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0EBCA-B62C-4B74-918F-09D2B2EB0E2E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BAB44-A2E3-462D-BBC6-03AC08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8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AB44-A2E3-462D-BBC6-03AC0873A6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AR Verb Notes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Spanish 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87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36661"/>
            <a:ext cx="94320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School AR Verb Notes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174651"/>
              </p:ext>
            </p:extLst>
          </p:nvPr>
        </p:nvGraphicFramePr>
        <p:xfrm>
          <a:off x="629085" y="1746798"/>
          <a:ext cx="8214290" cy="343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145"/>
                <a:gridCol w="4107145"/>
              </a:tblGrid>
              <a:tr h="859744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Singular</a:t>
                      </a:r>
                      <a:endParaRPr lang="en-US" sz="3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Plural</a:t>
                      </a:r>
                      <a:endParaRPr lang="en-US" sz="3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NOSOTROS/AS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TÚ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VOSOTROS/AS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ÉL, ELLA, USTED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ELLAS, ELLOS, USTEDES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8828" y="2931090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(I)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828" y="3809999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(YOU)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828" y="4688908"/>
            <a:ext cx="204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(HE, SHE, YOU)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50" y="2940391"/>
            <a:ext cx="100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(WE)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50" y="4688908"/>
            <a:ext cx="259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(THEY, YOU ALL)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50" y="3809999"/>
            <a:ext cx="1622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(YOU GUYS)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1989" y="2569634"/>
            <a:ext cx="67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3243" y="3457184"/>
            <a:ext cx="978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AS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66034" y="4227243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49744" y="2569634"/>
            <a:ext cx="19816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AMOS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15200" y="3457184"/>
            <a:ext cx="1170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ÁIS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97784" y="4299387"/>
            <a:ext cx="1085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23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36661"/>
            <a:ext cx="943209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AR Verb Conjugation Procedure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055" y="1604687"/>
            <a:ext cx="3851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HABLAR =</a:t>
            </a:r>
            <a:endParaRPr lang="en-US" sz="5000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67451" y="1644600"/>
            <a:ext cx="3285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TO SPEAK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3272235" y="1503218"/>
            <a:ext cx="964504" cy="10647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46537" y="2713985"/>
            <a:ext cx="3851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		  =</a:t>
            </a:r>
            <a:endParaRPr lang="en-US" sz="5000" dirty="0">
              <a:solidFill>
                <a:schemeClr val="accent2">
                  <a:lumMod val="50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6919" y="2713985"/>
            <a:ext cx="2047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(root)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6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0" grpId="0" animBg="1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36661"/>
            <a:ext cx="943209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AR Verb Conjugation Procedure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33466"/>
              </p:ext>
            </p:extLst>
          </p:nvPr>
        </p:nvGraphicFramePr>
        <p:xfrm>
          <a:off x="629085" y="1746798"/>
          <a:ext cx="8214290" cy="343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145"/>
                <a:gridCol w="4107145"/>
              </a:tblGrid>
              <a:tr h="858616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Singular</a:t>
                      </a:r>
                      <a:endParaRPr lang="en-US" sz="3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Plural</a:t>
                      </a:r>
                      <a:endParaRPr lang="en-US" sz="3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NOSOTROS/AS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TÚ 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VOSOTROS/AS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597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ÉL, ELLA, USTED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ELLAS, ELLOS, USTEDES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17318" y="2714263"/>
            <a:ext cx="63511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O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77474" y="3593832"/>
            <a:ext cx="91723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AS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62202" y="4424457"/>
            <a:ext cx="59022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0302" y="2739965"/>
            <a:ext cx="184537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AMOS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26038" y="3622822"/>
            <a:ext cx="109517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ÁIS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02983" y="4464014"/>
            <a:ext cx="101822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</a:t>
            </a:r>
            <a:endParaRPr lang="en-US" sz="5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4107" y="2696641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012138" y="3593832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254107" y="4430315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97816" y="2739965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958226" y="3613096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968023" y="4466724"/>
            <a:ext cx="2962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chemeClr val="accent2">
                    <a:lumMod val="50000"/>
                  </a:schemeClr>
                </a:solidFill>
                <a:latin typeface="Broadway" panose="04040905080B02020502" pitchFamily="82" charset="0"/>
              </a:rPr>
              <a:t>HABL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6314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0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103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BatangChe</vt:lpstr>
      <vt:lpstr>Algerian</vt:lpstr>
      <vt:lpstr>Arial</vt:lpstr>
      <vt:lpstr>Broadway</vt:lpstr>
      <vt:lpstr>Calibri</vt:lpstr>
      <vt:lpstr>Trebuchet MS</vt:lpstr>
      <vt:lpstr>Wingdings 3</vt:lpstr>
      <vt:lpstr>Facet</vt:lpstr>
      <vt:lpstr>School AR Verb Notes</vt:lpstr>
      <vt:lpstr>PowerPoint Presentation</vt:lpstr>
      <vt:lpstr>PowerPoint Presentation</vt:lpstr>
      <vt:lpstr>PowerPoint Presentation</vt:lpstr>
    </vt:vector>
  </TitlesOfParts>
  <Company>Holland Patent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AR Verb Notes</dc:title>
  <dc:creator>Tiffany Morgan</dc:creator>
  <cp:lastModifiedBy>Tiffany Morgan</cp:lastModifiedBy>
  <cp:revision>5</cp:revision>
  <dcterms:created xsi:type="dcterms:W3CDTF">2015-11-09T12:41:48Z</dcterms:created>
  <dcterms:modified xsi:type="dcterms:W3CDTF">2015-11-09T13:11:31Z</dcterms:modified>
</cp:coreProperties>
</file>