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0000FF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BC8ED-C53E-4156-9DA8-1DC4D1F7DB1F}" type="datetimeFigureOut">
              <a:rPr lang="en-US"/>
              <a:pPr/>
              <a:t>1/19/2016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AEE685-FA9F-4919-824D-C55818724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40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321A40-6903-46BF-A157-04C7C8889FA4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8530DE-623C-47CB-A599-D8CE23C42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D03F7F-DF71-4899-87CB-7F75CF25DB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72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0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F8754-F561-49DB-A17D-37249D2DD4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4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EAB17-025B-4D33-9523-0E6AE6ECB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3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2D050"/>
                </a:solidFill>
                <a:effectLst/>
                <a:latin typeface="Jokerm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276B-F5AC-4D07-A565-BC19AA5CF2F6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BABE-3011-442C-B13F-B8B90B8B4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77D5-BA5E-4649-9EA1-9333196455CC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556B-F081-4024-AED5-063786E3A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ABF02-0376-4BAB-BBBD-48DAC2BC7501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4DF4-6E1F-4F1E-BA8B-943A2C30A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6BB9-13BD-440F-BC68-765B32F2FB3E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7590A-EF6F-48B8-AB92-511CA266F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93589-4314-469A-8FD6-FE3DB7B6B384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CCCA-4B1C-418E-904F-CE7FF171C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877A-DDF4-43D3-BC50-3586A5E6332B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0C13-E6AC-4F30-8579-B79CFCA3F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F9AA-4E1D-40A1-B558-BF48DB44E3CD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F5B8-10D2-4077-9856-C57EE579F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6E04-2266-460E-A45C-E11115D4CFEC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6CC9-A966-48B6-AAAF-2EF35D2B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C47E6-D9CC-4E68-9C80-313936F91629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1D3F-2333-4186-A497-A8C74D67A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5F9E-6DDD-418F-9134-96200DB5711E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E0F5-E52E-4277-ACF2-0F42831CB7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3DBC-F3EF-489B-B074-7A20AA610D04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EBD9-6354-41B7-8F0C-A05D34F33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Documents and Settings\walterl\Local Settings\Temporary Internet Files\Content.IE5\7Y8QTJDY\MP900442228[1].jpg"/>
          <p:cNvPicPr>
            <a:picLocks noChangeAspect="1" noChangeArrowheads="1"/>
          </p:cNvPicPr>
          <p:nvPr/>
        </p:nvPicPr>
        <p:blipFill>
          <a:blip r:embed="rId13"/>
          <a:srcRect l="8411" t="1283" r="7570" b="2567"/>
          <a:stretch>
            <a:fillRect/>
          </a:stretch>
        </p:blipFill>
        <p:spPr bwMode="auto">
          <a:xfrm>
            <a:off x="0" y="0"/>
            <a:ext cx="9134475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244475" y="284163"/>
            <a:ext cx="8643938" cy="6281737"/>
            <a:chOff x="381000" y="533400"/>
            <a:chExt cx="8229600" cy="6019800"/>
          </a:xfrm>
        </p:grpSpPr>
        <p:pic>
          <p:nvPicPr>
            <p:cNvPr id="1033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9041" t="11826" r="9863" b="14847"/>
            <a:stretch>
              <a:fillRect/>
            </a:stretch>
          </p:blipFill>
          <p:spPr bwMode="auto">
            <a:xfrm>
              <a:off x="381000" y="533400"/>
              <a:ext cx="8229600" cy="601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12329" t="27591" r="72330" b="22336"/>
            <a:stretch>
              <a:fillRect/>
            </a:stretch>
          </p:blipFill>
          <p:spPr bwMode="auto">
            <a:xfrm rot="5400000">
              <a:off x="2650172" y="931228"/>
              <a:ext cx="3364084" cy="531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80803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30901FF5-88EE-4B30-8F4B-BDF2888372C1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B0F70B43-B709-47F9-9A07-9522BF4CBB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 kern="1200">
          <a:solidFill>
            <a:schemeClr val="bg1"/>
          </a:solidFill>
          <a:latin typeface="Jokerman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Jokerman" pitchFamily="8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Jokerman" pitchFamily="8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Jokerman" pitchFamily="8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Conjugate the </a:t>
            </a:r>
            <a:r>
              <a:rPr lang="en-US" sz="6600" dirty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en-US" sz="6600" dirty="0" smtClean="0">
                <a:solidFill>
                  <a:srgbClr val="FF0000"/>
                </a:solidFill>
                <a:latin typeface="Monotype Corsiva" pitchFamily="66" charset="0"/>
              </a:rPr>
              <a:t> Verbs </a:t>
            </a: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in all Tenses!</a:t>
            </a:r>
            <a:endParaRPr lang="en-US" sz="6600" u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Use </a:t>
            </a:r>
            <a:r>
              <a:rPr lang="en-US" sz="4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your Unit Notes!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SALIR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= 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LEAVE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289"/>
              </p:ext>
            </p:extLst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SALÍA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SALÍ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SALISTE 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SALIÓ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SALIERON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SALDRÉ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SALDRÁS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SALDRÁ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SALDRÁN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SALDRÍAN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SALGAN</a:t>
            </a:r>
            <a:endParaRPr lang="en-US" sz="12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DAR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GIVE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DOY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DABA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DABAS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DABA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DÁBAMOS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DABAIS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DABAN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DISTE</a:t>
            </a:r>
            <a:endParaRPr lang="en-US" sz="1200" dirty="0">
              <a:latin typeface="Arial Black" pitchFamily="34" charset="0"/>
            </a:endParaRP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DIERON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DARÉ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ÁS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Á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ÁN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DAR</a:t>
            </a:r>
            <a:r>
              <a:rPr lang="en-US" sz="1200" dirty="0" smtClean="0">
                <a:latin typeface="Arial Black" pitchFamily="34" charset="0"/>
              </a:rPr>
              <a:t>ÍAN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DEN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5148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That man had a house that was old.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229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Last winter she went to Spain with her family.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30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It was raining and cold when we left.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Ese hombre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tenía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una casa que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era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vieja.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8956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El verano pasado ella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fue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a España con su familia.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Llovía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y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hacía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frío cuando nosotros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salimos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 am sad because he is not in school today.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229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My niece is nice and short.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30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These fruits are from Spain.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Estoy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triste porque él no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está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a escuela hoy.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8956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Mi sobrina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es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simpática y baja.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Estas frutas </a:t>
            </a:r>
            <a:r>
              <a:rPr lang="en-US" sz="3600" u="sng">
                <a:solidFill>
                  <a:srgbClr val="FFFF00"/>
                </a:solidFill>
                <a:latin typeface="Impact" pitchFamily="34" charset="0"/>
              </a:rPr>
              <a:t>son</a:t>
            </a:r>
            <a:r>
              <a:rPr lang="en-US" sz="3600">
                <a:solidFill>
                  <a:srgbClr val="FFFF00"/>
                </a:solidFill>
                <a:latin typeface="Impact" pitchFamily="34" charset="0"/>
              </a:rPr>
              <a:t> de España.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S1018935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TS101893590</Template>
  <TotalTime>545</TotalTime>
  <Words>213</Words>
  <Application>Microsoft Office PowerPoint</Application>
  <PresentationFormat>On-screen Show (4:3)</PresentationFormat>
  <Paragraphs>105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Impact</vt:lpstr>
      <vt:lpstr>Jokerman</vt:lpstr>
      <vt:lpstr>Monotype Corsiva</vt:lpstr>
      <vt:lpstr>TS101893590</vt:lpstr>
      <vt:lpstr>Conjugate the 2 Verbs in all Tenses!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the 4 Verbs in all Tenses!</dc:title>
  <dc:creator>Tiffany Marie Hosmer</dc:creator>
  <cp:lastModifiedBy>Tiffany Morgan</cp:lastModifiedBy>
  <cp:revision>24</cp:revision>
  <dcterms:created xsi:type="dcterms:W3CDTF">2012-01-16T19:03:07Z</dcterms:created>
  <dcterms:modified xsi:type="dcterms:W3CDTF">2016-01-19T19:06:51Z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TC018935909991</vt:lpwstr>
  </property>
</Properties>
</file>