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F90"/>
    <a:srgbClr val="EC0ED2"/>
    <a:srgbClr val="840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064DDF-FEE6-4949-821F-FF0299C7968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4FFCC2-E7D7-4E50-BA6A-06D0A07F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064DDF-FEE6-4949-821F-FF0299C7968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FFCC2-E7D7-4E50-BA6A-06D0A07F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064DDF-FEE6-4949-821F-FF0299C7968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FFCC2-E7D7-4E50-BA6A-06D0A07F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064DDF-FEE6-4949-821F-FF0299C7968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FFCC2-E7D7-4E50-BA6A-06D0A07F4A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064DDF-FEE6-4949-821F-FF0299C7968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FFCC2-E7D7-4E50-BA6A-06D0A07F4A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064DDF-FEE6-4949-821F-FF0299C7968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FFCC2-E7D7-4E50-BA6A-06D0A07F4A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064DDF-FEE6-4949-821F-FF0299C7968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FFCC2-E7D7-4E50-BA6A-06D0A07F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064DDF-FEE6-4949-821F-FF0299C7968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FFCC2-E7D7-4E50-BA6A-06D0A07F4A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064DDF-FEE6-4949-821F-FF0299C7968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FFCC2-E7D7-4E50-BA6A-06D0A07F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064DDF-FEE6-4949-821F-FF0299C7968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FFCC2-E7D7-4E50-BA6A-06D0A07F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064DDF-FEE6-4949-821F-FF0299C7968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4FFCC2-E7D7-4E50-BA6A-06D0A07F4A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064DDF-FEE6-4949-821F-FF0299C7968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4FFCC2-E7D7-4E50-BA6A-06D0A07F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Clothing </a:t>
            </a:r>
            <a:r>
              <a:rPr lang="en-US" smtClean="0"/>
              <a:t>Unit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101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Hat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gorra</a:t>
            </a:r>
            <a:endParaRPr lang="en-US" dirty="0"/>
          </a:p>
        </p:txBody>
      </p:sp>
      <p:pic>
        <p:nvPicPr>
          <p:cNvPr id="8194" name="Picture 2" descr="C:\Users\BOCES\AppData\Local\Microsoft\Windows\Temporary Internet Files\Content.IE5\CX77OTFC\baseball_cap_re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4233038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Bathing suit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traje</a:t>
            </a:r>
            <a:r>
              <a:rPr lang="en-US" dirty="0" smtClean="0"/>
              <a:t> de </a:t>
            </a:r>
            <a:r>
              <a:rPr lang="en-US" dirty="0" err="1" smtClean="0"/>
              <a:t>baño</a:t>
            </a:r>
            <a:endParaRPr lang="en-US" dirty="0"/>
          </a:p>
        </p:txBody>
      </p:sp>
      <p:pic>
        <p:nvPicPr>
          <p:cNvPr id="9218" name="Picture 2" descr="C:\Users\BOCES\AppData\Local\Microsoft\Windows\Temporary Internet Files\Content.IE5\EYD87BOM\plus-size-blue-printed-swimsuits-2015-one-piece-curvy-fashion-blo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90800"/>
            <a:ext cx="4915331" cy="2639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Suit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traje</a:t>
            </a:r>
            <a:endParaRPr lang="en-US" dirty="0"/>
          </a:p>
        </p:txBody>
      </p:sp>
      <p:pic>
        <p:nvPicPr>
          <p:cNvPr id="10242" name="Picture 2" descr="C:\Users\BOCES\AppData\Local\Microsoft\Windows\Temporary Internet Files\Content.IE5\EYD87BOM\Business-Suit-Men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0"/>
            <a:ext cx="2827491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Accessories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accesorios</a:t>
            </a:r>
            <a:endParaRPr lang="en-US" dirty="0"/>
          </a:p>
        </p:txBody>
      </p:sp>
      <p:pic>
        <p:nvPicPr>
          <p:cNvPr id="22530" name="Picture 2" descr="C:\Users\BOCES\AppData\Local\Microsoft\Windows\Temporary Internet Files\Content.IE5\K8PS9261\fall-2011-trends-i-love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362200"/>
            <a:ext cx="2895600" cy="3463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Tie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corbata</a:t>
            </a:r>
            <a:endParaRPr lang="en-US" dirty="0"/>
          </a:p>
        </p:txBody>
      </p:sp>
      <p:pic>
        <p:nvPicPr>
          <p:cNvPr id="11266" name="Picture 2" descr="C:\Users\BOCES\AppData\Local\Microsoft\Windows\Temporary Internet Files\Content.IE5\SWNA2U1G\Wikidata_tie_mockup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038600" y="2438400"/>
            <a:ext cx="1019398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Sunglasses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 </a:t>
            </a:r>
            <a:r>
              <a:rPr lang="en-US" dirty="0" err="1" smtClean="0"/>
              <a:t>gafas</a:t>
            </a:r>
            <a:r>
              <a:rPr lang="en-US" dirty="0" smtClean="0"/>
              <a:t> de sol </a:t>
            </a:r>
            <a:endParaRPr lang="en-US" dirty="0"/>
          </a:p>
        </p:txBody>
      </p:sp>
      <p:pic>
        <p:nvPicPr>
          <p:cNvPr id="12290" name="Picture 2" descr="C:\Users\BOCES\AppData\Local\Microsoft\Windows\Temporary Internet Files\Content.IE5\K8PS9261\purple-sunglasse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5486400" cy="277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Umbrella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paraguas</a:t>
            </a:r>
            <a:endParaRPr lang="en-US" dirty="0"/>
          </a:p>
        </p:txBody>
      </p:sp>
      <p:pic>
        <p:nvPicPr>
          <p:cNvPr id="13314" name="Picture 2" descr="C:\Users\BOCES\AppData\Local\Microsoft\Windows\Temporary Internet Files\Content.IE5\EYD87BOM\large-Colorful-Umbrella-33.3-15363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09800"/>
            <a:ext cx="2819400" cy="3543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Purse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bolso</a:t>
            </a:r>
            <a:endParaRPr lang="en-US" dirty="0"/>
          </a:p>
        </p:txBody>
      </p:sp>
      <p:pic>
        <p:nvPicPr>
          <p:cNvPr id="14338" name="Picture 2" descr="C:\Users\BOCES\AppData\Local\Microsoft\Windows\Temporary Internet Files\Content.IE5\K8PS9261\large-tote-bag-33.3-8444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86000"/>
            <a:ext cx="2438400" cy="2889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Belt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cinturon</a:t>
            </a:r>
            <a:endParaRPr lang="en-US" dirty="0"/>
          </a:p>
        </p:txBody>
      </p:sp>
      <p:pic>
        <p:nvPicPr>
          <p:cNvPr id="15362" name="Picture 2" descr="C:\Users\BOCES\AppData\Local\Microsoft\Windows\Temporary Internet Files\Content.IE5\CX77OTFC\1024px-Belt-clothin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86000"/>
            <a:ext cx="4800600" cy="266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Jewelry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joya</a:t>
            </a:r>
            <a:endParaRPr lang="en-US" dirty="0"/>
          </a:p>
        </p:txBody>
      </p:sp>
      <p:pic>
        <p:nvPicPr>
          <p:cNvPr id="16386" name="Picture 2" descr="C:\Users\BOCES\AppData\Local\Microsoft\Windows\Temporary Internet Files\Content.IE5\SWNA2U1G\jewellery-1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2200"/>
            <a:ext cx="4800600" cy="3429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Ropa</a:t>
            </a:r>
            <a:endParaRPr lang="en-US" dirty="0"/>
          </a:p>
        </p:txBody>
      </p:sp>
      <p:pic>
        <p:nvPicPr>
          <p:cNvPr id="21506" name="Picture 2" descr="C:\Users\BOCES\AppData\Local\Microsoft\Windows\Temporary Internet Files\Content.IE5\SWNA2U1G\used-clothin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86000"/>
            <a:ext cx="394716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Scarf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bufanda</a:t>
            </a:r>
            <a:endParaRPr lang="en-US" dirty="0"/>
          </a:p>
        </p:txBody>
      </p:sp>
      <p:pic>
        <p:nvPicPr>
          <p:cNvPr id="17410" name="Picture 2" descr="C:\Users\BOCES\AppData\Local\Microsoft\Windows\Temporary Internet Files\Content.IE5\K8PS9261\51RN3God6B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90800"/>
            <a:ext cx="3254693" cy="382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sneakers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zapatos</a:t>
            </a:r>
            <a:r>
              <a:rPr lang="en-US" dirty="0" smtClean="0"/>
              <a:t> de </a:t>
            </a:r>
            <a:r>
              <a:rPr lang="en-US" dirty="0" err="1" smtClean="0"/>
              <a:t>tenis</a:t>
            </a:r>
            <a:endParaRPr lang="en-US" dirty="0"/>
          </a:p>
        </p:txBody>
      </p:sp>
      <p:pic>
        <p:nvPicPr>
          <p:cNvPr id="18434" name="Picture 2" descr="C:\Users\BOCES\AppData\Local\Microsoft\Windows\Temporary Internet Files\Content.IE5\EYD87BOM\1270188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86000"/>
            <a:ext cx="316992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zapatos</a:t>
            </a:r>
            <a:endParaRPr lang="en-US" dirty="0"/>
          </a:p>
        </p:txBody>
      </p:sp>
      <p:pic>
        <p:nvPicPr>
          <p:cNvPr id="19458" name="Picture 2" descr="C:\Users\BOCES\AppData\Local\Microsoft\Windows\Temporary Internet Files\Content.IE5\K8PS9261\Mens%27_ballroom_shoes%2C_Eurodance_C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90800"/>
            <a:ext cx="5029200" cy="3351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Boots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 </a:t>
            </a:r>
            <a:r>
              <a:rPr lang="en-US" dirty="0" err="1" smtClean="0"/>
              <a:t>botas</a:t>
            </a:r>
            <a:endParaRPr lang="en-US" dirty="0"/>
          </a:p>
        </p:txBody>
      </p:sp>
      <p:pic>
        <p:nvPicPr>
          <p:cNvPr id="20482" name="Picture 2" descr="C:\Users\BOCES\AppData\Local\Microsoft\Windows\Temporary Internet Files\Content.IE5\EYD87BOM\SendraMenBikerBoot34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0"/>
            <a:ext cx="3583626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Colors and Adjectives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colores</a:t>
            </a:r>
            <a:r>
              <a:rPr lang="en-US" dirty="0" smtClean="0"/>
              <a:t> y </a:t>
            </a:r>
            <a:r>
              <a:rPr lang="en-US" dirty="0" err="1" smtClean="0"/>
              <a:t>adjetivos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Rojo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C000"/>
                </a:solidFill>
              </a:rPr>
              <a:t>Anaranjado</a:t>
            </a:r>
            <a:endParaRPr lang="en-US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Yellow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Amarillo</a:t>
            </a:r>
            <a:endParaRPr lang="en-US" sz="5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92D050"/>
                </a:solidFill>
              </a:rPr>
              <a:t> </a:t>
            </a:r>
            <a:r>
              <a:rPr lang="en-US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endParaRPr lang="en-US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92D050"/>
                </a:solidFill>
              </a:rPr>
              <a:t>Verde</a:t>
            </a:r>
            <a:endParaRPr lang="en-US" sz="5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</a:rPr>
              <a:t>Azul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Shirt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camisa</a:t>
            </a:r>
            <a:endParaRPr lang="en-US" dirty="0"/>
          </a:p>
        </p:txBody>
      </p:sp>
      <p:pic>
        <p:nvPicPr>
          <p:cNvPr id="1026" name="Picture 2" descr="C:\Users\BOCES\AppData\Local\Microsoft\Windows\Temporary Internet Files\Content.IE5\EYD87BOM\large-DigitaLink-Blank-T-Shirt-2-66.6-14980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14600"/>
            <a:ext cx="2895600" cy="3161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EC0E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Purple</a:t>
            </a:r>
            <a:endParaRPr lang="en-US" sz="5400" dirty="0">
              <a:solidFill>
                <a:srgbClr val="EC0E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EC0ED2"/>
                </a:solidFill>
              </a:rPr>
              <a:t>Morado</a:t>
            </a:r>
            <a:endParaRPr lang="en-US" sz="5400" dirty="0">
              <a:solidFill>
                <a:srgbClr val="EC0ED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Brown</a:t>
            </a:r>
            <a:endParaRPr lang="en-US" sz="5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</a:rPr>
              <a:t>Café</a:t>
            </a:r>
            <a:endParaRPr lang="en-US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 Black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Negro</a:t>
            </a:r>
            <a:endParaRPr lang="en-US" sz="5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White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Blanco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D5F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Pink </a:t>
            </a:r>
            <a:endParaRPr lang="en-US" sz="5400" dirty="0">
              <a:solidFill>
                <a:srgbClr val="FD5F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D5F90"/>
                </a:solidFill>
              </a:rPr>
              <a:t>Rosado</a:t>
            </a:r>
            <a:endParaRPr lang="en-US" sz="5400" dirty="0">
              <a:solidFill>
                <a:srgbClr val="FD5F9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 </a:t>
            </a:r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75000"/>
                  </a:schemeClr>
                </a:solidFill>
              </a:rPr>
              <a:t>Gris</a:t>
            </a:r>
            <a:endParaRPr lang="en-US" sz="5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Cheap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Barato</a:t>
            </a:r>
            <a:endParaRPr lang="en-US" dirty="0"/>
          </a:p>
        </p:txBody>
      </p:sp>
      <p:pic>
        <p:nvPicPr>
          <p:cNvPr id="4" name="Picture 3" descr="che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514600"/>
            <a:ext cx="3686848" cy="364997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Expensive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Caro</a:t>
            </a:r>
            <a:endParaRPr lang="en-US" dirty="0"/>
          </a:p>
        </p:txBody>
      </p:sp>
      <p:pic>
        <p:nvPicPr>
          <p:cNvPr id="4" name="Picture 3" descr="expens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590800"/>
            <a:ext cx="3763468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3048794"/>
            <a:ext cx="3276600" cy="13906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Gratis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295400"/>
            <a:ext cx="6400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700" dirty="0" smtClean="0"/>
              <a:t> Free</a:t>
            </a:r>
            <a:endParaRPr lang="en-US" sz="27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Big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Grande</a:t>
            </a:r>
            <a:endParaRPr lang="en-US" dirty="0"/>
          </a:p>
        </p:txBody>
      </p:sp>
      <p:pic>
        <p:nvPicPr>
          <p:cNvPr id="23554" name="Picture 2" descr="C:\Users\BOCES\AppData\Local\Microsoft\Windows\Temporary Internet Files\Content.IE5\SWNA2U1G\The bigger picture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860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Blouse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blusa</a:t>
            </a:r>
            <a:endParaRPr lang="en-US" dirty="0"/>
          </a:p>
        </p:txBody>
      </p:sp>
      <p:pic>
        <p:nvPicPr>
          <p:cNvPr id="2050" name="Picture 2" descr="C:\Users\BOCES\AppData\Local\Microsoft\Windows\Temporary Internet Files\Content.IE5\CX77OTFC\01_popup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09800"/>
            <a:ext cx="2600535" cy="3710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Pequeño</a:t>
            </a:r>
            <a:endParaRPr lang="en-US" dirty="0"/>
          </a:p>
        </p:txBody>
      </p:sp>
      <p:pic>
        <p:nvPicPr>
          <p:cNvPr id="4" name="Picture 3" descr="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86000"/>
            <a:ext cx="3461657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Long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Largo</a:t>
            </a:r>
            <a:endParaRPr lang="en-US" dirty="0"/>
          </a:p>
        </p:txBody>
      </p:sp>
      <p:pic>
        <p:nvPicPr>
          <p:cNvPr id="4" name="Picture 3" descr="lo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362200"/>
            <a:ext cx="3638550" cy="36385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Corto</a:t>
            </a:r>
            <a:endParaRPr lang="en-US" dirty="0"/>
          </a:p>
        </p:txBody>
      </p:sp>
      <p:pic>
        <p:nvPicPr>
          <p:cNvPr id="4" name="Picture 3" descr="sh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90800"/>
            <a:ext cx="4515918" cy="300513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Shopping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Compras</a:t>
            </a:r>
            <a:endParaRPr lang="en-US" dirty="0"/>
          </a:p>
        </p:txBody>
      </p:sp>
      <p:pic>
        <p:nvPicPr>
          <p:cNvPr id="24578" name="Picture 2" descr="C:\Users\BOCES\AppData\Local\Microsoft\Windows\Temporary Internet Files\Content.IE5\SWNA2U1G\shopping-girl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3124200" cy="4242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endParaRPr lang="en-US" dirty="0"/>
          </a:p>
        </p:txBody>
      </p:sp>
      <p:pic>
        <p:nvPicPr>
          <p:cNvPr id="25604" name="Picture 4" descr="C:\Users\BOCES\AppData\Local\Microsoft\Windows\Temporary Internet Files\Content.IE5\CX77OTFC\Mercato_Shopping_Mall_on_5_June_2007_Pict_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38400"/>
            <a:ext cx="5257800" cy="3224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Department store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almacén</a:t>
            </a:r>
            <a:endParaRPr lang="en-US" dirty="0"/>
          </a:p>
        </p:txBody>
      </p:sp>
      <p:pic>
        <p:nvPicPr>
          <p:cNvPr id="5" name="Picture 4" descr="department st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362200"/>
            <a:ext cx="5181600" cy="345623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Shoe store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zapatería</a:t>
            </a:r>
            <a:endParaRPr lang="en-US" dirty="0"/>
          </a:p>
        </p:txBody>
      </p:sp>
      <p:pic>
        <p:nvPicPr>
          <p:cNvPr id="4" name="Picture 3" descr="shoe st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62200"/>
            <a:ext cx="38735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Clothing store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ropería</a:t>
            </a:r>
            <a:endParaRPr lang="en-US" dirty="0"/>
          </a:p>
        </p:txBody>
      </p:sp>
      <p:pic>
        <p:nvPicPr>
          <p:cNvPr id="4" name="Picture 3" descr="clothing st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38400"/>
            <a:ext cx="4986913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Jewelry store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joyería</a:t>
            </a:r>
            <a:endParaRPr lang="en-US" dirty="0"/>
          </a:p>
        </p:txBody>
      </p:sp>
      <p:pic>
        <p:nvPicPr>
          <p:cNvPr id="4" name="Picture 3" descr="jewelry st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286000"/>
            <a:ext cx="53340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Money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dinero</a:t>
            </a:r>
            <a:endParaRPr lang="en-US" dirty="0"/>
          </a:p>
        </p:txBody>
      </p:sp>
      <p:pic>
        <p:nvPicPr>
          <p:cNvPr id="26626" name="Picture 2" descr="C:\Users\BOCES\AppData\Local\Microsoft\Windows\Temporary Internet Files\Content.IE5\CX77OTFC\clipart027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0" y="2203450"/>
            <a:ext cx="4318000" cy="245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Skirt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falda</a:t>
            </a:r>
            <a:endParaRPr lang="en-US" dirty="0"/>
          </a:p>
        </p:txBody>
      </p:sp>
      <p:pic>
        <p:nvPicPr>
          <p:cNvPr id="3074" name="Picture 2" descr="C:\Users\BOCES\AppData\Local\Microsoft\Windows\Temporary Internet Files\Content.IE5\EYD87BOM\pink-skir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362200"/>
            <a:ext cx="3109171" cy="3509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Size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talla</a:t>
            </a:r>
            <a:endParaRPr lang="en-US" dirty="0"/>
          </a:p>
        </p:txBody>
      </p:sp>
      <p:pic>
        <p:nvPicPr>
          <p:cNvPr id="5" name="Picture 4" descr="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38400"/>
            <a:ext cx="4788758" cy="332898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Gift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regalo</a:t>
            </a:r>
            <a:endParaRPr lang="en-US" dirty="0"/>
          </a:p>
        </p:txBody>
      </p:sp>
      <p:pic>
        <p:nvPicPr>
          <p:cNvPr id="27650" name="Picture 2" descr="C:\Users\BOCES\AppData\Local\Microsoft\Windows\Temporary Internet Files\Content.IE5\SWNA2U1G\Daily-Boxes-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3622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Dress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vestido</a:t>
            </a:r>
            <a:endParaRPr lang="en-US" dirty="0"/>
          </a:p>
        </p:txBody>
      </p:sp>
      <p:pic>
        <p:nvPicPr>
          <p:cNvPr id="4098" name="Picture 2" descr="C:\Users\BOCES\AppData\Local\Microsoft\Windows\Temporary Internet Files\Content.IE5\SWNA2U1G\orange-maxi-dres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2743200" cy="4118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Socks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calcetines</a:t>
            </a:r>
            <a:endParaRPr lang="en-US" dirty="0"/>
          </a:p>
        </p:txBody>
      </p:sp>
      <p:pic>
        <p:nvPicPr>
          <p:cNvPr id="5122" name="Picture 2" descr="C:\Users\BOCES\AppData\Local\Microsoft\Windows\Temporary Internet Files\Content.IE5\K8PS9261\PngMedium-socks-feet-6397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667000"/>
            <a:ext cx="3501957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Coat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abrigo</a:t>
            </a:r>
            <a:endParaRPr lang="en-US" dirty="0"/>
          </a:p>
        </p:txBody>
      </p:sp>
      <p:pic>
        <p:nvPicPr>
          <p:cNvPr id="6146" name="Picture 2" descr="C:\Users\BOCES\AppData\Local\Microsoft\Windows\Temporary Internet Files\Content.IE5\CX77OTFC\220px-US_Navy_p_coat_wiki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641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Gloves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guantes</a:t>
            </a:r>
            <a:endParaRPr lang="en-US" dirty="0"/>
          </a:p>
        </p:txBody>
      </p:sp>
      <p:pic>
        <p:nvPicPr>
          <p:cNvPr id="7170" name="Picture 2" descr="C:\Users\BOCES\AppData\Local\Microsoft\Windows\Temporary Internet Files\Content.IE5\SWNA2U1G\large-Gloves-33.3-7108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14600"/>
            <a:ext cx="295211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</TotalTime>
  <Words>165</Words>
  <Application>Microsoft Office PowerPoint</Application>
  <PresentationFormat>On-screen Show (4:3)</PresentationFormat>
  <Paragraphs>102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Lucida Sans Unicode</vt:lpstr>
      <vt:lpstr>Verdana</vt:lpstr>
      <vt:lpstr>Wingdings 2</vt:lpstr>
      <vt:lpstr>Wingdings 3</vt:lpstr>
      <vt:lpstr>Concourse</vt:lpstr>
      <vt:lpstr>Clothing Unit Vocabulary</vt:lpstr>
      <vt:lpstr>La Ropa</vt:lpstr>
      <vt:lpstr>La camisa</vt:lpstr>
      <vt:lpstr>La blusa</vt:lpstr>
      <vt:lpstr>La falda</vt:lpstr>
      <vt:lpstr>El vestido</vt:lpstr>
      <vt:lpstr>Los calcetines</vt:lpstr>
      <vt:lpstr>El abrigo</vt:lpstr>
      <vt:lpstr>Los guantes</vt:lpstr>
      <vt:lpstr>La gorra</vt:lpstr>
      <vt:lpstr>El traje de baño</vt:lpstr>
      <vt:lpstr>El traje</vt:lpstr>
      <vt:lpstr>Los accesorios</vt:lpstr>
      <vt:lpstr>La corbata</vt:lpstr>
      <vt:lpstr>Las gafas de sol </vt:lpstr>
      <vt:lpstr>El paraguas</vt:lpstr>
      <vt:lpstr>El bolso</vt:lpstr>
      <vt:lpstr>El cinturon</vt:lpstr>
      <vt:lpstr>La joya</vt:lpstr>
      <vt:lpstr>La bufanda</vt:lpstr>
      <vt:lpstr>Los zapatos de tenis</vt:lpstr>
      <vt:lpstr>Los zapatos</vt:lpstr>
      <vt:lpstr>Las botas</vt:lpstr>
      <vt:lpstr>Los colores y adjetivos</vt:lpstr>
      <vt:lpstr>Rojo</vt:lpstr>
      <vt:lpstr>Anaranjado</vt:lpstr>
      <vt:lpstr>Amarillo</vt:lpstr>
      <vt:lpstr>Verde</vt:lpstr>
      <vt:lpstr>Azul</vt:lpstr>
      <vt:lpstr>Morado</vt:lpstr>
      <vt:lpstr>Café</vt:lpstr>
      <vt:lpstr>Negro</vt:lpstr>
      <vt:lpstr>Blanco</vt:lpstr>
      <vt:lpstr>Rosado</vt:lpstr>
      <vt:lpstr>Gris</vt:lpstr>
      <vt:lpstr>Barato</vt:lpstr>
      <vt:lpstr>Caro</vt:lpstr>
      <vt:lpstr>Gratis</vt:lpstr>
      <vt:lpstr>Grande</vt:lpstr>
      <vt:lpstr>Pequeño</vt:lpstr>
      <vt:lpstr>Largo</vt:lpstr>
      <vt:lpstr>Corto</vt:lpstr>
      <vt:lpstr>El Compras</vt:lpstr>
      <vt:lpstr>El centro comercial</vt:lpstr>
      <vt:lpstr>El almacén</vt:lpstr>
      <vt:lpstr>La zapatería</vt:lpstr>
      <vt:lpstr>La ropería</vt:lpstr>
      <vt:lpstr>La joyería</vt:lpstr>
      <vt:lpstr>El dinero</vt:lpstr>
      <vt:lpstr>La talla</vt:lpstr>
      <vt:lpstr>El regalo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11:Clothing, Colors, Shopping</dc:title>
  <dc:creator>BOCES</dc:creator>
  <cp:lastModifiedBy>Rebecca Guerrero</cp:lastModifiedBy>
  <cp:revision>15</cp:revision>
  <dcterms:created xsi:type="dcterms:W3CDTF">2016-07-27T14:12:43Z</dcterms:created>
  <dcterms:modified xsi:type="dcterms:W3CDTF">2017-03-20T13:31:34Z</dcterms:modified>
</cp:coreProperties>
</file>