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98" r:id="rId4"/>
    <p:sldId id="299" r:id="rId5"/>
    <p:sldId id="300" r:id="rId6"/>
    <p:sldId id="301" r:id="rId7"/>
    <p:sldId id="302" r:id="rId8"/>
    <p:sldId id="303" r:id="rId9"/>
    <p:sldId id="258" r:id="rId10"/>
    <p:sldId id="259" r:id="rId11"/>
    <p:sldId id="260" r:id="rId12"/>
    <p:sldId id="305" r:id="rId13"/>
    <p:sldId id="262" r:id="rId14"/>
    <p:sldId id="261" r:id="rId15"/>
    <p:sldId id="304" r:id="rId16"/>
    <p:sldId id="263" r:id="rId17"/>
    <p:sldId id="306" r:id="rId18"/>
    <p:sldId id="264" r:id="rId19"/>
    <p:sldId id="265" r:id="rId20"/>
    <p:sldId id="266" r:id="rId21"/>
    <p:sldId id="267" r:id="rId22"/>
    <p:sldId id="270" r:id="rId23"/>
    <p:sldId id="268" r:id="rId24"/>
    <p:sldId id="269" r:id="rId25"/>
    <p:sldId id="271" r:id="rId26"/>
    <p:sldId id="272" r:id="rId27"/>
    <p:sldId id="273" r:id="rId28"/>
    <p:sldId id="274" r:id="rId29"/>
    <p:sldId id="307" r:id="rId30"/>
    <p:sldId id="308" r:id="rId31"/>
    <p:sldId id="309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67620-95DD-4E84-9F5B-AE4D94126B2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96249-16A8-43C1-B383-A387DE81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6249-16A8-43C1-B383-A387DE81470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CA91-9964-4CA1-9D32-94572F075A4B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F3C7-5150-4EEC-B834-FA0C678FA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CA91-9964-4CA1-9D32-94572F075A4B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F3C7-5150-4EEC-B834-FA0C678FA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CA91-9964-4CA1-9D32-94572F075A4B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F3C7-5150-4EEC-B834-FA0C678FA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CA91-9964-4CA1-9D32-94572F075A4B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F3C7-5150-4EEC-B834-FA0C678FA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CA91-9964-4CA1-9D32-94572F075A4B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F3C7-5150-4EEC-B834-FA0C678FA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CA91-9964-4CA1-9D32-94572F075A4B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F3C7-5150-4EEC-B834-FA0C678FA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CA91-9964-4CA1-9D32-94572F075A4B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F3C7-5150-4EEC-B834-FA0C678FA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CA91-9964-4CA1-9D32-94572F075A4B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F3C7-5150-4EEC-B834-FA0C678FA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CA91-9964-4CA1-9D32-94572F075A4B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F3C7-5150-4EEC-B834-FA0C678FA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CA91-9964-4CA1-9D32-94572F075A4B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F3C7-5150-4EEC-B834-FA0C678FA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CA91-9964-4CA1-9D32-94572F075A4B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F3C7-5150-4EEC-B834-FA0C678FA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BBECCA91-9964-4CA1-9D32-94572F075A4B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3513F3C7-5150-4EEC-B834-FA0C678FA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s://encrypted-tbn1.google.com/images?q=tbn:ANd9GcSEnYqigrYFezKnF0391-PFktMG_wACq0FeL3hwc-cvq3v3-7g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43708"/>
            <a:ext cx="5562600" cy="64142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biologists understand the similarities among organisms</a:t>
            </a:r>
          </a:p>
          <a:p>
            <a:pPr lvl="1"/>
            <a:r>
              <a:rPr lang="en-US" dirty="0" smtClean="0"/>
              <a:t>Similarities in bone structure or biochemistry</a:t>
            </a:r>
          </a:p>
          <a:p>
            <a:r>
              <a:rPr lang="en-US" dirty="0" smtClean="0"/>
              <a:t>Helps to explain the history of life</a:t>
            </a:r>
          </a:p>
          <a:p>
            <a:r>
              <a:rPr lang="en-US" dirty="0" smtClean="0"/>
              <a:t>Based on: </a:t>
            </a:r>
          </a:p>
          <a:p>
            <a:pPr lvl="1"/>
            <a:r>
              <a:rPr lang="en-US" dirty="0" smtClean="0"/>
              <a:t>Fossil record</a:t>
            </a:r>
          </a:p>
          <a:p>
            <a:pPr lvl="1"/>
            <a:r>
              <a:rPr lang="en-US" dirty="0" smtClean="0"/>
              <a:t>Common ancestry</a:t>
            </a:r>
          </a:p>
          <a:p>
            <a:pPr lvl="1"/>
            <a:r>
              <a:rPr lang="en-US" dirty="0" smtClean="0"/>
              <a:t>Homologous structures</a:t>
            </a:r>
          </a:p>
          <a:p>
            <a:pPr lvl="1"/>
            <a:r>
              <a:rPr lang="en-US" dirty="0" smtClean="0"/>
              <a:t>Vestigial structures </a:t>
            </a:r>
          </a:p>
          <a:p>
            <a:pPr lvl="1"/>
            <a:endParaRPr lang="en-US" dirty="0"/>
          </a:p>
        </p:txBody>
      </p:sp>
      <p:pic>
        <p:nvPicPr>
          <p:cNvPr id="79874" name="Picture 2" descr="https://encrypted-tbn0.google.com/images?q=tbn:ANd9GcQVQRPIXy2Z2XdU8Jq5yKDsITTTN7G6WWZwhra7Qk5r2ozlDKLX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4943475"/>
            <a:ext cx="2381250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14600"/>
            <a:ext cx="8153400" cy="4343400"/>
          </a:xfrm>
        </p:spPr>
        <p:txBody>
          <a:bodyPr>
            <a:normAutofit/>
          </a:bodyPr>
          <a:lstStyle/>
          <a:p>
            <a:pPr marL="365760" lvl="2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3200" dirty="0" smtClean="0"/>
              <a:t>Fossil record = collection of fossils providing clues to the history of earth and its organisms</a:t>
            </a:r>
          </a:p>
          <a:p>
            <a:r>
              <a:rPr lang="en-US" dirty="0" smtClean="0"/>
              <a:t>Fossil record spans much of geologic time</a:t>
            </a:r>
          </a:p>
          <a:p>
            <a:pPr lvl="1"/>
            <a:r>
              <a:rPr lang="en-US" dirty="0" smtClean="0"/>
              <a:t> billions of years in earth’s history</a:t>
            </a:r>
          </a:p>
          <a:p>
            <a:r>
              <a:rPr lang="en-US" dirty="0" smtClean="0"/>
              <a:t>Fossils lower in the ground are from older organisms</a:t>
            </a:r>
          </a:p>
          <a:p>
            <a:pPr lvl="1"/>
            <a:r>
              <a:rPr lang="en-US" dirty="0" smtClean="0"/>
              <a:t>Younger fossils are on the top</a:t>
            </a:r>
            <a:endParaRPr lang="en-US" dirty="0"/>
          </a:p>
        </p:txBody>
      </p:sp>
      <p:pic>
        <p:nvPicPr>
          <p:cNvPr id="77826" name="Picture 2" descr="https://encrypted-tbn3.google.com/images?q=tbn:ANd9GcRB1mO6nLAk7qIcoP9dc8fSvvsP1_Lv_1vJ3ZIM_YmCp_Wr3tLl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3429000" cy="258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can determine that a fossil is a certain age or older than another based on:</a:t>
            </a:r>
          </a:p>
          <a:p>
            <a:pPr lvl="1"/>
            <a:r>
              <a:rPr lang="en-US" dirty="0" smtClean="0"/>
              <a:t>Position in sediment – lower ones are older</a:t>
            </a:r>
          </a:p>
          <a:p>
            <a:pPr lvl="1"/>
            <a:r>
              <a:rPr lang="en-US" dirty="0" smtClean="0"/>
              <a:t>Carbon dating using isotopes Carbon-14</a:t>
            </a:r>
          </a:p>
          <a:p>
            <a:pPr lvl="2"/>
            <a:r>
              <a:rPr lang="en-US" dirty="0" smtClean="0"/>
              <a:t>C-14 is unstable and breaks down over time into Carbon-12 which is stable and more common</a:t>
            </a:r>
          </a:p>
          <a:p>
            <a:pPr lvl="2"/>
            <a:r>
              <a:rPr lang="en-US" dirty="0" smtClean="0"/>
              <a:t>By comparing the amount of C-14 and C-12 we can estimate an age of the fossil.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34200" y="6642556"/>
            <a:ext cx="2209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https://www.youtube.com/watch?v=phZeE7Att_s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52400"/>
            <a:ext cx="9153525" cy="6553200"/>
          </a:xfrm>
          <a:prstGeom prst="rect">
            <a:avLst/>
          </a:prstGeom>
        </p:spPr>
      </p:pic>
      <p:grpSp>
        <p:nvGrpSpPr>
          <p:cNvPr id="23" name="SMARTInkShape-Group10"/>
          <p:cNvGrpSpPr/>
          <p:nvPr/>
        </p:nvGrpSpPr>
        <p:grpSpPr>
          <a:xfrm>
            <a:off x="126303" y="228646"/>
            <a:ext cx="2007298" cy="6332027"/>
            <a:chOff x="126303" y="228646"/>
            <a:chExt cx="2007298" cy="6332027"/>
          </a:xfrm>
        </p:grpSpPr>
        <p:sp>
          <p:nvSpPr>
            <p:cNvPr id="6" name="SMARTInkShape-56"/>
            <p:cNvSpPr/>
            <p:nvPr/>
          </p:nvSpPr>
          <p:spPr>
            <a:xfrm>
              <a:off x="297180" y="519755"/>
              <a:ext cx="182881" cy="263416"/>
            </a:xfrm>
            <a:custGeom>
              <a:avLst/>
              <a:gdLst/>
              <a:ahLst/>
              <a:cxnLst/>
              <a:rect l="0" t="0" r="0" b="0"/>
              <a:pathLst>
                <a:path w="182881" h="263416">
                  <a:moveTo>
                    <a:pt x="0" y="66984"/>
                  </a:moveTo>
                  <a:lnTo>
                    <a:pt x="0" y="100450"/>
                  </a:lnTo>
                  <a:lnTo>
                    <a:pt x="846" y="137651"/>
                  </a:lnTo>
                  <a:lnTo>
                    <a:pt x="5236" y="169861"/>
                  </a:lnTo>
                  <a:lnTo>
                    <a:pt x="7760" y="200384"/>
                  </a:lnTo>
                  <a:lnTo>
                    <a:pt x="14087" y="237704"/>
                  </a:lnTo>
                  <a:lnTo>
                    <a:pt x="15138" y="259403"/>
                  </a:lnTo>
                  <a:lnTo>
                    <a:pt x="16019" y="261303"/>
                  </a:lnTo>
                  <a:lnTo>
                    <a:pt x="17452" y="262570"/>
                  </a:lnTo>
                  <a:lnTo>
                    <a:pt x="19255" y="263415"/>
                  </a:lnTo>
                  <a:lnTo>
                    <a:pt x="20456" y="263132"/>
                  </a:lnTo>
                  <a:lnTo>
                    <a:pt x="21257" y="262096"/>
                  </a:lnTo>
                  <a:lnTo>
                    <a:pt x="22385" y="256593"/>
                  </a:lnTo>
                  <a:lnTo>
                    <a:pt x="22543" y="254350"/>
                  </a:lnTo>
                  <a:lnTo>
                    <a:pt x="15080" y="217202"/>
                  </a:lnTo>
                  <a:lnTo>
                    <a:pt x="10206" y="189199"/>
                  </a:lnTo>
                  <a:lnTo>
                    <a:pt x="9233" y="154467"/>
                  </a:lnTo>
                  <a:lnTo>
                    <a:pt x="13083" y="118211"/>
                  </a:lnTo>
                  <a:lnTo>
                    <a:pt x="15447" y="85643"/>
                  </a:lnTo>
                  <a:lnTo>
                    <a:pt x="21134" y="55392"/>
                  </a:lnTo>
                  <a:lnTo>
                    <a:pt x="30640" y="26500"/>
                  </a:lnTo>
                  <a:lnTo>
                    <a:pt x="36478" y="18512"/>
                  </a:lnTo>
                  <a:lnTo>
                    <a:pt x="58875" y="3791"/>
                  </a:lnTo>
                  <a:lnTo>
                    <a:pt x="73794" y="0"/>
                  </a:lnTo>
                  <a:lnTo>
                    <a:pt x="81622" y="1372"/>
                  </a:lnTo>
                  <a:lnTo>
                    <a:pt x="106704" y="12342"/>
                  </a:lnTo>
                  <a:lnTo>
                    <a:pt x="127839" y="34462"/>
                  </a:lnTo>
                  <a:lnTo>
                    <a:pt x="142248" y="65703"/>
                  </a:lnTo>
                  <a:lnTo>
                    <a:pt x="154001" y="91158"/>
                  </a:lnTo>
                  <a:lnTo>
                    <a:pt x="159083" y="123066"/>
                  </a:lnTo>
                  <a:lnTo>
                    <a:pt x="167956" y="157461"/>
                  </a:lnTo>
                  <a:lnTo>
                    <a:pt x="176876" y="193513"/>
                  </a:lnTo>
                  <a:lnTo>
                    <a:pt x="180211" y="200266"/>
                  </a:lnTo>
                  <a:lnTo>
                    <a:pt x="182880" y="21938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7"/>
            <p:cNvSpPr/>
            <p:nvPr/>
          </p:nvSpPr>
          <p:spPr>
            <a:xfrm>
              <a:off x="510539" y="442232"/>
              <a:ext cx="167641" cy="218806"/>
            </a:xfrm>
            <a:custGeom>
              <a:avLst/>
              <a:gdLst/>
              <a:ahLst/>
              <a:cxnLst/>
              <a:rect l="0" t="0" r="0" b="0"/>
              <a:pathLst>
                <a:path w="167641" h="218806">
                  <a:moveTo>
                    <a:pt x="0" y="121648"/>
                  </a:moveTo>
                  <a:lnTo>
                    <a:pt x="0" y="125693"/>
                  </a:lnTo>
                  <a:lnTo>
                    <a:pt x="847" y="126884"/>
                  </a:lnTo>
                  <a:lnTo>
                    <a:pt x="2258" y="127679"/>
                  </a:lnTo>
                  <a:lnTo>
                    <a:pt x="10606" y="128954"/>
                  </a:lnTo>
                  <a:lnTo>
                    <a:pt x="40964" y="128402"/>
                  </a:lnTo>
                  <a:lnTo>
                    <a:pt x="66083" y="118659"/>
                  </a:lnTo>
                  <a:lnTo>
                    <a:pt x="96524" y="93222"/>
                  </a:lnTo>
                  <a:lnTo>
                    <a:pt x="116395" y="63185"/>
                  </a:lnTo>
                  <a:lnTo>
                    <a:pt x="126066" y="37662"/>
                  </a:lnTo>
                  <a:lnTo>
                    <a:pt x="129083" y="10200"/>
                  </a:lnTo>
                  <a:lnTo>
                    <a:pt x="128389" y="6709"/>
                  </a:lnTo>
                  <a:lnTo>
                    <a:pt x="127079" y="4382"/>
                  </a:lnTo>
                  <a:lnTo>
                    <a:pt x="125360" y="2831"/>
                  </a:lnTo>
                  <a:lnTo>
                    <a:pt x="118934" y="1107"/>
                  </a:lnTo>
                  <a:lnTo>
                    <a:pt x="101011" y="0"/>
                  </a:lnTo>
                  <a:lnTo>
                    <a:pt x="91178" y="4364"/>
                  </a:lnTo>
                  <a:lnTo>
                    <a:pt x="55865" y="35559"/>
                  </a:lnTo>
                  <a:lnTo>
                    <a:pt x="31167" y="62591"/>
                  </a:lnTo>
                  <a:lnTo>
                    <a:pt x="16380" y="99665"/>
                  </a:lnTo>
                  <a:lnTo>
                    <a:pt x="9351" y="135556"/>
                  </a:lnTo>
                  <a:lnTo>
                    <a:pt x="8809" y="167104"/>
                  </a:lnTo>
                  <a:lnTo>
                    <a:pt x="11818" y="182491"/>
                  </a:lnTo>
                  <a:lnTo>
                    <a:pt x="18235" y="193280"/>
                  </a:lnTo>
                  <a:lnTo>
                    <a:pt x="27578" y="200898"/>
                  </a:lnTo>
                  <a:lnTo>
                    <a:pt x="63758" y="217143"/>
                  </a:lnTo>
                  <a:lnTo>
                    <a:pt x="84649" y="218805"/>
                  </a:lnTo>
                  <a:lnTo>
                    <a:pt x="106926" y="213464"/>
                  </a:lnTo>
                  <a:lnTo>
                    <a:pt x="139467" y="196919"/>
                  </a:lnTo>
                  <a:lnTo>
                    <a:pt x="167640" y="1826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8"/>
            <p:cNvSpPr/>
            <p:nvPr/>
          </p:nvSpPr>
          <p:spPr>
            <a:xfrm>
              <a:off x="792482" y="388619"/>
              <a:ext cx="212808" cy="196881"/>
            </a:xfrm>
            <a:custGeom>
              <a:avLst/>
              <a:gdLst/>
              <a:ahLst/>
              <a:cxnLst/>
              <a:rect l="0" t="0" r="0" b="0"/>
              <a:pathLst>
                <a:path w="212808" h="196881">
                  <a:moveTo>
                    <a:pt x="7618" y="30481"/>
                  </a:moveTo>
                  <a:lnTo>
                    <a:pt x="7618" y="34526"/>
                  </a:lnTo>
                  <a:lnTo>
                    <a:pt x="5360" y="38769"/>
                  </a:lnTo>
                  <a:lnTo>
                    <a:pt x="3572" y="41086"/>
                  </a:lnTo>
                  <a:lnTo>
                    <a:pt x="1586" y="48176"/>
                  </a:lnTo>
                  <a:lnTo>
                    <a:pt x="90" y="85469"/>
                  </a:lnTo>
                  <a:lnTo>
                    <a:pt x="16" y="119016"/>
                  </a:lnTo>
                  <a:lnTo>
                    <a:pt x="0" y="153189"/>
                  </a:lnTo>
                  <a:lnTo>
                    <a:pt x="845" y="176106"/>
                  </a:lnTo>
                  <a:lnTo>
                    <a:pt x="6558" y="188438"/>
                  </a:lnTo>
                  <a:lnTo>
                    <a:pt x="11349" y="193935"/>
                  </a:lnTo>
                  <a:lnTo>
                    <a:pt x="15767" y="196260"/>
                  </a:lnTo>
                  <a:lnTo>
                    <a:pt x="18130" y="196880"/>
                  </a:lnTo>
                  <a:lnTo>
                    <a:pt x="20553" y="196447"/>
                  </a:lnTo>
                  <a:lnTo>
                    <a:pt x="25502" y="193708"/>
                  </a:lnTo>
                  <a:lnTo>
                    <a:pt x="27161" y="190945"/>
                  </a:lnTo>
                  <a:lnTo>
                    <a:pt x="38572" y="157491"/>
                  </a:lnTo>
                  <a:lnTo>
                    <a:pt x="55250" y="122434"/>
                  </a:lnTo>
                  <a:lnTo>
                    <a:pt x="62088" y="101921"/>
                  </a:lnTo>
                  <a:lnTo>
                    <a:pt x="68465" y="91622"/>
                  </a:lnTo>
                  <a:lnTo>
                    <a:pt x="69418" y="105295"/>
                  </a:lnTo>
                  <a:lnTo>
                    <a:pt x="74659" y="117089"/>
                  </a:lnTo>
                  <a:lnTo>
                    <a:pt x="94017" y="146172"/>
                  </a:lnTo>
                  <a:lnTo>
                    <a:pt x="101333" y="149632"/>
                  </a:lnTo>
                  <a:lnTo>
                    <a:pt x="109382" y="152017"/>
                  </a:lnTo>
                  <a:lnTo>
                    <a:pt x="115782" y="155899"/>
                  </a:lnTo>
                  <a:lnTo>
                    <a:pt x="119520" y="156426"/>
                  </a:lnTo>
                  <a:lnTo>
                    <a:pt x="152555" y="150453"/>
                  </a:lnTo>
                  <a:lnTo>
                    <a:pt x="162627" y="145608"/>
                  </a:lnTo>
                  <a:lnTo>
                    <a:pt x="176972" y="133361"/>
                  </a:lnTo>
                  <a:lnTo>
                    <a:pt x="200519" y="97946"/>
                  </a:lnTo>
                  <a:lnTo>
                    <a:pt x="209177" y="75870"/>
                  </a:lnTo>
                  <a:lnTo>
                    <a:pt x="212807" y="38057"/>
                  </a:lnTo>
                  <a:lnTo>
                    <a:pt x="209149" y="19273"/>
                  </a:lnTo>
                  <a:lnTo>
                    <a:pt x="202703" y="7028"/>
                  </a:lnTo>
                  <a:lnTo>
                    <a:pt x="197898" y="3124"/>
                  </a:lnTo>
                  <a:lnTo>
                    <a:pt x="190432" y="926"/>
                  </a:lnTo>
                  <a:lnTo>
                    <a:pt x="16763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9"/>
            <p:cNvSpPr/>
            <p:nvPr/>
          </p:nvSpPr>
          <p:spPr>
            <a:xfrm>
              <a:off x="1060623" y="228646"/>
              <a:ext cx="448137" cy="250934"/>
            </a:xfrm>
            <a:custGeom>
              <a:avLst/>
              <a:gdLst/>
              <a:ahLst/>
              <a:cxnLst/>
              <a:rect l="0" t="0" r="0" b="0"/>
              <a:pathLst>
                <a:path w="448137" h="250934">
                  <a:moveTo>
                    <a:pt x="29037" y="167593"/>
                  </a:moveTo>
                  <a:lnTo>
                    <a:pt x="58042" y="167593"/>
                  </a:lnTo>
                  <a:lnTo>
                    <a:pt x="74038" y="156988"/>
                  </a:lnTo>
                  <a:lnTo>
                    <a:pt x="76818" y="153750"/>
                  </a:lnTo>
                  <a:lnTo>
                    <a:pt x="87125" y="126630"/>
                  </a:lnTo>
                  <a:lnTo>
                    <a:pt x="96445" y="90346"/>
                  </a:lnTo>
                  <a:lnTo>
                    <a:pt x="95989" y="87309"/>
                  </a:lnTo>
                  <a:lnTo>
                    <a:pt x="90953" y="77790"/>
                  </a:lnTo>
                  <a:lnTo>
                    <a:pt x="88164" y="76881"/>
                  </a:lnTo>
                  <a:lnTo>
                    <a:pt x="86235" y="76638"/>
                  </a:lnTo>
                  <a:lnTo>
                    <a:pt x="61503" y="86802"/>
                  </a:lnTo>
                  <a:lnTo>
                    <a:pt x="46653" y="98123"/>
                  </a:lnTo>
                  <a:lnTo>
                    <a:pt x="22883" y="133659"/>
                  </a:lnTo>
                  <a:lnTo>
                    <a:pt x="17835" y="146585"/>
                  </a:lnTo>
                  <a:lnTo>
                    <a:pt x="8245" y="183077"/>
                  </a:lnTo>
                  <a:lnTo>
                    <a:pt x="0" y="212875"/>
                  </a:lnTo>
                  <a:lnTo>
                    <a:pt x="1456" y="221868"/>
                  </a:lnTo>
                  <a:lnTo>
                    <a:pt x="7036" y="234192"/>
                  </a:lnTo>
                  <a:lnTo>
                    <a:pt x="12485" y="240373"/>
                  </a:lnTo>
                  <a:lnTo>
                    <a:pt x="20551" y="245942"/>
                  </a:lnTo>
                  <a:lnTo>
                    <a:pt x="34613" y="249792"/>
                  </a:lnTo>
                  <a:lnTo>
                    <a:pt x="49504" y="250933"/>
                  </a:lnTo>
                  <a:lnTo>
                    <a:pt x="83065" y="243061"/>
                  </a:lnTo>
                  <a:lnTo>
                    <a:pt x="112992" y="229444"/>
                  </a:lnTo>
                  <a:lnTo>
                    <a:pt x="148600" y="210448"/>
                  </a:lnTo>
                  <a:lnTo>
                    <a:pt x="180971" y="188131"/>
                  </a:lnTo>
                  <a:lnTo>
                    <a:pt x="213392" y="152894"/>
                  </a:lnTo>
                  <a:lnTo>
                    <a:pt x="238760" y="119604"/>
                  </a:lnTo>
                  <a:lnTo>
                    <a:pt x="247152" y="105867"/>
                  </a:lnTo>
                  <a:lnTo>
                    <a:pt x="257501" y="99093"/>
                  </a:lnTo>
                  <a:lnTo>
                    <a:pt x="258481" y="133267"/>
                  </a:lnTo>
                  <a:lnTo>
                    <a:pt x="264197" y="168090"/>
                  </a:lnTo>
                  <a:lnTo>
                    <a:pt x="267375" y="197470"/>
                  </a:lnTo>
                  <a:lnTo>
                    <a:pt x="273504" y="210877"/>
                  </a:lnTo>
                  <a:lnTo>
                    <a:pt x="280375" y="220759"/>
                  </a:lnTo>
                  <a:lnTo>
                    <a:pt x="280461" y="216837"/>
                  </a:lnTo>
                  <a:lnTo>
                    <a:pt x="278223" y="212622"/>
                  </a:lnTo>
                  <a:lnTo>
                    <a:pt x="276441" y="210312"/>
                  </a:lnTo>
                  <a:lnTo>
                    <a:pt x="271088" y="179177"/>
                  </a:lnTo>
                  <a:lnTo>
                    <a:pt x="266408" y="145516"/>
                  </a:lnTo>
                  <a:lnTo>
                    <a:pt x="265598" y="114015"/>
                  </a:lnTo>
                  <a:lnTo>
                    <a:pt x="269403" y="81915"/>
                  </a:lnTo>
                  <a:lnTo>
                    <a:pt x="284357" y="46812"/>
                  </a:lnTo>
                  <a:lnTo>
                    <a:pt x="293784" y="30939"/>
                  </a:lnTo>
                  <a:lnTo>
                    <a:pt x="305875" y="19934"/>
                  </a:lnTo>
                  <a:lnTo>
                    <a:pt x="329221" y="8978"/>
                  </a:lnTo>
                  <a:lnTo>
                    <a:pt x="363405" y="1736"/>
                  </a:lnTo>
                  <a:lnTo>
                    <a:pt x="394616" y="306"/>
                  </a:lnTo>
                  <a:lnTo>
                    <a:pt x="428828" y="0"/>
                  </a:lnTo>
                  <a:lnTo>
                    <a:pt x="437579" y="2232"/>
                  </a:lnTo>
                  <a:lnTo>
                    <a:pt x="448136" y="757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0"/>
            <p:cNvSpPr/>
            <p:nvPr/>
          </p:nvSpPr>
          <p:spPr>
            <a:xfrm>
              <a:off x="365760" y="967739"/>
              <a:ext cx="167641" cy="114301"/>
            </a:xfrm>
            <a:custGeom>
              <a:avLst/>
              <a:gdLst/>
              <a:ahLst/>
              <a:cxnLst/>
              <a:rect l="0" t="0" r="0" b="0"/>
              <a:pathLst>
                <a:path w="167641" h="114301">
                  <a:moveTo>
                    <a:pt x="0" y="0"/>
                  </a:moveTo>
                  <a:lnTo>
                    <a:pt x="4045" y="0"/>
                  </a:lnTo>
                  <a:lnTo>
                    <a:pt x="5236" y="847"/>
                  </a:lnTo>
                  <a:lnTo>
                    <a:pt x="6031" y="2258"/>
                  </a:lnTo>
                  <a:lnTo>
                    <a:pt x="6560" y="4046"/>
                  </a:lnTo>
                  <a:lnTo>
                    <a:pt x="28738" y="28519"/>
                  </a:lnTo>
                  <a:lnTo>
                    <a:pt x="65050" y="58471"/>
                  </a:lnTo>
                  <a:lnTo>
                    <a:pt x="99598" y="83827"/>
                  </a:lnTo>
                  <a:lnTo>
                    <a:pt x="136538" y="109786"/>
                  </a:lnTo>
                  <a:lnTo>
                    <a:pt x="159296" y="113904"/>
                  </a:lnTo>
                  <a:lnTo>
                    <a:pt x="16764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1"/>
            <p:cNvSpPr/>
            <p:nvPr/>
          </p:nvSpPr>
          <p:spPr>
            <a:xfrm>
              <a:off x="510539" y="838200"/>
              <a:ext cx="30481" cy="457201"/>
            </a:xfrm>
            <a:custGeom>
              <a:avLst/>
              <a:gdLst/>
              <a:ahLst/>
              <a:cxnLst/>
              <a:rect l="0" t="0" r="0" b="0"/>
              <a:pathLst>
                <a:path w="30481" h="457201">
                  <a:moveTo>
                    <a:pt x="30480" y="0"/>
                  </a:moveTo>
                  <a:lnTo>
                    <a:pt x="26435" y="4045"/>
                  </a:lnTo>
                  <a:lnTo>
                    <a:pt x="24449" y="8288"/>
                  </a:lnTo>
                  <a:lnTo>
                    <a:pt x="22954" y="40090"/>
                  </a:lnTo>
                  <a:lnTo>
                    <a:pt x="22879" y="75903"/>
                  </a:lnTo>
                  <a:lnTo>
                    <a:pt x="22019" y="111483"/>
                  </a:lnTo>
                  <a:lnTo>
                    <a:pt x="18818" y="139295"/>
                  </a:lnTo>
                  <a:lnTo>
                    <a:pt x="16830" y="170846"/>
                  </a:lnTo>
                  <a:lnTo>
                    <a:pt x="15947" y="204625"/>
                  </a:lnTo>
                  <a:lnTo>
                    <a:pt x="15555" y="239393"/>
                  </a:lnTo>
                  <a:lnTo>
                    <a:pt x="15380" y="274601"/>
                  </a:lnTo>
                  <a:lnTo>
                    <a:pt x="15303" y="309158"/>
                  </a:lnTo>
                  <a:lnTo>
                    <a:pt x="15268" y="341450"/>
                  </a:lnTo>
                  <a:lnTo>
                    <a:pt x="15253" y="368220"/>
                  </a:lnTo>
                  <a:lnTo>
                    <a:pt x="15244" y="400073"/>
                  </a:lnTo>
                  <a:lnTo>
                    <a:pt x="12984" y="423340"/>
                  </a:lnTo>
                  <a:lnTo>
                    <a:pt x="5834" y="448614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2"/>
            <p:cNvSpPr/>
            <p:nvPr/>
          </p:nvSpPr>
          <p:spPr>
            <a:xfrm>
              <a:off x="566330" y="845820"/>
              <a:ext cx="170296" cy="242283"/>
            </a:xfrm>
            <a:custGeom>
              <a:avLst/>
              <a:gdLst/>
              <a:ahLst/>
              <a:cxnLst/>
              <a:rect l="0" t="0" r="0" b="0"/>
              <a:pathLst>
                <a:path w="170296" h="242283">
                  <a:moveTo>
                    <a:pt x="88990" y="0"/>
                  </a:moveTo>
                  <a:lnTo>
                    <a:pt x="78383" y="0"/>
                  </a:lnTo>
                  <a:lnTo>
                    <a:pt x="73551" y="2257"/>
                  </a:lnTo>
                  <a:lnTo>
                    <a:pt x="71077" y="4045"/>
                  </a:lnTo>
                  <a:lnTo>
                    <a:pt x="47338" y="40335"/>
                  </a:lnTo>
                  <a:lnTo>
                    <a:pt x="27830" y="77143"/>
                  </a:lnTo>
                  <a:lnTo>
                    <a:pt x="14988" y="109217"/>
                  </a:lnTo>
                  <a:lnTo>
                    <a:pt x="5821" y="143274"/>
                  </a:lnTo>
                  <a:lnTo>
                    <a:pt x="0" y="174813"/>
                  </a:lnTo>
                  <a:lnTo>
                    <a:pt x="533" y="203350"/>
                  </a:lnTo>
                  <a:lnTo>
                    <a:pt x="4802" y="219071"/>
                  </a:lnTo>
                  <a:lnTo>
                    <a:pt x="12344" y="231702"/>
                  </a:lnTo>
                  <a:lnTo>
                    <a:pt x="21340" y="238445"/>
                  </a:lnTo>
                  <a:lnTo>
                    <a:pt x="35925" y="242241"/>
                  </a:lnTo>
                  <a:lnTo>
                    <a:pt x="46779" y="242282"/>
                  </a:lnTo>
                  <a:lnTo>
                    <a:pt x="67169" y="236699"/>
                  </a:lnTo>
                  <a:lnTo>
                    <a:pt x="104366" y="215294"/>
                  </a:lnTo>
                  <a:lnTo>
                    <a:pt x="140090" y="182131"/>
                  </a:lnTo>
                  <a:lnTo>
                    <a:pt x="150647" y="166460"/>
                  </a:lnTo>
                  <a:lnTo>
                    <a:pt x="164324" y="131063"/>
                  </a:lnTo>
                  <a:lnTo>
                    <a:pt x="170295" y="104873"/>
                  </a:lnTo>
                  <a:lnTo>
                    <a:pt x="169807" y="77922"/>
                  </a:lnTo>
                  <a:lnTo>
                    <a:pt x="162056" y="50105"/>
                  </a:lnTo>
                  <a:lnTo>
                    <a:pt x="150809" y="33566"/>
                  </a:lnTo>
                  <a:lnTo>
                    <a:pt x="141582" y="27618"/>
                  </a:lnTo>
                  <a:lnTo>
                    <a:pt x="109526" y="17246"/>
                  </a:lnTo>
                  <a:lnTo>
                    <a:pt x="73749" y="152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3"/>
            <p:cNvSpPr/>
            <p:nvPr/>
          </p:nvSpPr>
          <p:spPr>
            <a:xfrm>
              <a:off x="807720" y="769620"/>
              <a:ext cx="151531" cy="212836"/>
            </a:xfrm>
            <a:custGeom>
              <a:avLst/>
              <a:gdLst/>
              <a:ahLst/>
              <a:cxnLst/>
              <a:rect l="0" t="0" r="0" b="0"/>
              <a:pathLst>
                <a:path w="151531" h="212836">
                  <a:moveTo>
                    <a:pt x="0" y="53340"/>
                  </a:moveTo>
                  <a:lnTo>
                    <a:pt x="4045" y="57385"/>
                  </a:lnTo>
                  <a:lnTo>
                    <a:pt x="6031" y="61628"/>
                  </a:lnTo>
                  <a:lnTo>
                    <a:pt x="7526" y="93430"/>
                  </a:lnTo>
                  <a:lnTo>
                    <a:pt x="9865" y="129802"/>
                  </a:lnTo>
                  <a:lnTo>
                    <a:pt x="15378" y="167674"/>
                  </a:lnTo>
                  <a:lnTo>
                    <a:pt x="21113" y="188816"/>
                  </a:lnTo>
                  <a:lnTo>
                    <a:pt x="30636" y="204404"/>
                  </a:lnTo>
                  <a:lnTo>
                    <a:pt x="33124" y="207389"/>
                  </a:lnTo>
                  <a:lnTo>
                    <a:pt x="40404" y="210706"/>
                  </a:lnTo>
                  <a:lnTo>
                    <a:pt x="58875" y="212835"/>
                  </a:lnTo>
                  <a:lnTo>
                    <a:pt x="66524" y="210869"/>
                  </a:lnTo>
                  <a:lnTo>
                    <a:pt x="86424" y="198662"/>
                  </a:lnTo>
                  <a:lnTo>
                    <a:pt x="113974" y="166708"/>
                  </a:lnTo>
                  <a:lnTo>
                    <a:pt x="134555" y="136975"/>
                  </a:lnTo>
                  <a:lnTo>
                    <a:pt x="147997" y="101406"/>
                  </a:lnTo>
                  <a:lnTo>
                    <a:pt x="151530" y="69043"/>
                  </a:lnTo>
                  <a:lnTo>
                    <a:pt x="149884" y="45857"/>
                  </a:lnTo>
                  <a:lnTo>
                    <a:pt x="141743" y="19312"/>
                  </a:lnTo>
                  <a:lnTo>
                    <a:pt x="134472" y="7039"/>
                  </a:lnTo>
                  <a:lnTo>
                    <a:pt x="131135" y="4692"/>
                  </a:lnTo>
                  <a:lnTo>
                    <a:pt x="119194" y="1390"/>
                  </a:lnTo>
                  <a:lnTo>
                    <a:pt x="10668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4"/>
            <p:cNvSpPr/>
            <p:nvPr/>
          </p:nvSpPr>
          <p:spPr>
            <a:xfrm>
              <a:off x="1036320" y="708977"/>
              <a:ext cx="190501" cy="211488"/>
            </a:xfrm>
            <a:custGeom>
              <a:avLst/>
              <a:gdLst/>
              <a:ahLst/>
              <a:cxnLst/>
              <a:rect l="0" t="0" r="0" b="0"/>
              <a:pathLst>
                <a:path w="190501" h="211488">
                  <a:moveTo>
                    <a:pt x="0" y="53023"/>
                  </a:moveTo>
                  <a:lnTo>
                    <a:pt x="4045" y="53023"/>
                  </a:lnTo>
                  <a:lnTo>
                    <a:pt x="5236" y="53869"/>
                  </a:lnTo>
                  <a:lnTo>
                    <a:pt x="6031" y="55280"/>
                  </a:lnTo>
                  <a:lnTo>
                    <a:pt x="6560" y="57068"/>
                  </a:lnTo>
                  <a:lnTo>
                    <a:pt x="7760" y="58259"/>
                  </a:lnTo>
                  <a:lnTo>
                    <a:pt x="11351" y="59583"/>
                  </a:lnTo>
                  <a:lnTo>
                    <a:pt x="15769" y="64687"/>
                  </a:lnTo>
                  <a:lnTo>
                    <a:pt x="25504" y="81762"/>
                  </a:lnTo>
                  <a:lnTo>
                    <a:pt x="34088" y="115558"/>
                  </a:lnTo>
                  <a:lnTo>
                    <a:pt x="37571" y="152290"/>
                  </a:lnTo>
                  <a:lnTo>
                    <a:pt x="40201" y="172746"/>
                  </a:lnTo>
                  <a:lnTo>
                    <a:pt x="44993" y="193970"/>
                  </a:lnTo>
                  <a:lnTo>
                    <a:pt x="45691" y="211487"/>
                  </a:lnTo>
                  <a:lnTo>
                    <a:pt x="45719" y="179559"/>
                  </a:lnTo>
                  <a:lnTo>
                    <a:pt x="47977" y="158813"/>
                  </a:lnTo>
                  <a:lnTo>
                    <a:pt x="56325" y="125002"/>
                  </a:lnTo>
                  <a:lnTo>
                    <a:pt x="63632" y="91659"/>
                  </a:lnTo>
                  <a:lnTo>
                    <a:pt x="71159" y="59014"/>
                  </a:lnTo>
                  <a:lnTo>
                    <a:pt x="81287" y="24573"/>
                  </a:lnTo>
                  <a:lnTo>
                    <a:pt x="88902" y="7810"/>
                  </a:lnTo>
                  <a:lnTo>
                    <a:pt x="93980" y="3295"/>
                  </a:lnTo>
                  <a:lnTo>
                    <a:pt x="99060" y="1288"/>
                  </a:lnTo>
                  <a:lnTo>
                    <a:pt x="109220" y="0"/>
                  </a:lnTo>
                  <a:lnTo>
                    <a:pt x="114300" y="2081"/>
                  </a:lnTo>
                  <a:lnTo>
                    <a:pt x="116840" y="3822"/>
                  </a:lnTo>
                  <a:lnTo>
                    <a:pt x="126999" y="18782"/>
                  </a:lnTo>
                  <a:lnTo>
                    <a:pt x="144780" y="55358"/>
                  </a:lnTo>
                  <a:lnTo>
                    <a:pt x="157480" y="90583"/>
                  </a:lnTo>
                  <a:lnTo>
                    <a:pt x="172719" y="123872"/>
                  </a:lnTo>
                  <a:lnTo>
                    <a:pt x="190500" y="15208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5"/>
            <p:cNvSpPr/>
            <p:nvPr/>
          </p:nvSpPr>
          <p:spPr>
            <a:xfrm>
              <a:off x="1327044" y="663032"/>
              <a:ext cx="272568" cy="386207"/>
            </a:xfrm>
            <a:custGeom>
              <a:avLst/>
              <a:gdLst/>
              <a:ahLst/>
              <a:cxnLst/>
              <a:rect l="0" t="0" r="0" b="0"/>
              <a:pathLst>
                <a:path w="272568" h="386207">
                  <a:moveTo>
                    <a:pt x="90276" y="7528"/>
                  </a:moveTo>
                  <a:lnTo>
                    <a:pt x="83715" y="967"/>
                  </a:lnTo>
                  <a:lnTo>
                    <a:pt x="78924" y="221"/>
                  </a:lnTo>
                  <a:lnTo>
                    <a:pt x="68097" y="0"/>
                  </a:lnTo>
                  <a:lnTo>
                    <a:pt x="61227" y="2207"/>
                  </a:lnTo>
                  <a:lnTo>
                    <a:pt x="42047" y="13757"/>
                  </a:lnTo>
                  <a:lnTo>
                    <a:pt x="23069" y="39999"/>
                  </a:lnTo>
                  <a:lnTo>
                    <a:pt x="9768" y="74118"/>
                  </a:lnTo>
                  <a:lnTo>
                    <a:pt x="1246" y="108452"/>
                  </a:lnTo>
                  <a:lnTo>
                    <a:pt x="0" y="145466"/>
                  </a:lnTo>
                  <a:lnTo>
                    <a:pt x="3022" y="156605"/>
                  </a:lnTo>
                  <a:lnTo>
                    <a:pt x="9445" y="164942"/>
                  </a:lnTo>
                  <a:lnTo>
                    <a:pt x="13529" y="168350"/>
                  </a:lnTo>
                  <a:lnTo>
                    <a:pt x="24839" y="172138"/>
                  </a:lnTo>
                  <a:lnTo>
                    <a:pt x="52796" y="174569"/>
                  </a:lnTo>
                  <a:lnTo>
                    <a:pt x="67691" y="170386"/>
                  </a:lnTo>
                  <a:lnTo>
                    <a:pt x="101995" y="157948"/>
                  </a:lnTo>
                  <a:lnTo>
                    <a:pt x="116933" y="148041"/>
                  </a:lnTo>
                  <a:lnTo>
                    <a:pt x="150900" y="114502"/>
                  </a:lnTo>
                  <a:lnTo>
                    <a:pt x="159553" y="104178"/>
                  </a:lnTo>
                  <a:lnTo>
                    <a:pt x="163399" y="93946"/>
                  </a:lnTo>
                  <a:lnTo>
                    <a:pt x="166205" y="63413"/>
                  </a:lnTo>
                  <a:lnTo>
                    <a:pt x="164098" y="55508"/>
                  </a:lnTo>
                  <a:lnTo>
                    <a:pt x="160409" y="46297"/>
                  </a:lnTo>
                  <a:lnTo>
                    <a:pt x="159891" y="43534"/>
                  </a:lnTo>
                  <a:lnTo>
                    <a:pt x="158699" y="41692"/>
                  </a:lnTo>
                  <a:lnTo>
                    <a:pt x="157058" y="40464"/>
                  </a:lnTo>
                  <a:lnTo>
                    <a:pt x="155117" y="39645"/>
                  </a:lnTo>
                  <a:lnTo>
                    <a:pt x="153823" y="39946"/>
                  </a:lnTo>
                  <a:lnTo>
                    <a:pt x="152961" y="40993"/>
                  </a:lnTo>
                  <a:lnTo>
                    <a:pt x="151156" y="44414"/>
                  </a:lnTo>
                  <a:lnTo>
                    <a:pt x="146226" y="51101"/>
                  </a:lnTo>
                  <a:lnTo>
                    <a:pt x="144776" y="55962"/>
                  </a:lnTo>
                  <a:lnTo>
                    <a:pt x="143959" y="67504"/>
                  </a:lnTo>
                  <a:lnTo>
                    <a:pt x="147763" y="81649"/>
                  </a:lnTo>
                  <a:lnTo>
                    <a:pt x="165582" y="115753"/>
                  </a:lnTo>
                  <a:lnTo>
                    <a:pt x="185427" y="145839"/>
                  </a:lnTo>
                  <a:lnTo>
                    <a:pt x="212929" y="183517"/>
                  </a:lnTo>
                  <a:lnTo>
                    <a:pt x="238775" y="219526"/>
                  </a:lnTo>
                  <a:lnTo>
                    <a:pt x="259340" y="256335"/>
                  </a:lnTo>
                  <a:lnTo>
                    <a:pt x="268686" y="281062"/>
                  </a:lnTo>
                  <a:lnTo>
                    <a:pt x="272273" y="312172"/>
                  </a:lnTo>
                  <a:lnTo>
                    <a:pt x="272567" y="319844"/>
                  </a:lnTo>
                  <a:lnTo>
                    <a:pt x="268378" y="332884"/>
                  </a:lnTo>
                  <a:lnTo>
                    <a:pt x="260026" y="344324"/>
                  </a:lnTo>
                  <a:lnTo>
                    <a:pt x="241043" y="359437"/>
                  </a:lnTo>
                  <a:lnTo>
                    <a:pt x="207357" y="372559"/>
                  </a:lnTo>
                  <a:lnTo>
                    <a:pt x="174920" y="380692"/>
                  </a:lnTo>
                  <a:lnTo>
                    <a:pt x="143860" y="386206"/>
                  </a:lnTo>
                  <a:lnTo>
                    <a:pt x="113208" y="385582"/>
                  </a:lnTo>
                  <a:lnTo>
                    <a:pt x="93694" y="381292"/>
                  </a:lnTo>
                  <a:lnTo>
                    <a:pt x="76555" y="373740"/>
                  </a:lnTo>
                  <a:lnTo>
                    <a:pt x="56671" y="355924"/>
                  </a:lnTo>
                  <a:lnTo>
                    <a:pt x="40865" y="327148"/>
                  </a:lnTo>
                  <a:lnTo>
                    <a:pt x="29315" y="2970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6"/>
            <p:cNvSpPr/>
            <p:nvPr/>
          </p:nvSpPr>
          <p:spPr>
            <a:xfrm>
              <a:off x="1623373" y="451824"/>
              <a:ext cx="510228" cy="294005"/>
            </a:xfrm>
            <a:custGeom>
              <a:avLst/>
              <a:gdLst/>
              <a:ahLst/>
              <a:cxnLst/>
              <a:rect l="0" t="0" r="0" b="0"/>
              <a:pathLst>
                <a:path w="510228" h="294005">
                  <a:moveTo>
                    <a:pt x="7306" y="226355"/>
                  </a:moveTo>
                  <a:lnTo>
                    <a:pt x="746" y="226355"/>
                  </a:lnTo>
                  <a:lnTo>
                    <a:pt x="393" y="227202"/>
                  </a:lnTo>
                  <a:lnTo>
                    <a:pt x="0" y="230401"/>
                  </a:lnTo>
                  <a:lnTo>
                    <a:pt x="742" y="231592"/>
                  </a:lnTo>
                  <a:lnTo>
                    <a:pt x="2084" y="232387"/>
                  </a:lnTo>
                  <a:lnTo>
                    <a:pt x="8017" y="233505"/>
                  </a:lnTo>
                  <a:lnTo>
                    <a:pt x="10320" y="233662"/>
                  </a:lnTo>
                  <a:lnTo>
                    <a:pt x="15137" y="231578"/>
                  </a:lnTo>
                  <a:lnTo>
                    <a:pt x="17607" y="229837"/>
                  </a:lnTo>
                  <a:lnTo>
                    <a:pt x="36216" y="224556"/>
                  </a:lnTo>
                  <a:lnTo>
                    <a:pt x="66081" y="197864"/>
                  </a:lnTo>
                  <a:lnTo>
                    <a:pt x="77026" y="183012"/>
                  </a:lnTo>
                  <a:lnTo>
                    <a:pt x="87463" y="157586"/>
                  </a:lnTo>
                  <a:lnTo>
                    <a:pt x="90805" y="119725"/>
                  </a:lnTo>
                  <a:lnTo>
                    <a:pt x="91084" y="96122"/>
                  </a:lnTo>
                  <a:lnTo>
                    <a:pt x="90252" y="93813"/>
                  </a:lnTo>
                  <a:lnTo>
                    <a:pt x="88850" y="92274"/>
                  </a:lnTo>
                  <a:lnTo>
                    <a:pt x="87069" y="91248"/>
                  </a:lnTo>
                  <a:lnTo>
                    <a:pt x="80574" y="92365"/>
                  </a:lnTo>
                  <a:lnTo>
                    <a:pt x="72043" y="96531"/>
                  </a:lnTo>
                  <a:lnTo>
                    <a:pt x="42752" y="123483"/>
                  </a:lnTo>
                  <a:lnTo>
                    <a:pt x="24782" y="150908"/>
                  </a:lnTo>
                  <a:lnTo>
                    <a:pt x="5751" y="188355"/>
                  </a:lnTo>
                  <a:lnTo>
                    <a:pt x="2382" y="203539"/>
                  </a:lnTo>
                  <a:lnTo>
                    <a:pt x="4530" y="226369"/>
                  </a:lnTo>
                  <a:lnTo>
                    <a:pt x="13688" y="255991"/>
                  </a:lnTo>
                  <a:lnTo>
                    <a:pt x="35752" y="284330"/>
                  </a:lnTo>
                  <a:lnTo>
                    <a:pt x="50147" y="290222"/>
                  </a:lnTo>
                  <a:lnTo>
                    <a:pt x="82938" y="294004"/>
                  </a:lnTo>
                  <a:lnTo>
                    <a:pt x="113874" y="293905"/>
                  </a:lnTo>
                  <a:lnTo>
                    <a:pt x="136813" y="287951"/>
                  </a:lnTo>
                  <a:lnTo>
                    <a:pt x="167320" y="271198"/>
                  </a:lnTo>
                  <a:lnTo>
                    <a:pt x="197805" y="247537"/>
                  </a:lnTo>
                  <a:lnTo>
                    <a:pt x="222203" y="217557"/>
                  </a:lnTo>
                  <a:lnTo>
                    <a:pt x="243328" y="182159"/>
                  </a:lnTo>
                  <a:lnTo>
                    <a:pt x="256450" y="155969"/>
                  </a:lnTo>
                  <a:lnTo>
                    <a:pt x="270315" y="118058"/>
                  </a:lnTo>
                  <a:lnTo>
                    <a:pt x="274529" y="85980"/>
                  </a:lnTo>
                  <a:lnTo>
                    <a:pt x="281300" y="74474"/>
                  </a:lnTo>
                  <a:lnTo>
                    <a:pt x="277485" y="78154"/>
                  </a:lnTo>
                  <a:lnTo>
                    <a:pt x="275552" y="82313"/>
                  </a:lnTo>
                  <a:lnTo>
                    <a:pt x="275037" y="84607"/>
                  </a:lnTo>
                  <a:lnTo>
                    <a:pt x="283454" y="122151"/>
                  </a:lnTo>
                  <a:lnTo>
                    <a:pt x="288102" y="154690"/>
                  </a:lnTo>
                  <a:lnTo>
                    <a:pt x="283784" y="187646"/>
                  </a:lnTo>
                  <a:lnTo>
                    <a:pt x="279795" y="216357"/>
                  </a:lnTo>
                  <a:lnTo>
                    <a:pt x="273464" y="231013"/>
                  </a:lnTo>
                  <a:lnTo>
                    <a:pt x="269532" y="237739"/>
                  </a:lnTo>
                  <a:lnTo>
                    <a:pt x="266801" y="247537"/>
                  </a:lnTo>
                  <a:lnTo>
                    <a:pt x="266663" y="247250"/>
                  </a:lnTo>
                  <a:lnTo>
                    <a:pt x="264133" y="215731"/>
                  </a:lnTo>
                  <a:lnTo>
                    <a:pt x="261998" y="201313"/>
                  </a:lnTo>
                  <a:lnTo>
                    <a:pt x="267527" y="164463"/>
                  </a:lnTo>
                  <a:lnTo>
                    <a:pt x="276602" y="132381"/>
                  </a:lnTo>
                  <a:lnTo>
                    <a:pt x="292273" y="98322"/>
                  </a:lnTo>
                  <a:lnTo>
                    <a:pt x="315261" y="69040"/>
                  </a:lnTo>
                  <a:lnTo>
                    <a:pt x="345779" y="44277"/>
                  </a:lnTo>
                  <a:lnTo>
                    <a:pt x="381632" y="23111"/>
                  </a:lnTo>
                  <a:lnTo>
                    <a:pt x="419067" y="8373"/>
                  </a:lnTo>
                  <a:lnTo>
                    <a:pt x="452454" y="901"/>
                  </a:lnTo>
                  <a:lnTo>
                    <a:pt x="470156" y="0"/>
                  </a:lnTo>
                  <a:lnTo>
                    <a:pt x="501877" y="4500"/>
                  </a:lnTo>
                  <a:lnTo>
                    <a:pt x="504660" y="5639"/>
                  </a:lnTo>
                  <a:lnTo>
                    <a:pt x="506515" y="7244"/>
                  </a:lnTo>
                  <a:lnTo>
                    <a:pt x="510227" y="1299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7"/>
            <p:cNvSpPr/>
            <p:nvPr/>
          </p:nvSpPr>
          <p:spPr>
            <a:xfrm>
              <a:off x="982979" y="1127768"/>
              <a:ext cx="167642" cy="4770113"/>
            </a:xfrm>
            <a:custGeom>
              <a:avLst/>
              <a:gdLst/>
              <a:ahLst/>
              <a:cxnLst/>
              <a:rect l="0" t="0" r="0" b="0"/>
              <a:pathLst>
                <a:path w="167642" h="4770113">
                  <a:moveTo>
                    <a:pt x="167641" y="7611"/>
                  </a:moveTo>
                  <a:lnTo>
                    <a:pt x="160029" y="0"/>
                  </a:lnTo>
                  <a:lnTo>
                    <a:pt x="160021" y="36037"/>
                  </a:lnTo>
                  <a:lnTo>
                    <a:pt x="157763" y="63273"/>
                  </a:lnTo>
                  <a:lnTo>
                    <a:pt x="153460" y="95935"/>
                  </a:lnTo>
                  <a:lnTo>
                    <a:pt x="148669" y="125033"/>
                  </a:lnTo>
                  <a:lnTo>
                    <a:pt x="145933" y="159149"/>
                  </a:lnTo>
                  <a:lnTo>
                    <a:pt x="141077" y="196069"/>
                  </a:lnTo>
                  <a:lnTo>
                    <a:pt x="138901" y="223450"/>
                  </a:lnTo>
                  <a:lnTo>
                    <a:pt x="137087" y="251706"/>
                  </a:lnTo>
                  <a:lnTo>
                    <a:pt x="133459" y="278376"/>
                  </a:lnTo>
                  <a:lnTo>
                    <a:pt x="131282" y="306598"/>
                  </a:lnTo>
                  <a:lnTo>
                    <a:pt x="129468" y="336921"/>
                  </a:lnTo>
                  <a:lnTo>
                    <a:pt x="125839" y="370153"/>
                  </a:lnTo>
                  <a:lnTo>
                    <a:pt x="123662" y="402421"/>
                  </a:lnTo>
                  <a:lnTo>
                    <a:pt x="122695" y="434543"/>
                  </a:lnTo>
                  <a:lnTo>
                    <a:pt x="122265" y="468574"/>
                  </a:lnTo>
                  <a:lnTo>
                    <a:pt x="124331" y="503455"/>
                  </a:lnTo>
                  <a:lnTo>
                    <a:pt x="127225" y="538713"/>
                  </a:lnTo>
                  <a:lnTo>
                    <a:pt x="128512" y="574139"/>
                  </a:lnTo>
                  <a:lnTo>
                    <a:pt x="129083" y="609639"/>
                  </a:lnTo>
                  <a:lnTo>
                    <a:pt x="129337" y="646019"/>
                  </a:lnTo>
                  <a:lnTo>
                    <a:pt x="129405" y="665203"/>
                  </a:lnTo>
                  <a:lnTo>
                    <a:pt x="129450" y="684766"/>
                  </a:lnTo>
                  <a:lnTo>
                    <a:pt x="129500" y="722307"/>
                  </a:lnTo>
                  <a:lnTo>
                    <a:pt x="129514" y="740615"/>
                  </a:lnTo>
                  <a:lnTo>
                    <a:pt x="129523" y="760440"/>
                  </a:lnTo>
                  <a:lnTo>
                    <a:pt x="129529" y="781278"/>
                  </a:lnTo>
                  <a:lnTo>
                    <a:pt x="129533" y="802789"/>
                  </a:lnTo>
                  <a:lnTo>
                    <a:pt x="129535" y="823903"/>
                  </a:lnTo>
                  <a:lnTo>
                    <a:pt x="129537" y="844753"/>
                  </a:lnTo>
                  <a:lnTo>
                    <a:pt x="129538" y="865426"/>
                  </a:lnTo>
                  <a:lnTo>
                    <a:pt x="129539" y="887674"/>
                  </a:lnTo>
                  <a:lnTo>
                    <a:pt x="129539" y="910973"/>
                  </a:lnTo>
                  <a:lnTo>
                    <a:pt x="129540" y="934973"/>
                  </a:lnTo>
                  <a:lnTo>
                    <a:pt x="129540" y="958592"/>
                  </a:lnTo>
                  <a:lnTo>
                    <a:pt x="129540" y="981959"/>
                  </a:lnTo>
                  <a:lnTo>
                    <a:pt x="129540" y="1005156"/>
                  </a:lnTo>
                  <a:lnTo>
                    <a:pt x="130387" y="1028241"/>
                  </a:lnTo>
                  <a:lnTo>
                    <a:pt x="131798" y="1051251"/>
                  </a:lnTo>
                  <a:lnTo>
                    <a:pt x="133586" y="1074211"/>
                  </a:lnTo>
                  <a:lnTo>
                    <a:pt x="134777" y="1097985"/>
                  </a:lnTo>
                  <a:lnTo>
                    <a:pt x="135572" y="1122300"/>
                  </a:lnTo>
                  <a:lnTo>
                    <a:pt x="136101" y="1146977"/>
                  </a:lnTo>
                  <a:lnTo>
                    <a:pt x="136454" y="1171895"/>
                  </a:lnTo>
                  <a:lnTo>
                    <a:pt x="136690" y="1196974"/>
                  </a:lnTo>
                  <a:lnTo>
                    <a:pt x="136847" y="1222160"/>
                  </a:lnTo>
                  <a:lnTo>
                    <a:pt x="136951" y="1247417"/>
                  </a:lnTo>
                  <a:lnTo>
                    <a:pt x="137021" y="1272722"/>
                  </a:lnTo>
                  <a:lnTo>
                    <a:pt x="137067" y="1298058"/>
                  </a:lnTo>
                  <a:lnTo>
                    <a:pt x="137945" y="1323416"/>
                  </a:lnTo>
                  <a:lnTo>
                    <a:pt x="139377" y="1348788"/>
                  </a:lnTo>
                  <a:lnTo>
                    <a:pt x="141178" y="1374169"/>
                  </a:lnTo>
                  <a:lnTo>
                    <a:pt x="142379" y="1400403"/>
                  </a:lnTo>
                  <a:lnTo>
                    <a:pt x="143180" y="1427206"/>
                  </a:lnTo>
                  <a:lnTo>
                    <a:pt x="143713" y="1454388"/>
                  </a:lnTo>
                  <a:lnTo>
                    <a:pt x="144069" y="1481823"/>
                  </a:lnTo>
                  <a:lnTo>
                    <a:pt x="144306" y="1509426"/>
                  </a:lnTo>
                  <a:lnTo>
                    <a:pt x="144464" y="1537141"/>
                  </a:lnTo>
                  <a:lnTo>
                    <a:pt x="144570" y="1564931"/>
                  </a:lnTo>
                  <a:lnTo>
                    <a:pt x="144640" y="1592771"/>
                  </a:lnTo>
                  <a:lnTo>
                    <a:pt x="144687" y="1620645"/>
                  </a:lnTo>
                  <a:lnTo>
                    <a:pt x="144718" y="1648540"/>
                  </a:lnTo>
                  <a:lnTo>
                    <a:pt x="144739" y="1676451"/>
                  </a:lnTo>
                  <a:lnTo>
                    <a:pt x="144753" y="1704371"/>
                  </a:lnTo>
                  <a:lnTo>
                    <a:pt x="144762" y="1732298"/>
                  </a:lnTo>
                  <a:lnTo>
                    <a:pt x="144768" y="1760229"/>
                  </a:lnTo>
                  <a:lnTo>
                    <a:pt x="144772" y="1788163"/>
                  </a:lnTo>
                  <a:lnTo>
                    <a:pt x="143928" y="1816099"/>
                  </a:lnTo>
                  <a:lnTo>
                    <a:pt x="142519" y="1844037"/>
                  </a:lnTo>
                  <a:lnTo>
                    <a:pt x="140733" y="1871975"/>
                  </a:lnTo>
                  <a:lnTo>
                    <a:pt x="139542" y="1900761"/>
                  </a:lnTo>
                  <a:lnTo>
                    <a:pt x="138748" y="1930111"/>
                  </a:lnTo>
                  <a:lnTo>
                    <a:pt x="138219" y="1959838"/>
                  </a:lnTo>
                  <a:lnTo>
                    <a:pt x="137866" y="1989816"/>
                  </a:lnTo>
                  <a:lnTo>
                    <a:pt x="137631" y="2019961"/>
                  </a:lnTo>
                  <a:lnTo>
                    <a:pt x="137474" y="2050218"/>
                  </a:lnTo>
                  <a:lnTo>
                    <a:pt x="137370" y="2080549"/>
                  </a:lnTo>
                  <a:lnTo>
                    <a:pt x="137300" y="2110930"/>
                  </a:lnTo>
                  <a:lnTo>
                    <a:pt x="137253" y="2141344"/>
                  </a:lnTo>
                  <a:lnTo>
                    <a:pt x="136376" y="2171780"/>
                  </a:lnTo>
                  <a:lnTo>
                    <a:pt x="134944" y="2202230"/>
                  </a:lnTo>
                  <a:lnTo>
                    <a:pt x="133143" y="2232691"/>
                  </a:lnTo>
                  <a:lnTo>
                    <a:pt x="131942" y="2262311"/>
                  </a:lnTo>
                  <a:lnTo>
                    <a:pt x="131141" y="2291371"/>
                  </a:lnTo>
                  <a:lnTo>
                    <a:pt x="130608" y="2320058"/>
                  </a:lnTo>
                  <a:lnTo>
                    <a:pt x="129405" y="2349343"/>
                  </a:lnTo>
                  <a:lnTo>
                    <a:pt x="127757" y="2379026"/>
                  </a:lnTo>
                  <a:lnTo>
                    <a:pt x="125812" y="2408975"/>
                  </a:lnTo>
                  <a:lnTo>
                    <a:pt x="124515" y="2438253"/>
                  </a:lnTo>
                  <a:lnTo>
                    <a:pt x="123650" y="2467086"/>
                  </a:lnTo>
                  <a:lnTo>
                    <a:pt x="123073" y="2495621"/>
                  </a:lnTo>
                  <a:lnTo>
                    <a:pt x="121842" y="2524805"/>
                  </a:lnTo>
                  <a:lnTo>
                    <a:pt x="120175" y="2554420"/>
                  </a:lnTo>
                  <a:lnTo>
                    <a:pt x="118217" y="2584324"/>
                  </a:lnTo>
                  <a:lnTo>
                    <a:pt x="116911" y="2613573"/>
                  </a:lnTo>
                  <a:lnTo>
                    <a:pt x="116041" y="2642386"/>
                  </a:lnTo>
                  <a:lnTo>
                    <a:pt x="115461" y="2670908"/>
                  </a:lnTo>
                  <a:lnTo>
                    <a:pt x="113381" y="2700082"/>
                  </a:lnTo>
                  <a:lnTo>
                    <a:pt x="110301" y="2729692"/>
                  </a:lnTo>
                  <a:lnTo>
                    <a:pt x="106554" y="2759592"/>
                  </a:lnTo>
                  <a:lnTo>
                    <a:pt x="104056" y="2790531"/>
                  </a:lnTo>
                  <a:lnTo>
                    <a:pt x="102391" y="2822165"/>
                  </a:lnTo>
                  <a:lnTo>
                    <a:pt x="101281" y="2854261"/>
                  </a:lnTo>
                  <a:lnTo>
                    <a:pt x="99694" y="2885818"/>
                  </a:lnTo>
                  <a:lnTo>
                    <a:pt x="97790" y="2917016"/>
                  </a:lnTo>
                  <a:lnTo>
                    <a:pt x="95673" y="2947974"/>
                  </a:lnTo>
                  <a:lnTo>
                    <a:pt x="94262" y="2978773"/>
                  </a:lnTo>
                  <a:lnTo>
                    <a:pt x="93322" y="3009466"/>
                  </a:lnTo>
                  <a:lnTo>
                    <a:pt x="92695" y="3040088"/>
                  </a:lnTo>
                  <a:lnTo>
                    <a:pt x="91430" y="3071509"/>
                  </a:lnTo>
                  <a:lnTo>
                    <a:pt x="89740" y="3103463"/>
                  </a:lnTo>
                  <a:lnTo>
                    <a:pt x="87767" y="3135772"/>
                  </a:lnTo>
                  <a:lnTo>
                    <a:pt x="86451" y="3167472"/>
                  </a:lnTo>
                  <a:lnTo>
                    <a:pt x="85574" y="3198765"/>
                  </a:lnTo>
                  <a:lnTo>
                    <a:pt x="84990" y="3229787"/>
                  </a:lnTo>
                  <a:lnTo>
                    <a:pt x="83753" y="3259782"/>
                  </a:lnTo>
                  <a:lnTo>
                    <a:pt x="82082" y="3289092"/>
                  </a:lnTo>
                  <a:lnTo>
                    <a:pt x="80122" y="3317945"/>
                  </a:lnTo>
                  <a:lnTo>
                    <a:pt x="77968" y="3347341"/>
                  </a:lnTo>
                  <a:lnTo>
                    <a:pt x="75685" y="3377098"/>
                  </a:lnTo>
                  <a:lnTo>
                    <a:pt x="73317" y="3407096"/>
                  </a:lnTo>
                  <a:lnTo>
                    <a:pt x="71738" y="3437254"/>
                  </a:lnTo>
                  <a:lnTo>
                    <a:pt x="70686" y="3467520"/>
                  </a:lnTo>
                  <a:lnTo>
                    <a:pt x="69984" y="3497857"/>
                  </a:lnTo>
                  <a:lnTo>
                    <a:pt x="68669" y="3527395"/>
                  </a:lnTo>
                  <a:lnTo>
                    <a:pt x="66946" y="3556401"/>
                  </a:lnTo>
                  <a:lnTo>
                    <a:pt x="64951" y="3585051"/>
                  </a:lnTo>
                  <a:lnTo>
                    <a:pt x="62774" y="3613465"/>
                  </a:lnTo>
                  <a:lnTo>
                    <a:pt x="60476" y="3641720"/>
                  </a:lnTo>
                  <a:lnTo>
                    <a:pt x="58098" y="3669870"/>
                  </a:lnTo>
                  <a:lnTo>
                    <a:pt x="55665" y="3697951"/>
                  </a:lnTo>
                  <a:lnTo>
                    <a:pt x="53197" y="3725985"/>
                  </a:lnTo>
                  <a:lnTo>
                    <a:pt x="50705" y="3753987"/>
                  </a:lnTo>
                  <a:lnTo>
                    <a:pt x="48197" y="3781968"/>
                  </a:lnTo>
                  <a:lnTo>
                    <a:pt x="45678" y="3809936"/>
                  </a:lnTo>
                  <a:lnTo>
                    <a:pt x="43152" y="3837895"/>
                  </a:lnTo>
                  <a:lnTo>
                    <a:pt x="40622" y="3865000"/>
                  </a:lnTo>
                  <a:lnTo>
                    <a:pt x="38088" y="3891538"/>
                  </a:lnTo>
                  <a:lnTo>
                    <a:pt x="35552" y="3917696"/>
                  </a:lnTo>
                  <a:lnTo>
                    <a:pt x="33862" y="3943601"/>
                  </a:lnTo>
                  <a:lnTo>
                    <a:pt x="32735" y="3969338"/>
                  </a:lnTo>
                  <a:lnTo>
                    <a:pt x="31983" y="3994962"/>
                  </a:lnTo>
                  <a:lnTo>
                    <a:pt x="31482" y="4019665"/>
                  </a:lnTo>
                  <a:lnTo>
                    <a:pt x="31148" y="4043754"/>
                  </a:lnTo>
                  <a:lnTo>
                    <a:pt x="30926" y="4067434"/>
                  </a:lnTo>
                  <a:lnTo>
                    <a:pt x="30777" y="4091686"/>
                  </a:lnTo>
                  <a:lnTo>
                    <a:pt x="30678" y="4116321"/>
                  </a:lnTo>
                  <a:lnTo>
                    <a:pt x="30612" y="4141211"/>
                  </a:lnTo>
                  <a:lnTo>
                    <a:pt x="30568" y="4165425"/>
                  </a:lnTo>
                  <a:lnTo>
                    <a:pt x="30539" y="4189187"/>
                  </a:lnTo>
                  <a:lnTo>
                    <a:pt x="30520" y="4212649"/>
                  </a:lnTo>
                  <a:lnTo>
                    <a:pt x="30507" y="4235063"/>
                  </a:lnTo>
                  <a:lnTo>
                    <a:pt x="30498" y="4256779"/>
                  </a:lnTo>
                  <a:lnTo>
                    <a:pt x="30492" y="4278030"/>
                  </a:lnTo>
                  <a:lnTo>
                    <a:pt x="29642" y="4298971"/>
                  </a:lnTo>
                  <a:lnTo>
                    <a:pt x="28228" y="4319704"/>
                  </a:lnTo>
                  <a:lnTo>
                    <a:pt x="26439" y="4340300"/>
                  </a:lnTo>
                  <a:lnTo>
                    <a:pt x="25246" y="4360804"/>
                  </a:lnTo>
                  <a:lnTo>
                    <a:pt x="24451" y="4381246"/>
                  </a:lnTo>
                  <a:lnTo>
                    <a:pt x="23921" y="4401648"/>
                  </a:lnTo>
                  <a:lnTo>
                    <a:pt x="22721" y="4421176"/>
                  </a:lnTo>
                  <a:lnTo>
                    <a:pt x="19129" y="4458678"/>
                  </a:lnTo>
                  <a:lnTo>
                    <a:pt x="16969" y="4495101"/>
                  </a:lnTo>
                  <a:lnTo>
                    <a:pt x="16009" y="4531045"/>
                  </a:lnTo>
                  <a:lnTo>
                    <a:pt x="15582" y="4566775"/>
                  </a:lnTo>
                  <a:lnTo>
                    <a:pt x="13135" y="4597895"/>
                  </a:lnTo>
                  <a:lnTo>
                    <a:pt x="10071" y="4625838"/>
                  </a:lnTo>
                  <a:lnTo>
                    <a:pt x="8710" y="4652368"/>
                  </a:lnTo>
                  <a:lnTo>
                    <a:pt x="7943" y="4687059"/>
                  </a:lnTo>
                  <a:lnTo>
                    <a:pt x="3671" y="4718786"/>
                  </a:lnTo>
                  <a:lnTo>
                    <a:pt x="484" y="4753464"/>
                  </a:lnTo>
                  <a:lnTo>
                    <a:pt x="0" y="477011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8"/>
            <p:cNvSpPr/>
            <p:nvPr/>
          </p:nvSpPr>
          <p:spPr>
            <a:xfrm>
              <a:off x="815339" y="5577839"/>
              <a:ext cx="472441" cy="456990"/>
            </a:xfrm>
            <a:custGeom>
              <a:avLst/>
              <a:gdLst/>
              <a:ahLst/>
              <a:cxnLst/>
              <a:rect l="0" t="0" r="0" b="0"/>
              <a:pathLst>
                <a:path w="472441" h="456990">
                  <a:moveTo>
                    <a:pt x="0" y="0"/>
                  </a:moveTo>
                  <a:lnTo>
                    <a:pt x="4046" y="4045"/>
                  </a:lnTo>
                  <a:lnTo>
                    <a:pt x="6032" y="8289"/>
                  </a:lnTo>
                  <a:lnTo>
                    <a:pt x="11352" y="21957"/>
                  </a:lnTo>
                  <a:lnTo>
                    <a:pt x="31306" y="54225"/>
                  </a:lnTo>
                  <a:lnTo>
                    <a:pt x="40161" y="70667"/>
                  </a:lnTo>
                  <a:lnTo>
                    <a:pt x="50752" y="103724"/>
                  </a:lnTo>
                  <a:lnTo>
                    <a:pt x="64239" y="140329"/>
                  </a:lnTo>
                  <a:lnTo>
                    <a:pt x="73989" y="165380"/>
                  </a:lnTo>
                  <a:lnTo>
                    <a:pt x="81709" y="192883"/>
                  </a:lnTo>
                  <a:lnTo>
                    <a:pt x="87962" y="221193"/>
                  </a:lnTo>
                  <a:lnTo>
                    <a:pt x="93563" y="247886"/>
                  </a:lnTo>
                  <a:lnTo>
                    <a:pt x="98875" y="273861"/>
                  </a:lnTo>
                  <a:lnTo>
                    <a:pt x="104058" y="299516"/>
                  </a:lnTo>
                  <a:lnTo>
                    <a:pt x="110043" y="336913"/>
                  </a:lnTo>
                  <a:lnTo>
                    <a:pt x="108900" y="368973"/>
                  </a:lnTo>
                  <a:lnTo>
                    <a:pt x="112983" y="402990"/>
                  </a:lnTo>
                  <a:lnTo>
                    <a:pt x="114974" y="440152"/>
                  </a:lnTo>
                  <a:lnTo>
                    <a:pt x="121826" y="456989"/>
                  </a:lnTo>
                  <a:lnTo>
                    <a:pt x="125938" y="453092"/>
                  </a:lnTo>
                  <a:lnTo>
                    <a:pt x="139830" y="428677"/>
                  </a:lnTo>
                  <a:lnTo>
                    <a:pt x="151579" y="397505"/>
                  </a:lnTo>
                  <a:lnTo>
                    <a:pt x="176603" y="363752"/>
                  </a:lnTo>
                  <a:lnTo>
                    <a:pt x="198518" y="334686"/>
                  </a:lnTo>
                  <a:lnTo>
                    <a:pt x="225614" y="304624"/>
                  </a:lnTo>
                  <a:lnTo>
                    <a:pt x="258196" y="276526"/>
                  </a:lnTo>
                  <a:lnTo>
                    <a:pt x="295501" y="240231"/>
                  </a:lnTo>
                  <a:lnTo>
                    <a:pt x="332566" y="206532"/>
                  </a:lnTo>
                  <a:lnTo>
                    <a:pt x="367482" y="177675"/>
                  </a:lnTo>
                  <a:lnTo>
                    <a:pt x="405467" y="150178"/>
                  </a:lnTo>
                  <a:lnTo>
                    <a:pt x="438401" y="126339"/>
                  </a:lnTo>
                  <a:lnTo>
                    <a:pt x="455243" y="120535"/>
                  </a:lnTo>
                  <a:lnTo>
                    <a:pt x="461411" y="117072"/>
                  </a:lnTo>
                  <a:lnTo>
                    <a:pt x="47244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9"/>
            <p:cNvSpPr/>
            <p:nvPr/>
          </p:nvSpPr>
          <p:spPr>
            <a:xfrm>
              <a:off x="126303" y="6080760"/>
              <a:ext cx="199417" cy="220713"/>
            </a:xfrm>
            <a:custGeom>
              <a:avLst/>
              <a:gdLst/>
              <a:ahLst/>
              <a:cxnLst/>
              <a:rect l="0" t="0" r="0" b="0"/>
              <a:pathLst>
                <a:path w="199417" h="220713">
                  <a:moveTo>
                    <a:pt x="163256" y="60959"/>
                  </a:moveTo>
                  <a:lnTo>
                    <a:pt x="163256" y="24431"/>
                  </a:lnTo>
                  <a:lnTo>
                    <a:pt x="163256" y="21367"/>
                  </a:lnTo>
                  <a:lnTo>
                    <a:pt x="160999" y="15705"/>
                  </a:lnTo>
                  <a:lnTo>
                    <a:pt x="152651" y="5172"/>
                  </a:lnTo>
                  <a:lnTo>
                    <a:pt x="147818" y="2298"/>
                  </a:lnTo>
                  <a:lnTo>
                    <a:pt x="138080" y="681"/>
                  </a:lnTo>
                  <a:lnTo>
                    <a:pt x="119619" y="134"/>
                  </a:lnTo>
                  <a:lnTo>
                    <a:pt x="109713" y="4574"/>
                  </a:lnTo>
                  <a:lnTo>
                    <a:pt x="73387" y="24850"/>
                  </a:lnTo>
                  <a:lnTo>
                    <a:pt x="57042" y="40947"/>
                  </a:lnTo>
                  <a:lnTo>
                    <a:pt x="30391" y="76575"/>
                  </a:lnTo>
                  <a:lnTo>
                    <a:pt x="12411" y="99170"/>
                  </a:lnTo>
                  <a:lnTo>
                    <a:pt x="399" y="137174"/>
                  </a:lnTo>
                  <a:lnTo>
                    <a:pt x="0" y="152406"/>
                  </a:lnTo>
                  <a:lnTo>
                    <a:pt x="6642" y="178835"/>
                  </a:lnTo>
                  <a:lnTo>
                    <a:pt x="17698" y="195134"/>
                  </a:lnTo>
                  <a:lnTo>
                    <a:pt x="35744" y="210687"/>
                  </a:lnTo>
                  <a:lnTo>
                    <a:pt x="47600" y="216405"/>
                  </a:lnTo>
                  <a:lnTo>
                    <a:pt x="77099" y="220076"/>
                  </a:lnTo>
                  <a:lnTo>
                    <a:pt x="101604" y="220712"/>
                  </a:lnTo>
                  <a:lnTo>
                    <a:pt x="117229" y="216345"/>
                  </a:lnTo>
                  <a:lnTo>
                    <a:pt x="138047" y="204366"/>
                  </a:lnTo>
                  <a:lnTo>
                    <a:pt x="165487" y="179312"/>
                  </a:lnTo>
                  <a:lnTo>
                    <a:pt x="180098" y="158116"/>
                  </a:lnTo>
                  <a:lnTo>
                    <a:pt x="193049" y="123299"/>
                  </a:lnTo>
                  <a:lnTo>
                    <a:pt x="198895" y="99468"/>
                  </a:lnTo>
                  <a:lnTo>
                    <a:pt x="199416" y="84848"/>
                  </a:lnTo>
                  <a:lnTo>
                    <a:pt x="190606" y="52304"/>
                  </a:lnTo>
                  <a:lnTo>
                    <a:pt x="175905" y="18135"/>
                  </a:lnTo>
                  <a:lnTo>
                    <a:pt x="17087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0"/>
            <p:cNvSpPr/>
            <p:nvPr/>
          </p:nvSpPr>
          <p:spPr>
            <a:xfrm>
              <a:off x="381000" y="5996939"/>
              <a:ext cx="144781" cy="365762"/>
            </a:xfrm>
            <a:custGeom>
              <a:avLst/>
              <a:gdLst/>
              <a:ahLst/>
              <a:cxnLst/>
              <a:rect l="0" t="0" r="0" b="0"/>
              <a:pathLst>
                <a:path w="144781" h="365762">
                  <a:moveTo>
                    <a:pt x="144780" y="0"/>
                  </a:moveTo>
                  <a:lnTo>
                    <a:pt x="140734" y="4045"/>
                  </a:lnTo>
                  <a:lnTo>
                    <a:pt x="138748" y="8289"/>
                  </a:lnTo>
                  <a:lnTo>
                    <a:pt x="133142" y="43638"/>
                  </a:lnTo>
                  <a:lnTo>
                    <a:pt x="119250" y="77746"/>
                  </a:lnTo>
                  <a:lnTo>
                    <a:pt x="108347" y="113070"/>
                  </a:lnTo>
                  <a:lnTo>
                    <a:pt x="96355" y="142628"/>
                  </a:lnTo>
                  <a:lnTo>
                    <a:pt x="86217" y="172835"/>
                  </a:lnTo>
                  <a:lnTo>
                    <a:pt x="72865" y="204081"/>
                  </a:lnTo>
                  <a:lnTo>
                    <a:pt x="58184" y="238928"/>
                  </a:lnTo>
                  <a:lnTo>
                    <a:pt x="43110" y="270231"/>
                  </a:lnTo>
                  <a:lnTo>
                    <a:pt x="25103" y="303993"/>
                  </a:lnTo>
                  <a:lnTo>
                    <a:pt x="10455" y="337558"/>
                  </a:lnTo>
                  <a:lnTo>
                    <a:pt x="0" y="3657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1"/>
            <p:cNvSpPr/>
            <p:nvPr/>
          </p:nvSpPr>
          <p:spPr>
            <a:xfrm>
              <a:off x="465769" y="6031272"/>
              <a:ext cx="334319" cy="400009"/>
            </a:xfrm>
            <a:custGeom>
              <a:avLst/>
              <a:gdLst/>
              <a:ahLst/>
              <a:cxnLst/>
              <a:rect l="0" t="0" r="0" b="0"/>
              <a:pathLst>
                <a:path w="334319" h="400009">
                  <a:moveTo>
                    <a:pt x="166691" y="239988"/>
                  </a:moveTo>
                  <a:lnTo>
                    <a:pt x="162645" y="235943"/>
                  </a:lnTo>
                  <a:lnTo>
                    <a:pt x="160659" y="231699"/>
                  </a:lnTo>
                  <a:lnTo>
                    <a:pt x="159384" y="222075"/>
                  </a:lnTo>
                  <a:lnTo>
                    <a:pt x="158433" y="220426"/>
                  </a:lnTo>
                  <a:lnTo>
                    <a:pt x="156952" y="219326"/>
                  </a:lnTo>
                  <a:lnTo>
                    <a:pt x="153049" y="217258"/>
                  </a:lnTo>
                  <a:lnTo>
                    <a:pt x="148492" y="213517"/>
                  </a:lnTo>
                  <a:lnTo>
                    <a:pt x="141387" y="211289"/>
                  </a:lnTo>
                  <a:lnTo>
                    <a:pt x="123028" y="209859"/>
                  </a:lnTo>
                  <a:lnTo>
                    <a:pt x="88943" y="220144"/>
                  </a:lnTo>
                  <a:lnTo>
                    <a:pt x="76821" y="229475"/>
                  </a:lnTo>
                  <a:lnTo>
                    <a:pt x="64095" y="241242"/>
                  </a:lnTo>
                  <a:lnTo>
                    <a:pt x="32846" y="264851"/>
                  </a:lnTo>
                  <a:lnTo>
                    <a:pt x="6260" y="295128"/>
                  </a:lnTo>
                  <a:lnTo>
                    <a:pt x="1187" y="310042"/>
                  </a:lnTo>
                  <a:lnTo>
                    <a:pt x="0" y="317125"/>
                  </a:lnTo>
                  <a:lnTo>
                    <a:pt x="3377" y="329918"/>
                  </a:lnTo>
                  <a:lnTo>
                    <a:pt x="9740" y="340387"/>
                  </a:lnTo>
                  <a:lnTo>
                    <a:pt x="19041" y="343877"/>
                  </a:lnTo>
                  <a:lnTo>
                    <a:pt x="45709" y="346116"/>
                  </a:lnTo>
                  <a:lnTo>
                    <a:pt x="81519" y="335238"/>
                  </a:lnTo>
                  <a:lnTo>
                    <a:pt x="111163" y="325031"/>
                  </a:lnTo>
                  <a:lnTo>
                    <a:pt x="141395" y="305826"/>
                  </a:lnTo>
                  <a:lnTo>
                    <a:pt x="171801" y="279062"/>
                  </a:lnTo>
                  <a:lnTo>
                    <a:pt x="201413" y="249684"/>
                  </a:lnTo>
                  <a:lnTo>
                    <a:pt x="226650" y="219530"/>
                  </a:lnTo>
                  <a:lnTo>
                    <a:pt x="249367" y="188300"/>
                  </a:lnTo>
                  <a:lnTo>
                    <a:pt x="268046" y="153459"/>
                  </a:lnTo>
                  <a:lnTo>
                    <a:pt x="287597" y="121310"/>
                  </a:lnTo>
                  <a:lnTo>
                    <a:pt x="300352" y="91182"/>
                  </a:lnTo>
                  <a:lnTo>
                    <a:pt x="317145" y="57817"/>
                  </a:lnTo>
                  <a:lnTo>
                    <a:pt x="331902" y="19739"/>
                  </a:lnTo>
                  <a:lnTo>
                    <a:pt x="334236" y="0"/>
                  </a:lnTo>
                  <a:lnTo>
                    <a:pt x="334318" y="7150"/>
                  </a:lnTo>
                  <a:lnTo>
                    <a:pt x="321332" y="43218"/>
                  </a:lnTo>
                  <a:lnTo>
                    <a:pt x="309154" y="74872"/>
                  </a:lnTo>
                  <a:lnTo>
                    <a:pt x="295544" y="105833"/>
                  </a:lnTo>
                  <a:lnTo>
                    <a:pt x="280787" y="139560"/>
                  </a:lnTo>
                  <a:lnTo>
                    <a:pt x="265690" y="173260"/>
                  </a:lnTo>
                  <a:lnTo>
                    <a:pt x="250493" y="207799"/>
                  </a:lnTo>
                  <a:lnTo>
                    <a:pt x="235265" y="241739"/>
                  </a:lnTo>
                  <a:lnTo>
                    <a:pt x="220029" y="274091"/>
                  </a:lnTo>
                  <a:lnTo>
                    <a:pt x="203755" y="307778"/>
                  </a:lnTo>
                  <a:lnTo>
                    <a:pt x="192006" y="344306"/>
                  </a:lnTo>
                  <a:lnTo>
                    <a:pt x="190036" y="366521"/>
                  </a:lnTo>
                  <a:lnTo>
                    <a:pt x="192024" y="374682"/>
                  </a:lnTo>
                  <a:lnTo>
                    <a:pt x="204791" y="40000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2"/>
            <p:cNvSpPr/>
            <p:nvPr/>
          </p:nvSpPr>
          <p:spPr>
            <a:xfrm>
              <a:off x="840080" y="6210786"/>
              <a:ext cx="501041" cy="349887"/>
            </a:xfrm>
            <a:custGeom>
              <a:avLst/>
              <a:gdLst/>
              <a:ahLst/>
              <a:cxnLst/>
              <a:rect l="0" t="0" r="0" b="0"/>
              <a:pathLst>
                <a:path w="501041" h="349887">
                  <a:moveTo>
                    <a:pt x="51459" y="45233"/>
                  </a:moveTo>
                  <a:lnTo>
                    <a:pt x="44153" y="45233"/>
                  </a:lnTo>
                  <a:lnTo>
                    <a:pt x="43867" y="66445"/>
                  </a:lnTo>
                  <a:lnTo>
                    <a:pt x="46109" y="73852"/>
                  </a:lnTo>
                  <a:lnTo>
                    <a:pt x="65095" y="108958"/>
                  </a:lnTo>
                  <a:lnTo>
                    <a:pt x="73324" y="118993"/>
                  </a:lnTo>
                  <a:lnTo>
                    <a:pt x="84884" y="124583"/>
                  </a:lnTo>
                  <a:lnTo>
                    <a:pt x="121887" y="134692"/>
                  </a:lnTo>
                  <a:lnTo>
                    <a:pt x="146839" y="136282"/>
                  </a:lnTo>
                  <a:lnTo>
                    <a:pt x="162882" y="132512"/>
                  </a:lnTo>
                  <a:lnTo>
                    <a:pt x="178359" y="126033"/>
                  </a:lnTo>
                  <a:lnTo>
                    <a:pt x="186317" y="118962"/>
                  </a:lnTo>
                  <a:lnTo>
                    <a:pt x="202370" y="96580"/>
                  </a:lnTo>
                  <a:lnTo>
                    <a:pt x="207431" y="82447"/>
                  </a:lnTo>
                  <a:lnTo>
                    <a:pt x="210680" y="56723"/>
                  </a:lnTo>
                  <a:lnTo>
                    <a:pt x="207197" y="40547"/>
                  </a:lnTo>
                  <a:lnTo>
                    <a:pt x="196758" y="25031"/>
                  </a:lnTo>
                  <a:lnTo>
                    <a:pt x="182941" y="13753"/>
                  </a:lnTo>
                  <a:lnTo>
                    <a:pt x="164077" y="5050"/>
                  </a:lnTo>
                  <a:lnTo>
                    <a:pt x="127438" y="243"/>
                  </a:lnTo>
                  <a:lnTo>
                    <a:pt x="119892" y="0"/>
                  </a:lnTo>
                  <a:lnTo>
                    <a:pt x="104734" y="4245"/>
                  </a:lnTo>
                  <a:lnTo>
                    <a:pt x="84178" y="16156"/>
                  </a:lnTo>
                  <a:lnTo>
                    <a:pt x="50751" y="42031"/>
                  </a:lnTo>
                  <a:lnTo>
                    <a:pt x="30083" y="67615"/>
                  </a:lnTo>
                  <a:lnTo>
                    <a:pt x="12398" y="104343"/>
                  </a:lnTo>
                  <a:lnTo>
                    <a:pt x="4466" y="121458"/>
                  </a:lnTo>
                  <a:lnTo>
                    <a:pt x="0" y="150133"/>
                  </a:lnTo>
                  <a:lnTo>
                    <a:pt x="370" y="179232"/>
                  </a:lnTo>
                  <a:lnTo>
                    <a:pt x="14808" y="212249"/>
                  </a:lnTo>
                  <a:lnTo>
                    <a:pt x="33966" y="239185"/>
                  </a:lnTo>
                  <a:lnTo>
                    <a:pt x="70613" y="260812"/>
                  </a:lnTo>
                  <a:lnTo>
                    <a:pt x="96928" y="274585"/>
                  </a:lnTo>
                  <a:lnTo>
                    <a:pt x="125798" y="279419"/>
                  </a:lnTo>
                  <a:lnTo>
                    <a:pt x="155800" y="280851"/>
                  </a:lnTo>
                  <a:lnTo>
                    <a:pt x="186139" y="280428"/>
                  </a:lnTo>
                  <a:lnTo>
                    <a:pt x="216577" y="274470"/>
                  </a:lnTo>
                  <a:lnTo>
                    <a:pt x="246198" y="262357"/>
                  </a:lnTo>
                  <a:lnTo>
                    <a:pt x="281649" y="243093"/>
                  </a:lnTo>
                  <a:lnTo>
                    <a:pt x="299393" y="232231"/>
                  </a:lnTo>
                  <a:lnTo>
                    <a:pt x="334560" y="201872"/>
                  </a:lnTo>
                  <a:lnTo>
                    <a:pt x="355768" y="182859"/>
                  </a:lnTo>
                  <a:lnTo>
                    <a:pt x="356114" y="186577"/>
                  </a:lnTo>
                  <a:lnTo>
                    <a:pt x="353937" y="190744"/>
                  </a:lnTo>
                  <a:lnTo>
                    <a:pt x="350147" y="197112"/>
                  </a:lnTo>
                  <a:lnTo>
                    <a:pt x="334298" y="229048"/>
                  </a:lnTo>
                  <a:lnTo>
                    <a:pt x="315295" y="259625"/>
                  </a:lnTo>
                  <a:lnTo>
                    <a:pt x="295235" y="295141"/>
                  </a:lnTo>
                  <a:lnTo>
                    <a:pt x="275128" y="327659"/>
                  </a:lnTo>
                  <a:lnTo>
                    <a:pt x="252913" y="346243"/>
                  </a:lnTo>
                  <a:lnTo>
                    <a:pt x="242436" y="349886"/>
                  </a:lnTo>
                  <a:lnTo>
                    <a:pt x="242001" y="335369"/>
                  </a:lnTo>
                  <a:lnTo>
                    <a:pt x="254135" y="310543"/>
                  </a:lnTo>
                  <a:lnTo>
                    <a:pt x="275095" y="278921"/>
                  </a:lnTo>
                  <a:lnTo>
                    <a:pt x="307489" y="244358"/>
                  </a:lnTo>
                  <a:lnTo>
                    <a:pt x="340586" y="220791"/>
                  </a:lnTo>
                  <a:lnTo>
                    <a:pt x="377204" y="209857"/>
                  </a:lnTo>
                  <a:lnTo>
                    <a:pt x="404515" y="209558"/>
                  </a:lnTo>
                  <a:lnTo>
                    <a:pt x="431893" y="212246"/>
                  </a:lnTo>
                  <a:lnTo>
                    <a:pt x="465500" y="218520"/>
                  </a:lnTo>
                  <a:lnTo>
                    <a:pt x="501040" y="22811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does NOT necessarily produce long-term changes in a certain direction</a:t>
            </a:r>
          </a:p>
          <a:p>
            <a:r>
              <a:rPr lang="en-US" dirty="0" smtClean="0"/>
              <a:t>Evolutionary change is more like the growth of a tree</a:t>
            </a:r>
          </a:p>
          <a:p>
            <a:pPr lvl="1"/>
            <a:r>
              <a:rPr lang="en-US" dirty="0" smtClean="0"/>
              <a:t>It can branch out in different directions to survive</a:t>
            </a:r>
          </a:p>
          <a:p>
            <a:pPr lvl="1"/>
            <a:r>
              <a:rPr lang="en-US" dirty="0" smtClean="0"/>
              <a:t>Some die all together with no branching</a:t>
            </a:r>
          </a:p>
          <a:p>
            <a:pPr lvl="1"/>
            <a:r>
              <a:rPr lang="en-US" dirty="0" smtClean="0"/>
              <a:t>Other branches continue to branch out and form new species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24600" y="6611779"/>
            <a:ext cx="281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https://www.youtube.com/watch?v=UPggkvB9_dc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These changes over time are represented through phylogenic trees</a:t>
            </a:r>
          </a:p>
          <a:p>
            <a:pPr lvl="1"/>
            <a:r>
              <a:rPr lang="en-US" dirty="0" smtClean="0"/>
              <a:t>They show common ancestry and what species are still present today</a:t>
            </a:r>
          </a:p>
          <a:p>
            <a:pPr lvl="1"/>
            <a:r>
              <a:rPr lang="en-US" dirty="0" smtClean="0"/>
              <a:t>The bottom is the common ancestor of each</a:t>
            </a:r>
          </a:p>
          <a:p>
            <a:pPr lvl="1"/>
            <a:r>
              <a:rPr lang="en-US" dirty="0" smtClean="0"/>
              <a:t>As you move up the tree more species develop </a:t>
            </a:r>
          </a:p>
          <a:p>
            <a:pPr lvl="1"/>
            <a:r>
              <a:rPr lang="en-US" dirty="0" smtClean="0"/>
              <a:t>The end of each “branch” shows the most recent species</a:t>
            </a:r>
          </a:p>
          <a:p>
            <a:pPr lvl="1"/>
            <a:r>
              <a:rPr lang="en-US" dirty="0" smtClean="0"/>
              <a:t>The branches that are still growing are currently living species</a:t>
            </a:r>
          </a:p>
          <a:p>
            <a:pPr lvl="1"/>
            <a:r>
              <a:rPr lang="en-US" dirty="0" smtClean="0"/>
              <a:t>Those that have stopped growing are now extinct</a:t>
            </a:r>
            <a:endParaRPr lang="en-US" dirty="0"/>
          </a:p>
        </p:txBody>
      </p:sp>
      <p:grpSp>
        <p:nvGrpSpPr>
          <p:cNvPr id="7" name="SMARTInkShape-Group11"/>
          <p:cNvGrpSpPr/>
          <p:nvPr/>
        </p:nvGrpSpPr>
        <p:grpSpPr>
          <a:xfrm>
            <a:off x="914400" y="3413759"/>
            <a:ext cx="807721" cy="1897381"/>
            <a:chOff x="914400" y="3413759"/>
            <a:chExt cx="807721" cy="1897381"/>
          </a:xfrm>
        </p:grpSpPr>
        <p:sp>
          <p:nvSpPr>
            <p:cNvPr id="4" name="SMARTInkShape-73"/>
            <p:cNvSpPr/>
            <p:nvPr/>
          </p:nvSpPr>
          <p:spPr>
            <a:xfrm>
              <a:off x="998220" y="4145280"/>
              <a:ext cx="723901" cy="609600"/>
            </a:xfrm>
            <a:custGeom>
              <a:avLst/>
              <a:gdLst/>
              <a:ahLst/>
              <a:cxnLst/>
              <a:rect l="0" t="0" r="0" b="0"/>
              <a:pathLst>
                <a:path w="723901" h="609600">
                  <a:moveTo>
                    <a:pt x="0" y="548639"/>
                  </a:moveTo>
                  <a:lnTo>
                    <a:pt x="36617" y="549486"/>
                  </a:lnTo>
                  <a:lnTo>
                    <a:pt x="70655" y="555553"/>
                  </a:lnTo>
                  <a:lnTo>
                    <a:pt x="102405" y="557044"/>
                  </a:lnTo>
                  <a:lnTo>
                    <a:pt x="137600" y="562812"/>
                  </a:lnTo>
                  <a:lnTo>
                    <a:pt x="175318" y="565996"/>
                  </a:lnTo>
                  <a:lnTo>
                    <a:pt x="213367" y="571622"/>
                  </a:lnTo>
                  <a:lnTo>
                    <a:pt x="251460" y="577965"/>
                  </a:lnTo>
                  <a:lnTo>
                    <a:pt x="286330" y="579738"/>
                  </a:lnTo>
                  <a:lnTo>
                    <a:pt x="315795" y="585106"/>
                  </a:lnTo>
                  <a:lnTo>
                    <a:pt x="352344" y="586524"/>
                  </a:lnTo>
                  <a:lnTo>
                    <a:pt x="381360" y="588955"/>
                  </a:lnTo>
                  <a:lnTo>
                    <a:pt x="419147" y="593648"/>
                  </a:lnTo>
                  <a:lnTo>
                    <a:pt x="453161" y="594266"/>
                  </a:lnTo>
                  <a:lnTo>
                    <a:pt x="485893" y="594347"/>
                  </a:lnTo>
                  <a:lnTo>
                    <a:pt x="511998" y="595205"/>
                  </a:lnTo>
                  <a:lnTo>
                    <a:pt x="527322" y="600390"/>
                  </a:lnTo>
                  <a:lnTo>
                    <a:pt x="556395" y="604098"/>
                  </a:lnTo>
                  <a:lnTo>
                    <a:pt x="571540" y="607970"/>
                  </a:lnTo>
                  <a:lnTo>
                    <a:pt x="608932" y="609557"/>
                  </a:lnTo>
                  <a:lnTo>
                    <a:pt x="635310" y="609599"/>
                  </a:lnTo>
                  <a:lnTo>
                    <a:pt x="636053" y="608753"/>
                  </a:lnTo>
                  <a:lnTo>
                    <a:pt x="635702" y="607341"/>
                  </a:lnTo>
                  <a:lnTo>
                    <a:pt x="634621" y="605554"/>
                  </a:lnTo>
                  <a:lnTo>
                    <a:pt x="634747" y="604363"/>
                  </a:lnTo>
                  <a:lnTo>
                    <a:pt x="635678" y="603568"/>
                  </a:lnTo>
                  <a:lnTo>
                    <a:pt x="639822" y="602072"/>
                  </a:lnTo>
                  <a:lnTo>
                    <a:pt x="640003" y="597962"/>
                  </a:lnTo>
                  <a:lnTo>
                    <a:pt x="640875" y="596761"/>
                  </a:lnTo>
                  <a:lnTo>
                    <a:pt x="646634" y="594676"/>
                  </a:lnTo>
                  <a:lnTo>
                    <a:pt x="647226" y="592243"/>
                  </a:lnTo>
                  <a:lnTo>
                    <a:pt x="647672" y="576456"/>
                  </a:lnTo>
                  <a:lnTo>
                    <a:pt x="645430" y="571444"/>
                  </a:lnTo>
                  <a:lnTo>
                    <a:pt x="643646" y="568923"/>
                  </a:lnTo>
                  <a:lnTo>
                    <a:pt x="641136" y="557283"/>
                  </a:lnTo>
                  <a:lnTo>
                    <a:pt x="640107" y="520346"/>
                  </a:lnTo>
                  <a:lnTo>
                    <a:pt x="640932" y="505546"/>
                  </a:lnTo>
                  <a:lnTo>
                    <a:pt x="646641" y="482277"/>
                  </a:lnTo>
                  <a:lnTo>
                    <a:pt x="651652" y="448046"/>
                  </a:lnTo>
                  <a:lnTo>
                    <a:pt x="654998" y="410286"/>
                  </a:lnTo>
                  <a:lnTo>
                    <a:pt x="657535" y="379254"/>
                  </a:lnTo>
                  <a:lnTo>
                    <a:pt x="662465" y="341157"/>
                  </a:lnTo>
                  <a:lnTo>
                    <a:pt x="668114" y="305417"/>
                  </a:lnTo>
                  <a:lnTo>
                    <a:pt x="674282" y="273230"/>
                  </a:lnTo>
                  <a:lnTo>
                    <a:pt x="681883" y="239110"/>
                  </a:lnTo>
                  <a:lnTo>
                    <a:pt x="685456" y="201750"/>
                  </a:lnTo>
                  <a:lnTo>
                    <a:pt x="685779" y="165163"/>
                  </a:lnTo>
                  <a:lnTo>
                    <a:pt x="686640" y="149879"/>
                  </a:lnTo>
                  <a:lnTo>
                    <a:pt x="691881" y="135472"/>
                  </a:lnTo>
                  <a:lnTo>
                    <a:pt x="697950" y="124618"/>
                  </a:lnTo>
                  <a:lnTo>
                    <a:pt x="706196" y="88978"/>
                  </a:lnTo>
                  <a:lnTo>
                    <a:pt x="708563" y="59581"/>
                  </a:lnTo>
                  <a:lnTo>
                    <a:pt x="708657" y="39635"/>
                  </a:lnTo>
                  <a:lnTo>
                    <a:pt x="713896" y="32319"/>
                  </a:lnTo>
                  <a:lnTo>
                    <a:pt x="716420" y="25192"/>
                  </a:lnTo>
                  <a:lnTo>
                    <a:pt x="723558" y="15678"/>
                  </a:lnTo>
                  <a:lnTo>
                    <a:pt x="723900" y="0"/>
                  </a:lnTo>
                  <a:lnTo>
                    <a:pt x="723900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4"/>
            <p:cNvSpPr/>
            <p:nvPr/>
          </p:nvSpPr>
          <p:spPr>
            <a:xfrm>
              <a:off x="967739" y="3413759"/>
              <a:ext cx="53341" cy="868682"/>
            </a:xfrm>
            <a:custGeom>
              <a:avLst/>
              <a:gdLst/>
              <a:ahLst/>
              <a:cxnLst/>
              <a:rect l="0" t="0" r="0" b="0"/>
              <a:pathLst>
                <a:path w="53341" h="868682">
                  <a:moveTo>
                    <a:pt x="53340" y="0"/>
                  </a:moveTo>
                  <a:lnTo>
                    <a:pt x="38286" y="0"/>
                  </a:lnTo>
                  <a:lnTo>
                    <a:pt x="42201" y="0"/>
                  </a:lnTo>
                  <a:lnTo>
                    <a:pt x="43374" y="847"/>
                  </a:lnTo>
                  <a:lnTo>
                    <a:pt x="44678" y="4046"/>
                  </a:lnTo>
                  <a:lnTo>
                    <a:pt x="45702" y="40964"/>
                  </a:lnTo>
                  <a:lnTo>
                    <a:pt x="44869" y="55976"/>
                  </a:lnTo>
                  <a:lnTo>
                    <a:pt x="38806" y="87216"/>
                  </a:lnTo>
                  <a:lnTo>
                    <a:pt x="38162" y="124602"/>
                  </a:lnTo>
                  <a:lnTo>
                    <a:pt x="38106" y="162639"/>
                  </a:lnTo>
                  <a:lnTo>
                    <a:pt x="38101" y="198465"/>
                  </a:lnTo>
                  <a:lnTo>
                    <a:pt x="32069" y="236266"/>
                  </a:lnTo>
                  <a:lnTo>
                    <a:pt x="30690" y="274326"/>
                  </a:lnTo>
                  <a:lnTo>
                    <a:pt x="30508" y="308376"/>
                  </a:lnTo>
                  <a:lnTo>
                    <a:pt x="28226" y="343371"/>
                  </a:lnTo>
                  <a:lnTo>
                    <a:pt x="22720" y="381062"/>
                  </a:lnTo>
                  <a:lnTo>
                    <a:pt x="16393" y="419109"/>
                  </a:lnTo>
                  <a:lnTo>
                    <a:pt x="20268" y="434344"/>
                  </a:lnTo>
                  <a:lnTo>
                    <a:pt x="25942" y="449582"/>
                  </a:lnTo>
                  <a:lnTo>
                    <a:pt x="29883" y="487681"/>
                  </a:lnTo>
                  <a:lnTo>
                    <a:pt x="30362" y="523397"/>
                  </a:lnTo>
                  <a:lnTo>
                    <a:pt x="30457" y="555790"/>
                  </a:lnTo>
                  <a:lnTo>
                    <a:pt x="30476" y="586647"/>
                  </a:lnTo>
                  <a:lnTo>
                    <a:pt x="25243" y="622439"/>
                  </a:lnTo>
                  <a:lnTo>
                    <a:pt x="23331" y="654846"/>
                  </a:lnTo>
                  <a:lnTo>
                    <a:pt x="18908" y="689752"/>
                  </a:lnTo>
                  <a:lnTo>
                    <a:pt x="20372" y="719239"/>
                  </a:lnTo>
                  <a:lnTo>
                    <a:pt x="21522" y="754306"/>
                  </a:lnTo>
                  <a:lnTo>
                    <a:pt x="16732" y="790710"/>
                  </a:lnTo>
                  <a:lnTo>
                    <a:pt x="11490" y="822611"/>
                  </a:lnTo>
                  <a:lnTo>
                    <a:pt x="5872" y="856499"/>
                  </a:lnTo>
                  <a:lnTo>
                    <a:pt x="0" y="8686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5"/>
            <p:cNvSpPr/>
            <p:nvPr/>
          </p:nvSpPr>
          <p:spPr>
            <a:xfrm>
              <a:off x="914400" y="3619500"/>
              <a:ext cx="106680" cy="1691640"/>
            </a:xfrm>
            <a:custGeom>
              <a:avLst/>
              <a:gdLst/>
              <a:ahLst/>
              <a:cxnLst/>
              <a:rect l="0" t="0" r="0" b="0"/>
              <a:pathLst>
                <a:path w="106680" h="1691640">
                  <a:moveTo>
                    <a:pt x="0" y="1691639"/>
                  </a:moveTo>
                  <a:lnTo>
                    <a:pt x="0" y="1655850"/>
                  </a:lnTo>
                  <a:lnTo>
                    <a:pt x="0" y="1635750"/>
                  </a:lnTo>
                  <a:lnTo>
                    <a:pt x="846" y="1634060"/>
                  </a:lnTo>
                  <a:lnTo>
                    <a:pt x="2257" y="1632934"/>
                  </a:lnTo>
                  <a:lnTo>
                    <a:pt x="4045" y="1632182"/>
                  </a:lnTo>
                  <a:lnTo>
                    <a:pt x="5236" y="1629988"/>
                  </a:lnTo>
                  <a:lnTo>
                    <a:pt x="7480" y="1614182"/>
                  </a:lnTo>
                  <a:lnTo>
                    <a:pt x="7618" y="1579228"/>
                  </a:lnTo>
                  <a:lnTo>
                    <a:pt x="7620" y="1552261"/>
                  </a:lnTo>
                  <a:lnTo>
                    <a:pt x="14926" y="1517736"/>
                  </a:lnTo>
                  <a:lnTo>
                    <a:pt x="16068" y="1484137"/>
                  </a:lnTo>
                  <a:lnTo>
                    <a:pt x="21267" y="1469057"/>
                  </a:lnTo>
                  <a:lnTo>
                    <a:pt x="22766" y="1435006"/>
                  </a:lnTo>
                  <a:lnTo>
                    <a:pt x="22854" y="1399534"/>
                  </a:lnTo>
                  <a:lnTo>
                    <a:pt x="23706" y="1363822"/>
                  </a:lnTo>
                  <a:lnTo>
                    <a:pt x="32267" y="1326019"/>
                  </a:lnTo>
                  <a:lnTo>
                    <a:pt x="36371" y="1310681"/>
                  </a:lnTo>
                  <a:lnTo>
                    <a:pt x="37998" y="1275082"/>
                  </a:lnTo>
                  <a:lnTo>
                    <a:pt x="44651" y="1240555"/>
                  </a:lnTo>
                  <a:lnTo>
                    <a:pt x="45626" y="1206813"/>
                  </a:lnTo>
                  <a:lnTo>
                    <a:pt x="51738" y="1169079"/>
                  </a:lnTo>
                  <a:lnTo>
                    <a:pt x="55123" y="1151573"/>
                  </a:lnTo>
                  <a:lnTo>
                    <a:pt x="59230" y="1135662"/>
                  </a:lnTo>
                  <a:lnTo>
                    <a:pt x="60858" y="1099836"/>
                  </a:lnTo>
                  <a:lnTo>
                    <a:pt x="61786" y="1079503"/>
                  </a:lnTo>
                  <a:lnTo>
                    <a:pt x="67872" y="1048173"/>
                  </a:lnTo>
                  <a:lnTo>
                    <a:pt x="68517" y="1011625"/>
                  </a:lnTo>
                  <a:lnTo>
                    <a:pt x="68576" y="975401"/>
                  </a:lnTo>
                  <a:lnTo>
                    <a:pt x="69425" y="965218"/>
                  </a:lnTo>
                  <a:lnTo>
                    <a:pt x="75493" y="930331"/>
                  </a:lnTo>
                  <a:lnTo>
                    <a:pt x="78416" y="892797"/>
                  </a:lnTo>
                  <a:lnTo>
                    <a:pt x="82752" y="871468"/>
                  </a:lnTo>
                  <a:lnTo>
                    <a:pt x="83726" y="836716"/>
                  </a:lnTo>
                  <a:lnTo>
                    <a:pt x="83811" y="798910"/>
                  </a:lnTo>
                  <a:lnTo>
                    <a:pt x="83819" y="764881"/>
                  </a:lnTo>
                  <a:lnTo>
                    <a:pt x="83820" y="730044"/>
                  </a:lnTo>
                  <a:lnTo>
                    <a:pt x="83820" y="696276"/>
                  </a:lnTo>
                  <a:lnTo>
                    <a:pt x="84666" y="670465"/>
                  </a:lnTo>
                  <a:lnTo>
                    <a:pt x="90733" y="632517"/>
                  </a:lnTo>
                  <a:lnTo>
                    <a:pt x="91377" y="594431"/>
                  </a:lnTo>
                  <a:lnTo>
                    <a:pt x="91434" y="556332"/>
                  </a:lnTo>
                  <a:lnTo>
                    <a:pt x="91439" y="518232"/>
                  </a:lnTo>
                  <a:lnTo>
                    <a:pt x="91439" y="486518"/>
                  </a:lnTo>
                  <a:lnTo>
                    <a:pt x="91439" y="451685"/>
                  </a:lnTo>
                  <a:lnTo>
                    <a:pt x="91439" y="418373"/>
                  </a:lnTo>
                  <a:lnTo>
                    <a:pt x="91439" y="384949"/>
                  </a:lnTo>
                  <a:lnTo>
                    <a:pt x="91439" y="350036"/>
                  </a:lnTo>
                  <a:lnTo>
                    <a:pt x="91439" y="317593"/>
                  </a:lnTo>
                  <a:lnTo>
                    <a:pt x="91439" y="285662"/>
                  </a:lnTo>
                  <a:lnTo>
                    <a:pt x="91439" y="253204"/>
                  </a:lnTo>
                  <a:lnTo>
                    <a:pt x="91439" y="221053"/>
                  </a:lnTo>
                  <a:lnTo>
                    <a:pt x="91439" y="189338"/>
                  </a:lnTo>
                  <a:lnTo>
                    <a:pt x="91439" y="155283"/>
                  </a:lnTo>
                  <a:lnTo>
                    <a:pt x="92286" y="129451"/>
                  </a:lnTo>
                  <a:lnTo>
                    <a:pt x="98589" y="91583"/>
                  </a:lnTo>
                  <a:lnTo>
                    <a:pt x="99697" y="81343"/>
                  </a:lnTo>
                  <a:lnTo>
                    <a:pt x="106196" y="47981"/>
                  </a:lnTo>
                  <a:lnTo>
                    <a:pt x="106676" y="10035"/>
                  </a:lnTo>
                  <a:lnTo>
                    <a:pt x="1066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2"/>
          <p:cNvGrpSpPr/>
          <p:nvPr/>
        </p:nvGrpSpPr>
        <p:grpSpPr>
          <a:xfrm>
            <a:off x="373380" y="3619500"/>
            <a:ext cx="579121" cy="1066801"/>
            <a:chOff x="373380" y="3619500"/>
            <a:chExt cx="579121" cy="1066801"/>
          </a:xfrm>
        </p:grpSpPr>
        <p:sp>
          <p:nvSpPr>
            <p:cNvPr id="8" name="SMARTInkShape-76"/>
            <p:cNvSpPr/>
            <p:nvPr/>
          </p:nvSpPr>
          <p:spPr>
            <a:xfrm>
              <a:off x="373380" y="4351019"/>
              <a:ext cx="381000" cy="281941"/>
            </a:xfrm>
            <a:custGeom>
              <a:avLst/>
              <a:gdLst/>
              <a:ahLst/>
              <a:cxnLst/>
              <a:rect l="0" t="0" r="0" b="0"/>
              <a:pathLst>
                <a:path w="381000" h="281941">
                  <a:moveTo>
                    <a:pt x="380999" y="281940"/>
                  </a:moveTo>
                  <a:lnTo>
                    <a:pt x="345375" y="281940"/>
                  </a:lnTo>
                  <a:lnTo>
                    <a:pt x="324957" y="281094"/>
                  </a:lnTo>
                  <a:lnTo>
                    <a:pt x="310631" y="275909"/>
                  </a:lnTo>
                  <a:lnTo>
                    <a:pt x="275751" y="274460"/>
                  </a:lnTo>
                  <a:lnTo>
                    <a:pt x="241707" y="272075"/>
                  </a:lnTo>
                  <a:lnTo>
                    <a:pt x="203963" y="267172"/>
                  </a:lnTo>
                  <a:lnTo>
                    <a:pt x="165895" y="266742"/>
                  </a:lnTo>
                  <a:lnTo>
                    <a:pt x="130055" y="266704"/>
                  </a:lnTo>
                  <a:lnTo>
                    <a:pt x="94010" y="266701"/>
                  </a:lnTo>
                  <a:lnTo>
                    <a:pt x="59268" y="266700"/>
                  </a:lnTo>
                  <a:lnTo>
                    <a:pt x="21418" y="266700"/>
                  </a:lnTo>
                  <a:lnTo>
                    <a:pt x="0" y="266700"/>
                  </a:lnTo>
                  <a:lnTo>
                    <a:pt x="0" y="252834"/>
                  </a:lnTo>
                  <a:lnTo>
                    <a:pt x="6560" y="234414"/>
                  </a:lnTo>
                  <a:lnTo>
                    <a:pt x="6067" y="231629"/>
                  </a:lnTo>
                  <a:lnTo>
                    <a:pt x="2174" y="222819"/>
                  </a:lnTo>
                  <a:lnTo>
                    <a:pt x="84" y="191855"/>
                  </a:lnTo>
                  <a:lnTo>
                    <a:pt x="4070" y="177449"/>
                  </a:lnTo>
                  <a:lnTo>
                    <a:pt x="13183" y="158385"/>
                  </a:lnTo>
                  <a:lnTo>
                    <a:pt x="15119" y="124365"/>
                  </a:lnTo>
                  <a:lnTo>
                    <a:pt x="16062" y="109359"/>
                  </a:lnTo>
                  <a:lnTo>
                    <a:pt x="21797" y="86044"/>
                  </a:lnTo>
                  <a:lnTo>
                    <a:pt x="22851" y="50837"/>
                  </a:lnTo>
                  <a:lnTo>
                    <a:pt x="25114" y="45737"/>
                  </a:lnTo>
                  <a:lnTo>
                    <a:pt x="28095" y="40648"/>
                  </a:lnTo>
                  <a:lnTo>
                    <a:pt x="30008" y="30482"/>
                  </a:lnTo>
                  <a:lnTo>
                    <a:pt x="30477" y="11327"/>
                  </a:lnTo>
                  <a:lnTo>
                    <a:pt x="29631" y="10092"/>
                  </a:lnTo>
                  <a:lnTo>
                    <a:pt x="28221" y="9268"/>
                  </a:lnTo>
                  <a:lnTo>
                    <a:pt x="23918" y="7946"/>
                  </a:lnTo>
                  <a:lnTo>
                    <a:pt x="34238" y="7629"/>
                  </a:lnTo>
                  <a:lnTo>
                    <a:pt x="35525" y="6780"/>
                  </a:lnTo>
                  <a:lnTo>
                    <a:pt x="36383" y="5367"/>
                  </a:lnTo>
                  <a:lnTo>
                    <a:pt x="38097" y="9"/>
                  </a:lnTo>
                  <a:lnTo>
                    <a:pt x="30572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7"/>
            <p:cNvSpPr/>
            <p:nvPr/>
          </p:nvSpPr>
          <p:spPr>
            <a:xfrm>
              <a:off x="777239" y="3619500"/>
              <a:ext cx="175262" cy="1066801"/>
            </a:xfrm>
            <a:custGeom>
              <a:avLst/>
              <a:gdLst/>
              <a:ahLst/>
              <a:cxnLst/>
              <a:rect l="0" t="0" r="0" b="0"/>
              <a:pathLst>
                <a:path w="175262" h="1066801">
                  <a:moveTo>
                    <a:pt x="175261" y="1066800"/>
                  </a:moveTo>
                  <a:lnTo>
                    <a:pt x="153867" y="1066800"/>
                  </a:lnTo>
                  <a:lnTo>
                    <a:pt x="146607" y="1061563"/>
                  </a:lnTo>
                  <a:lnTo>
                    <a:pt x="139489" y="1059039"/>
                  </a:lnTo>
                  <a:lnTo>
                    <a:pt x="132018" y="1054152"/>
                  </a:lnTo>
                  <a:lnTo>
                    <a:pt x="123595" y="1052328"/>
                  </a:lnTo>
                  <a:lnTo>
                    <a:pt x="85548" y="1051573"/>
                  </a:lnTo>
                  <a:lnTo>
                    <a:pt x="78662" y="1050719"/>
                  </a:lnTo>
                  <a:lnTo>
                    <a:pt x="56654" y="1044646"/>
                  </a:lnTo>
                  <a:lnTo>
                    <a:pt x="19262" y="1043940"/>
                  </a:lnTo>
                  <a:lnTo>
                    <a:pt x="0" y="1043940"/>
                  </a:lnTo>
                  <a:lnTo>
                    <a:pt x="0" y="1017444"/>
                  </a:lnTo>
                  <a:lnTo>
                    <a:pt x="2258" y="1012973"/>
                  </a:lnTo>
                  <a:lnTo>
                    <a:pt x="5237" y="1008163"/>
                  </a:lnTo>
                  <a:lnTo>
                    <a:pt x="6914" y="999849"/>
                  </a:lnTo>
                  <a:lnTo>
                    <a:pt x="7608" y="965620"/>
                  </a:lnTo>
                  <a:lnTo>
                    <a:pt x="7620" y="929114"/>
                  </a:lnTo>
                  <a:lnTo>
                    <a:pt x="7621" y="891055"/>
                  </a:lnTo>
                  <a:lnTo>
                    <a:pt x="7621" y="855951"/>
                  </a:lnTo>
                  <a:lnTo>
                    <a:pt x="12011" y="836500"/>
                  </a:lnTo>
                  <a:lnTo>
                    <a:pt x="7952" y="801217"/>
                  </a:lnTo>
                  <a:lnTo>
                    <a:pt x="7640" y="764605"/>
                  </a:lnTo>
                  <a:lnTo>
                    <a:pt x="7622" y="728137"/>
                  </a:lnTo>
                  <a:lnTo>
                    <a:pt x="7621" y="691586"/>
                  </a:lnTo>
                  <a:lnTo>
                    <a:pt x="7621" y="655361"/>
                  </a:lnTo>
                  <a:lnTo>
                    <a:pt x="7621" y="619762"/>
                  </a:lnTo>
                  <a:lnTo>
                    <a:pt x="12011" y="598594"/>
                  </a:lnTo>
                  <a:lnTo>
                    <a:pt x="10144" y="578963"/>
                  </a:lnTo>
                  <a:lnTo>
                    <a:pt x="14868" y="541159"/>
                  </a:lnTo>
                  <a:lnTo>
                    <a:pt x="15226" y="506452"/>
                  </a:lnTo>
                  <a:lnTo>
                    <a:pt x="16083" y="487315"/>
                  </a:lnTo>
                  <a:lnTo>
                    <a:pt x="26592" y="451145"/>
                  </a:lnTo>
                  <a:lnTo>
                    <a:pt x="29968" y="426591"/>
                  </a:lnTo>
                  <a:lnTo>
                    <a:pt x="31307" y="392988"/>
                  </a:lnTo>
                  <a:lnTo>
                    <a:pt x="37393" y="368394"/>
                  </a:lnTo>
                  <a:lnTo>
                    <a:pt x="38082" y="332816"/>
                  </a:lnTo>
                  <a:lnTo>
                    <a:pt x="38100" y="294984"/>
                  </a:lnTo>
                  <a:lnTo>
                    <a:pt x="38100" y="259554"/>
                  </a:lnTo>
                  <a:lnTo>
                    <a:pt x="38100" y="222017"/>
                  </a:lnTo>
                  <a:lnTo>
                    <a:pt x="40358" y="214950"/>
                  </a:lnTo>
                  <a:lnTo>
                    <a:pt x="43337" y="208986"/>
                  </a:lnTo>
                  <a:lnTo>
                    <a:pt x="45407" y="195673"/>
                  </a:lnTo>
                  <a:lnTo>
                    <a:pt x="45718" y="157573"/>
                  </a:lnTo>
                  <a:lnTo>
                    <a:pt x="45721" y="134306"/>
                  </a:lnTo>
                  <a:lnTo>
                    <a:pt x="47978" y="129400"/>
                  </a:lnTo>
                  <a:lnTo>
                    <a:pt x="50957" y="124398"/>
                  </a:lnTo>
                  <a:lnTo>
                    <a:pt x="52870" y="114287"/>
                  </a:lnTo>
                  <a:lnTo>
                    <a:pt x="53332" y="95460"/>
                  </a:lnTo>
                  <a:lnTo>
                    <a:pt x="55595" y="90969"/>
                  </a:lnTo>
                  <a:lnTo>
                    <a:pt x="59900" y="85232"/>
                  </a:lnTo>
                  <a:lnTo>
                    <a:pt x="60867" y="77382"/>
                  </a:lnTo>
                  <a:lnTo>
                    <a:pt x="60961" y="39482"/>
                  </a:lnTo>
                  <a:lnTo>
                    <a:pt x="60961" y="1741"/>
                  </a:lnTo>
                  <a:lnTo>
                    <a:pt x="60961" y="343"/>
                  </a:lnTo>
                  <a:lnTo>
                    <a:pt x="53433" y="2"/>
                  </a:lnTo>
                  <a:lnTo>
                    <a:pt x="609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3"/>
          <p:cNvGrpSpPr/>
          <p:nvPr/>
        </p:nvGrpSpPr>
        <p:grpSpPr>
          <a:xfrm>
            <a:off x="-640079" y="2232659"/>
            <a:ext cx="1394459" cy="1249682"/>
            <a:chOff x="-640079" y="2232659"/>
            <a:chExt cx="1394459" cy="1249682"/>
          </a:xfrm>
        </p:grpSpPr>
        <p:sp>
          <p:nvSpPr>
            <p:cNvPr id="11" name="SMARTInkShape-78"/>
            <p:cNvSpPr/>
            <p:nvPr/>
          </p:nvSpPr>
          <p:spPr>
            <a:xfrm>
              <a:off x="547985" y="2453640"/>
              <a:ext cx="206395" cy="323799"/>
            </a:xfrm>
            <a:custGeom>
              <a:avLst/>
              <a:gdLst/>
              <a:ahLst/>
              <a:cxnLst/>
              <a:rect l="0" t="0" r="0" b="0"/>
              <a:pathLst>
                <a:path w="206395" h="323799">
                  <a:moveTo>
                    <a:pt x="31134" y="0"/>
                  </a:moveTo>
                  <a:lnTo>
                    <a:pt x="24574" y="0"/>
                  </a:lnTo>
                  <a:lnTo>
                    <a:pt x="24221" y="846"/>
                  </a:lnTo>
                  <a:lnTo>
                    <a:pt x="23608" y="14651"/>
                  </a:lnTo>
                  <a:lnTo>
                    <a:pt x="31816" y="48903"/>
                  </a:lnTo>
                  <a:lnTo>
                    <a:pt x="38956" y="79401"/>
                  </a:lnTo>
                  <a:lnTo>
                    <a:pt x="48692" y="115248"/>
                  </a:lnTo>
                  <a:lnTo>
                    <a:pt x="56718" y="140968"/>
                  </a:lnTo>
                  <a:lnTo>
                    <a:pt x="63107" y="169332"/>
                  </a:lnTo>
                  <a:lnTo>
                    <a:pt x="71027" y="196614"/>
                  </a:lnTo>
                  <a:lnTo>
                    <a:pt x="85006" y="233516"/>
                  </a:lnTo>
                  <a:lnTo>
                    <a:pt x="99872" y="263641"/>
                  </a:lnTo>
                  <a:lnTo>
                    <a:pt x="119052" y="298313"/>
                  </a:lnTo>
                  <a:lnTo>
                    <a:pt x="131726" y="320877"/>
                  </a:lnTo>
                  <a:lnTo>
                    <a:pt x="133755" y="323138"/>
                  </a:lnTo>
                  <a:lnTo>
                    <a:pt x="135108" y="323798"/>
                  </a:lnTo>
                  <a:lnTo>
                    <a:pt x="136010" y="323392"/>
                  </a:lnTo>
                  <a:lnTo>
                    <a:pt x="136612" y="322275"/>
                  </a:lnTo>
                  <a:lnTo>
                    <a:pt x="136166" y="320683"/>
                  </a:lnTo>
                  <a:lnTo>
                    <a:pt x="115826" y="287534"/>
                  </a:lnTo>
                  <a:lnTo>
                    <a:pt x="82823" y="250222"/>
                  </a:lnTo>
                  <a:lnTo>
                    <a:pt x="53668" y="227665"/>
                  </a:lnTo>
                  <a:lnTo>
                    <a:pt x="19897" y="211365"/>
                  </a:lnTo>
                  <a:lnTo>
                    <a:pt x="943" y="206004"/>
                  </a:lnTo>
                  <a:lnTo>
                    <a:pt x="0" y="204222"/>
                  </a:lnTo>
                  <a:lnTo>
                    <a:pt x="616" y="194432"/>
                  </a:lnTo>
                  <a:lnTo>
                    <a:pt x="5153" y="189989"/>
                  </a:lnTo>
                  <a:lnTo>
                    <a:pt x="36045" y="172957"/>
                  </a:lnTo>
                  <a:lnTo>
                    <a:pt x="72744" y="158530"/>
                  </a:lnTo>
                  <a:lnTo>
                    <a:pt x="106587" y="146126"/>
                  </a:lnTo>
                  <a:lnTo>
                    <a:pt x="143426" y="135771"/>
                  </a:lnTo>
                  <a:lnTo>
                    <a:pt x="180786" y="129924"/>
                  </a:lnTo>
                  <a:lnTo>
                    <a:pt x="206394" y="1219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9"/>
            <p:cNvSpPr/>
            <p:nvPr/>
          </p:nvSpPr>
          <p:spPr>
            <a:xfrm>
              <a:off x="182880" y="2676309"/>
              <a:ext cx="373381" cy="339434"/>
            </a:xfrm>
            <a:custGeom>
              <a:avLst/>
              <a:gdLst/>
              <a:ahLst/>
              <a:cxnLst/>
              <a:rect l="0" t="0" r="0" b="0"/>
              <a:pathLst>
                <a:path w="373381" h="339434">
                  <a:moveTo>
                    <a:pt x="0" y="249771"/>
                  </a:moveTo>
                  <a:lnTo>
                    <a:pt x="21957" y="249771"/>
                  </a:lnTo>
                  <a:lnTo>
                    <a:pt x="28949" y="247513"/>
                  </a:lnTo>
                  <a:lnTo>
                    <a:pt x="64584" y="221602"/>
                  </a:lnTo>
                  <a:lnTo>
                    <a:pt x="91446" y="202651"/>
                  </a:lnTo>
                  <a:lnTo>
                    <a:pt x="100849" y="190183"/>
                  </a:lnTo>
                  <a:lnTo>
                    <a:pt x="104952" y="179810"/>
                  </a:lnTo>
                  <a:lnTo>
                    <a:pt x="106528" y="156952"/>
                  </a:lnTo>
                  <a:lnTo>
                    <a:pt x="104354" y="151226"/>
                  </a:lnTo>
                  <a:lnTo>
                    <a:pt x="102589" y="148515"/>
                  </a:lnTo>
                  <a:lnTo>
                    <a:pt x="100566" y="146707"/>
                  </a:lnTo>
                  <a:lnTo>
                    <a:pt x="96060" y="144698"/>
                  </a:lnTo>
                  <a:lnTo>
                    <a:pt x="84718" y="143567"/>
                  </a:lnTo>
                  <a:lnTo>
                    <a:pt x="70633" y="147277"/>
                  </a:lnTo>
                  <a:lnTo>
                    <a:pt x="45655" y="166836"/>
                  </a:lnTo>
                  <a:lnTo>
                    <a:pt x="25387" y="190491"/>
                  </a:lnTo>
                  <a:lnTo>
                    <a:pt x="8287" y="227131"/>
                  </a:lnTo>
                  <a:lnTo>
                    <a:pt x="2455" y="252094"/>
                  </a:lnTo>
                  <a:lnTo>
                    <a:pt x="2985" y="278681"/>
                  </a:lnTo>
                  <a:lnTo>
                    <a:pt x="10749" y="310421"/>
                  </a:lnTo>
                  <a:lnTo>
                    <a:pt x="14786" y="316450"/>
                  </a:lnTo>
                  <a:lnTo>
                    <a:pt x="37257" y="332212"/>
                  </a:lnTo>
                  <a:lnTo>
                    <a:pt x="47885" y="337211"/>
                  </a:lnTo>
                  <a:lnTo>
                    <a:pt x="58253" y="339433"/>
                  </a:lnTo>
                  <a:lnTo>
                    <a:pt x="84790" y="334776"/>
                  </a:lnTo>
                  <a:lnTo>
                    <a:pt x="114491" y="323445"/>
                  </a:lnTo>
                  <a:lnTo>
                    <a:pt x="128778" y="313841"/>
                  </a:lnTo>
                  <a:lnTo>
                    <a:pt x="157045" y="279657"/>
                  </a:lnTo>
                  <a:lnTo>
                    <a:pt x="177714" y="244416"/>
                  </a:lnTo>
                  <a:lnTo>
                    <a:pt x="191321" y="219115"/>
                  </a:lnTo>
                  <a:lnTo>
                    <a:pt x="199034" y="182912"/>
                  </a:lnTo>
                  <a:lnTo>
                    <a:pt x="205151" y="146168"/>
                  </a:lnTo>
                  <a:lnTo>
                    <a:pt x="205736" y="127998"/>
                  </a:lnTo>
                  <a:lnTo>
                    <a:pt x="205739" y="160990"/>
                  </a:lnTo>
                  <a:lnTo>
                    <a:pt x="206586" y="195934"/>
                  </a:lnTo>
                  <a:lnTo>
                    <a:pt x="215146" y="232095"/>
                  </a:lnTo>
                  <a:lnTo>
                    <a:pt x="223872" y="244209"/>
                  </a:lnTo>
                  <a:lnTo>
                    <a:pt x="223755" y="246063"/>
                  </a:lnTo>
                  <a:lnTo>
                    <a:pt x="221983" y="247299"/>
                  </a:lnTo>
                  <a:lnTo>
                    <a:pt x="215063" y="249282"/>
                  </a:lnTo>
                  <a:lnTo>
                    <a:pt x="214495" y="248598"/>
                  </a:lnTo>
                  <a:lnTo>
                    <a:pt x="213696" y="243591"/>
                  </a:lnTo>
                  <a:lnTo>
                    <a:pt x="213509" y="239122"/>
                  </a:lnTo>
                  <a:lnTo>
                    <a:pt x="223016" y="217187"/>
                  </a:lnTo>
                  <a:lnTo>
                    <a:pt x="223890" y="183879"/>
                  </a:lnTo>
                  <a:lnTo>
                    <a:pt x="227204" y="149249"/>
                  </a:lnTo>
                  <a:lnTo>
                    <a:pt x="228186" y="114435"/>
                  </a:lnTo>
                  <a:lnTo>
                    <a:pt x="230735" y="82671"/>
                  </a:lnTo>
                  <a:lnTo>
                    <a:pt x="239181" y="45643"/>
                  </a:lnTo>
                  <a:lnTo>
                    <a:pt x="249003" y="20799"/>
                  </a:lnTo>
                  <a:lnTo>
                    <a:pt x="254037" y="13103"/>
                  </a:lnTo>
                  <a:lnTo>
                    <a:pt x="265676" y="4011"/>
                  </a:lnTo>
                  <a:lnTo>
                    <a:pt x="275804" y="0"/>
                  </a:lnTo>
                  <a:lnTo>
                    <a:pt x="278695" y="283"/>
                  </a:lnTo>
                  <a:lnTo>
                    <a:pt x="284167" y="2856"/>
                  </a:lnTo>
                  <a:lnTo>
                    <a:pt x="292007" y="13110"/>
                  </a:lnTo>
                  <a:lnTo>
                    <a:pt x="307045" y="44976"/>
                  </a:lnTo>
                  <a:lnTo>
                    <a:pt x="321518" y="78742"/>
                  </a:lnTo>
                  <a:lnTo>
                    <a:pt x="332530" y="111941"/>
                  </a:lnTo>
                  <a:lnTo>
                    <a:pt x="342858" y="138443"/>
                  </a:lnTo>
                  <a:lnTo>
                    <a:pt x="355594" y="159569"/>
                  </a:lnTo>
                  <a:lnTo>
                    <a:pt x="360677" y="163114"/>
                  </a:lnTo>
                  <a:lnTo>
                    <a:pt x="368299" y="165110"/>
                  </a:lnTo>
                  <a:lnTo>
                    <a:pt x="369992" y="164543"/>
                  </a:lnTo>
                  <a:lnTo>
                    <a:pt x="371121" y="163319"/>
                  </a:lnTo>
                  <a:lnTo>
                    <a:pt x="372376" y="159701"/>
                  </a:lnTo>
                  <a:lnTo>
                    <a:pt x="373380" y="15071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0"/>
            <p:cNvSpPr/>
            <p:nvPr/>
          </p:nvSpPr>
          <p:spPr>
            <a:xfrm>
              <a:off x="9569" y="2918459"/>
              <a:ext cx="142659" cy="194030"/>
            </a:xfrm>
            <a:custGeom>
              <a:avLst/>
              <a:gdLst/>
              <a:ahLst/>
              <a:cxnLst/>
              <a:rect l="0" t="0" r="0" b="0"/>
              <a:pathLst>
                <a:path w="142659" h="194030">
                  <a:moveTo>
                    <a:pt x="89490" y="0"/>
                  </a:moveTo>
                  <a:lnTo>
                    <a:pt x="85445" y="4046"/>
                  </a:lnTo>
                  <a:lnTo>
                    <a:pt x="78944" y="6032"/>
                  </a:lnTo>
                  <a:lnTo>
                    <a:pt x="46139" y="11573"/>
                  </a:lnTo>
                  <a:lnTo>
                    <a:pt x="11587" y="28023"/>
                  </a:lnTo>
                  <a:lnTo>
                    <a:pt x="4631" y="33057"/>
                  </a:lnTo>
                  <a:lnTo>
                    <a:pt x="975" y="38117"/>
                  </a:lnTo>
                  <a:lnTo>
                    <a:pt x="0" y="40651"/>
                  </a:lnTo>
                  <a:lnTo>
                    <a:pt x="197" y="43188"/>
                  </a:lnTo>
                  <a:lnTo>
                    <a:pt x="2673" y="48264"/>
                  </a:lnTo>
                  <a:lnTo>
                    <a:pt x="4519" y="49956"/>
                  </a:lnTo>
                  <a:lnTo>
                    <a:pt x="20992" y="59173"/>
                  </a:lnTo>
                  <a:lnTo>
                    <a:pt x="53346" y="64901"/>
                  </a:lnTo>
                  <a:lnTo>
                    <a:pt x="87490" y="74127"/>
                  </a:lnTo>
                  <a:lnTo>
                    <a:pt x="104138" y="77844"/>
                  </a:lnTo>
                  <a:lnTo>
                    <a:pt x="114627" y="82858"/>
                  </a:lnTo>
                  <a:lnTo>
                    <a:pt x="129206" y="95200"/>
                  </a:lnTo>
                  <a:lnTo>
                    <a:pt x="136211" y="104683"/>
                  </a:lnTo>
                  <a:lnTo>
                    <a:pt x="139888" y="114541"/>
                  </a:lnTo>
                  <a:lnTo>
                    <a:pt x="142658" y="149875"/>
                  </a:lnTo>
                  <a:lnTo>
                    <a:pt x="140496" y="157769"/>
                  </a:lnTo>
                  <a:lnTo>
                    <a:pt x="132261" y="169231"/>
                  </a:lnTo>
                  <a:lnTo>
                    <a:pt x="119097" y="181094"/>
                  </a:lnTo>
                  <a:lnTo>
                    <a:pt x="114308" y="184230"/>
                  </a:lnTo>
                  <a:lnTo>
                    <a:pt x="77799" y="193995"/>
                  </a:lnTo>
                  <a:lnTo>
                    <a:pt x="64821" y="194029"/>
                  </a:lnTo>
                  <a:lnTo>
                    <a:pt x="28531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1"/>
            <p:cNvSpPr/>
            <p:nvPr/>
          </p:nvSpPr>
          <p:spPr>
            <a:xfrm>
              <a:off x="-167059" y="2983735"/>
              <a:ext cx="144200" cy="207377"/>
            </a:xfrm>
            <a:custGeom>
              <a:avLst/>
              <a:gdLst/>
              <a:ahLst/>
              <a:cxnLst/>
              <a:rect l="0" t="0" r="0" b="0"/>
              <a:pathLst>
                <a:path w="144200" h="207377">
                  <a:moveTo>
                    <a:pt x="22280" y="102365"/>
                  </a:moveTo>
                  <a:lnTo>
                    <a:pt x="22280" y="109671"/>
                  </a:lnTo>
                  <a:lnTo>
                    <a:pt x="39446" y="109957"/>
                  </a:lnTo>
                  <a:lnTo>
                    <a:pt x="65852" y="99376"/>
                  </a:lnTo>
                  <a:lnTo>
                    <a:pt x="101042" y="74258"/>
                  </a:lnTo>
                  <a:lnTo>
                    <a:pt x="134323" y="47277"/>
                  </a:lnTo>
                  <a:lnTo>
                    <a:pt x="139810" y="38088"/>
                  </a:lnTo>
                  <a:lnTo>
                    <a:pt x="143621" y="17407"/>
                  </a:lnTo>
                  <a:lnTo>
                    <a:pt x="141685" y="11548"/>
                  </a:lnTo>
                  <a:lnTo>
                    <a:pt x="139983" y="8800"/>
                  </a:lnTo>
                  <a:lnTo>
                    <a:pt x="129498" y="888"/>
                  </a:lnTo>
                  <a:lnTo>
                    <a:pt x="125085" y="0"/>
                  </a:lnTo>
                  <a:lnTo>
                    <a:pt x="115666" y="1271"/>
                  </a:lnTo>
                  <a:lnTo>
                    <a:pt x="100844" y="6747"/>
                  </a:lnTo>
                  <a:lnTo>
                    <a:pt x="66479" y="31770"/>
                  </a:lnTo>
                  <a:lnTo>
                    <a:pt x="37988" y="58971"/>
                  </a:lnTo>
                  <a:lnTo>
                    <a:pt x="13028" y="95051"/>
                  </a:lnTo>
                  <a:lnTo>
                    <a:pt x="2358" y="123027"/>
                  </a:lnTo>
                  <a:lnTo>
                    <a:pt x="0" y="149155"/>
                  </a:lnTo>
                  <a:lnTo>
                    <a:pt x="3637" y="167217"/>
                  </a:lnTo>
                  <a:lnTo>
                    <a:pt x="10076" y="183293"/>
                  </a:lnTo>
                  <a:lnTo>
                    <a:pt x="17138" y="191390"/>
                  </a:lnTo>
                  <a:lnTo>
                    <a:pt x="25921" y="196965"/>
                  </a:lnTo>
                  <a:lnTo>
                    <a:pt x="60444" y="207195"/>
                  </a:lnTo>
                  <a:lnTo>
                    <a:pt x="71415" y="207376"/>
                  </a:lnTo>
                  <a:lnTo>
                    <a:pt x="107936" y="201212"/>
                  </a:lnTo>
                  <a:lnTo>
                    <a:pt x="144199" y="19380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2"/>
            <p:cNvSpPr/>
            <p:nvPr/>
          </p:nvSpPr>
          <p:spPr>
            <a:xfrm>
              <a:off x="-289559" y="3055619"/>
              <a:ext cx="91441" cy="213196"/>
            </a:xfrm>
            <a:custGeom>
              <a:avLst/>
              <a:gdLst/>
              <a:ahLst/>
              <a:cxnLst/>
              <a:rect l="0" t="0" r="0" b="0"/>
              <a:pathLst>
                <a:path w="91441" h="213196">
                  <a:moveTo>
                    <a:pt x="0" y="106681"/>
                  </a:moveTo>
                  <a:lnTo>
                    <a:pt x="12150" y="119678"/>
                  </a:lnTo>
                  <a:lnTo>
                    <a:pt x="28156" y="156092"/>
                  </a:lnTo>
                  <a:lnTo>
                    <a:pt x="43474" y="191636"/>
                  </a:lnTo>
                  <a:lnTo>
                    <a:pt x="45568" y="200319"/>
                  </a:lnTo>
                  <a:lnTo>
                    <a:pt x="53235" y="213195"/>
                  </a:lnTo>
                  <a:lnTo>
                    <a:pt x="53330" y="202740"/>
                  </a:lnTo>
                  <a:lnTo>
                    <a:pt x="46778" y="166708"/>
                  </a:lnTo>
                  <a:lnTo>
                    <a:pt x="40692" y="131739"/>
                  </a:lnTo>
                  <a:lnTo>
                    <a:pt x="38612" y="99495"/>
                  </a:lnTo>
                  <a:lnTo>
                    <a:pt x="39174" y="84860"/>
                  </a:lnTo>
                  <a:lnTo>
                    <a:pt x="46727" y="51115"/>
                  </a:lnTo>
                  <a:lnTo>
                    <a:pt x="73521" y="13696"/>
                  </a:lnTo>
                  <a:lnTo>
                    <a:pt x="9144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3"/>
            <p:cNvSpPr/>
            <p:nvPr/>
          </p:nvSpPr>
          <p:spPr>
            <a:xfrm>
              <a:off x="-472253" y="3163835"/>
              <a:ext cx="128897" cy="196585"/>
            </a:xfrm>
            <a:custGeom>
              <a:avLst/>
              <a:gdLst/>
              <a:ahLst/>
              <a:cxnLst/>
              <a:rect l="0" t="0" r="0" b="0"/>
              <a:pathLst>
                <a:path w="128897" h="196585">
                  <a:moveTo>
                    <a:pt x="15053" y="89905"/>
                  </a:moveTo>
                  <a:lnTo>
                    <a:pt x="6963" y="85859"/>
                  </a:lnTo>
                  <a:lnTo>
                    <a:pt x="4580" y="83821"/>
                  </a:lnTo>
                  <a:lnTo>
                    <a:pt x="1932" y="79299"/>
                  </a:lnTo>
                  <a:lnTo>
                    <a:pt x="0" y="53859"/>
                  </a:lnTo>
                  <a:lnTo>
                    <a:pt x="1631" y="49788"/>
                  </a:lnTo>
                  <a:lnTo>
                    <a:pt x="24666" y="23093"/>
                  </a:lnTo>
                  <a:lnTo>
                    <a:pt x="51789" y="3648"/>
                  </a:lnTo>
                  <a:lnTo>
                    <a:pt x="66202" y="0"/>
                  </a:lnTo>
                  <a:lnTo>
                    <a:pt x="76168" y="1405"/>
                  </a:lnTo>
                  <a:lnTo>
                    <a:pt x="96364" y="9205"/>
                  </a:lnTo>
                  <a:lnTo>
                    <a:pt x="104249" y="16220"/>
                  </a:lnTo>
                  <a:lnTo>
                    <a:pt x="118898" y="40282"/>
                  </a:lnTo>
                  <a:lnTo>
                    <a:pt x="125879" y="60526"/>
                  </a:lnTo>
                  <a:lnTo>
                    <a:pt x="128896" y="97669"/>
                  </a:lnTo>
                  <a:lnTo>
                    <a:pt x="121004" y="129613"/>
                  </a:lnTo>
                  <a:lnTo>
                    <a:pt x="115483" y="143112"/>
                  </a:lnTo>
                  <a:lnTo>
                    <a:pt x="85674" y="178931"/>
                  </a:lnTo>
                  <a:lnTo>
                    <a:pt x="74360" y="188249"/>
                  </a:lnTo>
                  <a:lnTo>
                    <a:pt x="62541" y="194115"/>
                  </a:lnTo>
                  <a:lnTo>
                    <a:pt x="53153" y="19658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4"/>
            <p:cNvSpPr/>
            <p:nvPr/>
          </p:nvSpPr>
          <p:spPr>
            <a:xfrm>
              <a:off x="-419007" y="3261359"/>
              <a:ext cx="38008" cy="220982"/>
            </a:xfrm>
            <a:custGeom>
              <a:avLst/>
              <a:gdLst/>
              <a:ahLst/>
              <a:cxnLst/>
              <a:rect l="0" t="0" r="0" b="0"/>
              <a:pathLst>
                <a:path w="38008" h="220982">
                  <a:moveTo>
                    <a:pt x="7527" y="0"/>
                  </a:moveTo>
                  <a:lnTo>
                    <a:pt x="7527" y="4046"/>
                  </a:lnTo>
                  <a:lnTo>
                    <a:pt x="6681" y="5237"/>
                  </a:lnTo>
                  <a:lnTo>
                    <a:pt x="5270" y="6032"/>
                  </a:lnTo>
                  <a:lnTo>
                    <a:pt x="3482" y="6561"/>
                  </a:lnTo>
                  <a:lnTo>
                    <a:pt x="2291" y="7761"/>
                  </a:lnTo>
                  <a:lnTo>
                    <a:pt x="967" y="11352"/>
                  </a:lnTo>
                  <a:lnTo>
                    <a:pt x="0" y="40156"/>
                  </a:lnTo>
                  <a:lnTo>
                    <a:pt x="5163" y="69833"/>
                  </a:lnTo>
                  <a:lnTo>
                    <a:pt x="9318" y="107429"/>
                  </a:lnTo>
                  <a:lnTo>
                    <a:pt x="15678" y="137383"/>
                  </a:lnTo>
                  <a:lnTo>
                    <a:pt x="25412" y="173799"/>
                  </a:lnTo>
                  <a:lnTo>
                    <a:pt x="29732" y="208653"/>
                  </a:lnTo>
                  <a:lnTo>
                    <a:pt x="29951" y="212762"/>
                  </a:lnTo>
                  <a:lnTo>
                    <a:pt x="30943" y="215502"/>
                  </a:lnTo>
                  <a:lnTo>
                    <a:pt x="32451" y="217327"/>
                  </a:lnTo>
                  <a:lnTo>
                    <a:pt x="38007" y="2209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5"/>
            <p:cNvSpPr/>
            <p:nvPr/>
          </p:nvSpPr>
          <p:spPr>
            <a:xfrm>
              <a:off x="121920" y="3383280"/>
              <a:ext cx="76200" cy="1"/>
            </a:xfrm>
            <a:custGeom>
              <a:avLst/>
              <a:gdLst/>
              <a:ahLst/>
              <a:cxnLst/>
              <a:rect l="0" t="0" r="0" b="0"/>
              <a:pathLst>
                <a:path w="76200" h="1">
                  <a:moveTo>
                    <a:pt x="0" y="0"/>
                  </a:moveTo>
                  <a:lnTo>
                    <a:pt x="32563" y="0"/>
                  </a:lnTo>
                  <a:lnTo>
                    <a:pt x="69251" y="0"/>
                  </a:lnTo>
                  <a:lnTo>
                    <a:pt x="7619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6"/>
            <p:cNvSpPr/>
            <p:nvPr/>
          </p:nvSpPr>
          <p:spPr>
            <a:xfrm>
              <a:off x="-304800" y="3368040"/>
              <a:ext cx="60961" cy="1"/>
            </a:xfrm>
            <a:custGeom>
              <a:avLst/>
              <a:gdLst/>
              <a:ahLst/>
              <a:cxnLst/>
              <a:rect l="0" t="0" r="0" b="0"/>
              <a:pathLst>
                <a:path w="60961" h="1">
                  <a:moveTo>
                    <a:pt x="0" y="0"/>
                  </a:moveTo>
                  <a:lnTo>
                    <a:pt x="33406" y="0"/>
                  </a:lnTo>
                  <a:lnTo>
                    <a:pt x="6096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7"/>
            <p:cNvSpPr/>
            <p:nvPr/>
          </p:nvSpPr>
          <p:spPr>
            <a:xfrm>
              <a:off x="-640079" y="2827019"/>
              <a:ext cx="137161" cy="99062"/>
            </a:xfrm>
            <a:custGeom>
              <a:avLst/>
              <a:gdLst/>
              <a:ahLst/>
              <a:cxnLst/>
              <a:rect l="0" t="0" r="0" b="0"/>
              <a:pathLst>
                <a:path w="137161" h="99062">
                  <a:moveTo>
                    <a:pt x="0" y="0"/>
                  </a:moveTo>
                  <a:lnTo>
                    <a:pt x="0" y="4046"/>
                  </a:lnTo>
                  <a:lnTo>
                    <a:pt x="4515" y="8289"/>
                  </a:lnTo>
                  <a:lnTo>
                    <a:pt x="11320" y="13845"/>
                  </a:lnTo>
                  <a:lnTo>
                    <a:pt x="20757" y="25645"/>
                  </a:lnTo>
                  <a:lnTo>
                    <a:pt x="55772" y="53875"/>
                  </a:lnTo>
                  <a:lnTo>
                    <a:pt x="89655" y="82371"/>
                  </a:lnTo>
                  <a:lnTo>
                    <a:pt x="108522" y="94886"/>
                  </a:lnTo>
                  <a:lnTo>
                    <a:pt x="121280" y="98236"/>
                  </a:lnTo>
                  <a:lnTo>
                    <a:pt x="137160" y="990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8"/>
            <p:cNvSpPr/>
            <p:nvPr/>
          </p:nvSpPr>
          <p:spPr>
            <a:xfrm>
              <a:off x="-586739" y="2735580"/>
              <a:ext cx="152401" cy="381001"/>
            </a:xfrm>
            <a:custGeom>
              <a:avLst/>
              <a:gdLst/>
              <a:ahLst/>
              <a:cxnLst/>
              <a:rect l="0" t="0" r="0" b="0"/>
              <a:pathLst>
                <a:path w="152401" h="381001">
                  <a:moveTo>
                    <a:pt x="0" y="0"/>
                  </a:moveTo>
                  <a:lnTo>
                    <a:pt x="6560" y="0"/>
                  </a:lnTo>
                  <a:lnTo>
                    <a:pt x="22178" y="14651"/>
                  </a:lnTo>
                  <a:lnTo>
                    <a:pt x="26790" y="23727"/>
                  </a:lnTo>
                  <a:lnTo>
                    <a:pt x="36077" y="59694"/>
                  </a:lnTo>
                  <a:lnTo>
                    <a:pt x="45822" y="95705"/>
                  </a:lnTo>
                  <a:lnTo>
                    <a:pt x="53370" y="130803"/>
                  </a:lnTo>
                  <a:lnTo>
                    <a:pt x="59280" y="156348"/>
                  </a:lnTo>
                  <a:lnTo>
                    <a:pt x="67551" y="184634"/>
                  </a:lnTo>
                  <a:lnTo>
                    <a:pt x="74613" y="214139"/>
                  </a:lnTo>
                  <a:lnTo>
                    <a:pt x="81421" y="243339"/>
                  </a:lnTo>
                  <a:lnTo>
                    <a:pt x="90091" y="270428"/>
                  </a:lnTo>
                  <a:lnTo>
                    <a:pt x="104493" y="305434"/>
                  </a:lnTo>
                  <a:lnTo>
                    <a:pt x="118446" y="340673"/>
                  </a:lnTo>
                  <a:lnTo>
                    <a:pt x="131957" y="366167"/>
                  </a:lnTo>
                  <a:lnTo>
                    <a:pt x="152400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9"/>
            <p:cNvSpPr/>
            <p:nvPr/>
          </p:nvSpPr>
          <p:spPr>
            <a:xfrm>
              <a:off x="-441579" y="2689859"/>
              <a:ext cx="151840" cy="203961"/>
            </a:xfrm>
            <a:custGeom>
              <a:avLst/>
              <a:gdLst/>
              <a:ahLst/>
              <a:cxnLst/>
              <a:rect l="0" t="0" r="0" b="0"/>
              <a:pathLst>
                <a:path w="151840" h="203961">
                  <a:moveTo>
                    <a:pt x="68199" y="15241"/>
                  </a:moveTo>
                  <a:lnTo>
                    <a:pt x="55202" y="3090"/>
                  </a:lnTo>
                  <a:lnTo>
                    <a:pt x="47791" y="916"/>
                  </a:lnTo>
                  <a:lnTo>
                    <a:pt x="42760" y="407"/>
                  </a:lnTo>
                  <a:lnTo>
                    <a:pt x="37702" y="2439"/>
                  </a:lnTo>
                  <a:lnTo>
                    <a:pt x="15893" y="21968"/>
                  </a:lnTo>
                  <a:lnTo>
                    <a:pt x="11086" y="33471"/>
                  </a:lnTo>
                  <a:lnTo>
                    <a:pt x="3954" y="65596"/>
                  </a:lnTo>
                  <a:lnTo>
                    <a:pt x="904" y="94601"/>
                  </a:lnTo>
                  <a:lnTo>
                    <a:pt x="0" y="124645"/>
                  </a:lnTo>
                  <a:lnTo>
                    <a:pt x="3777" y="150950"/>
                  </a:lnTo>
                  <a:lnTo>
                    <a:pt x="17876" y="180901"/>
                  </a:lnTo>
                  <a:lnTo>
                    <a:pt x="27795" y="193489"/>
                  </a:lnTo>
                  <a:lnTo>
                    <a:pt x="36413" y="199731"/>
                  </a:lnTo>
                  <a:lnTo>
                    <a:pt x="54830" y="203960"/>
                  </a:lnTo>
                  <a:lnTo>
                    <a:pt x="76374" y="201168"/>
                  </a:lnTo>
                  <a:lnTo>
                    <a:pt x="107961" y="181944"/>
                  </a:lnTo>
                  <a:lnTo>
                    <a:pt x="121431" y="170611"/>
                  </a:lnTo>
                  <a:lnTo>
                    <a:pt x="145086" y="134144"/>
                  </a:lnTo>
                  <a:lnTo>
                    <a:pt x="150650" y="100848"/>
                  </a:lnTo>
                  <a:lnTo>
                    <a:pt x="151749" y="68933"/>
                  </a:lnTo>
                  <a:lnTo>
                    <a:pt x="151839" y="61196"/>
                  </a:lnTo>
                  <a:lnTo>
                    <a:pt x="147424" y="48083"/>
                  </a:lnTo>
                  <a:lnTo>
                    <a:pt x="134837" y="29912"/>
                  </a:lnTo>
                  <a:lnTo>
                    <a:pt x="101885" y="12874"/>
                  </a:lnTo>
                  <a:lnTo>
                    <a:pt x="78165" y="2281"/>
                  </a:lnTo>
                  <a:lnTo>
                    <a:pt x="6819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0"/>
            <p:cNvSpPr/>
            <p:nvPr/>
          </p:nvSpPr>
          <p:spPr>
            <a:xfrm>
              <a:off x="-320039" y="2537459"/>
              <a:ext cx="212674" cy="193796"/>
            </a:xfrm>
            <a:custGeom>
              <a:avLst/>
              <a:gdLst/>
              <a:ahLst/>
              <a:cxnLst/>
              <a:rect l="0" t="0" r="0" b="0"/>
              <a:pathLst>
                <a:path w="212674" h="193796">
                  <a:moveTo>
                    <a:pt x="0" y="76200"/>
                  </a:moveTo>
                  <a:lnTo>
                    <a:pt x="4045" y="76200"/>
                  </a:lnTo>
                  <a:lnTo>
                    <a:pt x="5236" y="77047"/>
                  </a:lnTo>
                  <a:lnTo>
                    <a:pt x="6031" y="78458"/>
                  </a:lnTo>
                  <a:lnTo>
                    <a:pt x="6560" y="80246"/>
                  </a:lnTo>
                  <a:lnTo>
                    <a:pt x="7760" y="81437"/>
                  </a:lnTo>
                  <a:lnTo>
                    <a:pt x="11351" y="82761"/>
                  </a:lnTo>
                  <a:lnTo>
                    <a:pt x="15769" y="87866"/>
                  </a:lnTo>
                  <a:lnTo>
                    <a:pt x="28856" y="108906"/>
                  </a:lnTo>
                  <a:lnTo>
                    <a:pt x="59726" y="138070"/>
                  </a:lnTo>
                  <a:lnTo>
                    <a:pt x="68496" y="154458"/>
                  </a:lnTo>
                  <a:lnTo>
                    <a:pt x="90671" y="172907"/>
                  </a:lnTo>
                  <a:lnTo>
                    <a:pt x="120336" y="190294"/>
                  </a:lnTo>
                  <a:lnTo>
                    <a:pt x="135609" y="193795"/>
                  </a:lnTo>
                  <a:lnTo>
                    <a:pt x="153728" y="191007"/>
                  </a:lnTo>
                  <a:lnTo>
                    <a:pt x="180180" y="180073"/>
                  </a:lnTo>
                  <a:lnTo>
                    <a:pt x="188171" y="172884"/>
                  </a:lnTo>
                  <a:lnTo>
                    <a:pt x="197430" y="157058"/>
                  </a:lnTo>
                  <a:lnTo>
                    <a:pt x="209882" y="126767"/>
                  </a:lnTo>
                  <a:lnTo>
                    <a:pt x="212673" y="96255"/>
                  </a:lnTo>
                  <a:lnTo>
                    <a:pt x="211361" y="78340"/>
                  </a:lnTo>
                  <a:lnTo>
                    <a:pt x="196153" y="42428"/>
                  </a:lnTo>
                  <a:lnTo>
                    <a:pt x="176780" y="9618"/>
                  </a:lnTo>
                  <a:lnTo>
                    <a:pt x="16763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1"/>
            <p:cNvSpPr/>
            <p:nvPr/>
          </p:nvSpPr>
          <p:spPr>
            <a:xfrm>
              <a:off x="-76200" y="2355214"/>
              <a:ext cx="236220" cy="273514"/>
            </a:xfrm>
            <a:custGeom>
              <a:avLst/>
              <a:gdLst/>
              <a:ahLst/>
              <a:cxnLst/>
              <a:rect l="0" t="0" r="0" b="0"/>
              <a:pathLst>
                <a:path w="236220" h="273514">
                  <a:moveTo>
                    <a:pt x="0" y="113666"/>
                  </a:moveTo>
                  <a:lnTo>
                    <a:pt x="6561" y="113666"/>
                  </a:lnTo>
                  <a:lnTo>
                    <a:pt x="15397" y="117711"/>
                  </a:lnTo>
                  <a:lnTo>
                    <a:pt x="21801" y="124212"/>
                  </a:lnTo>
                  <a:lnTo>
                    <a:pt x="51184" y="161062"/>
                  </a:lnTo>
                  <a:lnTo>
                    <a:pt x="70220" y="197706"/>
                  </a:lnTo>
                  <a:lnTo>
                    <a:pt x="90914" y="234936"/>
                  </a:lnTo>
                  <a:lnTo>
                    <a:pt x="104376" y="263751"/>
                  </a:lnTo>
                  <a:lnTo>
                    <a:pt x="106640" y="273513"/>
                  </a:lnTo>
                  <a:lnTo>
                    <a:pt x="105830" y="253748"/>
                  </a:lnTo>
                  <a:lnTo>
                    <a:pt x="100118" y="215682"/>
                  </a:lnTo>
                  <a:lnTo>
                    <a:pt x="95328" y="182651"/>
                  </a:lnTo>
                  <a:lnTo>
                    <a:pt x="92592" y="146053"/>
                  </a:lnTo>
                  <a:lnTo>
                    <a:pt x="91952" y="118747"/>
                  </a:lnTo>
                  <a:lnTo>
                    <a:pt x="92514" y="91370"/>
                  </a:lnTo>
                  <a:lnTo>
                    <a:pt x="96744" y="57765"/>
                  </a:lnTo>
                  <a:lnTo>
                    <a:pt x="100860" y="25483"/>
                  </a:lnTo>
                  <a:lnTo>
                    <a:pt x="107213" y="10208"/>
                  </a:lnTo>
                  <a:lnTo>
                    <a:pt x="111997" y="4185"/>
                  </a:lnTo>
                  <a:lnTo>
                    <a:pt x="116945" y="1507"/>
                  </a:lnTo>
                  <a:lnTo>
                    <a:pt x="124491" y="0"/>
                  </a:lnTo>
                  <a:lnTo>
                    <a:pt x="136134" y="3599"/>
                  </a:lnTo>
                  <a:lnTo>
                    <a:pt x="146263" y="10027"/>
                  </a:lnTo>
                  <a:lnTo>
                    <a:pt x="154626" y="25385"/>
                  </a:lnTo>
                  <a:lnTo>
                    <a:pt x="169856" y="60741"/>
                  </a:lnTo>
                  <a:lnTo>
                    <a:pt x="184352" y="94933"/>
                  </a:lnTo>
                  <a:lnTo>
                    <a:pt x="195369" y="127369"/>
                  </a:lnTo>
                  <a:lnTo>
                    <a:pt x="205698" y="148702"/>
                  </a:lnTo>
                  <a:lnTo>
                    <a:pt x="210801" y="154638"/>
                  </a:lnTo>
                  <a:lnTo>
                    <a:pt x="228598" y="165139"/>
                  </a:lnTo>
                  <a:lnTo>
                    <a:pt x="236219" y="16700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2"/>
            <p:cNvSpPr/>
            <p:nvPr/>
          </p:nvSpPr>
          <p:spPr>
            <a:xfrm>
              <a:off x="176895" y="2232659"/>
              <a:ext cx="255998" cy="388622"/>
            </a:xfrm>
            <a:custGeom>
              <a:avLst/>
              <a:gdLst/>
              <a:ahLst/>
              <a:cxnLst/>
              <a:rect l="0" t="0" r="0" b="0"/>
              <a:pathLst>
                <a:path w="255998" h="388622">
                  <a:moveTo>
                    <a:pt x="105045" y="0"/>
                  </a:moveTo>
                  <a:lnTo>
                    <a:pt x="90354" y="847"/>
                  </a:lnTo>
                  <a:lnTo>
                    <a:pt x="53355" y="11352"/>
                  </a:lnTo>
                  <a:lnTo>
                    <a:pt x="38741" y="22179"/>
                  </a:lnTo>
                  <a:lnTo>
                    <a:pt x="19479" y="47091"/>
                  </a:lnTo>
                  <a:lnTo>
                    <a:pt x="3884" y="84001"/>
                  </a:lnTo>
                  <a:lnTo>
                    <a:pt x="0" y="106734"/>
                  </a:lnTo>
                  <a:lnTo>
                    <a:pt x="2894" y="125511"/>
                  </a:lnTo>
                  <a:lnTo>
                    <a:pt x="9114" y="137754"/>
                  </a:lnTo>
                  <a:lnTo>
                    <a:pt x="20364" y="146744"/>
                  </a:lnTo>
                  <a:lnTo>
                    <a:pt x="34422" y="150724"/>
                  </a:lnTo>
                  <a:lnTo>
                    <a:pt x="44306" y="149398"/>
                  </a:lnTo>
                  <a:lnTo>
                    <a:pt x="76842" y="136897"/>
                  </a:lnTo>
                  <a:lnTo>
                    <a:pt x="89123" y="131117"/>
                  </a:lnTo>
                  <a:lnTo>
                    <a:pt x="100797" y="118342"/>
                  </a:lnTo>
                  <a:lnTo>
                    <a:pt x="117595" y="83573"/>
                  </a:lnTo>
                  <a:lnTo>
                    <a:pt x="125617" y="61413"/>
                  </a:lnTo>
                  <a:lnTo>
                    <a:pt x="127453" y="40730"/>
                  </a:lnTo>
                  <a:lnTo>
                    <a:pt x="120374" y="15505"/>
                  </a:lnTo>
                  <a:lnTo>
                    <a:pt x="120292" y="32431"/>
                  </a:lnTo>
                  <a:lnTo>
                    <a:pt x="124332" y="44511"/>
                  </a:lnTo>
                  <a:lnTo>
                    <a:pt x="141754" y="77045"/>
                  </a:lnTo>
                  <a:lnTo>
                    <a:pt x="149300" y="91816"/>
                  </a:lnTo>
                  <a:lnTo>
                    <a:pt x="178010" y="129590"/>
                  </a:lnTo>
                  <a:lnTo>
                    <a:pt x="204124" y="160877"/>
                  </a:lnTo>
                  <a:lnTo>
                    <a:pt x="226467" y="196534"/>
                  </a:lnTo>
                  <a:lnTo>
                    <a:pt x="247186" y="232332"/>
                  </a:lnTo>
                  <a:lnTo>
                    <a:pt x="254405" y="257929"/>
                  </a:lnTo>
                  <a:lnTo>
                    <a:pt x="255997" y="293723"/>
                  </a:lnTo>
                  <a:lnTo>
                    <a:pt x="253132" y="307215"/>
                  </a:lnTo>
                  <a:lnTo>
                    <a:pt x="242714" y="324331"/>
                  </a:lnTo>
                  <a:lnTo>
                    <a:pt x="217093" y="345285"/>
                  </a:lnTo>
                  <a:lnTo>
                    <a:pt x="180298" y="363472"/>
                  </a:lnTo>
                  <a:lnTo>
                    <a:pt x="148226" y="372702"/>
                  </a:lnTo>
                  <a:lnTo>
                    <a:pt x="123390" y="378159"/>
                  </a:lnTo>
                  <a:lnTo>
                    <a:pt x="85927" y="385145"/>
                  </a:lnTo>
                  <a:lnTo>
                    <a:pt x="66945" y="3886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93"/>
          <p:cNvSpPr/>
          <p:nvPr/>
        </p:nvSpPr>
        <p:spPr>
          <a:xfrm>
            <a:off x="678179" y="3406140"/>
            <a:ext cx="83822" cy="7620"/>
          </a:xfrm>
          <a:custGeom>
            <a:avLst/>
            <a:gdLst/>
            <a:ahLst/>
            <a:cxnLst/>
            <a:rect l="0" t="0" r="0" b="0"/>
            <a:pathLst>
              <a:path w="83822" h="7620">
                <a:moveTo>
                  <a:pt x="0" y="0"/>
                </a:moveTo>
                <a:lnTo>
                  <a:pt x="32079" y="846"/>
                </a:lnTo>
                <a:lnTo>
                  <a:pt x="68791" y="6560"/>
                </a:lnTo>
                <a:lnTo>
                  <a:pt x="83821" y="7619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SMARTInkShape-Group15"/>
          <p:cNvGrpSpPr/>
          <p:nvPr/>
        </p:nvGrpSpPr>
        <p:grpSpPr>
          <a:xfrm>
            <a:off x="1303020" y="3451859"/>
            <a:ext cx="403860" cy="45722"/>
            <a:chOff x="1303020" y="3451859"/>
            <a:chExt cx="403860" cy="45722"/>
          </a:xfrm>
        </p:grpSpPr>
        <p:sp>
          <p:nvSpPr>
            <p:cNvPr id="28" name="SMARTInkShape-94"/>
            <p:cNvSpPr/>
            <p:nvPr/>
          </p:nvSpPr>
          <p:spPr>
            <a:xfrm>
              <a:off x="1684020" y="3497580"/>
              <a:ext cx="22860" cy="1"/>
            </a:xfrm>
            <a:custGeom>
              <a:avLst/>
              <a:gdLst/>
              <a:ahLst/>
              <a:cxnLst/>
              <a:rect l="0" t="0" r="0" b="0"/>
              <a:pathLst>
                <a:path w="22860" h="1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95"/>
            <p:cNvSpPr/>
            <p:nvPr/>
          </p:nvSpPr>
          <p:spPr>
            <a:xfrm>
              <a:off x="1303020" y="3451859"/>
              <a:ext cx="53340" cy="15242"/>
            </a:xfrm>
            <a:custGeom>
              <a:avLst/>
              <a:gdLst/>
              <a:ahLst/>
              <a:cxnLst/>
              <a:rect l="0" t="0" r="0" b="0"/>
              <a:pathLst>
                <a:path w="53340" h="15242">
                  <a:moveTo>
                    <a:pt x="0" y="0"/>
                  </a:moveTo>
                  <a:lnTo>
                    <a:pt x="4045" y="4046"/>
                  </a:lnTo>
                  <a:lnTo>
                    <a:pt x="10546" y="6032"/>
                  </a:lnTo>
                  <a:lnTo>
                    <a:pt x="53339" y="152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6"/>
          <p:cNvGrpSpPr/>
          <p:nvPr/>
        </p:nvGrpSpPr>
        <p:grpSpPr>
          <a:xfrm>
            <a:off x="-506480" y="4870510"/>
            <a:ext cx="1017020" cy="376053"/>
            <a:chOff x="-506480" y="4870510"/>
            <a:chExt cx="1017020" cy="376053"/>
          </a:xfrm>
        </p:grpSpPr>
        <p:sp>
          <p:nvSpPr>
            <p:cNvPr id="31" name="SMARTInkShape-96"/>
            <p:cNvSpPr/>
            <p:nvPr/>
          </p:nvSpPr>
          <p:spPr>
            <a:xfrm>
              <a:off x="-506480" y="4968239"/>
              <a:ext cx="184731" cy="211749"/>
            </a:xfrm>
            <a:custGeom>
              <a:avLst/>
              <a:gdLst/>
              <a:ahLst/>
              <a:cxnLst/>
              <a:rect l="0" t="0" r="0" b="0"/>
              <a:pathLst>
                <a:path w="184731" h="211749">
                  <a:moveTo>
                    <a:pt x="148341" y="22861"/>
                  </a:moveTo>
                  <a:lnTo>
                    <a:pt x="137735" y="12255"/>
                  </a:lnTo>
                  <a:lnTo>
                    <a:pt x="130645" y="9680"/>
                  </a:lnTo>
                  <a:lnTo>
                    <a:pt x="100170" y="7656"/>
                  </a:lnTo>
                  <a:lnTo>
                    <a:pt x="64326" y="23060"/>
                  </a:lnTo>
                  <a:lnTo>
                    <a:pt x="49223" y="32797"/>
                  </a:lnTo>
                  <a:lnTo>
                    <a:pt x="28949" y="51258"/>
                  </a:lnTo>
                  <a:lnTo>
                    <a:pt x="9085" y="87881"/>
                  </a:lnTo>
                  <a:lnTo>
                    <a:pt x="0" y="125852"/>
                  </a:lnTo>
                  <a:lnTo>
                    <a:pt x="3" y="138908"/>
                  </a:lnTo>
                  <a:lnTo>
                    <a:pt x="6903" y="163940"/>
                  </a:lnTo>
                  <a:lnTo>
                    <a:pt x="13958" y="175952"/>
                  </a:lnTo>
                  <a:lnTo>
                    <a:pt x="40772" y="196288"/>
                  </a:lnTo>
                  <a:lnTo>
                    <a:pt x="61805" y="207918"/>
                  </a:lnTo>
                  <a:lnTo>
                    <a:pt x="81214" y="211748"/>
                  </a:lnTo>
                  <a:lnTo>
                    <a:pt x="91131" y="210386"/>
                  </a:lnTo>
                  <a:lnTo>
                    <a:pt x="127205" y="195407"/>
                  </a:lnTo>
                  <a:lnTo>
                    <a:pt x="158230" y="176280"/>
                  </a:lnTo>
                  <a:lnTo>
                    <a:pt x="171403" y="162110"/>
                  </a:lnTo>
                  <a:lnTo>
                    <a:pt x="180668" y="147187"/>
                  </a:lnTo>
                  <a:lnTo>
                    <a:pt x="184730" y="127996"/>
                  </a:lnTo>
                  <a:lnTo>
                    <a:pt x="181889" y="106223"/>
                  </a:lnTo>
                  <a:lnTo>
                    <a:pt x="168484" y="71526"/>
                  </a:lnTo>
                  <a:lnTo>
                    <a:pt x="138719" y="36431"/>
                  </a:lnTo>
                  <a:lnTo>
                    <a:pt x="111781" y="9165"/>
                  </a:lnTo>
                  <a:lnTo>
                    <a:pt x="110925" y="6049"/>
                  </a:lnTo>
                  <a:lnTo>
                    <a:pt x="11024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97"/>
            <p:cNvSpPr/>
            <p:nvPr/>
          </p:nvSpPr>
          <p:spPr>
            <a:xfrm>
              <a:off x="-273975" y="4892039"/>
              <a:ext cx="75857" cy="342901"/>
            </a:xfrm>
            <a:custGeom>
              <a:avLst/>
              <a:gdLst/>
              <a:ahLst/>
              <a:cxnLst/>
              <a:rect l="0" t="0" r="0" b="0"/>
              <a:pathLst>
                <a:path w="75857" h="342901">
                  <a:moveTo>
                    <a:pt x="75856" y="0"/>
                  </a:moveTo>
                  <a:lnTo>
                    <a:pt x="71810" y="0"/>
                  </a:lnTo>
                  <a:lnTo>
                    <a:pt x="70619" y="847"/>
                  </a:lnTo>
                  <a:lnTo>
                    <a:pt x="69824" y="2258"/>
                  </a:lnTo>
                  <a:lnTo>
                    <a:pt x="67598" y="12998"/>
                  </a:lnTo>
                  <a:lnTo>
                    <a:pt x="63061" y="20408"/>
                  </a:lnTo>
                  <a:lnTo>
                    <a:pt x="54150" y="57811"/>
                  </a:lnTo>
                  <a:lnTo>
                    <a:pt x="47140" y="89940"/>
                  </a:lnTo>
                  <a:lnTo>
                    <a:pt x="37602" y="126139"/>
                  </a:lnTo>
                  <a:lnTo>
                    <a:pt x="30090" y="159013"/>
                  </a:lnTo>
                  <a:lnTo>
                    <a:pt x="22502" y="190202"/>
                  </a:lnTo>
                  <a:lnTo>
                    <a:pt x="17149" y="220892"/>
                  </a:lnTo>
                  <a:lnTo>
                    <a:pt x="13306" y="251434"/>
                  </a:lnTo>
                  <a:lnTo>
                    <a:pt x="8467" y="288050"/>
                  </a:lnTo>
                  <a:lnTo>
                    <a:pt x="431" y="324578"/>
                  </a:lnTo>
                  <a:lnTo>
                    <a:pt x="0" y="333628"/>
                  </a:lnTo>
                  <a:lnTo>
                    <a:pt x="732" y="336719"/>
                  </a:lnTo>
                  <a:lnTo>
                    <a:pt x="2067" y="338780"/>
                  </a:lnTo>
                  <a:lnTo>
                    <a:pt x="7275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98"/>
            <p:cNvSpPr/>
            <p:nvPr/>
          </p:nvSpPr>
          <p:spPr>
            <a:xfrm>
              <a:off x="-224067" y="4870510"/>
              <a:ext cx="200110" cy="333776"/>
            </a:xfrm>
            <a:custGeom>
              <a:avLst/>
              <a:gdLst/>
              <a:ahLst/>
              <a:cxnLst/>
              <a:rect l="0" t="0" r="0" b="0"/>
              <a:pathLst>
                <a:path w="200110" h="333776">
                  <a:moveTo>
                    <a:pt x="132627" y="227270"/>
                  </a:moveTo>
                  <a:lnTo>
                    <a:pt x="126067" y="220708"/>
                  </a:lnTo>
                  <a:lnTo>
                    <a:pt x="114495" y="202576"/>
                  </a:lnTo>
                  <a:lnTo>
                    <a:pt x="93016" y="186691"/>
                  </a:lnTo>
                  <a:lnTo>
                    <a:pt x="85107" y="183835"/>
                  </a:lnTo>
                  <a:lnTo>
                    <a:pt x="66232" y="182001"/>
                  </a:lnTo>
                  <a:lnTo>
                    <a:pt x="51242" y="185729"/>
                  </a:lnTo>
                  <a:lnTo>
                    <a:pt x="36076" y="192195"/>
                  </a:lnTo>
                  <a:lnTo>
                    <a:pt x="28191" y="199263"/>
                  </a:lnTo>
                  <a:lnTo>
                    <a:pt x="18992" y="215020"/>
                  </a:lnTo>
                  <a:lnTo>
                    <a:pt x="5715" y="249676"/>
                  </a:lnTo>
                  <a:lnTo>
                    <a:pt x="586" y="261500"/>
                  </a:lnTo>
                  <a:lnTo>
                    <a:pt x="0" y="274656"/>
                  </a:lnTo>
                  <a:lnTo>
                    <a:pt x="6523" y="299754"/>
                  </a:lnTo>
                  <a:lnTo>
                    <a:pt x="18445" y="323917"/>
                  </a:lnTo>
                  <a:lnTo>
                    <a:pt x="20946" y="327261"/>
                  </a:lnTo>
                  <a:lnTo>
                    <a:pt x="24307" y="329491"/>
                  </a:lnTo>
                  <a:lnTo>
                    <a:pt x="37126" y="332628"/>
                  </a:lnTo>
                  <a:lnTo>
                    <a:pt x="61642" y="333775"/>
                  </a:lnTo>
                  <a:lnTo>
                    <a:pt x="76787" y="329853"/>
                  </a:lnTo>
                  <a:lnTo>
                    <a:pt x="97075" y="320095"/>
                  </a:lnTo>
                  <a:lnTo>
                    <a:pt x="112310" y="306608"/>
                  </a:lnTo>
                  <a:lnTo>
                    <a:pt x="132628" y="277467"/>
                  </a:lnTo>
                  <a:lnTo>
                    <a:pt x="147868" y="249199"/>
                  </a:lnTo>
                  <a:lnTo>
                    <a:pt x="160850" y="217115"/>
                  </a:lnTo>
                  <a:lnTo>
                    <a:pt x="170059" y="180799"/>
                  </a:lnTo>
                  <a:lnTo>
                    <a:pt x="178149" y="145484"/>
                  </a:lnTo>
                  <a:lnTo>
                    <a:pt x="185909" y="113572"/>
                  </a:lnTo>
                  <a:lnTo>
                    <a:pt x="191312" y="82668"/>
                  </a:lnTo>
                  <a:lnTo>
                    <a:pt x="193138" y="49975"/>
                  </a:lnTo>
                  <a:lnTo>
                    <a:pt x="200109" y="16717"/>
                  </a:lnTo>
                  <a:lnTo>
                    <a:pt x="199628" y="13241"/>
                  </a:lnTo>
                  <a:lnTo>
                    <a:pt x="198461" y="10924"/>
                  </a:lnTo>
                  <a:lnTo>
                    <a:pt x="196837" y="9379"/>
                  </a:lnTo>
                  <a:lnTo>
                    <a:pt x="195032" y="5405"/>
                  </a:lnTo>
                  <a:lnTo>
                    <a:pt x="193873" y="0"/>
                  </a:lnTo>
                  <a:lnTo>
                    <a:pt x="193625" y="7134"/>
                  </a:lnTo>
                  <a:lnTo>
                    <a:pt x="193589" y="39656"/>
                  </a:lnTo>
                  <a:lnTo>
                    <a:pt x="192741" y="67164"/>
                  </a:lnTo>
                  <a:lnTo>
                    <a:pt x="187504" y="100903"/>
                  </a:lnTo>
                  <a:lnTo>
                    <a:pt x="181437" y="133571"/>
                  </a:lnTo>
                  <a:lnTo>
                    <a:pt x="178416" y="168839"/>
                  </a:lnTo>
                  <a:lnTo>
                    <a:pt x="172535" y="201114"/>
                  </a:lnTo>
                  <a:lnTo>
                    <a:pt x="166277" y="231279"/>
                  </a:lnTo>
                  <a:lnTo>
                    <a:pt x="163734" y="264656"/>
                  </a:lnTo>
                  <a:lnTo>
                    <a:pt x="164232" y="279446"/>
                  </a:lnTo>
                  <a:lnTo>
                    <a:pt x="172531" y="316235"/>
                  </a:lnTo>
                  <a:lnTo>
                    <a:pt x="178347" y="32632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99"/>
            <p:cNvSpPr/>
            <p:nvPr/>
          </p:nvSpPr>
          <p:spPr>
            <a:xfrm>
              <a:off x="11781" y="5030834"/>
              <a:ext cx="498759" cy="215729"/>
            </a:xfrm>
            <a:custGeom>
              <a:avLst/>
              <a:gdLst/>
              <a:ahLst/>
              <a:cxnLst/>
              <a:rect l="0" t="0" r="0" b="0"/>
              <a:pathLst>
                <a:path w="498759" h="215729">
                  <a:moveTo>
                    <a:pt x="33939" y="59326"/>
                  </a:moveTo>
                  <a:lnTo>
                    <a:pt x="27378" y="65886"/>
                  </a:lnTo>
                  <a:lnTo>
                    <a:pt x="26632" y="74722"/>
                  </a:lnTo>
                  <a:lnTo>
                    <a:pt x="27374" y="77210"/>
                  </a:lnTo>
                  <a:lnTo>
                    <a:pt x="28716" y="78868"/>
                  </a:lnTo>
                  <a:lnTo>
                    <a:pt x="48284" y="92598"/>
                  </a:lnTo>
                  <a:lnTo>
                    <a:pt x="83824" y="101046"/>
                  </a:lnTo>
                  <a:lnTo>
                    <a:pt x="94492" y="101010"/>
                  </a:lnTo>
                  <a:lnTo>
                    <a:pt x="123085" y="95482"/>
                  </a:lnTo>
                  <a:lnTo>
                    <a:pt x="143013" y="83623"/>
                  </a:lnTo>
                  <a:lnTo>
                    <a:pt x="151676" y="71793"/>
                  </a:lnTo>
                  <a:lnTo>
                    <a:pt x="154000" y="65431"/>
                  </a:lnTo>
                  <a:lnTo>
                    <a:pt x="155308" y="53044"/>
                  </a:lnTo>
                  <a:lnTo>
                    <a:pt x="151650" y="38650"/>
                  </a:lnTo>
                  <a:lnTo>
                    <a:pt x="140399" y="15816"/>
                  </a:lnTo>
                  <a:lnTo>
                    <a:pt x="134594" y="9508"/>
                  </a:lnTo>
                  <a:lnTo>
                    <a:pt x="126370" y="3883"/>
                  </a:lnTo>
                  <a:lnTo>
                    <a:pt x="112220" y="0"/>
                  </a:lnTo>
                  <a:lnTo>
                    <a:pt x="93257" y="2895"/>
                  </a:lnTo>
                  <a:lnTo>
                    <a:pt x="55595" y="16320"/>
                  </a:lnTo>
                  <a:lnTo>
                    <a:pt x="37627" y="27863"/>
                  </a:lnTo>
                  <a:lnTo>
                    <a:pt x="21579" y="46052"/>
                  </a:lnTo>
                  <a:lnTo>
                    <a:pt x="10145" y="67528"/>
                  </a:lnTo>
                  <a:lnTo>
                    <a:pt x="2081" y="105122"/>
                  </a:lnTo>
                  <a:lnTo>
                    <a:pt x="0" y="112717"/>
                  </a:lnTo>
                  <a:lnTo>
                    <a:pt x="306" y="119473"/>
                  </a:lnTo>
                  <a:lnTo>
                    <a:pt x="13371" y="151829"/>
                  </a:lnTo>
                  <a:lnTo>
                    <a:pt x="25210" y="169895"/>
                  </a:lnTo>
                  <a:lnTo>
                    <a:pt x="60269" y="198815"/>
                  </a:lnTo>
                  <a:lnTo>
                    <a:pt x="80687" y="207524"/>
                  </a:lnTo>
                  <a:lnTo>
                    <a:pt x="117894" y="211172"/>
                  </a:lnTo>
                  <a:lnTo>
                    <a:pt x="140659" y="207517"/>
                  </a:lnTo>
                  <a:lnTo>
                    <a:pt x="172693" y="190234"/>
                  </a:lnTo>
                  <a:lnTo>
                    <a:pt x="192173" y="179393"/>
                  </a:lnTo>
                  <a:lnTo>
                    <a:pt x="206412" y="165457"/>
                  </a:lnTo>
                  <a:lnTo>
                    <a:pt x="233376" y="130413"/>
                  </a:lnTo>
                  <a:lnTo>
                    <a:pt x="247267" y="97495"/>
                  </a:lnTo>
                  <a:lnTo>
                    <a:pt x="247298" y="131679"/>
                  </a:lnTo>
                  <a:lnTo>
                    <a:pt x="247298" y="167873"/>
                  </a:lnTo>
                  <a:lnTo>
                    <a:pt x="246452" y="183586"/>
                  </a:lnTo>
                  <a:lnTo>
                    <a:pt x="239888" y="211266"/>
                  </a:lnTo>
                  <a:lnTo>
                    <a:pt x="239772" y="215190"/>
                  </a:lnTo>
                  <a:lnTo>
                    <a:pt x="238894" y="215728"/>
                  </a:lnTo>
                  <a:lnTo>
                    <a:pt x="237462" y="215241"/>
                  </a:lnTo>
                  <a:lnTo>
                    <a:pt x="233126" y="212420"/>
                  </a:lnTo>
                  <a:lnTo>
                    <a:pt x="232533" y="209777"/>
                  </a:lnTo>
                  <a:lnTo>
                    <a:pt x="232924" y="176639"/>
                  </a:lnTo>
                  <a:lnTo>
                    <a:pt x="238994" y="152034"/>
                  </a:lnTo>
                  <a:lnTo>
                    <a:pt x="255787" y="120536"/>
                  </a:lnTo>
                  <a:lnTo>
                    <a:pt x="282126" y="83065"/>
                  </a:lnTo>
                  <a:lnTo>
                    <a:pt x="314981" y="62258"/>
                  </a:lnTo>
                  <a:lnTo>
                    <a:pt x="350226" y="49745"/>
                  </a:lnTo>
                  <a:lnTo>
                    <a:pt x="379772" y="45762"/>
                  </a:lnTo>
                  <a:lnTo>
                    <a:pt x="409975" y="48628"/>
                  </a:lnTo>
                  <a:lnTo>
                    <a:pt x="444438" y="51944"/>
                  </a:lnTo>
                  <a:lnTo>
                    <a:pt x="478886" y="59412"/>
                  </a:lnTo>
                  <a:lnTo>
                    <a:pt x="490725" y="65207"/>
                  </a:lnTo>
                  <a:lnTo>
                    <a:pt x="498758" y="6694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7"/>
          <p:cNvGrpSpPr/>
          <p:nvPr/>
        </p:nvGrpSpPr>
        <p:grpSpPr>
          <a:xfrm>
            <a:off x="1752637" y="4137659"/>
            <a:ext cx="380964" cy="83822"/>
            <a:chOff x="1752637" y="4137659"/>
            <a:chExt cx="380964" cy="83822"/>
          </a:xfrm>
        </p:grpSpPr>
        <p:sp>
          <p:nvSpPr>
            <p:cNvPr id="36" name="SMARTInkShape-100"/>
            <p:cNvSpPr/>
            <p:nvPr/>
          </p:nvSpPr>
          <p:spPr>
            <a:xfrm>
              <a:off x="1821179" y="4152900"/>
              <a:ext cx="312422" cy="60960"/>
            </a:xfrm>
            <a:custGeom>
              <a:avLst/>
              <a:gdLst/>
              <a:ahLst/>
              <a:cxnLst/>
              <a:rect l="0" t="0" r="0" b="0"/>
              <a:pathLst>
                <a:path w="312422" h="60960">
                  <a:moveTo>
                    <a:pt x="0" y="0"/>
                  </a:moveTo>
                  <a:lnTo>
                    <a:pt x="0" y="4045"/>
                  </a:lnTo>
                  <a:lnTo>
                    <a:pt x="1694" y="5236"/>
                  </a:lnTo>
                  <a:lnTo>
                    <a:pt x="16578" y="7149"/>
                  </a:lnTo>
                  <a:lnTo>
                    <a:pt x="25995" y="8257"/>
                  </a:lnTo>
                  <a:lnTo>
                    <a:pt x="50354" y="13610"/>
                  </a:lnTo>
                  <a:lnTo>
                    <a:pt x="87276" y="18963"/>
                  </a:lnTo>
                  <a:lnTo>
                    <a:pt x="121945" y="22936"/>
                  </a:lnTo>
                  <a:lnTo>
                    <a:pt x="158269" y="30996"/>
                  </a:lnTo>
                  <a:lnTo>
                    <a:pt x="194200" y="40742"/>
                  </a:lnTo>
                  <a:lnTo>
                    <a:pt x="227826" y="45583"/>
                  </a:lnTo>
                  <a:lnTo>
                    <a:pt x="262553" y="56196"/>
                  </a:lnTo>
                  <a:lnTo>
                    <a:pt x="289349" y="60332"/>
                  </a:lnTo>
                  <a:lnTo>
                    <a:pt x="312421" y="6095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1"/>
            <p:cNvSpPr/>
            <p:nvPr/>
          </p:nvSpPr>
          <p:spPr>
            <a:xfrm>
              <a:off x="1752637" y="4137659"/>
              <a:ext cx="137123" cy="83822"/>
            </a:xfrm>
            <a:custGeom>
              <a:avLst/>
              <a:gdLst/>
              <a:ahLst/>
              <a:cxnLst/>
              <a:rect l="0" t="0" r="0" b="0"/>
              <a:pathLst>
                <a:path w="137123" h="83822">
                  <a:moveTo>
                    <a:pt x="83783" y="0"/>
                  </a:moveTo>
                  <a:lnTo>
                    <a:pt x="46992" y="0"/>
                  </a:lnTo>
                  <a:lnTo>
                    <a:pt x="24195" y="0"/>
                  </a:lnTo>
                  <a:lnTo>
                    <a:pt x="21198" y="847"/>
                  </a:lnTo>
                  <a:lnTo>
                    <a:pt x="19199" y="2258"/>
                  </a:lnTo>
                  <a:lnTo>
                    <a:pt x="17867" y="4045"/>
                  </a:lnTo>
                  <a:lnTo>
                    <a:pt x="16132" y="5237"/>
                  </a:lnTo>
                  <a:lnTo>
                    <a:pt x="11947" y="6561"/>
                  </a:lnTo>
                  <a:lnTo>
                    <a:pt x="1405" y="7528"/>
                  </a:lnTo>
                  <a:lnTo>
                    <a:pt x="924" y="8405"/>
                  </a:lnTo>
                  <a:lnTo>
                    <a:pt x="0" y="18969"/>
                  </a:lnTo>
                  <a:lnTo>
                    <a:pt x="1681" y="20267"/>
                  </a:lnTo>
                  <a:lnTo>
                    <a:pt x="14288" y="24606"/>
                  </a:lnTo>
                  <a:lnTo>
                    <a:pt x="19876" y="27870"/>
                  </a:lnTo>
                  <a:lnTo>
                    <a:pt x="40724" y="36335"/>
                  </a:lnTo>
                  <a:lnTo>
                    <a:pt x="50893" y="42563"/>
                  </a:lnTo>
                  <a:lnTo>
                    <a:pt x="73974" y="49350"/>
                  </a:lnTo>
                  <a:lnTo>
                    <a:pt x="110934" y="72833"/>
                  </a:lnTo>
                  <a:lnTo>
                    <a:pt x="119109" y="75203"/>
                  </a:lnTo>
                  <a:lnTo>
                    <a:pt x="124319" y="75757"/>
                  </a:lnTo>
                  <a:lnTo>
                    <a:pt x="129456" y="78261"/>
                  </a:lnTo>
                  <a:lnTo>
                    <a:pt x="137122" y="8382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8"/>
          <p:cNvGrpSpPr/>
          <p:nvPr/>
        </p:nvGrpSpPr>
        <p:grpSpPr>
          <a:xfrm>
            <a:off x="777593" y="3291840"/>
            <a:ext cx="395887" cy="312382"/>
            <a:chOff x="777593" y="3291840"/>
            <a:chExt cx="395887" cy="312382"/>
          </a:xfrm>
        </p:grpSpPr>
        <p:sp>
          <p:nvSpPr>
            <p:cNvPr id="39" name="SMARTInkShape-102"/>
            <p:cNvSpPr/>
            <p:nvPr/>
          </p:nvSpPr>
          <p:spPr>
            <a:xfrm>
              <a:off x="838200" y="3291840"/>
              <a:ext cx="335280" cy="304801"/>
            </a:xfrm>
            <a:custGeom>
              <a:avLst/>
              <a:gdLst/>
              <a:ahLst/>
              <a:cxnLst/>
              <a:rect l="0" t="0" r="0" b="0"/>
              <a:pathLst>
                <a:path w="335280" h="304801">
                  <a:moveTo>
                    <a:pt x="0" y="304800"/>
                  </a:moveTo>
                  <a:lnTo>
                    <a:pt x="0" y="297493"/>
                  </a:lnTo>
                  <a:lnTo>
                    <a:pt x="28856" y="263087"/>
                  </a:lnTo>
                  <a:lnTo>
                    <a:pt x="41664" y="249448"/>
                  </a:lnTo>
                  <a:lnTo>
                    <a:pt x="55336" y="238822"/>
                  </a:lnTo>
                  <a:lnTo>
                    <a:pt x="79472" y="211449"/>
                  </a:lnTo>
                  <a:lnTo>
                    <a:pt x="109284" y="186388"/>
                  </a:lnTo>
                  <a:lnTo>
                    <a:pt x="144942" y="150502"/>
                  </a:lnTo>
                  <a:lnTo>
                    <a:pt x="182828" y="119436"/>
                  </a:lnTo>
                  <a:lnTo>
                    <a:pt x="220909" y="89751"/>
                  </a:lnTo>
                  <a:lnTo>
                    <a:pt x="259007" y="65334"/>
                  </a:lnTo>
                  <a:lnTo>
                    <a:pt x="297027" y="32696"/>
                  </a:lnTo>
                  <a:lnTo>
                    <a:pt x="335279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3"/>
            <p:cNvSpPr/>
            <p:nvPr/>
          </p:nvSpPr>
          <p:spPr>
            <a:xfrm>
              <a:off x="777593" y="3535680"/>
              <a:ext cx="182528" cy="68542"/>
            </a:xfrm>
            <a:custGeom>
              <a:avLst/>
              <a:gdLst/>
              <a:ahLst/>
              <a:cxnLst/>
              <a:rect l="0" t="0" r="0" b="0"/>
              <a:pathLst>
                <a:path w="182528" h="68542">
                  <a:moveTo>
                    <a:pt x="60607" y="0"/>
                  </a:moveTo>
                  <a:lnTo>
                    <a:pt x="56561" y="4045"/>
                  </a:lnTo>
                  <a:lnTo>
                    <a:pt x="54575" y="8288"/>
                  </a:lnTo>
                  <a:lnTo>
                    <a:pt x="54046" y="10605"/>
                  </a:lnTo>
                  <a:lnTo>
                    <a:pt x="49255" y="17912"/>
                  </a:lnTo>
                  <a:lnTo>
                    <a:pt x="12344" y="55880"/>
                  </a:lnTo>
                  <a:lnTo>
                    <a:pt x="9523" y="60960"/>
                  </a:lnTo>
                  <a:lnTo>
                    <a:pt x="8771" y="63499"/>
                  </a:lnTo>
                  <a:lnTo>
                    <a:pt x="7423" y="65193"/>
                  </a:lnTo>
                  <a:lnTo>
                    <a:pt x="0" y="68448"/>
                  </a:lnTo>
                  <a:lnTo>
                    <a:pt x="3796" y="68541"/>
                  </a:lnTo>
                  <a:lnTo>
                    <a:pt x="7982" y="66305"/>
                  </a:lnTo>
                  <a:lnTo>
                    <a:pt x="10283" y="64523"/>
                  </a:lnTo>
                  <a:lnTo>
                    <a:pt x="17356" y="62543"/>
                  </a:lnTo>
                  <a:lnTo>
                    <a:pt x="30858" y="59171"/>
                  </a:lnTo>
                  <a:lnTo>
                    <a:pt x="45583" y="55067"/>
                  </a:lnTo>
                  <a:lnTo>
                    <a:pt x="81897" y="47460"/>
                  </a:lnTo>
                  <a:lnTo>
                    <a:pt x="119840" y="45872"/>
                  </a:lnTo>
                  <a:lnTo>
                    <a:pt x="156902" y="45725"/>
                  </a:lnTo>
                  <a:lnTo>
                    <a:pt x="182527" y="4572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9"/>
          <p:cNvGrpSpPr/>
          <p:nvPr/>
        </p:nvGrpSpPr>
        <p:grpSpPr>
          <a:xfrm>
            <a:off x="-381000" y="3764280"/>
            <a:ext cx="737507" cy="601980"/>
            <a:chOff x="-381000" y="3764280"/>
            <a:chExt cx="737507" cy="601980"/>
          </a:xfrm>
        </p:grpSpPr>
        <p:sp>
          <p:nvSpPr>
            <p:cNvPr id="42" name="SMARTInkShape-104"/>
            <p:cNvSpPr/>
            <p:nvPr/>
          </p:nvSpPr>
          <p:spPr>
            <a:xfrm>
              <a:off x="0" y="4244340"/>
              <a:ext cx="266701" cy="53341"/>
            </a:xfrm>
            <a:custGeom>
              <a:avLst/>
              <a:gdLst/>
              <a:ahLst/>
              <a:cxnLst/>
              <a:rect l="0" t="0" r="0" b="0"/>
              <a:pathLst>
                <a:path w="266701" h="53341">
                  <a:moveTo>
                    <a:pt x="0" y="0"/>
                  </a:moveTo>
                  <a:lnTo>
                    <a:pt x="10606" y="0"/>
                  </a:lnTo>
                  <a:lnTo>
                    <a:pt x="48193" y="9406"/>
                  </a:lnTo>
                  <a:lnTo>
                    <a:pt x="84992" y="19708"/>
                  </a:lnTo>
                  <a:lnTo>
                    <a:pt x="120395" y="24495"/>
                  </a:lnTo>
                  <a:lnTo>
                    <a:pt x="152098" y="33343"/>
                  </a:lnTo>
                  <a:lnTo>
                    <a:pt x="182820" y="38007"/>
                  </a:lnTo>
                  <a:lnTo>
                    <a:pt x="216926" y="44536"/>
                  </a:lnTo>
                  <a:lnTo>
                    <a:pt x="254741" y="52564"/>
                  </a:lnTo>
                  <a:lnTo>
                    <a:pt x="266700" y="5334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5"/>
            <p:cNvSpPr/>
            <p:nvPr/>
          </p:nvSpPr>
          <p:spPr>
            <a:xfrm>
              <a:off x="220980" y="4229193"/>
              <a:ext cx="135527" cy="137067"/>
            </a:xfrm>
            <a:custGeom>
              <a:avLst/>
              <a:gdLst/>
              <a:ahLst/>
              <a:cxnLst/>
              <a:rect l="0" t="0" r="0" b="0"/>
              <a:pathLst>
                <a:path w="135527" h="137067">
                  <a:moveTo>
                    <a:pt x="45720" y="7526"/>
                  </a:moveTo>
                  <a:lnTo>
                    <a:pt x="45720" y="966"/>
                  </a:lnTo>
                  <a:lnTo>
                    <a:pt x="44873" y="613"/>
                  </a:lnTo>
                  <a:lnTo>
                    <a:pt x="39159" y="0"/>
                  </a:lnTo>
                  <a:lnTo>
                    <a:pt x="38806" y="815"/>
                  </a:lnTo>
                  <a:lnTo>
                    <a:pt x="38193" y="10521"/>
                  </a:lnTo>
                  <a:lnTo>
                    <a:pt x="37315" y="12063"/>
                  </a:lnTo>
                  <a:lnTo>
                    <a:pt x="35883" y="13091"/>
                  </a:lnTo>
                  <a:lnTo>
                    <a:pt x="34082" y="13776"/>
                  </a:lnTo>
                  <a:lnTo>
                    <a:pt x="32881" y="15079"/>
                  </a:lnTo>
                  <a:lnTo>
                    <a:pt x="31547" y="18786"/>
                  </a:lnTo>
                  <a:lnTo>
                    <a:pt x="30498" y="55753"/>
                  </a:lnTo>
                  <a:lnTo>
                    <a:pt x="29638" y="66031"/>
                  </a:lnTo>
                  <a:lnTo>
                    <a:pt x="17299" y="99120"/>
                  </a:lnTo>
                  <a:lnTo>
                    <a:pt x="15646" y="115272"/>
                  </a:lnTo>
                  <a:lnTo>
                    <a:pt x="14664" y="117457"/>
                  </a:lnTo>
                  <a:lnTo>
                    <a:pt x="13163" y="118913"/>
                  </a:lnTo>
                  <a:lnTo>
                    <a:pt x="11315" y="119884"/>
                  </a:lnTo>
                  <a:lnTo>
                    <a:pt x="10083" y="121379"/>
                  </a:lnTo>
                  <a:lnTo>
                    <a:pt x="7716" y="129082"/>
                  </a:lnTo>
                  <a:lnTo>
                    <a:pt x="7620" y="107266"/>
                  </a:lnTo>
                  <a:lnTo>
                    <a:pt x="15380" y="73457"/>
                  </a:lnTo>
                  <a:lnTo>
                    <a:pt x="21707" y="48152"/>
                  </a:lnTo>
                  <a:lnTo>
                    <a:pt x="23639" y="18689"/>
                  </a:lnTo>
                  <a:lnTo>
                    <a:pt x="30386" y="7670"/>
                  </a:lnTo>
                  <a:lnTo>
                    <a:pt x="58445" y="36340"/>
                  </a:lnTo>
                  <a:lnTo>
                    <a:pt x="74508" y="62860"/>
                  </a:lnTo>
                  <a:lnTo>
                    <a:pt x="96966" y="78240"/>
                  </a:lnTo>
                  <a:lnTo>
                    <a:pt x="126022" y="96403"/>
                  </a:lnTo>
                  <a:lnTo>
                    <a:pt x="133483" y="104039"/>
                  </a:lnTo>
                  <a:lnTo>
                    <a:pt x="135526" y="109123"/>
                  </a:lnTo>
                  <a:lnTo>
                    <a:pt x="135224" y="110818"/>
                  </a:lnTo>
                  <a:lnTo>
                    <a:pt x="134176" y="111947"/>
                  </a:lnTo>
                  <a:lnTo>
                    <a:pt x="130753" y="114049"/>
                  </a:lnTo>
                  <a:lnTo>
                    <a:pt x="126410" y="117806"/>
                  </a:lnTo>
                  <a:lnTo>
                    <a:pt x="119400" y="120039"/>
                  </a:lnTo>
                  <a:lnTo>
                    <a:pt x="89258" y="126828"/>
                  </a:lnTo>
                  <a:lnTo>
                    <a:pt x="54665" y="131187"/>
                  </a:lnTo>
                  <a:lnTo>
                    <a:pt x="17107" y="136292"/>
                  </a:lnTo>
                  <a:lnTo>
                    <a:pt x="0" y="137066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6"/>
            <p:cNvSpPr/>
            <p:nvPr/>
          </p:nvSpPr>
          <p:spPr>
            <a:xfrm>
              <a:off x="-358139" y="3863340"/>
              <a:ext cx="30480" cy="320041"/>
            </a:xfrm>
            <a:custGeom>
              <a:avLst/>
              <a:gdLst/>
              <a:ahLst/>
              <a:cxnLst/>
              <a:rect l="0" t="0" r="0" b="0"/>
              <a:pathLst>
                <a:path w="30480" h="320041">
                  <a:moveTo>
                    <a:pt x="0" y="0"/>
                  </a:moveTo>
                  <a:lnTo>
                    <a:pt x="0" y="32722"/>
                  </a:lnTo>
                  <a:lnTo>
                    <a:pt x="0" y="63660"/>
                  </a:lnTo>
                  <a:lnTo>
                    <a:pt x="2257" y="94498"/>
                  </a:lnTo>
                  <a:lnTo>
                    <a:pt x="8288" y="130446"/>
                  </a:lnTo>
                  <a:lnTo>
                    <a:pt x="12150" y="156189"/>
                  </a:lnTo>
                  <a:lnTo>
                    <a:pt x="13866" y="184564"/>
                  </a:lnTo>
                  <a:lnTo>
                    <a:pt x="14833" y="221008"/>
                  </a:lnTo>
                  <a:lnTo>
                    <a:pt x="19164" y="253256"/>
                  </a:lnTo>
                  <a:lnTo>
                    <a:pt x="22130" y="287563"/>
                  </a:lnTo>
                  <a:lnTo>
                    <a:pt x="22763" y="312857"/>
                  </a:lnTo>
                  <a:lnTo>
                    <a:pt x="23642" y="315251"/>
                  </a:lnTo>
                  <a:lnTo>
                    <a:pt x="25075" y="316847"/>
                  </a:lnTo>
                  <a:lnTo>
                    <a:pt x="30479" y="32004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7"/>
            <p:cNvSpPr/>
            <p:nvPr/>
          </p:nvSpPr>
          <p:spPr>
            <a:xfrm>
              <a:off x="-381000" y="4038600"/>
              <a:ext cx="106682" cy="1"/>
            </a:xfrm>
            <a:custGeom>
              <a:avLst/>
              <a:gdLst/>
              <a:ahLst/>
              <a:cxnLst/>
              <a:rect l="0" t="0" r="0" b="0"/>
              <a:pathLst>
                <a:path w="106682" h="1">
                  <a:moveTo>
                    <a:pt x="0" y="0"/>
                  </a:moveTo>
                  <a:lnTo>
                    <a:pt x="33466" y="0"/>
                  </a:lnTo>
                  <a:lnTo>
                    <a:pt x="68127" y="0"/>
                  </a:lnTo>
                  <a:lnTo>
                    <a:pt x="106681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8"/>
            <p:cNvSpPr/>
            <p:nvPr/>
          </p:nvSpPr>
          <p:spPr>
            <a:xfrm>
              <a:off x="-239020" y="4015740"/>
              <a:ext cx="25662" cy="143132"/>
            </a:xfrm>
            <a:custGeom>
              <a:avLst/>
              <a:gdLst/>
              <a:ahLst/>
              <a:cxnLst/>
              <a:rect l="0" t="0" r="0" b="0"/>
              <a:pathLst>
                <a:path w="25662" h="143132">
                  <a:moveTo>
                    <a:pt x="25661" y="0"/>
                  </a:moveTo>
                  <a:lnTo>
                    <a:pt x="17570" y="4045"/>
                  </a:lnTo>
                  <a:lnTo>
                    <a:pt x="15187" y="6083"/>
                  </a:lnTo>
                  <a:lnTo>
                    <a:pt x="7003" y="21957"/>
                  </a:lnTo>
                  <a:lnTo>
                    <a:pt x="0" y="40090"/>
                  </a:lnTo>
                  <a:lnTo>
                    <a:pt x="87" y="47046"/>
                  </a:lnTo>
                  <a:lnTo>
                    <a:pt x="8725" y="83994"/>
                  </a:lnTo>
                  <a:lnTo>
                    <a:pt x="10272" y="118949"/>
                  </a:lnTo>
                  <a:lnTo>
                    <a:pt x="10407" y="139216"/>
                  </a:lnTo>
                  <a:lnTo>
                    <a:pt x="11258" y="141070"/>
                  </a:lnTo>
                  <a:lnTo>
                    <a:pt x="12672" y="142307"/>
                  </a:lnTo>
                  <a:lnTo>
                    <a:pt x="14462" y="143131"/>
                  </a:lnTo>
                  <a:lnTo>
                    <a:pt x="15655" y="142834"/>
                  </a:lnTo>
                  <a:lnTo>
                    <a:pt x="16450" y="141789"/>
                  </a:lnTo>
                  <a:lnTo>
                    <a:pt x="18040" y="13716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9"/>
            <p:cNvSpPr/>
            <p:nvPr/>
          </p:nvSpPr>
          <p:spPr>
            <a:xfrm>
              <a:off x="-243840" y="3863340"/>
              <a:ext cx="30482" cy="1"/>
            </a:xfrm>
            <a:custGeom>
              <a:avLst/>
              <a:gdLst/>
              <a:ahLst/>
              <a:cxnLst/>
              <a:rect l="0" t="0" r="0" b="0"/>
              <a:pathLst>
                <a:path w="30482" h="1">
                  <a:moveTo>
                    <a:pt x="3048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0"/>
            <p:cNvSpPr/>
            <p:nvPr/>
          </p:nvSpPr>
          <p:spPr>
            <a:xfrm>
              <a:off x="-182880" y="3917336"/>
              <a:ext cx="190501" cy="209151"/>
            </a:xfrm>
            <a:custGeom>
              <a:avLst/>
              <a:gdLst/>
              <a:ahLst/>
              <a:cxnLst/>
              <a:rect l="0" t="0" r="0" b="0"/>
              <a:pathLst>
                <a:path w="190501" h="209151">
                  <a:moveTo>
                    <a:pt x="0" y="67923"/>
                  </a:moveTo>
                  <a:lnTo>
                    <a:pt x="4046" y="67923"/>
                  </a:lnTo>
                  <a:lnTo>
                    <a:pt x="8289" y="70181"/>
                  </a:lnTo>
                  <a:lnTo>
                    <a:pt x="25645" y="87004"/>
                  </a:lnTo>
                  <a:lnTo>
                    <a:pt x="34034" y="101329"/>
                  </a:lnTo>
                  <a:lnTo>
                    <a:pt x="37297" y="123597"/>
                  </a:lnTo>
                  <a:lnTo>
                    <a:pt x="40120" y="142557"/>
                  </a:lnTo>
                  <a:lnTo>
                    <a:pt x="44614" y="164134"/>
                  </a:lnTo>
                  <a:lnTo>
                    <a:pt x="45701" y="201394"/>
                  </a:lnTo>
                  <a:lnTo>
                    <a:pt x="45712" y="203444"/>
                  </a:lnTo>
                  <a:lnTo>
                    <a:pt x="41673" y="208643"/>
                  </a:lnTo>
                  <a:lnTo>
                    <a:pt x="40482" y="209150"/>
                  </a:lnTo>
                  <a:lnTo>
                    <a:pt x="39688" y="208641"/>
                  </a:lnTo>
                  <a:lnTo>
                    <a:pt x="38806" y="205818"/>
                  </a:lnTo>
                  <a:lnTo>
                    <a:pt x="38193" y="194686"/>
                  </a:lnTo>
                  <a:lnTo>
                    <a:pt x="42657" y="187480"/>
                  </a:lnTo>
                  <a:lnTo>
                    <a:pt x="46218" y="183188"/>
                  </a:lnTo>
                  <a:lnTo>
                    <a:pt x="50175" y="169388"/>
                  </a:lnTo>
                  <a:lnTo>
                    <a:pt x="56760" y="132933"/>
                  </a:lnTo>
                  <a:lnTo>
                    <a:pt x="63761" y="103178"/>
                  </a:lnTo>
                  <a:lnTo>
                    <a:pt x="71198" y="72913"/>
                  </a:lnTo>
                  <a:lnTo>
                    <a:pt x="78763" y="42497"/>
                  </a:lnTo>
                  <a:lnTo>
                    <a:pt x="90412" y="20126"/>
                  </a:lnTo>
                  <a:lnTo>
                    <a:pt x="100543" y="6818"/>
                  </a:lnTo>
                  <a:lnTo>
                    <a:pt x="108468" y="2666"/>
                  </a:lnTo>
                  <a:lnTo>
                    <a:pt x="127354" y="0"/>
                  </a:lnTo>
                  <a:lnTo>
                    <a:pt x="135060" y="1893"/>
                  </a:lnTo>
                  <a:lnTo>
                    <a:pt x="161378" y="17273"/>
                  </a:lnTo>
                  <a:lnTo>
                    <a:pt x="164857" y="26785"/>
                  </a:lnTo>
                  <a:lnTo>
                    <a:pt x="172511" y="60907"/>
                  </a:lnTo>
                  <a:lnTo>
                    <a:pt x="174717" y="93161"/>
                  </a:lnTo>
                  <a:lnTo>
                    <a:pt x="175153" y="127848"/>
                  </a:lnTo>
                  <a:lnTo>
                    <a:pt x="175246" y="164590"/>
                  </a:lnTo>
                  <a:lnTo>
                    <a:pt x="176101" y="175233"/>
                  </a:lnTo>
                  <a:lnTo>
                    <a:pt x="181820" y="187752"/>
                  </a:lnTo>
                  <a:lnTo>
                    <a:pt x="183019" y="188449"/>
                  </a:lnTo>
                  <a:lnTo>
                    <a:pt x="190500" y="189844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11"/>
            <p:cNvSpPr/>
            <p:nvPr/>
          </p:nvSpPr>
          <p:spPr>
            <a:xfrm>
              <a:off x="53546" y="3939540"/>
              <a:ext cx="114095" cy="150853"/>
            </a:xfrm>
            <a:custGeom>
              <a:avLst/>
              <a:gdLst/>
              <a:ahLst/>
              <a:cxnLst/>
              <a:rect l="0" t="0" r="0" b="0"/>
              <a:pathLst>
                <a:path w="114095" h="150853">
                  <a:moveTo>
                    <a:pt x="75994" y="0"/>
                  </a:moveTo>
                  <a:lnTo>
                    <a:pt x="38016" y="0"/>
                  </a:lnTo>
                  <a:lnTo>
                    <a:pt x="35435" y="0"/>
                  </a:lnTo>
                  <a:lnTo>
                    <a:pt x="33714" y="846"/>
                  </a:lnTo>
                  <a:lnTo>
                    <a:pt x="32567" y="2257"/>
                  </a:lnTo>
                  <a:lnTo>
                    <a:pt x="31803" y="4045"/>
                  </a:lnTo>
                  <a:lnTo>
                    <a:pt x="10452" y="34251"/>
                  </a:lnTo>
                  <a:lnTo>
                    <a:pt x="2150" y="59447"/>
                  </a:lnTo>
                  <a:lnTo>
                    <a:pt x="0" y="97338"/>
                  </a:lnTo>
                  <a:lnTo>
                    <a:pt x="732" y="108454"/>
                  </a:lnTo>
                  <a:lnTo>
                    <a:pt x="3880" y="119039"/>
                  </a:lnTo>
                  <a:lnTo>
                    <a:pt x="10358" y="127131"/>
                  </a:lnTo>
                  <a:lnTo>
                    <a:pt x="43146" y="147178"/>
                  </a:lnTo>
                  <a:lnTo>
                    <a:pt x="62310" y="150852"/>
                  </a:lnTo>
                  <a:lnTo>
                    <a:pt x="100341" y="144549"/>
                  </a:lnTo>
                  <a:lnTo>
                    <a:pt x="114094" y="13716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12"/>
            <p:cNvSpPr/>
            <p:nvPr/>
          </p:nvSpPr>
          <p:spPr>
            <a:xfrm>
              <a:off x="228913" y="3764280"/>
              <a:ext cx="37788" cy="281940"/>
            </a:xfrm>
            <a:custGeom>
              <a:avLst/>
              <a:gdLst/>
              <a:ahLst/>
              <a:cxnLst/>
              <a:rect l="0" t="0" r="0" b="0"/>
              <a:pathLst>
                <a:path w="37788" h="281940">
                  <a:moveTo>
                    <a:pt x="7306" y="0"/>
                  </a:moveTo>
                  <a:lnTo>
                    <a:pt x="3261" y="4045"/>
                  </a:lnTo>
                  <a:lnTo>
                    <a:pt x="1275" y="8288"/>
                  </a:lnTo>
                  <a:lnTo>
                    <a:pt x="0" y="21957"/>
                  </a:lnTo>
                  <a:lnTo>
                    <a:pt x="6275" y="59033"/>
                  </a:lnTo>
                  <a:lnTo>
                    <a:pt x="7949" y="92752"/>
                  </a:lnTo>
                  <a:lnTo>
                    <a:pt x="12483" y="125507"/>
                  </a:lnTo>
                  <a:lnTo>
                    <a:pt x="15049" y="157884"/>
                  </a:lnTo>
                  <a:lnTo>
                    <a:pt x="19949" y="192219"/>
                  </a:lnTo>
                  <a:lnTo>
                    <a:pt x="22033" y="227434"/>
                  </a:lnTo>
                  <a:lnTo>
                    <a:pt x="24652" y="248856"/>
                  </a:lnTo>
                  <a:lnTo>
                    <a:pt x="29682" y="273422"/>
                  </a:lnTo>
                  <a:lnTo>
                    <a:pt x="29844" y="276261"/>
                  </a:lnTo>
                  <a:lnTo>
                    <a:pt x="30798" y="278154"/>
                  </a:lnTo>
                  <a:lnTo>
                    <a:pt x="32281" y="279416"/>
                  </a:lnTo>
                  <a:lnTo>
                    <a:pt x="37787" y="28193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13"/>
            <p:cNvSpPr/>
            <p:nvPr/>
          </p:nvSpPr>
          <p:spPr>
            <a:xfrm>
              <a:off x="205740" y="3870959"/>
              <a:ext cx="114300" cy="38101"/>
            </a:xfrm>
            <a:custGeom>
              <a:avLst/>
              <a:gdLst/>
              <a:ahLst/>
              <a:cxnLst/>
              <a:rect l="0" t="0" r="0" b="0"/>
              <a:pathLst>
                <a:path w="114300" h="38101">
                  <a:moveTo>
                    <a:pt x="0" y="38100"/>
                  </a:moveTo>
                  <a:lnTo>
                    <a:pt x="0" y="34055"/>
                  </a:lnTo>
                  <a:lnTo>
                    <a:pt x="846" y="32864"/>
                  </a:lnTo>
                  <a:lnTo>
                    <a:pt x="2257" y="32069"/>
                  </a:lnTo>
                  <a:lnTo>
                    <a:pt x="35098" y="17545"/>
                  </a:lnTo>
                  <a:lnTo>
                    <a:pt x="71592" y="5049"/>
                  </a:lnTo>
                  <a:lnTo>
                    <a:pt x="109082" y="296"/>
                  </a:lnTo>
                  <a:lnTo>
                    <a:pt x="114299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20"/>
          <p:cNvGrpSpPr/>
          <p:nvPr/>
        </p:nvGrpSpPr>
        <p:grpSpPr>
          <a:xfrm>
            <a:off x="-792479" y="3979144"/>
            <a:ext cx="365761" cy="234716"/>
            <a:chOff x="-792479" y="3979144"/>
            <a:chExt cx="365761" cy="234716"/>
          </a:xfrm>
        </p:grpSpPr>
        <p:sp>
          <p:nvSpPr>
            <p:cNvPr id="53" name="SMARTInkShape-114"/>
            <p:cNvSpPr/>
            <p:nvPr/>
          </p:nvSpPr>
          <p:spPr>
            <a:xfrm>
              <a:off x="-792479" y="3979144"/>
              <a:ext cx="144780" cy="170202"/>
            </a:xfrm>
            <a:custGeom>
              <a:avLst/>
              <a:gdLst/>
              <a:ahLst/>
              <a:cxnLst/>
              <a:rect l="0" t="0" r="0" b="0"/>
              <a:pathLst>
                <a:path w="144780" h="170202">
                  <a:moveTo>
                    <a:pt x="0" y="28975"/>
                  </a:moveTo>
                  <a:lnTo>
                    <a:pt x="0" y="47109"/>
                  </a:lnTo>
                  <a:lnTo>
                    <a:pt x="1693" y="48684"/>
                  </a:lnTo>
                  <a:lnTo>
                    <a:pt x="33134" y="57682"/>
                  </a:lnTo>
                  <a:lnTo>
                    <a:pt x="62846" y="58375"/>
                  </a:lnTo>
                  <a:lnTo>
                    <a:pt x="97553" y="48095"/>
                  </a:lnTo>
                  <a:lnTo>
                    <a:pt x="113767" y="42469"/>
                  </a:lnTo>
                  <a:lnTo>
                    <a:pt x="116484" y="40511"/>
                  </a:lnTo>
                  <a:lnTo>
                    <a:pt x="119504" y="36078"/>
                  </a:lnTo>
                  <a:lnTo>
                    <a:pt x="121204" y="28822"/>
                  </a:lnTo>
                  <a:lnTo>
                    <a:pt x="121442" y="26333"/>
                  </a:lnTo>
                  <a:lnTo>
                    <a:pt x="119450" y="21310"/>
                  </a:lnTo>
                  <a:lnTo>
                    <a:pt x="116588" y="16255"/>
                  </a:lnTo>
                  <a:lnTo>
                    <a:pt x="114131" y="8649"/>
                  </a:lnTo>
                  <a:lnTo>
                    <a:pt x="110556" y="3573"/>
                  </a:lnTo>
                  <a:lnTo>
                    <a:pt x="103887" y="752"/>
                  </a:lnTo>
                  <a:lnTo>
                    <a:pt x="99738" y="0"/>
                  </a:lnTo>
                  <a:lnTo>
                    <a:pt x="90612" y="1422"/>
                  </a:lnTo>
                  <a:lnTo>
                    <a:pt x="55831" y="16447"/>
                  </a:lnTo>
                  <a:lnTo>
                    <a:pt x="40625" y="27992"/>
                  </a:lnTo>
                  <a:lnTo>
                    <a:pt x="12839" y="62087"/>
                  </a:lnTo>
                  <a:lnTo>
                    <a:pt x="6271" y="72196"/>
                  </a:lnTo>
                  <a:lnTo>
                    <a:pt x="1858" y="91453"/>
                  </a:lnTo>
                  <a:lnTo>
                    <a:pt x="1213" y="114632"/>
                  </a:lnTo>
                  <a:lnTo>
                    <a:pt x="4208" y="125182"/>
                  </a:lnTo>
                  <a:lnTo>
                    <a:pt x="14699" y="140643"/>
                  </a:lnTo>
                  <a:lnTo>
                    <a:pt x="33414" y="154954"/>
                  </a:lnTo>
                  <a:lnTo>
                    <a:pt x="48377" y="162446"/>
                  </a:lnTo>
                  <a:lnTo>
                    <a:pt x="83987" y="170201"/>
                  </a:lnTo>
                  <a:lnTo>
                    <a:pt x="121021" y="165758"/>
                  </a:lnTo>
                  <a:lnTo>
                    <a:pt x="144779" y="158515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5"/>
            <p:cNvSpPr/>
            <p:nvPr/>
          </p:nvSpPr>
          <p:spPr>
            <a:xfrm>
              <a:off x="-586739" y="4008119"/>
              <a:ext cx="91440" cy="167641"/>
            </a:xfrm>
            <a:custGeom>
              <a:avLst/>
              <a:gdLst/>
              <a:ahLst/>
              <a:cxnLst/>
              <a:rect l="0" t="0" r="0" b="0"/>
              <a:pathLst>
                <a:path w="91440" h="167641">
                  <a:moveTo>
                    <a:pt x="91439" y="0"/>
                  </a:moveTo>
                  <a:lnTo>
                    <a:pt x="91439" y="4046"/>
                  </a:lnTo>
                  <a:lnTo>
                    <a:pt x="89182" y="8290"/>
                  </a:lnTo>
                  <a:lnTo>
                    <a:pt x="86203" y="12998"/>
                  </a:lnTo>
                  <a:lnTo>
                    <a:pt x="70038" y="49412"/>
                  </a:lnTo>
                  <a:lnTo>
                    <a:pt x="51828" y="84307"/>
                  </a:lnTo>
                  <a:lnTo>
                    <a:pt x="35977" y="119727"/>
                  </a:lnTo>
                  <a:lnTo>
                    <a:pt x="28690" y="131105"/>
                  </a:lnTo>
                  <a:lnTo>
                    <a:pt x="21753" y="149950"/>
                  </a:lnTo>
                  <a:lnTo>
                    <a:pt x="12481" y="162076"/>
                  </a:lnTo>
                  <a:lnTo>
                    <a:pt x="7522" y="165167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6"/>
            <p:cNvSpPr/>
            <p:nvPr/>
          </p:nvSpPr>
          <p:spPr>
            <a:xfrm>
              <a:off x="-571500" y="3992880"/>
              <a:ext cx="144782" cy="220980"/>
            </a:xfrm>
            <a:custGeom>
              <a:avLst/>
              <a:gdLst/>
              <a:ahLst/>
              <a:cxnLst/>
              <a:rect l="0" t="0" r="0" b="0"/>
              <a:pathLst>
                <a:path w="144782" h="220980">
                  <a:moveTo>
                    <a:pt x="0" y="0"/>
                  </a:moveTo>
                  <a:lnTo>
                    <a:pt x="0" y="4045"/>
                  </a:lnTo>
                  <a:lnTo>
                    <a:pt x="847" y="5236"/>
                  </a:lnTo>
                  <a:lnTo>
                    <a:pt x="2258" y="6030"/>
                  </a:lnTo>
                  <a:lnTo>
                    <a:pt x="4046" y="6560"/>
                  </a:lnTo>
                  <a:lnTo>
                    <a:pt x="4391" y="7760"/>
                  </a:lnTo>
                  <a:lnTo>
                    <a:pt x="2516" y="11351"/>
                  </a:lnTo>
                  <a:lnTo>
                    <a:pt x="2524" y="13494"/>
                  </a:lnTo>
                  <a:lnTo>
                    <a:pt x="22023" y="47702"/>
                  </a:lnTo>
                  <a:lnTo>
                    <a:pt x="51976" y="84080"/>
                  </a:lnTo>
                  <a:lnTo>
                    <a:pt x="78561" y="121954"/>
                  </a:lnTo>
                  <a:lnTo>
                    <a:pt x="104117" y="160024"/>
                  </a:lnTo>
                  <a:lnTo>
                    <a:pt x="127280" y="195862"/>
                  </a:lnTo>
                  <a:lnTo>
                    <a:pt x="133616" y="205583"/>
                  </a:lnTo>
                  <a:lnTo>
                    <a:pt x="141096" y="211902"/>
                  </a:lnTo>
                  <a:lnTo>
                    <a:pt x="144781" y="22097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21"/>
          <p:cNvGrpSpPr/>
          <p:nvPr/>
        </p:nvGrpSpPr>
        <p:grpSpPr>
          <a:xfrm>
            <a:off x="1013463" y="4747259"/>
            <a:ext cx="541017" cy="419102"/>
            <a:chOff x="1013463" y="4747259"/>
            <a:chExt cx="541017" cy="419102"/>
          </a:xfrm>
        </p:grpSpPr>
        <p:sp>
          <p:nvSpPr>
            <p:cNvPr id="57" name="SMARTInkShape-117"/>
            <p:cNvSpPr/>
            <p:nvPr/>
          </p:nvSpPr>
          <p:spPr>
            <a:xfrm>
              <a:off x="1066800" y="4785359"/>
              <a:ext cx="487680" cy="381002"/>
            </a:xfrm>
            <a:custGeom>
              <a:avLst/>
              <a:gdLst/>
              <a:ahLst/>
              <a:cxnLst/>
              <a:rect l="0" t="0" r="0" b="0"/>
              <a:pathLst>
                <a:path w="487680" h="381002">
                  <a:moveTo>
                    <a:pt x="0" y="0"/>
                  </a:moveTo>
                  <a:lnTo>
                    <a:pt x="0" y="4045"/>
                  </a:lnTo>
                  <a:lnTo>
                    <a:pt x="846" y="5237"/>
                  </a:lnTo>
                  <a:lnTo>
                    <a:pt x="2257" y="6032"/>
                  </a:lnTo>
                  <a:lnTo>
                    <a:pt x="4045" y="6561"/>
                  </a:lnTo>
                  <a:lnTo>
                    <a:pt x="5236" y="7761"/>
                  </a:lnTo>
                  <a:lnTo>
                    <a:pt x="8607" y="14341"/>
                  </a:lnTo>
                  <a:lnTo>
                    <a:pt x="41503" y="49075"/>
                  </a:lnTo>
                  <a:lnTo>
                    <a:pt x="78508" y="80095"/>
                  </a:lnTo>
                  <a:lnTo>
                    <a:pt x="111181" y="107450"/>
                  </a:lnTo>
                  <a:lnTo>
                    <a:pt x="145010" y="136466"/>
                  </a:lnTo>
                  <a:lnTo>
                    <a:pt x="173540" y="155675"/>
                  </a:lnTo>
                  <a:lnTo>
                    <a:pt x="203443" y="181217"/>
                  </a:lnTo>
                  <a:lnTo>
                    <a:pt x="233752" y="205248"/>
                  </a:lnTo>
                  <a:lnTo>
                    <a:pt x="264181" y="228454"/>
                  </a:lnTo>
                  <a:lnTo>
                    <a:pt x="294646" y="251418"/>
                  </a:lnTo>
                  <a:lnTo>
                    <a:pt x="324275" y="273461"/>
                  </a:lnTo>
                  <a:lnTo>
                    <a:pt x="359729" y="298767"/>
                  </a:lnTo>
                  <a:lnTo>
                    <a:pt x="389090" y="318253"/>
                  </a:lnTo>
                  <a:lnTo>
                    <a:pt x="425307" y="344052"/>
                  </a:lnTo>
                  <a:lnTo>
                    <a:pt x="451684" y="361441"/>
                  </a:lnTo>
                  <a:lnTo>
                    <a:pt x="487679" y="38100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18"/>
            <p:cNvSpPr/>
            <p:nvPr/>
          </p:nvSpPr>
          <p:spPr>
            <a:xfrm>
              <a:off x="1013463" y="4747287"/>
              <a:ext cx="106677" cy="136780"/>
            </a:xfrm>
            <a:custGeom>
              <a:avLst/>
              <a:gdLst/>
              <a:ahLst/>
              <a:cxnLst/>
              <a:rect l="0" t="0" r="0" b="0"/>
              <a:pathLst>
                <a:path w="106677" h="136780">
                  <a:moveTo>
                    <a:pt x="106676" y="30453"/>
                  </a:moveTo>
                  <a:lnTo>
                    <a:pt x="100116" y="30453"/>
                  </a:lnTo>
                  <a:lnTo>
                    <a:pt x="92589" y="23892"/>
                  </a:lnTo>
                  <a:lnTo>
                    <a:pt x="64134" y="15090"/>
                  </a:lnTo>
                  <a:lnTo>
                    <a:pt x="55219" y="10190"/>
                  </a:lnTo>
                  <a:lnTo>
                    <a:pt x="25611" y="6814"/>
                  </a:lnTo>
                  <a:lnTo>
                    <a:pt x="15279" y="1575"/>
                  </a:lnTo>
                  <a:lnTo>
                    <a:pt x="443" y="0"/>
                  </a:lnTo>
                  <a:lnTo>
                    <a:pt x="0" y="14061"/>
                  </a:lnTo>
                  <a:lnTo>
                    <a:pt x="5234" y="21069"/>
                  </a:lnTo>
                  <a:lnTo>
                    <a:pt x="6911" y="28142"/>
                  </a:lnTo>
                  <a:lnTo>
                    <a:pt x="8254" y="36447"/>
                  </a:lnTo>
                  <a:lnTo>
                    <a:pt x="14150" y="54802"/>
                  </a:lnTo>
                  <a:lnTo>
                    <a:pt x="15868" y="71042"/>
                  </a:lnTo>
                  <a:lnTo>
                    <a:pt x="21225" y="85538"/>
                  </a:lnTo>
                  <a:lnTo>
                    <a:pt x="22978" y="93882"/>
                  </a:lnTo>
                  <a:lnTo>
                    <a:pt x="28725" y="103339"/>
                  </a:lnTo>
                  <a:lnTo>
                    <a:pt x="34943" y="111504"/>
                  </a:lnTo>
                  <a:lnTo>
                    <a:pt x="39732" y="121847"/>
                  </a:lnTo>
                  <a:lnTo>
                    <a:pt x="44534" y="127998"/>
                  </a:lnTo>
                  <a:lnTo>
                    <a:pt x="45686" y="136779"/>
                  </a:lnTo>
                  <a:lnTo>
                    <a:pt x="45716" y="12951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19"/>
            <p:cNvSpPr/>
            <p:nvPr/>
          </p:nvSpPr>
          <p:spPr>
            <a:xfrm>
              <a:off x="1051560" y="4747259"/>
              <a:ext cx="38101" cy="137161"/>
            </a:xfrm>
            <a:custGeom>
              <a:avLst/>
              <a:gdLst/>
              <a:ahLst/>
              <a:cxnLst/>
              <a:rect l="0" t="0" r="0" b="0"/>
              <a:pathLst>
                <a:path w="38101" h="137161">
                  <a:moveTo>
                    <a:pt x="38100" y="0"/>
                  </a:moveTo>
                  <a:lnTo>
                    <a:pt x="34054" y="0"/>
                  </a:lnTo>
                  <a:lnTo>
                    <a:pt x="32863" y="847"/>
                  </a:lnTo>
                  <a:lnTo>
                    <a:pt x="32068" y="2258"/>
                  </a:lnTo>
                  <a:lnTo>
                    <a:pt x="30689" y="7761"/>
                  </a:lnTo>
                  <a:lnTo>
                    <a:pt x="29651" y="21403"/>
                  </a:lnTo>
                  <a:lnTo>
                    <a:pt x="24452" y="38816"/>
                  </a:lnTo>
                  <a:lnTo>
                    <a:pt x="21074" y="53553"/>
                  </a:lnTo>
                  <a:lnTo>
                    <a:pt x="16968" y="68643"/>
                  </a:lnTo>
                  <a:lnTo>
                    <a:pt x="13494" y="83839"/>
                  </a:lnTo>
                  <a:lnTo>
                    <a:pt x="1741" y="120134"/>
                  </a:lnTo>
                  <a:lnTo>
                    <a:pt x="0" y="13716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22"/>
          <p:cNvGrpSpPr/>
          <p:nvPr/>
        </p:nvGrpSpPr>
        <p:grpSpPr>
          <a:xfrm>
            <a:off x="1113098" y="5129046"/>
            <a:ext cx="1104323" cy="1111593"/>
            <a:chOff x="1113098" y="5129046"/>
            <a:chExt cx="1104323" cy="1111593"/>
          </a:xfrm>
        </p:grpSpPr>
        <p:sp>
          <p:nvSpPr>
            <p:cNvPr id="61" name="SMARTInkShape-120"/>
            <p:cNvSpPr/>
            <p:nvPr/>
          </p:nvSpPr>
          <p:spPr>
            <a:xfrm>
              <a:off x="1197450" y="5129046"/>
              <a:ext cx="181771" cy="212574"/>
            </a:xfrm>
            <a:custGeom>
              <a:avLst/>
              <a:gdLst/>
              <a:ahLst/>
              <a:cxnLst/>
              <a:rect l="0" t="0" r="0" b="0"/>
              <a:pathLst>
                <a:path w="181771" h="212574">
                  <a:moveTo>
                    <a:pt x="181770" y="22073"/>
                  </a:moveTo>
                  <a:lnTo>
                    <a:pt x="175209" y="22073"/>
                  </a:lnTo>
                  <a:lnTo>
                    <a:pt x="158753" y="8893"/>
                  </a:lnTo>
                  <a:lnTo>
                    <a:pt x="125586" y="0"/>
                  </a:lnTo>
                  <a:lnTo>
                    <a:pt x="109713" y="293"/>
                  </a:lnTo>
                  <a:lnTo>
                    <a:pt x="73248" y="12231"/>
                  </a:lnTo>
                  <a:lnTo>
                    <a:pt x="36894" y="33265"/>
                  </a:lnTo>
                  <a:lnTo>
                    <a:pt x="13417" y="53724"/>
                  </a:lnTo>
                  <a:lnTo>
                    <a:pt x="4511" y="70398"/>
                  </a:lnTo>
                  <a:lnTo>
                    <a:pt x="0" y="93551"/>
                  </a:lnTo>
                  <a:lnTo>
                    <a:pt x="65" y="113525"/>
                  </a:lnTo>
                  <a:lnTo>
                    <a:pt x="3081" y="125090"/>
                  </a:lnTo>
                  <a:lnTo>
                    <a:pt x="13584" y="141121"/>
                  </a:lnTo>
                  <a:lnTo>
                    <a:pt x="48113" y="176994"/>
                  </a:lnTo>
                  <a:lnTo>
                    <a:pt x="79126" y="198366"/>
                  </a:lnTo>
                  <a:lnTo>
                    <a:pt x="113190" y="21257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21"/>
            <p:cNvSpPr/>
            <p:nvPr/>
          </p:nvSpPr>
          <p:spPr>
            <a:xfrm>
              <a:off x="1327510" y="5242652"/>
              <a:ext cx="135073" cy="158923"/>
            </a:xfrm>
            <a:custGeom>
              <a:avLst/>
              <a:gdLst/>
              <a:ahLst/>
              <a:cxnLst/>
              <a:rect l="0" t="0" r="0" b="0"/>
              <a:pathLst>
                <a:path w="135073" h="158923">
                  <a:moveTo>
                    <a:pt x="127910" y="7528"/>
                  </a:moveTo>
                  <a:lnTo>
                    <a:pt x="121349" y="7528"/>
                  </a:lnTo>
                  <a:lnTo>
                    <a:pt x="116558" y="3482"/>
                  </a:lnTo>
                  <a:lnTo>
                    <a:pt x="109882" y="1496"/>
                  </a:lnTo>
                  <a:lnTo>
                    <a:pt x="80992" y="0"/>
                  </a:lnTo>
                  <a:lnTo>
                    <a:pt x="64337" y="3980"/>
                  </a:lnTo>
                  <a:lnTo>
                    <a:pt x="55064" y="10466"/>
                  </a:lnTo>
                  <a:lnTo>
                    <a:pt x="28475" y="36008"/>
                  </a:lnTo>
                  <a:lnTo>
                    <a:pt x="23520" y="39215"/>
                  </a:lnTo>
                  <a:lnTo>
                    <a:pt x="15756" y="49551"/>
                  </a:lnTo>
                  <a:lnTo>
                    <a:pt x="2039" y="79007"/>
                  </a:lnTo>
                  <a:lnTo>
                    <a:pt x="0" y="92637"/>
                  </a:lnTo>
                  <a:lnTo>
                    <a:pt x="2898" y="110544"/>
                  </a:lnTo>
                  <a:lnTo>
                    <a:pt x="9119" y="126574"/>
                  </a:lnTo>
                  <a:lnTo>
                    <a:pt x="16129" y="134662"/>
                  </a:lnTo>
                  <a:lnTo>
                    <a:pt x="40188" y="153841"/>
                  </a:lnTo>
                  <a:lnTo>
                    <a:pt x="65426" y="158726"/>
                  </a:lnTo>
                  <a:lnTo>
                    <a:pt x="92149" y="158922"/>
                  </a:lnTo>
                  <a:lnTo>
                    <a:pt x="106683" y="153797"/>
                  </a:lnTo>
                  <a:lnTo>
                    <a:pt x="113678" y="149301"/>
                  </a:lnTo>
                  <a:lnTo>
                    <a:pt x="122376" y="137964"/>
                  </a:lnTo>
                  <a:lnTo>
                    <a:pt x="132053" y="113726"/>
                  </a:lnTo>
                  <a:lnTo>
                    <a:pt x="135072" y="86538"/>
                  </a:lnTo>
                  <a:lnTo>
                    <a:pt x="128929" y="59856"/>
                  </a:lnTo>
                  <a:lnTo>
                    <a:pt x="126105" y="53927"/>
                  </a:lnTo>
                  <a:lnTo>
                    <a:pt x="124166" y="51160"/>
                  </a:lnTo>
                  <a:lnTo>
                    <a:pt x="123721" y="49316"/>
                  </a:lnTo>
                  <a:lnTo>
                    <a:pt x="124270" y="48086"/>
                  </a:lnTo>
                  <a:lnTo>
                    <a:pt x="127910" y="4562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22"/>
            <p:cNvSpPr/>
            <p:nvPr/>
          </p:nvSpPr>
          <p:spPr>
            <a:xfrm>
              <a:off x="1463208" y="5341619"/>
              <a:ext cx="274016" cy="213362"/>
            </a:xfrm>
            <a:custGeom>
              <a:avLst/>
              <a:gdLst/>
              <a:ahLst/>
              <a:cxnLst/>
              <a:rect l="0" t="0" r="0" b="0"/>
              <a:pathLst>
                <a:path w="274016" h="213362">
                  <a:moveTo>
                    <a:pt x="91271" y="0"/>
                  </a:moveTo>
                  <a:lnTo>
                    <a:pt x="91271" y="4046"/>
                  </a:lnTo>
                  <a:lnTo>
                    <a:pt x="89014" y="8290"/>
                  </a:lnTo>
                  <a:lnTo>
                    <a:pt x="87226" y="10607"/>
                  </a:lnTo>
                  <a:lnTo>
                    <a:pt x="85240" y="17696"/>
                  </a:lnTo>
                  <a:lnTo>
                    <a:pt x="81864" y="31208"/>
                  </a:lnTo>
                  <a:lnTo>
                    <a:pt x="76931" y="40964"/>
                  </a:lnTo>
                  <a:lnTo>
                    <a:pt x="51111" y="76386"/>
                  </a:lnTo>
                  <a:lnTo>
                    <a:pt x="40519" y="92436"/>
                  </a:lnTo>
                  <a:lnTo>
                    <a:pt x="2715" y="119592"/>
                  </a:lnTo>
                  <a:lnTo>
                    <a:pt x="401" y="121460"/>
                  </a:lnTo>
                  <a:lnTo>
                    <a:pt x="0" y="117739"/>
                  </a:lnTo>
                  <a:lnTo>
                    <a:pt x="2164" y="113571"/>
                  </a:lnTo>
                  <a:lnTo>
                    <a:pt x="35878" y="78281"/>
                  </a:lnTo>
                  <a:lnTo>
                    <a:pt x="65371" y="53280"/>
                  </a:lnTo>
                  <a:lnTo>
                    <a:pt x="100874" y="34863"/>
                  </a:lnTo>
                  <a:lnTo>
                    <a:pt x="137253" y="31058"/>
                  </a:lnTo>
                  <a:lnTo>
                    <a:pt x="147832" y="32995"/>
                  </a:lnTo>
                  <a:lnTo>
                    <a:pt x="173116" y="45941"/>
                  </a:lnTo>
                  <a:lnTo>
                    <a:pt x="176315" y="48408"/>
                  </a:lnTo>
                  <a:lnTo>
                    <a:pt x="179869" y="55664"/>
                  </a:lnTo>
                  <a:lnTo>
                    <a:pt x="182545" y="89036"/>
                  </a:lnTo>
                  <a:lnTo>
                    <a:pt x="178617" y="104181"/>
                  </a:lnTo>
                  <a:lnTo>
                    <a:pt x="168046" y="119393"/>
                  </a:lnTo>
                  <a:lnTo>
                    <a:pt x="131553" y="150614"/>
                  </a:lnTo>
                  <a:lnTo>
                    <a:pt x="125261" y="155840"/>
                  </a:lnTo>
                  <a:lnTo>
                    <a:pt x="108055" y="166418"/>
                  </a:lnTo>
                  <a:lnTo>
                    <a:pt x="107540" y="165979"/>
                  </a:lnTo>
                  <a:lnTo>
                    <a:pt x="106969" y="163234"/>
                  </a:lnTo>
                  <a:lnTo>
                    <a:pt x="107663" y="162162"/>
                  </a:lnTo>
                  <a:lnTo>
                    <a:pt x="108973" y="161448"/>
                  </a:lnTo>
                  <a:lnTo>
                    <a:pt x="110692" y="160973"/>
                  </a:lnTo>
                  <a:lnTo>
                    <a:pt x="114861" y="155928"/>
                  </a:lnTo>
                  <a:lnTo>
                    <a:pt x="127774" y="134928"/>
                  </a:lnTo>
                  <a:lnTo>
                    <a:pt x="161161" y="111007"/>
                  </a:lnTo>
                  <a:lnTo>
                    <a:pt x="198124" y="86262"/>
                  </a:lnTo>
                  <a:lnTo>
                    <a:pt x="233816" y="75267"/>
                  </a:lnTo>
                  <a:lnTo>
                    <a:pt x="239641" y="73038"/>
                  </a:lnTo>
                  <a:lnTo>
                    <a:pt x="244371" y="72399"/>
                  </a:lnTo>
                  <a:lnTo>
                    <a:pt x="260875" y="75533"/>
                  </a:lnTo>
                  <a:lnTo>
                    <a:pt x="266275" y="78161"/>
                  </a:lnTo>
                  <a:lnTo>
                    <a:pt x="268901" y="80048"/>
                  </a:lnTo>
                  <a:lnTo>
                    <a:pt x="271818" y="84402"/>
                  </a:lnTo>
                  <a:lnTo>
                    <a:pt x="273460" y="91612"/>
                  </a:lnTo>
                  <a:lnTo>
                    <a:pt x="274015" y="105680"/>
                  </a:lnTo>
                  <a:lnTo>
                    <a:pt x="270066" y="119837"/>
                  </a:lnTo>
                  <a:lnTo>
                    <a:pt x="245630" y="153946"/>
                  </a:lnTo>
                  <a:lnTo>
                    <a:pt x="211464" y="191987"/>
                  </a:lnTo>
                  <a:lnTo>
                    <a:pt x="202332" y="202136"/>
                  </a:lnTo>
                  <a:lnTo>
                    <a:pt x="198403" y="209659"/>
                  </a:lnTo>
                  <a:lnTo>
                    <a:pt x="190332" y="21336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23"/>
            <p:cNvSpPr/>
            <p:nvPr/>
          </p:nvSpPr>
          <p:spPr>
            <a:xfrm>
              <a:off x="1715784" y="5494019"/>
              <a:ext cx="204313" cy="205742"/>
            </a:xfrm>
            <a:custGeom>
              <a:avLst/>
              <a:gdLst/>
              <a:ahLst/>
              <a:cxnLst/>
              <a:rect l="0" t="0" r="0" b="0"/>
              <a:pathLst>
                <a:path w="204313" h="205742">
                  <a:moveTo>
                    <a:pt x="90156" y="0"/>
                  </a:moveTo>
                  <a:lnTo>
                    <a:pt x="90156" y="4046"/>
                  </a:lnTo>
                  <a:lnTo>
                    <a:pt x="89309" y="5237"/>
                  </a:lnTo>
                  <a:lnTo>
                    <a:pt x="87898" y="6032"/>
                  </a:lnTo>
                  <a:lnTo>
                    <a:pt x="86110" y="6562"/>
                  </a:lnTo>
                  <a:lnTo>
                    <a:pt x="84919" y="7761"/>
                  </a:lnTo>
                  <a:lnTo>
                    <a:pt x="80748" y="15771"/>
                  </a:lnTo>
                  <a:lnTo>
                    <a:pt x="53598" y="53552"/>
                  </a:lnTo>
                  <a:lnTo>
                    <a:pt x="29236" y="89659"/>
                  </a:lnTo>
                  <a:lnTo>
                    <a:pt x="26682" y="92793"/>
                  </a:lnTo>
                  <a:lnTo>
                    <a:pt x="19330" y="96275"/>
                  </a:lnTo>
                  <a:lnTo>
                    <a:pt x="14998" y="97203"/>
                  </a:lnTo>
                  <a:lnTo>
                    <a:pt x="12111" y="98669"/>
                  </a:lnTo>
                  <a:lnTo>
                    <a:pt x="10186" y="100493"/>
                  </a:lnTo>
                  <a:lnTo>
                    <a:pt x="8902" y="102556"/>
                  </a:lnTo>
                  <a:lnTo>
                    <a:pt x="7200" y="103931"/>
                  </a:lnTo>
                  <a:lnTo>
                    <a:pt x="0" y="106319"/>
                  </a:lnTo>
                  <a:lnTo>
                    <a:pt x="4916" y="98344"/>
                  </a:lnTo>
                  <a:lnTo>
                    <a:pt x="5389" y="96043"/>
                  </a:lnTo>
                  <a:lnTo>
                    <a:pt x="10100" y="88759"/>
                  </a:lnTo>
                  <a:lnTo>
                    <a:pt x="46939" y="50879"/>
                  </a:lnTo>
                  <a:lnTo>
                    <a:pt x="71365" y="30465"/>
                  </a:lnTo>
                  <a:lnTo>
                    <a:pt x="109328" y="12922"/>
                  </a:lnTo>
                  <a:lnTo>
                    <a:pt x="120125" y="12234"/>
                  </a:lnTo>
                  <a:lnTo>
                    <a:pt x="149605" y="19110"/>
                  </a:lnTo>
                  <a:lnTo>
                    <a:pt x="160075" y="25794"/>
                  </a:lnTo>
                  <a:lnTo>
                    <a:pt x="163564" y="30656"/>
                  </a:lnTo>
                  <a:lnTo>
                    <a:pt x="165115" y="36485"/>
                  </a:lnTo>
                  <a:lnTo>
                    <a:pt x="165804" y="44720"/>
                  </a:lnTo>
                  <a:lnTo>
                    <a:pt x="162147" y="58876"/>
                  </a:lnTo>
                  <a:lnTo>
                    <a:pt x="138177" y="94007"/>
                  </a:lnTo>
                  <a:lnTo>
                    <a:pt x="124892" y="108382"/>
                  </a:lnTo>
                  <a:lnTo>
                    <a:pt x="101247" y="125857"/>
                  </a:lnTo>
                  <a:lnTo>
                    <a:pt x="91783" y="129055"/>
                  </a:lnTo>
                  <a:lnTo>
                    <a:pt x="82892" y="129528"/>
                  </a:lnTo>
                  <a:lnTo>
                    <a:pt x="96400" y="116543"/>
                  </a:lnTo>
                  <a:lnTo>
                    <a:pt x="133480" y="89948"/>
                  </a:lnTo>
                  <a:lnTo>
                    <a:pt x="153684" y="74558"/>
                  </a:lnTo>
                  <a:lnTo>
                    <a:pt x="190251" y="62253"/>
                  </a:lnTo>
                  <a:lnTo>
                    <a:pt x="193293" y="62668"/>
                  </a:lnTo>
                  <a:lnTo>
                    <a:pt x="198930" y="65389"/>
                  </a:lnTo>
                  <a:lnTo>
                    <a:pt x="200772" y="67299"/>
                  </a:lnTo>
                  <a:lnTo>
                    <a:pt x="202818" y="71680"/>
                  </a:lnTo>
                  <a:lnTo>
                    <a:pt x="204312" y="90455"/>
                  </a:lnTo>
                  <a:lnTo>
                    <a:pt x="200368" y="104601"/>
                  </a:lnTo>
                  <a:lnTo>
                    <a:pt x="179015" y="142566"/>
                  </a:lnTo>
                  <a:lnTo>
                    <a:pt x="160992" y="176862"/>
                  </a:lnTo>
                  <a:lnTo>
                    <a:pt x="160240" y="181408"/>
                  </a:lnTo>
                  <a:lnTo>
                    <a:pt x="161662" y="188717"/>
                  </a:lnTo>
                  <a:lnTo>
                    <a:pt x="164965" y="197592"/>
                  </a:lnTo>
                  <a:lnTo>
                    <a:pt x="166356" y="20574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24"/>
            <p:cNvSpPr/>
            <p:nvPr/>
          </p:nvSpPr>
          <p:spPr>
            <a:xfrm>
              <a:off x="1928317" y="5654361"/>
              <a:ext cx="113843" cy="102269"/>
            </a:xfrm>
            <a:custGeom>
              <a:avLst/>
              <a:gdLst/>
              <a:ahLst/>
              <a:cxnLst/>
              <a:rect l="0" t="0" r="0" b="0"/>
              <a:pathLst>
                <a:path w="113843" h="102269">
                  <a:moveTo>
                    <a:pt x="113842" y="14919"/>
                  </a:moveTo>
                  <a:lnTo>
                    <a:pt x="113842" y="8357"/>
                  </a:lnTo>
                  <a:lnTo>
                    <a:pt x="112996" y="8005"/>
                  </a:lnTo>
                  <a:lnTo>
                    <a:pt x="103296" y="5180"/>
                  </a:lnTo>
                  <a:lnTo>
                    <a:pt x="94762" y="2123"/>
                  </a:lnTo>
                  <a:lnTo>
                    <a:pt x="74536" y="0"/>
                  </a:lnTo>
                  <a:lnTo>
                    <a:pt x="42503" y="8304"/>
                  </a:lnTo>
                  <a:lnTo>
                    <a:pt x="21339" y="24375"/>
                  </a:lnTo>
                  <a:lnTo>
                    <a:pt x="4752" y="46818"/>
                  </a:lnTo>
                  <a:lnTo>
                    <a:pt x="1858" y="54778"/>
                  </a:lnTo>
                  <a:lnTo>
                    <a:pt x="0" y="69641"/>
                  </a:lnTo>
                  <a:lnTo>
                    <a:pt x="3723" y="82121"/>
                  </a:lnTo>
                  <a:lnTo>
                    <a:pt x="10149" y="89377"/>
                  </a:lnTo>
                  <a:lnTo>
                    <a:pt x="17803" y="94578"/>
                  </a:lnTo>
                  <a:lnTo>
                    <a:pt x="40382" y="102236"/>
                  </a:lnTo>
                  <a:lnTo>
                    <a:pt x="51842" y="102268"/>
                  </a:lnTo>
                  <a:lnTo>
                    <a:pt x="61734" y="99461"/>
                  </a:lnTo>
                  <a:lnTo>
                    <a:pt x="72909" y="93967"/>
                  </a:lnTo>
                  <a:lnTo>
                    <a:pt x="81821" y="92384"/>
                  </a:lnTo>
                  <a:lnTo>
                    <a:pt x="85721" y="90269"/>
                  </a:lnTo>
                  <a:lnTo>
                    <a:pt x="92313" y="83403"/>
                  </a:lnTo>
                  <a:lnTo>
                    <a:pt x="110385" y="55561"/>
                  </a:lnTo>
                  <a:lnTo>
                    <a:pt x="113539" y="33479"/>
                  </a:lnTo>
                  <a:lnTo>
                    <a:pt x="113842" y="2253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5"/>
            <p:cNvSpPr/>
            <p:nvPr/>
          </p:nvSpPr>
          <p:spPr>
            <a:xfrm>
              <a:off x="2027274" y="5722619"/>
              <a:ext cx="155818" cy="205742"/>
            </a:xfrm>
            <a:custGeom>
              <a:avLst/>
              <a:gdLst/>
              <a:ahLst/>
              <a:cxnLst/>
              <a:rect l="0" t="0" r="0" b="0"/>
              <a:pathLst>
                <a:path w="155818" h="205742">
                  <a:moveTo>
                    <a:pt x="75846" y="0"/>
                  </a:moveTo>
                  <a:lnTo>
                    <a:pt x="75846" y="4046"/>
                  </a:lnTo>
                  <a:lnTo>
                    <a:pt x="74999" y="5237"/>
                  </a:lnTo>
                  <a:lnTo>
                    <a:pt x="73588" y="6032"/>
                  </a:lnTo>
                  <a:lnTo>
                    <a:pt x="71800" y="6562"/>
                  </a:lnTo>
                  <a:lnTo>
                    <a:pt x="70609" y="7761"/>
                  </a:lnTo>
                  <a:lnTo>
                    <a:pt x="66439" y="15771"/>
                  </a:lnTo>
                  <a:lnTo>
                    <a:pt x="64494" y="18134"/>
                  </a:lnTo>
                  <a:lnTo>
                    <a:pt x="62334" y="25275"/>
                  </a:lnTo>
                  <a:lnTo>
                    <a:pt x="58860" y="38816"/>
                  </a:lnTo>
                  <a:lnTo>
                    <a:pt x="53903" y="48579"/>
                  </a:lnTo>
                  <a:lnTo>
                    <a:pt x="41439" y="66386"/>
                  </a:lnTo>
                  <a:lnTo>
                    <a:pt x="37694" y="73532"/>
                  </a:lnTo>
                  <a:lnTo>
                    <a:pt x="8843" y="105071"/>
                  </a:lnTo>
                  <a:lnTo>
                    <a:pt x="5709" y="105965"/>
                  </a:lnTo>
                  <a:lnTo>
                    <a:pt x="843" y="106539"/>
                  </a:lnTo>
                  <a:lnTo>
                    <a:pt x="444" y="105740"/>
                  </a:lnTo>
                  <a:lnTo>
                    <a:pt x="0" y="102594"/>
                  </a:lnTo>
                  <a:lnTo>
                    <a:pt x="729" y="101416"/>
                  </a:lnTo>
                  <a:lnTo>
                    <a:pt x="2061" y="100631"/>
                  </a:lnTo>
                  <a:lnTo>
                    <a:pt x="3796" y="100107"/>
                  </a:lnTo>
                  <a:lnTo>
                    <a:pt x="10283" y="95325"/>
                  </a:lnTo>
                  <a:lnTo>
                    <a:pt x="24826" y="77632"/>
                  </a:lnTo>
                  <a:lnTo>
                    <a:pt x="40691" y="69005"/>
                  </a:lnTo>
                  <a:lnTo>
                    <a:pt x="59220" y="58829"/>
                  </a:lnTo>
                  <a:lnTo>
                    <a:pt x="77693" y="47346"/>
                  </a:lnTo>
                  <a:lnTo>
                    <a:pt x="91906" y="42210"/>
                  </a:lnTo>
                  <a:lnTo>
                    <a:pt x="125248" y="38642"/>
                  </a:lnTo>
                  <a:lnTo>
                    <a:pt x="141471" y="42306"/>
                  </a:lnTo>
                  <a:lnTo>
                    <a:pt x="144996" y="44291"/>
                  </a:lnTo>
                  <a:lnTo>
                    <a:pt x="147346" y="46461"/>
                  </a:lnTo>
                  <a:lnTo>
                    <a:pt x="155162" y="60072"/>
                  </a:lnTo>
                  <a:lnTo>
                    <a:pt x="155817" y="63754"/>
                  </a:lnTo>
                  <a:lnTo>
                    <a:pt x="155406" y="67057"/>
                  </a:lnTo>
                  <a:lnTo>
                    <a:pt x="153539" y="73830"/>
                  </a:lnTo>
                  <a:lnTo>
                    <a:pt x="152709" y="82485"/>
                  </a:lnTo>
                  <a:lnTo>
                    <a:pt x="147825" y="91976"/>
                  </a:lnTo>
                  <a:lnTo>
                    <a:pt x="121195" y="124225"/>
                  </a:lnTo>
                  <a:lnTo>
                    <a:pt x="103958" y="143205"/>
                  </a:lnTo>
                  <a:lnTo>
                    <a:pt x="68760" y="169973"/>
                  </a:lnTo>
                  <a:lnTo>
                    <a:pt x="30126" y="20574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26"/>
            <p:cNvSpPr/>
            <p:nvPr/>
          </p:nvSpPr>
          <p:spPr>
            <a:xfrm>
              <a:off x="1113098" y="5403744"/>
              <a:ext cx="380038" cy="326496"/>
            </a:xfrm>
            <a:custGeom>
              <a:avLst/>
              <a:gdLst/>
              <a:ahLst/>
              <a:cxnLst/>
              <a:rect l="0" t="0" r="0" b="0"/>
              <a:pathLst>
                <a:path w="380038" h="326496">
                  <a:moveTo>
                    <a:pt x="167061" y="90275"/>
                  </a:moveTo>
                  <a:lnTo>
                    <a:pt x="167061" y="86230"/>
                  </a:lnTo>
                  <a:lnTo>
                    <a:pt x="164804" y="81987"/>
                  </a:lnTo>
                  <a:lnTo>
                    <a:pt x="161825" y="77278"/>
                  </a:lnTo>
                  <a:lnTo>
                    <a:pt x="160148" y="69021"/>
                  </a:lnTo>
                  <a:lnTo>
                    <a:pt x="158804" y="56226"/>
                  </a:lnTo>
                  <a:lnTo>
                    <a:pt x="153420" y="42557"/>
                  </a:lnTo>
                  <a:lnTo>
                    <a:pt x="138192" y="19269"/>
                  </a:lnTo>
                  <a:lnTo>
                    <a:pt x="115805" y="4265"/>
                  </a:lnTo>
                  <a:lnTo>
                    <a:pt x="100886" y="444"/>
                  </a:lnTo>
                  <a:lnTo>
                    <a:pt x="75438" y="0"/>
                  </a:lnTo>
                  <a:lnTo>
                    <a:pt x="47992" y="9483"/>
                  </a:lnTo>
                  <a:lnTo>
                    <a:pt x="12986" y="34564"/>
                  </a:lnTo>
                  <a:lnTo>
                    <a:pt x="6015" y="43220"/>
                  </a:lnTo>
                  <a:lnTo>
                    <a:pt x="2352" y="52711"/>
                  </a:lnTo>
                  <a:lnTo>
                    <a:pt x="0" y="68556"/>
                  </a:lnTo>
                  <a:lnTo>
                    <a:pt x="3638" y="81206"/>
                  </a:lnTo>
                  <a:lnTo>
                    <a:pt x="10078" y="91633"/>
                  </a:lnTo>
                  <a:lnTo>
                    <a:pt x="25923" y="107979"/>
                  </a:lnTo>
                  <a:lnTo>
                    <a:pt x="35471" y="114512"/>
                  </a:lnTo>
                  <a:lnTo>
                    <a:pt x="50367" y="118906"/>
                  </a:lnTo>
                  <a:lnTo>
                    <a:pt x="78199" y="120593"/>
                  </a:lnTo>
                  <a:lnTo>
                    <a:pt x="87491" y="118425"/>
                  </a:lnTo>
                  <a:lnTo>
                    <a:pt x="114095" y="103053"/>
                  </a:lnTo>
                  <a:lnTo>
                    <a:pt x="132240" y="85875"/>
                  </a:lnTo>
                  <a:lnTo>
                    <a:pt x="143837" y="67869"/>
                  </a:lnTo>
                  <a:lnTo>
                    <a:pt x="140049" y="67550"/>
                  </a:lnTo>
                  <a:lnTo>
                    <a:pt x="138893" y="68352"/>
                  </a:lnTo>
                  <a:lnTo>
                    <a:pt x="138123" y="69733"/>
                  </a:lnTo>
                  <a:lnTo>
                    <a:pt x="137609" y="71500"/>
                  </a:lnTo>
                  <a:lnTo>
                    <a:pt x="130686" y="82859"/>
                  </a:lnTo>
                  <a:lnTo>
                    <a:pt x="121857" y="120959"/>
                  </a:lnTo>
                  <a:lnTo>
                    <a:pt x="122256" y="146183"/>
                  </a:lnTo>
                  <a:lnTo>
                    <a:pt x="127445" y="160557"/>
                  </a:lnTo>
                  <a:lnTo>
                    <a:pt x="141751" y="183269"/>
                  </a:lnTo>
                  <a:lnTo>
                    <a:pt x="158418" y="192582"/>
                  </a:lnTo>
                  <a:lnTo>
                    <a:pt x="176675" y="196092"/>
                  </a:lnTo>
                  <a:lnTo>
                    <a:pt x="183470" y="196572"/>
                  </a:lnTo>
                  <a:lnTo>
                    <a:pt x="200814" y="190796"/>
                  </a:lnTo>
                  <a:lnTo>
                    <a:pt x="218288" y="181502"/>
                  </a:lnTo>
                  <a:lnTo>
                    <a:pt x="256387" y="152819"/>
                  </a:lnTo>
                  <a:lnTo>
                    <a:pt x="270923" y="139591"/>
                  </a:lnTo>
                  <a:lnTo>
                    <a:pt x="281226" y="136037"/>
                  </a:lnTo>
                  <a:lnTo>
                    <a:pt x="281350" y="146605"/>
                  </a:lnTo>
                  <a:lnTo>
                    <a:pt x="270755" y="172041"/>
                  </a:lnTo>
                  <a:lnTo>
                    <a:pt x="243715" y="206184"/>
                  </a:lnTo>
                  <a:lnTo>
                    <a:pt x="238383" y="213757"/>
                  </a:lnTo>
                  <a:lnTo>
                    <a:pt x="212848" y="227402"/>
                  </a:lnTo>
                  <a:lnTo>
                    <a:pt x="212801" y="223381"/>
                  </a:lnTo>
                  <a:lnTo>
                    <a:pt x="213641" y="222192"/>
                  </a:lnTo>
                  <a:lnTo>
                    <a:pt x="215048" y="221400"/>
                  </a:lnTo>
                  <a:lnTo>
                    <a:pt x="216833" y="220872"/>
                  </a:lnTo>
                  <a:lnTo>
                    <a:pt x="221073" y="215769"/>
                  </a:lnTo>
                  <a:lnTo>
                    <a:pt x="226627" y="208704"/>
                  </a:lnTo>
                  <a:lnTo>
                    <a:pt x="263725" y="180297"/>
                  </a:lnTo>
                  <a:lnTo>
                    <a:pt x="290013" y="170083"/>
                  </a:lnTo>
                  <a:lnTo>
                    <a:pt x="323172" y="166951"/>
                  </a:lnTo>
                  <a:lnTo>
                    <a:pt x="343744" y="167416"/>
                  </a:lnTo>
                  <a:lnTo>
                    <a:pt x="363665" y="177094"/>
                  </a:lnTo>
                  <a:lnTo>
                    <a:pt x="368741" y="181919"/>
                  </a:lnTo>
                  <a:lnTo>
                    <a:pt x="377504" y="195289"/>
                  </a:lnTo>
                  <a:lnTo>
                    <a:pt x="380037" y="217725"/>
                  </a:lnTo>
                  <a:lnTo>
                    <a:pt x="377993" y="225378"/>
                  </a:lnTo>
                  <a:lnTo>
                    <a:pt x="365737" y="245279"/>
                  </a:lnTo>
                  <a:lnTo>
                    <a:pt x="335293" y="281150"/>
                  </a:lnTo>
                  <a:lnTo>
                    <a:pt x="329038" y="290255"/>
                  </a:lnTo>
                  <a:lnTo>
                    <a:pt x="317689" y="300988"/>
                  </a:lnTo>
                  <a:lnTo>
                    <a:pt x="312612" y="316185"/>
                  </a:lnTo>
                  <a:lnTo>
                    <a:pt x="311842" y="32649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27"/>
            <p:cNvSpPr/>
            <p:nvPr/>
          </p:nvSpPr>
          <p:spPr>
            <a:xfrm>
              <a:off x="1509216" y="5684621"/>
              <a:ext cx="113844" cy="137060"/>
            </a:xfrm>
            <a:custGeom>
              <a:avLst/>
              <a:gdLst/>
              <a:ahLst/>
              <a:cxnLst/>
              <a:rect l="0" t="0" r="0" b="0"/>
              <a:pathLst>
                <a:path w="113844" h="137060">
                  <a:moveTo>
                    <a:pt x="113843" y="15139"/>
                  </a:moveTo>
                  <a:lnTo>
                    <a:pt x="113843" y="11094"/>
                  </a:lnTo>
                  <a:lnTo>
                    <a:pt x="112997" y="9902"/>
                  </a:lnTo>
                  <a:lnTo>
                    <a:pt x="111586" y="9107"/>
                  </a:lnTo>
                  <a:lnTo>
                    <a:pt x="109798" y="8578"/>
                  </a:lnTo>
                  <a:lnTo>
                    <a:pt x="98405" y="1627"/>
                  </a:lnTo>
                  <a:lnTo>
                    <a:pt x="80812" y="0"/>
                  </a:lnTo>
                  <a:lnTo>
                    <a:pt x="59022" y="6468"/>
                  </a:lnTo>
                  <a:lnTo>
                    <a:pt x="28095" y="28215"/>
                  </a:lnTo>
                  <a:lnTo>
                    <a:pt x="4747" y="62007"/>
                  </a:lnTo>
                  <a:lnTo>
                    <a:pt x="1856" y="70118"/>
                  </a:lnTo>
                  <a:lnTo>
                    <a:pt x="0" y="89123"/>
                  </a:lnTo>
                  <a:lnTo>
                    <a:pt x="2004" y="96845"/>
                  </a:lnTo>
                  <a:lnTo>
                    <a:pt x="3724" y="100089"/>
                  </a:lnTo>
                  <a:lnTo>
                    <a:pt x="14235" y="108701"/>
                  </a:lnTo>
                  <a:lnTo>
                    <a:pt x="51455" y="131968"/>
                  </a:lnTo>
                  <a:lnTo>
                    <a:pt x="68124" y="13705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28"/>
            <p:cNvSpPr/>
            <p:nvPr/>
          </p:nvSpPr>
          <p:spPr>
            <a:xfrm>
              <a:off x="1638684" y="5768339"/>
              <a:ext cx="121155" cy="152401"/>
            </a:xfrm>
            <a:custGeom>
              <a:avLst/>
              <a:gdLst/>
              <a:ahLst/>
              <a:cxnLst/>
              <a:rect l="0" t="0" r="0" b="0"/>
              <a:pathLst>
                <a:path w="121155" h="152401">
                  <a:moveTo>
                    <a:pt x="45336" y="0"/>
                  </a:moveTo>
                  <a:lnTo>
                    <a:pt x="41290" y="0"/>
                  </a:lnTo>
                  <a:lnTo>
                    <a:pt x="37047" y="2258"/>
                  </a:lnTo>
                  <a:lnTo>
                    <a:pt x="34730" y="4045"/>
                  </a:lnTo>
                  <a:lnTo>
                    <a:pt x="32155" y="8289"/>
                  </a:lnTo>
                  <a:lnTo>
                    <a:pt x="30502" y="17913"/>
                  </a:lnTo>
                  <a:lnTo>
                    <a:pt x="32534" y="22919"/>
                  </a:lnTo>
                  <a:lnTo>
                    <a:pt x="48018" y="40644"/>
                  </a:lnTo>
                  <a:lnTo>
                    <a:pt x="53019" y="43464"/>
                  </a:lnTo>
                  <a:lnTo>
                    <a:pt x="58064" y="45565"/>
                  </a:lnTo>
                  <a:lnTo>
                    <a:pt x="63128" y="49320"/>
                  </a:lnTo>
                  <a:lnTo>
                    <a:pt x="70459" y="51553"/>
                  </a:lnTo>
                  <a:lnTo>
                    <a:pt x="84917" y="52988"/>
                  </a:lnTo>
                  <a:lnTo>
                    <a:pt x="90585" y="50925"/>
                  </a:lnTo>
                  <a:lnTo>
                    <a:pt x="93282" y="49191"/>
                  </a:lnTo>
                  <a:lnTo>
                    <a:pt x="108084" y="45559"/>
                  </a:lnTo>
                  <a:lnTo>
                    <a:pt x="110028" y="43920"/>
                  </a:lnTo>
                  <a:lnTo>
                    <a:pt x="119605" y="30322"/>
                  </a:lnTo>
                  <a:lnTo>
                    <a:pt x="121154" y="20289"/>
                  </a:lnTo>
                  <a:lnTo>
                    <a:pt x="119108" y="15227"/>
                  </a:lnTo>
                  <a:lnTo>
                    <a:pt x="110896" y="5078"/>
                  </a:lnTo>
                  <a:lnTo>
                    <a:pt x="106082" y="2257"/>
                  </a:lnTo>
                  <a:lnTo>
                    <a:pt x="96355" y="669"/>
                  </a:lnTo>
                  <a:lnTo>
                    <a:pt x="92048" y="446"/>
                  </a:lnTo>
                  <a:lnTo>
                    <a:pt x="85006" y="2456"/>
                  </a:lnTo>
                  <a:lnTo>
                    <a:pt x="50179" y="20416"/>
                  </a:lnTo>
                  <a:lnTo>
                    <a:pt x="35952" y="28815"/>
                  </a:lnTo>
                  <a:lnTo>
                    <a:pt x="13297" y="56181"/>
                  </a:lnTo>
                  <a:lnTo>
                    <a:pt x="1559" y="91458"/>
                  </a:lnTo>
                  <a:lnTo>
                    <a:pt x="0" y="107719"/>
                  </a:lnTo>
                  <a:lnTo>
                    <a:pt x="3774" y="124486"/>
                  </a:lnTo>
                  <a:lnTo>
                    <a:pt x="1485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29"/>
            <p:cNvSpPr/>
            <p:nvPr/>
          </p:nvSpPr>
          <p:spPr>
            <a:xfrm>
              <a:off x="1752600" y="5875125"/>
              <a:ext cx="137160" cy="167287"/>
            </a:xfrm>
            <a:custGeom>
              <a:avLst/>
              <a:gdLst/>
              <a:ahLst/>
              <a:cxnLst/>
              <a:rect l="0" t="0" r="0" b="0"/>
              <a:pathLst>
                <a:path w="137160" h="167287">
                  <a:moveTo>
                    <a:pt x="137159" y="60855"/>
                  </a:moveTo>
                  <a:lnTo>
                    <a:pt x="133114" y="56809"/>
                  </a:lnTo>
                  <a:lnTo>
                    <a:pt x="131128" y="52565"/>
                  </a:lnTo>
                  <a:lnTo>
                    <a:pt x="129853" y="42942"/>
                  </a:lnTo>
                  <a:lnTo>
                    <a:pt x="110890" y="12905"/>
                  </a:lnTo>
                  <a:lnTo>
                    <a:pt x="106293" y="9910"/>
                  </a:lnTo>
                  <a:lnTo>
                    <a:pt x="101428" y="7733"/>
                  </a:lnTo>
                  <a:lnTo>
                    <a:pt x="93929" y="2593"/>
                  </a:lnTo>
                  <a:lnTo>
                    <a:pt x="86344" y="694"/>
                  </a:lnTo>
                  <a:lnTo>
                    <a:pt x="77703" y="0"/>
                  </a:lnTo>
                  <a:lnTo>
                    <a:pt x="72600" y="3971"/>
                  </a:lnTo>
                  <a:lnTo>
                    <a:pt x="70366" y="8198"/>
                  </a:lnTo>
                  <a:lnTo>
                    <a:pt x="68932" y="21855"/>
                  </a:lnTo>
                  <a:lnTo>
                    <a:pt x="76361" y="56717"/>
                  </a:lnTo>
                  <a:lnTo>
                    <a:pt x="89137" y="93177"/>
                  </a:lnTo>
                  <a:lnTo>
                    <a:pt x="103314" y="128684"/>
                  </a:lnTo>
                  <a:lnTo>
                    <a:pt x="106236" y="150492"/>
                  </a:lnTo>
                  <a:lnTo>
                    <a:pt x="104225" y="157984"/>
                  </a:lnTo>
                  <a:lnTo>
                    <a:pt x="102503" y="161168"/>
                  </a:lnTo>
                  <a:lnTo>
                    <a:pt x="100508" y="163290"/>
                  </a:lnTo>
                  <a:lnTo>
                    <a:pt x="96035" y="165648"/>
                  </a:lnTo>
                  <a:lnTo>
                    <a:pt x="83756" y="167286"/>
                  </a:lnTo>
                  <a:lnTo>
                    <a:pt x="77018" y="166577"/>
                  </a:lnTo>
                  <a:lnTo>
                    <a:pt x="60637" y="161418"/>
                  </a:lnTo>
                  <a:lnTo>
                    <a:pt x="48822" y="153681"/>
                  </a:lnTo>
                  <a:lnTo>
                    <a:pt x="21839" y="131807"/>
                  </a:lnTo>
                  <a:lnTo>
                    <a:pt x="9595" y="107085"/>
                  </a:lnTo>
                  <a:lnTo>
                    <a:pt x="8936" y="104375"/>
                  </a:lnTo>
                  <a:lnTo>
                    <a:pt x="7651" y="102569"/>
                  </a:lnTo>
                  <a:lnTo>
                    <a:pt x="5947" y="101363"/>
                  </a:lnTo>
                  <a:lnTo>
                    <a:pt x="0" y="9895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30"/>
            <p:cNvSpPr/>
            <p:nvPr/>
          </p:nvSpPr>
          <p:spPr>
            <a:xfrm>
              <a:off x="1897379" y="5905500"/>
              <a:ext cx="144781" cy="175261"/>
            </a:xfrm>
            <a:custGeom>
              <a:avLst/>
              <a:gdLst/>
              <a:ahLst/>
              <a:cxnLst/>
              <a:rect l="0" t="0" r="0" b="0"/>
              <a:pathLst>
                <a:path w="144781" h="175261">
                  <a:moveTo>
                    <a:pt x="144780" y="0"/>
                  </a:moveTo>
                  <a:lnTo>
                    <a:pt x="144780" y="4045"/>
                  </a:lnTo>
                  <a:lnTo>
                    <a:pt x="142523" y="8289"/>
                  </a:lnTo>
                  <a:lnTo>
                    <a:pt x="119341" y="43637"/>
                  </a:lnTo>
                  <a:lnTo>
                    <a:pt x="104417" y="68640"/>
                  </a:lnTo>
                  <a:lnTo>
                    <a:pt x="76002" y="105096"/>
                  </a:lnTo>
                  <a:lnTo>
                    <a:pt x="40629" y="142147"/>
                  </a:lnTo>
                  <a:lnTo>
                    <a:pt x="23528" y="161596"/>
                  </a:lnTo>
                  <a:lnTo>
                    <a:pt x="20765" y="166151"/>
                  </a:lnTo>
                  <a:lnTo>
                    <a:pt x="17231" y="169187"/>
                  </a:lnTo>
                  <a:lnTo>
                    <a:pt x="0" y="17526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31"/>
            <p:cNvSpPr/>
            <p:nvPr/>
          </p:nvSpPr>
          <p:spPr>
            <a:xfrm>
              <a:off x="1927859" y="5939210"/>
              <a:ext cx="68582" cy="88210"/>
            </a:xfrm>
            <a:custGeom>
              <a:avLst/>
              <a:gdLst/>
              <a:ahLst/>
              <a:cxnLst/>
              <a:rect l="0" t="0" r="0" b="0"/>
              <a:pathLst>
                <a:path w="68582" h="88210">
                  <a:moveTo>
                    <a:pt x="0" y="4390"/>
                  </a:moveTo>
                  <a:lnTo>
                    <a:pt x="0" y="0"/>
                  </a:lnTo>
                  <a:lnTo>
                    <a:pt x="0" y="8214"/>
                  </a:lnTo>
                  <a:lnTo>
                    <a:pt x="4046" y="18975"/>
                  </a:lnTo>
                  <a:lnTo>
                    <a:pt x="13844" y="32545"/>
                  </a:lnTo>
                  <a:lnTo>
                    <a:pt x="45936" y="63253"/>
                  </a:lnTo>
                  <a:lnTo>
                    <a:pt x="55130" y="70344"/>
                  </a:lnTo>
                  <a:lnTo>
                    <a:pt x="68581" y="8820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2"/>
            <p:cNvSpPr/>
            <p:nvPr/>
          </p:nvSpPr>
          <p:spPr>
            <a:xfrm>
              <a:off x="1981685" y="6058213"/>
              <a:ext cx="113816" cy="91085"/>
            </a:xfrm>
            <a:custGeom>
              <a:avLst/>
              <a:gdLst/>
              <a:ahLst/>
              <a:cxnLst/>
              <a:rect l="0" t="0" r="0" b="0"/>
              <a:pathLst>
                <a:path w="113816" h="91085">
                  <a:moveTo>
                    <a:pt x="113815" y="7306"/>
                  </a:moveTo>
                  <a:lnTo>
                    <a:pt x="103209" y="7306"/>
                  </a:lnTo>
                  <a:lnTo>
                    <a:pt x="69432" y="0"/>
                  </a:lnTo>
                  <a:lnTo>
                    <a:pt x="35004" y="7466"/>
                  </a:lnTo>
                  <a:lnTo>
                    <a:pt x="20660" y="13186"/>
                  </a:lnTo>
                  <a:lnTo>
                    <a:pt x="13710" y="17822"/>
                  </a:lnTo>
                  <a:lnTo>
                    <a:pt x="5038" y="29237"/>
                  </a:lnTo>
                  <a:lnTo>
                    <a:pt x="1151" y="39299"/>
                  </a:lnTo>
                  <a:lnTo>
                    <a:pt x="0" y="51687"/>
                  </a:lnTo>
                  <a:lnTo>
                    <a:pt x="3703" y="66082"/>
                  </a:lnTo>
                  <a:lnTo>
                    <a:pt x="12540" y="80034"/>
                  </a:lnTo>
                  <a:lnTo>
                    <a:pt x="17439" y="85632"/>
                  </a:lnTo>
                  <a:lnTo>
                    <a:pt x="24697" y="88685"/>
                  </a:lnTo>
                  <a:lnTo>
                    <a:pt x="62609" y="91084"/>
                  </a:lnTo>
                  <a:lnTo>
                    <a:pt x="65284" y="89405"/>
                  </a:lnTo>
                  <a:lnTo>
                    <a:pt x="73095" y="78951"/>
                  </a:lnTo>
                  <a:lnTo>
                    <a:pt x="81617" y="65976"/>
                  </a:lnTo>
                  <a:lnTo>
                    <a:pt x="96981" y="51319"/>
                  </a:lnTo>
                  <a:lnTo>
                    <a:pt x="103465" y="39539"/>
                  </a:lnTo>
                  <a:lnTo>
                    <a:pt x="106194" y="2254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33"/>
            <p:cNvSpPr/>
            <p:nvPr/>
          </p:nvSpPr>
          <p:spPr>
            <a:xfrm>
              <a:off x="2065152" y="6134100"/>
              <a:ext cx="152269" cy="106539"/>
            </a:xfrm>
            <a:custGeom>
              <a:avLst/>
              <a:gdLst/>
              <a:ahLst/>
              <a:cxnLst/>
              <a:rect l="0" t="0" r="0" b="0"/>
              <a:pathLst>
                <a:path w="152269" h="106539">
                  <a:moveTo>
                    <a:pt x="76068" y="0"/>
                  </a:moveTo>
                  <a:lnTo>
                    <a:pt x="72022" y="4045"/>
                  </a:lnTo>
                  <a:lnTo>
                    <a:pt x="70036" y="10546"/>
                  </a:lnTo>
                  <a:lnTo>
                    <a:pt x="68307" y="18233"/>
                  </a:lnTo>
                  <a:lnTo>
                    <a:pt x="50563" y="55209"/>
                  </a:lnTo>
                  <a:lnTo>
                    <a:pt x="43283" y="64895"/>
                  </a:lnTo>
                  <a:lnTo>
                    <a:pt x="31923" y="77365"/>
                  </a:lnTo>
                  <a:lnTo>
                    <a:pt x="12660" y="101222"/>
                  </a:lnTo>
                  <a:lnTo>
                    <a:pt x="7528" y="104254"/>
                  </a:lnTo>
                  <a:lnTo>
                    <a:pt x="316" y="106538"/>
                  </a:lnTo>
                  <a:lnTo>
                    <a:pt x="0" y="102592"/>
                  </a:lnTo>
                  <a:lnTo>
                    <a:pt x="2184" y="98372"/>
                  </a:lnTo>
                  <a:lnTo>
                    <a:pt x="35914" y="63041"/>
                  </a:lnTo>
                  <a:lnTo>
                    <a:pt x="71016" y="40910"/>
                  </a:lnTo>
                  <a:lnTo>
                    <a:pt x="86236" y="33946"/>
                  </a:lnTo>
                  <a:lnTo>
                    <a:pt x="96391" y="32020"/>
                  </a:lnTo>
                  <a:lnTo>
                    <a:pt x="106549" y="33422"/>
                  </a:lnTo>
                  <a:lnTo>
                    <a:pt x="131101" y="43567"/>
                  </a:lnTo>
                  <a:lnTo>
                    <a:pt x="152268" y="6096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s://encrypted-tbn2.google.com/images?q=tbn:ANd9GcROIw3we-wj7lxtL7ZIMNYfvBZOx6wwXf0mkuQIMeXrDoQXYOF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0703" y="0"/>
            <a:ext cx="56640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of Life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Spontaneous Generation was a theory believed once</a:t>
            </a:r>
          </a:p>
          <a:p>
            <a:pPr lvl="1"/>
            <a:r>
              <a:rPr lang="en-US" dirty="0" smtClean="0"/>
              <a:t>It was the idea that living things come from nonliving things</a:t>
            </a:r>
          </a:p>
          <a:p>
            <a:pPr lvl="1"/>
            <a:r>
              <a:rPr lang="en-US" dirty="0" smtClean="0"/>
              <a:t>I resulted from people observing otherwise unexplainable phenomena</a:t>
            </a:r>
          </a:p>
          <a:p>
            <a:r>
              <a:rPr lang="en-US" dirty="0" err="1" smtClean="0"/>
              <a:t>Redi</a:t>
            </a:r>
            <a:r>
              <a:rPr lang="en-US" dirty="0" smtClean="0"/>
              <a:t>- Fly and Meat Experiment</a:t>
            </a:r>
          </a:p>
          <a:p>
            <a:pPr lvl="1"/>
            <a:r>
              <a:rPr lang="en-US" dirty="0" smtClean="0"/>
              <a:t>Flies were thought to come from dead meat</a:t>
            </a:r>
          </a:p>
          <a:p>
            <a:r>
              <a:rPr lang="en-US" dirty="0" err="1" smtClean="0"/>
              <a:t>Spallanzani</a:t>
            </a:r>
            <a:r>
              <a:rPr lang="en-US" dirty="0" smtClean="0"/>
              <a:t> – bacteria and broth experiment</a:t>
            </a:r>
          </a:p>
          <a:p>
            <a:pPr lvl="1"/>
            <a:r>
              <a:rPr lang="en-US" dirty="0" smtClean="0"/>
              <a:t>Microorganisms were thought to come from the air</a:t>
            </a:r>
          </a:p>
          <a:p>
            <a:r>
              <a:rPr lang="en-US" dirty="0" smtClean="0"/>
              <a:t>Pasteur – cleared up </a:t>
            </a:r>
            <a:r>
              <a:rPr lang="en-US" dirty="0" err="1" smtClean="0"/>
              <a:t>Spallanzani’s</a:t>
            </a:r>
            <a:r>
              <a:rPr lang="en-US" dirty="0" smtClean="0"/>
              <a:t> experiment and in doing so caused the theory of spontaneous generation to be disproved/disappear</a:t>
            </a:r>
          </a:p>
          <a:p>
            <a:r>
              <a:rPr lang="en-US" dirty="0" smtClean="0"/>
              <a:t>The theory of biogenesis replaced it</a:t>
            </a:r>
          </a:p>
          <a:p>
            <a:r>
              <a:rPr lang="en-US" dirty="0" smtClean="0"/>
              <a:t>Biogenesis is the theory that all living organisms must come from other living organisms</a:t>
            </a:r>
            <a:endParaRPr lang="en-US" dirty="0"/>
          </a:p>
        </p:txBody>
      </p:sp>
      <p:grpSp>
        <p:nvGrpSpPr>
          <p:cNvPr id="7" name="SMARTInkShape-Group23"/>
          <p:cNvGrpSpPr/>
          <p:nvPr/>
        </p:nvGrpSpPr>
        <p:grpSpPr>
          <a:xfrm>
            <a:off x="320053" y="4236719"/>
            <a:ext cx="883898" cy="723901"/>
            <a:chOff x="320053" y="4236719"/>
            <a:chExt cx="883898" cy="723901"/>
          </a:xfrm>
        </p:grpSpPr>
        <p:sp>
          <p:nvSpPr>
            <p:cNvPr id="4" name="SMARTInkShape-134"/>
            <p:cNvSpPr/>
            <p:nvPr/>
          </p:nvSpPr>
          <p:spPr>
            <a:xfrm>
              <a:off x="1013460" y="4343400"/>
              <a:ext cx="190491" cy="601667"/>
            </a:xfrm>
            <a:custGeom>
              <a:avLst/>
              <a:gdLst/>
              <a:ahLst/>
              <a:cxnLst/>
              <a:rect l="0" t="0" r="0" b="0"/>
              <a:pathLst>
                <a:path w="190491" h="601667">
                  <a:moveTo>
                    <a:pt x="0" y="594360"/>
                  </a:moveTo>
                  <a:lnTo>
                    <a:pt x="36045" y="594360"/>
                  </a:lnTo>
                  <a:lnTo>
                    <a:pt x="48915" y="594360"/>
                  </a:lnTo>
                  <a:lnTo>
                    <a:pt x="53631" y="596617"/>
                  </a:lnTo>
                  <a:lnTo>
                    <a:pt x="59512" y="600920"/>
                  </a:lnTo>
                  <a:lnTo>
                    <a:pt x="64576" y="601666"/>
                  </a:lnTo>
                  <a:lnTo>
                    <a:pt x="65910" y="600923"/>
                  </a:lnTo>
                  <a:lnTo>
                    <a:pt x="66800" y="599582"/>
                  </a:lnTo>
                  <a:lnTo>
                    <a:pt x="68228" y="595391"/>
                  </a:lnTo>
                  <a:lnTo>
                    <a:pt x="70681" y="594818"/>
                  </a:lnTo>
                  <a:lnTo>
                    <a:pt x="86482" y="594386"/>
                  </a:lnTo>
                  <a:lnTo>
                    <a:pt x="91494" y="592113"/>
                  </a:lnTo>
                  <a:lnTo>
                    <a:pt x="97565" y="587802"/>
                  </a:lnTo>
                  <a:lnTo>
                    <a:pt x="102662" y="587054"/>
                  </a:lnTo>
                  <a:lnTo>
                    <a:pt x="104001" y="586102"/>
                  </a:lnTo>
                  <a:lnTo>
                    <a:pt x="104894" y="584621"/>
                  </a:lnTo>
                  <a:lnTo>
                    <a:pt x="105489" y="582788"/>
                  </a:lnTo>
                  <a:lnTo>
                    <a:pt x="112554" y="571313"/>
                  </a:lnTo>
                  <a:lnTo>
                    <a:pt x="113136" y="568836"/>
                  </a:lnTo>
                  <a:lnTo>
                    <a:pt x="114370" y="567183"/>
                  </a:lnTo>
                  <a:lnTo>
                    <a:pt x="116040" y="566082"/>
                  </a:lnTo>
                  <a:lnTo>
                    <a:pt x="118000" y="565348"/>
                  </a:lnTo>
                  <a:lnTo>
                    <a:pt x="119306" y="564012"/>
                  </a:lnTo>
                  <a:lnTo>
                    <a:pt x="127798" y="548499"/>
                  </a:lnTo>
                  <a:lnTo>
                    <a:pt x="128378" y="546006"/>
                  </a:lnTo>
                  <a:lnTo>
                    <a:pt x="133241" y="538452"/>
                  </a:lnTo>
                  <a:lnTo>
                    <a:pt x="140044" y="530851"/>
                  </a:lnTo>
                  <a:lnTo>
                    <a:pt x="142675" y="523518"/>
                  </a:lnTo>
                  <a:lnTo>
                    <a:pt x="144691" y="515461"/>
                  </a:lnTo>
                  <a:lnTo>
                    <a:pt x="150626" y="503390"/>
                  </a:lnTo>
                  <a:lnTo>
                    <a:pt x="163720" y="466176"/>
                  </a:lnTo>
                  <a:lnTo>
                    <a:pt x="166478" y="455814"/>
                  </a:lnTo>
                  <a:lnTo>
                    <a:pt x="168418" y="430033"/>
                  </a:lnTo>
                  <a:lnTo>
                    <a:pt x="179784" y="408004"/>
                  </a:lnTo>
                  <a:lnTo>
                    <a:pt x="182809" y="394269"/>
                  </a:lnTo>
                  <a:lnTo>
                    <a:pt x="187845" y="383614"/>
                  </a:lnTo>
                  <a:lnTo>
                    <a:pt x="190430" y="345532"/>
                  </a:lnTo>
                  <a:lnTo>
                    <a:pt x="190490" y="326302"/>
                  </a:lnTo>
                  <a:lnTo>
                    <a:pt x="183193" y="288423"/>
                  </a:lnTo>
                  <a:lnTo>
                    <a:pt x="182888" y="252845"/>
                  </a:lnTo>
                  <a:lnTo>
                    <a:pt x="173473" y="219346"/>
                  </a:lnTo>
                  <a:lnTo>
                    <a:pt x="167110" y="207513"/>
                  </a:lnTo>
                  <a:lnTo>
                    <a:pt x="149829" y="177458"/>
                  </a:lnTo>
                  <a:lnTo>
                    <a:pt x="145777" y="163495"/>
                  </a:lnTo>
                  <a:lnTo>
                    <a:pt x="143959" y="134487"/>
                  </a:lnTo>
                  <a:lnTo>
                    <a:pt x="130692" y="97607"/>
                  </a:lnTo>
                  <a:lnTo>
                    <a:pt x="127794" y="91923"/>
                  </a:lnTo>
                  <a:lnTo>
                    <a:pt x="117456" y="78803"/>
                  </a:lnTo>
                  <a:lnTo>
                    <a:pt x="112665" y="68592"/>
                  </a:lnTo>
                  <a:lnTo>
                    <a:pt x="109340" y="63505"/>
                  </a:lnTo>
                  <a:lnTo>
                    <a:pt x="107030" y="54845"/>
                  </a:lnTo>
                  <a:lnTo>
                    <a:pt x="101512" y="47554"/>
                  </a:lnTo>
                  <a:lnTo>
                    <a:pt x="98940" y="40430"/>
                  </a:lnTo>
                  <a:lnTo>
                    <a:pt x="94038" y="32958"/>
                  </a:lnTo>
                  <a:lnTo>
                    <a:pt x="91782" y="24357"/>
                  </a:lnTo>
                  <a:lnTo>
                    <a:pt x="90821" y="23858"/>
                  </a:lnTo>
                  <a:lnTo>
                    <a:pt x="87496" y="23303"/>
                  </a:lnTo>
                  <a:lnTo>
                    <a:pt x="86270" y="22309"/>
                  </a:lnTo>
                  <a:lnTo>
                    <a:pt x="84909" y="18946"/>
                  </a:lnTo>
                  <a:lnTo>
                    <a:pt x="83699" y="17710"/>
                  </a:lnTo>
                  <a:lnTo>
                    <a:pt x="80097" y="16337"/>
                  </a:lnTo>
                  <a:lnTo>
                    <a:pt x="78798" y="15125"/>
                  </a:lnTo>
                  <a:lnTo>
                    <a:pt x="77354" y="11520"/>
                  </a:lnTo>
                  <a:lnTo>
                    <a:pt x="76123" y="10219"/>
                  </a:lnTo>
                  <a:lnTo>
                    <a:pt x="72037" y="8390"/>
                  </a:lnTo>
                  <a:lnTo>
                    <a:pt x="72578" y="8133"/>
                  </a:lnTo>
                  <a:lnTo>
                    <a:pt x="73785" y="7962"/>
                  </a:lnTo>
                  <a:lnTo>
                    <a:pt x="73743" y="7847"/>
                  </a:lnTo>
                  <a:lnTo>
                    <a:pt x="68579" y="7619"/>
                  </a:lnTo>
                  <a:lnTo>
                    <a:pt x="68579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35"/>
            <p:cNvSpPr/>
            <p:nvPr/>
          </p:nvSpPr>
          <p:spPr>
            <a:xfrm>
              <a:off x="320053" y="4236719"/>
              <a:ext cx="563868" cy="670562"/>
            </a:xfrm>
            <a:custGeom>
              <a:avLst/>
              <a:gdLst/>
              <a:ahLst/>
              <a:cxnLst/>
              <a:rect l="0" t="0" r="0" b="0"/>
              <a:pathLst>
                <a:path w="563868" h="670562">
                  <a:moveTo>
                    <a:pt x="99047" y="670561"/>
                  </a:moveTo>
                  <a:lnTo>
                    <a:pt x="92486" y="663999"/>
                  </a:lnTo>
                  <a:lnTo>
                    <a:pt x="85552" y="662303"/>
                  </a:lnTo>
                  <a:lnTo>
                    <a:pt x="78491" y="657765"/>
                  </a:lnTo>
                  <a:lnTo>
                    <a:pt x="73542" y="656407"/>
                  </a:lnTo>
                  <a:lnTo>
                    <a:pt x="71883" y="655198"/>
                  </a:lnTo>
                  <a:lnTo>
                    <a:pt x="70778" y="653546"/>
                  </a:lnTo>
                  <a:lnTo>
                    <a:pt x="68703" y="649451"/>
                  </a:lnTo>
                  <a:lnTo>
                    <a:pt x="56502" y="634931"/>
                  </a:lnTo>
                  <a:lnTo>
                    <a:pt x="51696" y="624827"/>
                  </a:lnTo>
                  <a:lnTo>
                    <a:pt x="27898" y="595395"/>
                  </a:lnTo>
                  <a:lnTo>
                    <a:pt x="14755" y="565609"/>
                  </a:lnTo>
                  <a:lnTo>
                    <a:pt x="12372" y="562493"/>
                  </a:lnTo>
                  <a:lnTo>
                    <a:pt x="9724" y="554515"/>
                  </a:lnTo>
                  <a:lnTo>
                    <a:pt x="5976" y="540504"/>
                  </a:lnTo>
                  <a:lnTo>
                    <a:pt x="1761" y="525627"/>
                  </a:lnTo>
                  <a:lnTo>
                    <a:pt x="142" y="493029"/>
                  </a:lnTo>
                  <a:lnTo>
                    <a:pt x="0" y="455412"/>
                  </a:lnTo>
                  <a:lnTo>
                    <a:pt x="835" y="424949"/>
                  </a:lnTo>
                  <a:lnTo>
                    <a:pt x="6901" y="387685"/>
                  </a:lnTo>
                  <a:lnTo>
                    <a:pt x="9725" y="360213"/>
                  </a:lnTo>
                  <a:lnTo>
                    <a:pt x="13596" y="341257"/>
                  </a:lnTo>
                  <a:lnTo>
                    <a:pt x="17001" y="321811"/>
                  </a:lnTo>
                  <a:lnTo>
                    <a:pt x="21115" y="303067"/>
                  </a:lnTo>
                  <a:lnTo>
                    <a:pt x="24591" y="283685"/>
                  </a:lnTo>
                  <a:lnTo>
                    <a:pt x="35776" y="251534"/>
                  </a:lnTo>
                  <a:lnTo>
                    <a:pt x="50807" y="217823"/>
                  </a:lnTo>
                  <a:lnTo>
                    <a:pt x="66028" y="181067"/>
                  </a:lnTo>
                  <a:lnTo>
                    <a:pt x="78445" y="160164"/>
                  </a:lnTo>
                  <a:lnTo>
                    <a:pt x="107834" y="124469"/>
                  </a:lnTo>
                  <a:lnTo>
                    <a:pt x="139903" y="88901"/>
                  </a:lnTo>
                  <a:lnTo>
                    <a:pt x="165115" y="67546"/>
                  </a:lnTo>
                  <a:lnTo>
                    <a:pt x="202130" y="50932"/>
                  </a:lnTo>
                  <a:lnTo>
                    <a:pt x="236736" y="32087"/>
                  </a:lnTo>
                  <a:lnTo>
                    <a:pt x="269139" y="18839"/>
                  </a:lnTo>
                  <a:lnTo>
                    <a:pt x="305110" y="11669"/>
                  </a:lnTo>
                  <a:lnTo>
                    <a:pt x="342929" y="2123"/>
                  </a:lnTo>
                  <a:lnTo>
                    <a:pt x="380992" y="280"/>
                  </a:lnTo>
                  <a:lnTo>
                    <a:pt x="419087" y="37"/>
                  </a:lnTo>
                  <a:lnTo>
                    <a:pt x="457187" y="5"/>
                  </a:lnTo>
                  <a:lnTo>
                    <a:pt x="494618" y="1"/>
                  </a:lnTo>
                  <a:lnTo>
                    <a:pt x="530807" y="0"/>
                  </a:lnTo>
                  <a:lnTo>
                    <a:pt x="563867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36"/>
            <p:cNvSpPr/>
            <p:nvPr/>
          </p:nvSpPr>
          <p:spPr>
            <a:xfrm>
              <a:off x="434339" y="4907280"/>
              <a:ext cx="639586" cy="53340"/>
            </a:xfrm>
            <a:custGeom>
              <a:avLst/>
              <a:gdLst/>
              <a:ahLst/>
              <a:cxnLst/>
              <a:rect l="0" t="0" r="0" b="0"/>
              <a:pathLst>
                <a:path w="639586" h="53340">
                  <a:moveTo>
                    <a:pt x="0" y="0"/>
                  </a:moveTo>
                  <a:lnTo>
                    <a:pt x="37982" y="0"/>
                  </a:lnTo>
                  <a:lnTo>
                    <a:pt x="70627" y="0"/>
                  </a:lnTo>
                  <a:lnTo>
                    <a:pt x="100311" y="5237"/>
                  </a:lnTo>
                  <a:lnTo>
                    <a:pt x="135652" y="7149"/>
                  </a:lnTo>
                  <a:lnTo>
                    <a:pt x="164089" y="9738"/>
                  </a:lnTo>
                  <a:lnTo>
                    <a:pt x="197068" y="13609"/>
                  </a:lnTo>
                  <a:lnTo>
                    <a:pt x="228289" y="17014"/>
                  </a:lnTo>
                  <a:lnTo>
                    <a:pt x="258988" y="21128"/>
                  </a:lnTo>
                  <a:lnTo>
                    <a:pt x="289533" y="22347"/>
                  </a:lnTo>
                  <a:lnTo>
                    <a:pt x="320032" y="24966"/>
                  </a:lnTo>
                  <a:lnTo>
                    <a:pt x="352776" y="31103"/>
                  </a:lnTo>
                  <a:lnTo>
                    <a:pt x="387031" y="36026"/>
                  </a:lnTo>
                  <a:lnTo>
                    <a:pt x="418629" y="37485"/>
                  </a:lnTo>
                  <a:lnTo>
                    <a:pt x="449441" y="40175"/>
                  </a:lnTo>
                  <a:lnTo>
                    <a:pt x="480019" y="44077"/>
                  </a:lnTo>
                  <a:lnTo>
                    <a:pt x="510528" y="45233"/>
                  </a:lnTo>
                  <a:lnTo>
                    <a:pt x="541017" y="45575"/>
                  </a:lnTo>
                  <a:lnTo>
                    <a:pt x="573570" y="45691"/>
                  </a:lnTo>
                  <a:lnTo>
                    <a:pt x="607615" y="51747"/>
                  </a:lnTo>
                  <a:lnTo>
                    <a:pt x="639585" y="53331"/>
                  </a:lnTo>
                  <a:lnTo>
                    <a:pt x="632461" y="5333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24"/>
          <p:cNvGrpSpPr/>
          <p:nvPr/>
        </p:nvGrpSpPr>
        <p:grpSpPr>
          <a:xfrm>
            <a:off x="480069" y="3589113"/>
            <a:ext cx="1005831" cy="792388"/>
            <a:chOff x="480069" y="3589113"/>
            <a:chExt cx="1005831" cy="792388"/>
          </a:xfrm>
        </p:grpSpPr>
        <p:sp>
          <p:nvSpPr>
            <p:cNvPr id="8" name="SMARTInkShape-137"/>
            <p:cNvSpPr/>
            <p:nvPr/>
          </p:nvSpPr>
          <p:spPr>
            <a:xfrm>
              <a:off x="685809" y="3672840"/>
              <a:ext cx="800091" cy="708661"/>
            </a:xfrm>
            <a:custGeom>
              <a:avLst/>
              <a:gdLst/>
              <a:ahLst/>
              <a:cxnLst/>
              <a:rect l="0" t="0" r="0" b="0"/>
              <a:pathLst>
                <a:path w="800091" h="708661">
                  <a:moveTo>
                    <a:pt x="655311" y="0"/>
                  </a:moveTo>
                  <a:lnTo>
                    <a:pt x="655311" y="35567"/>
                  </a:lnTo>
                  <a:lnTo>
                    <a:pt x="655311" y="51835"/>
                  </a:lnTo>
                  <a:lnTo>
                    <a:pt x="648750" y="59768"/>
                  </a:lnTo>
                  <a:lnTo>
                    <a:pt x="645904" y="60430"/>
                  </a:lnTo>
                  <a:lnTo>
                    <a:pt x="611761" y="60959"/>
                  </a:lnTo>
                  <a:lnTo>
                    <a:pt x="576669" y="60960"/>
                  </a:lnTo>
                  <a:lnTo>
                    <a:pt x="539846" y="60960"/>
                  </a:lnTo>
                  <a:lnTo>
                    <a:pt x="522499" y="60113"/>
                  </a:lnTo>
                  <a:lnTo>
                    <a:pt x="489886" y="53810"/>
                  </a:lnTo>
                  <a:lnTo>
                    <a:pt x="454440" y="53358"/>
                  </a:lnTo>
                  <a:lnTo>
                    <a:pt x="419078" y="53341"/>
                  </a:lnTo>
                  <a:lnTo>
                    <a:pt x="383530" y="53340"/>
                  </a:lnTo>
                  <a:lnTo>
                    <a:pt x="347971" y="53340"/>
                  </a:lnTo>
                  <a:lnTo>
                    <a:pt x="310153" y="53340"/>
                  </a:lnTo>
                  <a:lnTo>
                    <a:pt x="297860" y="52493"/>
                  </a:lnTo>
                  <a:lnTo>
                    <a:pt x="276105" y="46779"/>
                  </a:lnTo>
                  <a:lnTo>
                    <a:pt x="251993" y="45082"/>
                  </a:lnTo>
                  <a:lnTo>
                    <a:pt x="230366" y="39186"/>
                  </a:lnTo>
                  <a:lnTo>
                    <a:pt x="195526" y="38163"/>
                  </a:lnTo>
                  <a:lnTo>
                    <a:pt x="160008" y="38104"/>
                  </a:lnTo>
                  <a:lnTo>
                    <a:pt x="124450" y="38100"/>
                  </a:lnTo>
                  <a:lnTo>
                    <a:pt x="89842" y="38100"/>
                  </a:lnTo>
                  <a:lnTo>
                    <a:pt x="71058" y="38946"/>
                  </a:lnTo>
                  <a:lnTo>
                    <a:pt x="51954" y="44660"/>
                  </a:lnTo>
                  <a:lnTo>
                    <a:pt x="35624" y="46357"/>
                  </a:lnTo>
                  <a:lnTo>
                    <a:pt x="21109" y="51710"/>
                  </a:lnTo>
                  <a:lnTo>
                    <a:pt x="10277" y="53017"/>
                  </a:lnTo>
                  <a:lnTo>
                    <a:pt x="4355" y="57289"/>
                  </a:lnTo>
                  <a:lnTo>
                    <a:pt x="1930" y="61586"/>
                  </a:lnTo>
                  <a:lnTo>
                    <a:pt x="161" y="70223"/>
                  </a:lnTo>
                  <a:lnTo>
                    <a:pt x="0" y="79895"/>
                  </a:lnTo>
                  <a:lnTo>
                    <a:pt x="844" y="81203"/>
                  </a:lnTo>
                  <a:lnTo>
                    <a:pt x="2253" y="82075"/>
                  </a:lnTo>
                  <a:lnTo>
                    <a:pt x="4039" y="82657"/>
                  </a:lnTo>
                  <a:lnTo>
                    <a:pt x="5229" y="83891"/>
                  </a:lnTo>
                  <a:lnTo>
                    <a:pt x="6552" y="87520"/>
                  </a:lnTo>
                  <a:lnTo>
                    <a:pt x="8598" y="88827"/>
                  </a:lnTo>
                  <a:lnTo>
                    <a:pt x="21791" y="93181"/>
                  </a:lnTo>
                  <a:lnTo>
                    <a:pt x="27460" y="96447"/>
                  </a:lnTo>
                  <a:lnTo>
                    <a:pt x="36258" y="98286"/>
                  </a:lnTo>
                  <a:lnTo>
                    <a:pt x="71901" y="99039"/>
                  </a:lnTo>
                  <a:lnTo>
                    <a:pt x="86585" y="99900"/>
                  </a:lnTo>
                  <a:lnTo>
                    <a:pt x="119666" y="106208"/>
                  </a:lnTo>
                  <a:lnTo>
                    <a:pt x="126840" y="107317"/>
                  </a:lnTo>
                  <a:lnTo>
                    <a:pt x="147500" y="112670"/>
                  </a:lnTo>
                  <a:lnTo>
                    <a:pt x="181103" y="114204"/>
                  </a:lnTo>
                  <a:lnTo>
                    <a:pt x="215936" y="121208"/>
                  </a:lnTo>
                  <a:lnTo>
                    <a:pt x="231144" y="122555"/>
                  </a:lnTo>
                  <a:lnTo>
                    <a:pt x="266691" y="131314"/>
                  </a:lnTo>
                  <a:lnTo>
                    <a:pt x="281931" y="135428"/>
                  </a:lnTo>
                  <a:lnTo>
                    <a:pt x="317491" y="137058"/>
                  </a:lnTo>
                  <a:lnTo>
                    <a:pt x="352016" y="143711"/>
                  </a:lnTo>
                  <a:lnTo>
                    <a:pt x="389802" y="151247"/>
                  </a:lnTo>
                  <a:lnTo>
                    <a:pt x="418579" y="154506"/>
                  </a:lnTo>
                  <a:lnTo>
                    <a:pt x="436437" y="158386"/>
                  </a:lnTo>
                  <a:lnTo>
                    <a:pt x="455557" y="161793"/>
                  </a:lnTo>
                  <a:lnTo>
                    <a:pt x="489785" y="169384"/>
                  </a:lnTo>
                  <a:lnTo>
                    <a:pt x="525287" y="180775"/>
                  </a:lnTo>
                  <a:lnTo>
                    <a:pt x="562239" y="188726"/>
                  </a:lnTo>
                  <a:lnTo>
                    <a:pt x="578627" y="192232"/>
                  </a:lnTo>
                  <a:lnTo>
                    <a:pt x="614642" y="208381"/>
                  </a:lnTo>
                  <a:lnTo>
                    <a:pt x="635832" y="217613"/>
                  </a:lnTo>
                  <a:lnTo>
                    <a:pt x="666951" y="224581"/>
                  </a:lnTo>
                  <a:lnTo>
                    <a:pt x="701460" y="243881"/>
                  </a:lnTo>
                  <a:lnTo>
                    <a:pt x="736450" y="264161"/>
                  </a:lnTo>
                  <a:lnTo>
                    <a:pt x="752587" y="272062"/>
                  </a:lnTo>
                  <a:lnTo>
                    <a:pt x="758658" y="274163"/>
                  </a:lnTo>
                  <a:lnTo>
                    <a:pt x="764178" y="277919"/>
                  </a:lnTo>
                  <a:lnTo>
                    <a:pt x="767196" y="282410"/>
                  </a:lnTo>
                  <a:lnTo>
                    <a:pt x="769384" y="287229"/>
                  </a:lnTo>
                  <a:lnTo>
                    <a:pt x="781667" y="302278"/>
                  </a:lnTo>
                  <a:lnTo>
                    <a:pt x="786479" y="312423"/>
                  </a:lnTo>
                  <a:lnTo>
                    <a:pt x="788476" y="314962"/>
                  </a:lnTo>
                  <a:lnTo>
                    <a:pt x="792953" y="317783"/>
                  </a:lnTo>
                  <a:lnTo>
                    <a:pt x="795332" y="318535"/>
                  </a:lnTo>
                  <a:lnTo>
                    <a:pt x="796918" y="320730"/>
                  </a:lnTo>
                  <a:lnTo>
                    <a:pt x="799673" y="333029"/>
                  </a:lnTo>
                  <a:lnTo>
                    <a:pt x="800090" y="370844"/>
                  </a:lnTo>
                  <a:lnTo>
                    <a:pt x="800090" y="375921"/>
                  </a:lnTo>
                  <a:lnTo>
                    <a:pt x="797833" y="381000"/>
                  </a:lnTo>
                  <a:lnTo>
                    <a:pt x="794854" y="386080"/>
                  </a:lnTo>
                  <a:lnTo>
                    <a:pt x="792330" y="393700"/>
                  </a:lnTo>
                  <a:lnTo>
                    <a:pt x="787443" y="401319"/>
                  </a:lnTo>
                  <a:lnTo>
                    <a:pt x="784772" y="408939"/>
                  </a:lnTo>
                  <a:lnTo>
                    <a:pt x="779841" y="416560"/>
                  </a:lnTo>
                  <a:lnTo>
                    <a:pt x="777157" y="424180"/>
                  </a:lnTo>
                  <a:lnTo>
                    <a:pt x="744202" y="459739"/>
                  </a:lnTo>
                  <a:lnTo>
                    <a:pt x="739127" y="462562"/>
                  </a:lnTo>
                  <a:lnTo>
                    <a:pt x="734049" y="464663"/>
                  </a:lnTo>
                  <a:lnTo>
                    <a:pt x="717964" y="476882"/>
                  </a:lnTo>
                  <a:lnTo>
                    <a:pt x="702619" y="481690"/>
                  </a:lnTo>
                  <a:lnTo>
                    <a:pt x="687693" y="492127"/>
                  </a:lnTo>
                  <a:lnTo>
                    <a:pt x="672181" y="496931"/>
                  </a:lnTo>
                  <a:lnTo>
                    <a:pt x="669097" y="498927"/>
                  </a:lnTo>
                  <a:lnTo>
                    <a:pt x="631312" y="509376"/>
                  </a:lnTo>
                  <a:lnTo>
                    <a:pt x="604452" y="517385"/>
                  </a:lnTo>
                  <a:lnTo>
                    <a:pt x="591887" y="518777"/>
                  </a:lnTo>
                  <a:lnTo>
                    <a:pt x="577370" y="524145"/>
                  </a:lnTo>
                  <a:lnTo>
                    <a:pt x="569023" y="525900"/>
                  </a:lnTo>
                  <a:lnTo>
                    <a:pt x="558718" y="530801"/>
                  </a:lnTo>
                  <a:lnTo>
                    <a:pt x="546163" y="533476"/>
                  </a:lnTo>
                  <a:lnTo>
                    <a:pt x="535858" y="538408"/>
                  </a:lnTo>
                  <a:lnTo>
                    <a:pt x="500443" y="546188"/>
                  </a:lnTo>
                  <a:lnTo>
                    <a:pt x="490985" y="548760"/>
                  </a:lnTo>
                  <a:lnTo>
                    <a:pt x="480203" y="554527"/>
                  </a:lnTo>
                  <a:lnTo>
                    <a:pt x="477613" y="555105"/>
                  </a:lnTo>
                  <a:lnTo>
                    <a:pt x="462279" y="562719"/>
                  </a:lnTo>
                  <a:lnTo>
                    <a:pt x="446876" y="564497"/>
                  </a:lnTo>
                  <a:lnTo>
                    <a:pt x="436150" y="570410"/>
                  </a:lnTo>
                  <a:lnTo>
                    <a:pt x="428606" y="576521"/>
                  </a:lnTo>
                  <a:lnTo>
                    <a:pt x="423884" y="577964"/>
                  </a:lnTo>
                  <a:lnTo>
                    <a:pt x="422286" y="579196"/>
                  </a:lnTo>
                  <a:lnTo>
                    <a:pt x="415466" y="589624"/>
                  </a:lnTo>
                  <a:lnTo>
                    <a:pt x="408731" y="592255"/>
                  </a:lnTo>
                  <a:lnTo>
                    <a:pt x="404564" y="592956"/>
                  </a:lnTo>
                  <a:lnTo>
                    <a:pt x="401786" y="594271"/>
                  </a:lnTo>
                  <a:lnTo>
                    <a:pt x="399934" y="595994"/>
                  </a:lnTo>
                  <a:lnTo>
                    <a:pt x="390524" y="609743"/>
                  </a:lnTo>
                  <a:lnTo>
                    <a:pt x="389886" y="612235"/>
                  </a:lnTo>
                  <a:lnTo>
                    <a:pt x="390308" y="614743"/>
                  </a:lnTo>
                  <a:lnTo>
                    <a:pt x="394810" y="624852"/>
                  </a:lnTo>
                  <a:lnTo>
                    <a:pt x="396223" y="657860"/>
                  </a:lnTo>
                  <a:lnTo>
                    <a:pt x="397072" y="659553"/>
                  </a:lnTo>
                  <a:lnTo>
                    <a:pt x="398485" y="660682"/>
                  </a:lnTo>
                  <a:lnTo>
                    <a:pt x="402313" y="662782"/>
                  </a:lnTo>
                  <a:lnTo>
                    <a:pt x="406836" y="666538"/>
                  </a:lnTo>
                  <a:lnTo>
                    <a:pt x="409411" y="671030"/>
                  </a:lnTo>
                  <a:lnTo>
                    <a:pt x="411064" y="680812"/>
                  </a:lnTo>
                  <a:lnTo>
                    <a:pt x="411350" y="688367"/>
                  </a:lnTo>
                  <a:lnTo>
                    <a:pt x="412237" y="690051"/>
                  </a:lnTo>
                  <a:lnTo>
                    <a:pt x="413675" y="691174"/>
                  </a:lnTo>
                  <a:lnTo>
                    <a:pt x="417530" y="693268"/>
                  </a:lnTo>
                  <a:lnTo>
                    <a:pt x="425334" y="699849"/>
                  </a:lnTo>
                  <a:lnTo>
                    <a:pt x="426099" y="702768"/>
                  </a:lnTo>
                  <a:lnTo>
                    <a:pt x="426711" y="70866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38"/>
            <p:cNvSpPr/>
            <p:nvPr/>
          </p:nvSpPr>
          <p:spPr>
            <a:xfrm>
              <a:off x="480069" y="3589113"/>
              <a:ext cx="838191" cy="639988"/>
            </a:xfrm>
            <a:custGeom>
              <a:avLst/>
              <a:gdLst/>
              <a:ahLst/>
              <a:cxnLst/>
              <a:rect l="0" t="0" r="0" b="0"/>
              <a:pathLst>
                <a:path w="838191" h="639988">
                  <a:moveTo>
                    <a:pt x="358131" y="639987"/>
                  </a:moveTo>
                  <a:lnTo>
                    <a:pt x="358131" y="625898"/>
                  </a:lnTo>
                  <a:lnTo>
                    <a:pt x="378336" y="603700"/>
                  </a:lnTo>
                  <a:lnTo>
                    <a:pt x="379811" y="599024"/>
                  </a:lnTo>
                  <a:lnTo>
                    <a:pt x="381051" y="597438"/>
                  </a:lnTo>
                  <a:lnTo>
                    <a:pt x="396383" y="588421"/>
                  </a:lnTo>
                  <a:lnTo>
                    <a:pt x="398872" y="587830"/>
                  </a:lnTo>
                  <a:lnTo>
                    <a:pt x="406421" y="582952"/>
                  </a:lnTo>
                  <a:lnTo>
                    <a:pt x="414019" y="576145"/>
                  </a:lnTo>
                  <a:lnTo>
                    <a:pt x="421352" y="573512"/>
                  </a:lnTo>
                  <a:lnTo>
                    <a:pt x="429409" y="571496"/>
                  </a:lnTo>
                  <a:lnTo>
                    <a:pt x="441480" y="565560"/>
                  </a:lnTo>
                  <a:lnTo>
                    <a:pt x="477979" y="556683"/>
                  </a:lnTo>
                  <a:lnTo>
                    <a:pt x="513287" y="556187"/>
                  </a:lnTo>
                  <a:lnTo>
                    <a:pt x="542723" y="557015"/>
                  </a:lnTo>
                  <a:lnTo>
                    <a:pt x="571962" y="569347"/>
                  </a:lnTo>
                  <a:lnTo>
                    <a:pt x="596106" y="571982"/>
                  </a:lnTo>
                  <a:lnTo>
                    <a:pt x="611192" y="577384"/>
                  </a:lnTo>
                  <a:lnTo>
                    <a:pt x="648203" y="578984"/>
                  </a:lnTo>
                  <a:lnTo>
                    <a:pt x="683114" y="579025"/>
                  </a:lnTo>
                  <a:lnTo>
                    <a:pt x="695816" y="578179"/>
                  </a:lnTo>
                  <a:lnTo>
                    <a:pt x="730993" y="562139"/>
                  </a:lnTo>
                  <a:lnTo>
                    <a:pt x="768573" y="530758"/>
                  </a:lnTo>
                  <a:lnTo>
                    <a:pt x="773383" y="525683"/>
                  </a:lnTo>
                  <a:lnTo>
                    <a:pt x="778348" y="518065"/>
                  </a:lnTo>
                  <a:lnTo>
                    <a:pt x="796748" y="497747"/>
                  </a:lnTo>
                  <a:lnTo>
                    <a:pt x="801688" y="487587"/>
                  </a:lnTo>
                  <a:lnTo>
                    <a:pt x="805034" y="482507"/>
                  </a:lnTo>
                  <a:lnTo>
                    <a:pt x="806917" y="474887"/>
                  </a:lnTo>
                  <a:lnTo>
                    <a:pt x="808536" y="446790"/>
                  </a:lnTo>
                  <a:lnTo>
                    <a:pt x="813738" y="432459"/>
                  </a:lnTo>
                  <a:lnTo>
                    <a:pt x="815016" y="417619"/>
                  </a:lnTo>
                  <a:lnTo>
                    <a:pt x="812933" y="411899"/>
                  </a:lnTo>
                  <a:lnTo>
                    <a:pt x="803161" y="397907"/>
                  </a:lnTo>
                  <a:lnTo>
                    <a:pt x="799513" y="376539"/>
                  </a:lnTo>
                  <a:lnTo>
                    <a:pt x="791855" y="365807"/>
                  </a:lnTo>
                  <a:lnTo>
                    <a:pt x="780536" y="352985"/>
                  </a:lnTo>
                  <a:lnTo>
                    <a:pt x="775626" y="342810"/>
                  </a:lnTo>
                  <a:lnTo>
                    <a:pt x="766754" y="332648"/>
                  </a:lnTo>
                  <a:lnTo>
                    <a:pt x="761850" y="329825"/>
                  </a:lnTo>
                  <a:lnTo>
                    <a:pt x="756848" y="327723"/>
                  </a:lnTo>
                  <a:lnTo>
                    <a:pt x="739127" y="314445"/>
                  </a:lnTo>
                  <a:lnTo>
                    <a:pt x="734049" y="312421"/>
                  </a:lnTo>
                  <a:lnTo>
                    <a:pt x="726430" y="307369"/>
                  </a:lnTo>
                  <a:lnTo>
                    <a:pt x="696657" y="297862"/>
                  </a:lnTo>
                  <a:lnTo>
                    <a:pt x="662274" y="297100"/>
                  </a:lnTo>
                  <a:lnTo>
                    <a:pt x="653325" y="297939"/>
                  </a:lnTo>
                  <a:lnTo>
                    <a:pt x="638424" y="303119"/>
                  </a:lnTo>
                  <a:lnTo>
                    <a:pt x="604414" y="304614"/>
                  </a:lnTo>
                  <a:lnTo>
                    <a:pt x="568945" y="311615"/>
                  </a:lnTo>
                  <a:lnTo>
                    <a:pt x="538470" y="313111"/>
                  </a:lnTo>
                  <a:lnTo>
                    <a:pt x="507990" y="319235"/>
                  </a:lnTo>
                  <a:lnTo>
                    <a:pt x="470173" y="319905"/>
                  </a:lnTo>
                  <a:lnTo>
                    <a:pt x="434801" y="319942"/>
                  </a:lnTo>
                  <a:lnTo>
                    <a:pt x="416972" y="317688"/>
                  </a:lnTo>
                  <a:lnTo>
                    <a:pt x="380278" y="312640"/>
                  </a:lnTo>
                  <a:lnTo>
                    <a:pt x="346103" y="311498"/>
                  </a:lnTo>
                  <a:lnTo>
                    <a:pt x="325024" y="306299"/>
                  </a:lnTo>
                  <a:lnTo>
                    <a:pt x="289989" y="304846"/>
                  </a:lnTo>
                  <a:lnTo>
                    <a:pt x="272183" y="302490"/>
                  </a:lnTo>
                  <a:lnTo>
                    <a:pt x="234435" y="295303"/>
                  </a:lnTo>
                  <a:lnTo>
                    <a:pt x="198624" y="287721"/>
                  </a:lnTo>
                  <a:lnTo>
                    <a:pt x="187332" y="284457"/>
                  </a:lnTo>
                  <a:lnTo>
                    <a:pt x="168388" y="281773"/>
                  </a:lnTo>
                  <a:lnTo>
                    <a:pt x="134565" y="268711"/>
                  </a:lnTo>
                  <a:lnTo>
                    <a:pt x="122455" y="266695"/>
                  </a:lnTo>
                  <a:lnTo>
                    <a:pt x="91091" y="253481"/>
                  </a:lnTo>
                  <a:lnTo>
                    <a:pt x="86124" y="252776"/>
                  </a:lnTo>
                  <a:lnTo>
                    <a:pt x="76090" y="247478"/>
                  </a:lnTo>
                  <a:lnTo>
                    <a:pt x="38757" y="220983"/>
                  </a:lnTo>
                  <a:lnTo>
                    <a:pt x="19136" y="205655"/>
                  </a:lnTo>
                  <a:lnTo>
                    <a:pt x="9542" y="184376"/>
                  </a:lnTo>
                  <a:lnTo>
                    <a:pt x="7622" y="178413"/>
                  </a:lnTo>
                  <a:lnTo>
                    <a:pt x="2628" y="169449"/>
                  </a:lnTo>
                  <a:lnTo>
                    <a:pt x="11" y="132050"/>
                  </a:lnTo>
                  <a:lnTo>
                    <a:pt x="0" y="126935"/>
                  </a:lnTo>
                  <a:lnTo>
                    <a:pt x="2252" y="121839"/>
                  </a:lnTo>
                  <a:lnTo>
                    <a:pt x="4038" y="119295"/>
                  </a:lnTo>
                  <a:lnTo>
                    <a:pt x="9398" y="100556"/>
                  </a:lnTo>
                  <a:lnTo>
                    <a:pt x="42388" y="63346"/>
                  </a:lnTo>
                  <a:lnTo>
                    <a:pt x="47312" y="53235"/>
                  </a:lnTo>
                  <a:lnTo>
                    <a:pt x="49318" y="50698"/>
                  </a:lnTo>
                  <a:lnTo>
                    <a:pt x="53805" y="47881"/>
                  </a:lnTo>
                  <a:lnTo>
                    <a:pt x="58621" y="45782"/>
                  </a:lnTo>
                  <a:lnTo>
                    <a:pt x="66093" y="40687"/>
                  </a:lnTo>
                  <a:lnTo>
                    <a:pt x="73669" y="37954"/>
                  </a:lnTo>
                  <a:lnTo>
                    <a:pt x="81276" y="33005"/>
                  </a:lnTo>
                  <a:lnTo>
                    <a:pt x="88892" y="30316"/>
                  </a:lnTo>
                  <a:lnTo>
                    <a:pt x="104977" y="18304"/>
                  </a:lnTo>
                  <a:lnTo>
                    <a:pt x="126284" y="15424"/>
                  </a:lnTo>
                  <a:lnTo>
                    <a:pt x="135248" y="14382"/>
                  </a:lnTo>
                  <a:lnTo>
                    <a:pt x="153844" y="8596"/>
                  </a:lnTo>
                  <a:lnTo>
                    <a:pt x="184798" y="6743"/>
                  </a:lnTo>
                  <a:lnTo>
                    <a:pt x="200235" y="974"/>
                  </a:lnTo>
                  <a:lnTo>
                    <a:pt x="233021" y="0"/>
                  </a:lnTo>
                  <a:lnTo>
                    <a:pt x="270654" y="6476"/>
                  </a:lnTo>
                  <a:lnTo>
                    <a:pt x="307265" y="8312"/>
                  </a:lnTo>
                  <a:lnTo>
                    <a:pt x="343042" y="14435"/>
                  </a:lnTo>
                  <a:lnTo>
                    <a:pt x="359963" y="15782"/>
                  </a:lnTo>
                  <a:lnTo>
                    <a:pt x="391935" y="22889"/>
                  </a:lnTo>
                  <a:lnTo>
                    <a:pt x="429386" y="34854"/>
                  </a:lnTo>
                  <a:lnTo>
                    <a:pt x="465163" y="41636"/>
                  </a:lnTo>
                  <a:lnTo>
                    <a:pt x="499955" y="49322"/>
                  </a:lnTo>
                  <a:lnTo>
                    <a:pt x="537375" y="56947"/>
                  </a:lnTo>
                  <a:lnTo>
                    <a:pt x="572900" y="60522"/>
                  </a:lnTo>
                  <a:lnTo>
                    <a:pt x="596165" y="61645"/>
                  </a:lnTo>
                  <a:lnTo>
                    <a:pt x="626098" y="66884"/>
                  </a:lnTo>
                  <a:lnTo>
                    <a:pt x="663745" y="68170"/>
                  </a:lnTo>
                  <a:lnTo>
                    <a:pt x="695107" y="68445"/>
                  </a:lnTo>
                  <a:lnTo>
                    <a:pt x="729683" y="68484"/>
                  </a:lnTo>
                  <a:lnTo>
                    <a:pt x="764572" y="67640"/>
                  </a:lnTo>
                  <a:lnTo>
                    <a:pt x="794062" y="61337"/>
                  </a:lnTo>
                  <a:lnTo>
                    <a:pt x="830524" y="60870"/>
                  </a:lnTo>
                  <a:lnTo>
                    <a:pt x="838190" y="6086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25"/>
          <p:cNvGrpSpPr/>
          <p:nvPr/>
        </p:nvGrpSpPr>
        <p:grpSpPr>
          <a:xfrm>
            <a:off x="276270" y="4572968"/>
            <a:ext cx="889591" cy="387652"/>
            <a:chOff x="276270" y="4572968"/>
            <a:chExt cx="889591" cy="387652"/>
          </a:xfrm>
        </p:grpSpPr>
        <p:sp>
          <p:nvSpPr>
            <p:cNvPr id="11" name="SMARTInkShape-139"/>
            <p:cNvSpPr/>
            <p:nvPr/>
          </p:nvSpPr>
          <p:spPr>
            <a:xfrm>
              <a:off x="1066800" y="4693919"/>
              <a:ext cx="99061" cy="266701"/>
            </a:xfrm>
            <a:custGeom>
              <a:avLst/>
              <a:gdLst/>
              <a:ahLst/>
              <a:cxnLst/>
              <a:rect l="0" t="0" r="0" b="0"/>
              <a:pathLst>
                <a:path w="99061" h="266701">
                  <a:moveTo>
                    <a:pt x="99060" y="0"/>
                  </a:moveTo>
                  <a:lnTo>
                    <a:pt x="95014" y="0"/>
                  </a:lnTo>
                  <a:lnTo>
                    <a:pt x="93823" y="847"/>
                  </a:lnTo>
                  <a:lnTo>
                    <a:pt x="93028" y="2258"/>
                  </a:lnTo>
                  <a:lnTo>
                    <a:pt x="91910" y="10547"/>
                  </a:lnTo>
                  <a:lnTo>
                    <a:pt x="90802" y="19081"/>
                  </a:lnTo>
                  <a:lnTo>
                    <a:pt x="80861" y="51442"/>
                  </a:lnTo>
                  <a:lnTo>
                    <a:pt x="69490" y="83728"/>
                  </a:lnTo>
                  <a:lnTo>
                    <a:pt x="51352" y="120106"/>
                  </a:lnTo>
                  <a:lnTo>
                    <a:pt x="33936" y="157695"/>
                  </a:lnTo>
                  <a:lnTo>
                    <a:pt x="18051" y="195644"/>
                  </a:lnTo>
                  <a:lnTo>
                    <a:pt x="9998" y="223266"/>
                  </a:lnTo>
                  <a:lnTo>
                    <a:pt x="1316" y="260981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0"/>
            <p:cNvSpPr/>
            <p:nvPr/>
          </p:nvSpPr>
          <p:spPr>
            <a:xfrm>
              <a:off x="618949" y="4632959"/>
              <a:ext cx="394512" cy="295076"/>
            </a:xfrm>
            <a:custGeom>
              <a:avLst/>
              <a:gdLst/>
              <a:ahLst/>
              <a:cxnLst/>
              <a:rect l="0" t="0" r="0" b="0"/>
              <a:pathLst>
                <a:path w="394512" h="295076">
                  <a:moveTo>
                    <a:pt x="112571" y="0"/>
                  </a:moveTo>
                  <a:lnTo>
                    <a:pt x="112571" y="15397"/>
                  </a:lnTo>
                  <a:lnTo>
                    <a:pt x="110313" y="21801"/>
                  </a:lnTo>
                  <a:lnTo>
                    <a:pt x="108525" y="24694"/>
                  </a:lnTo>
                  <a:lnTo>
                    <a:pt x="97174" y="61790"/>
                  </a:lnTo>
                  <a:lnTo>
                    <a:pt x="84255" y="98535"/>
                  </a:lnTo>
                  <a:lnTo>
                    <a:pt x="71067" y="132583"/>
                  </a:lnTo>
                  <a:lnTo>
                    <a:pt x="56434" y="165344"/>
                  </a:lnTo>
                  <a:lnTo>
                    <a:pt x="40528" y="200638"/>
                  </a:lnTo>
                  <a:lnTo>
                    <a:pt x="21798" y="231228"/>
                  </a:lnTo>
                  <a:lnTo>
                    <a:pt x="2162" y="267733"/>
                  </a:lnTo>
                  <a:lnTo>
                    <a:pt x="0" y="275061"/>
                  </a:lnTo>
                  <a:lnTo>
                    <a:pt x="270" y="277354"/>
                  </a:lnTo>
                  <a:lnTo>
                    <a:pt x="1297" y="278883"/>
                  </a:lnTo>
                  <a:lnTo>
                    <a:pt x="2828" y="279902"/>
                  </a:lnTo>
                  <a:lnTo>
                    <a:pt x="4696" y="279735"/>
                  </a:lnTo>
                  <a:lnTo>
                    <a:pt x="9028" y="277291"/>
                  </a:lnTo>
                  <a:lnTo>
                    <a:pt x="38374" y="242763"/>
                  </a:lnTo>
                  <a:lnTo>
                    <a:pt x="68093" y="206218"/>
                  </a:lnTo>
                  <a:lnTo>
                    <a:pt x="95911" y="172203"/>
                  </a:lnTo>
                  <a:lnTo>
                    <a:pt x="125603" y="140300"/>
                  </a:lnTo>
                  <a:lnTo>
                    <a:pt x="155849" y="110245"/>
                  </a:lnTo>
                  <a:lnTo>
                    <a:pt x="185413" y="85723"/>
                  </a:lnTo>
                  <a:lnTo>
                    <a:pt x="222383" y="60511"/>
                  </a:lnTo>
                  <a:lnTo>
                    <a:pt x="230903" y="55465"/>
                  </a:lnTo>
                  <a:lnTo>
                    <a:pt x="232946" y="55604"/>
                  </a:lnTo>
                  <a:lnTo>
                    <a:pt x="237473" y="58015"/>
                  </a:lnTo>
                  <a:lnTo>
                    <a:pt x="239019" y="60690"/>
                  </a:lnTo>
                  <a:lnTo>
                    <a:pt x="240736" y="68178"/>
                  </a:lnTo>
                  <a:lnTo>
                    <a:pt x="239242" y="77150"/>
                  </a:lnTo>
                  <a:lnTo>
                    <a:pt x="236602" y="88476"/>
                  </a:lnTo>
                  <a:lnTo>
                    <a:pt x="230392" y="123342"/>
                  </a:lnTo>
                  <a:lnTo>
                    <a:pt x="218036" y="155079"/>
                  </a:lnTo>
                  <a:lnTo>
                    <a:pt x="203651" y="191294"/>
                  </a:lnTo>
                  <a:lnTo>
                    <a:pt x="190922" y="224320"/>
                  </a:lnTo>
                  <a:lnTo>
                    <a:pt x="174990" y="258235"/>
                  </a:lnTo>
                  <a:lnTo>
                    <a:pt x="161075" y="286522"/>
                  </a:lnTo>
                  <a:lnTo>
                    <a:pt x="158841" y="295075"/>
                  </a:lnTo>
                  <a:lnTo>
                    <a:pt x="159504" y="294930"/>
                  </a:lnTo>
                  <a:lnTo>
                    <a:pt x="182039" y="277144"/>
                  </a:lnTo>
                  <a:lnTo>
                    <a:pt x="208361" y="242362"/>
                  </a:lnTo>
                  <a:lnTo>
                    <a:pt x="233145" y="213863"/>
                  </a:lnTo>
                  <a:lnTo>
                    <a:pt x="257799" y="178138"/>
                  </a:lnTo>
                  <a:lnTo>
                    <a:pt x="276458" y="150293"/>
                  </a:lnTo>
                  <a:lnTo>
                    <a:pt x="306004" y="114146"/>
                  </a:lnTo>
                  <a:lnTo>
                    <a:pt x="336207" y="90078"/>
                  </a:lnTo>
                  <a:lnTo>
                    <a:pt x="374101" y="65966"/>
                  </a:lnTo>
                  <a:lnTo>
                    <a:pt x="388410" y="61949"/>
                  </a:lnTo>
                  <a:lnTo>
                    <a:pt x="390443" y="62466"/>
                  </a:lnTo>
                  <a:lnTo>
                    <a:pt x="391799" y="63658"/>
                  </a:lnTo>
                  <a:lnTo>
                    <a:pt x="392703" y="65299"/>
                  </a:lnTo>
                  <a:lnTo>
                    <a:pt x="394352" y="89504"/>
                  </a:lnTo>
                  <a:lnTo>
                    <a:pt x="382312" y="121507"/>
                  </a:lnTo>
                  <a:lnTo>
                    <a:pt x="368507" y="151337"/>
                  </a:lnTo>
                  <a:lnTo>
                    <a:pt x="353692" y="185764"/>
                  </a:lnTo>
                  <a:lnTo>
                    <a:pt x="338578" y="216943"/>
                  </a:lnTo>
                  <a:lnTo>
                    <a:pt x="320558" y="250663"/>
                  </a:lnTo>
                  <a:lnTo>
                    <a:pt x="303555" y="287777"/>
                  </a:lnTo>
                  <a:lnTo>
                    <a:pt x="304240" y="287525"/>
                  </a:lnTo>
                  <a:lnTo>
                    <a:pt x="307259" y="284987"/>
                  </a:lnTo>
                  <a:lnTo>
                    <a:pt x="323043" y="265764"/>
                  </a:lnTo>
                  <a:lnTo>
                    <a:pt x="334807" y="254431"/>
                  </a:lnTo>
                  <a:lnTo>
                    <a:pt x="358415" y="221818"/>
                  </a:lnTo>
                  <a:lnTo>
                    <a:pt x="394511" y="1828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1"/>
            <p:cNvSpPr/>
            <p:nvPr/>
          </p:nvSpPr>
          <p:spPr>
            <a:xfrm>
              <a:off x="276270" y="4572968"/>
              <a:ext cx="317565" cy="295573"/>
            </a:xfrm>
            <a:custGeom>
              <a:avLst/>
              <a:gdLst/>
              <a:ahLst/>
              <a:cxnLst/>
              <a:rect l="0" t="0" r="0" b="0"/>
              <a:pathLst>
                <a:path w="317565" h="295573">
                  <a:moveTo>
                    <a:pt x="104730" y="14272"/>
                  </a:moveTo>
                  <a:lnTo>
                    <a:pt x="100684" y="14272"/>
                  </a:lnTo>
                  <a:lnTo>
                    <a:pt x="99493" y="15965"/>
                  </a:lnTo>
                  <a:lnTo>
                    <a:pt x="96122" y="26438"/>
                  </a:lnTo>
                  <a:lnTo>
                    <a:pt x="71177" y="62018"/>
                  </a:lnTo>
                  <a:lnTo>
                    <a:pt x="51284" y="96736"/>
                  </a:lnTo>
                  <a:lnTo>
                    <a:pt x="31049" y="132349"/>
                  </a:lnTo>
                  <a:lnTo>
                    <a:pt x="7925" y="169270"/>
                  </a:lnTo>
                  <a:lnTo>
                    <a:pt x="2438" y="177140"/>
                  </a:lnTo>
                  <a:lnTo>
                    <a:pt x="0" y="183459"/>
                  </a:lnTo>
                  <a:lnTo>
                    <a:pt x="197" y="185484"/>
                  </a:lnTo>
                  <a:lnTo>
                    <a:pt x="1174" y="186833"/>
                  </a:lnTo>
                  <a:lnTo>
                    <a:pt x="2673" y="187732"/>
                  </a:lnTo>
                  <a:lnTo>
                    <a:pt x="4518" y="187486"/>
                  </a:lnTo>
                  <a:lnTo>
                    <a:pt x="8827" y="184953"/>
                  </a:lnTo>
                  <a:lnTo>
                    <a:pt x="45106" y="150011"/>
                  </a:lnTo>
                  <a:lnTo>
                    <a:pt x="74514" y="118413"/>
                  </a:lnTo>
                  <a:lnTo>
                    <a:pt x="99445" y="89720"/>
                  </a:lnTo>
                  <a:lnTo>
                    <a:pt x="126024" y="59769"/>
                  </a:lnTo>
                  <a:lnTo>
                    <a:pt x="152243" y="33961"/>
                  </a:lnTo>
                  <a:lnTo>
                    <a:pt x="188472" y="6391"/>
                  </a:lnTo>
                  <a:lnTo>
                    <a:pt x="199721" y="1212"/>
                  </a:lnTo>
                  <a:lnTo>
                    <a:pt x="205650" y="0"/>
                  </a:lnTo>
                  <a:lnTo>
                    <a:pt x="207570" y="524"/>
                  </a:lnTo>
                  <a:lnTo>
                    <a:pt x="208850" y="1720"/>
                  </a:lnTo>
                  <a:lnTo>
                    <a:pt x="209703" y="3364"/>
                  </a:lnTo>
                  <a:lnTo>
                    <a:pt x="211260" y="31620"/>
                  </a:lnTo>
                  <a:lnTo>
                    <a:pt x="199213" y="61255"/>
                  </a:lnTo>
                  <a:lnTo>
                    <a:pt x="185406" y="89905"/>
                  </a:lnTo>
                  <a:lnTo>
                    <a:pt x="170591" y="124829"/>
                  </a:lnTo>
                  <a:lnTo>
                    <a:pt x="155477" y="161141"/>
                  </a:lnTo>
                  <a:lnTo>
                    <a:pt x="140274" y="194572"/>
                  </a:lnTo>
                  <a:lnTo>
                    <a:pt x="125045" y="229219"/>
                  </a:lnTo>
                  <a:lnTo>
                    <a:pt x="103694" y="264467"/>
                  </a:lnTo>
                  <a:lnTo>
                    <a:pt x="99060" y="274764"/>
                  </a:lnTo>
                  <a:lnTo>
                    <a:pt x="99257" y="276834"/>
                  </a:lnTo>
                  <a:lnTo>
                    <a:pt x="100234" y="278213"/>
                  </a:lnTo>
                  <a:lnTo>
                    <a:pt x="101733" y="279132"/>
                  </a:lnTo>
                  <a:lnTo>
                    <a:pt x="107913" y="277896"/>
                  </a:lnTo>
                  <a:lnTo>
                    <a:pt x="111932" y="276381"/>
                  </a:lnTo>
                  <a:lnTo>
                    <a:pt x="144521" y="241800"/>
                  </a:lnTo>
                  <a:lnTo>
                    <a:pt x="173644" y="205250"/>
                  </a:lnTo>
                  <a:lnTo>
                    <a:pt x="197115" y="171235"/>
                  </a:lnTo>
                  <a:lnTo>
                    <a:pt x="224296" y="138484"/>
                  </a:lnTo>
                  <a:lnTo>
                    <a:pt x="248812" y="104039"/>
                  </a:lnTo>
                  <a:lnTo>
                    <a:pt x="279852" y="71044"/>
                  </a:lnTo>
                  <a:lnTo>
                    <a:pt x="309119" y="47979"/>
                  </a:lnTo>
                  <a:lnTo>
                    <a:pt x="312109" y="46904"/>
                  </a:lnTo>
                  <a:lnTo>
                    <a:pt x="314103" y="47033"/>
                  </a:lnTo>
                  <a:lnTo>
                    <a:pt x="315432" y="47966"/>
                  </a:lnTo>
                  <a:lnTo>
                    <a:pt x="316318" y="49434"/>
                  </a:lnTo>
                  <a:lnTo>
                    <a:pt x="317564" y="59591"/>
                  </a:lnTo>
                  <a:lnTo>
                    <a:pt x="313889" y="73326"/>
                  </a:lnTo>
                  <a:lnTo>
                    <a:pt x="299825" y="104457"/>
                  </a:lnTo>
                  <a:lnTo>
                    <a:pt x="283500" y="140459"/>
                  </a:lnTo>
                  <a:lnTo>
                    <a:pt x="268047" y="175556"/>
                  </a:lnTo>
                  <a:lnTo>
                    <a:pt x="255849" y="212766"/>
                  </a:lnTo>
                  <a:lnTo>
                    <a:pt x="239252" y="246087"/>
                  </a:lnTo>
                  <a:lnTo>
                    <a:pt x="216456" y="281081"/>
                  </a:lnTo>
                  <a:lnTo>
                    <a:pt x="212058" y="291352"/>
                  </a:lnTo>
                  <a:lnTo>
                    <a:pt x="210149" y="292972"/>
                  </a:lnTo>
                  <a:lnTo>
                    <a:pt x="208029" y="294052"/>
                  </a:lnTo>
                  <a:lnTo>
                    <a:pt x="208309" y="294772"/>
                  </a:lnTo>
                  <a:lnTo>
                    <a:pt x="213136" y="295572"/>
                  </a:lnTo>
                  <a:lnTo>
                    <a:pt x="218668" y="293669"/>
                  </a:lnTo>
                  <a:lnTo>
                    <a:pt x="221328" y="291977"/>
                  </a:lnTo>
                  <a:lnTo>
                    <a:pt x="247394" y="257071"/>
                  </a:lnTo>
                  <a:lnTo>
                    <a:pt x="274304" y="219649"/>
                  </a:lnTo>
                  <a:lnTo>
                    <a:pt x="298248" y="184626"/>
                  </a:lnTo>
                  <a:lnTo>
                    <a:pt x="310469" y="16667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26"/>
          <p:cNvGrpSpPr/>
          <p:nvPr/>
        </p:nvGrpSpPr>
        <p:grpSpPr>
          <a:xfrm>
            <a:off x="472439" y="3741419"/>
            <a:ext cx="53342" cy="22862"/>
            <a:chOff x="472439" y="3741419"/>
            <a:chExt cx="53342" cy="22862"/>
          </a:xfrm>
        </p:grpSpPr>
        <p:sp>
          <p:nvSpPr>
            <p:cNvPr id="15" name="SMARTInkShape-142"/>
            <p:cNvSpPr/>
            <p:nvPr/>
          </p:nvSpPr>
          <p:spPr>
            <a:xfrm>
              <a:off x="518160" y="37642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762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3"/>
            <p:cNvSpPr/>
            <p:nvPr/>
          </p:nvSpPr>
          <p:spPr>
            <a:xfrm>
              <a:off x="472439" y="3741419"/>
              <a:ext cx="22862" cy="7622"/>
            </a:xfrm>
            <a:custGeom>
              <a:avLst/>
              <a:gdLst/>
              <a:ahLst/>
              <a:cxnLst/>
              <a:rect l="0" t="0" r="0" b="0"/>
              <a:pathLst>
                <a:path w="22862" h="7622">
                  <a:moveTo>
                    <a:pt x="0" y="7621"/>
                  </a:moveTo>
                  <a:lnTo>
                    <a:pt x="4046" y="7621"/>
                  </a:lnTo>
                  <a:lnTo>
                    <a:pt x="228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Mechanisms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Darwin didn’t just suggest evolution</a:t>
            </a:r>
          </a:p>
          <a:p>
            <a:pPr lvl="1"/>
            <a:r>
              <a:rPr lang="en-US" dirty="0" smtClean="0"/>
              <a:t>He also suggested how they evolved</a:t>
            </a:r>
          </a:p>
          <a:p>
            <a:pPr lvl="1"/>
            <a:r>
              <a:rPr lang="en-US" dirty="0" smtClean="0"/>
              <a:t>He thought it was similar to artificial selection that breeders participate in</a:t>
            </a:r>
          </a:p>
          <a:p>
            <a:pPr lvl="2"/>
            <a:r>
              <a:rPr lang="en-US" dirty="0" smtClean="0"/>
              <a:t>Artificial selection = purposefully breed organisms for certain traits</a:t>
            </a:r>
          </a:p>
          <a:p>
            <a:pPr lvl="1"/>
            <a:r>
              <a:rPr lang="en-US" dirty="0" smtClean="0"/>
              <a:t>He used the idea of “natural selection” to indicate evolution was controlled by nature</a:t>
            </a:r>
          </a:p>
          <a:p>
            <a:pPr lvl="1"/>
            <a:r>
              <a:rPr lang="en-US" dirty="0" smtClean="0"/>
              <a:t>Individuals that survive are able to pass on their genes to the next generation</a:t>
            </a:r>
          </a:p>
          <a:p>
            <a:pPr lvl="2"/>
            <a:r>
              <a:rPr lang="en-US" dirty="0" smtClean="0"/>
              <a:t>Those that do not survive cannot pass on genes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In any environment, an individual may be born with characteristics that make them stronger, faster, or give it an advantage to being able to reproduce</a:t>
            </a:r>
          </a:p>
          <a:p>
            <a:pPr lvl="1"/>
            <a:r>
              <a:rPr lang="en-US" dirty="0" smtClean="0"/>
              <a:t>The individuals that are best adapted to their environment will pass on their traits</a:t>
            </a:r>
          </a:p>
          <a:p>
            <a:pPr lvl="1"/>
            <a:r>
              <a:rPr lang="en-US" dirty="0" smtClean="0"/>
              <a:t>Eventually, these useful traits will be more common </a:t>
            </a:r>
          </a:p>
          <a:p>
            <a:pPr lvl="2"/>
            <a:r>
              <a:rPr lang="en-US" dirty="0" smtClean="0"/>
              <a:t>Each generation passing it on</a:t>
            </a:r>
          </a:p>
          <a:p>
            <a:pPr lvl="1"/>
            <a:r>
              <a:rPr lang="en-US" dirty="0" smtClean="0"/>
              <a:t>Traits that decrease an individuals’ chances of reproducing will decrease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on earth began more than 3 billion years ago</a:t>
            </a:r>
          </a:p>
          <a:p>
            <a:pPr lvl="1"/>
            <a:r>
              <a:rPr lang="en-US" dirty="0" smtClean="0"/>
              <a:t>Fossils have given us many clues to the kind of life that was around 3 billion years ago</a:t>
            </a:r>
          </a:p>
          <a:p>
            <a:r>
              <a:rPr lang="en-US" dirty="0" smtClean="0"/>
              <a:t>The first organisms were simple, single-celled organisms</a:t>
            </a:r>
          </a:p>
          <a:p>
            <a:pPr lvl="1"/>
            <a:r>
              <a:rPr lang="en-US" dirty="0" smtClean="0"/>
              <a:t>More complex creatures began to appear</a:t>
            </a:r>
          </a:p>
          <a:p>
            <a:r>
              <a:rPr lang="en-US" dirty="0" smtClean="0"/>
              <a:t>The idea that attempts to explain this change = 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6" name="Picture 10" descr="https://encrypted-tbn2.google.com/images?q=tbn:ANd9GcQughMVwHUkaAcQqKTX01mEd7UuI1cYCsMoj0FGepNRIeXn2Tw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8238" y="3505201"/>
            <a:ext cx="5349408" cy="335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5105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 long term change of natural selection is due to certain traits being passed on and others not being selected </a:t>
            </a:r>
          </a:p>
          <a:p>
            <a:r>
              <a:rPr lang="en-US" dirty="0" smtClean="0"/>
              <a:t>Advantageous traits become more common</a:t>
            </a:r>
          </a:p>
          <a:p>
            <a:r>
              <a:rPr lang="en-US" dirty="0" smtClean="0"/>
              <a:t>As these traits become more common (or less common) = evolution</a:t>
            </a:r>
            <a:endParaRPr lang="en-US" dirty="0"/>
          </a:p>
        </p:txBody>
      </p:sp>
      <p:sp>
        <p:nvSpPr>
          <p:cNvPr id="65538" name="AutoShape 2" descr="data:image/jpeg;base64,/9j/4AAQSkZJRgABAQAAAQABAAD/2wCEAAkGBhQSERUUExQWFRUWGB4YGBUYGBYaGhgcGh0ZGBgXGRgXHCYeHBkjGh0YHy8gJCcpLCwsFh4xNTAqNSYsLCkBCQoKDgwOGg8PGiwlHyUwLCwsLSwsKSwsLCwsLCwsLCwsLCwsKSwsLCwpLCwsLCwsLCwsKSwsLCwsLCwsLCwsLP/AABEIAKAA8AMBIgACEQEDEQH/xAAcAAACAwEBAQEAAAAAAAAAAAAFBwMEBgIBAAj/xABXEAABAgQDAwcFCQoLBwUBAAABAhEAAwQhEjFBBQZRBxMiYXGBkQgyobGzFCNCUnN0wdHwJCUzNDVkotPU4RVEU1RjgoOUo8PjQ2JyhJOy8ReSpMLkFv/EABgBAAMBAQAAAAAAAAAAAAAAAAECAwAE/8QAJxEAAgICAQQBBQADAAAAAAAAAAECESExAxIyQVFhEyIzcYFCkfD/2gAMAwEAAhEDEQA/AGbvfvcjZ8pEyZLXMC14AEYHfCpbnGpIZknWMzS8tMiYSE0tQSA91Uw/zol5YUA09ODf31XsJ0KfcmmHOVEw5hgkdoclu8emOCMY9HUyiVuh1UW/5mh0Uc863XSj1zo+rN/jK8+jn8bTKU6tpOgNsT8GSHYJYm0Ud4phMtSuLJ7NYWMU2W+l5D9JymJmYsFJP6JYuumF/wDqxfkb5LX5tHO/6lKP86MRu4jFKBa6lKJHFi3qg0vaaZBRiBeYkkcM1enOEe9DviilYe//ALBdh7jnXdvfaXSx/wBtxjmo30WiZzZop2I5NMpjnp+FzgLKrBiQWcN61FX0x5VKMuepSu0XL9K+fohU92gPhVJhLaXKH7n/AAtHUJ4dOmL6WadxiXZu/Rnh5dHOIdrzKYX750Ctuo5/ZpWodITRhVrmAe3URX3IWUoOrKbq7QdYpXwT6UaOr3vXKUlK6OcCpm98pdSw/wBtxirN5QwnzqScLs5mUzePOxBvJNeZLmagh+wKHpZ4D7cpwozA1s/Rf6Y06j4GjxXs1s/emagBSqGexLfhKU362m2iGs30XKVhXRTwQHtMpTb/AKsWKWvMySh8xnfUBv3xFvKEhalFrJztwiigqtonKNOmfbA30TVTeaEmbLOBSwVmUQQhUtKh72tRd1pzHGB++vKnT7MnIkzpU5alo5wGWJbNiUljiWC7pPjFLc2ThrJY4088+Mylhe+UR+UJHzYe0mwIQi5V8Cyw8GyT5QdGf4vU+En9bHZ5fKQB/c1T/gfrY/P8nMQZSl34M0VfFFGSscsrygKNWVPU+Ej9bHSuXykAc01S39h+thBSFFKm4PE56QLnsjfSiah5o8oKjOVPU+En9bEsrl5pVEgU9S4z/AN487CBpVNpqY7lVBCjo8D6UfCCkqyPtPLzSksKap/wP1sRVHlBUaDhVT1QPZJ+ibCRoZubRHvIm6FalIB7RGXFG6M1ix90fLhTzQ6KWpI/sB65scVHLtSoXgVTVOLh7wc+sTYSWxdoGVKAAuTnwB4RDPW9UFlWJ2v3EQv042w9OB4zOXqlSz01TfL8B1f0sXf/AFhlYQr3JUMrK9Prl/tbQhK5IIJY9R+loOJ2viQgm2VusRuiLWjOKQ4hyuSnb3LUf+6m/Wxod0t7EV8ta0S1y8C8BC8DvhStxgUoMyhrCPn1OAFR0EMTkNnldLUE58+PYyYWcElgDRb5XiOYp3yM5Q8ZE4Qqd1kBM2cl88LdxKYZnLf+K0/yx9jNhQ0tQ1QhvhLA9IVfwhop/TwGDqSY46FRTSTAB0uHaB6IF7XU9Op83SfWCfSIK7vzsSVjM85h/RBy7YF7YWkImdFwFME/1rWjktxZ3Q+/Ba3c2eoypTAAMCTpe/jEG+dO9OoDOWoEHW5JPd9camkk4EBIaxb0/VGY36m4ZJAzVfwYv6fRAi3ZpVRWmTjKUly4KAe+327om3hrzMmIyLsGDByCW169YFTqoLCSL4gD42DDwienq5KZ2GacWYIDliQAEPliUFFPU2jxaMSfgNqnz17ODES5IyU6ecnFycScXmIZyD55ZxhzgTQ7fRJlhKBiY3QCBhGhL3y0EWKgKly0KXMJAZIS4ICSoOlDh8Q+NmWESLQickh0rJB6Sh0kt8K4zGQbh1Q94FjDNM8q9r84nEpaMA4H6Q+ts4E7VrypijEAxdQUT5os182z7Yk2zsgoTjZYSbqwkk9RKdRlYcYC0pmTS6FJCUlnUFjpEHQE6hu+Mm3kq4xSoKLrlA9CYUdacRa2l9Q14NbR2xOmU80K6S8AKVcQCHBDODhBLwApudnTUS5cq5bCygxLZuBrqY1y9mmTzktWFS8AKiAQMS0sWe7fV3B/ZOTit7Pt0JuKtldVNNtweZS2heeUQfvhI+bD2k2N7uQo+7kg5pp5w/xKWMF5Q4++Ej5sPaTYbj71+jl5NizplsQYJS5npgUlrRdpl37rRWRonspAKy0WBKDdt4jopl1W0v23j5UzI9UL5D4OJSAEqAudIsppUU63npE2bbDIBcA/0rf9gz14HT8nW7qVzOdnEy/hSnYeaxM1iXYOMJZiXN8LHSbJ3Tl0zzCgEqN1zCQtIUcLqs2FjdI4l43UovIyi5LAv6Pd+om9NSRLCy2JfQuT8VnbujTK5NxMA52aoBOeBPVxURGyn7FllKilOFSh0ebV0SR3sEtnAzaVKqWkDF0FG2JwAxdgouU3BueyIvkzgvHhVZAdVuhSSSkICphZ+mS3RbMB7G+sSVO69NkiUAdCVBx6Te2XXE4q1qISiWVgO7FKgXGTu2hv2RMutluAHsxUFBT2F8zlaCnKhuiF4MtvXsZVMnEHKFWchil3a+RBvccID0KgVpGjYh28IM717ymp96lumWGLFnJGQt8EaQBp6QuP93MvrwEUWjmnV4DW0Z+JBbQE37IanIJ+JT/lx7KVCmTNBVgPwhn2vDg5EafBTVKeFQPYyYTk7WIz3lu/FZHyyvYzYSS5hE2SR/KJ+l4dnLaPuWR8sfYzYUWyikTATpp9PdD8X4wLY3d2VYFObgzCf0QPrgXvALr4Gf8A/d8ot7udIAH4uL7djxXqa5Mycqw/Cpbr6QBUQc2N2jikr0d3HVpmlrlmWh+tu/SMNvXRqnYXWWAItn9mjc7RQlaQHPQdXjbPKMtt1C/dCEABKSCpJAzbj3GNxJyYG1FKitsxCjiWQ+FLgNmUDEB+iB3wIqdjqWkJJMsqUnpD4xIZy411jU08vFhQzYlDE2t7jsOvUGyJiLemmxrYIfzQWz6QU6n0IDeENBNCyab/AGY7+FKqRUJRUqKkXAdgHyCnbODiVM81PR6TuCXftd3eOptKK2UlC0jGEgFQUC6tC1ikMCYzVWqoo1FM0Yh8GZmMrOOLRXueNjdqzo2yNuqmJCFAqIPSDJViZ/jKA+t7RFRSkVBSyOilOHEMV1AsHBF1XJaMamsxdJBOLPrvoIY+5KVTphSsjoyrEDCB0hknT63jSxg11k92RNEk9BgrIZEsHUzsLZRb2hWY5q1WdkjtKRf0wCp3xJVoH43OWYjjaFMpVYFfB96I6iVAKHeAfGFUqESt2afYQH8IIIDPTTj/AItK8LLyh/yhI+bD2k2GlsmjMvaMsHI005u6ZSAwr/KEH3wkfNh7SbFofk/hzT2KxEWJROINpFdKrDti0gN2kxaQESSZn27Yu7LlCZOlyy5BUMX/AAi6/wBEGByVMW4QRoalEpSpjKM3C0pmwgnEFKUXdwk2DEEm+UKlkZvBfop82orsUpQCvgPkAlsKQOGTDS3CNXK3smrmpkVKAkC9sV1AuHv5r6RmNyZRxzFpJSQEpChooqdNtbpeNrtnZyKuWlaQUTWc9EhlPYAsHJMTm1dMtxp1aLNPUqlqKkktwIADahtcyOMFqjbMubKZYTcsoEhLDhd3y7teMYSXt1cp5U9JSQXbIE8X684nG1FpONCnzLcNPGJqPsraeUaCTRygwlq5sYecWpk4cSbFWK4CXLRjNvbwiYoSpJeWmxmdL3xsiArJPr8Irb1bWUtIkoSJaArpJSScZucS1P0jcdQbJ4BUiCEl+6HS8kpTvCPDNBmKPXaPRPuxte3bHVOkFwQ1ifDWK1KjFfO9vVFCIYCxjBUwKmDPDs5GPxep+XHsZMIVUv39D+anCX0zDkw/+SKVhk1QH8un2MmJ8naZlflsIFLIf+WPsZsJmml4lBI1LeuHHy5Jejka+/H2U2ErsCo6SSo2HrAI+3bDcXYINbclfTCVaoUH00J7rGONp04E5WH44P6RiLd1OFON7kEDs/fHe0Kp5zDqftdzHO6crO3jysGvUhQppyzmEEkduY7oyFXtIzaiQDmkEeOZ9EMPZaxOpluPOJSfWD6YWVVShG00yzxT6VK+iNwNNshO1/sNSFMoKGQL+BHrYxzWzlrmvmHClNpYgZa3aCOyNn85MKCfjH0ktAnbNPMkz5iUXICTa9iEswOeeT8Y0PZaWJAarnYZpV5iX6RSSDc2W5NiHy6uuLFDXe6JShOZw+EqSohdsgAWuG63ilMkrmAoUc3zwJBzd7uBb0R1T1RThTiZUjoklSiCWYFL2GL90OlWWVeWcbrbH5qatScTFwMQIdOhAPXbujWcn9SkzKheQloa/DEv1c2rxinJSFJC7vhdT9eb9dhF/dOmSKabYAzFLCj/AFSBfgHJ/rHjEZSuVsRxxQEpJhEqW98V+x7t4Qcky3WOopPgQYF7s0oXJlqVkkkdtgc++ChACy2T2h4pCpfcH6aoCtoyhqKaf6ZlI0KbyhPyhJ+bD2k2GVsMffNJ40s093OUwHqhaeUN+UJPzYe0mxbjf3r9HLPYqkRdRmIppygjSrGEvwjokCJGmXdR0Fo5VMYDtiZJGAniYrrPRbreAHwbTk1qffpqWzCT2AFQJyy6QjWJqTKmkSyUpJa4dKS7JSwUejfO2vCMBuBtESqlyHxIIuzaK+iNnUrM1KkgJCi+RJLaYWsWDRz8qydXC/tCExMuvlErQHlu4BSMgxOIlyciA2RhabaWuQsSkTHOI5eAv1vDApJwQlHRHvYPOhgCCE9LEQXI16xC43grxMnhaQA5cACwGgbqENDdC8mrOdpgomJSMgA3X298TGY4dtLRQ2jNJU7uW8L2i/IUFJPUz98F6RMhogMM1Z0SQPCKuykWzZzaJZcxpc0Pm/faJ9hyQUpJ4m0P4E8hFNOCQFG3r6vGHZyQKeTVfLp9hJhLTFXfV2EOPkVf3NUv/Lj2MmOeemGWj7lrU1NT/Ln2M2EdRSxhWQGaYQ3aS3qh4ctf4tTfOP8AKmwmNkoemmBnViBcPxL92fjFuHsJN5SNRsquVzEtAe2fHMsPRFpdQQxPnAtwyizujOlolJLOsi6rdbB9IHbRnFS5ihZlEt3xz8yR18TpIaO5tQfcyXFis37GDeiMhvRIbbCFgjzUgDiW08Y2G7AUKSWks5dXj+71Qut8ZswbSkrIwurol/iAOO2w8YTgxIM1izd7uzvfxk/S9UcbckPUzUjMy0gMWuEoIv2sO+A2y9o++PkQf3RLV7SUqatWRsO4ABvC0NGLinYJu31MDS5C1GzhiR1hJyPZnHh2QyVzMLpdCQfjXD24W9MEZkwFRU17O1g6sy2VyxYxanzOiEB8wAOJcADxhk00UcsEGBpSrucB9UWd35ik0yUk9LEvI6Xs/brHk2iKGewVlfsf6PGPZMnDJln4xV23Ki8R8gTWipsFWGnCeBJ9AizJqMRyZ/s0C9mrKZZDZFVurT6oJSw+BgXUoD0H6YqnpIzlnAc2IT/CUscKSZ7Slf1QsvKIP3fI+bD2k2GbsJLbRl/NZvtKX6XhY+UR+PyPmw9pNi3H3/w5J7FYDaCFNKOExQGkE6VJwuO+LS0CJVQTloC8TUyHMcS5mHE+REeUimWOEB5Cgnu1PEmslqdgFMSQ9jbLtaGWmYSoYbsSkXIY9YfO5hRTl9J+MbzYfKFKwNPJQtKbkBxMbJmuFPp23hJJstxSSwzzeiZzeNBJxzWBvoPOIPH4PfGE2nKwrDaNFzaW211M8rNhkhI+CkZAfT1xXqApSQTxtGScXkEn1FaQS7+mCKi0vtzgQX0zGcFFVAMpAe5u3XeGkvIiZDOWMDDrvHWyp9gGyJb6ogmS+g8e0JIZuLxv8TeTRcC9zlDl5Ffxap+XHsZMI6qQVFKE54gesaPDx5FUEU9UD/OB7GTEJ9ppHvLR+KyPlj7GbCN3eUpaJrNYFu4gn0PDx5a/xWR8qr2M2EVu8DzM4jQeIsPpivF+MmlchhbhSETJqUrfCZQID6kPHEnZ60icokG6glPYT67QD3F2njnYkOCiXh+3VGvQrHLOHNy+r3MT5MSaLcbdI1Ox9qq5qSxAdA0HXGV3h2cZtdKc4ikleEN0UNdR4OQw4l+sxzX7S5qXIHOCXjUEYy3RSxUsgHsKXyBPdAbbO+aZU1qNMtQAIVOmKLTFJJdlAussQnES3ANC8UcplJy8GipRgmkaJSXJyF38IgrNqSSpIQsKUSARLCltk90AgEPe4zhYbR2zUzlYp90l7Bgks5NhYkdkWZO0mwiW4LObqcF2ZssgDa12irgC7wbuq3wpsa0IKlEXJCS3QYZlgx49URUu/lPNnywp5YKkkhQDMFJL9EnR4wXM45pwqxKKlEBTC5S+J2axEc0cj3w5EDTDmT8EG17NGXFFaA7ex67RmhZDX6RPixt1RVm1gYIOYJHff64C7p0ypUlMtZJIdWEknAC3RBJNheL8yTiWlh8Ik2d2uOvOOaVJ0VSwmijUHpnCbmzfVBikJDEZuPVeAwRimEjRQB+m2cHJIaaBw0/qw1i6DOyS+0ZZ40072lJ++FX5RJ++Ej5sPaTYZu7y32ij5tN9pTQsvKK/KEj5uPaTYtx/k/hzTVMVnCCtNNZDQLGkEZMlxnpFp6BE+k5q7PpiJcjCoDsiUum47Iq88VZ6axkFljAG72iioxdXMSGY2fNs+JBNj46xNsvZ6ZpAJuck9fBhc+MZY2Gr0VdmJJWDBCcrUjU6H7Z/TBGbNl8wtMqWgOxKkuHAL3xZi9h1RQmAhOFmKSqzJcB7uSLkuC5yhWup2OotYBdTdZ0sPVHSKcqwtxbseCBok81iJwnioOWzsQb6aRWoZeZyAa/XBbwDpor89bCeN4lkrZm1jhSASg5OS/riWnR00j/ebu1MB0BBGmJJfUkQ8+RaY9PUn+nD9vMSYSKkkTWT5oZtModfIkXpqn5wPYyYhyaZpaOuWv8AFZPyqvYzYSuwZDUtQeAA/SSD6CIdPLb+KyPlj7GbCS2cWlTUu5bv85MPx9iFj5NHyd0QkKWpR84AA+EE6naPNonEOrCssBmrE2FIbUkgdV4EbroUQrUP4M7N3QYEhJUhCrlUznCNcKEkvbR8Ic8RCPutnQsLAJ3lWtAle6DLaeHOHEG5vA0sk5jpO+twwEZ/aCkImqEtKFAJZRIZ7gpbCfPbhGl5SqVC50mSbKEjEhV7qJ8xWgskl+u8L51yVlCiRhJs5F8nFtRFoq1gVtXT17NLs5Umaqx5sg9EKJys+EkXKjxYxztfYq0qaVhJUQcJALYiUhgrpZ590CZk1GEFBLAXORdrDrAMTU+0jOOEEc4rCA4SAS+ZVmD1gwUvIJPwcppQkBOBQLgFdwQRZQBByYgs0bHdLcwIqJAndJa1p6JPmBnD8VEaaPGk3M3VErCpZKllRVd2ALfBLnTXjdsollqesEzVKyo9ocNCTmwqNGml7NSiZNe4tfK1yWa3GAEqrCVySdVv6P3xqK2YObMx7FIPj9mjJ7SoCebJNgoEgceDxyPI6L0qhCZilcS5HWb/AExc2tPwUoWGcKS3G5Y9cC9m1eKWp8wo9uQI+ruibalMqZSFCQSTgUOvX6YpuKoaWA9u/TYa2UpmxU84gatjo8/GFf5RX5QkfNh7SbDa2er74SkjJNNOHa0yjD+iFL5RX5QkfNh7SbFuPv8A4cc8sVqQ8F5EzCBxaBMsMWMEFlteEWmaJPKno5xHOB0u5DEu2jAixP2OUGZuzETFFUohKBhDsl3SycTKFg4Awhibk5xnJcslRa5y/d4xJPmT5ScTnBOS76MTcdRxOI1eEMq8oJU0xKxdfm3KVA4SXYhBFmNsz1RYVu+ohRA6QLhnABJcpDZAWv1wIp/fiAABhBYEmw4B7M9+N4JUG3lSujiJQHCXL4TxAUW7oUs8fIPK1E82l06EqwtYXGIZ3GcSzKheDAhSVpcKcuC5SzG7aM3VF5S1THlhIV0UEqUEnCASlzMQWAwl7h/C9LadclK1JlDCLgkEsu9rZBIGQ/czWTBW0KlRIQT0U5BsoNbMnAylnDlYDuz9XhGennpRoqROAKs5JAbuheTSFg8sHziklLhr5xOiUMTjIRFtOmACDcEvn1RJscFSWGQV64FYsay7VlpKlOXBSx7zDp5DUEUlQ+fPpPjIkwpdo7NxSlAFsmOlsob/ACLLemqeqekeEiSIlPtBIj5cEE0ckJLHnVMf7GbCHQ6VkfGJcdeXqv3R+gOWNL09OP6Y+ymwg6imCpqyA2GxYAtYgk98NxdoK+2xkbm0aWngjJWAdVi/0Rf2XTFP4QAFwnFnYHLsz8Yt8nElE2UuYoXUsjC75Zk9ZOvbEddNIBAOpA6wCX9Ecltujrkk0qMlyoUJNVKUksUyQRlkFqIZRzLPnGWmzpdR+FWcZOZCQXyAcZMBYdcb3lGpObFNMBuZCkm7WBCiw6sefXCrrFqdRUrEV5klyX1P21jthlEZOiOq2cqWS3SSPhAFr9saXcDdNVVNTPKgmXKmAkNdRT0gBZmcAHtgbTyCtPNDAVghldIklRKcABtcnIDOHRsDYopqWRJAulJxtqqxUfEnwEUlKicYWyammELS32cwBZSlzJibB5jdRcsMoNtiysB9vrj2XNHSTwyjlavZZUWZ8w8zLQb9CW/XkfritUDFJUr4l+/R+MSz0tLxaAD9zRIv8SUciSR2klv3RGeMDJejO7Ipjz8pCvMmMHc5hJP0emN3OpEmWALEYW/qwJpNkgzJawLJ6TeIB7YtTa23YeGfdB44tWK7eiXYq/vigG7U86/bMpIV3lFH74SPmw9pNhl7u32iknM084/p0kLTyih98JHzce0mx0w/Iv0c09iywvMA7Ilnr6baZRw7KJ6ojK7iLB0ENndFbFyAdPON9Ovh1tF3ZymQuTMQ+PzXVhAUSxN/ODhw0UKWcyx9tYI7SWBKSMPSDsoEjDcMRxsG7YUpAH7Q2OuX0kOU6ZEgaO3VA+ZUFXnd2kEaevUFBNyn4SS5HgL4SNHiPakgYhguCzKw4QbcOIuO6KL5Efwe0VWtMtQckZgaPximuqd3ziTGWIikrOBFW3YJOkTy0YlQflnEftpAPZ56R7IOGXhS4z+uJ8m6DDVlbagdIB0du9svCLO74uPi6+GcVdpKxS03dQZ/TBDYjHEcgB6c/V64HgYOTZ+IYWtmT2cIaHIsPueqb+cD2MmFJS1JIJIa9obXImoGmqmLj3QPYyYnydrFlovcqY97pvllexnQpKfd1ap88pyUltfhEFA7bKhrcrk7DJpj/Tn0yZohcbt7QInrCslsT/VBI9BIicbStf8AZKwScc+y5yVyVTFTRjZIKgW1xAcetoNbUpyicZQYtr2gljAXktmc3LqVAAETC3W4Ta0HZ01RnFahrnxPGA76mPGlFWUeU6kM3ZlOvLm1AKJ+TUgi3FQT9hCmRTJuFXAFiAkX7XciH1JpBUUE2nXbFkc8JsUkODkoekwl5uzOaWpExiuW6SD5pY2U+gz9HGOjhlihJq3YZ5MNnGorUTFh+aOMkvdQfA2hBLnuhtTHTgLZqV64y24GzRTp6QIUt5in0xAMO4N3vGpq5zoSrQKI7z/4hG+qRofJSl07SVTBljKRpqBYnO7wPoBiVMU+lvE2fsgrMc0BCbEkkgf8eIxWoEAU6vjYlN35eiJN4yMt4OaypCZWpAwi18z6ntEG29oYNmCY4LrBSOx1ceCTFgbMKkLBv0QQOq7nj/4gZvglA2aiULJllAHeFJ8TiJhKt5HRrdiTnQn/AHr9gvr2xJMogUqbJifXl1xQ3anBTcAl/HKCNbU4JS1DNmbS9oMaSFks5B+6SCK1BOtPO8Auj/fC48on8oU/zce0mwyt2gfd6H/m03/vpIW3lEj74SPm49pNjo4u9fo5prIs0EY75ER5Ol+iOFmz9xjoFxF68huz64UkjQwXrZy1K1YW81I0BOpFnYd0C5KHUB1wXqFurAxDOCbYWOrNa7Pnx6o15oy9lREvm+kS4mWHSIIyPSwnXJoiqJqioJxOEBgLsOLAxdqqIhPSIxW6J4Oz+swKSvpGM9B0SKlN3xRmJYkQRqBYNFBZ6V40ATWDulUyri0EptXiPRcDhFJMstiYtEgIgSy7AsHc6ZYxf2PUKxIByLkjic7xX2zLaWk9beiLe7iCpyfgC3e/0CF3GxvNB6kKSlb2SEm3DO8MzkFP3HU/Of8AKkwoqibhQsPewfqJYw3uQZvcdQxce6M/7GTEeTtYJaLvLAHkU/yx9jNhXbAXjqGdgBc9SUqTfxh3757qmvlS0CaJZQvG5QVguhSCGC0HJWb6ZRj6HkamSlKKaxBxJKS9MqwPD7phYSio52PGaSr5MhuJPwoKTbnZiQ/W6B6j+jG52lRELUGbUX00jii5J50rDhrJfRUFB6ZeYLj+M5QW2luXVTlOauSmwHRppoy7auC3Fs0ZqqYPkyiGFzjsG6hq3bGZm7LlmuJWgLKSSRdsQQVAkCxYsb8BG9p91KpDfdNOWDOaWb4/jecD5XJ3UCdMm+6pJVMUVEGmmMHThYfdWTRO1eyi5Y1kzlEhSQCoMbj6NItJdSXfJTgXg8rcKoP8akf3ab+1R1L3FqEgD3TIt+azP2qNDVNiOasp1EwyqVII6SkKccHc38YH0M/3vDn0lK7izejSNHUboVKwxqaft9yzf2uKP/p3UOD7qk2/NpmjfnXVAx7CuRJ2j3ZtaHWbAJSkn0/UYyG9CjNTzST0cSSfSU+m8bRO4dQH+6ZF/wA1m6f81FeZybTz/GpIy/iszQMM6qMq9jfVSB24c73sqGWFIHYA7+mCO2K7EhQ45X4XiTZHJ7Pp04UVUkjrppn0VQjuo3CqV51UkdlNM1DfzqGxVNi9as+3bmvWyQzNSzQ/Hp0kLPyiT98JHzce0mw3d3t05lPOEyZORMwy1S0hMpUvz1S1EkqnLdubAAAGZgJyi8k38Kz5c73TzOCXzeHmucfpKU784lvObXKKQnFST+CEsvB+bJKmzyOcSql4W7YcqPJvYv7v/wDjf68STfJ2Kgxrh/dv9eKvlhezISyvOS2cWkzyFg63z8PVDek+TqUlxXAnrpv9ePVeTuSX93h/m3/6I31IezWKaumFSbWFgACT4k66QOQm9od58n5TN7uT/dj+0RHK8ncpf7uBfjTH9ogLlj7DYnZcoEhjmPCB9T5x7YeQ8nghvu4W/Nj6fuiIZnk2uSfd+f5t/rwY8kU9mk7VCf2fVEAp0YxNT07pB4enqhvSvJ0wggVwv+bf68WZPIEpIYVqf7sf2iFfJHwzJ+xK1KCtRd7FuqDGyHSkpSfOufohnTvJ8Kn+7gH4Ux/aInRyErBH3cmwZvcx0t/OI31I+w2hTV1UkJKcybZHQ8YdfIUQaOe2XPD2MmA0zyflF/u5N3P4sdf+Yjdcnu5P8GSJkrnuexzOcxYMDdFCMLY1P5ru+sTnKLjgzd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0" name="AutoShape 4" descr="data:image/jpeg;base64,/9j/4AAQSkZJRgABAQAAAQABAAD/2wCEAAkGBhQSERUUExQWFRUWGB4YGBUYGBYaGhgcGh0ZGBgXGRgXHCYeHBkjGh0YHy8gJCcpLCwsFh4xNTAqNSYsLCkBCQoKDgwOGg8PGiwlHyUwLCwsLSwsKSwsLCwsLCwsLCwsLCwsKSwsLCwpLCwsLCwsLCwsKSwsLCwsLCwsLCwsLP/AABEIAKAA8AMBIgACEQEDEQH/xAAcAAACAwEBAQEAAAAAAAAAAAAFBwMEBgIBAAj/xABXEAABAgQDAwcFCQoLBwUBAAABAhEAAwQhEjFBBQZRBxMiYXGBkQgyobGzFCNCUnN0wdHwJCUzNDVkotPU4RVEU1RjgoOUo8PjQ2JyhJOy8ReSpMLkFv/EABgBAAMBAQAAAAAAAAAAAAAAAAECAwAE/8QAJxEAAgICAQQBBQADAAAAAAAAAAECESExAxIyQVFhEyIzcYFCkfD/2gAMAwEAAhEDEQA/AGbvfvcjZ8pEyZLXMC14AEYHfCpbnGpIZknWMzS8tMiYSE0tQSA91Uw/zol5YUA09ODf31XsJ0KfcmmHOVEw5hgkdoclu8emOCMY9HUyiVuh1UW/5mh0Uc863XSj1zo+rN/jK8+jn8bTKU6tpOgNsT8GSHYJYm0Ud4phMtSuLJ7NYWMU2W+l5D9JymJmYsFJP6JYuumF/wDqxfkb5LX5tHO/6lKP86MRu4jFKBa6lKJHFi3qg0vaaZBRiBeYkkcM1enOEe9DviilYe//ALBdh7jnXdvfaXSx/wBtxjmo30WiZzZop2I5NMpjnp+FzgLKrBiQWcN61FX0x5VKMuepSu0XL9K+fohU92gPhVJhLaXKH7n/AAtHUJ4dOmL6WadxiXZu/Rnh5dHOIdrzKYX750Ctuo5/ZpWodITRhVrmAe3URX3IWUoOrKbq7QdYpXwT6UaOr3vXKUlK6OcCpm98pdSw/wBtxirN5QwnzqScLs5mUzePOxBvJNeZLmagh+wKHpZ4D7cpwozA1s/Rf6Y06j4GjxXs1s/emagBSqGexLfhKU362m2iGs30XKVhXRTwQHtMpTb/AKsWKWvMySh8xnfUBv3xFvKEhalFrJztwiigqtonKNOmfbA30TVTeaEmbLOBSwVmUQQhUtKh72tRd1pzHGB++vKnT7MnIkzpU5alo5wGWJbNiUljiWC7pPjFLc2ThrJY4088+Mylhe+UR+UJHzYe0mwIQi5V8Cyw8GyT5QdGf4vU+En9bHZ5fKQB/c1T/gfrY/P8nMQZSl34M0VfFFGSscsrygKNWVPU+Ej9bHSuXykAc01S39h+thBSFFKm4PE56QLnsjfSiah5o8oKjOVPU+En9bEsrl5pVEgU9S4z/AN487CBpVNpqY7lVBCjo8D6UfCCkqyPtPLzSksKap/wP1sRVHlBUaDhVT1QPZJ+ibCRoZubRHvIm6FalIB7RGXFG6M1ix90fLhTzQ6KWpI/sB65scVHLtSoXgVTVOLh7wc+sTYSWxdoGVKAAuTnwB4RDPW9UFlWJ2v3EQv042w9OB4zOXqlSz01TfL8B1f0sXf/AFhlYQr3JUMrK9Prl/tbQhK5IIJY9R+loOJ2viQgm2VusRuiLWjOKQ4hyuSnb3LUf+6m/Wxod0t7EV8ta0S1y8C8BC8DvhStxgUoMyhrCPn1OAFR0EMTkNnldLUE58+PYyYWcElgDRb5XiOYp3yM5Q8ZE4Qqd1kBM2cl88LdxKYZnLf+K0/yx9jNhQ0tQ1QhvhLA9IVfwhop/TwGDqSY46FRTSTAB0uHaB6IF7XU9Op83SfWCfSIK7vzsSVjM85h/RBy7YF7YWkImdFwFME/1rWjktxZ3Q+/Ba3c2eoypTAAMCTpe/jEG+dO9OoDOWoEHW5JPd9camkk4EBIaxb0/VGY36m4ZJAzVfwYv6fRAi3ZpVRWmTjKUly4KAe+327om3hrzMmIyLsGDByCW169YFTqoLCSL4gD42DDwienq5KZ2GacWYIDliQAEPliUFFPU2jxaMSfgNqnz17ODES5IyU6ecnFycScXmIZyD55ZxhzgTQ7fRJlhKBiY3QCBhGhL3y0EWKgKly0KXMJAZIS4ICSoOlDh8Q+NmWESLQickh0rJB6Sh0kt8K4zGQbh1Q94FjDNM8q9r84nEpaMA4H6Q+ts4E7VrypijEAxdQUT5os182z7Yk2zsgoTjZYSbqwkk9RKdRlYcYC0pmTS6FJCUlnUFjpEHQE6hu+Mm3kq4xSoKLrlA9CYUdacRa2l9Q14NbR2xOmU80K6S8AKVcQCHBDODhBLwApudnTUS5cq5bCygxLZuBrqY1y9mmTzktWFS8AKiAQMS0sWe7fV3B/ZOTit7Pt0JuKtldVNNtweZS2heeUQfvhI+bD2k2N7uQo+7kg5pp5w/xKWMF5Q4++Ej5sPaTYbj71+jl5NizplsQYJS5npgUlrRdpl37rRWRonspAKy0WBKDdt4jopl1W0v23j5UzI9UL5D4OJSAEqAudIsppUU63npE2bbDIBcA/0rf9gz14HT8nW7qVzOdnEy/hSnYeaxM1iXYOMJZiXN8LHSbJ3Tl0zzCgEqN1zCQtIUcLqs2FjdI4l43UovIyi5LAv6Pd+om9NSRLCy2JfQuT8VnbujTK5NxMA52aoBOeBPVxURGyn7FllKilOFSh0ebV0SR3sEtnAzaVKqWkDF0FG2JwAxdgouU3BueyIvkzgvHhVZAdVuhSSSkICphZ+mS3RbMB7G+sSVO69NkiUAdCVBx6Te2XXE4q1qISiWVgO7FKgXGTu2hv2RMutluAHsxUFBT2F8zlaCnKhuiF4MtvXsZVMnEHKFWchil3a+RBvccID0KgVpGjYh28IM717ymp96lumWGLFnJGQt8EaQBp6QuP93MvrwEUWjmnV4DW0Z+JBbQE37IanIJ+JT/lx7KVCmTNBVgPwhn2vDg5EafBTVKeFQPYyYTk7WIz3lu/FZHyyvYzYSS5hE2SR/KJ+l4dnLaPuWR8sfYzYUWyikTATpp9PdD8X4wLY3d2VYFObgzCf0QPrgXvALr4Gf8A/d8ot7udIAH4uL7djxXqa5Mycqw/Cpbr6QBUQc2N2jikr0d3HVpmlrlmWh+tu/SMNvXRqnYXWWAItn9mjc7RQlaQHPQdXjbPKMtt1C/dCEABKSCpJAzbj3GNxJyYG1FKitsxCjiWQ+FLgNmUDEB+iB3wIqdjqWkJJMsqUnpD4xIZy411jU08vFhQzYlDE2t7jsOvUGyJiLemmxrYIfzQWz6QU6n0IDeENBNCyab/AGY7+FKqRUJRUqKkXAdgHyCnbODiVM81PR6TuCXftd3eOptKK2UlC0jGEgFQUC6tC1ikMCYzVWqoo1FM0Yh8GZmMrOOLRXueNjdqzo2yNuqmJCFAqIPSDJViZ/jKA+t7RFRSkVBSyOilOHEMV1AsHBF1XJaMamsxdJBOLPrvoIY+5KVTphSsjoyrEDCB0hknT63jSxg11k92RNEk9BgrIZEsHUzsLZRb2hWY5q1WdkjtKRf0wCp3xJVoH43OWYjjaFMpVYFfB96I6iVAKHeAfGFUqESt2afYQH8IIIDPTTj/AItK8LLyh/yhI+bD2k2GlsmjMvaMsHI005u6ZSAwr/KEH3wkfNh7SbFofk/hzT2KxEWJROINpFdKrDti0gN2kxaQESSZn27Yu7LlCZOlyy5BUMX/AAi6/wBEGByVMW4QRoalEpSpjKM3C0pmwgnEFKUXdwk2DEEm+UKlkZvBfop82orsUpQCvgPkAlsKQOGTDS3CNXK3smrmpkVKAkC9sV1AuHv5r6RmNyZRxzFpJSQEpChooqdNtbpeNrtnZyKuWlaQUTWc9EhlPYAsHJMTm1dMtxp1aLNPUqlqKkktwIADahtcyOMFqjbMubKZYTcsoEhLDhd3y7teMYSXt1cp5U9JSQXbIE8X684nG1FpONCnzLcNPGJqPsraeUaCTRygwlq5sYecWpk4cSbFWK4CXLRjNvbwiYoSpJeWmxmdL3xsiArJPr8Irb1bWUtIkoSJaArpJSScZucS1P0jcdQbJ4BUiCEl+6HS8kpTvCPDNBmKPXaPRPuxte3bHVOkFwQ1ifDWK1KjFfO9vVFCIYCxjBUwKmDPDs5GPxep+XHsZMIVUv39D+anCX0zDkw/+SKVhk1QH8un2MmJ8naZlflsIFLIf+WPsZsJmml4lBI1LeuHHy5Jejka+/H2U2ErsCo6SSo2HrAI+3bDcXYINbclfTCVaoUH00J7rGONp04E5WH44P6RiLd1OFON7kEDs/fHe0Kp5zDqftdzHO6crO3jysGvUhQppyzmEEkduY7oyFXtIzaiQDmkEeOZ9EMPZaxOpluPOJSfWD6YWVVShG00yzxT6VK+iNwNNshO1/sNSFMoKGQL+BHrYxzWzlrmvmHClNpYgZa3aCOyNn85MKCfjH0ktAnbNPMkz5iUXICTa9iEswOeeT8Y0PZaWJAarnYZpV5iX6RSSDc2W5NiHy6uuLFDXe6JShOZw+EqSohdsgAWuG63ilMkrmAoUc3zwJBzd7uBb0R1T1RThTiZUjoklSiCWYFL2GL90OlWWVeWcbrbH5qatScTFwMQIdOhAPXbujWcn9SkzKheQloa/DEv1c2rxinJSFJC7vhdT9eb9dhF/dOmSKabYAzFLCj/AFSBfgHJ/rHjEZSuVsRxxQEpJhEqW98V+x7t4Qcky3WOopPgQYF7s0oXJlqVkkkdtgc++ChACy2T2h4pCpfcH6aoCtoyhqKaf6ZlI0KbyhPyhJ+bD2k2GVsMffNJ40s093OUwHqhaeUN+UJPzYe0mxbjf3r9HLPYqkRdRmIppygjSrGEvwjokCJGmXdR0Fo5VMYDtiZJGAniYrrPRbreAHwbTk1qffpqWzCT2AFQJyy6QjWJqTKmkSyUpJa4dKS7JSwUejfO2vCMBuBtESqlyHxIIuzaK+iNnUrM1KkgJCi+RJLaYWsWDRz8qydXC/tCExMuvlErQHlu4BSMgxOIlyciA2RhabaWuQsSkTHOI5eAv1vDApJwQlHRHvYPOhgCCE9LEQXI16xC43grxMnhaQA5cACwGgbqENDdC8mrOdpgomJSMgA3X298TGY4dtLRQ2jNJU7uW8L2i/IUFJPUz98F6RMhogMM1Z0SQPCKuykWzZzaJZcxpc0Pm/faJ9hyQUpJ4m0P4E8hFNOCQFG3r6vGHZyQKeTVfLp9hJhLTFXfV2EOPkVf3NUv/Lj2MmOeemGWj7lrU1NT/Ln2M2EdRSxhWQGaYQ3aS3qh4ctf4tTfOP8AKmwmNkoemmBnViBcPxL92fjFuHsJN5SNRsquVzEtAe2fHMsPRFpdQQxPnAtwyizujOlolJLOsi6rdbB9IHbRnFS5ihZlEt3xz8yR18TpIaO5tQfcyXFis37GDeiMhvRIbbCFgjzUgDiW08Y2G7AUKSWks5dXj+71Qut8ZswbSkrIwurol/iAOO2w8YTgxIM1izd7uzvfxk/S9UcbckPUzUjMy0gMWuEoIv2sO+A2y9o++PkQf3RLV7SUqatWRsO4ABvC0NGLinYJu31MDS5C1GzhiR1hJyPZnHh2QyVzMLpdCQfjXD24W9MEZkwFRU17O1g6sy2VyxYxanzOiEB8wAOJcADxhk00UcsEGBpSrucB9UWd35ik0yUk9LEvI6Xs/brHk2iKGewVlfsf6PGPZMnDJln4xV23Ki8R8gTWipsFWGnCeBJ9AizJqMRyZ/s0C9mrKZZDZFVurT6oJSw+BgXUoD0H6YqnpIzlnAc2IT/CUscKSZ7Slf1QsvKIP3fI+bD2k2GbsJLbRl/NZvtKX6XhY+UR+PyPmw9pNi3H3/w5J7FYDaCFNKOExQGkE6VJwuO+LS0CJVQTloC8TUyHMcS5mHE+REeUimWOEB5Cgnu1PEmslqdgFMSQ9jbLtaGWmYSoYbsSkXIY9YfO5hRTl9J+MbzYfKFKwNPJQtKbkBxMbJmuFPp23hJJstxSSwzzeiZzeNBJxzWBvoPOIPH4PfGE2nKwrDaNFzaW211M8rNhkhI+CkZAfT1xXqApSQTxtGScXkEn1FaQS7+mCKi0vtzgQX0zGcFFVAMpAe5u3XeGkvIiZDOWMDDrvHWyp9gGyJb6ogmS+g8e0JIZuLxv8TeTRcC9zlDl5Ffxap+XHsZMI6qQVFKE54gesaPDx5FUEU9UD/OB7GTEJ9ppHvLR+KyPlj7GbCN3eUpaJrNYFu4gn0PDx5a/xWR8qr2M2EVu8DzM4jQeIsPpivF+MmlchhbhSETJqUrfCZQID6kPHEnZ60icokG6glPYT67QD3F2njnYkOCiXh+3VGvQrHLOHNy+r3MT5MSaLcbdI1Ox9qq5qSxAdA0HXGV3h2cZtdKc4ikleEN0UNdR4OQw4l+sxzX7S5qXIHOCXjUEYy3RSxUsgHsKXyBPdAbbO+aZU1qNMtQAIVOmKLTFJJdlAussQnES3ANC8UcplJy8GipRgmkaJSXJyF38IgrNqSSpIQsKUSARLCltk90AgEPe4zhYbR2zUzlYp90l7Bgks5NhYkdkWZO0mwiW4LObqcF2ZssgDa12irgC7wbuq3wpsa0IKlEXJCS3QYZlgx49URUu/lPNnywp5YKkkhQDMFJL9EnR4wXM45pwqxKKlEBTC5S+J2axEc0cj3w5EDTDmT8EG17NGXFFaA7ex67RmhZDX6RPixt1RVm1gYIOYJHff64C7p0ypUlMtZJIdWEknAC3RBJNheL8yTiWlh8Ik2d2uOvOOaVJ0VSwmijUHpnCbmzfVBikJDEZuPVeAwRimEjRQB+m2cHJIaaBw0/qw1i6DOyS+0ZZ40072lJ++FX5RJ++Ej5sPaTYZu7y32ij5tN9pTQsvKK/KEj5uPaTYtx/k/hzTVMVnCCtNNZDQLGkEZMlxnpFp6BE+k5q7PpiJcjCoDsiUum47Iq88VZ6axkFljAG72iioxdXMSGY2fNs+JBNj46xNsvZ6ZpAJuck9fBhc+MZY2Gr0VdmJJWDBCcrUjU6H7Z/TBGbNl8wtMqWgOxKkuHAL3xZi9h1RQmAhOFmKSqzJcB7uSLkuC5yhWup2OotYBdTdZ0sPVHSKcqwtxbseCBok81iJwnioOWzsQb6aRWoZeZyAa/XBbwDpor89bCeN4lkrZm1jhSASg5OS/riWnR00j/ebu1MB0BBGmJJfUkQ8+RaY9PUn+nD9vMSYSKkkTWT5oZtModfIkXpqn5wPYyYhyaZpaOuWv8AFZPyqvYzYSuwZDUtQeAA/SSD6CIdPLb+KyPlj7GbCS2cWlTUu5bv85MPx9iFj5NHyd0QkKWpR84AA+EE6naPNonEOrCssBmrE2FIbUkgdV4EbroUQrUP4M7N3QYEhJUhCrlUznCNcKEkvbR8Ic8RCPutnQsLAJ3lWtAle6DLaeHOHEG5vA0sk5jpO+twwEZ/aCkImqEtKFAJZRIZ7gpbCfPbhGl5SqVC50mSbKEjEhV7qJ8xWgskl+u8L51yVlCiRhJs5F8nFtRFoq1gVtXT17NLs5Umaqx5sg9EKJys+EkXKjxYxztfYq0qaVhJUQcJALYiUhgrpZ590CZk1GEFBLAXORdrDrAMTU+0jOOEEc4rCA4SAS+ZVmD1gwUvIJPwcppQkBOBQLgFdwQRZQBByYgs0bHdLcwIqJAndJa1p6JPmBnD8VEaaPGk3M3VErCpZKllRVd2ALfBLnTXjdsollqesEzVKyo9ocNCTmwqNGml7NSiZNe4tfK1yWa3GAEqrCVySdVv6P3xqK2YObMx7FIPj9mjJ7SoCebJNgoEgceDxyPI6L0qhCZilcS5HWb/AExc2tPwUoWGcKS3G5Y9cC9m1eKWp8wo9uQI+ruibalMqZSFCQSTgUOvX6YpuKoaWA9u/TYa2UpmxU84gatjo8/GFf5RX5QkfNh7SbDa2er74SkjJNNOHa0yjD+iFL5RX5QkfNh7SbFuPv8A4cc8sVqQ8F5EzCBxaBMsMWMEFlteEWmaJPKno5xHOB0u5DEu2jAixP2OUGZuzETFFUohKBhDsl3SycTKFg4Awhibk5xnJcslRa5y/d4xJPmT5ScTnBOS76MTcdRxOI1eEMq8oJU0xKxdfm3KVA4SXYhBFmNsz1RYVu+ohRA6QLhnABJcpDZAWv1wIp/fiAABhBYEmw4B7M9+N4JUG3lSujiJQHCXL4TxAUW7oUs8fIPK1E82l06EqwtYXGIZ3GcSzKheDAhSVpcKcuC5SzG7aM3VF5S1THlhIV0UEqUEnCASlzMQWAwl7h/C9LadclK1JlDCLgkEsu9rZBIGQ/czWTBW0KlRIQT0U5BsoNbMnAylnDlYDuz9XhGennpRoqROAKs5JAbuheTSFg8sHziklLhr5xOiUMTjIRFtOmACDcEvn1RJscFSWGQV64FYsay7VlpKlOXBSx7zDp5DUEUlQ+fPpPjIkwpdo7NxSlAFsmOlsob/ACLLemqeqekeEiSIlPtBIj5cEE0ckJLHnVMf7GbCHQ6VkfGJcdeXqv3R+gOWNL09OP6Y+ymwg6imCpqyA2GxYAtYgk98NxdoK+2xkbm0aWngjJWAdVi/0Rf2XTFP4QAFwnFnYHLsz8Yt8nElE2UuYoXUsjC75Zk9ZOvbEddNIBAOpA6wCX9Ecltujrkk0qMlyoUJNVKUksUyQRlkFqIZRzLPnGWmzpdR+FWcZOZCQXyAcZMBYdcb3lGpObFNMBuZCkm7WBCiw6sefXCrrFqdRUrEV5klyX1P21jthlEZOiOq2cqWS3SSPhAFr9saXcDdNVVNTPKgmXKmAkNdRT0gBZmcAHtgbTyCtPNDAVghldIklRKcABtcnIDOHRsDYopqWRJAulJxtqqxUfEnwEUlKicYWyammELS32cwBZSlzJibB5jdRcsMoNtiysB9vrj2XNHSTwyjlavZZUWZ8w8zLQb9CW/XkfritUDFJUr4l+/R+MSz0tLxaAD9zRIv8SUciSR2klv3RGeMDJejO7Ipjz8pCvMmMHc5hJP0emN3OpEmWALEYW/qwJpNkgzJawLJ6TeIB7YtTa23YeGfdB44tWK7eiXYq/vigG7U86/bMpIV3lFH74SPmw9pNhl7u32iknM084/p0kLTyih98JHzce0mx0w/Iv0c09iywvMA7Ilnr6baZRw7KJ6ojK7iLB0ENndFbFyAdPON9Ovh1tF3ZymQuTMQ+PzXVhAUSxN/ODhw0UKWcyx9tYI7SWBKSMPSDsoEjDcMRxsG7YUpAH7Q2OuX0kOU6ZEgaO3VA+ZUFXnd2kEaevUFBNyn4SS5HgL4SNHiPakgYhguCzKw4QbcOIuO6KL5Efwe0VWtMtQckZgaPximuqd3ziTGWIikrOBFW3YJOkTy0YlQflnEftpAPZ56R7IOGXhS4z+uJ8m6DDVlbagdIB0du9svCLO74uPi6+GcVdpKxS03dQZ/TBDYjHEcgB6c/V64HgYOTZ+IYWtmT2cIaHIsPueqb+cD2MmFJS1JIJIa9obXImoGmqmLj3QPYyYnydrFlovcqY97pvllexnQpKfd1ap88pyUltfhEFA7bKhrcrk7DJpj/Tn0yZohcbt7QInrCslsT/VBI9BIicbStf8AZKwScc+y5yVyVTFTRjZIKgW1xAcetoNbUpyicZQYtr2gljAXktmc3LqVAAETC3W4Ta0HZ01RnFahrnxPGA76mPGlFWUeU6kM3ZlOvLm1AKJ+TUgi3FQT9hCmRTJuFXAFiAkX7XciH1JpBUUE2nXbFkc8JsUkODkoekwl5uzOaWpExiuW6SD5pY2U+gz9HGOjhlihJq3YZ5MNnGorUTFh+aOMkvdQfA2hBLnuhtTHTgLZqV64y24GzRTp6QIUt5in0xAMO4N3vGpq5zoSrQKI7z/4hG+qRofJSl07SVTBljKRpqBYnO7wPoBiVMU+lvE2fsgrMc0BCbEkkgf8eIxWoEAU6vjYlN35eiJN4yMt4OaypCZWpAwi18z6ntEG29oYNmCY4LrBSOx1ceCTFgbMKkLBv0QQOq7nj/4gZvglA2aiULJllAHeFJ8TiJhKt5HRrdiTnQn/AHr9gvr2xJMogUqbJifXl1xQ3anBTcAl/HKCNbU4JS1DNmbS9oMaSFks5B+6SCK1BOtPO8Auj/fC48on8oU/zce0mwyt2gfd6H/m03/vpIW3lEj74SPm49pNjo4u9fo5prIs0EY75ER5Ol+iOFmz9xjoFxF68huz64UkjQwXrZy1K1YW81I0BOpFnYd0C5KHUB1wXqFurAxDOCbYWOrNa7Pnx6o15oy9lREvm+kS4mWHSIIyPSwnXJoiqJqioJxOEBgLsOLAxdqqIhPSIxW6J4Oz+swKSvpGM9B0SKlN3xRmJYkQRqBYNFBZ6V40ATWDulUyri0EptXiPRcDhFJMstiYtEgIgSy7AsHc6ZYxf2PUKxIByLkjic7xX2zLaWk9beiLe7iCpyfgC3e/0CF3GxvNB6kKSlb2SEm3DO8MzkFP3HU/Of8AKkwoqibhQsPewfqJYw3uQZvcdQxce6M/7GTEeTtYJaLvLAHkU/yx9jNhXbAXjqGdgBc9SUqTfxh3757qmvlS0CaJZQvG5QVguhSCGC0HJWb6ZRj6HkamSlKKaxBxJKS9MqwPD7phYSio52PGaSr5MhuJPwoKTbnZiQ/W6B6j+jG52lRELUGbUX00jii5J50rDhrJfRUFB6ZeYLj+M5QW2luXVTlOauSmwHRppoy7auC3Fs0ZqqYPkyiGFzjsG6hq3bGZm7LlmuJWgLKSSRdsQQVAkCxYsb8BG9p91KpDfdNOWDOaWb4/jecD5XJ3UCdMm+6pJVMUVEGmmMHThYfdWTRO1eyi5Y1kzlEhSQCoMbj6NItJdSXfJTgXg8rcKoP8akf3ab+1R1L3FqEgD3TIt+azP2qNDVNiOasp1EwyqVII6SkKccHc38YH0M/3vDn0lK7izejSNHUboVKwxqaft9yzf2uKP/p3UOD7qk2/NpmjfnXVAx7CuRJ2j3ZtaHWbAJSkn0/UYyG9CjNTzST0cSSfSU+m8bRO4dQH+6ZF/wA1m6f81FeZybTz/GpIy/iszQMM6qMq9jfVSB24c73sqGWFIHYA7+mCO2K7EhQ45X4XiTZHJ7Pp04UVUkjrppn0VQjuo3CqV51UkdlNM1DfzqGxVNi9as+3bmvWyQzNSzQ/Hp0kLPyiT98JHzce0mw3d3t05lPOEyZORMwy1S0hMpUvz1S1EkqnLdubAAAGZgJyi8k38Kz5c73TzOCXzeHmucfpKU784lvObXKKQnFST+CEsvB+bJKmzyOcSql4W7YcqPJvYv7v/wDjf68STfJ2Kgxrh/dv9eKvlhezISyvOS2cWkzyFg63z8PVDek+TqUlxXAnrpv9ePVeTuSX93h/m3/6I31IezWKaumFSbWFgACT4k66QOQm9od58n5TN7uT/dj+0RHK8ncpf7uBfjTH9ogLlj7DYnZcoEhjmPCB9T5x7YeQ8nghvu4W/Nj6fuiIZnk2uSfd+f5t/rwY8kU9mk7VCf2fVEAp0YxNT07pB4enqhvSvJ0wggVwv+bf68WZPIEpIYVqf7sf2iFfJHwzJ+xK1KCtRd7FuqDGyHSkpSfOufohnTvJ8Kn+7gH4Ux/aInRyErBH3cmwZvcx0t/OI31I+w2hTV1UkJKcybZHQ8YdfIUQaOe2XPD2MmA0zyflF/u5N3P4sdf+Yjdcnu5P8GSJkrnuexzOcxYMDdFCMLY1P5ru+sTnKLjgzd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AutoShape 6" descr="data:image/jpeg;base64,/9j/4AAQSkZJRgABAQAAAQABAAD/2wCEAAkGBhQSERUUExQWFRUWGB4YGBUYGBYaGhgcGh0ZGBgXGRgXHCYeHBkjGh0YHy8gJCcpLCwsFh4xNTAqNSYsLCkBCQoKDgwOGg8PGiwlHyUwLCwsLSwsKSwsLCwsLCwsLCwsLCwsKSwsLCwpLCwsLCwsLCwsKSwsLCwsLCwsLCwsLP/AABEIAKAA8AMBIgACEQEDEQH/xAAcAAACAwEBAQEAAAAAAAAAAAAFBwMEBgIBAAj/xABXEAABAgQDAwcFCQoLBwUBAAABAhEAAwQhEjFBBQZRBxMiYXGBkQgyobGzFCNCUnN0wdHwJCUzNDVkotPU4RVEU1RjgoOUo8PjQ2JyhJOy8ReSpMLkFv/EABgBAAMBAQAAAAAAAAAAAAAAAAECAwAE/8QAJxEAAgICAQQBBQADAAAAAAAAAAECESExAxIyQVFhEyIzcYFCkfD/2gAMAwEAAhEDEQA/AGbvfvcjZ8pEyZLXMC14AEYHfCpbnGpIZknWMzS8tMiYSE0tQSA91Uw/zol5YUA09ODf31XsJ0KfcmmHOVEw5hgkdoclu8emOCMY9HUyiVuh1UW/5mh0Uc863XSj1zo+rN/jK8+jn8bTKU6tpOgNsT8GSHYJYm0Ud4phMtSuLJ7NYWMU2W+l5D9JymJmYsFJP6JYuumF/wDqxfkb5LX5tHO/6lKP86MRu4jFKBa6lKJHFi3qg0vaaZBRiBeYkkcM1enOEe9DviilYe//ALBdh7jnXdvfaXSx/wBtxjmo30WiZzZop2I5NMpjnp+FzgLKrBiQWcN61FX0x5VKMuepSu0XL9K+fohU92gPhVJhLaXKH7n/AAtHUJ4dOmL6WadxiXZu/Rnh5dHOIdrzKYX750Ctuo5/ZpWodITRhVrmAe3URX3IWUoOrKbq7QdYpXwT6UaOr3vXKUlK6OcCpm98pdSw/wBtxirN5QwnzqScLs5mUzePOxBvJNeZLmagh+wKHpZ4D7cpwozA1s/Rf6Y06j4GjxXs1s/emagBSqGexLfhKU362m2iGs30XKVhXRTwQHtMpTb/AKsWKWvMySh8xnfUBv3xFvKEhalFrJztwiigqtonKNOmfbA30TVTeaEmbLOBSwVmUQQhUtKh72tRd1pzHGB++vKnT7MnIkzpU5alo5wGWJbNiUljiWC7pPjFLc2ThrJY4088+Mylhe+UR+UJHzYe0mwIQi5V8Cyw8GyT5QdGf4vU+En9bHZ5fKQB/c1T/gfrY/P8nMQZSl34M0VfFFGSscsrygKNWVPU+Ej9bHSuXykAc01S39h+thBSFFKm4PE56QLnsjfSiah5o8oKjOVPU+En9bEsrl5pVEgU9S4z/AN487CBpVNpqY7lVBCjo8D6UfCCkqyPtPLzSksKap/wP1sRVHlBUaDhVT1QPZJ+ibCRoZubRHvIm6FalIB7RGXFG6M1ix90fLhTzQ6KWpI/sB65scVHLtSoXgVTVOLh7wc+sTYSWxdoGVKAAuTnwB4RDPW9UFlWJ2v3EQv042w9OB4zOXqlSz01TfL8B1f0sXf/AFhlYQr3JUMrK9Prl/tbQhK5IIJY9R+loOJ2viQgm2VusRuiLWjOKQ4hyuSnb3LUf+6m/Wxod0t7EV8ta0S1y8C8BC8DvhStxgUoMyhrCPn1OAFR0EMTkNnldLUE58+PYyYWcElgDRb5XiOYp3yM5Q8ZE4Qqd1kBM2cl88LdxKYZnLf+K0/yx9jNhQ0tQ1QhvhLA9IVfwhop/TwGDqSY46FRTSTAB0uHaB6IF7XU9Op83SfWCfSIK7vzsSVjM85h/RBy7YF7YWkImdFwFME/1rWjktxZ3Q+/Ba3c2eoypTAAMCTpe/jEG+dO9OoDOWoEHW5JPd9camkk4EBIaxb0/VGY36m4ZJAzVfwYv6fRAi3ZpVRWmTjKUly4KAe+327om3hrzMmIyLsGDByCW169YFTqoLCSL4gD42DDwienq5KZ2GacWYIDliQAEPliUFFPU2jxaMSfgNqnz17ODES5IyU6ecnFycScXmIZyD55ZxhzgTQ7fRJlhKBiY3QCBhGhL3y0EWKgKly0KXMJAZIS4ICSoOlDh8Q+NmWESLQickh0rJB6Sh0kt8K4zGQbh1Q94FjDNM8q9r84nEpaMA4H6Q+ts4E7VrypijEAxdQUT5os182z7Yk2zsgoTjZYSbqwkk9RKdRlYcYC0pmTS6FJCUlnUFjpEHQE6hu+Mm3kq4xSoKLrlA9CYUdacRa2l9Q14NbR2xOmU80K6S8AKVcQCHBDODhBLwApudnTUS5cq5bCygxLZuBrqY1y9mmTzktWFS8AKiAQMS0sWe7fV3B/ZOTit7Pt0JuKtldVNNtweZS2heeUQfvhI+bD2k2N7uQo+7kg5pp5w/xKWMF5Q4++Ej5sPaTYbj71+jl5NizplsQYJS5npgUlrRdpl37rRWRonspAKy0WBKDdt4jopl1W0v23j5UzI9UL5D4OJSAEqAudIsppUU63npE2bbDIBcA/0rf9gz14HT8nW7qVzOdnEy/hSnYeaxM1iXYOMJZiXN8LHSbJ3Tl0zzCgEqN1zCQtIUcLqs2FjdI4l43UovIyi5LAv6Pd+om9NSRLCy2JfQuT8VnbujTK5NxMA52aoBOeBPVxURGyn7FllKilOFSh0ebV0SR3sEtnAzaVKqWkDF0FG2JwAxdgouU3BueyIvkzgvHhVZAdVuhSSSkICphZ+mS3RbMB7G+sSVO69NkiUAdCVBx6Te2XXE4q1qISiWVgO7FKgXGTu2hv2RMutluAHsxUFBT2F8zlaCnKhuiF4MtvXsZVMnEHKFWchil3a+RBvccID0KgVpGjYh28IM717ymp96lumWGLFnJGQt8EaQBp6QuP93MvrwEUWjmnV4DW0Z+JBbQE37IanIJ+JT/lx7KVCmTNBVgPwhn2vDg5EafBTVKeFQPYyYTk7WIz3lu/FZHyyvYzYSS5hE2SR/KJ+l4dnLaPuWR8sfYzYUWyikTATpp9PdD8X4wLY3d2VYFObgzCf0QPrgXvALr4Gf8A/d8ot7udIAH4uL7djxXqa5Mycqw/Cpbr6QBUQc2N2jikr0d3HVpmlrlmWh+tu/SMNvXRqnYXWWAItn9mjc7RQlaQHPQdXjbPKMtt1C/dCEABKSCpJAzbj3GNxJyYG1FKitsxCjiWQ+FLgNmUDEB+iB3wIqdjqWkJJMsqUnpD4xIZy411jU08vFhQzYlDE2t7jsOvUGyJiLemmxrYIfzQWz6QU6n0IDeENBNCyab/AGY7+FKqRUJRUqKkXAdgHyCnbODiVM81PR6TuCXftd3eOptKK2UlC0jGEgFQUC6tC1ikMCYzVWqoo1FM0Yh8GZmMrOOLRXueNjdqzo2yNuqmJCFAqIPSDJViZ/jKA+t7RFRSkVBSyOilOHEMV1AsHBF1XJaMamsxdJBOLPrvoIY+5KVTphSsjoyrEDCB0hknT63jSxg11k92RNEk9BgrIZEsHUzsLZRb2hWY5q1WdkjtKRf0wCp3xJVoH43OWYjjaFMpVYFfB96I6iVAKHeAfGFUqESt2afYQH8IIIDPTTj/AItK8LLyh/yhI+bD2k2GlsmjMvaMsHI005u6ZSAwr/KEH3wkfNh7SbFofk/hzT2KxEWJROINpFdKrDti0gN2kxaQESSZn27Yu7LlCZOlyy5BUMX/AAi6/wBEGByVMW4QRoalEpSpjKM3C0pmwgnEFKUXdwk2DEEm+UKlkZvBfop82orsUpQCvgPkAlsKQOGTDS3CNXK3smrmpkVKAkC9sV1AuHv5r6RmNyZRxzFpJSQEpChooqdNtbpeNrtnZyKuWlaQUTWc9EhlPYAsHJMTm1dMtxp1aLNPUqlqKkktwIADahtcyOMFqjbMubKZYTcsoEhLDhd3y7teMYSXt1cp5U9JSQXbIE8X684nG1FpONCnzLcNPGJqPsraeUaCTRygwlq5sYecWpk4cSbFWK4CXLRjNvbwiYoSpJeWmxmdL3xsiArJPr8Irb1bWUtIkoSJaArpJSScZucS1P0jcdQbJ4BUiCEl+6HS8kpTvCPDNBmKPXaPRPuxte3bHVOkFwQ1ifDWK1KjFfO9vVFCIYCxjBUwKmDPDs5GPxep+XHsZMIVUv39D+anCX0zDkw/+SKVhk1QH8un2MmJ8naZlflsIFLIf+WPsZsJmml4lBI1LeuHHy5Jejka+/H2U2ErsCo6SSo2HrAI+3bDcXYINbclfTCVaoUH00J7rGONp04E5WH44P6RiLd1OFON7kEDs/fHe0Kp5zDqftdzHO6crO3jysGvUhQppyzmEEkduY7oyFXtIzaiQDmkEeOZ9EMPZaxOpluPOJSfWD6YWVVShG00yzxT6VK+iNwNNshO1/sNSFMoKGQL+BHrYxzWzlrmvmHClNpYgZa3aCOyNn85MKCfjH0ktAnbNPMkz5iUXICTa9iEswOeeT8Y0PZaWJAarnYZpV5iX6RSSDc2W5NiHy6uuLFDXe6JShOZw+EqSohdsgAWuG63ilMkrmAoUc3zwJBzd7uBb0R1T1RThTiZUjoklSiCWYFL2GL90OlWWVeWcbrbH5qatScTFwMQIdOhAPXbujWcn9SkzKheQloa/DEv1c2rxinJSFJC7vhdT9eb9dhF/dOmSKabYAzFLCj/AFSBfgHJ/rHjEZSuVsRxxQEpJhEqW98V+x7t4Qcky3WOopPgQYF7s0oXJlqVkkkdtgc++ChACy2T2h4pCpfcH6aoCtoyhqKaf6ZlI0KbyhPyhJ+bD2k2GVsMffNJ40s093OUwHqhaeUN+UJPzYe0mxbjf3r9HLPYqkRdRmIppygjSrGEvwjokCJGmXdR0Fo5VMYDtiZJGAniYrrPRbreAHwbTk1qffpqWzCT2AFQJyy6QjWJqTKmkSyUpJa4dKS7JSwUejfO2vCMBuBtESqlyHxIIuzaK+iNnUrM1KkgJCi+RJLaYWsWDRz8qydXC/tCExMuvlErQHlu4BSMgxOIlyciA2RhabaWuQsSkTHOI5eAv1vDApJwQlHRHvYPOhgCCE9LEQXI16xC43grxMnhaQA5cACwGgbqENDdC8mrOdpgomJSMgA3X298TGY4dtLRQ2jNJU7uW8L2i/IUFJPUz98F6RMhogMM1Z0SQPCKuykWzZzaJZcxpc0Pm/faJ9hyQUpJ4m0P4E8hFNOCQFG3r6vGHZyQKeTVfLp9hJhLTFXfV2EOPkVf3NUv/Lj2MmOeemGWj7lrU1NT/Ln2M2EdRSxhWQGaYQ3aS3qh4ctf4tTfOP8AKmwmNkoemmBnViBcPxL92fjFuHsJN5SNRsquVzEtAe2fHMsPRFpdQQxPnAtwyizujOlolJLOsi6rdbB9IHbRnFS5ihZlEt3xz8yR18TpIaO5tQfcyXFis37GDeiMhvRIbbCFgjzUgDiW08Y2G7AUKSWks5dXj+71Qut8ZswbSkrIwurol/iAOO2w8YTgxIM1izd7uzvfxk/S9UcbckPUzUjMy0gMWuEoIv2sO+A2y9o++PkQf3RLV7SUqatWRsO4ABvC0NGLinYJu31MDS5C1GzhiR1hJyPZnHh2QyVzMLpdCQfjXD24W9MEZkwFRU17O1g6sy2VyxYxanzOiEB8wAOJcADxhk00UcsEGBpSrucB9UWd35ik0yUk9LEvI6Xs/brHk2iKGewVlfsf6PGPZMnDJln4xV23Ki8R8gTWipsFWGnCeBJ9AizJqMRyZ/s0C9mrKZZDZFVurT6oJSw+BgXUoD0H6YqnpIzlnAc2IT/CUscKSZ7Slf1QsvKIP3fI+bD2k2GbsJLbRl/NZvtKX6XhY+UR+PyPmw9pNi3H3/w5J7FYDaCFNKOExQGkE6VJwuO+LS0CJVQTloC8TUyHMcS5mHE+REeUimWOEB5Cgnu1PEmslqdgFMSQ9jbLtaGWmYSoYbsSkXIY9YfO5hRTl9J+MbzYfKFKwNPJQtKbkBxMbJmuFPp23hJJstxSSwzzeiZzeNBJxzWBvoPOIPH4PfGE2nKwrDaNFzaW211M8rNhkhI+CkZAfT1xXqApSQTxtGScXkEn1FaQS7+mCKi0vtzgQX0zGcFFVAMpAe5u3XeGkvIiZDOWMDDrvHWyp9gGyJb6ogmS+g8e0JIZuLxv8TeTRcC9zlDl5Ffxap+XHsZMI6qQVFKE54gesaPDx5FUEU9UD/OB7GTEJ9ppHvLR+KyPlj7GbCN3eUpaJrNYFu4gn0PDx5a/xWR8qr2M2EVu8DzM4jQeIsPpivF+MmlchhbhSETJqUrfCZQID6kPHEnZ60icokG6glPYT67QD3F2njnYkOCiXh+3VGvQrHLOHNy+r3MT5MSaLcbdI1Ox9qq5qSxAdA0HXGV3h2cZtdKc4ikleEN0UNdR4OQw4l+sxzX7S5qXIHOCXjUEYy3RSxUsgHsKXyBPdAbbO+aZU1qNMtQAIVOmKLTFJJdlAussQnES3ANC8UcplJy8GipRgmkaJSXJyF38IgrNqSSpIQsKUSARLCltk90AgEPe4zhYbR2zUzlYp90l7Bgks5NhYkdkWZO0mwiW4LObqcF2ZssgDa12irgC7wbuq3wpsa0IKlEXJCS3QYZlgx49URUu/lPNnywp5YKkkhQDMFJL9EnR4wXM45pwqxKKlEBTC5S+J2axEc0cj3w5EDTDmT8EG17NGXFFaA7ex67RmhZDX6RPixt1RVm1gYIOYJHff64C7p0ypUlMtZJIdWEknAC3RBJNheL8yTiWlh8Ik2d2uOvOOaVJ0VSwmijUHpnCbmzfVBikJDEZuPVeAwRimEjRQB+m2cHJIaaBw0/qw1i6DOyS+0ZZ40072lJ++FX5RJ++Ej5sPaTYZu7y32ij5tN9pTQsvKK/KEj5uPaTYtx/k/hzTVMVnCCtNNZDQLGkEZMlxnpFp6BE+k5q7PpiJcjCoDsiUum47Iq88VZ6axkFljAG72iioxdXMSGY2fNs+JBNj46xNsvZ6ZpAJuck9fBhc+MZY2Gr0VdmJJWDBCcrUjU6H7Z/TBGbNl8wtMqWgOxKkuHAL3xZi9h1RQmAhOFmKSqzJcB7uSLkuC5yhWup2OotYBdTdZ0sPVHSKcqwtxbseCBok81iJwnioOWzsQb6aRWoZeZyAa/XBbwDpor89bCeN4lkrZm1jhSASg5OS/riWnR00j/ebu1MB0BBGmJJfUkQ8+RaY9PUn+nD9vMSYSKkkTWT5oZtModfIkXpqn5wPYyYhyaZpaOuWv8AFZPyqvYzYSuwZDUtQeAA/SSD6CIdPLb+KyPlj7GbCS2cWlTUu5bv85MPx9iFj5NHyd0QkKWpR84AA+EE6naPNonEOrCssBmrE2FIbUkgdV4EbroUQrUP4M7N3QYEhJUhCrlUznCNcKEkvbR8Ic8RCPutnQsLAJ3lWtAle6DLaeHOHEG5vA0sk5jpO+twwEZ/aCkImqEtKFAJZRIZ7gpbCfPbhGl5SqVC50mSbKEjEhV7qJ8xWgskl+u8L51yVlCiRhJs5F8nFtRFoq1gVtXT17NLs5Umaqx5sg9EKJys+EkXKjxYxztfYq0qaVhJUQcJALYiUhgrpZ590CZk1GEFBLAXORdrDrAMTU+0jOOEEc4rCA4SAS+ZVmD1gwUvIJPwcppQkBOBQLgFdwQRZQBByYgs0bHdLcwIqJAndJa1p6JPmBnD8VEaaPGk3M3VErCpZKllRVd2ALfBLnTXjdsollqesEzVKyo9ocNCTmwqNGml7NSiZNe4tfK1yWa3GAEqrCVySdVv6P3xqK2YObMx7FIPj9mjJ7SoCebJNgoEgceDxyPI6L0qhCZilcS5HWb/AExc2tPwUoWGcKS3G5Y9cC9m1eKWp8wo9uQI+ruibalMqZSFCQSTgUOvX6YpuKoaWA9u/TYa2UpmxU84gatjo8/GFf5RX5QkfNh7SbDa2er74SkjJNNOHa0yjD+iFL5RX5QkfNh7SbFuPv8A4cc8sVqQ8F5EzCBxaBMsMWMEFlteEWmaJPKno5xHOB0u5DEu2jAixP2OUGZuzETFFUohKBhDsl3SycTKFg4Awhibk5xnJcslRa5y/d4xJPmT5ScTnBOS76MTcdRxOI1eEMq8oJU0xKxdfm3KVA4SXYhBFmNsz1RYVu+ohRA6QLhnABJcpDZAWv1wIp/fiAABhBYEmw4B7M9+N4JUG3lSujiJQHCXL4TxAUW7oUs8fIPK1E82l06EqwtYXGIZ3GcSzKheDAhSVpcKcuC5SzG7aM3VF5S1THlhIV0UEqUEnCASlzMQWAwl7h/C9LadclK1JlDCLgkEsu9rZBIGQ/czWTBW0KlRIQT0U5BsoNbMnAylnDlYDuz9XhGennpRoqROAKs5JAbuheTSFg8sHziklLhr5xOiUMTjIRFtOmACDcEvn1RJscFSWGQV64FYsay7VlpKlOXBSx7zDp5DUEUlQ+fPpPjIkwpdo7NxSlAFsmOlsob/ACLLemqeqekeEiSIlPtBIj5cEE0ckJLHnVMf7GbCHQ6VkfGJcdeXqv3R+gOWNL09OP6Y+ymwg6imCpqyA2GxYAtYgk98NxdoK+2xkbm0aWngjJWAdVi/0Rf2XTFP4QAFwnFnYHLsz8Yt8nElE2UuYoXUsjC75Zk9ZOvbEddNIBAOpA6wCX9Ecltujrkk0qMlyoUJNVKUksUyQRlkFqIZRzLPnGWmzpdR+FWcZOZCQXyAcZMBYdcb3lGpObFNMBuZCkm7WBCiw6sefXCrrFqdRUrEV5klyX1P21jthlEZOiOq2cqWS3SSPhAFr9saXcDdNVVNTPKgmXKmAkNdRT0gBZmcAHtgbTyCtPNDAVghldIklRKcABtcnIDOHRsDYopqWRJAulJxtqqxUfEnwEUlKicYWyammELS32cwBZSlzJibB5jdRcsMoNtiysB9vrj2XNHSTwyjlavZZUWZ8w8zLQb9CW/XkfritUDFJUr4l+/R+MSz0tLxaAD9zRIv8SUciSR2klv3RGeMDJejO7Ipjz8pCvMmMHc5hJP0emN3OpEmWALEYW/qwJpNkgzJawLJ6TeIB7YtTa23YeGfdB44tWK7eiXYq/vigG7U86/bMpIV3lFH74SPmw9pNhl7u32iknM084/p0kLTyih98JHzce0mx0w/Iv0c09iywvMA7Ilnr6baZRw7KJ6ojK7iLB0ENndFbFyAdPON9Ovh1tF3ZymQuTMQ+PzXVhAUSxN/ODhw0UKWcyx9tYI7SWBKSMPSDsoEjDcMRxsG7YUpAH7Q2OuX0kOU6ZEgaO3VA+ZUFXnd2kEaevUFBNyn4SS5HgL4SNHiPakgYhguCzKw4QbcOIuO6KL5Efwe0VWtMtQckZgaPximuqd3ziTGWIikrOBFW3YJOkTy0YlQflnEftpAPZ56R7IOGXhS4z+uJ8m6DDVlbagdIB0du9svCLO74uPi6+GcVdpKxS03dQZ/TBDYjHEcgB6c/V64HgYOTZ+IYWtmT2cIaHIsPueqb+cD2MmFJS1JIJIa9obXImoGmqmLj3QPYyYnydrFlovcqY97pvllexnQpKfd1ap88pyUltfhEFA7bKhrcrk7DJpj/Tn0yZohcbt7QInrCslsT/VBI9BIicbStf8AZKwScc+y5yVyVTFTRjZIKgW1xAcetoNbUpyicZQYtr2gljAXktmc3LqVAAETC3W4Ta0HZ01RnFahrnxPGA76mPGlFWUeU6kM3ZlOvLm1AKJ+TUgi3FQT9hCmRTJuFXAFiAkX7XciH1JpBUUE2nXbFkc8JsUkODkoekwl5uzOaWpExiuW6SD5pY2U+gz9HGOjhlihJq3YZ5MNnGorUTFh+aOMkvdQfA2hBLnuhtTHTgLZqV64y24GzRTp6QIUt5in0xAMO4N3vGpq5zoSrQKI7z/4hG+qRofJSl07SVTBljKRpqBYnO7wPoBiVMU+lvE2fsgrMc0BCbEkkgf8eIxWoEAU6vjYlN35eiJN4yMt4OaypCZWpAwi18z6ntEG29oYNmCY4LrBSOx1ceCTFgbMKkLBv0QQOq7nj/4gZvglA2aiULJllAHeFJ8TiJhKt5HRrdiTnQn/AHr9gvr2xJMogUqbJifXl1xQ3anBTcAl/HKCNbU4JS1DNmbS9oMaSFks5B+6SCK1BOtPO8Auj/fC48on8oU/zce0mwyt2gfd6H/m03/vpIW3lEj74SPm49pNjo4u9fo5prIs0EY75ER5Ol+iOFmz9xjoFxF68huz64UkjQwXrZy1K1YW81I0BOpFnYd0C5KHUB1wXqFurAxDOCbYWOrNa7Pnx6o15oy9lREvm+kS4mWHSIIyPSwnXJoiqJqioJxOEBgLsOLAxdqqIhPSIxW6J4Oz+swKSvpGM9B0SKlN3xRmJYkQRqBYNFBZ6V40ATWDulUyri0EptXiPRcDhFJMstiYtEgIgSy7AsHc6ZYxf2PUKxIByLkjic7xX2zLaWk9beiLe7iCpyfgC3e/0CF3GxvNB6kKSlb2SEm3DO8MzkFP3HU/Of8AKkwoqibhQsPewfqJYw3uQZvcdQxce6M/7GTEeTtYJaLvLAHkU/yx9jNhXbAXjqGdgBc9SUqTfxh3757qmvlS0CaJZQvG5QVguhSCGC0HJWb6ZRj6HkamSlKKaxBxJKS9MqwPD7phYSio52PGaSr5MhuJPwoKTbnZiQ/W6B6j+jG52lRELUGbUX00jii5J50rDhrJfRUFB6ZeYLj+M5QW2luXVTlOauSmwHRppoy7auC3Fs0ZqqYPkyiGFzjsG6hq3bGZm7LlmuJWgLKSSRdsQQVAkCxYsb8BG9p91KpDfdNOWDOaWb4/jecD5XJ3UCdMm+6pJVMUVEGmmMHThYfdWTRO1eyi5Y1kzlEhSQCoMbj6NItJdSXfJTgXg8rcKoP8akf3ab+1R1L3FqEgD3TIt+azP2qNDVNiOasp1EwyqVII6SkKccHc38YH0M/3vDn0lK7izejSNHUboVKwxqaft9yzf2uKP/p3UOD7qk2/NpmjfnXVAx7CuRJ2j3ZtaHWbAJSkn0/UYyG9CjNTzST0cSSfSU+m8bRO4dQH+6ZF/wA1m6f81FeZybTz/GpIy/iszQMM6qMq9jfVSB24c73sqGWFIHYA7+mCO2K7EhQ45X4XiTZHJ7Pp04UVUkjrppn0VQjuo3CqV51UkdlNM1DfzqGxVNi9as+3bmvWyQzNSzQ/Hp0kLPyiT98JHzce0mw3d3t05lPOEyZORMwy1S0hMpUvz1S1EkqnLdubAAAGZgJyi8k38Kz5c73TzOCXzeHmucfpKU784lvObXKKQnFST+CEsvB+bJKmzyOcSql4W7YcqPJvYv7v/wDjf68STfJ2Kgxrh/dv9eKvlhezISyvOS2cWkzyFg63z8PVDek+TqUlxXAnrpv9ePVeTuSX93h/m3/6I31IezWKaumFSbWFgACT4k66QOQm9od58n5TN7uT/dj+0RHK8ncpf7uBfjTH9ogLlj7DYnZcoEhjmPCB9T5x7YeQ8nghvu4W/Nj6fuiIZnk2uSfd+f5t/rwY8kU9mk7VCf2fVEAp0YxNT07pB4enqhvSvJ0wggVwv+bf68WZPIEpIYVqf7sf2iFfJHwzJ+xK1KCtRd7FuqDGyHSkpSfOufohnTvJ8Kn+7gH4Ux/aInRyErBH3cmwZvcx0t/OI31I+w2hTV1UkJKcybZHQ8YdfIUQaOe2XPD2MmA0zyflF/u5N3P4sdf+Yjdcnu5P8GSJkrnuexzOcxYMDdFCMLY1P5ru+sTnKLjgzd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AutoShape 8" descr="data:image/jpeg;base64,/9j/4AAQSkZJRgABAQAAAQABAAD/2wCEAAkGBhQSERUUExQWFRUWGB4YGBUYGBYaGhgcGh0ZGBgXGRgXHCYeHBkjGh0YHy8gJCcpLCwsFh4xNTAqNSYsLCkBCQoKDgwOGg8PGiwlHyUwLCwsLSwsKSwsLCwsLCwsLCwsLCwsKSwsLCwpLCwsLCwsLCwsKSwsLCwsLCwsLCwsLP/AABEIAKAA8AMBIgACEQEDEQH/xAAcAAACAwEBAQEAAAAAAAAAAAAFBwMEBgIBAAj/xABXEAABAgQDAwcFCQoLBwUBAAABAhEAAwQhEjFBBQZRBxMiYXGBkQgyobGzFCNCUnN0wdHwJCUzNDVkotPU4RVEU1RjgoOUo8PjQ2JyhJOy8ReSpMLkFv/EABgBAAMBAQAAAAAAAAAAAAAAAAECAwAE/8QAJxEAAgICAQQBBQADAAAAAAAAAAECESExAxIyQVFhEyIzcYFCkfD/2gAMAwEAAhEDEQA/AGbvfvcjZ8pEyZLXMC14AEYHfCpbnGpIZknWMzS8tMiYSE0tQSA91Uw/zol5YUA09ODf31XsJ0KfcmmHOVEw5hgkdoclu8emOCMY9HUyiVuh1UW/5mh0Uc863XSj1zo+rN/jK8+jn8bTKU6tpOgNsT8GSHYJYm0Ud4phMtSuLJ7NYWMU2W+l5D9JymJmYsFJP6JYuumF/wDqxfkb5LX5tHO/6lKP86MRu4jFKBa6lKJHFi3qg0vaaZBRiBeYkkcM1enOEe9DviilYe//ALBdh7jnXdvfaXSx/wBtxjmo30WiZzZop2I5NMpjnp+FzgLKrBiQWcN61FX0x5VKMuepSu0XL9K+fohU92gPhVJhLaXKH7n/AAtHUJ4dOmL6WadxiXZu/Rnh5dHOIdrzKYX750Ctuo5/ZpWodITRhVrmAe3URX3IWUoOrKbq7QdYpXwT6UaOr3vXKUlK6OcCpm98pdSw/wBtxirN5QwnzqScLs5mUzePOxBvJNeZLmagh+wKHpZ4D7cpwozA1s/Rf6Y06j4GjxXs1s/emagBSqGexLfhKU362m2iGs30XKVhXRTwQHtMpTb/AKsWKWvMySh8xnfUBv3xFvKEhalFrJztwiigqtonKNOmfbA30TVTeaEmbLOBSwVmUQQhUtKh72tRd1pzHGB++vKnT7MnIkzpU5alo5wGWJbNiUljiWC7pPjFLc2ThrJY4088+Mylhe+UR+UJHzYe0mwIQi5V8Cyw8GyT5QdGf4vU+En9bHZ5fKQB/c1T/gfrY/P8nMQZSl34M0VfFFGSscsrygKNWVPU+Ej9bHSuXykAc01S39h+thBSFFKm4PE56QLnsjfSiah5o8oKjOVPU+En9bEsrl5pVEgU9S4z/AN487CBpVNpqY7lVBCjo8D6UfCCkqyPtPLzSksKap/wP1sRVHlBUaDhVT1QPZJ+ibCRoZubRHvIm6FalIB7RGXFG6M1ix90fLhTzQ6KWpI/sB65scVHLtSoXgVTVOLh7wc+sTYSWxdoGVKAAuTnwB4RDPW9UFlWJ2v3EQv042w9OB4zOXqlSz01TfL8B1f0sXf/AFhlYQr3JUMrK9Prl/tbQhK5IIJY9R+loOJ2viQgm2VusRuiLWjOKQ4hyuSnb3LUf+6m/Wxod0t7EV8ta0S1y8C8BC8DvhStxgUoMyhrCPn1OAFR0EMTkNnldLUE58+PYyYWcElgDRb5XiOYp3yM5Q8ZE4Qqd1kBM2cl88LdxKYZnLf+K0/yx9jNhQ0tQ1QhvhLA9IVfwhop/TwGDqSY46FRTSTAB0uHaB6IF7XU9Op83SfWCfSIK7vzsSVjM85h/RBy7YF7YWkImdFwFME/1rWjktxZ3Q+/Ba3c2eoypTAAMCTpe/jEG+dO9OoDOWoEHW5JPd9camkk4EBIaxb0/VGY36m4ZJAzVfwYv6fRAi3ZpVRWmTjKUly4KAe+327om3hrzMmIyLsGDByCW169YFTqoLCSL4gD42DDwienq5KZ2GacWYIDliQAEPliUFFPU2jxaMSfgNqnz17ODES5IyU6ecnFycScXmIZyD55ZxhzgTQ7fRJlhKBiY3QCBhGhL3y0EWKgKly0KXMJAZIS4ICSoOlDh8Q+NmWESLQickh0rJB6Sh0kt8K4zGQbh1Q94FjDNM8q9r84nEpaMA4H6Q+ts4E7VrypijEAxdQUT5os182z7Yk2zsgoTjZYSbqwkk9RKdRlYcYC0pmTS6FJCUlnUFjpEHQE6hu+Mm3kq4xSoKLrlA9CYUdacRa2l9Q14NbR2xOmU80K6S8AKVcQCHBDODhBLwApudnTUS5cq5bCygxLZuBrqY1y9mmTzktWFS8AKiAQMS0sWe7fV3B/ZOTit7Pt0JuKtldVNNtweZS2heeUQfvhI+bD2k2N7uQo+7kg5pp5w/xKWMF5Q4++Ej5sPaTYbj71+jl5NizplsQYJS5npgUlrRdpl37rRWRonspAKy0WBKDdt4jopl1W0v23j5UzI9UL5D4OJSAEqAudIsppUU63npE2bbDIBcA/0rf9gz14HT8nW7qVzOdnEy/hSnYeaxM1iXYOMJZiXN8LHSbJ3Tl0zzCgEqN1zCQtIUcLqs2FjdI4l43UovIyi5LAv6Pd+om9NSRLCy2JfQuT8VnbujTK5NxMA52aoBOeBPVxURGyn7FllKilOFSh0ebV0SR3sEtnAzaVKqWkDF0FG2JwAxdgouU3BueyIvkzgvHhVZAdVuhSSSkICphZ+mS3RbMB7G+sSVO69NkiUAdCVBx6Te2XXE4q1qISiWVgO7FKgXGTu2hv2RMutluAHsxUFBT2F8zlaCnKhuiF4MtvXsZVMnEHKFWchil3a+RBvccID0KgVpGjYh28IM717ymp96lumWGLFnJGQt8EaQBp6QuP93MvrwEUWjmnV4DW0Z+JBbQE37IanIJ+JT/lx7KVCmTNBVgPwhn2vDg5EafBTVKeFQPYyYTk7WIz3lu/FZHyyvYzYSS5hE2SR/KJ+l4dnLaPuWR8sfYzYUWyikTATpp9PdD8X4wLY3d2VYFObgzCf0QPrgXvALr4Gf8A/d8ot7udIAH4uL7djxXqa5Mycqw/Cpbr6QBUQc2N2jikr0d3HVpmlrlmWh+tu/SMNvXRqnYXWWAItn9mjc7RQlaQHPQdXjbPKMtt1C/dCEABKSCpJAzbj3GNxJyYG1FKitsxCjiWQ+FLgNmUDEB+iB3wIqdjqWkJJMsqUnpD4xIZy411jU08vFhQzYlDE2t7jsOvUGyJiLemmxrYIfzQWz6QU6n0IDeENBNCyab/AGY7+FKqRUJRUqKkXAdgHyCnbODiVM81PR6TuCXftd3eOptKK2UlC0jGEgFQUC6tC1ikMCYzVWqoo1FM0Yh8GZmMrOOLRXueNjdqzo2yNuqmJCFAqIPSDJViZ/jKA+t7RFRSkVBSyOilOHEMV1AsHBF1XJaMamsxdJBOLPrvoIY+5KVTphSsjoyrEDCB0hknT63jSxg11k92RNEk9BgrIZEsHUzsLZRb2hWY5q1WdkjtKRf0wCp3xJVoH43OWYjjaFMpVYFfB96I6iVAKHeAfGFUqESt2afYQH8IIIDPTTj/AItK8LLyh/yhI+bD2k2GlsmjMvaMsHI005u6ZSAwr/KEH3wkfNh7SbFofk/hzT2KxEWJROINpFdKrDti0gN2kxaQESSZn27Yu7LlCZOlyy5BUMX/AAi6/wBEGByVMW4QRoalEpSpjKM3C0pmwgnEFKUXdwk2DEEm+UKlkZvBfop82orsUpQCvgPkAlsKQOGTDS3CNXK3smrmpkVKAkC9sV1AuHv5r6RmNyZRxzFpJSQEpChooqdNtbpeNrtnZyKuWlaQUTWc9EhlPYAsHJMTm1dMtxp1aLNPUqlqKkktwIADahtcyOMFqjbMubKZYTcsoEhLDhd3y7teMYSXt1cp5U9JSQXbIE8X684nG1FpONCnzLcNPGJqPsraeUaCTRygwlq5sYecWpk4cSbFWK4CXLRjNvbwiYoSpJeWmxmdL3xsiArJPr8Irb1bWUtIkoSJaArpJSScZucS1P0jcdQbJ4BUiCEl+6HS8kpTvCPDNBmKPXaPRPuxte3bHVOkFwQ1ifDWK1KjFfO9vVFCIYCxjBUwKmDPDs5GPxep+XHsZMIVUv39D+anCX0zDkw/+SKVhk1QH8un2MmJ8naZlflsIFLIf+WPsZsJmml4lBI1LeuHHy5Jejka+/H2U2ErsCo6SSo2HrAI+3bDcXYINbclfTCVaoUH00J7rGONp04E5WH44P6RiLd1OFON7kEDs/fHe0Kp5zDqftdzHO6crO3jysGvUhQppyzmEEkduY7oyFXtIzaiQDmkEeOZ9EMPZaxOpluPOJSfWD6YWVVShG00yzxT6VK+iNwNNshO1/sNSFMoKGQL+BHrYxzWzlrmvmHClNpYgZa3aCOyNn85MKCfjH0ktAnbNPMkz5iUXICTa9iEswOeeT8Y0PZaWJAarnYZpV5iX6RSSDc2W5NiHy6uuLFDXe6JShOZw+EqSohdsgAWuG63ilMkrmAoUc3zwJBzd7uBb0R1T1RThTiZUjoklSiCWYFL2GL90OlWWVeWcbrbH5qatScTFwMQIdOhAPXbujWcn9SkzKheQloa/DEv1c2rxinJSFJC7vhdT9eb9dhF/dOmSKabYAzFLCj/AFSBfgHJ/rHjEZSuVsRxxQEpJhEqW98V+x7t4Qcky3WOopPgQYF7s0oXJlqVkkkdtgc++ChACy2T2h4pCpfcH6aoCtoyhqKaf6ZlI0KbyhPyhJ+bD2k2GVsMffNJ40s093OUwHqhaeUN+UJPzYe0mxbjf3r9HLPYqkRdRmIppygjSrGEvwjokCJGmXdR0Fo5VMYDtiZJGAniYrrPRbreAHwbTk1qffpqWzCT2AFQJyy6QjWJqTKmkSyUpJa4dKS7JSwUejfO2vCMBuBtESqlyHxIIuzaK+iNnUrM1KkgJCi+RJLaYWsWDRz8qydXC/tCExMuvlErQHlu4BSMgxOIlyciA2RhabaWuQsSkTHOI5eAv1vDApJwQlHRHvYPOhgCCE9LEQXI16xC43grxMnhaQA5cACwGgbqENDdC8mrOdpgomJSMgA3X298TGY4dtLRQ2jNJU7uW8L2i/IUFJPUz98F6RMhogMM1Z0SQPCKuykWzZzaJZcxpc0Pm/faJ9hyQUpJ4m0P4E8hFNOCQFG3r6vGHZyQKeTVfLp9hJhLTFXfV2EOPkVf3NUv/Lj2MmOeemGWj7lrU1NT/Ln2M2EdRSxhWQGaYQ3aS3qh4ctf4tTfOP8AKmwmNkoemmBnViBcPxL92fjFuHsJN5SNRsquVzEtAe2fHMsPRFpdQQxPnAtwyizujOlolJLOsi6rdbB9IHbRnFS5ihZlEt3xz8yR18TpIaO5tQfcyXFis37GDeiMhvRIbbCFgjzUgDiW08Y2G7AUKSWks5dXj+71Qut8ZswbSkrIwurol/iAOO2w8YTgxIM1izd7uzvfxk/S9UcbckPUzUjMy0gMWuEoIv2sO+A2y9o++PkQf3RLV7SUqatWRsO4ABvC0NGLinYJu31MDS5C1GzhiR1hJyPZnHh2QyVzMLpdCQfjXD24W9MEZkwFRU17O1g6sy2VyxYxanzOiEB8wAOJcADxhk00UcsEGBpSrucB9UWd35ik0yUk9LEvI6Xs/brHk2iKGewVlfsf6PGPZMnDJln4xV23Ki8R8gTWipsFWGnCeBJ9AizJqMRyZ/s0C9mrKZZDZFVurT6oJSw+BgXUoD0H6YqnpIzlnAc2IT/CUscKSZ7Slf1QsvKIP3fI+bD2k2GbsJLbRl/NZvtKX6XhY+UR+PyPmw9pNi3H3/w5J7FYDaCFNKOExQGkE6VJwuO+LS0CJVQTloC8TUyHMcS5mHE+REeUimWOEB5Cgnu1PEmslqdgFMSQ9jbLtaGWmYSoYbsSkXIY9YfO5hRTl9J+MbzYfKFKwNPJQtKbkBxMbJmuFPp23hJJstxSSwzzeiZzeNBJxzWBvoPOIPH4PfGE2nKwrDaNFzaW211M8rNhkhI+CkZAfT1xXqApSQTxtGScXkEn1FaQS7+mCKi0vtzgQX0zGcFFVAMpAe5u3XeGkvIiZDOWMDDrvHWyp9gGyJb6ogmS+g8e0JIZuLxv8TeTRcC9zlDl5Ffxap+XHsZMI6qQVFKE54gesaPDx5FUEU9UD/OB7GTEJ9ppHvLR+KyPlj7GbCN3eUpaJrNYFu4gn0PDx5a/xWR8qr2M2EVu8DzM4jQeIsPpivF+MmlchhbhSETJqUrfCZQID6kPHEnZ60icokG6glPYT67QD3F2njnYkOCiXh+3VGvQrHLOHNy+r3MT5MSaLcbdI1Ox9qq5qSxAdA0HXGV3h2cZtdKc4ikleEN0UNdR4OQw4l+sxzX7S5qXIHOCXjUEYy3RSxUsgHsKXyBPdAbbO+aZU1qNMtQAIVOmKLTFJJdlAussQnES3ANC8UcplJy8GipRgmkaJSXJyF38IgrNqSSpIQsKUSARLCltk90AgEPe4zhYbR2zUzlYp90l7Bgks5NhYkdkWZO0mwiW4LObqcF2ZssgDa12irgC7wbuq3wpsa0IKlEXJCS3QYZlgx49URUu/lPNnywp5YKkkhQDMFJL9EnR4wXM45pwqxKKlEBTC5S+J2axEc0cj3w5EDTDmT8EG17NGXFFaA7ex67RmhZDX6RPixt1RVm1gYIOYJHff64C7p0ypUlMtZJIdWEknAC3RBJNheL8yTiWlh8Ik2d2uOvOOaVJ0VSwmijUHpnCbmzfVBikJDEZuPVeAwRimEjRQB+m2cHJIaaBw0/qw1i6DOyS+0ZZ40072lJ++FX5RJ++Ej5sPaTYZu7y32ij5tN9pTQsvKK/KEj5uPaTYtx/k/hzTVMVnCCtNNZDQLGkEZMlxnpFp6BE+k5q7PpiJcjCoDsiUum47Iq88VZ6axkFljAG72iioxdXMSGY2fNs+JBNj46xNsvZ6ZpAJuck9fBhc+MZY2Gr0VdmJJWDBCcrUjU6H7Z/TBGbNl8wtMqWgOxKkuHAL3xZi9h1RQmAhOFmKSqzJcB7uSLkuC5yhWup2OotYBdTdZ0sPVHSKcqwtxbseCBok81iJwnioOWzsQb6aRWoZeZyAa/XBbwDpor89bCeN4lkrZm1jhSASg5OS/riWnR00j/ebu1MB0BBGmJJfUkQ8+RaY9PUn+nD9vMSYSKkkTWT5oZtModfIkXpqn5wPYyYhyaZpaOuWv8AFZPyqvYzYSuwZDUtQeAA/SSD6CIdPLb+KyPlj7GbCS2cWlTUu5bv85MPx9iFj5NHyd0QkKWpR84AA+EE6naPNonEOrCssBmrE2FIbUkgdV4EbroUQrUP4M7N3QYEhJUhCrlUznCNcKEkvbR8Ic8RCPutnQsLAJ3lWtAle6DLaeHOHEG5vA0sk5jpO+twwEZ/aCkImqEtKFAJZRIZ7gpbCfPbhGl5SqVC50mSbKEjEhV7qJ8xWgskl+u8L51yVlCiRhJs5F8nFtRFoq1gVtXT17NLs5Umaqx5sg9EKJys+EkXKjxYxztfYq0qaVhJUQcJALYiUhgrpZ590CZk1GEFBLAXORdrDrAMTU+0jOOEEc4rCA4SAS+ZVmD1gwUvIJPwcppQkBOBQLgFdwQRZQBByYgs0bHdLcwIqJAndJa1p6JPmBnD8VEaaPGk3M3VErCpZKllRVd2ALfBLnTXjdsollqesEzVKyo9ocNCTmwqNGml7NSiZNe4tfK1yWa3GAEqrCVySdVv6P3xqK2YObMx7FIPj9mjJ7SoCebJNgoEgceDxyPI6L0qhCZilcS5HWb/AExc2tPwUoWGcKS3G5Y9cC9m1eKWp8wo9uQI+ruibalMqZSFCQSTgUOvX6YpuKoaWA9u/TYa2UpmxU84gatjo8/GFf5RX5QkfNh7SbDa2er74SkjJNNOHa0yjD+iFL5RX5QkfNh7SbFuPv8A4cc8sVqQ8F5EzCBxaBMsMWMEFlteEWmaJPKno5xHOB0u5DEu2jAixP2OUGZuzETFFUohKBhDsl3SycTKFg4Awhibk5xnJcslRa5y/d4xJPmT5ScTnBOS76MTcdRxOI1eEMq8oJU0xKxdfm3KVA4SXYhBFmNsz1RYVu+ohRA6QLhnABJcpDZAWv1wIp/fiAABhBYEmw4B7M9+N4JUG3lSujiJQHCXL4TxAUW7oUs8fIPK1E82l06EqwtYXGIZ3GcSzKheDAhSVpcKcuC5SzG7aM3VF5S1THlhIV0UEqUEnCASlzMQWAwl7h/C9LadclK1JlDCLgkEsu9rZBIGQ/czWTBW0KlRIQT0U5BsoNbMnAylnDlYDuz9XhGennpRoqROAKs5JAbuheTSFg8sHziklLhr5xOiUMTjIRFtOmACDcEvn1RJscFSWGQV64FYsay7VlpKlOXBSx7zDp5DUEUlQ+fPpPjIkwpdo7NxSlAFsmOlsob/ACLLemqeqekeEiSIlPtBIj5cEE0ckJLHnVMf7GbCHQ6VkfGJcdeXqv3R+gOWNL09OP6Y+ymwg6imCpqyA2GxYAtYgk98NxdoK+2xkbm0aWngjJWAdVi/0Rf2XTFP4QAFwnFnYHLsz8Yt8nElE2UuYoXUsjC75Zk9ZOvbEddNIBAOpA6wCX9Ecltujrkk0qMlyoUJNVKUksUyQRlkFqIZRzLPnGWmzpdR+FWcZOZCQXyAcZMBYdcb3lGpObFNMBuZCkm7WBCiw6sefXCrrFqdRUrEV5klyX1P21jthlEZOiOq2cqWS3SSPhAFr9saXcDdNVVNTPKgmXKmAkNdRT0gBZmcAHtgbTyCtPNDAVghldIklRKcABtcnIDOHRsDYopqWRJAulJxtqqxUfEnwEUlKicYWyammELS32cwBZSlzJibB5jdRcsMoNtiysB9vrj2XNHSTwyjlavZZUWZ8w8zLQb9CW/XkfritUDFJUr4l+/R+MSz0tLxaAD9zRIv8SUciSR2klv3RGeMDJejO7Ipjz8pCvMmMHc5hJP0emN3OpEmWALEYW/qwJpNkgzJawLJ6TeIB7YtTa23YeGfdB44tWK7eiXYq/vigG7U86/bMpIV3lFH74SPmw9pNhl7u32iknM084/p0kLTyih98JHzce0mx0w/Iv0c09iywvMA7Ilnr6baZRw7KJ6ojK7iLB0ENndFbFyAdPON9Ovh1tF3ZymQuTMQ+PzXVhAUSxN/ODhw0UKWcyx9tYI7SWBKSMPSDsoEjDcMRxsG7YUpAH7Q2OuX0kOU6ZEgaO3VA+ZUFXnd2kEaevUFBNyn4SS5HgL4SNHiPakgYhguCzKw4QbcOIuO6KL5Efwe0VWtMtQckZgaPximuqd3ziTGWIikrOBFW3YJOkTy0YlQflnEftpAPZ56R7IOGXhS4z+uJ8m6DDVlbagdIB0du9svCLO74uPi6+GcVdpKxS03dQZ/TBDYjHEcgB6c/V64HgYOTZ+IYWtmT2cIaHIsPueqb+cD2MmFJS1JIJIa9obXImoGmqmLj3QPYyYnydrFlovcqY97pvllexnQpKfd1ap88pyUltfhEFA7bKhrcrk7DJpj/Tn0yZohcbt7QInrCslsT/VBI9BIicbStf8AZKwScc+y5yVyVTFTRjZIKgW1xAcetoNbUpyicZQYtr2gljAXktmc3LqVAAETC3W4Ta0HZ01RnFahrnxPGA76mPGlFWUeU6kM3ZlOvLm1AKJ+TUgi3FQT9hCmRTJuFXAFiAkX7XciH1JpBUUE2nXbFkc8JsUkODkoekwl5uzOaWpExiuW6SD5pY2U+gz9HGOjhlihJq3YZ5MNnGorUTFh+aOMkvdQfA2hBLnuhtTHTgLZqV64y24GzRTp6QIUt5in0xAMO4N3vGpq5zoSrQKI7z/4hG+qRofJSl07SVTBljKRpqBYnO7wPoBiVMU+lvE2fsgrMc0BCbEkkgf8eIxWoEAU6vjYlN35eiJN4yMt4OaypCZWpAwi18z6ntEG29oYNmCY4LrBSOx1ceCTFgbMKkLBv0QQOq7nj/4gZvglA2aiULJllAHeFJ8TiJhKt5HRrdiTnQn/AHr9gvr2xJMogUqbJifXl1xQ3anBTcAl/HKCNbU4JS1DNmbS9oMaSFks5B+6SCK1BOtPO8Auj/fC48on8oU/zce0mwyt2gfd6H/m03/vpIW3lEj74SPm49pNjo4u9fo5prIs0EY75ER5Ol+iOFmz9xjoFxF68huz64UkjQwXrZy1K1YW81I0BOpFnYd0C5KHUB1wXqFurAxDOCbYWOrNa7Pnx6o15oy9lREvm+kS4mWHSIIyPSwnXJoiqJqioJxOEBgLsOLAxdqqIhPSIxW6J4Oz+swKSvpGM9B0SKlN3xRmJYkQRqBYNFBZ6V40ATWDulUyri0EptXiPRcDhFJMstiYtEgIgSy7AsHc6ZYxf2PUKxIByLkjic7xX2zLaWk9beiLe7iCpyfgC3e/0CF3GxvNB6kKSlb2SEm3DO8MzkFP3HU/Of8AKkwoqibhQsPewfqJYw3uQZvcdQxce6M/7GTEeTtYJaLvLAHkU/yx9jNhXbAXjqGdgBc9SUqTfxh3757qmvlS0CaJZQvG5QVguhSCGC0HJWb6ZRj6HkamSlKKaxBxJKS9MqwPD7phYSio52PGaSr5MhuJPwoKTbnZiQ/W6B6j+jG52lRELUGbUX00jii5J50rDhrJfRUFB6ZeYLj+M5QW2luXVTlOauSmwHRppoy7auC3Fs0ZqqYPkyiGFzjsG6hq3bGZm7LlmuJWgLKSSRdsQQVAkCxYsb8BG9p91KpDfdNOWDOaWb4/jecD5XJ3UCdMm+6pJVMUVEGmmMHThYfdWTRO1eyi5Y1kzlEhSQCoMbj6NItJdSXfJTgXg8rcKoP8akf3ab+1R1L3FqEgD3TIt+azP2qNDVNiOasp1EwyqVII6SkKccHc38YH0M/3vDn0lK7izejSNHUboVKwxqaft9yzf2uKP/p3UOD7qk2/NpmjfnXVAx7CuRJ2j3ZtaHWbAJSkn0/UYyG9CjNTzST0cSSfSU+m8bRO4dQH+6ZF/wA1m6f81FeZybTz/GpIy/iszQMM6qMq9jfVSB24c73sqGWFIHYA7+mCO2K7EhQ45X4XiTZHJ7Pp04UVUkjrppn0VQjuo3CqV51UkdlNM1DfzqGxVNi9as+3bmvWyQzNSzQ/Hp0kLPyiT98JHzce0mw3d3t05lPOEyZORMwy1S0hMpUvz1S1EkqnLdubAAAGZgJyi8k38Kz5c73TzOCXzeHmucfpKU784lvObXKKQnFST+CEsvB+bJKmzyOcSql4W7YcqPJvYv7v/wDjf68STfJ2Kgxrh/dv9eKvlhezISyvOS2cWkzyFg63z8PVDek+TqUlxXAnrpv9ePVeTuSX93h/m3/6I31IezWKaumFSbWFgACT4k66QOQm9od58n5TN7uT/dj+0RHK8ncpf7uBfjTH9ogLlj7DYnZcoEhjmPCB9T5x7YeQ8nghvu4W/Nj6fuiIZnk2uSfd+f5t/rwY8kU9mk7VCf2fVEAp0YxNT07pB4enqhvSvJ0wggVwv+bf68WZPIEpIYVqf7sf2iFfJHwzJ+xK1KCtRd7FuqDGyHSkpSfOufohnTvJ8Kn+7gH4Ux/aInRyErBH3cmwZvcx0t/OI31I+w2hTV1UkJKcybZHQ8YdfIUQaOe2XPD2MmA0zyflF/u5N3P4sdf+Yjdcnu5P8GSJkrnuexzOcxYMDdFCMLY1P5ru+sTnKLjgzd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MARTInkShape-144"/>
          <p:cNvSpPr/>
          <p:nvPr/>
        </p:nvSpPr>
        <p:spPr>
          <a:xfrm>
            <a:off x="5455920" y="3726466"/>
            <a:ext cx="2879127" cy="1340792"/>
          </a:xfrm>
          <a:custGeom>
            <a:avLst/>
            <a:gdLst/>
            <a:ahLst/>
            <a:cxnLst/>
            <a:rect l="0" t="0" r="0" b="0"/>
            <a:pathLst>
              <a:path w="2879127" h="1340792">
                <a:moveTo>
                  <a:pt x="990599" y="228314"/>
                </a:moveTo>
                <a:lnTo>
                  <a:pt x="986554" y="228314"/>
                </a:lnTo>
                <a:lnTo>
                  <a:pt x="985362" y="229160"/>
                </a:lnTo>
                <a:lnTo>
                  <a:pt x="984568" y="230571"/>
                </a:lnTo>
                <a:lnTo>
                  <a:pt x="984038" y="232359"/>
                </a:lnTo>
                <a:lnTo>
                  <a:pt x="981992" y="233550"/>
                </a:lnTo>
                <a:lnTo>
                  <a:pt x="963130" y="236571"/>
                </a:lnTo>
                <a:lnTo>
                  <a:pt x="927861" y="258848"/>
                </a:lnTo>
                <a:lnTo>
                  <a:pt x="889931" y="283138"/>
                </a:lnTo>
                <a:lnTo>
                  <a:pt x="852239" y="305901"/>
                </a:lnTo>
                <a:lnTo>
                  <a:pt x="815182" y="321859"/>
                </a:lnTo>
                <a:lnTo>
                  <a:pt x="780783" y="340489"/>
                </a:lnTo>
                <a:lnTo>
                  <a:pt x="746613" y="355239"/>
                </a:lnTo>
                <a:lnTo>
                  <a:pt x="710387" y="373581"/>
                </a:lnTo>
                <a:lnTo>
                  <a:pt x="674475" y="389464"/>
                </a:lnTo>
                <a:lnTo>
                  <a:pt x="644815" y="402121"/>
                </a:lnTo>
                <a:lnTo>
                  <a:pt x="609688" y="421568"/>
                </a:lnTo>
                <a:lnTo>
                  <a:pt x="573273" y="441716"/>
                </a:lnTo>
                <a:lnTo>
                  <a:pt x="537325" y="462002"/>
                </a:lnTo>
                <a:lnTo>
                  <a:pt x="502848" y="482315"/>
                </a:lnTo>
                <a:lnTo>
                  <a:pt x="466561" y="502634"/>
                </a:lnTo>
                <a:lnTo>
                  <a:pt x="434684" y="522954"/>
                </a:lnTo>
                <a:lnTo>
                  <a:pt x="403928" y="543274"/>
                </a:lnTo>
                <a:lnTo>
                  <a:pt x="371135" y="563593"/>
                </a:lnTo>
                <a:lnTo>
                  <a:pt x="336341" y="583913"/>
                </a:lnTo>
                <a:lnTo>
                  <a:pt x="303350" y="611571"/>
                </a:lnTo>
                <a:lnTo>
                  <a:pt x="267241" y="646943"/>
                </a:lnTo>
                <a:lnTo>
                  <a:pt x="230236" y="677852"/>
                </a:lnTo>
                <a:lnTo>
                  <a:pt x="216102" y="693121"/>
                </a:lnTo>
                <a:lnTo>
                  <a:pt x="190071" y="729644"/>
                </a:lnTo>
                <a:lnTo>
                  <a:pt x="159982" y="763832"/>
                </a:lnTo>
                <a:lnTo>
                  <a:pt x="131793" y="799331"/>
                </a:lnTo>
                <a:lnTo>
                  <a:pt x="107846" y="835345"/>
                </a:lnTo>
                <a:lnTo>
                  <a:pt x="86577" y="870932"/>
                </a:lnTo>
                <a:lnTo>
                  <a:pt x="66334" y="906493"/>
                </a:lnTo>
                <a:lnTo>
                  <a:pt x="59115" y="916654"/>
                </a:lnTo>
                <a:lnTo>
                  <a:pt x="53357" y="931047"/>
                </a:lnTo>
                <a:lnTo>
                  <a:pt x="36399" y="950733"/>
                </a:lnTo>
                <a:lnTo>
                  <a:pt x="22421" y="988097"/>
                </a:lnTo>
                <a:lnTo>
                  <a:pt x="12613" y="1004081"/>
                </a:lnTo>
                <a:lnTo>
                  <a:pt x="6019" y="1020265"/>
                </a:lnTo>
                <a:lnTo>
                  <a:pt x="4013" y="1022982"/>
                </a:lnTo>
                <a:lnTo>
                  <a:pt x="1783" y="1030515"/>
                </a:lnTo>
                <a:lnTo>
                  <a:pt x="20" y="1064757"/>
                </a:lnTo>
                <a:lnTo>
                  <a:pt x="0" y="1099440"/>
                </a:lnTo>
                <a:lnTo>
                  <a:pt x="2257" y="1104572"/>
                </a:lnTo>
                <a:lnTo>
                  <a:pt x="12150" y="1118155"/>
                </a:lnTo>
                <a:lnTo>
                  <a:pt x="16887" y="1133504"/>
                </a:lnTo>
                <a:lnTo>
                  <a:pt x="18878" y="1136573"/>
                </a:lnTo>
                <a:lnTo>
                  <a:pt x="47549" y="1157912"/>
                </a:lnTo>
                <a:lnTo>
                  <a:pt x="55846" y="1163862"/>
                </a:lnTo>
                <a:lnTo>
                  <a:pt x="66124" y="1175038"/>
                </a:lnTo>
                <a:lnTo>
                  <a:pt x="99213" y="1191022"/>
                </a:lnTo>
                <a:lnTo>
                  <a:pt x="134628" y="1213539"/>
                </a:lnTo>
                <a:lnTo>
                  <a:pt x="170180" y="1224682"/>
                </a:lnTo>
                <a:lnTo>
                  <a:pt x="186267" y="1230971"/>
                </a:lnTo>
                <a:lnTo>
                  <a:pt x="222813" y="1239957"/>
                </a:lnTo>
                <a:lnTo>
                  <a:pt x="239397" y="1246221"/>
                </a:lnTo>
                <a:lnTo>
                  <a:pt x="276135" y="1249962"/>
                </a:lnTo>
                <a:lnTo>
                  <a:pt x="307276" y="1256283"/>
                </a:lnTo>
                <a:lnTo>
                  <a:pt x="343050" y="1256949"/>
                </a:lnTo>
                <a:lnTo>
                  <a:pt x="367546" y="1259259"/>
                </a:lnTo>
                <a:lnTo>
                  <a:pt x="403347" y="1264162"/>
                </a:lnTo>
                <a:lnTo>
                  <a:pt x="440325" y="1264592"/>
                </a:lnTo>
                <a:lnTo>
                  <a:pt x="477424" y="1264631"/>
                </a:lnTo>
                <a:lnTo>
                  <a:pt x="514552" y="1264634"/>
                </a:lnTo>
                <a:lnTo>
                  <a:pt x="551117" y="1264634"/>
                </a:lnTo>
                <a:lnTo>
                  <a:pt x="586891" y="1264634"/>
                </a:lnTo>
                <a:lnTo>
                  <a:pt x="620396" y="1264634"/>
                </a:lnTo>
                <a:lnTo>
                  <a:pt x="657982" y="1265480"/>
                </a:lnTo>
                <a:lnTo>
                  <a:pt x="696037" y="1271548"/>
                </a:lnTo>
                <a:lnTo>
                  <a:pt x="733286" y="1273038"/>
                </a:lnTo>
                <a:lnTo>
                  <a:pt x="770555" y="1280009"/>
                </a:lnTo>
                <a:lnTo>
                  <a:pt x="803797" y="1286341"/>
                </a:lnTo>
                <a:lnTo>
                  <a:pt x="836429" y="1293373"/>
                </a:lnTo>
                <a:lnTo>
                  <a:pt x="869450" y="1300121"/>
                </a:lnTo>
                <a:lnTo>
                  <a:pt x="902836" y="1306434"/>
                </a:lnTo>
                <a:lnTo>
                  <a:pt x="935486" y="1312095"/>
                </a:lnTo>
                <a:lnTo>
                  <a:pt x="954232" y="1316232"/>
                </a:lnTo>
                <a:lnTo>
                  <a:pt x="990083" y="1320078"/>
                </a:lnTo>
                <a:lnTo>
                  <a:pt x="1007944" y="1323959"/>
                </a:lnTo>
                <a:lnTo>
                  <a:pt x="1027064" y="1327367"/>
                </a:lnTo>
                <a:lnTo>
                  <a:pt x="1045713" y="1331481"/>
                </a:lnTo>
                <a:lnTo>
                  <a:pt x="1083784" y="1335319"/>
                </a:lnTo>
                <a:lnTo>
                  <a:pt x="1119624" y="1340349"/>
                </a:lnTo>
                <a:lnTo>
                  <a:pt x="1152832" y="1340791"/>
                </a:lnTo>
                <a:lnTo>
                  <a:pt x="1182927" y="1339981"/>
                </a:lnTo>
                <a:lnTo>
                  <a:pt x="1219294" y="1333919"/>
                </a:lnTo>
                <a:lnTo>
                  <a:pt x="1252005" y="1332429"/>
                </a:lnTo>
                <a:lnTo>
                  <a:pt x="1287767" y="1323810"/>
                </a:lnTo>
                <a:lnTo>
                  <a:pt x="1303017" y="1319703"/>
                </a:lnTo>
                <a:lnTo>
                  <a:pt x="1318258" y="1316228"/>
                </a:lnTo>
                <a:lnTo>
                  <a:pt x="1331241" y="1309837"/>
                </a:lnTo>
                <a:lnTo>
                  <a:pt x="1368327" y="1282408"/>
                </a:lnTo>
                <a:lnTo>
                  <a:pt x="1384236" y="1266326"/>
                </a:lnTo>
                <a:lnTo>
                  <a:pt x="1391054" y="1254317"/>
                </a:lnTo>
                <a:lnTo>
                  <a:pt x="1394297" y="1245020"/>
                </a:lnTo>
                <a:lnTo>
                  <a:pt x="1399397" y="1236056"/>
                </a:lnTo>
                <a:lnTo>
                  <a:pt x="1402131" y="1223899"/>
                </a:lnTo>
                <a:lnTo>
                  <a:pt x="1407927" y="1214558"/>
                </a:lnTo>
                <a:lnTo>
                  <a:pt x="1419961" y="1197183"/>
                </a:lnTo>
                <a:lnTo>
                  <a:pt x="1428548" y="1178596"/>
                </a:lnTo>
                <a:lnTo>
                  <a:pt x="1435415" y="1170749"/>
                </a:lnTo>
                <a:lnTo>
                  <a:pt x="1440321" y="1167874"/>
                </a:lnTo>
                <a:lnTo>
                  <a:pt x="1445322" y="1165750"/>
                </a:lnTo>
                <a:lnTo>
                  <a:pt x="1475035" y="1146039"/>
                </a:lnTo>
                <a:lnTo>
                  <a:pt x="1480506" y="1144191"/>
                </a:lnTo>
                <a:lnTo>
                  <a:pt x="1496154" y="1142159"/>
                </a:lnTo>
                <a:lnTo>
                  <a:pt x="1510978" y="1136191"/>
                </a:lnTo>
                <a:lnTo>
                  <a:pt x="1541457" y="1135122"/>
                </a:lnTo>
                <a:lnTo>
                  <a:pt x="1553349" y="1139147"/>
                </a:lnTo>
                <a:lnTo>
                  <a:pt x="1569235" y="1148275"/>
                </a:lnTo>
                <a:lnTo>
                  <a:pt x="1574584" y="1150265"/>
                </a:lnTo>
                <a:lnTo>
                  <a:pt x="1607819" y="1178568"/>
                </a:lnTo>
                <a:lnTo>
                  <a:pt x="1610359" y="1179317"/>
                </a:lnTo>
                <a:lnTo>
                  <a:pt x="1612053" y="1180663"/>
                </a:lnTo>
                <a:lnTo>
                  <a:pt x="1625913" y="1198687"/>
                </a:lnTo>
                <a:lnTo>
                  <a:pt x="1630819" y="1201457"/>
                </a:lnTo>
                <a:lnTo>
                  <a:pt x="1635822" y="1203535"/>
                </a:lnTo>
                <a:lnTo>
                  <a:pt x="1643398" y="1208618"/>
                </a:lnTo>
                <a:lnTo>
                  <a:pt x="1670262" y="1217750"/>
                </a:lnTo>
                <a:lnTo>
                  <a:pt x="1686507" y="1219530"/>
                </a:lnTo>
                <a:lnTo>
                  <a:pt x="1701005" y="1224899"/>
                </a:lnTo>
                <a:lnTo>
                  <a:pt x="1734921" y="1226437"/>
                </a:lnTo>
                <a:lnTo>
                  <a:pt x="1770386" y="1226528"/>
                </a:lnTo>
                <a:lnTo>
                  <a:pt x="1792959" y="1224274"/>
                </a:lnTo>
                <a:lnTo>
                  <a:pt x="1828329" y="1219384"/>
                </a:lnTo>
                <a:lnTo>
                  <a:pt x="1838751" y="1218276"/>
                </a:lnTo>
                <a:lnTo>
                  <a:pt x="1874507" y="1205745"/>
                </a:lnTo>
                <a:lnTo>
                  <a:pt x="1889756" y="1202030"/>
                </a:lnTo>
                <a:lnTo>
                  <a:pt x="1925162" y="1188526"/>
                </a:lnTo>
                <a:lnTo>
                  <a:pt x="1941313" y="1180331"/>
                </a:lnTo>
                <a:lnTo>
                  <a:pt x="1964214" y="1163273"/>
                </a:lnTo>
                <a:lnTo>
                  <a:pt x="1971111" y="1155238"/>
                </a:lnTo>
                <a:lnTo>
                  <a:pt x="2006527" y="1130075"/>
                </a:lnTo>
                <a:lnTo>
                  <a:pt x="2043610" y="1102074"/>
                </a:lnTo>
                <a:lnTo>
                  <a:pt x="2070177" y="1085140"/>
                </a:lnTo>
                <a:lnTo>
                  <a:pt x="2103272" y="1075921"/>
                </a:lnTo>
                <a:lnTo>
                  <a:pt x="2133613" y="1072032"/>
                </a:lnTo>
                <a:lnTo>
                  <a:pt x="2148844" y="1068149"/>
                </a:lnTo>
                <a:lnTo>
                  <a:pt x="2181578" y="1066657"/>
                </a:lnTo>
                <a:lnTo>
                  <a:pt x="2216870" y="1067379"/>
                </a:lnTo>
                <a:lnTo>
                  <a:pt x="2248998" y="1073077"/>
                </a:lnTo>
                <a:lnTo>
                  <a:pt x="2279443" y="1079161"/>
                </a:lnTo>
                <a:lnTo>
                  <a:pt x="2314933" y="1081241"/>
                </a:lnTo>
                <a:lnTo>
                  <a:pt x="2350699" y="1081652"/>
                </a:lnTo>
                <a:lnTo>
                  <a:pt x="2384292" y="1081734"/>
                </a:lnTo>
                <a:lnTo>
                  <a:pt x="2417646" y="1081750"/>
                </a:lnTo>
                <a:lnTo>
                  <a:pt x="2446644" y="1079494"/>
                </a:lnTo>
                <a:lnTo>
                  <a:pt x="2476685" y="1075722"/>
                </a:lnTo>
                <a:lnTo>
                  <a:pt x="2513131" y="1074447"/>
                </a:lnTo>
                <a:lnTo>
                  <a:pt x="2541069" y="1070181"/>
                </a:lnTo>
                <a:lnTo>
                  <a:pt x="2574842" y="1063555"/>
                </a:lnTo>
                <a:lnTo>
                  <a:pt x="2607614" y="1056229"/>
                </a:lnTo>
                <a:lnTo>
                  <a:pt x="2638773" y="1048697"/>
                </a:lnTo>
                <a:lnTo>
                  <a:pt x="2675253" y="1033329"/>
                </a:lnTo>
                <a:lnTo>
                  <a:pt x="2707639" y="1023191"/>
                </a:lnTo>
                <a:lnTo>
                  <a:pt x="2742196" y="1007281"/>
                </a:lnTo>
                <a:lnTo>
                  <a:pt x="2777527" y="991690"/>
                </a:lnTo>
                <a:lnTo>
                  <a:pt x="2812872" y="965042"/>
                </a:lnTo>
                <a:lnTo>
                  <a:pt x="2849306" y="927553"/>
                </a:lnTo>
                <a:lnTo>
                  <a:pt x="2866041" y="898518"/>
                </a:lnTo>
                <a:lnTo>
                  <a:pt x="2874115" y="860727"/>
                </a:lnTo>
                <a:lnTo>
                  <a:pt x="2879126" y="830284"/>
                </a:lnTo>
                <a:lnTo>
                  <a:pt x="2871908" y="792192"/>
                </a:lnTo>
                <a:lnTo>
                  <a:pt x="2858370" y="761713"/>
                </a:lnTo>
                <a:lnTo>
                  <a:pt x="2834419" y="723614"/>
                </a:lnTo>
                <a:lnTo>
                  <a:pt x="2810232" y="693134"/>
                </a:lnTo>
                <a:lnTo>
                  <a:pt x="2773476" y="661065"/>
                </a:lnTo>
                <a:lnTo>
                  <a:pt x="2739114" y="635905"/>
                </a:lnTo>
                <a:lnTo>
                  <a:pt x="2704104" y="609392"/>
                </a:lnTo>
                <a:lnTo>
                  <a:pt x="2671126" y="592309"/>
                </a:lnTo>
                <a:lnTo>
                  <a:pt x="2639530" y="576524"/>
                </a:lnTo>
                <a:lnTo>
                  <a:pt x="2608719" y="561122"/>
                </a:lnTo>
                <a:lnTo>
                  <a:pt x="2577294" y="545834"/>
                </a:lnTo>
                <a:lnTo>
                  <a:pt x="2542395" y="531426"/>
                </a:lnTo>
                <a:lnTo>
                  <a:pt x="2510229" y="520572"/>
                </a:lnTo>
                <a:lnTo>
                  <a:pt x="2478403" y="507855"/>
                </a:lnTo>
                <a:lnTo>
                  <a:pt x="2443385" y="497501"/>
                </a:lnTo>
                <a:lnTo>
                  <a:pt x="2411184" y="484932"/>
                </a:lnTo>
                <a:lnTo>
                  <a:pt x="2379347" y="475469"/>
                </a:lnTo>
                <a:lnTo>
                  <a:pt x="2343479" y="466457"/>
                </a:lnTo>
                <a:lnTo>
                  <a:pt x="2306888" y="454285"/>
                </a:lnTo>
                <a:lnTo>
                  <a:pt x="2273374" y="444940"/>
                </a:lnTo>
                <a:lnTo>
                  <a:pt x="2237008" y="436809"/>
                </a:lnTo>
                <a:lnTo>
                  <a:pt x="2200270" y="429037"/>
                </a:lnTo>
                <a:lnTo>
                  <a:pt x="2166712" y="421373"/>
                </a:lnTo>
                <a:lnTo>
                  <a:pt x="2130334" y="412892"/>
                </a:lnTo>
                <a:lnTo>
                  <a:pt x="2092744" y="400878"/>
                </a:lnTo>
                <a:lnTo>
                  <a:pt x="2054796" y="390733"/>
                </a:lnTo>
                <a:lnTo>
                  <a:pt x="2016741" y="378226"/>
                </a:lnTo>
                <a:lnTo>
                  <a:pt x="1978654" y="368782"/>
                </a:lnTo>
                <a:lnTo>
                  <a:pt x="1940558" y="359774"/>
                </a:lnTo>
                <a:lnTo>
                  <a:pt x="1903306" y="346758"/>
                </a:lnTo>
                <a:lnTo>
                  <a:pt x="1870443" y="332176"/>
                </a:lnTo>
                <a:lnTo>
                  <a:pt x="1839257" y="316285"/>
                </a:lnTo>
                <a:lnTo>
                  <a:pt x="1809414" y="296712"/>
                </a:lnTo>
                <a:lnTo>
                  <a:pt x="1773889" y="272242"/>
                </a:lnTo>
                <a:lnTo>
                  <a:pt x="1738554" y="247245"/>
                </a:lnTo>
                <a:lnTo>
                  <a:pt x="1701674" y="214814"/>
                </a:lnTo>
                <a:lnTo>
                  <a:pt x="1668941" y="181819"/>
                </a:lnTo>
                <a:lnTo>
                  <a:pt x="1641195" y="148437"/>
                </a:lnTo>
                <a:lnTo>
                  <a:pt x="1610391" y="112631"/>
                </a:lnTo>
                <a:lnTo>
                  <a:pt x="1583927" y="78778"/>
                </a:lnTo>
                <a:lnTo>
                  <a:pt x="1550053" y="48149"/>
                </a:lnTo>
                <a:lnTo>
                  <a:pt x="1533505" y="29727"/>
                </a:lnTo>
                <a:lnTo>
                  <a:pt x="1530336" y="24802"/>
                </a:lnTo>
                <a:lnTo>
                  <a:pt x="1526531" y="21519"/>
                </a:lnTo>
                <a:lnTo>
                  <a:pt x="1488530" y="2974"/>
                </a:lnTo>
                <a:lnTo>
                  <a:pt x="1460284" y="0"/>
                </a:lnTo>
                <a:lnTo>
                  <a:pt x="1430000" y="585"/>
                </a:lnTo>
                <a:lnTo>
                  <a:pt x="1392200" y="15153"/>
                </a:lnTo>
                <a:lnTo>
                  <a:pt x="1356830" y="30211"/>
                </a:lnTo>
                <a:lnTo>
                  <a:pt x="1323663" y="45435"/>
                </a:lnTo>
                <a:lnTo>
                  <a:pt x="1288335" y="58980"/>
                </a:lnTo>
                <a:lnTo>
                  <a:pt x="1256202" y="77394"/>
                </a:lnTo>
                <a:lnTo>
                  <a:pt x="1225086" y="97045"/>
                </a:lnTo>
                <a:lnTo>
                  <a:pt x="1188491" y="117329"/>
                </a:lnTo>
                <a:lnTo>
                  <a:pt x="1155937" y="134769"/>
                </a:lnTo>
                <a:lnTo>
                  <a:pt x="1121190" y="150663"/>
                </a:lnTo>
                <a:lnTo>
                  <a:pt x="1084631" y="169262"/>
                </a:lnTo>
                <a:lnTo>
                  <a:pt x="1049813" y="184225"/>
                </a:lnTo>
                <a:lnTo>
                  <a:pt x="1020562" y="196059"/>
                </a:lnTo>
                <a:lnTo>
                  <a:pt x="990446" y="204928"/>
                </a:lnTo>
                <a:lnTo>
                  <a:pt x="953974" y="219555"/>
                </a:lnTo>
                <a:lnTo>
                  <a:pt x="917074" y="237904"/>
                </a:lnTo>
                <a:lnTo>
                  <a:pt x="884448" y="252817"/>
                </a:lnTo>
                <a:lnTo>
                  <a:pt x="863474" y="262385"/>
                </a:lnTo>
                <a:lnTo>
                  <a:pt x="845819" y="266414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145"/>
          <p:cNvSpPr/>
          <p:nvPr/>
        </p:nvSpPr>
        <p:spPr>
          <a:xfrm>
            <a:off x="6416172" y="5526147"/>
            <a:ext cx="2779624" cy="1224641"/>
          </a:xfrm>
          <a:custGeom>
            <a:avLst/>
            <a:gdLst/>
            <a:ahLst/>
            <a:cxnLst/>
            <a:rect l="0" t="0" r="0" b="0"/>
            <a:pathLst>
              <a:path w="2779624" h="1224641">
                <a:moveTo>
                  <a:pt x="1379088" y="105033"/>
                </a:moveTo>
                <a:lnTo>
                  <a:pt x="1375042" y="109078"/>
                </a:lnTo>
                <a:lnTo>
                  <a:pt x="1370799" y="111063"/>
                </a:lnTo>
                <a:lnTo>
                  <a:pt x="1368481" y="111593"/>
                </a:lnTo>
                <a:lnTo>
                  <a:pt x="1331404" y="130537"/>
                </a:lnTo>
                <a:lnTo>
                  <a:pt x="1301653" y="146697"/>
                </a:lnTo>
                <a:lnTo>
                  <a:pt x="1268558" y="163937"/>
                </a:lnTo>
                <a:lnTo>
                  <a:pt x="1237122" y="179791"/>
                </a:lnTo>
                <a:lnTo>
                  <a:pt x="1203537" y="193993"/>
                </a:lnTo>
                <a:lnTo>
                  <a:pt x="1175049" y="207403"/>
                </a:lnTo>
                <a:lnTo>
                  <a:pt x="1137339" y="224847"/>
                </a:lnTo>
                <a:lnTo>
                  <a:pt x="1101135" y="240742"/>
                </a:lnTo>
                <a:lnTo>
                  <a:pt x="1071424" y="255215"/>
                </a:lnTo>
                <a:lnTo>
                  <a:pt x="1041172" y="270228"/>
                </a:lnTo>
                <a:lnTo>
                  <a:pt x="1005846" y="285234"/>
                </a:lnTo>
                <a:lnTo>
                  <a:pt x="977056" y="297938"/>
                </a:lnTo>
                <a:lnTo>
                  <a:pt x="947077" y="307440"/>
                </a:lnTo>
                <a:lnTo>
                  <a:pt x="916745" y="316464"/>
                </a:lnTo>
                <a:lnTo>
                  <a:pt x="886309" y="328640"/>
                </a:lnTo>
                <a:lnTo>
                  <a:pt x="856689" y="337986"/>
                </a:lnTo>
                <a:lnTo>
                  <a:pt x="818980" y="348729"/>
                </a:lnTo>
                <a:lnTo>
                  <a:pt x="788102" y="358708"/>
                </a:lnTo>
                <a:lnTo>
                  <a:pt x="750869" y="373205"/>
                </a:lnTo>
                <a:lnTo>
                  <a:pt x="716139" y="384221"/>
                </a:lnTo>
                <a:lnTo>
                  <a:pt x="679802" y="394551"/>
                </a:lnTo>
                <a:lnTo>
                  <a:pt x="643869" y="404744"/>
                </a:lnTo>
                <a:lnTo>
                  <a:pt x="610242" y="414911"/>
                </a:lnTo>
                <a:lnTo>
                  <a:pt x="579141" y="425072"/>
                </a:lnTo>
                <a:lnTo>
                  <a:pt x="548538" y="435232"/>
                </a:lnTo>
                <a:lnTo>
                  <a:pt x="518034" y="445393"/>
                </a:lnTo>
                <a:lnTo>
                  <a:pt x="487549" y="455553"/>
                </a:lnTo>
                <a:lnTo>
                  <a:pt x="453023" y="465712"/>
                </a:lnTo>
                <a:lnTo>
                  <a:pt x="419674" y="475873"/>
                </a:lnTo>
                <a:lnTo>
                  <a:pt x="388628" y="486033"/>
                </a:lnTo>
                <a:lnTo>
                  <a:pt x="358035" y="496193"/>
                </a:lnTo>
                <a:lnTo>
                  <a:pt x="327533" y="506353"/>
                </a:lnTo>
                <a:lnTo>
                  <a:pt x="293473" y="519053"/>
                </a:lnTo>
                <a:lnTo>
                  <a:pt x="258477" y="531753"/>
                </a:lnTo>
                <a:lnTo>
                  <a:pt x="244345" y="537679"/>
                </a:lnTo>
                <a:lnTo>
                  <a:pt x="212141" y="556094"/>
                </a:lnTo>
                <a:lnTo>
                  <a:pt x="181016" y="571971"/>
                </a:lnTo>
                <a:lnTo>
                  <a:pt x="145164" y="592229"/>
                </a:lnTo>
                <a:lnTo>
                  <a:pt x="109118" y="610464"/>
                </a:lnTo>
                <a:lnTo>
                  <a:pt x="89620" y="621494"/>
                </a:lnTo>
                <a:lnTo>
                  <a:pt x="66388" y="645581"/>
                </a:lnTo>
                <a:lnTo>
                  <a:pt x="58219" y="651770"/>
                </a:lnTo>
                <a:lnTo>
                  <a:pt x="43818" y="667283"/>
                </a:lnTo>
                <a:lnTo>
                  <a:pt x="28963" y="678751"/>
                </a:lnTo>
                <a:lnTo>
                  <a:pt x="4978" y="709230"/>
                </a:lnTo>
                <a:lnTo>
                  <a:pt x="2139" y="716747"/>
                </a:lnTo>
                <a:lnTo>
                  <a:pt x="0" y="743755"/>
                </a:lnTo>
                <a:lnTo>
                  <a:pt x="2184" y="751000"/>
                </a:lnTo>
                <a:lnTo>
                  <a:pt x="5130" y="757889"/>
                </a:lnTo>
                <a:lnTo>
                  <a:pt x="6440" y="766596"/>
                </a:lnTo>
                <a:lnTo>
                  <a:pt x="11537" y="776109"/>
                </a:lnTo>
                <a:lnTo>
                  <a:pt x="40132" y="814176"/>
                </a:lnTo>
                <a:lnTo>
                  <a:pt x="53849" y="826818"/>
                </a:lnTo>
                <a:lnTo>
                  <a:pt x="86002" y="850018"/>
                </a:lnTo>
                <a:lnTo>
                  <a:pt x="121246" y="869496"/>
                </a:lnTo>
                <a:lnTo>
                  <a:pt x="139501" y="878110"/>
                </a:lnTo>
                <a:lnTo>
                  <a:pt x="175453" y="885770"/>
                </a:lnTo>
                <a:lnTo>
                  <a:pt x="213271" y="897638"/>
                </a:lnTo>
                <a:lnTo>
                  <a:pt x="246943" y="904993"/>
                </a:lnTo>
                <a:lnTo>
                  <a:pt x="280690" y="910969"/>
                </a:lnTo>
                <a:lnTo>
                  <a:pt x="312066" y="912400"/>
                </a:lnTo>
                <a:lnTo>
                  <a:pt x="343571" y="912683"/>
                </a:lnTo>
                <a:lnTo>
                  <a:pt x="379270" y="912739"/>
                </a:lnTo>
                <a:lnTo>
                  <a:pt x="415077" y="912749"/>
                </a:lnTo>
                <a:lnTo>
                  <a:pt x="448679" y="912752"/>
                </a:lnTo>
                <a:lnTo>
                  <a:pt x="482033" y="912753"/>
                </a:lnTo>
                <a:lnTo>
                  <a:pt x="516938" y="912753"/>
                </a:lnTo>
                <a:lnTo>
                  <a:pt x="554376" y="913599"/>
                </a:lnTo>
                <a:lnTo>
                  <a:pt x="592126" y="918784"/>
                </a:lnTo>
                <a:lnTo>
                  <a:pt x="628337" y="920058"/>
                </a:lnTo>
                <a:lnTo>
                  <a:pt x="662866" y="925547"/>
                </a:lnTo>
                <a:lnTo>
                  <a:pt x="691518" y="927268"/>
                </a:lnTo>
                <a:lnTo>
                  <a:pt x="729281" y="927849"/>
                </a:lnTo>
                <a:lnTo>
                  <a:pt x="765497" y="927964"/>
                </a:lnTo>
                <a:lnTo>
                  <a:pt x="800026" y="928834"/>
                </a:lnTo>
                <a:lnTo>
                  <a:pt x="836323" y="934023"/>
                </a:lnTo>
                <a:lnTo>
                  <a:pt x="868203" y="939344"/>
                </a:lnTo>
                <a:lnTo>
                  <a:pt x="904196" y="943311"/>
                </a:lnTo>
                <a:lnTo>
                  <a:pt x="936643" y="949112"/>
                </a:lnTo>
                <a:lnTo>
                  <a:pt x="967512" y="954554"/>
                </a:lnTo>
                <a:lnTo>
                  <a:pt x="998069" y="962935"/>
                </a:lnTo>
                <a:lnTo>
                  <a:pt x="1028565" y="967727"/>
                </a:lnTo>
                <a:lnTo>
                  <a:pt x="1061430" y="979854"/>
                </a:lnTo>
                <a:lnTo>
                  <a:pt x="1093416" y="998081"/>
                </a:lnTo>
                <a:lnTo>
                  <a:pt x="1128139" y="1011677"/>
                </a:lnTo>
                <a:lnTo>
                  <a:pt x="1142248" y="1017679"/>
                </a:lnTo>
                <a:lnTo>
                  <a:pt x="1174437" y="1036146"/>
                </a:lnTo>
                <a:lnTo>
                  <a:pt x="1205560" y="1049772"/>
                </a:lnTo>
                <a:lnTo>
                  <a:pt x="1238694" y="1060044"/>
                </a:lnTo>
                <a:lnTo>
                  <a:pt x="1273571" y="1072769"/>
                </a:lnTo>
                <a:lnTo>
                  <a:pt x="1311508" y="1089862"/>
                </a:lnTo>
                <a:lnTo>
                  <a:pt x="1347049" y="1096751"/>
                </a:lnTo>
                <a:lnTo>
                  <a:pt x="1378780" y="1106014"/>
                </a:lnTo>
                <a:lnTo>
                  <a:pt x="1409506" y="1110760"/>
                </a:lnTo>
                <a:lnTo>
                  <a:pt x="1440035" y="1116714"/>
                </a:lnTo>
                <a:lnTo>
                  <a:pt x="1470525" y="1118142"/>
                </a:lnTo>
                <a:lnTo>
                  <a:pt x="1501007" y="1118423"/>
                </a:lnTo>
                <a:lnTo>
                  <a:pt x="1531488" y="1118479"/>
                </a:lnTo>
                <a:lnTo>
                  <a:pt x="1565198" y="1118490"/>
                </a:lnTo>
                <a:lnTo>
                  <a:pt x="1598950" y="1120750"/>
                </a:lnTo>
                <a:lnTo>
                  <a:pt x="1630326" y="1125053"/>
                </a:lnTo>
                <a:lnTo>
                  <a:pt x="1662588" y="1132004"/>
                </a:lnTo>
                <a:lnTo>
                  <a:pt x="1691816" y="1137436"/>
                </a:lnTo>
                <a:lnTo>
                  <a:pt x="1723617" y="1146868"/>
                </a:lnTo>
                <a:lnTo>
                  <a:pt x="1743072" y="1150606"/>
                </a:lnTo>
                <a:lnTo>
                  <a:pt x="1775251" y="1161888"/>
                </a:lnTo>
                <a:lnTo>
                  <a:pt x="1806968" y="1174401"/>
                </a:lnTo>
                <a:lnTo>
                  <a:pt x="1838029" y="1189334"/>
                </a:lnTo>
                <a:lnTo>
                  <a:pt x="1873770" y="1206686"/>
                </a:lnTo>
                <a:lnTo>
                  <a:pt x="1892079" y="1213957"/>
                </a:lnTo>
                <a:lnTo>
                  <a:pt x="1928050" y="1221124"/>
                </a:lnTo>
                <a:lnTo>
                  <a:pt x="1959839" y="1224640"/>
                </a:lnTo>
                <a:lnTo>
                  <a:pt x="1996523" y="1224256"/>
                </a:lnTo>
                <a:lnTo>
                  <a:pt x="2030391" y="1218602"/>
                </a:lnTo>
                <a:lnTo>
                  <a:pt x="2041371" y="1213503"/>
                </a:lnTo>
                <a:lnTo>
                  <a:pt x="2078481" y="1192748"/>
                </a:lnTo>
                <a:lnTo>
                  <a:pt x="2112721" y="1164042"/>
                </a:lnTo>
                <a:lnTo>
                  <a:pt x="2131836" y="1146664"/>
                </a:lnTo>
                <a:lnTo>
                  <a:pt x="2163805" y="1111339"/>
                </a:lnTo>
                <a:lnTo>
                  <a:pt x="2199499" y="1075339"/>
                </a:lnTo>
                <a:lnTo>
                  <a:pt x="2236547" y="1048881"/>
                </a:lnTo>
                <a:lnTo>
                  <a:pt x="2274556" y="1025704"/>
                </a:lnTo>
                <a:lnTo>
                  <a:pt x="2309245" y="1011970"/>
                </a:lnTo>
                <a:lnTo>
                  <a:pt x="2346896" y="999980"/>
                </a:lnTo>
                <a:lnTo>
                  <a:pt x="2384936" y="997021"/>
                </a:lnTo>
                <a:lnTo>
                  <a:pt x="2420645" y="995814"/>
                </a:lnTo>
                <a:lnTo>
                  <a:pt x="2455295" y="990559"/>
                </a:lnTo>
                <a:lnTo>
                  <a:pt x="2482260" y="991686"/>
                </a:lnTo>
                <a:lnTo>
                  <a:pt x="2518171" y="995607"/>
                </a:lnTo>
                <a:lnTo>
                  <a:pt x="2547832" y="996286"/>
                </a:lnTo>
                <a:lnTo>
                  <a:pt x="2582959" y="991279"/>
                </a:lnTo>
                <a:lnTo>
                  <a:pt x="2619374" y="987154"/>
                </a:lnTo>
                <a:lnTo>
                  <a:pt x="2655322" y="978438"/>
                </a:lnTo>
                <a:lnTo>
                  <a:pt x="2690799" y="963788"/>
                </a:lnTo>
                <a:lnTo>
                  <a:pt x="2716374" y="945317"/>
                </a:lnTo>
                <a:lnTo>
                  <a:pt x="2748034" y="908692"/>
                </a:lnTo>
                <a:lnTo>
                  <a:pt x="2762362" y="881470"/>
                </a:lnTo>
                <a:lnTo>
                  <a:pt x="2773345" y="849376"/>
                </a:lnTo>
                <a:lnTo>
                  <a:pt x="2779623" y="814720"/>
                </a:lnTo>
                <a:lnTo>
                  <a:pt x="2775626" y="777332"/>
                </a:lnTo>
                <a:lnTo>
                  <a:pt x="2772470" y="748262"/>
                </a:lnTo>
                <a:lnTo>
                  <a:pt x="2757092" y="715254"/>
                </a:lnTo>
                <a:lnTo>
                  <a:pt x="2737747" y="680230"/>
                </a:lnTo>
                <a:lnTo>
                  <a:pt x="2716774" y="652867"/>
                </a:lnTo>
                <a:lnTo>
                  <a:pt x="2681655" y="621916"/>
                </a:lnTo>
                <a:lnTo>
                  <a:pt x="2643947" y="599245"/>
                </a:lnTo>
                <a:lnTo>
                  <a:pt x="2618872" y="587027"/>
                </a:lnTo>
                <a:lnTo>
                  <a:pt x="2589993" y="575788"/>
                </a:lnTo>
                <a:lnTo>
                  <a:pt x="2559988" y="561733"/>
                </a:lnTo>
                <a:lnTo>
                  <a:pt x="2529649" y="549103"/>
                </a:lnTo>
                <a:lnTo>
                  <a:pt x="2499210" y="537740"/>
                </a:lnTo>
                <a:lnTo>
                  <a:pt x="2466485" y="523649"/>
                </a:lnTo>
                <a:lnTo>
                  <a:pt x="2429977" y="511007"/>
                </a:lnTo>
                <a:lnTo>
                  <a:pt x="2394607" y="499641"/>
                </a:lnTo>
                <a:lnTo>
                  <a:pt x="2360420" y="487807"/>
                </a:lnTo>
                <a:lnTo>
                  <a:pt x="2323479" y="476680"/>
                </a:lnTo>
                <a:lnTo>
                  <a:pt x="2285723" y="464917"/>
                </a:lnTo>
                <a:lnTo>
                  <a:pt x="2249983" y="453812"/>
                </a:lnTo>
                <a:lnTo>
                  <a:pt x="2217944" y="439796"/>
                </a:lnTo>
                <a:lnTo>
                  <a:pt x="2184744" y="424919"/>
                </a:lnTo>
                <a:lnTo>
                  <a:pt x="2148097" y="407529"/>
                </a:lnTo>
                <a:lnTo>
                  <a:pt x="2112684" y="388548"/>
                </a:lnTo>
                <a:lnTo>
                  <a:pt x="2080743" y="369941"/>
                </a:lnTo>
                <a:lnTo>
                  <a:pt x="2049829" y="348342"/>
                </a:lnTo>
                <a:lnTo>
                  <a:pt x="2019221" y="325855"/>
                </a:lnTo>
                <a:lnTo>
                  <a:pt x="1988704" y="303106"/>
                </a:lnTo>
                <a:lnTo>
                  <a:pt x="1952096" y="272664"/>
                </a:lnTo>
                <a:lnTo>
                  <a:pt x="1920405" y="242190"/>
                </a:lnTo>
                <a:lnTo>
                  <a:pt x="1887428" y="211712"/>
                </a:lnTo>
                <a:lnTo>
                  <a:pt x="1852599" y="181233"/>
                </a:lnTo>
                <a:lnTo>
                  <a:pt x="1815826" y="143133"/>
                </a:lnTo>
                <a:lnTo>
                  <a:pt x="1782260" y="105879"/>
                </a:lnTo>
                <a:lnTo>
                  <a:pt x="1748802" y="73493"/>
                </a:lnTo>
                <a:lnTo>
                  <a:pt x="1711910" y="41062"/>
                </a:lnTo>
                <a:lnTo>
                  <a:pt x="1695766" y="27000"/>
                </a:lnTo>
                <a:lnTo>
                  <a:pt x="1659196" y="9644"/>
                </a:lnTo>
                <a:lnTo>
                  <a:pt x="1622969" y="156"/>
                </a:lnTo>
                <a:lnTo>
                  <a:pt x="1613633" y="0"/>
                </a:lnTo>
                <a:lnTo>
                  <a:pt x="1582100" y="7807"/>
                </a:lnTo>
                <a:lnTo>
                  <a:pt x="1547157" y="21373"/>
                </a:lnTo>
                <a:lnTo>
                  <a:pt x="1531615" y="31138"/>
                </a:lnTo>
                <a:lnTo>
                  <a:pt x="1498761" y="53484"/>
                </a:lnTo>
                <a:lnTo>
                  <a:pt x="1461122" y="82330"/>
                </a:lnTo>
                <a:lnTo>
                  <a:pt x="1423062" y="112666"/>
                </a:lnTo>
                <a:lnTo>
                  <a:pt x="1386478" y="137208"/>
                </a:lnTo>
                <a:lnTo>
                  <a:pt x="1352622" y="156892"/>
                </a:lnTo>
                <a:lnTo>
                  <a:pt x="1318952" y="175515"/>
                </a:lnTo>
                <a:lnTo>
                  <a:pt x="1289680" y="185371"/>
                </a:lnTo>
                <a:lnTo>
                  <a:pt x="1258710" y="193653"/>
                </a:lnTo>
                <a:lnTo>
                  <a:pt x="1221406" y="201470"/>
                </a:lnTo>
                <a:lnTo>
                  <a:pt x="1190192" y="206596"/>
                </a:lnTo>
                <a:lnTo>
                  <a:pt x="1158108" y="211713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population changes over time, not the individuals themselves</a:t>
            </a:r>
          </a:p>
          <a:p>
            <a:pPr lvl="1"/>
            <a:r>
              <a:rPr lang="en-US" dirty="0" smtClean="0"/>
              <a:t>Each individual is born with genetic information but it does not change over time</a:t>
            </a:r>
          </a:p>
          <a:p>
            <a:pPr lvl="1"/>
            <a:r>
              <a:rPr lang="en-US" dirty="0" smtClean="0"/>
              <a:t>Over time though, the population may change to show more beneficial traits more often</a:t>
            </a:r>
          </a:p>
          <a:p>
            <a:r>
              <a:rPr lang="en-US" dirty="0" smtClean="0"/>
              <a:t>Failure to adapt = death</a:t>
            </a:r>
          </a:p>
          <a:p>
            <a:pPr lvl="1"/>
            <a:r>
              <a:rPr lang="en-US" dirty="0" smtClean="0"/>
              <a:t>Extinction – when an entire species fails to survive a change in their environment</a:t>
            </a:r>
          </a:p>
          <a:p>
            <a:pPr lvl="2"/>
            <a:r>
              <a:rPr lang="en-US" dirty="0" smtClean="0"/>
              <a:t>No longer exists anywhere on the planet</a:t>
            </a:r>
          </a:p>
          <a:p>
            <a:pPr lvl="1"/>
            <a:r>
              <a:rPr lang="en-US" dirty="0" smtClean="0"/>
              <a:t>Extirpation – when a species fails to survive a change in their environment within a geographical location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and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Evolution is powered by interactions between the environment and organisms</a:t>
            </a:r>
          </a:p>
          <a:p>
            <a:r>
              <a:rPr lang="en-US" dirty="0" smtClean="0"/>
              <a:t>Conditions that make evolution a vital process =</a:t>
            </a:r>
          </a:p>
          <a:p>
            <a:pPr lvl="1"/>
            <a:r>
              <a:rPr lang="en-US" dirty="0" smtClean="0"/>
              <a:t>Overproduction=population to increase in size</a:t>
            </a:r>
          </a:p>
          <a:p>
            <a:pPr lvl="1"/>
            <a:r>
              <a:rPr lang="en-US" dirty="0" smtClean="0"/>
              <a:t>Finite (limited) resources</a:t>
            </a:r>
          </a:p>
          <a:p>
            <a:pPr lvl="1"/>
            <a:r>
              <a:rPr lang="en-US" dirty="0" smtClean="0"/>
              <a:t>Genetic differences in offspring due to mutation and genetic “shuffling”</a:t>
            </a:r>
          </a:p>
          <a:p>
            <a:pPr lvl="1"/>
            <a:r>
              <a:rPr lang="en-US" dirty="0" smtClean="0"/>
              <a:t>The selection of offspring better able to survive and reproduce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43434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species has the potential to produce more offspring can could possibly survive. </a:t>
            </a:r>
          </a:p>
          <a:p>
            <a:r>
              <a:rPr lang="en-US" dirty="0" smtClean="0"/>
              <a:t>Species that reproduce quickly = </a:t>
            </a:r>
          </a:p>
          <a:p>
            <a:pPr lvl="1"/>
            <a:r>
              <a:rPr lang="en-US" dirty="0" smtClean="0"/>
              <a:t>Bacteria, insects, dandelions, rabbits</a:t>
            </a:r>
          </a:p>
          <a:p>
            <a:r>
              <a:rPr lang="en-US" dirty="0" smtClean="0"/>
              <a:t>If all the offspring of these species survived the earth would be overrun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981200"/>
            <a:ext cx="3810000" cy="3232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population of a species remains about the same form one year to the next.</a:t>
            </a:r>
          </a:p>
          <a:p>
            <a:pPr lvl="1"/>
            <a:r>
              <a:rPr lang="en-US" dirty="0" smtClean="0"/>
              <a:t>Each year 100 deer may be born but there are still the same amount of deer present as there were the year before.</a:t>
            </a:r>
          </a:p>
          <a:p>
            <a:pPr lvl="1"/>
            <a:r>
              <a:rPr lang="en-US" dirty="0" smtClean="0"/>
              <a:t>Not all individuals will survive till the next year/ adulthood</a:t>
            </a:r>
            <a:endParaRPr lang="en-US" dirty="0"/>
          </a:p>
        </p:txBody>
      </p:sp>
      <p:sp>
        <p:nvSpPr>
          <p:cNvPr id="4" name="SMARTInkShape-32"/>
          <p:cNvSpPr/>
          <p:nvPr/>
        </p:nvSpPr>
        <p:spPr>
          <a:xfrm>
            <a:off x="1280160" y="5128260"/>
            <a:ext cx="4739641" cy="1516166"/>
          </a:xfrm>
          <a:custGeom>
            <a:avLst/>
            <a:gdLst/>
            <a:ahLst/>
            <a:cxnLst/>
            <a:rect l="0" t="0" r="0" b="0"/>
            <a:pathLst>
              <a:path w="4739641" h="1516166">
                <a:moveTo>
                  <a:pt x="7619" y="0"/>
                </a:moveTo>
                <a:lnTo>
                  <a:pt x="92" y="0"/>
                </a:lnTo>
                <a:lnTo>
                  <a:pt x="0" y="36044"/>
                </a:lnTo>
                <a:lnTo>
                  <a:pt x="2258" y="43677"/>
                </a:lnTo>
                <a:lnTo>
                  <a:pt x="4045" y="46898"/>
                </a:lnTo>
                <a:lnTo>
                  <a:pt x="11351" y="80546"/>
                </a:lnTo>
                <a:lnTo>
                  <a:pt x="14728" y="114872"/>
                </a:lnTo>
                <a:lnTo>
                  <a:pt x="15172" y="152475"/>
                </a:lnTo>
                <a:lnTo>
                  <a:pt x="17484" y="185152"/>
                </a:lnTo>
                <a:lnTo>
                  <a:pt x="21798" y="219923"/>
                </a:lnTo>
                <a:lnTo>
                  <a:pt x="23496" y="257335"/>
                </a:lnTo>
                <a:lnTo>
                  <a:pt x="28849" y="295079"/>
                </a:lnTo>
                <a:lnTo>
                  <a:pt x="34203" y="331290"/>
                </a:lnTo>
                <a:lnTo>
                  <a:pt x="36945" y="361003"/>
                </a:lnTo>
                <a:lnTo>
                  <a:pt x="43108" y="396146"/>
                </a:lnTo>
                <a:lnTo>
                  <a:pt x="45204" y="432565"/>
                </a:lnTo>
                <a:lnTo>
                  <a:pt x="49663" y="468514"/>
                </a:lnTo>
                <a:lnTo>
                  <a:pt x="56295" y="498181"/>
                </a:lnTo>
                <a:lnTo>
                  <a:pt x="59577" y="528421"/>
                </a:lnTo>
                <a:lnTo>
                  <a:pt x="64595" y="558830"/>
                </a:lnTo>
                <a:lnTo>
                  <a:pt x="67399" y="589288"/>
                </a:lnTo>
                <a:lnTo>
                  <a:pt x="72275" y="619762"/>
                </a:lnTo>
                <a:lnTo>
                  <a:pt x="76271" y="656010"/>
                </a:lnTo>
                <a:lnTo>
                  <a:pt x="81207" y="689202"/>
                </a:lnTo>
                <a:lnTo>
                  <a:pt x="83045" y="720016"/>
                </a:lnTo>
                <a:lnTo>
                  <a:pt x="84437" y="747302"/>
                </a:lnTo>
                <a:lnTo>
                  <a:pt x="88988" y="780599"/>
                </a:lnTo>
                <a:lnTo>
                  <a:pt x="90713" y="812290"/>
                </a:lnTo>
                <a:lnTo>
                  <a:pt x="92071" y="843129"/>
                </a:lnTo>
                <a:lnTo>
                  <a:pt x="96613" y="873714"/>
                </a:lnTo>
                <a:lnTo>
                  <a:pt x="99181" y="904226"/>
                </a:lnTo>
                <a:lnTo>
                  <a:pt x="104081" y="934715"/>
                </a:lnTo>
                <a:lnTo>
                  <a:pt x="106756" y="966045"/>
                </a:lnTo>
                <a:lnTo>
                  <a:pt x="111688" y="1000916"/>
                </a:lnTo>
                <a:lnTo>
                  <a:pt x="113526" y="1033073"/>
                </a:lnTo>
                <a:lnTo>
                  <a:pt x="114917" y="1064051"/>
                </a:lnTo>
                <a:lnTo>
                  <a:pt x="119468" y="1093831"/>
                </a:lnTo>
                <a:lnTo>
                  <a:pt x="121435" y="1131594"/>
                </a:lnTo>
                <a:lnTo>
                  <a:pt x="124034" y="1164738"/>
                </a:lnTo>
                <a:lnTo>
                  <a:pt x="130166" y="1196007"/>
                </a:lnTo>
                <a:lnTo>
                  <a:pt x="135087" y="1226721"/>
                </a:lnTo>
                <a:lnTo>
                  <a:pt x="140795" y="1263395"/>
                </a:lnTo>
                <a:lnTo>
                  <a:pt x="150076" y="1300335"/>
                </a:lnTo>
                <a:lnTo>
                  <a:pt x="160062" y="1332969"/>
                </a:lnTo>
                <a:lnTo>
                  <a:pt x="166143" y="1363875"/>
                </a:lnTo>
                <a:lnTo>
                  <a:pt x="173474" y="1399808"/>
                </a:lnTo>
                <a:lnTo>
                  <a:pt x="176988" y="1416646"/>
                </a:lnTo>
                <a:lnTo>
                  <a:pt x="181134" y="1432360"/>
                </a:lnTo>
                <a:lnTo>
                  <a:pt x="182950" y="1441784"/>
                </a:lnTo>
                <a:lnTo>
                  <a:pt x="188757" y="1456991"/>
                </a:lnTo>
                <a:lnTo>
                  <a:pt x="190572" y="1465432"/>
                </a:lnTo>
                <a:lnTo>
                  <a:pt x="196378" y="1477749"/>
                </a:lnTo>
                <a:lnTo>
                  <a:pt x="198089" y="1489803"/>
                </a:lnTo>
                <a:lnTo>
                  <a:pt x="198946" y="1491042"/>
                </a:lnTo>
                <a:lnTo>
                  <a:pt x="200364" y="1491868"/>
                </a:lnTo>
                <a:lnTo>
                  <a:pt x="205425" y="1493422"/>
                </a:lnTo>
                <a:lnTo>
                  <a:pt x="205740" y="1485902"/>
                </a:lnTo>
                <a:lnTo>
                  <a:pt x="217091" y="1485900"/>
                </a:lnTo>
                <a:lnTo>
                  <a:pt x="245673" y="1493049"/>
                </a:lnTo>
                <a:lnTo>
                  <a:pt x="254814" y="1492463"/>
                </a:lnTo>
                <a:lnTo>
                  <a:pt x="285398" y="1486588"/>
                </a:lnTo>
                <a:lnTo>
                  <a:pt x="321880" y="1485961"/>
                </a:lnTo>
                <a:lnTo>
                  <a:pt x="345019" y="1483654"/>
                </a:lnTo>
                <a:lnTo>
                  <a:pt x="359082" y="1481514"/>
                </a:lnTo>
                <a:lnTo>
                  <a:pt x="392318" y="1485155"/>
                </a:lnTo>
                <a:lnTo>
                  <a:pt x="427207" y="1485802"/>
                </a:lnTo>
                <a:lnTo>
                  <a:pt x="464884" y="1485886"/>
                </a:lnTo>
                <a:lnTo>
                  <a:pt x="502928" y="1485898"/>
                </a:lnTo>
                <a:lnTo>
                  <a:pt x="541021" y="1485899"/>
                </a:lnTo>
                <a:lnTo>
                  <a:pt x="571500" y="1485900"/>
                </a:lnTo>
                <a:lnTo>
                  <a:pt x="607216" y="1491136"/>
                </a:lnTo>
                <a:lnTo>
                  <a:pt x="641867" y="1493049"/>
                </a:lnTo>
                <a:lnTo>
                  <a:pt x="677027" y="1493427"/>
                </a:lnTo>
                <a:lnTo>
                  <a:pt x="709279" y="1493501"/>
                </a:lnTo>
                <a:lnTo>
                  <a:pt x="737536" y="1494361"/>
                </a:lnTo>
                <a:lnTo>
                  <a:pt x="767357" y="1498755"/>
                </a:lnTo>
                <a:lnTo>
                  <a:pt x="797642" y="1500433"/>
                </a:lnTo>
                <a:lnTo>
                  <a:pt x="828064" y="1500930"/>
                </a:lnTo>
                <a:lnTo>
                  <a:pt x="858527" y="1501924"/>
                </a:lnTo>
                <a:lnTo>
                  <a:pt x="889002" y="1506358"/>
                </a:lnTo>
                <a:lnTo>
                  <a:pt x="919480" y="1508048"/>
                </a:lnTo>
                <a:lnTo>
                  <a:pt x="950806" y="1509396"/>
                </a:lnTo>
                <a:lnTo>
                  <a:pt x="985676" y="1513933"/>
                </a:lnTo>
                <a:lnTo>
                  <a:pt x="1018680" y="1515655"/>
                </a:lnTo>
                <a:lnTo>
                  <a:pt x="1054894" y="1516165"/>
                </a:lnTo>
                <a:lnTo>
                  <a:pt x="1091588" y="1515470"/>
                </a:lnTo>
                <a:lnTo>
                  <a:pt x="1125132" y="1511123"/>
                </a:lnTo>
                <a:lnTo>
                  <a:pt x="1161506" y="1509460"/>
                </a:lnTo>
                <a:lnTo>
                  <a:pt x="1198248" y="1508967"/>
                </a:lnTo>
                <a:lnTo>
                  <a:pt x="1231807" y="1508821"/>
                </a:lnTo>
                <a:lnTo>
                  <a:pt x="1268185" y="1508778"/>
                </a:lnTo>
                <a:lnTo>
                  <a:pt x="1305774" y="1508765"/>
                </a:lnTo>
                <a:lnTo>
                  <a:pt x="1343723" y="1507914"/>
                </a:lnTo>
                <a:lnTo>
                  <a:pt x="1381779" y="1503523"/>
                </a:lnTo>
                <a:lnTo>
                  <a:pt x="1419865" y="1501846"/>
                </a:lnTo>
                <a:lnTo>
                  <a:pt x="1457961" y="1501349"/>
                </a:lnTo>
                <a:lnTo>
                  <a:pt x="1483360" y="1501233"/>
                </a:lnTo>
                <a:lnTo>
                  <a:pt x="1511018" y="1501181"/>
                </a:lnTo>
                <a:lnTo>
                  <a:pt x="1539396" y="1501158"/>
                </a:lnTo>
                <a:lnTo>
                  <a:pt x="1566120" y="1501147"/>
                </a:lnTo>
                <a:lnTo>
                  <a:pt x="1594367" y="1501143"/>
                </a:lnTo>
                <a:lnTo>
                  <a:pt x="1623854" y="1500295"/>
                </a:lnTo>
                <a:lnTo>
                  <a:pt x="1653893" y="1497095"/>
                </a:lnTo>
                <a:lnTo>
                  <a:pt x="1681919" y="1495109"/>
                </a:lnTo>
                <a:lnTo>
                  <a:pt x="1709332" y="1494226"/>
                </a:lnTo>
                <a:lnTo>
                  <a:pt x="1738450" y="1493834"/>
                </a:lnTo>
                <a:lnTo>
                  <a:pt x="1766066" y="1493659"/>
                </a:lnTo>
                <a:lnTo>
                  <a:pt x="1793298" y="1493581"/>
                </a:lnTo>
                <a:lnTo>
                  <a:pt x="1822334" y="1493547"/>
                </a:lnTo>
                <a:lnTo>
                  <a:pt x="1852173" y="1493532"/>
                </a:lnTo>
                <a:lnTo>
                  <a:pt x="1882368" y="1494372"/>
                </a:lnTo>
                <a:lnTo>
                  <a:pt x="1912721" y="1497567"/>
                </a:lnTo>
                <a:lnTo>
                  <a:pt x="1943144" y="1499552"/>
                </a:lnTo>
                <a:lnTo>
                  <a:pt x="1974446" y="1500434"/>
                </a:lnTo>
                <a:lnTo>
                  <a:pt x="2008114" y="1500826"/>
                </a:lnTo>
                <a:lnTo>
                  <a:pt x="2040575" y="1501000"/>
                </a:lnTo>
                <a:lnTo>
                  <a:pt x="2071935" y="1500231"/>
                </a:lnTo>
                <a:lnTo>
                  <a:pt x="2102807" y="1497067"/>
                </a:lnTo>
                <a:lnTo>
                  <a:pt x="2133460" y="1495096"/>
                </a:lnTo>
                <a:lnTo>
                  <a:pt x="2164018" y="1494221"/>
                </a:lnTo>
                <a:lnTo>
                  <a:pt x="2194532" y="1493831"/>
                </a:lnTo>
                <a:lnTo>
                  <a:pt x="2225027" y="1493658"/>
                </a:lnTo>
                <a:lnTo>
                  <a:pt x="2255514" y="1493581"/>
                </a:lnTo>
                <a:lnTo>
                  <a:pt x="2285997" y="1493547"/>
                </a:lnTo>
                <a:lnTo>
                  <a:pt x="2316478" y="1493531"/>
                </a:lnTo>
                <a:lnTo>
                  <a:pt x="2346112" y="1492678"/>
                </a:lnTo>
                <a:lnTo>
                  <a:pt x="2373394" y="1489477"/>
                </a:lnTo>
                <a:lnTo>
                  <a:pt x="2401888" y="1487490"/>
                </a:lnTo>
                <a:lnTo>
                  <a:pt x="2431486" y="1485760"/>
                </a:lnTo>
                <a:lnTo>
                  <a:pt x="2461573" y="1482169"/>
                </a:lnTo>
                <a:lnTo>
                  <a:pt x="2491879" y="1480008"/>
                </a:lnTo>
                <a:lnTo>
                  <a:pt x="2522281" y="1479048"/>
                </a:lnTo>
                <a:lnTo>
                  <a:pt x="2552727" y="1478621"/>
                </a:lnTo>
                <a:lnTo>
                  <a:pt x="2583192" y="1478431"/>
                </a:lnTo>
                <a:lnTo>
                  <a:pt x="2613665" y="1478347"/>
                </a:lnTo>
                <a:lnTo>
                  <a:pt x="2644142" y="1478310"/>
                </a:lnTo>
                <a:lnTo>
                  <a:pt x="2674621" y="1478293"/>
                </a:lnTo>
                <a:lnTo>
                  <a:pt x="2705100" y="1478286"/>
                </a:lnTo>
                <a:lnTo>
                  <a:pt x="2735580" y="1478282"/>
                </a:lnTo>
                <a:lnTo>
                  <a:pt x="2766059" y="1478281"/>
                </a:lnTo>
                <a:lnTo>
                  <a:pt x="2795693" y="1477433"/>
                </a:lnTo>
                <a:lnTo>
                  <a:pt x="2822974" y="1474235"/>
                </a:lnTo>
                <a:lnTo>
                  <a:pt x="2851468" y="1472249"/>
                </a:lnTo>
                <a:lnTo>
                  <a:pt x="2881066" y="1471366"/>
                </a:lnTo>
                <a:lnTo>
                  <a:pt x="2911153" y="1470973"/>
                </a:lnTo>
                <a:lnTo>
                  <a:pt x="2939201" y="1470799"/>
                </a:lnTo>
                <a:lnTo>
                  <a:pt x="2966625" y="1470721"/>
                </a:lnTo>
                <a:lnTo>
                  <a:pt x="2995746" y="1470687"/>
                </a:lnTo>
                <a:lnTo>
                  <a:pt x="3025622" y="1470672"/>
                </a:lnTo>
                <a:lnTo>
                  <a:pt x="3054987" y="1469818"/>
                </a:lnTo>
                <a:lnTo>
                  <a:pt x="3082150" y="1466617"/>
                </a:lnTo>
                <a:lnTo>
                  <a:pt x="3110591" y="1464629"/>
                </a:lnTo>
                <a:lnTo>
                  <a:pt x="3139318" y="1463746"/>
                </a:lnTo>
                <a:lnTo>
                  <a:pt x="3166197" y="1463353"/>
                </a:lnTo>
                <a:lnTo>
                  <a:pt x="3192254" y="1463179"/>
                </a:lnTo>
                <a:lnTo>
                  <a:pt x="3218792" y="1463102"/>
                </a:lnTo>
                <a:lnTo>
                  <a:pt x="3247520" y="1463067"/>
                </a:lnTo>
                <a:lnTo>
                  <a:pt x="3277222" y="1460794"/>
                </a:lnTo>
                <a:lnTo>
                  <a:pt x="3307356" y="1456962"/>
                </a:lnTo>
                <a:lnTo>
                  <a:pt x="3337682" y="1452436"/>
                </a:lnTo>
                <a:lnTo>
                  <a:pt x="3365837" y="1449860"/>
                </a:lnTo>
                <a:lnTo>
                  <a:pt x="3393307" y="1448716"/>
                </a:lnTo>
                <a:lnTo>
                  <a:pt x="3422449" y="1448206"/>
                </a:lnTo>
                <a:lnTo>
                  <a:pt x="3452335" y="1445723"/>
                </a:lnTo>
                <a:lnTo>
                  <a:pt x="3482551" y="1442643"/>
                </a:lnTo>
                <a:lnTo>
                  <a:pt x="3512914" y="1441275"/>
                </a:lnTo>
                <a:lnTo>
                  <a:pt x="3543341" y="1440666"/>
                </a:lnTo>
                <a:lnTo>
                  <a:pt x="3572951" y="1440396"/>
                </a:lnTo>
                <a:lnTo>
                  <a:pt x="3600222" y="1440276"/>
                </a:lnTo>
                <a:lnTo>
                  <a:pt x="3626455" y="1440222"/>
                </a:lnTo>
                <a:lnTo>
                  <a:pt x="3653070" y="1440198"/>
                </a:lnTo>
                <a:lnTo>
                  <a:pt x="3681833" y="1440188"/>
                </a:lnTo>
                <a:lnTo>
                  <a:pt x="3711550" y="1440184"/>
                </a:lnTo>
                <a:lnTo>
                  <a:pt x="3740844" y="1440181"/>
                </a:lnTo>
                <a:lnTo>
                  <a:pt x="3767975" y="1440180"/>
                </a:lnTo>
                <a:lnTo>
                  <a:pt x="3796402" y="1440180"/>
                </a:lnTo>
                <a:lnTo>
                  <a:pt x="3825122" y="1440180"/>
                </a:lnTo>
                <a:lnTo>
                  <a:pt x="3851999" y="1440179"/>
                </a:lnTo>
                <a:lnTo>
                  <a:pt x="3880312" y="1440179"/>
                </a:lnTo>
                <a:lnTo>
                  <a:pt x="3909830" y="1439332"/>
                </a:lnTo>
                <a:lnTo>
                  <a:pt x="3939882" y="1436134"/>
                </a:lnTo>
                <a:lnTo>
                  <a:pt x="3967914" y="1434148"/>
                </a:lnTo>
                <a:lnTo>
                  <a:pt x="3995330" y="1433266"/>
                </a:lnTo>
                <a:lnTo>
                  <a:pt x="4024449" y="1432873"/>
                </a:lnTo>
                <a:lnTo>
                  <a:pt x="4052066" y="1430441"/>
                </a:lnTo>
                <a:lnTo>
                  <a:pt x="4078451" y="1427384"/>
                </a:lnTo>
                <a:lnTo>
                  <a:pt x="4104289" y="1426026"/>
                </a:lnTo>
                <a:lnTo>
                  <a:pt x="4132142" y="1425422"/>
                </a:lnTo>
                <a:lnTo>
                  <a:pt x="4159760" y="1425154"/>
                </a:lnTo>
                <a:lnTo>
                  <a:pt x="4195196" y="1424157"/>
                </a:lnTo>
                <a:lnTo>
                  <a:pt x="4232977" y="1419722"/>
                </a:lnTo>
                <a:lnTo>
                  <a:pt x="4261303" y="1418387"/>
                </a:lnTo>
                <a:lnTo>
                  <a:pt x="4288568" y="1417794"/>
                </a:lnTo>
                <a:lnTo>
                  <a:pt x="4314796" y="1416683"/>
                </a:lnTo>
                <a:lnTo>
                  <a:pt x="4340565" y="1413368"/>
                </a:lnTo>
                <a:lnTo>
                  <a:pt x="4366129" y="1411329"/>
                </a:lnTo>
                <a:lnTo>
                  <a:pt x="4402063" y="1410183"/>
                </a:lnTo>
                <a:lnTo>
                  <a:pt x="4434159" y="1409843"/>
                </a:lnTo>
                <a:lnTo>
                  <a:pt x="4465118" y="1409742"/>
                </a:lnTo>
                <a:lnTo>
                  <a:pt x="4495739" y="1407455"/>
                </a:lnTo>
                <a:lnTo>
                  <a:pt x="4526262" y="1403673"/>
                </a:lnTo>
                <a:lnTo>
                  <a:pt x="4556754" y="1402552"/>
                </a:lnTo>
                <a:lnTo>
                  <a:pt x="4593353" y="1402173"/>
                </a:lnTo>
                <a:lnTo>
                  <a:pt x="4630279" y="1402097"/>
                </a:lnTo>
                <a:lnTo>
                  <a:pt x="4662910" y="1402084"/>
                </a:lnTo>
                <a:lnTo>
                  <a:pt x="4696233" y="1402080"/>
                </a:lnTo>
                <a:lnTo>
                  <a:pt x="4733758" y="1402079"/>
                </a:lnTo>
                <a:lnTo>
                  <a:pt x="4739640" y="140207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33"/>
          <p:cNvSpPr/>
          <p:nvPr/>
        </p:nvSpPr>
        <p:spPr>
          <a:xfrm>
            <a:off x="1479432" y="5760719"/>
            <a:ext cx="760848" cy="861062"/>
          </a:xfrm>
          <a:custGeom>
            <a:avLst/>
            <a:gdLst/>
            <a:ahLst/>
            <a:cxnLst/>
            <a:rect l="0" t="0" r="0" b="0"/>
            <a:pathLst>
              <a:path w="760848" h="861062">
                <a:moveTo>
                  <a:pt x="14088" y="861061"/>
                </a:moveTo>
                <a:lnTo>
                  <a:pt x="0" y="861061"/>
                </a:lnTo>
                <a:lnTo>
                  <a:pt x="6467" y="861061"/>
                </a:lnTo>
                <a:lnTo>
                  <a:pt x="6468" y="854499"/>
                </a:lnTo>
                <a:lnTo>
                  <a:pt x="7314" y="854147"/>
                </a:lnTo>
                <a:lnTo>
                  <a:pt x="10513" y="853754"/>
                </a:lnTo>
                <a:lnTo>
                  <a:pt x="11704" y="852803"/>
                </a:lnTo>
                <a:lnTo>
                  <a:pt x="13028" y="849488"/>
                </a:lnTo>
                <a:lnTo>
                  <a:pt x="14228" y="848265"/>
                </a:lnTo>
                <a:lnTo>
                  <a:pt x="22237" y="844046"/>
                </a:lnTo>
                <a:lnTo>
                  <a:pt x="24600" y="842098"/>
                </a:lnTo>
                <a:lnTo>
                  <a:pt x="27227" y="837675"/>
                </a:lnTo>
                <a:lnTo>
                  <a:pt x="27927" y="835310"/>
                </a:lnTo>
                <a:lnTo>
                  <a:pt x="29240" y="833733"/>
                </a:lnTo>
                <a:lnTo>
                  <a:pt x="35765" y="830996"/>
                </a:lnTo>
                <a:lnTo>
                  <a:pt x="40642" y="830703"/>
                </a:lnTo>
                <a:lnTo>
                  <a:pt x="41951" y="829816"/>
                </a:lnTo>
                <a:lnTo>
                  <a:pt x="42823" y="828378"/>
                </a:lnTo>
                <a:lnTo>
                  <a:pt x="43405" y="826572"/>
                </a:lnTo>
                <a:lnTo>
                  <a:pt x="44639" y="825368"/>
                </a:lnTo>
                <a:lnTo>
                  <a:pt x="52703" y="821178"/>
                </a:lnTo>
                <a:lnTo>
                  <a:pt x="89126" y="786022"/>
                </a:lnTo>
                <a:lnTo>
                  <a:pt x="89943" y="781159"/>
                </a:lnTo>
                <a:lnTo>
                  <a:pt x="90905" y="779853"/>
                </a:lnTo>
                <a:lnTo>
                  <a:pt x="94231" y="778402"/>
                </a:lnTo>
                <a:lnTo>
                  <a:pt x="100863" y="777585"/>
                </a:lnTo>
                <a:lnTo>
                  <a:pt x="102418" y="776623"/>
                </a:lnTo>
                <a:lnTo>
                  <a:pt x="103454" y="775136"/>
                </a:lnTo>
                <a:lnTo>
                  <a:pt x="105118" y="770710"/>
                </a:lnTo>
                <a:lnTo>
                  <a:pt x="112052" y="763155"/>
                </a:lnTo>
                <a:lnTo>
                  <a:pt x="112823" y="758298"/>
                </a:lnTo>
                <a:lnTo>
                  <a:pt x="113778" y="756992"/>
                </a:lnTo>
                <a:lnTo>
                  <a:pt x="115261" y="756121"/>
                </a:lnTo>
                <a:lnTo>
                  <a:pt x="117097" y="755541"/>
                </a:lnTo>
                <a:lnTo>
                  <a:pt x="118320" y="754308"/>
                </a:lnTo>
                <a:lnTo>
                  <a:pt x="120445" y="747922"/>
                </a:lnTo>
                <a:lnTo>
                  <a:pt x="120672" y="743059"/>
                </a:lnTo>
                <a:lnTo>
                  <a:pt x="121550" y="741753"/>
                </a:lnTo>
                <a:lnTo>
                  <a:pt x="122983" y="740882"/>
                </a:lnTo>
                <a:lnTo>
                  <a:pt x="124784" y="740302"/>
                </a:lnTo>
                <a:lnTo>
                  <a:pt x="125985" y="739068"/>
                </a:lnTo>
                <a:lnTo>
                  <a:pt x="127320" y="735439"/>
                </a:lnTo>
                <a:lnTo>
                  <a:pt x="128522" y="734133"/>
                </a:lnTo>
                <a:lnTo>
                  <a:pt x="132116" y="732682"/>
                </a:lnTo>
                <a:lnTo>
                  <a:pt x="133413" y="731448"/>
                </a:lnTo>
                <a:lnTo>
                  <a:pt x="134854" y="727819"/>
                </a:lnTo>
                <a:lnTo>
                  <a:pt x="136085" y="726513"/>
                </a:lnTo>
                <a:lnTo>
                  <a:pt x="139711" y="725061"/>
                </a:lnTo>
                <a:lnTo>
                  <a:pt x="141017" y="723828"/>
                </a:lnTo>
                <a:lnTo>
                  <a:pt x="147329" y="713396"/>
                </a:lnTo>
                <a:lnTo>
                  <a:pt x="151764" y="710766"/>
                </a:lnTo>
                <a:lnTo>
                  <a:pt x="154132" y="710064"/>
                </a:lnTo>
                <a:lnTo>
                  <a:pt x="155710" y="708750"/>
                </a:lnTo>
                <a:lnTo>
                  <a:pt x="157464" y="705031"/>
                </a:lnTo>
                <a:lnTo>
                  <a:pt x="158744" y="694830"/>
                </a:lnTo>
                <a:lnTo>
                  <a:pt x="164080" y="687616"/>
                </a:lnTo>
                <a:lnTo>
                  <a:pt x="165417" y="682938"/>
                </a:lnTo>
                <a:lnTo>
                  <a:pt x="166621" y="681352"/>
                </a:lnTo>
                <a:lnTo>
                  <a:pt x="171513" y="678274"/>
                </a:lnTo>
                <a:lnTo>
                  <a:pt x="180567" y="664350"/>
                </a:lnTo>
                <a:lnTo>
                  <a:pt x="201927" y="641896"/>
                </a:lnTo>
                <a:lnTo>
                  <a:pt x="204646" y="634785"/>
                </a:lnTo>
                <a:lnTo>
                  <a:pt x="208282" y="629825"/>
                </a:lnTo>
                <a:lnTo>
                  <a:pt x="212721" y="627056"/>
                </a:lnTo>
                <a:lnTo>
                  <a:pt x="217516" y="624978"/>
                </a:lnTo>
                <a:lnTo>
                  <a:pt x="222469" y="621233"/>
                </a:lnTo>
                <a:lnTo>
                  <a:pt x="225235" y="616746"/>
                </a:lnTo>
                <a:lnTo>
                  <a:pt x="227311" y="611930"/>
                </a:lnTo>
                <a:lnTo>
                  <a:pt x="232393" y="604458"/>
                </a:lnTo>
                <a:lnTo>
                  <a:pt x="235122" y="596882"/>
                </a:lnTo>
                <a:lnTo>
                  <a:pt x="245569" y="584198"/>
                </a:lnTo>
                <a:lnTo>
                  <a:pt x="250459" y="581377"/>
                </a:lnTo>
                <a:lnTo>
                  <a:pt x="252949" y="580625"/>
                </a:lnTo>
                <a:lnTo>
                  <a:pt x="254608" y="579276"/>
                </a:lnTo>
                <a:lnTo>
                  <a:pt x="271051" y="556219"/>
                </a:lnTo>
                <a:lnTo>
                  <a:pt x="273073" y="551162"/>
                </a:lnTo>
                <a:lnTo>
                  <a:pt x="291043" y="530860"/>
                </a:lnTo>
                <a:lnTo>
                  <a:pt x="296070" y="528038"/>
                </a:lnTo>
                <a:lnTo>
                  <a:pt x="298596" y="527285"/>
                </a:lnTo>
                <a:lnTo>
                  <a:pt x="300280" y="525937"/>
                </a:lnTo>
                <a:lnTo>
                  <a:pt x="316770" y="502879"/>
                </a:lnTo>
                <a:lnTo>
                  <a:pt x="318793" y="497823"/>
                </a:lnTo>
                <a:lnTo>
                  <a:pt x="332013" y="480059"/>
                </a:lnTo>
                <a:lnTo>
                  <a:pt x="334034" y="474980"/>
                </a:lnTo>
                <a:lnTo>
                  <a:pt x="354772" y="449581"/>
                </a:lnTo>
                <a:lnTo>
                  <a:pt x="356850" y="444501"/>
                </a:lnTo>
                <a:lnTo>
                  <a:pt x="370110" y="426720"/>
                </a:lnTo>
                <a:lnTo>
                  <a:pt x="372795" y="414021"/>
                </a:lnTo>
                <a:lnTo>
                  <a:pt x="376149" y="408940"/>
                </a:lnTo>
                <a:lnTo>
                  <a:pt x="380461" y="406118"/>
                </a:lnTo>
                <a:lnTo>
                  <a:pt x="382797" y="405366"/>
                </a:lnTo>
                <a:lnTo>
                  <a:pt x="384354" y="404017"/>
                </a:lnTo>
                <a:lnTo>
                  <a:pt x="386083" y="400261"/>
                </a:lnTo>
                <a:lnTo>
                  <a:pt x="391368" y="395770"/>
                </a:lnTo>
                <a:lnTo>
                  <a:pt x="404513" y="385988"/>
                </a:lnTo>
                <a:lnTo>
                  <a:pt x="407743" y="380959"/>
                </a:lnTo>
                <a:lnTo>
                  <a:pt x="410026" y="375902"/>
                </a:lnTo>
                <a:lnTo>
                  <a:pt x="423441" y="358139"/>
                </a:lnTo>
                <a:lnTo>
                  <a:pt x="424150" y="355599"/>
                </a:lnTo>
                <a:lnTo>
                  <a:pt x="425469" y="353906"/>
                </a:lnTo>
                <a:lnTo>
                  <a:pt x="431371" y="349830"/>
                </a:lnTo>
                <a:lnTo>
                  <a:pt x="464139" y="311958"/>
                </a:lnTo>
                <a:lnTo>
                  <a:pt x="483159" y="292082"/>
                </a:lnTo>
                <a:lnTo>
                  <a:pt x="488120" y="281936"/>
                </a:lnTo>
                <a:lnTo>
                  <a:pt x="520635" y="247834"/>
                </a:lnTo>
                <a:lnTo>
                  <a:pt x="525111" y="245615"/>
                </a:lnTo>
                <a:lnTo>
                  <a:pt x="527490" y="245024"/>
                </a:lnTo>
                <a:lnTo>
                  <a:pt x="529076" y="243783"/>
                </a:lnTo>
                <a:lnTo>
                  <a:pt x="535875" y="233339"/>
                </a:lnTo>
                <a:lnTo>
                  <a:pt x="540351" y="230707"/>
                </a:lnTo>
                <a:lnTo>
                  <a:pt x="542730" y="230004"/>
                </a:lnTo>
                <a:lnTo>
                  <a:pt x="544316" y="228690"/>
                </a:lnTo>
                <a:lnTo>
                  <a:pt x="546078" y="224972"/>
                </a:lnTo>
                <a:lnTo>
                  <a:pt x="547070" y="218118"/>
                </a:lnTo>
                <a:lnTo>
                  <a:pt x="548056" y="216532"/>
                </a:lnTo>
                <a:lnTo>
                  <a:pt x="549560" y="215475"/>
                </a:lnTo>
                <a:lnTo>
                  <a:pt x="551409" y="214770"/>
                </a:lnTo>
                <a:lnTo>
                  <a:pt x="552642" y="213454"/>
                </a:lnTo>
                <a:lnTo>
                  <a:pt x="555738" y="205683"/>
                </a:lnTo>
                <a:lnTo>
                  <a:pt x="559057" y="202046"/>
                </a:lnTo>
                <a:lnTo>
                  <a:pt x="563354" y="199865"/>
                </a:lnTo>
                <a:lnTo>
                  <a:pt x="565685" y="199283"/>
                </a:lnTo>
                <a:lnTo>
                  <a:pt x="567239" y="198049"/>
                </a:lnTo>
                <a:lnTo>
                  <a:pt x="584424" y="176443"/>
                </a:lnTo>
                <a:lnTo>
                  <a:pt x="596909" y="163940"/>
                </a:lnTo>
                <a:lnTo>
                  <a:pt x="599086" y="159504"/>
                </a:lnTo>
                <a:lnTo>
                  <a:pt x="599666" y="157137"/>
                </a:lnTo>
                <a:lnTo>
                  <a:pt x="600900" y="155558"/>
                </a:lnTo>
                <a:lnTo>
                  <a:pt x="604529" y="153804"/>
                </a:lnTo>
                <a:lnTo>
                  <a:pt x="605835" y="152489"/>
                </a:lnTo>
                <a:lnTo>
                  <a:pt x="607286" y="148771"/>
                </a:lnTo>
                <a:lnTo>
                  <a:pt x="608520" y="147441"/>
                </a:lnTo>
                <a:lnTo>
                  <a:pt x="612149" y="145963"/>
                </a:lnTo>
                <a:lnTo>
                  <a:pt x="613455" y="144722"/>
                </a:lnTo>
                <a:lnTo>
                  <a:pt x="614906" y="141086"/>
                </a:lnTo>
                <a:lnTo>
                  <a:pt x="616140" y="139777"/>
                </a:lnTo>
                <a:lnTo>
                  <a:pt x="619769" y="138324"/>
                </a:lnTo>
                <a:lnTo>
                  <a:pt x="621075" y="137089"/>
                </a:lnTo>
                <a:lnTo>
                  <a:pt x="622526" y="133459"/>
                </a:lnTo>
                <a:lnTo>
                  <a:pt x="623343" y="126657"/>
                </a:lnTo>
                <a:lnTo>
                  <a:pt x="624305" y="125078"/>
                </a:lnTo>
                <a:lnTo>
                  <a:pt x="625792" y="124025"/>
                </a:lnTo>
                <a:lnTo>
                  <a:pt x="627631" y="123324"/>
                </a:lnTo>
                <a:lnTo>
                  <a:pt x="628856" y="122009"/>
                </a:lnTo>
                <a:lnTo>
                  <a:pt x="630218" y="118291"/>
                </a:lnTo>
                <a:lnTo>
                  <a:pt x="631428" y="116960"/>
                </a:lnTo>
                <a:lnTo>
                  <a:pt x="635030" y="115483"/>
                </a:lnTo>
                <a:lnTo>
                  <a:pt x="636329" y="114242"/>
                </a:lnTo>
                <a:lnTo>
                  <a:pt x="637773" y="110606"/>
                </a:lnTo>
                <a:lnTo>
                  <a:pt x="639004" y="109297"/>
                </a:lnTo>
                <a:lnTo>
                  <a:pt x="645387" y="107025"/>
                </a:lnTo>
                <a:lnTo>
                  <a:pt x="650249" y="106782"/>
                </a:lnTo>
                <a:lnTo>
                  <a:pt x="651555" y="105902"/>
                </a:lnTo>
                <a:lnTo>
                  <a:pt x="652426" y="104468"/>
                </a:lnTo>
                <a:lnTo>
                  <a:pt x="653006" y="102666"/>
                </a:lnTo>
                <a:lnTo>
                  <a:pt x="654240" y="101464"/>
                </a:lnTo>
                <a:lnTo>
                  <a:pt x="657869" y="100129"/>
                </a:lnTo>
                <a:lnTo>
                  <a:pt x="659175" y="98926"/>
                </a:lnTo>
                <a:lnTo>
                  <a:pt x="668633" y="83908"/>
                </a:lnTo>
                <a:lnTo>
                  <a:pt x="669063" y="80190"/>
                </a:lnTo>
                <a:lnTo>
                  <a:pt x="670025" y="78860"/>
                </a:lnTo>
                <a:lnTo>
                  <a:pt x="671512" y="77974"/>
                </a:lnTo>
                <a:lnTo>
                  <a:pt x="673351" y="77383"/>
                </a:lnTo>
                <a:lnTo>
                  <a:pt x="674576" y="76142"/>
                </a:lnTo>
                <a:lnTo>
                  <a:pt x="675938" y="72505"/>
                </a:lnTo>
                <a:lnTo>
                  <a:pt x="677148" y="71197"/>
                </a:lnTo>
                <a:lnTo>
                  <a:pt x="680750" y="69744"/>
                </a:lnTo>
                <a:lnTo>
                  <a:pt x="687538" y="68925"/>
                </a:lnTo>
                <a:lnTo>
                  <a:pt x="689114" y="67963"/>
                </a:lnTo>
                <a:lnTo>
                  <a:pt x="690165" y="66476"/>
                </a:lnTo>
                <a:lnTo>
                  <a:pt x="692180" y="62565"/>
                </a:lnTo>
                <a:lnTo>
                  <a:pt x="698705" y="54722"/>
                </a:lnTo>
                <a:lnTo>
                  <a:pt x="701620" y="53955"/>
                </a:lnTo>
                <a:lnTo>
                  <a:pt x="703582" y="53750"/>
                </a:lnTo>
                <a:lnTo>
                  <a:pt x="704891" y="52767"/>
                </a:lnTo>
                <a:lnTo>
                  <a:pt x="707163" y="46816"/>
                </a:lnTo>
                <a:lnTo>
                  <a:pt x="707405" y="42000"/>
                </a:lnTo>
                <a:lnTo>
                  <a:pt x="708286" y="40700"/>
                </a:lnTo>
                <a:lnTo>
                  <a:pt x="709720" y="39833"/>
                </a:lnTo>
                <a:lnTo>
                  <a:pt x="711523" y="39256"/>
                </a:lnTo>
                <a:lnTo>
                  <a:pt x="712724" y="38024"/>
                </a:lnTo>
                <a:lnTo>
                  <a:pt x="714059" y="34398"/>
                </a:lnTo>
                <a:lnTo>
                  <a:pt x="715262" y="33092"/>
                </a:lnTo>
                <a:lnTo>
                  <a:pt x="718856" y="31641"/>
                </a:lnTo>
                <a:lnTo>
                  <a:pt x="725640" y="30825"/>
                </a:lnTo>
                <a:lnTo>
                  <a:pt x="727216" y="29863"/>
                </a:lnTo>
                <a:lnTo>
                  <a:pt x="728266" y="28375"/>
                </a:lnTo>
                <a:lnTo>
                  <a:pt x="729952" y="23950"/>
                </a:lnTo>
                <a:lnTo>
                  <a:pt x="736892" y="16395"/>
                </a:lnTo>
                <a:lnTo>
                  <a:pt x="741708" y="15583"/>
                </a:lnTo>
                <a:lnTo>
                  <a:pt x="743008" y="14622"/>
                </a:lnTo>
                <a:lnTo>
                  <a:pt x="746387" y="6989"/>
                </a:lnTo>
                <a:lnTo>
                  <a:pt x="752911" y="323"/>
                </a:lnTo>
                <a:lnTo>
                  <a:pt x="760847" y="0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34"/>
          <p:cNvSpPr/>
          <p:nvPr/>
        </p:nvSpPr>
        <p:spPr>
          <a:xfrm>
            <a:off x="2209800" y="5638802"/>
            <a:ext cx="1028701" cy="403859"/>
          </a:xfrm>
          <a:custGeom>
            <a:avLst/>
            <a:gdLst/>
            <a:ahLst/>
            <a:cxnLst/>
            <a:rect l="0" t="0" r="0" b="0"/>
            <a:pathLst>
              <a:path w="1028701" h="403859">
                <a:moveTo>
                  <a:pt x="0" y="137158"/>
                </a:moveTo>
                <a:lnTo>
                  <a:pt x="0" y="123004"/>
                </a:lnTo>
                <a:lnTo>
                  <a:pt x="846" y="122642"/>
                </a:lnTo>
                <a:lnTo>
                  <a:pt x="6560" y="122013"/>
                </a:lnTo>
                <a:lnTo>
                  <a:pt x="34181" y="95356"/>
                </a:lnTo>
                <a:lnTo>
                  <a:pt x="36358" y="90921"/>
                </a:lnTo>
                <a:lnTo>
                  <a:pt x="36938" y="88553"/>
                </a:lnTo>
                <a:lnTo>
                  <a:pt x="38172" y="86975"/>
                </a:lnTo>
                <a:lnTo>
                  <a:pt x="41801" y="85221"/>
                </a:lnTo>
                <a:lnTo>
                  <a:pt x="55419" y="83247"/>
                </a:lnTo>
                <a:lnTo>
                  <a:pt x="57266" y="81744"/>
                </a:lnTo>
                <a:lnTo>
                  <a:pt x="58497" y="79896"/>
                </a:lnTo>
                <a:lnTo>
                  <a:pt x="60165" y="78662"/>
                </a:lnTo>
                <a:lnTo>
                  <a:pt x="64275" y="77293"/>
                </a:lnTo>
                <a:lnTo>
                  <a:pt x="73813" y="75567"/>
                </a:lnTo>
                <a:lnTo>
                  <a:pt x="85417" y="66803"/>
                </a:lnTo>
                <a:lnTo>
                  <a:pt x="95132" y="57254"/>
                </a:lnTo>
                <a:lnTo>
                  <a:pt x="99572" y="55079"/>
                </a:lnTo>
                <a:lnTo>
                  <a:pt x="119400" y="52559"/>
                </a:lnTo>
                <a:lnTo>
                  <a:pt x="129544" y="47319"/>
                </a:lnTo>
                <a:lnTo>
                  <a:pt x="157480" y="44889"/>
                </a:lnTo>
                <a:lnTo>
                  <a:pt x="167640" y="39690"/>
                </a:lnTo>
                <a:lnTo>
                  <a:pt x="178859" y="38191"/>
                </a:lnTo>
                <a:lnTo>
                  <a:pt x="180199" y="37313"/>
                </a:lnTo>
                <a:lnTo>
                  <a:pt x="181093" y="35881"/>
                </a:lnTo>
                <a:lnTo>
                  <a:pt x="181688" y="34080"/>
                </a:lnTo>
                <a:lnTo>
                  <a:pt x="182932" y="32879"/>
                </a:lnTo>
                <a:lnTo>
                  <a:pt x="186572" y="31545"/>
                </a:lnTo>
                <a:lnTo>
                  <a:pt x="195807" y="29841"/>
                </a:lnTo>
                <a:lnTo>
                  <a:pt x="203267" y="25304"/>
                </a:lnTo>
                <a:lnTo>
                  <a:pt x="213373" y="23341"/>
                </a:lnTo>
                <a:lnTo>
                  <a:pt x="246693" y="22858"/>
                </a:lnTo>
                <a:lnTo>
                  <a:pt x="251599" y="20600"/>
                </a:lnTo>
                <a:lnTo>
                  <a:pt x="257602" y="16297"/>
                </a:lnTo>
                <a:lnTo>
                  <a:pt x="264871" y="15447"/>
                </a:lnTo>
                <a:lnTo>
                  <a:pt x="299813" y="15238"/>
                </a:lnTo>
                <a:lnTo>
                  <a:pt x="301475" y="14391"/>
                </a:lnTo>
                <a:lnTo>
                  <a:pt x="302583" y="12980"/>
                </a:lnTo>
                <a:lnTo>
                  <a:pt x="303322" y="11192"/>
                </a:lnTo>
                <a:lnTo>
                  <a:pt x="304661" y="10001"/>
                </a:lnTo>
                <a:lnTo>
                  <a:pt x="308407" y="8677"/>
                </a:lnTo>
                <a:lnTo>
                  <a:pt x="315276" y="7931"/>
                </a:lnTo>
                <a:lnTo>
                  <a:pt x="316863" y="6980"/>
                </a:lnTo>
                <a:lnTo>
                  <a:pt x="317922" y="5499"/>
                </a:lnTo>
                <a:lnTo>
                  <a:pt x="318628" y="3665"/>
                </a:lnTo>
                <a:lnTo>
                  <a:pt x="319945" y="2443"/>
                </a:lnTo>
                <a:lnTo>
                  <a:pt x="323666" y="1084"/>
                </a:lnTo>
                <a:lnTo>
                  <a:pt x="353155" y="0"/>
                </a:lnTo>
                <a:lnTo>
                  <a:pt x="358182" y="2257"/>
                </a:lnTo>
                <a:lnTo>
                  <a:pt x="364263" y="6559"/>
                </a:lnTo>
                <a:lnTo>
                  <a:pt x="371547" y="7409"/>
                </a:lnTo>
                <a:lnTo>
                  <a:pt x="383633" y="7590"/>
                </a:lnTo>
                <a:lnTo>
                  <a:pt x="385295" y="8446"/>
                </a:lnTo>
                <a:lnTo>
                  <a:pt x="386403" y="9863"/>
                </a:lnTo>
                <a:lnTo>
                  <a:pt x="387142" y="11654"/>
                </a:lnTo>
                <a:lnTo>
                  <a:pt x="388481" y="12849"/>
                </a:lnTo>
                <a:lnTo>
                  <a:pt x="392227" y="14176"/>
                </a:lnTo>
                <a:lnTo>
                  <a:pt x="429574" y="15237"/>
                </a:lnTo>
                <a:lnTo>
                  <a:pt x="436972" y="15237"/>
                </a:lnTo>
                <a:lnTo>
                  <a:pt x="438635" y="16084"/>
                </a:lnTo>
                <a:lnTo>
                  <a:pt x="439743" y="17495"/>
                </a:lnTo>
                <a:lnTo>
                  <a:pt x="440482" y="19282"/>
                </a:lnTo>
                <a:lnTo>
                  <a:pt x="441821" y="20474"/>
                </a:lnTo>
                <a:lnTo>
                  <a:pt x="445567" y="21798"/>
                </a:lnTo>
                <a:lnTo>
                  <a:pt x="462342" y="23642"/>
                </a:lnTo>
                <a:lnTo>
                  <a:pt x="472289" y="30613"/>
                </a:lnTo>
                <a:lnTo>
                  <a:pt x="478227" y="35503"/>
                </a:lnTo>
                <a:lnTo>
                  <a:pt x="486267" y="37756"/>
                </a:lnTo>
                <a:lnTo>
                  <a:pt x="491306" y="37996"/>
                </a:lnTo>
                <a:lnTo>
                  <a:pt x="495782" y="40311"/>
                </a:lnTo>
                <a:lnTo>
                  <a:pt x="500594" y="43315"/>
                </a:lnTo>
                <a:lnTo>
                  <a:pt x="509063" y="45401"/>
                </a:lnTo>
                <a:lnTo>
                  <a:pt x="514147" y="45624"/>
                </a:lnTo>
                <a:lnTo>
                  <a:pt x="515484" y="46502"/>
                </a:lnTo>
                <a:lnTo>
                  <a:pt x="516376" y="47933"/>
                </a:lnTo>
                <a:lnTo>
                  <a:pt x="517807" y="52270"/>
                </a:lnTo>
                <a:lnTo>
                  <a:pt x="520261" y="52863"/>
                </a:lnTo>
                <a:lnTo>
                  <a:pt x="529501" y="53310"/>
                </a:lnTo>
                <a:lnTo>
                  <a:pt x="530801" y="54166"/>
                </a:lnTo>
                <a:lnTo>
                  <a:pt x="531667" y="55582"/>
                </a:lnTo>
                <a:lnTo>
                  <a:pt x="532244" y="57374"/>
                </a:lnTo>
                <a:lnTo>
                  <a:pt x="533476" y="58569"/>
                </a:lnTo>
                <a:lnTo>
                  <a:pt x="539859" y="60643"/>
                </a:lnTo>
                <a:lnTo>
                  <a:pt x="547478" y="60930"/>
                </a:lnTo>
                <a:lnTo>
                  <a:pt x="555916" y="68263"/>
                </a:lnTo>
                <a:lnTo>
                  <a:pt x="567602" y="68569"/>
                </a:lnTo>
                <a:lnTo>
                  <a:pt x="568901" y="69419"/>
                </a:lnTo>
                <a:lnTo>
                  <a:pt x="569767" y="70832"/>
                </a:lnTo>
                <a:lnTo>
                  <a:pt x="571157" y="75138"/>
                </a:lnTo>
                <a:lnTo>
                  <a:pt x="573606" y="75726"/>
                </a:lnTo>
                <a:lnTo>
                  <a:pt x="575443" y="75884"/>
                </a:lnTo>
                <a:lnTo>
                  <a:pt x="576669" y="76835"/>
                </a:lnTo>
                <a:lnTo>
                  <a:pt x="578797" y="82731"/>
                </a:lnTo>
                <a:lnTo>
                  <a:pt x="581234" y="83335"/>
                </a:lnTo>
                <a:lnTo>
                  <a:pt x="593205" y="83809"/>
                </a:lnTo>
                <a:lnTo>
                  <a:pt x="600819" y="90377"/>
                </a:lnTo>
                <a:lnTo>
                  <a:pt x="605681" y="91123"/>
                </a:lnTo>
                <a:lnTo>
                  <a:pt x="606987" y="92074"/>
                </a:lnTo>
                <a:lnTo>
                  <a:pt x="607858" y="93556"/>
                </a:lnTo>
                <a:lnTo>
                  <a:pt x="609256" y="97971"/>
                </a:lnTo>
                <a:lnTo>
                  <a:pt x="611705" y="98574"/>
                </a:lnTo>
                <a:lnTo>
                  <a:pt x="616897" y="99029"/>
                </a:lnTo>
                <a:lnTo>
                  <a:pt x="624517" y="106363"/>
                </a:lnTo>
                <a:lnTo>
                  <a:pt x="628789" y="106585"/>
                </a:lnTo>
                <a:lnTo>
                  <a:pt x="630013" y="107462"/>
                </a:lnTo>
                <a:lnTo>
                  <a:pt x="630828" y="108894"/>
                </a:lnTo>
                <a:lnTo>
                  <a:pt x="631372" y="110695"/>
                </a:lnTo>
                <a:lnTo>
                  <a:pt x="632581" y="111896"/>
                </a:lnTo>
                <a:lnTo>
                  <a:pt x="638925" y="113981"/>
                </a:lnTo>
                <a:lnTo>
                  <a:pt x="643783" y="114204"/>
                </a:lnTo>
                <a:lnTo>
                  <a:pt x="645088" y="115082"/>
                </a:lnTo>
                <a:lnTo>
                  <a:pt x="645959" y="116514"/>
                </a:lnTo>
                <a:lnTo>
                  <a:pt x="647356" y="120850"/>
                </a:lnTo>
                <a:lnTo>
                  <a:pt x="649805" y="121443"/>
                </a:lnTo>
                <a:lnTo>
                  <a:pt x="654997" y="121889"/>
                </a:lnTo>
                <a:lnTo>
                  <a:pt x="662617" y="129223"/>
                </a:lnTo>
                <a:lnTo>
                  <a:pt x="666889" y="129444"/>
                </a:lnTo>
                <a:lnTo>
                  <a:pt x="668113" y="130322"/>
                </a:lnTo>
                <a:lnTo>
                  <a:pt x="668928" y="131754"/>
                </a:lnTo>
                <a:lnTo>
                  <a:pt x="669472" y="133555"/>
                </a:lnTo>
                <a:lnTo>
                  <a:pt x="670681" y="134756"/>
                </a:lnTo>
                <a:lnTo>
                  <a:pt x="677838" y="137064"/>
                </a:lnTo>
                <a:lnTo>
                  <a:pt x="684196" y="142376"/>
                </a:lnTo>
                <a:lnTo>
                  <a:pt x="688756" y="143710"/>
                </a:lnTo>
                <a:lnTo>
                  <a:pt x="690310" y="144913"/>
                </a:lnTo>
                <a:lnTo>
                  <a:pt x="692037" y="148506"/>
                </a:lnTo>
                <a:lnTo>
                  <a:pt x="693345" y="149803"/>
                </a:lnTo>
                <a:lnTo>
                  <a:pt x="699859" y="152056"/>
                </a:lnTo>
                <a:lnTo>
                  <a:pt x="704735" y="152296"/>
                </a:lnTo>
                <a:lnTo>
                  <a:pt x="706043" y="153177"/>
                </a:lnTo>
                <a:lnTo>
                  <a:pt x="706915" y="154611"/>
                </a:lnTo>
                <a:lnTo>
                  <a:pt x="708315" y="158949"/>
                </a:lnTo>
                <a:lnTo>
                  <a:pt x="715957" y="167296"/>
                </a:lnTo>
                <a:lnTo>
                  <a:pt x="720229" y="167536"/>
                </a:lnTo>
                <a:lnTo>
                  <a:pt x="721453" y="168417"/>
                </a:lnTo>
                <a:lnTo>
                  <a:pt x="722268" y="169851"/>
                </a:lnTo>
                <a:lnTo>
                  <a:pt x="722812" y="171653"/>
                </a:lnTo>
                <a:lnTo>
                  <a:pt x="724021" y="172854"/>
                </a:lnTo>
                <a:lnTo>
                  <a:pt x="730365" y="174941"/>
                </a:lnTo>
                <a:lnTo>
                  <a:pt x="731006" y="177374"/>
                </a:lnTo>
                <a:lnTo>
                  <a:pt x="731178" y="179209"/>
                </a:lnTo>
                <a:lnTo>
                  <a:pt x="732138" y="180432"/>
                </a:lnTo>
                <a:lnTo>
                  <a:pt x="739260" y="183510"/>
                </a:lnTo>
                <a:lnTo>
                  <a:pt x="760912" y="204650"/>
                </a:lnTo>
                <a:lnTo>
                  <a:pt x="765723" y="205415"/>
                </a:lnTo>
                <a:lnTo>
                  <a:pt x="767022" y="206369"/>
                </a:lnTo>
                <a:lnTo>
                  <a:pt x="771725" y="215132"/>
                </a:lnTo>
                <a:lnTo>
                  <a:pt x="776150" y="219822"/>
                </a:lnTo>
                <a:lnTo>
                  <a:pt x="780962" y="220635"/>
                </a:lnTo>
                <a:lnTo>
                  <a:pt x="782261" y="221596"/>
                </a:lnTo>
                <a:lnTo>
                  <a:pt x="786965" y="230371"/>
                </a:lnTo>
                <a:lnTo>
                  <a:pt x="791390" y="235063"/>
                </a:lnTo>
                <a:lnTo>
                  <a:pt x="796202" y="235875"/>
                </a:lnTo>
                <a:lnTo>
                  <a:pt x="797501" y="236836"/>
                </a:lnTo>
                <a:lnTo>
                  <a:pt x="798945" y="240161"/>
                </a:lnTo>
                <a:lnTo>
                  <a:pt x="800176" y="241387"/>
                </a:lnTo>
                <a:lnTo>
                  <a:pt x="807375" y="243742"/>
                </a:lnTo>
                <a:lnTo>
                  <a:pt x="829512" y="265630"/>
                </a:lnTo>
                <a:lnTo>
                  <a:pt x="830263" y="270426"/>
                </a:lnTo>
                <a:lnTo>
                  <a:pt x="831215" y="271724"/>
                </a:lnTo>
                <a:lnTo>
                  <a:pt x="837113" y="273976"/>
                </a:lnTo>
                <a:lnTo>
                  <a:pt x="844665" y="274288"/>
                </a:lnTo>
                <a:lnTo>
                  <a:pt x="845050" y="275144"/>
                </a:lnTo>
                <a:lnTo>
                  <a:pt x="845718" y="280876"/>
                </a:lnTo>
                <a:lnTo>
                  <a:pt x="848032" y="281465"/>
                </a:lnTo>
                <a:lnTo>
                  <a:pt x="852371" y="281844"/>
                </a:lnTo>
                <a:lnTo>
                  <a:pt x="852965" y="284154"/>
                </a:lnTo>
                <a:lnTo>
                  <a:pt x="853123" y="285955"/>
                </a:lnTo>
                <a:lnTo>
                  <a:pt x="854075" y="287156"/>
                </a:lnTo>
                <a:lnTo>
                  <a:pt x="859973" y="289241"/>
                </a:lnTo>
                <a:lnTo>
                  <a:pt x="864783" y="289464"/>
                </a:lnTo>
                <a:lnTo>
                  <a:pt x="866082" y="290341"/>
                </a:lnTo>
                <a:lnTo>
                  <a:pt x="866948" y="291774"/>
                </a:lnTo>
                <a:lnTo>
                  <a:pt x="868338" y="296110"/>
                </a:lnTo>
                <a:lnTo>
                  <a:pt x="870785" y="296703"/>
                </a:lnTo>
                <a:lnTo>
                  <a:pt x="872624" y="296862"/>
                </a:lnTo>
                <a:lnTo>
                  <a:pt x="873849" y="297813"/>
                </a:lnTo>
                <a:lnTo>
                  <a:pt x="875977" y="303710"/>
                </a:lnTo>
                <a:lnTo>
                  <a:pt x="878414" y="304315"/>
                </a:lnTo>
                <a:lnTo>
                  <a:pt x="883597" y="304769"/>
                </a:lnTo>
                <a:lnTo>
                  <a:pt x="890452" y="311356"/>
                </a:lnTo>
                <a:lnTo>
                  <a:pt x="895262" y="312103"/>
                </a:lnTo>
                <a:lnTo>
                  <a:pt x="896561" y="313054"/>
                </a:lnTo>
                <a:lnTo>
                  <a:pt x="897427" y="314535"/>
                </a:lnTo>
                <a:lnTo>
                  <a:pt x="898005" y="316370"/>
                </a:lnTo>
                <a:lnTo>
                  <a:pt x="899236" y="317592"/>
                </a:lnTo>
                <a:lnTo>
                  <a:pt x="906435" y="319942"/>
                </a:lnTo>
                <a:lnTo>
                  <a:pt x="913310" y="326590"/>
                </a:lnTo>
                <a:lnTo>
                  <a:pt x="921678" y="327630"/>
                </a:lnTo>
                <a:lnTo>
                  <a:pt x="921918" y="331694"/>
                </a:lnTo>
                <a:lnTo>
                  <a:pt x="922798" y="332889"/>
                </a:lnTo>
                <a:lnTo>
                  <a:pt x="928571" y="334963"/>
                </a:lnTo>
                <a:lnTo>
                  <a:pt x="929165" y="337396"/>
                </a:lnTo>
                <a:lnTo>
                  <a:pt x="929323" y="339230"/>
                </a:lnTo>
                <a:lnTo>
                  <a:pt x="930275" y="340452"/>
                </a:lnTo>
                <a:lnTo>
                  <a:pt x="933591" y="341811"/>
                </a:lnTo>
                <a:lnTo>
                  <a:pt x="940218" y="342575"/>
                </a:lnTo>
                <a:lnTo>
                  <a:pt x="941772" y="343529"/>
                </a:lnTo>
                <a:lnTo>
                  <a:pt x="942807" y="345012"/>
                </a:lnTo>
                <a:lnTo>
                  <a:pt x="944470" y="349430"/>
                </a:lnTo>
                <a:lnTo>
                  <a:pt x="946955" y="350034"/>
                </a:lnTo>
                <a:lnTo>
                  <a:pt x="948803" y="350196"/>
                </a:lnTo>
                <a:lnTo>
                  <a:pt x="950035" y="351149"/>
                </a:lnTo>
                <a:lnTo>
                  <a:pt x="952403" y="357815"/>
                </a:lnTo>
                <a:lnTo>
                  <a:pt x="959052" y="358109"/>
                </a:lnTo>
                <a:lnTo>
                  <a:pt x="959408" y="358965"/>
                </a:lnTo>
                <a:lnTo>
                  <a:pt x="959803" y="362174"/>
                </a:lnTo>
                <a:lnTo>
                  <a:pt x="960755" y="363369"/>
                </a:lnTo>
                <a:lnTo>
                  <a:pt x="966653" y="365443"/>
                </a:lnTo>
                <a:lnTo>
                  <a:pt x="971463" y="365664"/>
                </a:lnTo>
                <a:lnTo>
                  <a:pt x="972762" y="366542"/>
                </a:lnTo>
                <a:lnTo>
                  <a:pt x="973628" y="367974"/>
                </a:lnTo>
                <a:lnTo>
                  <a:pt x="975018" y="372310"/>
                </a:lnTo>
                <a:lnTo>
                  <a:pt x="977465" y="372903"/>
                </a:lnTo>
                <a:lnTo>
                  <a:pt x="981890" y="373284"/>
                </a:lnTo>
                <a:lnTo>
                  <a:pt x="997897" y="388296"/>
                </a:lnTo>
                <a:lnTo>
                  <a:pt x="1004752" y="388589"/>
                </a:lnTo>
                <a:lnTo>
                  <a:pt x="1013358" y="396144"/>
                </a:lnTo>
                <a:lnTo>
                  <a:pt x="1020011" y="396229"/>
                </a:lnTo>
                <a:lnTo>
                  <a:pt x="1020367" y="397079"/>
                </a:lnTo>
                <a:lnTo>
                  <a:pt x="1020986" y="402797"/>
                </a:lnTo>
                <a:lnTo>
                  <a:pt x="1023296" y="403386"/>
                </a:lnTo>
                <a:lnTo>
                  <a:pt x="1028700" y="403858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35"/>
          <p:cNvSpPr/>
          <p:nvPr/>
        </p:nvSpPr>
        <p:spPr>
          <a:xfrm>
            <a:off x="3169928" y="5775960"/>
            <a:ext cx="769610" cy="304801"/>
          </a:xfrm>
          <a:custGeom>
            <a:avLst/>
            <a:gdLst/>
            <a:ahLst/>
            <a:cxnLst/>
            <a:rect l="0" t="0" r="0" b="0"/>
            <a:pathLst>
              <a:path w="769610" h="304801">
                <a:moveTo>
                  <a:pt x="7612" y="220979"/>
                </a:moveTo>
                <a:lnTo>
                  <a:pt x="84" y="220979"/>
                </a:lnTo>
                <a:lnTo>
                  <a:pt x="0" y="227540"/>
                </a:lnTo>
                <a:lnTo>
                  <a:pt x="844" y="227893"/>
                </a:lnTo>
                <a:lnTo>
                  <a:pt x="6553" y="228507"/>
                </a:lnTo>
                <a:lnTo>
                  <a:pt x="7141" y="230816"/>
                </a:lnTo>
                <a:lnTo>
                  <a:pt x="7609" y="240237"/>
                </a:lnTo>
                <a:lnTo>
                  <a:pt x="8457" y="241438"/>
                </a:lnTo>
                <a:lnTo>
                  <a:pt x="9868" y="242238"/>
                </a:lnTo>
                <a:lnTo>
                  <a:pt x="11656" y="242772"/>
                </a:lnTo>
                <a:lnTo>
                  <a:pt x="12848" y="243974"/>
                </a:lnTo>
                <a:lnTo>
                  <a:pt x="14172" y="247568"/>
                </a:lnTo>
                <a:lnTo>
                  <a:pt x="15372" y="248866"/>
                </a:lnTo>
                <a:lnTo>
                  <a:pt x="21699" y="251118"/>
                </a:lnTo>
                <a:lnTo>
                  <a:pt x="22339" y="253566"/>
                </a:lnTo>
                <a:lnTo>
                  <a:pt x="22510" y="255403"/>
                </a:lnTo>
                <a:lnTo>
                  <a:pt x="23470" y="256629"/>
                </a:lnTo>
                <a:lnTo>
                  <a:pt x="30149" y="258984"/>
                </a:lnTo>
                <a:lnTo>
                  <a:pt x="44624" y="273232"/>
                </a:lnTo>
                <a:lnTo>
                  <a:pt x="49434" y="273997"/>
                </a:lnTo>
                <a:lnTo>
                  <a:pt x="50733" y="274952"/>
                </a:lnTo>
                <a:lnTo>
                  <a:pt x="52177" y="278269"/>
                </a:lnTo>
                <a:lnTo>
                  <a:pt x="53408" y="279492"/>
                </a:lnTo>
                <a:lnTo>
                  <a:pt x="60607" y="281844"/>
                </a:lnTo>
                <a:lnTo>
                  <a:pt x="68543" y="281940"/>
                </a:lnTo>
                <a:lnTo>
                  <a:pt x="72608" y="285985"/>
                </a:lnTo>
                <a:lnTo>
                  <a:pt x="76857" y="287971"/>
                </a:lnTo>
                <a:lnTo>
                  <a:pt x="96452" y="289558"/>
                </a:lnTo>
                <a:lnTo>
                  <a:pt x="98709" y="289559"/>
                </a:lnTo>
                <a:lnTo>
                  <a:pt x="105582" y="296121"/>
                </a:lnTo>
                <a:lnTo>
                  <a:pt x="113137" y="297087"/>
                </a:lnTo>
                <a:lnTo>
                  <a:pt x="133161" y="297179"/>
                </a:lnTo>
                <a:lnTo>
                  <a:pt x="134491" y="298026"/>
                </a:lnTo>
                <a:lnTo>
                  <a:pt x="135378" y="299437"/>
                </a:lnTo>
                <a:lnTo>
                  <a:pt x="135969" y="301224"/>
                </a:lnTo>
                <a:lnTo>
                  <a:pt x="137210" y="302416"/>
                </a:lnTo>
                <a:lnTo>
                  <a:pt x="144427" y="304707"/>
                </a:lnTo>
                <a:lnTo>
                  <a:pt x="181489" y="304800"/>
                </a:lnTo>
                <a:lnTo>
                  <a:pt x="219340" y="304800"/>
                </a:lnTo>
                <a:lnTo>
                  <a:pt x="242763" y="304800"/>
                </a:lnTo>
                <a:lnTo>
                  <a:pt x="243119" y="303953"/>
                </a:lnTo>
                <a:lnTo>
                  <a:pt x="243738" y="298239"/>
                </a:lnTo>
                <a:lnTo>
                  <a:pt x="246048" y="297650"/>
                </a:lnTo>
                <a:lnTo>
                  <a:pt x="270641" y="297179"/>
                </a:lnTo>
                <a:lnTo>
                  <a:pt x="271865" y="296333"/>
                </a:lnTo>
                <a:lnTo>
                  <a:pt x="272680" y="294922"/>
                </a:lnTo>
                <a:lnTo>
                  <a:pt x="273989" y="290619"/>
                </a:lnTo>
                <a:lnTo>
                  <a:pt x="276426" y="290030"/>
                </a:lnTo>
                <a:lnTo>
                  <a:pt x="293501" y="289560"/>
                </a:lnTo>
                <a:lnTo>
                  <a:pt x="294724" y="288713"/>
                </a:lnTo>
                <a:lnTo>
                  <a:pt x="295540" y="287302"/>
                </a:lnTo>
                <a:lnTo>
                  <a:pt x="297076" y="282253"/>
                </a:lnTo>
                <a:lnTo>
                  <a:pt x="303724" y="281967"/>
                </a:lnTo>
                <a:lnTo>
                  <a:pt x="304080" y="281111"/>
                </a:lnTo>
                <a:lnTo>
                  <a:pt x="304475" y="277903"/>
                </a:lnTo>
                <a:lnTo>
                  <a:pt x="305427" y="276708"/>
                </a:lnTo>
                <a:lnTo>
                  <a:pt x="312089" y="274413"/>
                </a:lnTo>
                <a:lnTo>
                  <a:pt x="326270" y="274322"/>
                </a:lnTo>
                <a:lnTo>
                  <a:pt x="326731" y="273474"/>
                </a:lnTo>
                <a:lnTo>
                  <a:pt x="327530" y="267759"/>
                </a:lnTo>
                <a:lnTo>
                  <a:pt x="329855" y="267171"/>
                </a:lnTo>
                <a:lnTo>
                  <a:pt x="334954" y="266727"/>
                </a:lnTo>
                <a:lnTo>
                  <a:pt x="342570" y="259394"/>
                </a:lnTo>
                <a:lnTo>
                  <a:pt x="349424" y="259107"/>
                </a:lnTo>
                <a:lnTo>
                  <a:pt x="349787" y="258251"/>
                </a:lnTo>
                <a:lnTo>
                  <a:pt x="350189" y="255042"/>
                </a:lnTo>
                <a:lnTo>
                  <a:pt x="351143" y="253848"/>
                </a:lnTo>
                <a:lnTo>
                  <a:pt x="358036" y="251487"/>
                </a:lnTo>
                <a:lnTo>
                  <a:pt x="362148" y="247422"/>
                </a:lnTo>
                <a:lnTo>
                  <a:pt x="366408" y="245432"/>
                </a:lnTo>
                <a:lnTo>
                  <a:pt x="373251" y="243867"/>
                </a:lnTo>
                <a:lnTo>
                  <a:pt x="380897" y="236313"/>
                </a:lnTo>
                <a:lnTo>
                  <a:pt x="392648" y="236220"/>
                </a:lnTo>
                <a:lnTo>
                  <a:pt x="393843" y="235373"/>
                </a:lnTo>
                <a:lnTo>
                  <a:pt x="394639" y="233962"/>
                </a:lnTo>
                <a:lnTo>
                  <a:pt x="396231" y="228600"/>
                </a:lnTo>
                <a:lnTo>
                  <a:pt x="400276" y="228600"/>
                </a:lnTo>
                <a:lnTo>
                  <a:pt x="401468" y="227753"/>
                </a:lnTo>
                <a:lnTo>
                  <a:pt x="402263" y="226342"/>
                </a:lnTo>
                <a:lnTo>
                  <a:pt x="403849" y="220988"/>
                </a:lnTo>
                <a:lnTo>
                  <a:pt x="403851" y="216937"/>
                </a:lnTo>
                <a:lnTo>
                  <a:pt x="404697" y="215745"/>
                </a:lnTo>
                <a:lnTo>
                  <a:pt x="406109" y="214949"/>
                </a:lnTo>
                <a:lnTo>
                  <a:pt x="410412" y="213674"/>
                </a:lnTo>
                <a:lnTo>
                  <a:pt x="411001" y="211241"/>
                </a:lnTo>
                <a:lnTo>
                  <a:pt x="411444" y="206062"/>
                </a:lnTo>
                <a:lnTo>
                  <a:pt x="425651" y="205740"/>
                </a:lnTo>
                <a:lnTo>
                  <a:pt x="426005" y="204893"/>
                </a:lnTo>
                <a:lnTo>
                  <a:pt x="426711" y="191567"/>
                </a:lnTo>
                <a:lnTo>
                  <a:pt x="427558" y="191211"/>
                </a:lnTo>
                <a:lnTo>
                  <a:pt x="438284" y="190508"/>
                </a:lnTo>
                <a:lnTo>
                  <a:pt x="439506" y="189658"/>
                </a:lnTo>
                <a:lnTo>
                  <a:pt x="440322" y="188246"/>
                </a:lnTo>
                <a:lnTo>
                  <a:pt x="441943" y="182907"/>
                </a:lnTo>
                <a:lnTo>
                  <a:pt x="445994" y="182888"/>
                </a:lnTo>
                <a:lnTo>
                  <a:pt x="447186" y="182039"/>
                </a:lnTo>
                <a:lnTo>
                  <a:pt x="447982" y="180626"/>
                </a:lnTo>
                <a:lnTo>
                  <a:pt x="449478" y="175574"/>
                </a:lnTo>
                <a:lnTo>
                  <a:pt x="449544" y="171307"/>
                </a:lnTo>
                <a:lnTo>
                  <a:pt x="450400" y="170085"/>
                </a:lnTo>
                <a:lnTo>
                  <a:pt x="451817" y="169270"/>
                </a:lnTo>
                <a:lnTo>
                  <a:pt x="456877" y="167735"/>
                </a:lnTo>
                <a:lnTo>
                  <a:pt x="457183" y="160336"/>
                </a:lnTo>
                <a:lnTo>
                  <a:pt x="461234" y="160113"/>
                </a:lnTo>
                <a:lnTo>
                  <a:pt x="462427" y="159235"/>
                </a:lnTo>
                <a:lnTo>
                  <a:pt x="464784" y="152493"/>
                </a:lnTo>
                <a:lnTo>
                  <a:pt x="468849" y="152427"/>
                </a:lnTo>
                <a:lnTo>
                  <a:pt x="470043" y="151571"/>
                </a:lnTo>
                <a:lnTo>
                  <a:pt x="472338" y="145094"/>
                </a:lnTo>
                <a:lnTo>
                  <a:pt x="472404" y="140828"/>
                </a:lnTo>
                <a:lnTo>
                  <a:pt x="473260" y="139605"/>
                </a:lnTo>
                <a:lnTo>
                  <a:pt x="474677" y="138789"/>
                </a:lnTo>
                <a:lnTo>
                  <a:pt x="479737" y="137255"/>
                </a:lnTo>
                <a:lnTo>
                  <a:pt x="480043" y="129856"/>
                </a:lnTo>
                <a:lnTo>
                  <a:pt x="486611" y="129567"/>
                </a:lnTo>
                <a:lnTo>
                  <a:pt x="486965" y="128712"/>
                </a:lnTo>
                <a:lnTo>
                  <a:pt x="487644" y="122234"/>
                </a:lnTo>
                <a:lnTo>
                  <a:pt x="495198" y="121922"/>
                </a:lnTo>
                <a:lnTo>
                  <a:pt x="495289" y="114614"/>
                </a:lnTo>
                <a:lnTo>
                  <a:pt x="501852" y="114327"/>
                </a:lnTo>
                <a:lnTo>
                  <a:pt x="502205" y="113471"/>
                </a:lnTo>
                <a:lnTo>
                  <a:pt x="502911" y="106688"/>
                </a:lnTo>
                <a:lnTo>
                  <a:pt x="506956" y="106682"/>
                </a:lnTo>
                <a:lnTo>
                  <a:pt x="508148" y="105835"/>
                </a:lnTo>
                <a:lnTo>
                  <a:pt x="508942" y="104422"/>
                </a:lnTo>
                <a:lnTo>
                  <a:pt x="510217" y="100119"/>
                </a:lnTo>
                <a:lnTo>
                  <a:pt x="512650" y="99530"/>
                </a:lnTo>
                <a:lnTo>
                  <a:pt x="518123" y="99062"/>
                </a:lnTo>
                <a:lnTo>
                  <a:pt x="525678" y="91533"/>
                </a:lnTo>
                <a:lnTo>
                  <a:pt x="525744" y="87422"/>
                </a:lnTo>
                <a:lnTo>
                  <a:pt x="526600" y="86221"/>
                </a:lnTo>
                <a:lnTo>
                  <a:pt x="528017" y="85420"/>
                </a:lnTo>
                <a:lnTo>
                  <a:pt x="533298" y="83848"/>
                </a:lnTo>
                <a:lnTo>
                  <a:pt x="541003" y="83820"/>
                </a:lnTo>
                <a:lnTo>
                  <a:pt x="541009" y="79774"/>
                </a:lnTo>
                <a:lnTo>
                  <a:pt x="541857" y="78583"/>
                </a:lnTo>
                <a:lnTo>
                  <a:pt x="543268" y="77788"/>
                </a:lnTo>
                <a:lnTo>
                  <a:pt x="548539" y="76227"/>
                </a:lnTo>
                <a:lnTo>
                  <a:pt x="562812" y="62019"/>
                </a:lnTo>
                <a:lnTo>
                  <a:pt x="571472" y="60961"/>
                </a:lnTo>
                <a:lnTo>
                  <a:pt x="575534" y="60960"/>
                </a:lnTo>
                <a:lnTo>
                  <a:pt x="576727" y="60113"/>
                </a:lnTo>
                <a:lnTo>
                  <a:pt x="577521" y="58702"/>
                </a:lnTo>
                <a:lnTo>
                  <a:pt x="579103" y="53367"/>
                </a:lnTo>
                <a:lnTo>
                  <a:pt x="590684" y="53340"/>
                </a:lnTo>
                <a:lnTo>
                  <a:pt x="591906" y="52493"/>
                </a:lnTo>
                <a:lnTo>
                  <a:pt x="592722" y="51082"/>
                </a:lnTo>
                <a:lnTo>
                  <a:pt x="594343" y="45747"/>
                </a:lnTo>
                <a:lnTo>
                  <a:pt x="601944" y="45720"/>
                </a:lnTo>
                <a:lnTo>
                  <a:pt x="601969" y="39158"/>
                </a:lnTo>
                <a:lnTo>
                  <a:pt x="602816" y="38806"/>
                </a:lnTo>
                <a:lnTo>
                  <a:pt x="624509" y="38100"/>
                </a:lnTo>
                <a:lnTo>
                  <a:pt x="624803" y="31539"/>
                </a:lnTo>
                <a:lnTo>
                  <a:pt x="625659" y="31186"/>
                </a:lnTo>
                <a:lnTo>
                  <a:pt x="639970" y="30480"/>
                </a:lnTo>
                <a:lnTo>
                  <a:pt x="647598" y="22952"/>
                </a:lnTo>
                <a:lnTo>
                  <a:pt x="665824" y="22861"/>
                </a:lnTo>
                <a:lnTo>
                  <a:pt x="667400" y="22014"/>
                </a:lnTo>
                <a:lnTo>
                  <a:pt x="668450" y="20603"/>
                </a:lnTo>
                <a:lnTo>
                  <a:pt x="670136" y="16299"/>
                </a:lnTo>
                <a:lnTo>
                  <a:pt x="672625" y="15710"/>
                </a:lnTo>
                <a:lnTo>
                  <a:pt x="697361" y="15240"/>
                </a:lnTo>
                <a:lnTo>
                  <a:pt x="698585" y="14393"/>
                </a:lnTo>
                <a:lnTo>
                  <a:pt x="699400" y="12982"/>
                </a:lnTo>
                <a:lnTo>
                  <a:pt x="700709" y="8679"/>
                </a:lnTo>
                <a:lnTo>
                  <a:pt x="703146" y="8090"/>
                </a:lnTo>
                <a:lnTo>
                  <a:pt x="730425" y="7620"/>
                </a:lnTo>
                <a:lnTo>
                  <a:pt x="730787" y="6773"/>
                </a:lnTo>
                <a:lnTo>
                  <a:pt x="731416" y="1058"/>
                </a:lnTo>
                <a:lnTo>
                  <a:pt x="733727" y="471"/>
                </a:lnTo>
                <a:lnTo>
                  <a:pt x="769609" y="0"/>
                </a:lnTo>
                <a:lnTo>
                  <a:pt x="761991" y="0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36"/>
          <p:cNvSpPr/>
          <p:nvPr/>
        </p:nvSpPr>
        <p:spPr>
          <a:xfrm>
            <a:off x="3848100" y="5715000"/>
            <a:ext cx="1348740" cy="403861"/>
          </a:xfrm>
          <a:custGeom>
            <a:avLst/>
            <a:gdLst/>
            <a:ahLst/>
            <a:cxnLst/>
            <a:rect l="0" t="0" r="0" b="0"/>
            <a:pathLst>
              <a:path w="1348740" h="403861">
                <a:moveTo>
                  <a:pt x="7619" y="83819"/>
                </a:moveTo>
                <a:lnTo>
                  <a:pt x="0" y="83819"/>
                </a:lnTo>
                <a:lnTo>
                  <a:pt x="6560" y="83819"/>
                </a:lnTo>
                <a:lnTo>
                  <a:pt x="6913" y="82973"/>
                </a:lnTo>
                <a:lnTo>
                  <a:pt x="7305" y="79774"/>
                </a:lnTo>
                <a:lnTo>
                  <a:pt x="8257" y="78582"/>
                </a:lnTo>
                <a:lnTo>
                  <a:pt x="15144" y="76227"/>
                </a:lnTo>
                <a:lnTo>
                  <a:pt x="22766" y="68673"/>
                </a:lnTo>
                <a:lnTo>
                  <a:pt x="26877" y="68607"/>
                </a:lnTo>
                <a:lnTo>
                  <a:pt x="28078" y="67751"/>
                </a:lnTo>
                <a:lnTo>
                  <a:pt x="28878" y="66334"/>
                </a:lnTo>
                <a:lnTo>
                  <a:pt x="29412" y="64543"/>
                </a:lnTo>
                <a:lnTo>
                  <a:pt x="30615" y="63348"/>
                </a:lnTo>
                <a:lnTo>
                  <a:pt x="37758" y="61053"/>
                </a:lnTo>
                <a:lnTo>
                  <a:pt x="37998" y="56942"/>
                </a:lnTo>
                <a:lnTo>
                  <a:pt x="38879" y="55741"/>
                </a:lnTo>
                <a:lnTo>
                  <a:pt x="44651" y="53656"/>
                </a:lnTo>
                <a:lnTo>
                  <a:pt x="45245" y="51223"/>
                </a:lnTo>
                <a:lnTo>
                  <a:pt x="45692" y="46042"/>
                </a:lnTo>
                <a:lnTo>
                  <a:pt x="52278" y="45748"/>
                </a:lnTo>
                <a:lnTo>
                  <a:pt x="52632" y="44891"/>
                </a:lnTo>
                <a:lnTo>
                  <a:pt x="53331" y="38193"/>
                </a:lnTo>
                <a:lnTo>
                  <a:pt x="60866" y="30573"/>
                </a:lnTo>
                <a:lnTo>
                  <a:pt x="60932" y="26462"/>
                </a:lnTo>
                <a:lnTo>
                  <a:pt x="61788" y="25262"/>
                </a:lnTo>
                <a:lnTo>
                  <a:pt x="63205" y="24461"/>
                </a:lnTo>
                <a:lnTo>
                  <a:pt x="68718" y="23070"/>
                </a:lnTo>
                <a:lnTo>
                  <a:pt x="75047" y="22887"/>
                </a:lnTo>
                <a:lnTo>
                  <a:pt x="75431" y="22031"/>
                </a:lnTo>
                <a:lnTo>
                  <a:pt x="75858" y="18823"/>
                </a:lnTo>
                <a:lnTo>
                  <a:pt x="76819" y="17628"/>
                </a:lnTo>
                <a:lnTo>
                  <a:pt x="80143" y="16302"/>
                </a:lnTo>
                <a:lnTo>
                  <a:pt x="86775" y="15554"/>
                </a:lnTo>
                <a:lnTo>
                  <a:pt x="88330" y="14602"/>
                </a:lnTo>
                <a:lnTo>
                  <a:pt x="89367" y="13121"/>
                </a:lnTo>
                <a:lnTo>
                  <a:pt x="90058" y="11288"/>
                </a:lnTo>
                <a:lnTo>
                  <a:pt x="91365" y="10065"/>
                </a:lnTo>
                <a:lnTo>
                  <a:pt x="97879" y="7942"/>
                </a:lnTo>
                <a:lnTo>
                  <a:pt x="113138" y="7622"/>
                </a:lnTo>
                <a:lnTo>
                  <a:pt x="120153" y="2383"/>
                </a:lnTo>
                <a:lnTo>
                  <a:pt x="127229" y="706"/>
                </a:lnTo>
                <a:lnTo>
                  <a:pt x="164482" y="0"/>
                </a:lnTo>
                <a:lnTo>
                  <a:pt x="178122" y="0"/>
                </a:lnTo>
                <a:lnTo>
                  <a:pt x="183023" y="2257"/>
                </a:lnTo>
                <a:lnTo>
                  <a:pt x="188023" y="5236"/>
                </a:lnTo>
                <a:lnTo>
                  <a:pt x="196623" y="7305"/>
                </a:lnTo>
                <a:lnTo>
                  <a:pt x="203907" y="12794"/>
                </a:lnTo>
                <a:lnTo>
                  <a:pt x="211948" y="14918"/>
                </a:lnTo>
                <a:lnTo>
                  <a:pt x="239849" y="15239"/>
                </a:lnTo>
                <a:lnTo>
                  <a:pt x="244323" y="17497"/>
                </a:lnTo>
                <a:lnTo>
                  <a:pt x="250050" y="21800"/>
                </a:lnTo>
                <a:lnTo>
                  <a:pt x="257264" y="23497"/>
                </a:lnTo>
                <a:lnTo>
                  <a:pt x="265290" y="29393"/>
                </a:lnTo>
                <a:lnTo>
                  <a:pt x="273137" y="30384"/>
                </a:lnTo>
                <a:lnTo>
                  <a:pt x="284822" y="30471"/>
                </a:lnTo>
                <a:lnTo>
                  <a:pt x="286401" y="31320"/>
                </a:lnTo>
                <a:lnTo>
                  <a:pt x="287453" y="32734"/>
                </a:lnTo>
                <a:lnTo>
                  <a:pt x="288156" y="34522"/>
                </a:lnTo>
                <a:lnTo>
                  <a:pt x="289470" y="35715"/>
                </a:lnTo>
                <a:lnTo>
                  <a:pt x="297238" y="38737"/>
                </a:lnTo>
                <a:lnTo>
                  <a:pt x="303636" y="44633"/>
                </a:lnTo>
                <a:lnTo>
                  <a:pt x="308500" y="45398"/>
                </a:lnTo>
                <a:lnTo>
                  <a:pt x="318636" y="45691"/>
                </a:lnTo>
                <a:lnTo>
                  <a:pt x="335793" y="59231"/>
                </a:lnTo>
                <a:lnTo>
                  <a:pt x="348705" y="61739"/>
                </a:lnTo>
                <a:lnTo>
                  <a:pt x="364576" y="75047"/>
                </a:lnTo>
                <a:lnTo>
                  <a:pt x="371609" y="76819"/>
                </a:lnTo>
                <a:lnTo>
                  <a:pt x="379596" y="82730"/>
                </a:lnTo>
                <a:lnTo>
                  <a:pt x="386805" y="84451"/>
                </a:lnTo>
                <a:lnTo>
                  <a:pt x="402676" y="97904"/>
                </a:lnTo>
                <a:lnTo>
                  <a:pt x="407554" y="98718"/>
                </a:lnTo>
                <a:lnTo>
                  <a:pt x="408863" y="99678"/>
                </a:lnTo>
                <a:lnTo>
                  <a:pt x="410316" y="103004"/>
                </a:lnTo>
                <a:lnTo>
                  <a:pt x="411551" y="104229"/>
                </a:lnTo>
                <a:lnTo>
                  <a:pt x="419172" y="107311"/>
                </a:lnTo>
                <a:lnTo>
                  <a:pt x="424953" y="111852"/>
                </a:lnTo>
                <a:lnTo>
                  <a:pt x="429604" y="113212"/>
                </a:lnTo>
                <a:lnTo>
                  <a:pt x="431182" y="114421"/>
                </a:lnTo>
                <a:lnTo>
                  <a:pt x="432936" y="118023"/>
                </a:lnTo>
                <a:lnTo>
                  <a:pt x="434251" y="119321"/>
                </a:lnTo>
                <a:lnTo>
                  <a:pt x="437969" y="120765"/>
                </a:lnTo>
                <a:lnTo>
                  <a:pt x="439299" y="121996"/>
                </a:lnTo>
                <a:lnTo>
                  <a:pt x="440777" y="125623"/>
                </a:lnTo>
                <a:lnTo>
                  <a:pt x="442018" y="126928"/>
                </a:lnTo>
                <a:lnTo>
                  <a:pt x="449651" y="130157"/>
                </a:lnTo>
                <a:lnTo>
                  <a:pt x="453280" y="133483"/>
                </a:lnTo>
                <a:lnTo>
                  <a:pt x="455457" y="137783"/>
                </a:lnTo>
                <a:lnTo>
                  <a:pt x="456038" y="140115"/>
                </a:lnTo>
                <a:lnTo>
                  <a:pt x="457272" y="141670"/>
                </a:lnTo>
                <a:lnTo>
                  <a:pt x="460901" y="143398"/>
                </a:lnTo>
                <a:lnTo>
                  <a:pt x="462207" y="144705"/>
                </a:lnTo>
                <a:lnTo>
                  <a:pt x="463658" y="148415"/>
                </a:lnTo>
                <a:lnTo>
                  <a:pt x="464892" y="149743"/>
                </a:lnTo>
                <a:lnTo>
                  <a:pt x="479971" y="159244"/>
                </a:lnTo>
                <a:lnTo>
                  <a:pt x="483689" y="159675"/>
                </a:lnTo>
                <a:lnTo>
                  <a:pt x="485019" y="160636"/>
                </a:lnTo>
                <a:lnTo>
                  <a:pt x="485906" y="162124"/>
                </a:lnTo>
                <a:lnTo>
                  <a:pt x="486497" y="163963"/>
                </a:lnTo>
                <a:lnTo>
                  <a:pt x="487738" y="165188"/>
                </a:lnTo>
                <a:lnTo>
                  <a:pt x="491374" y="166550"/>
                </a:lnTo>
                <a:lnTo>
                  <a:pt x="492683" y="167760"/>
                </a:lnTo>
                <a:lnTo>
                  <a:pt x="494136" y="171362"/>
                </a:lnTo>
                <a:lnTo>
                  <a:pt x="495371" y="172661"/>
                </a:lnTo>
                <a:lnTo>
                  <a:pt x="499000" y="174104"/>
                </a:lnTo>
                <a:lnTo>
                  <a:pt x="500307" y="175336"/>
                </a:lnTo>
                <a:lnTo>
                  <a:pt x="501758" y="178962"/>
                </a:lnTo>
                <a:lnTo>
                  <a:pt x="502992" y="180268"/>
                </a:lnTo>
                <a:lnTo>
                  <a:pt x="506621" y="181719"/>
                </a:lnTo>
                <a:lnTo>
                  <a:pt x="507927" y="182952"/>
                </a:lnTo>
                <a:lnTo>
                  <a:pt x="509378" y="186581"/>
                </a:lnTo>
                <a:lnTo>
                  <a:pt x="510612" y="187887"/>
                </a:lnTo>
                <a:lnTo>
                  <a:pt x="514241" y="189338"/>
                </a:lnTo>
                <a:lnTo>
                  <a:pt x="515547" y="190572"/>
                </a:lnTo>
                <a:lnTo>
                  <a:pt x="518777" y="198192"/>
                </a:lnTo>
                <a:lnTo>
                  <a:pt x="522103" y="201821"/>
                </a:lnTo>
                <a:lnTo>
                  <a:pt x="526403" y="203998"/>
                </a:lnTo>
                <a:lnTo>
                  <a:pt x="528735" y="204578"/>
                </a:lnTo>
                <a:lnTo>
                  <a:pt x="530290" y="205812"/>
                </a:lnTo>
                <a:lnTo>
                  <a:pt x="532017" y="209441"/>
                </a:lnTo>
                <a:lnTo>
                  <a:pt x="533325" y="210747"/>
                </a:lnTo>
                <a:lnTo>
                  <a:pt x="537035" y="212198"/>
                </a:lnTo>
                <a:lnTo>
                  <a:pt x="538364" y="213432"/>
                </a:lnTo>
                <a:lnTo>
                  <a:pt x="541633" y="221052"/>
                </a:lnTo>
                <a:lnTo>
                  <a:pt x="562719" y="242678"/>
                </a:lnTo>
                <a:lnTo>
                  <a:pt x="563536" y="247541"/>
                </a:lnTo>
                <a:lnTo>
                  <a:pt x="564497" y="248847"/>
                </a:lnTo>
                <a:lnTo>
                  <a:pt x="573273" y="253565"/>
                </a:lnTo>
                <a:lnTo>
                  <a:pt x="578777" y="258757"/>
                </a:lnTo>
                <a:lnTo>
                  <a:pt x="579018" y="263029"/>
                </a:lnTo>
                <a:lnTo>
                  <a:pt x="579898" y="264252"/>
                </a:lnTo>
                <a:lnTo>
                  <a:pt x="581332" y="265068"/>
                </a:lnTo>
                <a:lnTo>
                  <a:pt x="585672" y="266377"/>
                </a:lnTo>
                <a:lnTo>
                  <a:pt x="586265" y="268814"/>
                </a:lnTo>
                <a:lnTo>
                  <a:pt x="586423" y="270649"/>
                </a:lnTo>
                <a:lnTo>
                  <a:pt x="587375" y="271872"/>
                </a:lnTo>
                <a:lnTo>
                  <a:pt x="590691" y="273232"/>
                </a:lnTo>
                <a:lnTo>
                  <a:pt x="591914" y="274441"/>
                </a:lnTo>
                <a:lnTo>
                  <a:pt x="593273" y="278042"/>
                </a:lnTo>
                <a:lnTo>
                  <a:pt x="594481" y="279341"/>
                </a:lnTo>
                <a:lnTo>
                  <a:pt x="602057" y="282558"/>
                </a:lnTo>
                <a:lnTo>
                  <a:pt x="631304" y="311265"/>
                </a:lnTo>
                <a:lnTo>
                  <a:pt x="638919" y="312318"/>
                </a:lnTo>
                <a:lnTo>
                  <a:pt x="639306" y="313198"/>
                </a:lnTo>
                <a:lnTo>
                  <a:pt x="639977" y="318972"/>
                </a:lnTo>
                <a:lnTo>
                  <a:pt x="646631" y="326507"/>
                </a:lnTo>
                <a:lnTo>
                  <a:pt x="654167" y="327559"/>
                </a:lnTo>
                <a:lnTo>
                  <a:pt x="654551" y="328439"/>
                </a:lnTo>
                <a:lnTo>
                  <a:pt x="655218" y="334212"/>
                </a:lnTo>
                <a:lnTo>
                  <a:pt x="657533" y="334805"/>
                </a:lnTo>
                <a:lnTo>
                  <a:pt x="661872" y="335186"/>
                </a:lnTo>
                <a:lnTo>
                  <a:pt x="670218" y="342583"/>
                </a:lnTo>
                <a:lnTo>
                  <a:pt x="674503" y="342806"/>
                </a:lnTo>
                <a:lnTo>
                  <a:pt x="675729" y="343684"/>
                </a:lnTo>
                <a:lnTo>
                  <a:pt x="676546" y="345116"/>
                </a:lnTo>
                <a:lnTo>
                  <a:pt x="677857" y="349452"/>
                </a:lnTo>
                <a:lnTo>
                  <a:pt x="680294" y="350045"/>
                </a:lnTo>
                <a:lnTo>
                  <a:pt x="689749" y="350511"/>
                </a:lnTo>
                <a:lnTo>
                  <a:pt x="690973" y="351361"/>
                </a:lnTo>
                <a:lnTo>
                  <a:pt x="691788" y="352773"/>
                </a:lnTo>
                <a:lnTo>
                  <a:pt x="693324" y="357825"/>
                </a:lnTo>
                <a:lnTo>
                  <a:pt x="699972" y="358112"/>
                </a:lnTo>
                <a:lnTo>
                  <a:pt x="708318" y="365445"/>
                </a:lnTo>
                <a:lnTo>
                  <a:pt x="722745" y="365757"/>
                </a:lnTo>
                <a:lnTo>
                  <a:pt x="738817" y="380677"/>
                </a:lnTo>
                <a:lnTo>
                  <a:pt x="753292" y="380999"/>
                </a:lnTo>
                <a:lnTo>
                  <a:pt x="753654" y="381845"/>
                </a:lnTo>
                <a:lnTo>
                  <a:pt x="754351" y="388305"/>
                </a:lnTo>
                <a:lnTo>
                  <a:pt x="761906" y="388617"/>
                </a:lnTo>
                <a:lnTo>
                  <a:pt x="761972" y="392664"/>
                </a:lnTo>
                <a:lnTo>
                  <a:pt x="762828" y="393856"/>
                </a:lnTo>
                <a:lnTo>
                  <a:pt x="769305" y="396147"/>
                </a:lnTo>
                <a:lnTo>
                  <a:pt x="806652" y="396239"/>
                </a:lnTo>
                <a:lnTo>
                  <a:pt x="807008" y="397086"/>
                </a:lnTo>
                <a:lnTo>
                  <a:pt x="807403" y="400284"/>
                </a:lnTo>
                <a:lnTo>
                  <a:pt x="808355" y="401476"/>
                </a:lnTo>
                <a:lnTo>
                  <a:pt x="815017" y="403767"/>
                </a:lnTo>
                <a:lnTo>
                  <a:pt x="852353" y="403860"/>
                </a:lnTo>
                <a:lnTo>
                  <a:pt x="876270" y="403860"/>
                </a:lnTo>
                <a:lnTo>
                  <a:pt x="883605" y="396553"/>
                </a:lnTo>
                <a:lnTo>
                  <a:pt x="903111" y="396239"/>
                </a:lnTo>
                <a:lnTo>
                  <a:pt x="904334" y="395393"/>
                </a:lnTo>
                <a:lnTo>
                  <a:pt x="905149" y="393982"/>
                </a:lnTo>
                <a:lnTo>
                  <a:pt x="906751" y="388712"/>
                </a:lnTo>
                <a:lnTo>
                  <a:pt x="910816" y="388647"/>
                </a:lnTo>
                <a:lnTo>
                  <a:pt x="912010" y="387791"/>
                </a:lnTo>
                <a:lnTo>
                  <a:pt x="913338" y="384582"/>
                </a:lnTo>
                <a:lnTo>
                  <a:pt x="914538" y="383389"/>
                </a:lnTo>
                <a:lnTo>
                  <a:pt x="921678" y="381093"/>
                </a:lnTo>
                <a:lnTo>
                  <a:pt x="928551" y="381008"/>
                </a:lnTo>
                <a:lnTo>
                  <a:pt x="928913" y="380158"/>
                </a:lnTo>
                <a:lnTo>
                  <a:pt x="929317" y="376957"/>
                </a:lnTo>
                <a:lnTo>
                  <a:pt x="930271" y="375764"/>
                </a:lnTo>
                <a:lnTo>
                  <a:pt x="936172" y="373694"/>
                </a:lnTo>
                <a:lnTo>
                  <a:pt x="943725" y="373407"/>
                </a:lnTo>
                <a:lnTo>
                  <a:pt x="944110" y="372551"/>
                </a:lnTo>
                <a:lnTo>
                  <a:pt x="944538" y="369343"/>
                </a:lnTo>
                <a:lnTo>
                  <a:pt x="945498" y="368148"/>
                </a:lnTo>
                <a:lnTo>
                  <a:pt x="952177" y="365853"/>
                </a:lnTo>
                <a:lnTo>
                  <a:pt x="959032" y="359207"/>
                </a:lnTo>
                <a:lnTo>
                  <a:pt x="959798" y="354410"/>
                </a:lnTo>
                <a:lnTo>
                  <a:pt x="960751" y="353114"/>
                </a:lnTo>
                <a:lnTo>
                  <a:pt x="964069" y="351672"/>
                </a:lnTo>
                <a:lnTo>
                  <a:pt x="965293" y="350442"/>
                </a:lnTo>
                <a:lnTo>
                  <a:pt x="966652" y="346816"/>
                </a:lnTo>
                <a:lnTo>
                  <a:pt x="967861" y="345510"/>
                </a:lnTo>
                <a:lnTo>
                  <a:pt x="971462" y="344060"/>
                </a:lnTo>
                <a:lnTo>
                  <a:pt x="972761" y="342826"/>
                </a:lnTo>
                <a:lnTo>
                  <a:pt x="974204" y="339198"/>
                </a:lnTo>
                <a:lnTo>
                  <a:pt x="975436" y="337892"/>
                </a:lnTo>
                <a:lnTo>
                  <a:pt x="979063" y="336441"/>
                </a:lnTo>
                <a:lnTo>
                  <a:pt x="980368" y="335207"/>
                </a:lnTo>
                <a:lnTo>
                  <a:pt x="981819" y="331578"/>
                </a:lnTo>
                <a:lnTo>
                  <a:pt x="983053" y="330272"/>
                </a:lnTo>
                <a:lnTo>
                  <a:pt x="986681" y="328821"/>
                </a:lnTo>
                <a:lnTo>
                  <a:pt x="987987" y="327587"/>
                </a:lnTo>
                <a:lnTo>
                  <a:pt x="990256" y="321201"/>
                </a:lnTo>
                <a:lnTo>
                  <a:pt x="992705" y="320556"/>
                </a:lnTo>
                <a:lnTo>
                  <a:pt x="994543" y="320383"/>
                </a:lnTo>
                <a:lnTo>
                  <a:pt x="995768" y="319422"/>
                </a:lnTo>
                <a:lnTo>
                  <a:pt x="997130" y="316096"/>
                </a:lnTo>
                <a:lnTo>
                  <a:pt x="998340" y="314870"/>
                </a:lnTo>
                <a:lnTo>
                  <a:pt x="1001942" y="313509"/>
                </a:lnTo>
                <a:lnTo>
                  <a:pt x="1003241" y="312299"/>
                </a:lnTo>
                <a:lnTo>
                  <a:pt x="1004685" y="308697"/>
                </a:lnTo>
                <a:lnTo>
                  <a:pt x="1005916" y="307398"/>
                </a:lnTo>
                <a:lnTo>
                  <a:pt x="1019676" y="298340"/>
                </a:lnTo>
                <a:lnTo>
                  <a:pt x="1024709" y="293478"/>
                </a:lnTo>
                <a:lnTo>
                  <a:pt x="1026926" y="289043"/>
                </a:lnTo>
                <a:lnTo>
                  <a:pt x="1028349" y="283343"/>
                </a:lnTo>
                <a:lnTo>
                  <a:pt x="1032641" y="278310"/>
                </a:lnTo>
                <a:lnTo>
                  <a:pt x="1036942" y="276093"/>
                </a:lnTo>
                <a:lnTo>
                  <a:pt x="1039275" y="275502"/>
                </a:lnTo>
                <a:lnTo>
                  <a:pt x="1040830" y="274261"/>
                </a:lnTo>
                <a:lnTo>
                  <a:pt x="1042558" y="270625"/>
                </a:lnTo>
                <a:lnTo>
                  <a:pt x="1043865" y="269316"/>
                </a:lnTo>
                <a:lnTo>
                  <a:pt x="1054424" y="262999"/>
                </a:lnTo>
                <a:lnTo>
                  <a:pt x="1064324" y="254617"/>
                </a:lnTo>
                <a:lnTo>
                  <a:pt x="1069368" y="252863"/>
                </a:lnTo>
                <a:lnTo>
                  <a:pt x="1071052" y="251548"/>
                </a:lnTo>
                <a:lnTo>
                  <a:pt x="1078021" y="240977"/>
                </a:lnTo>
                <a:lnTo>
                  <a:pt x="1082511" y="238334"/>
                </a:lnTo>
                <a:lnTo>
                  <a:pt x="1084894" y="237629"/>
                </a:lnTo>
                <a:lnTo>
                  <a:pt x="1086483" y="236312"/>
                </a:lnTo>
                <a:lnTo>
                  <a:pt x="1088248" y="232592"/>
                </a:lnTo>
                <a:lnTo>
                  <a:pt x="1089565" y="231261"/>
                </a:lnTo>
                <a:lnTo>
                  <a:pt x="1103490" y="222143"/>
                </a:lnTo>
                <a:lnTo>
                  <a:pt x="1110705" y="215972"/>
                </a:lnTo>
                <a:lnTo>
                  <a:pt x="1117814" y="213287"/>
                </a:lnTo>
                <a:lnTo>
                  <a:pt x="1122774" y="209658"/>
                </a:lnTo>
                <a:lnTo>
                  <a:pt x="1125544" y="205223"/>
                </a:lnTo>
                <a:lnTo>
                  <a:pt x="1126283" y="202856"/>
                </a:lnTo>
                <a:lnTo>
                  <a:pt x="1127621" y="201277"/>
                </a:lnTo>
                <a:lnTo>
                  <a:pt x="1138236" y="194490"/>
                </a:lnTo>
                <a:lnTo>
                  <a:pt x="1140882" y="190015"/>
                </a:lnTo>
                <a:lnTo>
                  <a:pt x="1141588" y="187637"/>
                </a:lnTo>
                <a:lnTo>
                  <a:pt x="1142905" y="186051"/>
                </a:lnTo>
                <a:lnTo>
                  <a:pt x="1158382" y="177034"/>
                </a:lnTo>
                <a:lnTo>
                  <a:pt x="1160874" y="176442"/>
                </a:lnTo>
                <a:lnTo>
                  <a:pt x="1173492" y="169384"/>
                </a:lnTo>
                <a:lnTo>
                  <a:pt x="1176028" y="168802"/>
                </a:lnTo>
                <a:lnTo>
                  <a:pt x="1187215" y="161181"/>
                </a:lnTo>
                <a:lnTo>
                  <a:pt x="1201629" y="147937"/>
                </a:lnTo>
                <a:lnTo>
                  <a:pt x="1211621" y="143145"/>
                </a:lnTo>
                <a:lnTo>
                  <a:pt x="1224285" y="132711"/>
                </a:lnTo>
                <a:lnTo>
                  <a:pt x="1229362" y="130949"/>
                </a:lnTo>
                <a:lnTo>
                  <a:pt x="1231055" y="129632"/>
                </a:lnTo>
                <a:lnTo>
                  <a:pt x="1244913" y="111664"/>
                </a:lnTo>
                <a:lnTo>
                  <a:pt x="1249819" y="108895"/>
                </a:lnTo>
                <a:lnTo>
                  <a:pt x="1254821" y="106817"/>
                </a:lnTo>
                <a:lnTo>
                  <a:pt x="1262398" y="101734"/>
                </a:lnTo>
                <a:lnTo>
                  <a:pt x="1270005" y="99006"/>
                </a:lnTo>
                <a:lnTo>
                  <a:pt x="1278655" y="92603"/>
                </a:lnTo>
                <a:lnTo>
                  <a:pt x="1285946" y="90823"/>
                </a:lnTo>
                <a:lnTo>
                  <a:pt x="1293069" y="86271"/>
                </a:lnTo>
                <a:lnTo>
                  <a:pt x="1303061" y="84304"/>
                </a:lnTo>
                <a:lnTo>
                  <a:pt x="1341025" y="83820"/>
                </a:lnTo>
                <a:lnTo>
                  <a:pt x="1348739" y="83819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37"/>
          <p:cNvSpPr/>
          <p:nvPr/>
        </p:nvSpPr>
        <p:spPr>
          <a:xfrm>
            <a:off x="1264920" y="5777590"/>
            <a:ext cx="4358641" cy="120291"/>
          </a:xfrm>
          <a:custGeom>
            <a:avLst/>
            <a:gdLst/>
            <a:ahLst/>
            <a:cxnLst/>
            <a:rect l="0" t="0" r="0" b="0"/>
            <a:pathLst>
              <a:path w="4358641" h="120291">
                <a:moveTo>
                  <a:pt x="0" y="105049"/>
                </a:moveTo>
                <a:lnTo>
                  <a:pt x="11351" y="105049"/>
                </a:lnTo>
                <a:lnTo>
                  <a:pt x="39933" y="97900"/>
                </a:lnTo>
                <a:lnTo>
                  <a:pt x="76718" y="97442"/>
                </a:lnTo>
                <a:lnTo>
                  <a:pt x="86590" y="96588"/>
                </a:lnTo>
                <a:lnTo>
                  <a:pt x="102514" y="93041"/>
                </a:lnTo>
                <a:lnTo>
                  <a:pt x="137615" y="96684"/>
                </a:lnTo>
                <a:lnTo>
                  <a:pt x="169288" y="91300"/>
                </a:lnTo>
                <a:lnTo>
                  <a:pt x="205957" y="89159"/>
                </a:lnTo>
                <a:lnTo>
                  <a:pt x="239823" y="83274"/>
                </a:lnTo>
                <a:lnTo>
                  <a:pt x="274794" y="82332"/>
                </a:lnTo>
                <a:lnTo>
                  <a:pt x="312482" y="81362"/>
                </a:lnTo>
                <a:lnTo>
                  <a:pt x="350528" y="75631"/>
                </a:lnTo>
                <a:lnTo>
                  <a:pt x="381848" y="73933"/>
                </a:lnTo>
                <a:lnTo>
                  <a:pt x="417511" y="68579"/>
                </a:lnTo>
                <a:lnTo>
                  <a:pt x="449266" y="67271"/>
                </a:lnTo>
                <a:lnTo>
                  <a:pt x="479998" y="60930"/>
                </a:lnTo>
                <a:lnTo>
                  <a:pt x="510527" y="53781"/>
                </a:lnTo>
                <a:lnTo>
                  <a:pt x="545062" y="48074"/>
                </a:lnTo>
                <a:lnTo>
                  <a:pt x="579260" y="44876"/>
                </a:lnTo>
                <a:lnTo>
                  <a:pt x="615491" y="41988"/>
                </a:lnTo>
                <a:lnTo>
                  <a:pt x="647358" y="37560"/>
                </a:lnTo>
                <a:lnTo>
                  <a:pt x="683349" y="31448"/>
                </a:lnTo>
                <a:lnTo>
                  <a:pt x="715795" y="29363"/>
                </a:lnTo>
                <a:lnTo>
                  <a:pt x="750709" y="28951"/>
                </a:lnTo>
                <a:lnTo>
                  <a:pt x="784134" y="23633"/>
                </a:lnTo>
                <a:lnTo>
                  <a:pt x="815196" y="21704"/>
                </a:lnTo>
                <a:lnTo>
                  <a:pt x="849836" y="17278"/>
                </a:lnTo>
                <a:lnTo>
                  <a:pt x="884055" y="14334"/>
                </a:lnTo>
                <a:lnTo>
                  <a:pt x="920290" y="13753"/>
                </a:lnTo>
                <a:lnTo>
                  <a:pt x="956203" y="9592"/>
                </a:lnTo>
                <a:lnTo>
                  <a:pt x="985864" y="7057"/>
                </a:lnTo>
                <a:lnTo>
                  <a:pt x="1020991" y="5353"/>
                </a:lnTo>
                <a:lnTo>
                  <a:pt x="1057406" y="0"/>
                </a:lnTo>
                <a:lnTo>
                  <a:pt x="1083772" y="1110"/>
                </a:lnTo>
                <a:lnTo>
                  <a:pt x="1113033" y="4544"/>
                </a:lnTo>
                <a:lnTo>
                  <a:pt x="1143152" y="5561"/>
                </a:lnTo>
                <a:lnTo>
                  <a:pt x="1173524" y="5862"/>
                </a:lnTo>
                <a:lnTo>
                  <a:pt x="1203973" y="5952"/>
                </a:lnTo>
                <a:lnTo>
                  <a:pt x="1234444" y="5979"/>
                </a:lnTo>
                <a:lnTo>
                  <a:pt x="1264921" y="5986"/>
                </a:lnTo>
                <a:lnTo>
                  <a:pt x="1295400" y="5988"/>
                </a:lnTo>
                <a:lnTo>
                  <a:pt x="1325880" y="5989"/>
                </a:lnTo>
                <a:lnTo>
                  <a:pt x="1362474" y="5990"/>
                </a:lnTo>
                <a:lnTo>
                  <a:pt x="1390439" y="5990"/>
                </a:lnTo>
                <a:lnTo>
                  <a:pt x="1424218" y="5990"/>
                </a:lnTo>
                <a:lnTo>
                  <a:pt x="1462239" y="5990"/>
                </a:lnTo>
                <a:lnTo>
                  <a:pt x="1491495" y="5990"/>
                </a:lnTo>
                <a:lnTo>
                  <a:pt x="1521612" y="5990"/>
                </a:lnTo>
                <a:lnTo>
                  <a:pt x="1551985" y="5990"/>
                </a:lnTo>
                <a:lnTo>
                  <a:pt x="1582433" y="5990"/>
                </a:lnTo>
                <a:lnTo>
                  <a:pt x="1612903" y="5990"/>
                </a:lnTo>
                <a:lnTo>
                  <a:pt x="1643381" y="5990"/>
                </a:lnTo>
                <a:lnTo>
                  <a:pt x="1673860" y="5990"/>
                </a:lnTo>
                <a:lnTo>
                  <a:pt x="1704340" y="5990"/>
                </a:lnTo>
                <a:lnTo>
                  <a:pt x="1734819" y="5990"/>
                </a:lnTo>
                <a:lnTo>
                  <a:pt x="1765300" y="5990"/>
                </a:lnTo>
                <a:lnTo>
                  <a:pt x="1794933" y="5990"/>
                </a:lnTo>
                <a:lnTo>
                  <a:pt x="1830388" y="5990"/>
                </a:lnTo>
                <a:lnTo>
                  <a:pt x="1859750" y="5990"/>
                </a:lnTo>
                <a:lnTo>
                  <a:pt x="1889899" y="5990"/>
                </a:lnTo>
                <a:lnTo>
                  <a:pt x="1920281" y="5990"/>
                </a:lnTo>
                <a:lnTo>
                  <a:pt x="1950732" y="5990"/>
                </a:lnTo>
                <a:lnTo>
                  <a:pt x="1981203" y="5990"/>
                </a:lnTo>
                <a:lnTo>
                  <a:pt x="2011681" y="8247"/>
                </a:lnTo>
                <a:lnTo>
                  <a:pt x="2048275" y="12550"/>
                </a:lnTo>
                <a:lnTo>
                  <a:pt x="2086046" y="13400"/>
                </a:lnTo>
                <a:lnTo>
                  <a:pt x="2123861" y="13568"/>
                </a:lnTo>
                <a:lnTo>
                  <a:pt x="2160086" y="13601"/>
                </a:lnTo>
                <a:lnTo>
                  <a:pt x="2189802" y="17652"/>
                </a:lnTo>
                <a:lnTo>
                  <a:pt x="2220055" y="20170"/>
                </a:lnTo>
                <a:lnTo>
                  <a:pt x="2250468" y="20915"/>
                </a:lnTo>
                <a:lnTo>
                  <a:pt x="2280928" y="25182"/>
                </a:lnTo>
                <a:lnTo>
                  <a:pt x="2311402" y="27763"/>
                </a:lnTo>
                <a:lnTo>
                  <a:pt x="2341880" y="28528"/>
                </a:lnTo>
                <a:lnTo>
                  <a:pt x="2372360" y="28754"/>
                </a:lnTo>
                <a:lnTo>
                  <a:pt x="2402840" y="32866"/>
                </a:lnTo>
                <a:lnTo>
                  <a:pt x="2433320" y="35402"/>
                </a:lnTo>
                <a:lnTo>
                  <a:pt x="2463800" y="36153"/>
                </a:lnTo>
                <a:lnTo>
                  <a:pt x="2494280" y="40421"/>
                </a:lnTo>
                <a:lnTo>
                  <a:pt x="2524759" y="43002"/>
                </a:lnTo>
                <a:lnTo>
                  <a:pt x="2555240" y="47813"/>
                </a:lnTo>
                <a:lnTo>
                  <a:pt x="2585720" y="50555"/>
                </a:lnTo>
                <a:lnTo>
                  <a:pt x="2616200" y="51368"/>
                </a:lnTo>
                <a:lnTo>
                  <a:pt x="2646680" y="55653"/>
                </a:lnTo>
                <a:lnTo>
                  <a:pt x="2677159" y="58240"/>
                </a:lnTo>
                <a:lnTo>
                  <a:pt x="2707640" y="59007"/>
                </a:lnTo>
                <a:lnTo>
                  <a:pt x="2738120" y="63279"/>
                </a:lnTo>
                <a:lnTo>
                  <a:pt x="2768600" y="65862"/>
                </a:lnTo>
                <a:lnTo>
                  <a:pt x="2803125" y="66627"/>
                </a:lnTo>
                <a:lnTo>
                  <a:pt x="2836121" y="70899"/>
                </a:lnTo>
                <a:lnTo>
                  <a:pt x="2867345" y="73482"/>
                </a:lnTo>
                <a:lnTo>
                  <a:pt x="2902092" y="74247"/>
                </a:lnTo>
                <a:lnTo>
                  <a:pt x="2931108" y="78519"/>
                </a:lnTo>
                <a:lnTo>
                  <a:pt x="2963882" y="81102"/>
                </a:lnTo>
                <a:lnTo>
                  <a:pt x="2996359" y="85913"/>
                </a:lnTo>
                <a:lnTo>
                  <a:pt x="3027430" y="88655"/>
                </a:lnTo>
                <a:lnTo>
                  <a:pt x="3062131" y="89468"/>
                </a:lnTo>
                <a:lnTo>
                  <a:pt x="3095178" y="89708"/>
                </a:lnTo>
                <a:lnTo>
                  <a:pt x="3130464" y="93824"/>
                </a:lnTo>
                <a:lnTo>
                  <a:pt x="3163685" y="96361"/>
                </a:lnTo>
                <a:lnTo>
                  <a:pt x="3199023" y="97113"/>
                </a:lnTo>
                <a:lnTo>
                  <a:pt x="3232259" y="97336"/>
                </a:lnTo>
                <a:lnTo>
                  <a:pt x="3263555" y="97401"/>
                </a:lnTo>
                <a:lnTo>
                  <a:pt x="3298323" y="97421"/>
                </a:lnTo>
                <a:lnTo>
                  <a:pt x="3335435" y="97427"/>
                </a:lnTo>
                <a:lnTo>
                  <a:pt x="3369197" y="97429"/>
                </a:lnTo>
                <a:lnTo>
                  <a:pt x="3404695" y="97429"/>
                </a:lnTo>
                <a:lnTo>
                  <a:pt x="3442024" y="97429"/>
                </a:lnTo>
                <a:lnTo>
                  <a:pt x="3475851" y="97429"/>
                </a:lnTo>
                <a:lnTo>
                  <a:pt x="3511367" y="97429"/>
                </a:lnTo>
                <a:lnTo>
                  <a:pt x="3548702" y="97429"/>
                </a:lnTo>
                <a:lnTo>
                  <a:pt x="3586575" y="101475"/>
                </a:lnTo>
                <a:lnTo>
                  <a:pt x="3624608" y="103991"/>
                </a:lnTo>
                <a:lnTo>
                  <a:pt x="3658643" y="104735"/>
                </a:lnTo>
                <a:lnTo>
                  <a:pt x="3694221" y="104957"/>
                </a:lnTo>
                <a:lnTo>
                  <a:pt x="3721289" y="105008"/>
                </a:lnTo>
                <a:lnTo>
                  <a:pt x="3749406" y="105878"/>
                </a:lnTo>
                <a:lnTo>
                  <a:pt x="3776014" y="109087"/>
                </a:lnTo>
                <a:lnTo>
                  <a:pt x="3810748" y="115653"/>
                </a:lnTo>
                <a:lnTo>
                  <a:pt x="3836579" y="118229"/>
                </a:lnTo>
                <a:lnTo>
                  <a:pt x="3864146" y="119374"/>
                </a:lnTo>
                <a:lnTo>
                  <a:pt x="3890509" y="119883"/>
                </a:lnTo>
                <a:lnTo>
                  <a:pt x="3916337" y="120108"/>
                </a:lnTo>
                <a:lnTo>
                  <a:pt x="3941928" y="120209"/>
                </a:lnTo>
                <a:lnTo>
                  <a:pt x="3967412" y="120253"/>
                </a:lnTo>
                <a:lnTo>
                  <a:pt x="3992849" y="120274"/>
                </a:lnTo>
                <a:lnTo>
                  <a:pt x="4018266" y="120282"/>
                </a:lnTo>
                <a:lnTo>
                  <a:pt x="4043673" y="120286"/>
                </a:lnTo>
                <a:lnTo>
                  <a:pt x="4069076" y="120288"/>
                </a:lnTo>
                <a:lnTo>
                  <a:pt x="4104921" y="120289"/>
                </a:lnTo>
                <a:lnTo>
                  <a:pt x="4139248" y="120290"/>
                </a:lnTo>
                <a:lnTo>
                  <a:pt x="4173972" y="120290"/>
                </a:lnTo>
                <a:lnTo>
                  <a:pt x="4205710" y="120290"/>
                </a:lnTo>
                <a:lnTo>
                  <a:pt x="4242730" y="120290"/>
                </a:lnTo>
                <a:lnTo>
                  <a:pt x="4278891" y="115053"/>
                </a:lnTo>
                <a:lnTo>
                  <a:pt x="4313623" y="108938"/>
                </a:lnTo>
                <a:lnTo>
                  <a:pt x="4340566" y="103303"/>
                </a:lnTo>
                <a:lnTo>
                  <a:pt x="4348955" y="98590"/>
                </a:lnTo>
                <a:lnTo>
                  <a:pt x="4358640" y="97429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Struggle for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44958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Overproduction leads to competition among members of a species</a:t>
            </a:r>
          </a:p>
          <a:p>
            <a:pPr lvl="1"/>
            <a:r>
              <a:rPr lang="en-US" dirty="0" smtClean="0"/>
              <a:t>Not all members survive long enough to reproduce</a:t>
            </a:r>
          </a:p>
          <a:p>
            <a:pPr lvl="1"/>
            <a:r>
              <a:rPr lang="en-US" dirty="0" smtClean="0"/>
              <a:t>To determine which offspring will survive is often left to chance </a:t>
            </a:r>
          </a:p>
          <a:p>
            <a:pPr lvl="2"/>
            <a:r>
              <a:rPr lang="en-US" dirty="0" smtClean="0"/>
              <a:t>Example: a deer may be born in a wildlife preserve or it may be born in the path of a wild fire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1" y="2895600"/>
            <a:ext cx="3962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Struggle for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factors that can help to determine which offspring survive and which will die</a:t>
            </a:r>
          </a:p>
          <a:p>
            <a:pPr lvl="1"/>
            <a:r>
              <a:rPr lang="en-US" dirty="0" smtClean="0"/>
              <a:t>Offspring need to be able to survive environmental conditions</a:t>
            </a:r>
          </a:p>
          <a:p>
            <a:pPr lvl="2"/>
            <a:r>
              <a:rPr lang="en-US" dirty="0" smtClean="0"/>
              <a:t>Temperature, disease, parasites, predators</a:t>
            </a:r>
          </a:p>
          <a:p>
            <a:pPr lvl="1"/>
            <a:r>
              <a:rPr lang="en-US" dirty="0" smtClean="0"/>
              <a:t>Need of resources</a:t>
            </a:r>
          </a:p>
          <a:p>
            <a:pPr lvl="2"/>
            <a:r>
              <a:rPr lang="en-US" dirty="0" smtClean="0"/>
              <a:t>Water, food, oxygen, shelter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Struggle for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 are finite</a:t>
            </a:r>
          </a:p>
          <a:p>
            <a:pPr lvl="1"/>
            <a:r>
              <a:rPr lang="en-US" dirty="0" smtClean="0"/>
              <a:t>Organisms must compete for the resources</a:t>
            </a:r>
          </a:p>
          <a:p>
            <a:r>
              <a:rPr lang="en-US" dirty="0" smtClean="0"/>
              <a:t>If the organisms is a successful competitor, it will have the resources it needs to survive</a:t>
            </a:r>
          </a:p>
          <a:p>
            <a:pPr lvl="1"/>
            <a:r>
              <a:rPr lang="en-US" dirty="0" smtClean="0"/>
              <a:t>Many organisms will not be successful competitors and will perish before they can reproduce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8077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New traits can lead to evolution within a species</a:t>
            </a:r>
          </a:p>
          <a:p>
            <a:r>
              <a:rPr lang="en-US" dirty="0" smtClean="0"/>
              <a:t>Organisms within a species are never exactly alike</a:t>
            </a:r>
          </a:p>
          <a:p>
            <a:pPr lvl="1"/>
            <a:r>
              <a:rPr lang="en-US" dirty="0" smtClean="0"/>
              <a:t>Some grasshoppers have long legs, other short legs</a:t>
            </a:r>
          </a:p>
          <a:p>
            <a:pPr lvl="1"/>
            <a:r>
              <a:rPr lang="en-US" dirty="0" smtClean="0"/>
              <a:t>Some butterflies are lighter others are darker</a:t>
            </a:r>
          </a:p>
          <a:p>
            <a:r>
              <a:rPr lang="en-US" dirty="0" smtClean="0"/>
              <a:t>These differences are due to genetic variation</a:t>
            </a:r>
          </a:p>
          <a:p>
            <a:pPr lvl="1"/>
            <a:r>
              <a:rPr lang="en-US" dirty="0" smtClean="0"/>
              <a:t>Unique combination of traits from parents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0"/>
            <a:ext cx="3124200" cy="2211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Change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all members of a species were exactly alike and an environmental change took place it could be disastrous</a:t>
            </a:r>
          </a:p>
          <a:p>
            <a:r>
              <a:rPr lang="en-US" dirty="0" smtClean="0"/>
              <a:t>By having genetic variations there is a great chance that at least some of the members of the species would survive an environmental change</a:t>
            </a:r>
          </a:p>
          <a:p>
            <a:r>
              <a:rPr lang="en-US" dirty="0" smtClean="0"/>
              <a:t>Endangered species may not have enough genetic variation required to survive even a slight change in their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6662" y="0"/>
            <a:ext cx="3307938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Formation of the Earth</a:t>
            </a:r>
          </a:p>
          <a:p>
            <a:pPr lvl="1"/>
            <a:r>
              <a:rPr lang="en-US" dirty="0" smtClean="0"/>
              <a:t>Big Bang Theory</a:t>
            </a:r>
          </a:p>
          <a:p>
            <a:pPr lvl="2"/>
            <a:r>
              <a:rPr lang="en-US" dirty="0" smtClean="0"/>
              <a:t>Gases condensing</a:t>
            </a:r>
          </a:p>
          <a:p>
            <a:pPr lvl="2"/>
            <a:r>
              <a:rPr lang="en-US" dirty="0" smtClean="0"/>
              <a:t>Plants forming</a:t>
            </a:r>
          </a:p>
          <a:p>
            <a:pPr lvl="2"/>
            <a:r>
              <a:rPr lang="en-US" dirty="0" smtClean="0"/>
              <a:t>Water vapor was in the atmosphere</a:t>
            </a:r>
          </a:p>
          <a:p>
            <a:pPr lvl="2"/>
            <a:r>
              <a:rPr lang="en-US" dirty="0" smtClean="0"/>
              <a:t>Temperatures cool</a:t>
            </a:r>
          </a:p>
          <a:p>
            <a:pPr lvl="2"/>
            <a:r>
              <a:rPr lang="en-US" dirty="0" smtClean="0"/>
              <a:t>Water vapor condenses and rain falls</a:t>
            </a:r>
          </a:p>
          <a:p>
            <a:pPr lvl="2"/>
            <a:r>
              <a:rPr lang="en-US" dirty="0" smtClean="0"/>
              <a:t>Oceans formed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is related to the change in the environment</a:t>
            </a:r>
          </a:p>
          <a:p>
            <a:pPr lvl="1"/>
            <a:r>
              <a:rPr lang="en-US" dirty="0" smtClean="0"/>
              <a:t>Minimal environmental change results in stable population</a:t>
            </a:r>
          </a:p>
          <a:p>
            <a:pPr lvl="1"/>
            <a:r>
              <a:rPr lang="en-US" dirty="0" smtClean="0"/>
              <a:t>Rapid environmental changes result in rapid changes in the species </a:t>
            </a:r>
          </a:p>
          <a:p>
            <a:pPr lvl="1"/>
            <a:r>
              <a:rPr lang="en-US" dirty="0" smtClean="0"/>
              <a:t>Species with high rates of reproduction and short reproduction cycles evolve quicker</a:t>
            </a:r>
          </a:p>
          <a:p>
            <a:pPr lvl="1"/>
            <a:r>
              <a:rPr lang="en-US" dirty="0" smtClean="0"/>
              <a:t>Failure to adapt = death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5918" y="1"/>
            <a:ext cx="2238081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 of Evolution</a:t>
            </a:r>
          </a:p>
          <a:p>
            <a:r>
              <a:rPr lang="en-US" dirty="0" smtClean="0"/>
              <a:t>Stable environments results in stable species</a:t>
            </a:r>
          </a:p>
          <a:p>
            <a:pPr lvl="1"/>
            <a:r>
              <a:rPr lang="en-US" dirty="0" smtClean="0"/>
              <a:t>Horseshoe crab</a:t>
            </a:r>
          </a:p>
          <a:p>
            <a:r>
              <a:rPr lang="en-US" dirty="0" smtClean="0"/>
              <a:t>A changing environment results in a changing species </a:t>
            </a:r>
          </a:p>
          <a:p>
            <a:pPr lvl="1"/>
            <a:r>
              <a:rPr lang="en-US" dirty="0" smtClean="0"/>
              <a:t>Horse</a:t>
            </a:r>
          </a:p>
          <a:p>
            <a:pPr lvl="1"/>
            <a:r>
              <a:rPr lang="en-US" dirty="0" smtClean="0"/>
              <a:t>Bacteria due to antibiotics</a:t>
            </a:r>
          </a:p>
          <a:p>
            <a:pPr lvl="1"/>
            <a:r>
              <a:rPr lang="en-US" dirty="0" smtClean="0"/>
              <a:t>Insects due to pesticides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086222"/>
            <a:ext cx="3124200" cy="1771778"/>
          </a:xfrm>
          <a:prstGeom prst="rect">
            <a:avLst/>
          </a:prstGeom>
        </p:spPr>
      </p:pic>
      <p:sp>
        <p:nvSpPr>
          <p:cNvPr id="5" name="SMARTInkShape-38"/>
          <p:cNvSpPr/>
          <p:nvPr/>
        </p:nvSpPr>
        <p:spPr>
          <a:xfrm>
            <a:off x="1370562" y="2189210"/>
            <a:ext cx="433711" cy="446363"/>
          </a:xfrm>
          <a:custGeom>
            <a:avLst/>
            <a:gdLst/>
            <a:ahLst/>
            <a:cxnLst/>
            <a:rect l="0" t="0" r="0" b="0"/>
            <a:pathLst>
              <a:path w="433711" h="446363">
                <a:moveTo>
                  <a:pt x="1038" y="165369"/>
                </a:moveTo>
                <a:lnTo>
                  <a:pt x="36136" y="164523"/>
                </a:lnTo>
                <a:lnTo>
                  <a:pt x="73289" y="159338"/>
                </a:lnTo>
                <a:lnTo>
                  <a:pt x="111063" y="155962"/>
                </a:lnTo>
                <a:lnTo>
                  <a:pt x="139685" y="151875"/>
                </a:lnTo>
                <a:lnTo>
                  <a:pt x="169338" y="147237"/>
                </a:lnTo>
                <a:lnTo>
                  <a:pt x="199451" y="140095"/>
                </a:lnTo>
                <a:lnTo>
                  <a:pt x="229768" y="132970"/>
                </a:lnTo>
                <a:lnTo>
                  <a:pt x="260176" y="129803"/>
                </a:lnTo>
                <a:lnTo>
                  <a:pt x="290623" y="126138"/>
                </a:lnTo>
                <a:lnTo>
                  <a:pt x="320242" y="122533"/>
                </a:lnTo>
                <a:lnTo>
                  <a:pt x="347517" y="120931"/>
                </a:lnTo>
                <a:lnTo>
                  <a:pt x="378583" y="120029"/>
                </a:lnTo>
                <a:lnTo>
                  <a:pt x="412803" y="119683"/>
                </a:lnTo>
                <a:lnTo>
                  <a:pt x="415248" y="120518"/>
                </a:lnTo>
                <a:lnTo>
                  <a:pt x="416878" y="121922"/>
                </a:lnTo>
                <a:lnTo>
                  <a:pt x="417964" y="123705"/>
                </a:lnTo>
                <a:lnTo>
                  <a:pt x="417842" y="125739"/>
                </a:lnTo>
                <a:lnTo>
                  <a:pt x="415448" y="130258"/>
                </a:lnTo>
                <a:lnTo>
                  <a:pt x="385779" y="161404"/>
                </a:lnTo>
                <a:lnTo>
                  <a:pt x="355771" y="191570"/>
                </a:lnTo>
                <a:lnTo>
                  <a:pt x="317810" y="227319"/>
                </a:lnTo>
                <a:lnTo>
                  <a:pt x="289145" y="253863"/>
                </a:lnTo>
                <a:lnTo>
                  <a:pt x="259472" y="285416"/>
                </a:lnTo>
                <a:lnTo>
                  <a:pt x="229351" y="316937"/>
                </a:lnTo>
                <a:lnTo>
                  <a:pt x="199877" y="347033"/>
                </a:lnTo>
                <a:lnTo>
                  <a:pt x="172666" y="374520"/>
                </a:lnTo>
                <a:lnTo>
                  <a:pt x="141637" y="405704"/>
                </a:lnTo>
                <a:lnTo>
                  <a:pt x="107324" y="436301"/>
                </a:lnTo>
                <a:lnTo>
                  <a:pt x="102463" y="442417"/>
                </a:lnTo>
                <a:lnTo>
                  <a:pt x="97480" y="445135"/>
                </a:lnTo>
                <a:lnTo>
                  <a:pt x="96659" y="445013"/>
                </a:lnTo>
                <a:lnTo>
                  <a:pt x="96959" y="444085"/>
                </a:lnTo>
                <a:lnTo>
                  <a:pt x="98005" y="442620"/>
                </a:lnTo>
                <a:lnTo>
                  <a:pt x="111851" y="431645"/>
                </a:lnTo>
                <a:lnTo>
                  <a:pt x="133150" y="397241"/>
                </a:lnTo>
                <a:lnTo>
                  <a:pt x="146961" y="372564"/>
                </a:lnTo>
                <a:lnTo>
                  <a:pt x="161566" y="341840"/>
                </a:lnTo>
                <a:lnTo>
                  <a:pt x="176523" y="306172"/>
                </a:lnTo>
                <a:lnTo>
                  <a:pt x="184068" y="287178"/>
                </a:lnTo>
                <a:lnTo>
                  <a:pt x="192485" y="267742"/>
                </a:lnTo>
                <a:lnTo>
                  <a:pt x="201482" y="248011"/>
                </a:lnTo>
                <a:lnTo>
                  <a:pt x="210867" y="228084"/>
                </a:lnTo>
                <a:lnTo>
                  <a:pt x="225811" y="190138"/>
                </a:lnTo>
                <a:lnTo>
                  <a:pt x="238943" y="154364"/>
                </a:lnTo>
                <a:lnTo>
                  <a:pt x="253247" y="121532"/>
                </a:lnTo>
                <a:lnTo>
                  <a:pt x="261297" y="92264"/>
                </a:lnTo>
                <a:lnTo>
                  <a:pt x="265829" y="54244"/>
                </a:lnTo>
                <a:lnTo>
                  <a:pt x="264914" y="26046"/>
                </a:lnTo>
                <a:lnTo>
                  <a:pt x="259281" y="9224"/>
                </a:lnTo>
                <a:lnTo>
                  <a:pt x="254666" y="2838"/>
                </a:lnTo>
                <a:lnTo>
                  <a:pt x="249792" y="0"/>
                </a:lnTo>
                <a:lnTo>
                  <a:pt x="247307" y="90"/>
                </a:lnTo>
                <a:lnTo>
                  <a:pt x="242289" y="2447"/>
                </a:lnTo>
                <a:lnTo>
                  <a:pt x="240612" y="4261"/>
                </a:lnTo>
                <a:lnTo>
                  <a:pt x="238748" y="8535"/>
                </a:lnTo>
                <a:lnTo>
                  <a:pt x="237699" y="23791"/>
                </a:lnTo>
                <a:lnTo>
                  <a:pt x="243428" y="53395"/>
                </a:lnTo>
                <a:lnTo>
                  <a:pt x="251127" y="87130"/>
                </a:lnTo>
                <a:lnTo>
                  <a:pt x="259226" y="114510"/>
                </a:lnTo>
                <a:lnTo>
                  <a:pt x="268470" y="143612"/>
                </a:lnTo>
                <a:lnTo>
                  <a:pt x="279070" y="173479"/>
                </a:lnTo>
                <a:lnTo>
                  <a:pt x="292247" y="203687"/>
                </a:lnTo>
                <a:lnTo>
                  <a:pt x="306571" y="234046"/>
                </a:lnTo>
                <a:lnTo>
                  <a:pt x="320557" y="264473"/>
                </a:lnTo>
                <a:lnTo>
                  <a:pt x="332417" y="294929"/>
                </a:lnTo>
                <a:lnTo>
                  <a:pt x="345591" y="323140"/>
                </a:lnTo>
                <a:lnTo>
                  <a:pt x="365030" y="360565"/>
                </a:lnTo>
                <a:lnTo>
                  <a:pt x="383772" y="390845"/>
                </a:lnTo>
                <a:lnTo>
                  <a:pt x="413436" y="425575"/>
                </a:lnTo>
                <a:lnTo>
                  <a:pt x="423984" y="440117"/>
                </a:lnTo>
                <a:lnTo>
                  <a:pt x="433710" y="446362"/>
                </a:lnTo>
                <a:lnTo>
                  <a:pt x="430838" y="438938"/>
                </a:lnTo>
                <a:lnTo>
                  <a:pt x="420589" y="420413"/>
                </a:lnTo>
                <a:lnTo>
                  <a:pt x="395861" y="390914"/>
                </a:lnTo>
                <a:lnTo>
                  <a:pt x="369482" y="360327"/>
                </a:lnTo>
                <a:lnTo>
                  <a:pt x="334855" y="326710"/>
                </a:lnTo>
                <a:lnTo>
                  <a:pt x="297784" y="293043"/>
                </a:lnTo>
                <a:lnTo>
                  <a:pt x="271778" y="270373"/>
                </a:lnTo>
                <a:lnTo>
                  <a:pt x="243287" y="251831"/>
                </a:lnTo>
                <a:lnTo>
                  <a:pt x="213691" y="235124"/>
                </a:lnTo>
                <a:lnTo>
                  <a:pt x="183603" y="220078"/>
                </a:lnTo>
                <a:lnTo>
                  <a:pt x="153298" y="207747"/>
                </a:lnTo>
                <a:lnTo>
                  <a:pt x="122895" y="198879"/>
                </a:lnTo>
                <a:lnTo>
                  <a:pt x="93297" y="192116"/>
                </a:lnTo>
                <a:lnTo>
                  <a:pt x="66030" y="186288"/>
                </a:lnTo>
                <a:lnTo>
                  <a:pt x="34970" y="178247"/>
                </a:lnTo>
                <a:lnTo>
                  <a:pt x="0" y="173297"/>
                </a:lnTo>
                <a:lnTo>
                  <a:pt x="37385" y="170750"/>
                </a:lnTo>
                <a:lnTo>
                  <a:pt x="61218" y="166914"/>
                </a:lnTo>
                <a:lnTo>
                  <a:pt x="91567" y="162387"/>
                </a:lnTo>
                <a:lnTo>
                  <a:pt x="129326" y="157553"/>
                </a:lnTo>
                <a:lnTo>
                  <a:pt x="150063" y="155078"/>
                </a:lnTo>
                <a:lnTo>
                  <a:pt x="169815" y="151735"/>
                </a:lnTo>
                <a:lnTo>
                  <a:pt x="207565" y="143506"/>
                </a:lnTo>
                <a:lnTo>
                  <a:pt x="239583" y="136461"/>
                </a:lnTo>
                <a:lnTo>
                  <a:pt x="282978" y="12726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3371088" cy="1143000"/>
          </a:xfrm>
        </p:spPr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4495800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Some variations give an individual an advantage over another</a:t>
            </a:r>
          </a:p>
          <a:p>
            <a:r>
              <a:rPr lang="en-US" dirty="0" smtClean="0"/>
              <a:t>A trait that helps an organism survive and reproduce under a given set of environmental conditions has “adaptive value”</a:t>
            </a:r>
          </a:p>
          <a:p>
            <a:pPr lvl="1"/>
            <a:r>
              <a:rPr lang="en-US" dirty="0" smtClean="0"/>
              <a:t>The ability for a rabbit to blend in with its surroundings will let it escape a fox</a:t>
            </a:r>
            <a:endParaRPr lang="en-US" dirty="0"/>
          </a:p>
        </p:txBody>
      </p:sp>
      <p:pic>
        <p:nvPicPr>
          <p:cNvPr id="4" name="Picture 2" descr="https://encrypted-tbn0.google.com/images?q=tbn:ANd9GcQyKss9TFqJ0KUxWV8T-hO_6E919uffFvz5qiThFX2aOPFAP-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38400"/>
            <a:ext cx="3581400" cy="2682595"/>
          </a:xfrm>
          <a:prstGeom prst="rect">
            <a:avLst/>
          </a:prstGeom>
          <a:noFill/>
        </p:spPr>
      </p:pic>
      <p:sp>
        <p:nvSpPr>
          <p:cNvPr id="5" name="SMARTInkShape-39"/>
          <p:cNvSpPr/>
          <p:nvPr/>
        </p:nvSpPr>
        <p:spPr>
          <a:xfrm>
            <a:off x="7270067" y="3966788"/>
            <a:ext cx="196715" cy="162663"/>
          </a:xfrm>
          <a:custGeom>
            <a:avLst/>
            <a:gdLst/>
            <a:ahLst/>
            <a:cxnLst/>
            <a:rect l="0" t="0" r="0" b="0"/>
            <a:pathLst>
              <a:path w="196715" h="162663">
                <a:moveTo>
                  <a:pt x="29893" y="64192"/>
                </a:moveTo>
                <a:lnTo>
                  <a:pt x="36453" y="64192"/>
                </a:lnTo>
                <a:lnTo>
                  <a:pt x="53951" y="70222"/>
                </a:lnTo>
                <a:lnTo>
                  <a:pt x="68347" y="73599"/>
                </a:lnTo>
                <a:lnTo>
                  <a:pt x="79157" y="76839"/>
                </a:lnTo>
                <a:lnTo>
                  <a:pt x="114179" y="79090"/>
                </a:lnTo>
                <a:lnTo>
                  <a:pt x="148675" y="79364"/>
                </a:lnTo>
                <a:lnTo>
                  <a:pt x="183549" y="79428"/>
                </a:lnTo>
                <a:lnTo>
                  <a:pt x="188211" y="79429"/>
                </a:lnTo>
                <a:lnTo>
                  <a:pt x="191317" y="78583"/>
                </a:lnTo>
                <a:lnTo>
                  <a:pt x="193389" y="77172"/>
                </a:lnTo>
                <a:lnTo>
                  <a:pt x="196714" y="72870"/>
                </a:lnTo>
                <a:lnTo>
                  <a:pt x="196140" y="72518"/>
                </a:lnTo>
                <a:lnTo>
                  <a:pt x="168993" y="71839"/>
                </a:lnTo>
                <a:lnTo>
                  <a:pt x="142223" y="78747"/>
                </a:lnTo>
                <a:lnTo>
                  <a:pt x="105202" y="93282"/>
                </a:lnTo>
                <a:lnTo>
                  <a:pt x="69322" y="108602"/>
                </a:lnTo>
                <a:lnTo>
                  <a:pt x="32995" y="127354"/>
                </a:lnTo>
                <a:lnTo>
                  <a:pt x="15244" y="132631"/>
                </a:lnTo>
                <a:lnTo>
                  <a:pt x="14829" y="128684"/>
                </a:lnTo>
                <a:lnTo>
                  <a:pt x="15616" y="127507"/>
                </a:lnTo>
                <a:lnTo>
                  <a:pt x="16988" y="126721"/>
                </a:lnTo>
                <a:lnTo>
                  <a:pt x="18750" y="126198"/>
                </a:lnTo>
                <a:lnTo>
                  <a:pt x="29320" y="117372"/>
                </a:lnTo>
                <a:lnTo>
                  <a:pt x="56960" y="83507"/>
                </a:lnTo>
                <a:lnTo>
                  <a:pt x="91913" y="46257"/>
                </a:lnTo>
                <a:lnTo>
                  <a:pt x="103208" y="26987"/>
                </a:lnTo>
                <a:lnTo>
                  <a:pt x="117251" y="12032"/>
                </a:lnTo>
                <a:lnTo>
                  <a:pt x="120122" y="3582"/>
                </a:lnTo>
                <a:lnTo>
                  <a:pt x="120795" y="0"/>
                </a:lnTo>
                <a:lnTo>
                  <a:pt x="120974" y="231"/>
                </a:lnTo>
                <a:lnTo>
                  <a:pt x="121326" y="24391"/>
                </a:lnTo>
                <a:lnTo>
                  <a:pt x="115301" y="57351"/>
                </a:lnTo>
                <a:lnTo>
                  <a:pt x="115265" y="72158"/>
                </a:lnTo>
                <a:lnTo>
                  <a:pt x="120367" y="109957"/>
                </a:lnTo>
                <a:lnTo>
                  <a:pt x="127225" y="134317"/>
                </a:lnTo>
                <a:lnTo>
                  <a:pt x="136733" y="153177"/>
                </a:lnTo>
                <a:lnTo>
                  <a:pt x="141724" y="158774"/>
                </a:lnTo>
                <a:lnTo>
                  <a:pt x="150317" y="162662"/>
                </a:lnTo>
                <a:lnTo>
                  <a:pt x="150815" y="162012"/>
                </a:lnTo>
                <a:lnTo>
                  <a:pt x="151369" y="159032"/>
                </a:lnTo>
                <a:lnTo>
                  <a:pt x="149357" y="154885"/>
                </a:lnTo>
                <a:lnTo>
                  <a:pt x="123283" y="120641"/>
                </a:lnTo>
                <a:lnTo>
                  <a:pt x="89296" y="83081"/>
                </a:lnTo>
                <a:lnTo>
                  <a:pt x="58580" y="58975"/>
                </a:lnTo>
                <a:lnTo>
                  <a:pt x="22784" y="41543"/>
                </a:lnTo>
                <a:lnTo>
                  <a:pt x="9442" y="36032"/>
                </a:lnTo>
                <a:lnTo>
                  <a:pt x="6099" y="35259"/>
                </a:lnTo>
                <a:lnTo>
                  <a:pt x="3870" y="35590"/>
                </a:lnTo>
                <a:lnTo>
                  <a:pt x="2384" y="36657"/>
                </a:lnTo>
                <a:lnTo>
                  <a:pt x="0" y="40408"/>
                </a:lnTo>
                <a:lnTo>
                  <a:pt x="7677" y="49149"/>
                </a:lnTo>
                <a:lnTo>
                  <a:pt x="38455" y="62035"/>
                </a:lnTo>
                <a:lnTo>
                  <a:pt x="76500" y="76806"/>
                </a:lnTo>
                <a:lnTo>
                  <a:pt x="83233" y="7943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40"/>
          <p:cNvSpPr/>
          <p:nvPr/>
        </p:nvSpPr>
        <p:spPr>
          <a:xfrm>
            <a:off x="6226347" y="4691145"/>
            <a:ext cx="181482" cy="200360"/>
          </a:xfrm>
          <a:custGeom>
            <a:avLst/>
            <a:gdLst/>
            <a:ahLst/>
            <a:cxnLst/>
            <a:rect l="0" t="0" r="0" b="0"/>
            <a:pathLst>
              <a:path w="181482" h="200360">
                <a:moveTo>
                  <a:pt x="14433" y="94214"/>
                </a:moveTo>
                <a:lnTo>
                  <a:pt x="7871" y="94214"/>
                </a:lnTo>
                <a:lnTo>
                  <a:pt x="39406" y="93368"/>
                </a:lnTo>
                <a:lnTo>
                  <a:pt x="75671" y="87654"/>
                </a:lnTo>
                <a:lnTo>
                  <a:pt x="111164" y="81567"/>
                </a:lnTo>
                <a:lnTo>
                  <a:pt x="147241" y="75271"/>
                </a:lnTo>
                <a:lnTo>
                  <a:pt x="181481" y="71384"/>
                </a:lnTo>
                <a:lnTo>
                  <a:pt x="148748" y="89267"/>
                </a:lnTo>
                <a:lnTo>
                  <a:pt x="110860" y="116172"/>
                </a:lnTo>
                <a:lnTo>
                  <a:pt x="76378" y="137216"/>
                </a:lnTo>
                <a:lnTo>
                  <a:pt x="40365" y="163814"/>
                </a:lnTo>
                <a:lnTo>
                  <a:pt x="34425" y="169738"/>
                </a:lnTo>
                <a:lnTo>
                  <a:pt x="30611" y="176396"/>
                </a:lnTo>
                <a:lnTo>
                  <a:pt x="30299" y="176095"/>
                </a:lnTo>
                <a:lnTo>
                  <a:pt x="29755" y="167285"/>
                </a:lnTo>
                <a:lnTo>
                  <a:pt x="40285" y="141977"/>
                </a:lnTo>
                <a:lnTo>
                  <a:pt x="58624" y="108720"/>
                </a:lnTo>
                <a:lnTo>
                  <a:pt x="70011" y="74784"/>
                </a:lnTo>
                <a:lnTo>
                  <a:pt x="80413" y="41552"/>
                </a:lnTo>
                <a:lnTo>
                  <a:pt x="89961" y="4152"/>
                </a:lnTo>
                <a:lnTo>
                  <a:pt x="90334" y="0"/>
                </a:lnTo>
                <a:lnTo>
                  <a:pt x="90433" y="78"/>
                </a:lnTo>
                <a:lnTo>
                  <a:pt x="90629" y="35291"/>
                </a:lnTo>
                <a:lnTo>
                  <a:pt x="90632" y="64984"/>
                </a:lnTo>
                <a:lnTo>
                  <a:pt x="92889" y="102583"/>
                </a:lnTo>
                <a:lnTo>
                  <a:pt x="98921" y="132536"/>
                </a:lnTo>
                <a:lnTo>
                  <a:pt x="108545" y="168953"/>
                </a:lnTo>
                <a:lnTo>
                  <a:pt x="116072" y="184751"/>
                </a:lnTo>
                <a:lnTo>
                  <a:pt x="123664" y="194794"/>
                </a:lnTo>
                <a:lnTo>
                  <a:pt x="128737" y="198183"/>
                </a:lnTo>
                <a:lnTo>
                  <a:pt x="134849" y="200359"/>
                </a:lnTo>
                <a:lnTo>
                  <a:pt x="129972" y="188622"/>
                </a:lnTo>
                <a:lnTo>
                  <a:pt x="115072" y="153986"/>
                </a:lnTo>
                <a:lnTo>
                  <a:pt x="95303" y="124460"/>
                </a:lnTo>
                <a:lnTo>
                  <a:pt x="65001" y="87410"/>
                </a:lnTo>
                <a:lnTo>
                  <a:pt x="28739" y="55562"/>
                </a:lnTo>
                <a:lnTo>
                  <a:pt x="21356" y="51636"/>
                </a:lnTo>
                <a:lnTo>
                  <a:pt x="1919" y="48771"/>
                </a:lnTo>
                <a:lnTo>
                  <a:pt x="1010" y="49525"/>
                </a:lnTo>
                <a:lnTo>
                  <a:pt x="0" y="52622"/>
                </a:lnTo>
                <a:lnTo>
                  <a:pt x="3477" y="63170"/>
                </a:lnTo>
                <a:lnTo>
                  <a:pt x="9845" y="69975"/>
                </a:lnTo>
                <a:lnTo>
                  <a:pt x="25209" y="78566"/>
                </a:lnTo>
                <a:lnTo>
                  <a:pt x="57202" y="93099"/>
                </a:lnTo>
                <a:lnTo>
                  <a:pt x="94440" y="105346"/>
                </a:lnTo>
                <a:lnTo>
                  <a:pt x="121113" y="109455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by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Darwin said with natural selection, an organism with adaptive value have a competitive advantage. </a:t>
            </a:r>
          </a:p>
          <a:p>
            <a:r>
              <a:rPr lang="en-US" dirty="0" smtClean="0"/>
              <a:t>If the beneficial trait is passed on to the offspring,  they will be likely to survive and reproduce</a:t>
            </a:r>
          </a:p>
          <a:p>
            <a:r>
              <a:rPr lang="en-US" dirty="0" smtClean="0"/>
              <a:t>The proportion of individuals with this trait will increase as time goes 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by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evolution may occur without much change in the environment</a:t>
            </a:r>
          </a:p>
          <a:p>
            <a:r>
              <a:rPr lang="en-US" dirty="0" smtClean="0"/>
              <a:t>Most of the time there is an adaptation of the species to changes in the environment</a:t>
            </a:r>
          </a:p>
          <a:p>
            <a:r>
              <a:rPr lang="en-US" dirty="0" smtClean="0"/>
              <a:t>A changing environment leads to evolution</a:t>
            </a:r>
            <a:endParaRPr lang="en-US" dirty="0"/>
          </a:p>
        </p:txBody>
      </p:sp>
      <p:pic>
        <p:nvPicPr>
          <p:cNvPr id="43010" name="Picture 2" descr="https://encrypted-tbn1.google.com/images?q=tbn:ANd9GcThVNt2RJP_642bxtM96ELVrIs-jv70ZOUO0Ip4s-EG8REvY32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077148"/>
            <a:ext cx="3581400" cy="2780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 arrangement of DNA bases determines </a:t>
            </a:r>
            <a:r>
              <a:rPr lang="en-US" smtClean="0"/>
              <a:t>a persons characteristics </a:t>
            </a:r>
            <a:endParaRPr lang="en-US" dirty="0" smtClean="0"/>
          </a:p>
          <a:p>
            <a:pPr lvl="1"/>
            <a:r>
              <a:rPr lang="en-US" dirty="0" smtClean="0"/>
              <a:t>Any change in bases or their order can change a characteristic</a:t>
            </a:r>
          </a:p>
          <a:p>
            <a:r>
              <a:rPr lang="en-US" dirty="0" smtClean="0"/>
              <a:t>Only changes in a sex cell can be passed on to the next generation</a:t>
            </a:r>
          </a:p>
          <a:p>
            <a:pPr lvl="1"/>
            <a:r>
              <a:rPr lang="en-US" dirty="0" smtClean="0"/>
              <a:t>This is the basis for evolution</a:t>
            </a:r>
          </a:p>
          <a:p>
            <a:pPr lvl="1"/>
            <a:r>
              <a:rPr lang="en-US" dirty="0" smtClean="0"/>
              <a:t>Changes in body cells cannot be passed on</a:t>
            </a:r>
          </a:p>
          <a:p>
            <a:pPr lvl="2"/>
            <a:r>
              <a:rPr lang="en-US" dirty="0" smtClean="0"/>
              <a:t>Example: a man gets muscles from exercise, his kids do not automatically inherit his muscles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Variation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major ways an organism can wind up with genes that differ from those of it’s parents</a:t>
            </a:r>
          </a:p>
          <a:p>
            <a:pPr lvl="1"/>
            <a:r>
              <a:rPr lang="en-US" dirty="0" smtClean="0"/>
              <a:t>Some are due to mutations in the genes</a:t>
            </a:r>
          </a:p>
          <a:p>
            <a:pPr lvl="1"/>
            <a:r>
              <a:rPr lang="en-US" dirty="0" smtClean="0"/>
              <a:t>Others are due to genetic shuffling</a:t>
            </a:r>
          </a:p>
          <a:p>
            <a:pPr lvl="2"/>
            <a:r>
              <a:rPr lang="en-US" dirty="0" smtClean="0"/>
              <a:t>Genetic shuffling = sorting and recombining genes during sexual reproduction</a:t>
            </a:r>
            <a:endParaRPr lang="en-US" dirty="0"/>
          </a:p>
        </p:txBody>
      </p:sp>
      <p:pic>
        <p:nvPicPr>
          <p:cNvPr id="38914" name="Picture 2" descr="https://encrypted-tbn1.google.com/images?q=tbn:ANd9GcS-HL_YxL6_SN0ehd36JcpywGc22BZpT021FflIqrOkYOMG_A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886528"/>
            <a:ext cx="7315200" cy="1971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mutation is a change in the base pairs of DNA</a:t>
            </a:r>
          </a:p>
          <a:p>
            <a:pPr lvl="1"/>
            <a:r>
              <a:rPr lang="en-US" dirty="0" smtClean="0"/>
              <a:t>They are random and cannot be predicted</a:t>
            </a:r>
          </a:p>
          <a:p>
            <a:r>
              <a:rPr lang="en-US" dirty="0" smtClean="0"/>
              <a:t>Some mutations occur as errors in DNA</a:t>
            </a:r>
          </a:p>
          <a:p>
            <a:r>
              <a:rPr lang="en-US" dirty="0" smtClean="0"/>
              <a:t>Radiation and some chemicals can cause mutations</a:t>
            </a:r>
          </a:p>
          <a:p>
            <a:r>
              <a:rPr lang="en-US" dirty="0" smtClean="0"/>
              <a:t>Mutations are an important source of totally new forms of genes</a:t>
            </a:r>
            <a:endParaRPr lang="en-US" dirty="0"/>
          </a:p>
        </p:txBody>
      </p:sp>
      <p:sp>
        <p:nvSpPr>
          <p:cNvPr id="36866" name="AutoShape 2" descr="data:image/jpeg;base64,/9j/4AAQSkZJRgABAQAAAQABAAD/2wCEAAkGBhQSEREUEhAQExUWGBsTGRgXFhUeGRoXFxobFSAcFRgaJyYfHhskHhcdHy8gIzMpLCwtFyAxNzAqNSYrLCoBCQoKBQUFDQUFDSkYEhgpKSkpKSkpKSkpKSkpKSkpKSkpKSkpKSkpKSkpKSkpKSkpKSkpKSkpKSkpKSkpKSkpKf/AABEIAGABCAMBIgACEQEDEQH/xAAcAAACAwEBAQEAAAAAAAAAAAAABQYHCAQDAgH/xABKEAACAQMCAgUGCQkHAwUBAAABAgMABBEFEiExBgcTIkEWUVST0dIUIzJTYYGRlNMIFRckM1JVcaElQnSDsbKzNXJzQ0SSo7QY/8QAFAEBAAAAAAAAAAAAAAAAAAAAAP/EABQRAQAAAAAAAAAAAAAAAAAAAAD/2gAMAwEAAhEDEQA/ALxr4mDFW2FQ2DgkEgHHAlQQSM+GR/MV918TQh1ZWzhgVOCRwIxzHEfzFAt6M3sktsrylWfdIpKrtB2SunBcnAwo4ZP8zzprUamt/gzQWdkoi7YySu53P2cabQ7IHJHaFpEAByMsWIbBB6z0ZB4m7viTxJ7dhk/9q4A/kAAPCgdUVD7GCOW4lhFxqI2Z2ubhtsmwhZNmDnuMyqdwGSwxkZNcPWLZvZ6bdXEF5erJGqlSZmYcZEU5B4HgTQT6iskx9aWqEgfnCficc18fqpx0i6Yatan/AKrLKvaSQFlBX4yHbvGHUHHxikNyOfooNPUVnzql6V3uoX/YXN9dNH2TvhX2nK7ccVGfE1bmp6SkKr+sag7u3Zoi3D5ZyC2Mk4HBSSTyCmgk9FRvT9BMikySalCwONrXJPmOQVJBHH7Qaqbrh6TXmnXscNrfXSo0CykNJuO4vIp4sM8kHCgv2ist6T081KZJZH1eWFI9gJKliS5IAART+6edcupdYurQyFG1GY8FcEEYZHUOrDhnBVgeODx44oNXUVVfU9NNqNjJNdXt4zidowVlKjaqRsOC4HNjxqQ3dsVuGgjbUZCqo7N8MCgCQuBgMQSfiz/SgmdFR3UOjoSKVlu7/KozD9YfmATWav0q6p/ELj7V9lBreiswSdNtSW3jmfWZVaSNpVj2OSQsjxYLhdoJaM+PiK4NM6zdTkmhRtQuNrOqnBXkzAHw+mg1dRSC46PpGjO93fBVBZj8Ik4BRkn7BXDpmmmVu8dTjUrvVmus5HDG5VYlSQQcHzHzUEtoqvOsy3ksdNuLi3vL1ZUMYUmZmHelRDlTwPBjVLaT1iatcTJEupTKWzgkjHAE+Az4UGrKKypL1g6ssCTHUZwGkaIDhnKKjk8sY74+w1L+p3pNeajeyw3V9dMiwNKAsm07hJEo4qM8nPCgvyikvkuvpV/94kpfHpgN1Jb9rqI2RLMZPhR2nezIFAzuz8W3hjgPPQSqikcnRUEEC81BSQQCLhsg+cBsjI+kEV+6DeSiW4tp27R4tsiSbQvaQyl9pYLwDqY3Q4wDtBwM4AO6KKKAooooCiivOedUVndlVVBYsxAAA4kkngBQJOkPaRT290kUkyRpLFKkahpNknZyb41yNxDQqNoySHOOIwfU9NLLxvrRD4h5o1ZT5mRiGVh4qQCORplY6hFMm+GWOVOW5GVlyPDK5Fe+KCB6e+nwm3Yavbl4mLNuuoyjF1YPsiL7Y9xYnh8nJA4Vy9a3Se0m0m8jivLWV2VQqJNEzHEiHgqkk8AT9VWNijFBiOOJgQdjcDnkfCpH0q6TtdhgIrnvSmY9tMZShO7uQnYmyPvnK8c7U4jbx1zijFBmLqOvEt9T3zyJCnYyDdIwRckrgbmwM8KvfVekdhKEI1KxSSNu1jbt4SA4Vl7y7huUh2BGQcNwKnDCTYoxQRzT+l9qqnttV0+Ryc5WWFFA4ABV3sccM95mOSeQwBR3X1fx3GowvbyRzILZFLRMrqGEkxwSuRnBBx9IrSmKMUGN9Hvljjmimt5pElKHuOI2BjLEcWSQEd48MfXXLqty88hcxlRtWNVAPdSNBGozzOFUDJ5862lijFBT3UNr9vb6dKlxc28Lm4dgsssaNtMcQyAxBxkHj9BqSarc2Mt0bgahorZSNMTrDKV7NnbMb9qm3O/zHkKnuKMUEc1TplYmGYC/siSjAAXEOSSp5DdWRDbt+632GtvYoxQY3vNcne3gtwZ0ijQoUDvscmaSfcyfJzlwPH5AP8uXRoytxAWBAEiEkjAADA5J81bSxRigQ3XSzT5EeN7+yKupRh8JhHBhg8Q2eRpPpuo2SXCzyapprskRt0KtAjmNmRvjn7Q7yOzXG0IoJbu8QBNsUYoKz64OktrPpF1HDd2srkxYSOaNmOJkJwqkk4AJ+qs96JePbTxzCNyUJIHEHOCMggcCM5+qtoYoxQY31LXJ7iCOKYzylJHkDyO7HDqi7RuzgdzPPxqadQl/Hb6jM9xJHCptnUNKyopYywnALYGcAnH0GtKYoxQJvLWw/iFj94h96lsXSGzF3JP+dNPKPEkOztYtwMbO4bf2mP8A1GGNvm48DmV4oxQJJOnNgqknULPABPCeInhx4KpJJ+gca+NALy3FzctHJHG6xwRLIjI7JCZGMjK3eUM0rAAgHaoOO9T7FftAUUUUBRRRQFcGuA9g5W3FwwKsseVGWV1ZTliB3SA/P+7w44rvooI/os4gimmut0Du+6RpjCgLBFQFAjyKq7VCgFie6Sc869vK2H5u++4334Vc/YrJqrFyCbe2jaJTt7rXEkyO44bt22BFzngCw/vGnl1OkaO7sqqil2ZiAAqjJJJ4AADOaBV5XQ/N333G/wDwq5tQ6wbS3TtJzcwpkDdJZ3qrk8hlowM1w9E9akabZN24NwpnCzRTR9lIMZhjMoAZdmCAmcGOVicMoCjr+H9kN/5o/wDU0DH9NekenD1Nz7lH6a9I9OHqbn3KzX0Pt1kv7FHUOrXEKspGQVaRQQR4gg4xXd0wsVC28qDG9WjfMCwFpI23bhAvdVOzljUEY3GNzjOSQ0lpnWjYXJZbeaadlGSI7W7YgcskLGcCmPldD83ffcb/APCqlvybh+uXn/hH+8Vc/SKX4y2jeRooZC/aOrmM5Vdyr2qkFcnPIgnbjOMgh9eV0Pzd99xv/wAKlN/1t6bBI0c1y8Ui4yj290rDIBGVMeRkEH66kmkhOyHZymZQWAcvvPBiMF+bbfk5OTw4knjWY+u3/rV5/KH/AII6C8f01aT6cPU3PuUfpr0j04epufcrPmgo62Ujw20c0nboh3W6SnYY3OBuVtuSBxGD9NKOkVtHHdTpF+zVyF454ebPjjl9VBrCx6e2s0ayQ/CpY2zh0s71lOCVOGEWDggj6q9/K6H5u++43/4VIepQf2JZf53/AOiWvqGdm1G5DMSEuIlUG/lj2qbe3fAtl7rjczHj8osQaBxcdNreNGd1vERQWZmsr4KqgZJYmLAAHHNJv016R6cPU3PuU36wR/ZWo/4aX/Yax/4/XQap/TVpPp3/ANNz7lelt1w6XI6pHds7sQqqsF0WYnkFAjyTWfelVxHHFDFGYQxgtWZBaQBhvt4pS3wn9oSzHJ5fLI5c+Xq5/wCq6d/iI/8AcKDUvldD83ffcb/8Kjyuh+bvvuN/+FXR0huHjtZniHfVCV7ucfTjxwOP1Uu6PXCC5nijkklQIkgdrkzK24sD8rJRsj5IO0jBwKD51PrEs7dA9w1xChO0NJaXiqWIJwC0YGcAnH0Glv6a9I9OHqbn3KQ/lGD+zIP8Un/FPVGdErSOSeRZfkdhcMTt3bdsLsGC5GSCMjiOVBpH9NekenD1Nz7ld2l9Zljc7vg8s8+3G7srW8fbuzjdtjOM4P2Gsy9IbKFLezMLFw3a5cx7GYhwMEZbl58+NWh+TQO9qP8A2wf6zUFs+V0Pzd99xv8A8Kjyuh+bvvuN/wDhU620i0aTN7qA7Rm2mEbDIzBMx57qEkJk5PADNB9P0yt1GXF2i+LPZ3qqM8MszRhVH0kgCnFtcrIivG6ujAMrKQVZTxBUjgQfPX3ikHRmBY5r+KPAjWZXVRjCmWNZGCgcgWJbHnY+egkFFFFAUUUUBRRRQKdY0HtnjmjmeCeMFVkUKwKMVZkkRuDISgPgQRkEcc+LR35BB+AEHgQVm/rxp5RQI+yvuB/s/I5d2b+nGkXTXofealam3kms4lLK+5UlJ7ueGCceNTmigoZPybJgQRqMQI4giJ8gjzd6vS4/J0uJDmTU0c4xlo5Ccc8ZLcuP9avWigq3oF1UXWlSyyRXVrKZE7Mh45BgAhsjDfRU0mt75wVcaewPMMspB8eIJp9RQI44r5QAv5vAAwAFmAAHgBmq56X9SFxqF3LdSXlvG0m3KrG5A2IsfAls/wB3P11cVRu408T386ySXIVIICqx3FxGAXe5DHETqCTsXic/JFBV0H5PFwmQmqImee1JBn+eG40s1XqCa3QM9+rZO0KlvIzEhWfHBsLwU95iqjHEirZvtJUSmKBbyV1VZH3alfxgK5ZV2ne25iY24cANvEjIyxHRGFl7zXwyOKm+vTz5g4lI+jhkUEe6vLC5gsIIYJbV0j3ftUlVwZGM2GUMRykGCCQQQQSDmnj6fdF95TSy/A7ikm7I5cefCsy6h00v4pZY49QvlRHZFUXE2AqkqAO9yAGKc2+sXzx2wGtaj8IuULxx75dhxLJCFaXtMhmMRx3cZZckDLAL71vSr25tp7dpLFVmjaIsBMSA6lcgZ5jNVd//ADVL/EIfVN71Vr5faj/Er/7xN7a13prkwxEkklFJJ5klRzoKPb8myY89RiPhxifkBgf3vNXboXUBPa3MFwt9AzQyLKFMT4JU5wSGq7KKBJtv/PYfZN7a8oLO8TOxdNTJydqSjJ85x41IKKCA9O+g15qlukEs9pEFkE25ElJJVXTGCeXfP2VBF/JsmHLUYh4fsn5Hh+9V80UFDH8mybAH5xiwOXxT/wBO9Uu6v+rK60kzmK4tZu2CA70kGNm7lg+O/wDpVl0UCTF/57D7JvbXwlvegswGnAtjJCy5OOWTnjT6igRvHqBGBJYJn+9smbA8SF3DJx9Irr0PRhbRld7yuzGSSR8bpJG5sQOAHAAKOAAAHKmNFAUUUUBRRRQFeN3cbELBHcjkqAFiScADJA5nmSAOZIAJr8vL6OJS8siRqOBZ2VV48BktgUpu+llqUIj1GxR/AtLEwyDnvLuGQeXAg8edB3aVqwn7QdnJE8bbHR9m5SVWQcUZlOVdTwJ5+B4V31Eejmp2Vqki/D9OG99+yJ4o4k7qriNN5wDt3HjxZifGnA6WWZ5Xtof8+L20DailXlVZ+m2nrovbR5VWfptp66L20DWilJ6XWQ/99Z+vi96vzyvsvTrP18XvUDeilHlfZenWfr4ver68qrP0209dF7aBrUZn1aO31C4MzFA9vbhTtcglZLnIBAIyNw+0Ux8qrP0209dF7aPKqz9NtPXRe2gS32t2zSmWG+MLsqxuexZwyoWK8GHAgu3EfvHIPDDKPphaAAfCC2ABko+TjxOFAzXt5X2Xp1n6+L3qPK+y9Os/Xxe9QZQ1Xo/ctPMy2tyVaR2B7GTiCxIPKmlu9ykdvjTLjtrdSkcuybhmWSYMY8YLAynGeHAZB4g6cHS2yPK+s/Xxe9X75VWfptp6+L20GRPJq69EuvUyeytjaWMQwgjHcX/aK5PKqz9NtPXxe2vw9LLMc720H+fF7aBtRSjyvsvTrP18XvUeV9l6dZ+vi96gb0UqHSuz9NtPXxe2jyqs/TbT10XtoGtFKvKqz9NtPXRe2vw9LrL06z9fF71A2opR5X2Xp1n6+L3qPK+y9Os/Xxe9QN6KVeVVn6baeui9tHlVZ+m2nrovbQNaKVeVdn6baevi9tfPlfZenWfr4veoG9FKPK+y9Os/Xxe9R5X2Xp1n6+L3qBvRXhZ3scqh4pEkU8mRgynHDgRkV+0CLozZCbtLqb4yRpZlTdkiKNJGhCxA5CZEYLFcbieOcDHT0o1Fbe3LAwxs7LErybQiM5xvcnAwoy2CRu27cgsK54bG4tHk7FVuLd3eXss7ZY3kIYhGdtjoWLtg7Su7gW5D9m1CV2jZtLuC0ZLKe1teBKlDj4zzEj66D36L6gtzbq5MTspaNnTaUZoztLIRkYbG7AJxnGTiqL/KLQDUrfAA/VV5f+Wartg1CVGkZdLuAZCGY9ra8SFCAn4z91QPqqsutToBqGqXcU8Np2apCIiJJoM5Du+RtYjGHH2GgqzolpcUq3LSrG3ZohXtJTGmWkVTlh44PAUs13TxBcTRKSVVyEJ5smcox/7lIb66sHTOqDWbff2UVuN4CsGe3dSAQwysgYcCM1z3fUlq8rs7xRMzHJJmj9vAeGBwGKC2+o+IHRrbKg96XwHzr0/+NnmuFikjhFu4ix2SvvYxRz5cnBC4lC7VweDHdxG1D1d2d3p9hFbS2Eruhclklttp3uzjG5weR81Nb9TMwaTSbkkDacT24DLknbKqygSLxPdfI7zcO8chIrmBdj91fknwHmrEtbFl1m4KsPzbc8QR+1tPH/MrPn6CNV+Zh9dH7aBRNpEDFYFhKSfBBd9tvYkstr8LZWQ93acFeGCMg5OCDFMValx1Va48QiZINgVY+D24YomAqtIAHZRtHAkjujzCln6CNV+Zh9dH7aDRWl7UsoX2KdsCtjA44jB515aDBK6xzSSoyyoJOz7JRsLAMAjA5wM472c/RXhpupXEcMUZ024JRFQkS2uMqoHD4zlwrnskMTl49Jug3EDM9uVUHiRGrSlUB8yAchQRf8oaIDS0wAP1iPwH7ktUF0ZsUmvLaKQEo8iqwBwSpIBAPhWhutHR7zVLNbeGxkjYSrLmSW324VXGO65Oe8Kq+y6lNYhkSSOKJXRg6ntouDA5BweH20EQ1G2ie3W4ii7H4zsSgZmB7u8MC3EHmCOPhy45nH5O6A6pLkA/q0n/ACRV8aj1P6zPt7SK3wvJVeBFGeZCR4XJwMnGTgeYVJOq3q91DS7x55rTtFaJosRzQ7ssyNnvMBjuH7aCzel948QtRFuXtZuzYxwrI+0QzS9xD47o1z9GaZaMm6FC+9m45MkSo/yj8pAAB7MHxpTqcr3CqJdLuzsbepW4gRlbayZDJKGHddhz5Ma9rPUJokCJpt5tGcbri3c8STxZ5Sx5+JoM69dKga1e4GOMX/BFSzoxpcUkFxJIkLMjwovazGJMSCYniMZb4tcDzbqn/T/qs1K/1C4uorZUSTZhXmh3DbGkZztJHNSefjSNOpPVxG0Yji2Myuw7aPiyBgp+oSN/8qCu7hgXYqoUEkhQSQBngATxOPOa1N1MRKdFssqOUngPnpKpf9BGq/Mw+uj9tXN0Bt7uw0+3tZdPld4gwLJLbbTukdxjc4PJh4UHdf6qweZ9/ZRQzrblVgEgOUSQvKRhlX4zbwxjAJJzUpMC/ur9gqMXaGWQSPpN0W4Z+PtwrbeI7RBKFfHhuBxTA63cfw259bafiUGOpR3m/mf9alsvRCMF27SLaLNbgJ2q9r2jWqTZKc8b2Jx5qaP1FaqST2EPE5/bR+2uo9T2tbi2yPcYxAT20X7MIIgv8tihfqoIP0TH69Z/4iL/AJFrZXYL+6v2Cs3aL1LapDc28rW8ZEcqSECaLJCMGIGTjPCr6/Plx/Dbn1tp+JQHSJ2jFt2ZVN1xHG3cU5RiQRx5fzpt2C/ur9gqPX9zJN2faaXdHs3WVcT24w68j3ZRnGeR4V1/ny4/htz620/EoOPVtMS3ure5gAjeWVYJgowsyOGwZAOBdGwQ5ycbl5HgV9xWVxc3EUlwiwQwntI4Q4eR5cFQ8zL3FVQSVRS2SQSRtA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417354"/>
            <a:ext cx="3581400" cy="3440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mutations occur in body cells, it only affects that cell</a:t>
            </a:r>
          </a:p>
          <a:p>
            <a:r>
              <a:rPr lang="en-US" dirty="0" smtClean="0"/>
              <a:t>A mutation in a </a:t>
            </a:r>
            <a:r>
              <a:rPr lang="en-US" dirty="0" err="1" smtClean="0"/>
              <a:t>uni</a:t>
            </a:r>
            <a:r>
              <a:rPr lang="en-US" dirty="0" smtClean="0"/>
              <a:t>-cellular organism or in a sex cell of a multi-cellular organism can be passed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mutations are harmful and can affect the offspring severely</a:t>
            </a:r>
          </a:p>
          <a:p>
            <a:pPr lvl="1"/>
            <a:r>
              <a:rPr lang="en-US" dirty="0" smtClean="0"/>
              <a:t>so that it wouldn’t be able to survive</a:t>
            </a:r>
          </a:p>
          <a:p>
            <a:r>
              <a:rPr lang="en-US" dirty="0" smtClean="0"/>
              <a:t>Some mutations can benefit the individual</a:t>
            </a:r>
          </a:p>
          <a:p>
            <a:pPr lvl="1"/>
            <a:r>
              <a:rPr lang="en-US" dirty="0" smtClean="0"/>
              <a:t>Increase it’s chances of surviving, reproducing, and passing the mutation along</a:t>
            </a:r>
          </a:p>
          <a:p>
            <a:r>
              <a:rPr lang="en-US" dirty="0" smtClean="0"/>
              <a:t> This could lead to the creation of a new species</a:t>
            </a:r>
          </a:p>
          <a:p>
            <a:pPr lvl="1"/>
            <a:r>
              <a:rPr lang="en-US" dirty="0" smtClean="0"/>
              <a:t>Example: ancestors of polar bears probably had brown fur but white fur was beneficial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on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/>
          <a:lstStyle/>
          <a:p>
            <a:r>
              <a:rPr lang="en-US" dirty="0" smtClean="0"/>
              <a:t>The tale of life on earth is told through fossils</a:t>
            </a:r>
          </a:p>
          <a:p>
            <a:r>
              <a:rPr lang="en-US" dirty="0" smtClean="0"/>
              <a:t>Fossils form through:</a:t>
            </a:r>
          </a:p>
          <a:p>
            <a:pPr lvl="1"/>
            <a:r>
              <a:rPr lang="en-US" dirty="0" smtClean="0"/>
              <a:t>Organisms dies</a:t>
            </a:r>
          </a:p>
          <a:p>
            <a:pPr lvl="1"/>
            <a:r>
              <a:rPr lang="en-US" dirty="0" smtClean="0"/>
              <a:t>It is buried</a:t>
            </a:r>
          </a:p>
          <a:p>
            <a:pPr lvl="1"/>
            <a:r>
              <a:rPr lang="en-US" dirty="0" smtClean="0"/>
              <a:t>Organic material is dissolved and lost</a:t>
            </a:r>
          </a:p>
          <a:p>
            <a:pPr lvl="1"/>
            <a:r>
              <a:rPr lang="en-US" dirty="0" smtClean="0"/>
              <a:t>Space fills in with mineral deposits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057400"/>
            <a:ext cx="3111500" cy="207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Shuffling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Sorting and random recombining of genes during meiosis and fertilization results in a new and different combination of genes</a:t>
            </a:r>
          </a:p>
          <a:p>
            <a:pPr lvl="1"/>
            <a:r>
              <a:rPr lang="en-US" dirty="0" smtClean="0"/>
              <a:t>These genes can be passed on</a:t>
            </a:r>
          </a:p>
          <a:p>
            <a:pPr lvl="2"/>
            <a:r>
              <a:rPr lang="en-US" dirty="0" smtClean="0"/>
              <a:t>Example: shuffling a deck of cards:  overall the deck stays the same but every hand is different than the one before</a:t>
            </a:r>
          </a:p>
          <a:p>
            <a:pPr lvl="1"/>
            <a:r>
              <a:rPr lang="en-US" dirty="0" smtClean="0"/>
              <a:t>Sexual reproduction increases this </a:t>
            </a:r>
          </a:p>
          <a:p>
            <a:pPr lvl="2"/>
            <a:r>
              <a:rPr lang="en-US" dirty="0" smtClean="0"/>
              <a:t>now we are shuffling two decks of cards</a:t>
            </a:r>
          </a:p>
          <a:p>
            <a:r>
              <a:rPr lang="en-US" dirty="0" smtClean="0"/>
              <a:t>Mutations are a big source of evolution but genetic shuffling is the main source of variation in sexual reproduction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Genetic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from mutations or genetic shuffling in sex cells may affect the offspring in many ways</a:t>
            </a:r>
          </a:p>
          <a:p>
            <a:pPr lvl="1"/>
            <a:r>
              <a:rPr lang="en-US" dirty="0" smtClean="0"/>
              <a:t>Most changes can be categorized as structural, functional,  or behavioral</a:t>
            </a:r>
            <a:endParaRPr lang="en-US" dirty="0"/>
          </a:p>
        </p:txBody>
      </p:sp>
      <p:pic>
        <p:nvPicPr>
          <p:cNvPr id="28674" name="Picture 2" descr="https://encrypted-tbn0.google.com/images?q=tbn:ANd9GcTrQOtM9azxK75D0-NZtkaMCOwUNMo2txQndqRjrIL6UTazSj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76573"/>
            <a:ext cx="4800600" cy="2981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350270"/>
            <a:ext cx="4635500" cy="2507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structure of an organism is the result of an entire evolutionary history</a:t>
            </a:r>
          </a:p>
          <a:p>
            <a:pPr lvl="1"/>
            <a:r>
              <a:rPr lang="en-US" dirty="0" smtClean="0"/>
              <a:t>There are millions of examples that results in structural changes</a:t>
            </a:r>
          </a:p>
          <a:p>
            <a:pPr lvl="2"/>
            <a:r>
              <a:rPr lang="en-US" dirty="0" smtClean="0"/>
              <a:t>Example: a polar bear has thick fur to keep it warm (like most bears) but they also have thick fur on their feet to keep them warm  and improves traction</a:t>
            </a:r>
          </a:p>
          <a:p>
            <a:pPr lvl="1"/>
            <a:endParaRPr lang="en-US" dirty="0"/>
          </a:p>
        </p:txBody>
      </p:sp>
      <p:sp>
        <p:nvSpPr>
          <p:cNvPr id="26626" name="AutoShape 2" descr="data:image/jpeg;base64,/9j/4AAQSkZJRgABAQAAAQABAAD/2wCEAAkGBhIQEBAQEBIVEBUUExgWFRgXEBQUFRUQFRQVFRUVFhIXGyYeGBkjHRQSHy8hIycpLywsFh4xNzAqNScrLSwBCQoKDgwOGg8PGiokHyI1LCwpKSovLC8sMSksKiosNSwvLCkvLC8pLCkqLCwsKSosKSwsLSksLCkqLC8sLCkpLP/AABEIAOsA1gMBIgACEQEDEQH/xAAbAAEAAgMBAQAAAAAAAAAAAAAAAQYDBAUHAv/EAEMQAAICAQMCBAMFBAcFCQEAAAECAAMRBBIhBTEGE0FRImFxBxQygZEjQlKhYnKCkrGywRUkJjNDJTZkdHWio7ThFv/EABkBAQADAQEAAAAAAAAAAAAAAAABAgQDBf/EADARAAIBAgQEBAUEAwAAAAAAAAABAgMRBBIhMUFRYfBxgcHRBROhseEiIzLxFUKR/9oADAMBAAIRAxEAPwD3GIiAIiIAiIgCQDJiAIiIAiIgCY7rQqsx7KCT9AMmZJBEhg871HiXUq1tnmFcVgqmFasOTkehYnA24BGe/wA5ftJaXRGYbSVBI9iRkj8pRfFGmXR2tZV8WQHCHGFsDqQAccLnBwc459+Lh07rtN6qUcAn91iFcH1BU85B4nkYCU4TnCrO7T0PSxcYypwnTjpzOjESMz2DzSYkZjMAmJGYzAJiIgCIiAIiIAiIgCIiAIiIAiIgCIiAJo9Y17U1eYieYd6KRkj4XsVC3AOcBicfL0mxrNUtVb2NnCgk7VZ2wPZVBJP0lV6dqXrqu1A1VONTZ59PmW2so0zrlMI53KxHJAyM5wAOBWUlFXZKV3Y7p69UCyvuqIJ4dCucHGVPY59MHmc2rxjvOK6Hc+ig5fgkHKgEDGPfErfiO1tRSSbvMKtldta1r6jjdyfrj93PPpi6P065kFtKsK3c7thO3Jd1zxh3xkdxjBz3E8arjKrlaHDklf1R6dPC08maT9vQjxdrrrdQhFHlv5RUDGbCNwKlm4G0EflubvM/R9O92pqrt/Z9nGMMWFeDtOOMd+fTgd8S0aTwhUozYWsY/iO4qM88qByO/fOZ1dJ0yqrlECnGCe7ED0LHmVjgKtSsqtW3r9LIvLHQjS+XTXn/AG2aPQfE1Wre+oBqrtO+y6pwNyE52sCOGRgMqw7j27TleKegdQv1C26TVCmsUMuw22IvnFbRuZUU7wd9XOQV8vIznE1dZX5HiLTOvwjV6K1LB6O+nZXQ/NgDj6CXie81Y8g81t8E9RNYa/Vu5r+JNl9ruuPvmSgZQGtxbpQCcZ8thkevVfoPUbtHpB96ajUYutvPmMAL7a7GqrAUENXXY9Y29ttfr63WJAPLj4S6xYbKG1TAfd8bzq7Sm6z74DWAKwbCN2my7YKgDG6ZLPA3VFNj6fVJSXcE4vsLbBdrLADaajuwb6Scj49jZ+fpsQCF7cyYiAIiIAiIgCIiAIiQYBMhlyMSYgEASYiAIiIBzfEWnezS3pUgtdkIRWcoC/odwIIweeCO3cd5yatFdXpaW2UU+Tpk4NW90Zav2iA7toGRjv8An6yy2WhRliAOByQBknA5PzIH5yTKyipKzJTsUjpWmGuWmxQ+HVmtd8EqVsas1IBkBsq+cHjjHeXTT6dUUKowB2AlZ654uSg/dtGnn342qlYBSs/0se38I/lmYvDHWtTdbbRqiabV+MJ5aAbDt4xyTjcvZj37zLTVKnK0FuaZQqyhmlsu72LgIkLJmwylK6+d3XukL/Bp9Y/95K0/0/nLrKV1j/vB03/yeq/xrlzewKCWIAAySTgADkkn0Es+APqJ8pYCAQQQRkEHIIPIIMnMqCYkZkwBERAEREAREQBERABgREAREQBERAEwa7WLTW9rkhUUs2FLHAHPwqCT+UzzBrNKtqNW+drDBwzKcfJlIIPzBgFF6h1UtVa+oFl9dt1V2hVUrdmVGFyMpRNyBsKMOpYDPJJONfX9W1vULhpFxplK5sVHy3fDq9oGQq5AOMc8cniWUacOPu2jUU11qtTWgchE+EU1t3YgZBOeM989ut0zpFWnXbUgXgZOBubHA3N6zLJSqSsnZd93NVOcKUbtXlwNbw/4bq0deytRuI+JsYLH/QfKaXiuryTTrkHxUMN+By9DHa6fPucD3xLJNXqWl82qyv8AiQgfIkcH9cTpOmsmWPl4nKNR580tefgZqrQyhgcggEH3B5BnE6l4o8nUCjy92duDvAJL5wFXHxHjtmcToniK2ultN5LNbW2ysZzlSMqDzn4c49BgdwOZY+j9G8vNlx8y5+WbuAf4UyOB+mfYDAHFVZVkvl6c/bxOsqSpN59eXuec+Gxrn67o9T1EeVbdpb9tAxtpqTYFAIY8sWYnPOe8tvibwMddqxa9ipWKVT8G6wtm/cAxICKRYobg7gCOO8wdS58RaED9zQXsfo1irLvN8nexlPP9H9kyI5L6hnUmslQhXmutkH/UI+EsCnHwhQOZiX7JmHkldaUNbFvh0+Bk11VkqptIVm8rc55LM7HjOJ6LEoDzrTfZTbXWtS64hdpBxSwwd1rL5f7b4ADc+Qc5wO3MvfTNAunprpTha1Cj54HJ+pOT+c2ogCIiAIiIAiIgCIiAIiIAiIgCIkZgEM0q+r19+tt8nSnZQrYtuAHxDB3JWT3/AHRwD6nIGN25q7W1djaeslakO25x+83H7JD/AJj+XvOzp9MtahEAVQOABgCcHeo7f6/f8HaLVNXe/wBhptMtaqiKFUDAA7ATJmaOr63TXXZYbFK1kq2GU4sAzs7/AIuRwfeUmjxnrbNQhFYWl/wApjeR+6r5OW+JRjj29zIqV4UtGWp0J1U5LZcz0WJg0WqW1FdezDI9/oR7zPO6d1dGd6HxsHfE+szU6r1JaKmsbnHYZALNjhRn1MpfTvFWq1Zaqtqy1iuFwpCVkIcOXBLYBK9+fYTPPEQpzUHu+R3hh5zg5rZGey5W8TVgMCU6W+4A8qTqVIB9uCD+c6fWfHun0t19NodWqrVwdp2WF0tcVizG1XxU5AYjODjODKh4Q8NNoeuoltp1N9vTbbb7TuHmWtqkGdpJwAqqvp27DtL51LwhpNTabr6RY7LsJLPgrtZR8IbGQHcBsZG5sHkzZO2ljga3/wDd6U21U1s9j2W+UMU2BVObV3M7KF27qLVHPJRsZwZYpxV8H6QWVWikB6jlCHsGDusfld2GwbbSNwON7YxmdqUAiIgCIiAIiIAiIgCIiAIiIAiIgCcXr2rsbbptMdttgyXxkVVZwz/X0A9/pMfjXQrdo7Ea56RlTlApLEHKptYcgtt447e2ZvdK0jKpezmyw7n+R9EB9lHH5Z9Zyk7vKvPvqXjp+pmbpugWipKk7KMZPcnuSfmTkzZMmc7rvUhp6GfIB/Cue288D8h3/KWk1CN3siEnJ9WU7xB0ZH1D6XTs2++022fh21F1QOVAHBK1Lyckc4/EZaNf0BG0q0V/D5ajyyDghlGO57ZBYZ/pTg6Douo0jUPSpse68eexQNt024cMxYFSFZ24Byw5OeGu47TPTpZ05TWsvojRUq5bQg9I/VlU6F1UqdzDatj7bRjHlar1OPRX4PyPEtFtwVSzHAAyT7ASreLOj2gW36Zd5dNtlfJDAchgARyO/GCDyPXPM8PWanXqun1JIrqwbCMhnB5RHbA5IwewIHPcqRzhUnT/AG2rvhy/rn59C7pRqL5iaS48+++Z2NNpv9oOL7R+wU/skI/GQeWYeq8Dj1Ix2HxWRdOoO4KAcYzgZx7Z9pNVQUBQMADAAGAAOwA9p9zVTpqC6vdmac82nDgikDnxN/U6T/m1f/5LvKTSP+Jbf/Sk/wDtNLtO8uBzEREqBERAEREAREQBERAEREAREQBBiIBzLaPOuG7lKjkAj8V/cH+yMY+Z+U6QgCTKqNiW7mHWOVrdl5YKSPhLcgEj4QQT9AeZwuhU3aladRrECsq5VDWUZbN7fG6MTtbaK+ASAdxBIwZY4ktJ7hOxAEmRmMySARAEZjMgEyMzh9X8VV07lTFjDOTnCIR/G/bPyHP0ld0fXNbqEtTTWpZY1DFGNa7EuZXFbBl4VQdpwwbj3OZleMpKp8tO76a28TQsPNwzvRdTPp7AfEt+CDjpVYPPY/eScH2OCD+Ylh1vi3R02PVbqa63RdzKzYIXaG/Ugggdz6Sh+AvD1mj63qFus8+59AtmofdkNqLdSSSuQMLtRQBj0ls6h9n+m1N2ot1G+0XMrBPMdUrdKlqDqqnBfCn4iMjcR2m6dr6GZG4vjbQHONXScV+Yf2o4rO0gn++nHf4hFnjPRCvzF1FVgyANliMWJ5AAzzxk/QGc7V/ZzpjQaqN1LBg6PvscpaopAcDcDnFFXYjBGRgzBoPss0la1h2ttZQNxNrBXsBJNhryRuOcevHvyTQks3TOtafUhjp7q7whw2yxX2t3wcHibs5PQvDNGi3eQGG5K0O5y3w1Bgnf+sZ1oAiIgCIiAIiIAiIgCIiAIkCTAEREAgmcXrXiurTDs1p9QgBA9tzdhzgfnNfqWuOqsfR0OyMmDe21021ksAEcj4slXHw5/CRkTgdR6HXp20mn1DtZ59nlqymtSh4wwRs5+JlGQOMj1IBxV5175aK8WzTRjS/lUfkj7s8X6i/zFUeUAD/y0ZzgDJJtPw8fLn6SqL1K+y13NtprwMFzYeGJGGVjgBSCAWz+L9fYNL02uusVKoC4xjaORjHPHMxaXolNTl66wrHIJBPY4yME4HYfpM0sFVk7yne+/wCEbKWNpU72p+B5cNTqNhBavHoVeynvnHoQfQ8ETb0HinUrW+nLDadiq6MGcb1yyBwo+IE+oLEnAOTmXy/wnpXOTVt9wrOin05RSB/Kamm8D0JqvvOS2CCiYAVCPwgY7hckgHtx7TjT+H1ad7S35X2OksdQmv1Q6+Zh6H4VwA14GB+CrAwuPVvc/LsPnLOlYAAAwB2A7D6CfQEmerQw8KEcsEeXVqyqu8ikdJH/ABD1E/8AgtN/meXeUrox/wCIOp/LSaX/ABeXWaGchERIAiIgCIiAIiIAiIgCIiAIiIAiIgCIiAaWj6PVTbddWu172DWHe7bmUbVOGJAwMDgDgD2E22rBIJAJHIOOx7ce3rPqafVrLVouNABtFbmsFdwNgUlQVyM5OB3EA3JGZVOq+MzTitaiz/CGyGI3EAthV7gZ9SolN6/4z1LhkaxxkkNXXTsXyxsLZb4m5Vj2bgHmYqmOpQeVas3UcDVq2a0XU9N1HiLS1/j1FK/W5Ac+2Mzn6rx1o6xu8wuPUqpIx75OAR9Mzz1btOvxKR8XKhV5OfYLz244nO1q2EBvLbYCCVypc9u6j2HpnM8v/LTk7Rjbx7R61P4PTf8AKT+x6903xTptQxWqzJzgBlZC39XcBu/KdXdPHlt+8VA0V2XnudlbMoPI2u2CBjPrz7TqdG02qal6dBaEs8koWbd5SMRgP2OLAckYyTzn3mnDfEZ1JKNSDV3Yw4n4fGnFzjLbg9zo+G9QH8Q9Z2kMEo0qHBzhgpyPqDkflL0bl55HHfkcD5+08x+yzobaPqfV6HfzbFr0jWPknfdYllljZPPLMTOj1T7LvvWr1WpsuVPMtD1haVbIVNKNuoLf82vdpz+y/D8Wc5PHtT3PJL556+4/UevafFuurQqrOql22qCRkuFZyo+e1WP0Bnmuq+xVNiVV2qQ1hNtllCs4r+6+Qq1r2+FiWXkbM8Zxz9XfYkreZ/vjjcX58ldzB11AzcwYG2z/AHlhv4+FQPnKA9MDgngjtnv6e/0n3mefeD/sn/2fq69UdW95Sk1bTXsGDxgYcjYO4XB55zPQZIEREAREQBEiTAEREAREQBERAERIJgGPU6ha0Z3IVVGST2AEo/V/Eb6jbsY11+YUKklGYcgbm7gnuEHJz68zb691M3uyK22upu42uXsB2smw/UgZ9QT2Ew9P8PNqcu3w1OM8j40bJ4T39csfX3zPFxVadaXyqe3Tj+D0qFOFJfMnv39TgVh0vCZ8pbFBAWs7mZQRjnODwT2JIx2nItY02N5Zs8tHUBztasWPtU7iMErt3euAQOxMu/W+lW32LTpKwqD/AJllgP7T+juPJQYOQPUr6T51/harTaGxHLWsUIQFsIj7SRt7cKRnLZxgdpkjgpRu35vh7s3RxkVbrw72KT0TpxLvTSFe+yw/Gqlqwh5yCMgKOTgkfnPTq/A+k8ry3Q2kjl2djYT/ABBgfhP0wJj8FdKCVC9mW2yxcb1ZSCg9Bt4HOeB7fKWWenhMJGMc81q+ZjxuNlUnaDsly4ml0vpaaesVpkjJJLHJLE5JPp+gE3MSYnopKKsjzG23dlG8Kn/t3r39XRD/AOBpeZRfCAz1vxA3z0a/mKGMvUvLf/n2IIUYkxEqBERAEREAREQD5JiRYZEkgyRESCRERAEREASsdZ6zqRqzpKatytpi2/bYpW0vsA83GzsScdxjPsDZ5yNd4kqpssrcPmutLDipmDCx2RQmPxNlTwO0rO2V3Jjvoc+3wkq0hVJbZWSFCp+0uC/CzFsAkYUAHA454JnR8LnUHSU/fBtu2neMIOzMFyE+EHbtyBxmUyrxJreo6w1aV1rqrZwWXO0uiqSpfkPjcoO0Y+P17y/aDWbwVYbXTAdfY+hHuCORM9GUE7RVvU71ozSTk7+ho6nw5v19Gu85x5VL1eVhShFhBLA91bgZ99q9sc9DX6IXVWVNwHRkJGMgOpUkZBGcEzZiajOc7w/0VdHpqtMjM61ggFsZwWLYwAAAM4AHYAD0nRiIAgxNfqGuSiqy61giVqWdj2CqMkwCoeCeeqdfYdvvFC/mun5H85d5T/sy07nS26yxSja7UWarae61WEClT/YVT/am+3j3RK2pSy4VNp3K2BwQeCg3KBncMug455HAky3BYYnP6R1ynVixqH8wV2GtjggbwqsdpP4hh15HBzOhIAiIgCIiAIiIB8OIn0YkkExESCREiTAESNsmAJVvFWLj93qADvtWywAbq6skj4u4/fb5AHsSJs9V8UCnU/dtmWOne4EWrn4SVUGv8QBIA3e5AGcNt0q8M1pH42cUEjGGtcqb3H0AC/RRM1eWmVcTtRVnm5Gx4c0SVOiImzFBcAfhCvYAF+oWuv8AQTo9VoZSNRUMugO5R/1K/VfmR3EzVV4v44ApUf8AuOJukSYQThlIlJ5sxh0esW1FdDkH/Tgj65meVvf9z1YTgU6gkj+jdxkfnwfoT6KJYQMZOZenUzXT3W/fUrOGWzWz2PomaY6vVv8AL3jdjPyx/W7ehmjrLX1LGqlgEHFje+f3V/x/1x329N0OlNuK1ZlOQzKC27GM7scflwPSclVnUl+3bKt2+Ph7k5VFfq35e5wX+1Xpu5krvOocMVCUVW3O7DH4AikMOcbs478zT1HStV1hkGsqOj0KsH8hmB1GpZeV8/acVV5wdmSTjnHGLjo+m1U7/KrSrexd9iBdznGWbA5JwOZnM135HMIgAAAwAMADsB7ASt9Q+zvRXva9tbsbGLt+3tADsULlV3YXd5decDnYJYVDbV7Z/ePy9SAJlkA5/R+iVaRGSkEKzBiC7NyERONx44RfzyfWdCQDIBMA+oiIAiIgCQTiTEAiIiCCYiIJEREAREQDn9XqTZvZA7KVKDHJsDA1j+9tP5TVXQKt2mQf9NbH+rNtBb9Sf1M6No3WKPRfiP15C/6n8hNfTMG1F/8ARVF/Igt+vP8AITPJKUk/L19DpFtLvwFKH71Yd2Qaq/h9B8VnOPnj+U6M59NgOqtX1FVfv2LWH9e86E6w425srI5niHph1FDouA4+Ksn0sXtz6A8g/JjON0/Ua3U1iqys6bblbHP4mwcAKvbOMZIJB9DiWzEjE5zoqbvffR9S8arUctvDoYNHo1qQIgwB+pPqT8zNiRJnZJRVkcm76sRESQRIC85n1EAREgCATERAEREAREQCDEmIAiIgCIiAJBkyGgGjoKzvvc/vPgdvwooX0+e6YTqkofVPYQihVtY4/dCFSTjkn9n7ewmx0wjFq/w2vn+0fM/wcSOodJrv4sVXBBVgyhlaskEqVPzVSD6EfXPKKuky7erNazqlar97yxqOn83IViTWo8wEJjcSVc8d/lN/Qa1bqktTlXUMvb8JGR2mH/Y9QpShUArRQirjgVhdm3nnG3j3mzpdMtSLXWoRVACgdgB2EulYoZYiJYCIiARmTEQBERAEREAREQBERAESDJgCJBiATERAEREAREQDQ1NLIXdBncvxAHB3AYVhwfoeD2HBxg63hVLV0yrexdw78kuSENjMi7rFVm2qVXOOcTrmBKpWJuCJMRLECIiAIiIAiIgCIiAIiIAiIgCIiAIiIBBiD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IQEBAQEBIVEBUUExgWFRgXEBQUFRUQFRQVFRUVFhIXGyYeGBkjHRQSHy8hIycpLywsFh4xNzAqNScrLSwBCQoKDgwOGg8PGiokHyI1LCwpKSovLC8sMSksKiosNSwvLCkvLC8pLCkqLCwsKSosKSwsLSksLCkqLC8sLCkpLP/AABEIAOsA1gMBIgACEQEDEQH/xAAbAAEAAgMBAQAAAAAAAAAAAAAAAQYDBAUHAv/EAEMQAAICAQMCBAMFBAcFCQEAAAECAAMRBBIhBTEGE0FRImFxBxQygZEjQlKhYnKCkrGywRUkJjNDJTZkdHWio7ThFv/EABkBAQADAQEAAAAAAAAAAAAAAAABAgQDBf/EADARAAIBAgQEBAUEAwAAAAAAAAABAgMRBBIhMUFRYfBxgcHRBROhseEiIzLxFUKR/9oADAMBAAIRAxEAPwD3GIiAIiIAiIgCQDJiAIiIAiIgCY7rQqsx7KCT9AMmZJBEhg871HiXUq1tnmFcVgqmFasOTkehYnA24BGe/wA5ftJaXRGYbSVBI9iRkj8pRfFGmXR2tZV8WQHCHGFsDqQAccLnBwc459+Lh07rtN6qUcAn91iFcH1BU85B4nkYCU4TnCrO7T0PSxcYypwnTjpzOjESMz2DzSYkZjMAmJGYzAJiIgCIiAIiIAiIgCIiAIiIAiIgCIiAJo9Y17U1eYieYd6KRkj4XsVC3AOcBicfL0mxrNUtVb2NnCgk7VZ2wPZVBJP0lV6dqXrqu1A1VONTZ59PmW2so0zrlMI53KxHJAyM5wAOBWUlFXZKV3Y7p69UCyvuqIJ4dCucHGVPY59MHmc2rxjvOK6Hc+ig5fgkHKgEDGPfErfiO1tRSSbvMKtldta1r6jjdyfrj93PPpi6P065kFtKsK3c7thO3Jd1zxh3xkdxjBz3E8arjKrlaHDklf1R6dPC08maT9vQjxdrrrdQhFHlv5RUDGbCNwKlm4G0EflubvM/R9O92pqrt/Z9nGMMWFeDtOOMd+fTgd8S0aTwhUozYWsY/iO4qM88qByO/fOZ1dJ0yqrlECnGCe7ED0LHmVjgKtSsqtW3r9LIvLHQjS+XTXn/AG2aPQfE1Wre+oBqrtO+y6pwNyE52sCOGRgMqw7j27TleKegdQv1C26TVCmsUMuw22IvnFbRuZUU7wd9XOQV8vIznE1dZX5HiLTOvwjV6K1LB6O+nZXQ/NgDj6CXie81Y8g81t8E9RNYa/Vu5r+JNl9ruuPvmSgZQGtxbpQCcZ8thkevVfoPUbtHpB96ajUYutvPmMAL7a7GqrAUENXXY9Y29ttfr63WJAPLj4S6xYbKG1TAfd8bzq7Sm6z74DWAKwbCN2my7YKgDG6ZLPA3VFNj6fVJSXcE4vsLbBdrLADaajuwb6Scj49jZ+fpsQCF7cyYiAIiIAiIgCIiAIiQYBMhlyMSYgEASYiAIiIBzfEWnezS3pUgtdkIRWcoC/odwIIweeCO3cd5yatFdXpaW2UU+Tpk4NW90Zav2iA7toGRjv8An6yy2WhRliAOByQBknA5PzIH5yTKyipKzJTsUjpWmGuWmxQ+HVmtd8EqVsas1IBkBsq+cHjjHeXTT6dUUKowB2AlZ654uSg/dtGnn342qlYBSs/0se38I/lmYvDHWtTdbbRqiabV+MJ5aAbDt4xyTjcvZj37zLTVKnK0FuaZQqyhmlsu72LgIkLJmwylK6+d3XukL/Bp9Y/95K0/0/nLrKV1j/vB03/yeq/xrlzewKCWIAAySTgADkkn0Es+APqJ8pYCAQQQRkEHIIPIIMnMqCYkZkwBERAEREAREQBERABgREAREQBERAEwa7WLTW9rkhUUs2FLHAHPwqCT+UzzBrNKtqNW+drDBwzKcfJlIIPzBgFF6h1UtVa+oFl9dt1V2hVUrdmVGFyMpRNyBsKMOpYDPJJONfX9W1vULhpFxplK5sVHy3fDq9oGQq5AOMc8cniWUacOPu2jUU11qtTWgchE+EU1t3YgZBOeM989ut0zpFWnXbUgXgZOBubHA3N6zLJSqSsnZd93NVOcKUbtXlwNbw/4bq0deytRuI+JsYLH/QfKaXiuryTTrkHxUMN+By9DHa6fPucD3xLJNXqWl82qyv8AiQgfIkcH9cTpOmsmWPl4nKNR580tefgZqrQyhgcggEH3B5BnE6l4o8nUCjy92duDvAJL5wFXHxHjtmcToniK2ultN5LNbW2ysZzlSMqDzn4c49BgdwOZY+j9G8vNlx8y5+WbuAf4UyOB+mfYDAHFVZVkvl6c/bxOsqSpN59eXuec+Gxrn67o9T1EeVbdpb9tAxtpqTYFAIY8sWYnPOe8tvibwMddqxa9ipWKVT8G6wtm/cAxICKRYobg7gCOO8wdS58RaED9zQXsfo1irLvN8nexlPP9H9kyI5L6hnUmslQhXmutkH/UI+EsCnHwhQOZiX7JmHkldaUNbFvh0+Bk11VkqptIVm8rc55LM7HjOJ6LEoDzrTfZTbXWtS64hdpBxSwwd1rL5f7b4ADc+Qc5wO3MvfTNAunprpTha1Cj54HJ+pOT+c2ogCIiAIiIAiIgCIiAIiIAiIgCIkZgEM0q+r19+tt8nSnZQrYtuAHxDB3JWT3/AHRwD6nIGN25q7W1djaeslakO25x+83H7JD/AJj+XvOzp9MtahEAVQOABgCcHeo7f6/f8HaLVNXe/wBhptMtaqiKFUDAA7ATJmaOr63TXXZYbFK1kq2GU4sAzs7/AIuRwfeUmjxnrbNQhFYWl/wApjeR+6r5OW+JRjj29zIqV4UtGWp0J1U5LZcz0WJg0WqW1FdezDI9/oR7zPO6d1dGd6HxsHfE+szU6r1JaKmsbnHYZALNjhRn1MpfTvFWq1Zaqtqy1iuFwpCVkIcOXBLYBK9+fYTPPEQpzUHu+R3hh5zg5rZGey5W8TVgMCU6W+4A8qTqVIB9uCD+c6fWfHun0t19NodWqrVwdp2WF0tcVizG1XxU5AYjODjODKh4Q8NNoeuoltp1N9vTbbb7TuHmWtqkGdpJwAqqvp27DtL51LwhpNTabr6RY7LsJLPgrtZR8IbGQHcBsZG5sHkzZO2ljga3/wDd6U21U1s9j2W+UMU2BVObV3M7KF27qLVHPJRsZwZYpxV8H6QWVWikB6jlCHsGDusfld2GwbbSNwON7YxmdqUAiIgCIiAIiIAiIgCIiAIiIAiIgCcXr2rsbbptMdttgyXxkVVZwz/X0A9/pMfjXQrdo7Ea56RlTlApLEHKptYcgtt447e2ZvdK0jKpezmyw7n+R9EB9lHH5Z9Zyk7vKvPvqXjp+pmbpugWipKk7KMZPcnuSfmTkzZMmc7rvUhp6GfIB/Cue288D8h3/KWk1CN3siEnJ9WU7xB0ZH1D6XTs2++022fh21F1QOVAHBK1Lyckc4/EZaNf0BG0q0V/D5ajyyDghlGO57ZBYZ/pTg6Douo0jUPSpse68eexQNt024cMxYFSFZ24Byw5OeGu47TPTpZ05TWsvojRUq5bQg9I/VlU6F1UqdzDatj7bRjHlar1OPRX4PyPEtFtwVSzHAAyT7ASreLOj2gW36Zd5dNtlfJDAchgARyO/GCDyPXPM8PWanXqun1JIrqwbCMhnB5RHbA5IwewIHPcqRzhUnT/AG2rvhy/rn59C7pRqL5iaS48+++Z2NNpv9oOL7R+wU/skI/GQeWYeq8Dj1Ix2HxWRdOoO4KAcYzgZx7Z9pNVQUBQMADAAGAAOwA9p9zVTpqC6vdmac82nDgikDnxN/U6T/m1f/5LvKTSP+Jbf/Sk/wDtNLtO8uBzEREqBERAEREAREQBERAEREAREQBBiIBzLaPOuG7lKjkAj8V/cH+yMY+Z+U6QgCTKqNiW7mHWOVrdl5YKSPhLcgEj4QQT9AeZwuhU3aladRrECsq5VDWUZbN7fG6MTtbaK+ASAdxBIwZY4ktJ7hOxAEmRmMySARAEZjMgEyMzh9X8VV07lTFjDOTnCIR/G/bPyHP0ld0fXNbqEtTTWpZY1DFGNa7EuZXFbBl4VQdpwwbj3OZleMpKp8tO76a28TQsPNwzvRdTPp7AfEt+CDjpVYPPY/eScH2OCD+Ylh1vi3R02PVbqa63RdzKzYIXaG/Ugggdz6Sh+AvD1mj63qFus8+59AtmofdkNqLdSSSuQMLtRQBj0ls6h9n+m1N2ot1G+0XMrBPMdUrdKlqDqqnBfCn4iMjcR2m6dr6GZG4vjbQHONXScV+Yf2o4rO0gn++nHf4hFnjPRCvzF1FVgyANliMWJ5AAzzxk/QGc7V/ZzpjQaqN1LBg6PvscpaopAcDcDnFFXYjBGRgzBoPss0la1h2ttZQNxNrBXsBJNhryRuOcevHvyTQks3TOtafUhjp7q7whw2yxX2t3wcHibs5PQvDNGi3eQGG5K0O5y3w1Bgnf+sZ1oAiIgCIiAIiIAiIgCIiAIkCTAEREAgmcXrXiurTDs1p9QgBA9tzdhzgfnNfqWuOqsfR0OyMmDe21021ksAEcj4slXHw5/CRkTgdR6HXp20mn1DtZ59nlqymtSh4wwRs5+JlGQOMj1IBxV5175aK8WzTRjS/lUfkj7s8X6i/zFUeUAD/y0ZzgDJJtPw8fLn6SqL1K+y13NtprwMFzYeGJGGVjgBSCAWz+L9fYNL02uusVKoC4xjaORjHPHMxaXolNTl66wrHIJBPY4yME4HYfpM0sFVk7yne+/wCEbKWNpU72p+B5cNTqNhBavHoVeynvnHoQfQ8ETb0HinUrW+nLDadiq6MGcb1yyBwo+IE+oLEnAOTmXy/wnpXOTVt9wrOin05RSB/Kamm8D0JqvvOS2CCiYAVCPwgY7hckgHtx7TjT+H1ad7S35X2OksdQmv1Q6+Zh6H4VwA14GB+CrAwuPVvc/LsPnLOlYAAAwB2A7D6CfQEmerQw8KEcsEeXVqyqu8ikdJH/ABD1E/8AgtN/meXeUrox/wCIOp/LSaX/ABeXWaGchERIAiIgCIiAIiIAiIgCIiAIiIAiIgCIiAaWj6PVTbddWu172DWHe7bmUbVOGJAwMDgDgD2E22rBIJAJHIOOx7ce3rPqafVrLVouNABtFbmsFdwNgUlQVyM5OB3EA3JGZVOq+MzTitaiz/CGyGI3EAthV7gZ9SolN6/4z1LhkaxxkkNXXTsXyxsLZb4m5Vj2bgHmYqmOpQeVas3UcDVq2a0XU9N1HiLS1/j1FK/W5Ac+2Mzn6rx1o6xu8wuPUqpIx75OAR9Mzz1btOvxKR8XKhV5OfYLz244nO1q2EBvLbYCCVypc9u6j2HpnM8v/LTk7Rjbx7R61P4PTf8AKT+x6903xTptQxWqzJzgBlZC39XcBu/KdXdPHlt+8VA0V2XnudlbMoPI2u2CBjPrz7TqdG02qal6dBaEs8koWbd5SMRgP2OLAckYyTzn3mnDfEZ1JKNSDV3Yw4n4fGnFzjLbg9zo+G9QH8Q9Z2kMEo0qHBzhgpyPqDkflL0bl55HHfkcD5+08x+yzobaPqfV6HfzbFr0jWPknfdYllljZPPLMTOj1T7LvvWr1WpsuVPMtD1haVbIVNKNuoLf82vdpz+y/D8Wc5PHtT3PJL556+4/UevafFuurQqrOql22qCRkuFZyo+e1WP0Bnmuq+xVNiVV2qQ1hNtllCs4r+6+Qq1r2+FiWXkbM8Zxz9XfYkreZ/vjjcX58ldzB11AzcwYG2z/AHlhv4+FQPnKA9MDgngjtnv6e/0n3mefeD/sn/2fq69UdW95Sk1bTXsGDxgYcjYO4XB55zPQZIEREAREQBEiTAEREAREQBERAERIJgGPU6ha0Z3IVVGST2AEo/V/Eb6jbsY11+YUKklGYcgbm7gnuEHJz68zb691M3uyK22upu42uXsB2smw/UgZ9QT2Ew9P8PNqcu3w1OM8j40bJ4T39csfX3zPFxVadaXyqe3Tj+D0qFOFJfMnv39TgVh0vCZ8pbFBAWs7mZQRjnODwT2JIx2nItY02N5Zs8tHUBztasWPtU7iMErt3euAQOxMu/W+lW32LTpKwqD/AJllgP7T+juPJQYOQPUr6T51/harTaGxHLWsUIQFsIj7SRt7cKRnLZxgdpkjgpRu35vh7s3RxkVbrw72KT0TpxLvTSFe+yw/Gqlqwh5yCMgKOTgkfnPTq/A+k8ry3Q2kjl2djYT/ABBgfhP0wJj8FdKCVC9mW2yxcb1ZSCg9Bt4HOeB7fKWWenhMJGMc81q+ZjxuNlUnaDsly4ml0vpaaesVpkjJJLHJLE5JPp+gE3MSYnopKKsjzG23dlG8Kn/t3r39XRD/AOBpeZRfCAz1vxA3z0a/mKGMvUvLf/n2IIUYkxEqBERAEREAREQD5JiRYZEkgyRESCRERAEREASsdZ6zqRqzpKatytpi2/bYpW0vsA83GzsScdxjPsDZ5yNd4kqpssrcPmutLDipmDCx2RQmPxNlTwO0rO2V3Jjvoc+3wkq0hVJbZWSFCp+0uC/CzFsAkYUAHA454JnR8LnUHSU/fBtu2neMIOzMFyE+EHbtyBxmUyrxJreo6w1aV1rqrZwWXO0uiqSpfkPjcoO0Y+P17y/aDWbwVYbXTAdfY+hHuCORM9GUE7RVvU71ozSTk7+ho6nw5v19Gu85x5VL1eVhShFhBLA91bgZ99q9sc9DX6IXVWVNwHRkJGMgOpUkZBGcEzZiajOc7w/0VdHpqtMjM61ggFsZwWLYwAAAM4AHYAD0nRiIAgxNfqGuSiqy61giVqWdj2CqMkwCoeCeeqdfYdvvFC/mun5H85d5T/sy07nS26yxSja7UWarae61WEClT/YVT/am+3j3RK2pSy4VNp3K2BwQeCg3KBncMug455HAky3BYYnP6R1ynVixqH8wV2GtjggbwqsdpP4hh15HBzOhIAiIgCIiAIiIB8OIn0YkkExESCREiTAESNsmAJVvFWLj93qADvtWywAbq6skj4u4/fb5AHsSJs9V8UCnU/dtmWOne4EWrn4SVUGv8QBIA3e5AGcNt0q8M1pH42cUEjGGtcqb3H0AC/RRM1eWmVcTtRVnm5Gx4c0SVOiImzFBcAfhCvYAF+oWuv8AQTo9VoZSNRUMugO5R/1K/VfmR3EzVV4v44ApUf8AuOJukSYQThlIlJ5sxh0esW1FdDkH/Tgj65meVvf9z1YTgU6gkj+jdxkfnwfoT6KJYQMZOZenUzXT3W/fUrOGWzWz2PomaY6vVv8AL3jdjPyx/W7ehmjrLX1LGqlgEHFje+f3V/x/1x329N0OlNuK1ZlOQzKC27GM7scflwPSclVnUl+3bKt2+Ph7k5VFfq35e5wX+1Xpu5krvOocMVCUVW3O7DH4AikMOcbs478zT1HStV1hkGsqOj0KsH8hmB1GpZeV8/acVV5wdmSTjnHGLjo+m1U7/KrSrexd9iBdznGWbA5JwOZnM135HMIgAAAwAMADsB7ASt9Q+zvRXva9tbsbGLt+3tADsULlV3YXd5decDnYJYVDbV7Z/ePy9SAJlkA5/R+iVaRGSkEKzBiC7NyERONx44RfzyfWdCQDIBMA+oiIAiIgCQTiTEAiIiCCYiIJEREAREQDn9XqTZvZA7KVKDHJsDA1j+9tP5TVXQKt2mQf9NbH+rNtBb9Sf1M6No3WKPRfiP15C/6n8hNfTMG1F/8ARVF/Igt+vP8AITPJKUk/L19DpFtLvwFKH71Yd2Qaq/h9B8VnOPnj+U6M59NgOqtX1FVfv2LWH9e86E6w425srI5niHph1FDouA4+Ksn0sXtz6A8g/JjON0/Ua3U1iqys6bblbHP4mwcAKvbOMZIJB9DiWzEjE5zoqbvffR9S8arUctvDoYNHo1qQIgwB+pPqT8zNiRJnZJRVkcm76sRESQRIC85n1EAREgCATERAEREAREQCDEmIAiIgCIiAJBkyGgGjoKzvvc/vPgdvwooX0+e6YTqkofVPYQihVtY4/dCFSTjkn9n7ewmx0wjFq/w2vn+0fM/wcSOodJrv4sVXBBVgyhlaskEqVPzVSD6EfXPKKuky7erNazqlar97yxqOn83IViTWo8wEJjcSVc8d/lN/Qa1bqktTlXUMvb8JGR2mH/Y9QpShUArRQirjgVhdm3nnG3j3mzpdMtSLXWoRVACgdgB2EulYoZYiJYCIiARmTEQBERAEREAREQBERAESDJgCJBiATERAEREAREQDQ1NLIXdBncvxAHB3AYVhwfoeD2HBxg63hVLV0yrexdw78kuSENjMi7rFVm2qVXOOcTrmBKpWJuCJMRLECIiAIiIAiIgCIiAIiIAiIgCIiAIiIBBiD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limbs of animals have evolved from a similar structure.</a:t>
            </a:r>
          </a:p>
          <a:p>
            <a:pPr lvl="1"/>
            <a:r>
              <a:rPr lang="en-US" dirty="0" smtClean="0"/>
              <a:t>Example: humans have a long thick bone, two thinner bones and then a hand.</a:t>
            </a:r>
          </a:p>
          <a:p>
            <a:pPr lvl="2"/>
            <a:r>
              <a:rPr lang="en-US" dirty="0" smtClean="0"/>
              <a:t>Birds have </a:t>
            </a:r>
            <a:r>
              <a:rPr lang="en-US" smtClean="0"/>
              <a:t>a thick </a:t>
            </a:r>
            <a:r>
              <a:rPr lang="en-US" dirty="0" smtClean="0"/>
              <a:t>bone, two thinner bones, and what looks like 2 digits,</a:t>
            </a:r>
          </a:p>
          <a:p>
            <a:pPr lvl="2"/>
            <a:r>
              <a:rPr lang="en-US" dirty="0" smtClean="0"/>
              <a:t>Whales and bats are all similar</a:t>
            </a:r>
            <a:endParaRPr lang="en-US" dirty="0"/>
          </a:p>
        </p:txBody>
      </p:sp>
      <p:pic>
        <p:nvPicPr>
          <p:cNvPr id="4" name="Picture 6" descr="https://encrypted-tbn2.google.com/images?q=tbn:ANd9GcQ0XB5GARBQjYY_wMqtDkS5zajn_LBSnOMtICeAzH5i6HhUE1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381500"/>
            <a:ext cx="29718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modern organism give clues to their evolution</a:t>
            </a:r>
          </a:p>
          <a:p>
            <a:pPr lvl="1"/>
            <a:r>
              <a:rPr lang="en-US" dirty="0" smtClean="0"/>
              <a:t>Example: some snakes have tiny, nonfunctional leg bones</a:t>
            </a:r>
          </a:p>
          <a:p>
            <a:pPr lvl="1"/>
            <a:r>
              <a:rPr lang="en-US" dirty="0" smtClean="0"/>
              <a:t>This suggests that they probably evolved from four-legged, lizard like ancestors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0" y="4343400"/>
            <a:ext cx="32385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4533900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Molecular or biochemical changes affect how an organism works</a:t>
            </a:r>
          </a:p>
          <a:p>
            <a:pPr lvl="1"/>
            <a:r>
              <a:rPr lang="en-US" dirty="0" smtClean="0"/>
              <a:t>Example:  working muscles emit an electrical pulse,  in some eels the pulse is amplified and can stun or kill prey</a:t>
            </a:r>
          </a:p>
          <a:p>
            <a:r>
              <a:rPr lang="en-US" dirty="0" smtClean="0"/>
              <a:t>Changes in DNA</a:t>
            </a:r>
          </a:p>
          <a:p>
            <a:pPr lvl="1"/>
            <a:r>
              <a:rPr lang="en-US" dirty="0" smtClean="0"/>
              <a:t>Example: a change in a </a:t>
            </a:r>
            <a:r>
              <a:rPr lang="en-US" dirty="0" err="1" smtClean="0"/>
              <a:t>uni</a:t>
            </a:r>
            <a:r>
              <a:rPr lang="en-US" dirty="0" smtClean="0"/>
              <a:t>-cellular organisms can now produce an enzyme that digests wood</a:t>
            </a:r>
          </a:p>
          <a:p>
            <a:pPr lvl="1"/>
            <a:r>
              <a:rPr lang="en-US" dirty="0" smtClean="0"/>
              <a:t>Example: some snakes make venom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8153400" cy="4572000"/>
          </a:xfrm>
        </p:spPr>
        <p:txBody>
          <a:bodyPr/>
          <a:lstStyle/>
          <a:p>
            <a:r>
              <a:rPr lang="en-US" dirty="0" smtClean="0"/>
              <a:t>A lot of the behaviors we see today have evolved to help with reproductive success </a:t>
            </a:r>
          </a:p>
          <a:p>
            <a:pPr lvl="1"/>
            <a:r>
              <a:rPr lang="en-US" dirty="0" smtClean="0"/>
              <a:t>Example: fighting between walrus’s for groups of females is evolved.</a:t>
            </a:r>
          </a:p>
          <a:p>
            <a:pPr lvl="2"/>
            <a:r>
              <a:rPr lang="en-US" dirty="0" smtClean="0"/>
              <a:t>Because the winner is a stronger and healthier mate</a:t>
            </a:r>
          </a:p>
          <a:p>
            <a:pPr lvl="1"/>
            <a:r>
              <a:rPr lang="en-US" dirty="0" smtClean="0"/>
              <a:t>Example: the rate of blinking allows males and females of firefly species to find each other</a:t>
            </a:r>
          </a:p>
          <a:p>
            <a:pPr lvl="2"/>
            <a:r>
              <a:rPr lang="en-US" dirty="0" smtClean="0"/>
              <a:t>A different rate would isolate that individual from potential mates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5800" y="0"/>
            <a:ext cx="3378200" cy="241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environmental conditions change, organisms that cannot adapt to those conditions may die</a:t>
            </a:r>
          </a:p>
          <a:p>
            <a:pPr lvl="1"/>
            <a:r>
              <a:rPr lang="en-US" dirty="0" smtClean="0"/>
              <a:t>If all the organisms in a species had the same characteristics and there was an environmental change it could kill them all</a:t>
            </a:r>
          </a:p>
          <a:p>
            <a:pPr lvl="1"/>
            <a:r>
              <a:rPr lang="en-US" dirty="0" smtClean="0"/>
              <a:t>If there is variation, some will survive</a:t>
            </a:r>
          </a:p>
          <a:p>
            <a:pPr lvl="1"/>
            <a:r>
              <a:rPr lang="en-US" dirty="0" smtClean="0"/>
              <a:t>Once a species characteristics has died off, it will not come back</a:t>
            </a:r>
          </a:p>
          <a:p>
            <a:pPr lvl="1"/>
            <a:r>
              <a:rPr lang="en-US" dirty="0" smtClean="0"/>
              <a:t>Endangered species worry scientists because their numbers are so small, they may not survive environmental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Evolution seems to follows patters that appear repeatedly in the fossil record</a:t>
            </a:r>
          </a:p>
          <a:p>
            <a:pPr lvl="1"/>
            <a:r>
              <a:rPr lang="en-US" dirty="0" smtClean="0"/>
              <a:t>Changes in species are related to environmental change</a:t>
            </a:r>
          </a:p>
          <a:p>
            <a:pPr lvl="1"/>
            <a:r>
              <a:rPr lang="en-US" dirty="0" smtClean="0"/>
              <a:t>Species with short reproductive cycles produce many offspring and tent to evolve more quickly than species with long </a:t>
            </a:r>
            <a:r>
              <a:rPr lang="en-US" dirty="0" err="1" smtClean="0"/>
              <a:t>lifespans</a:t>
            </a:r>
            <a:r>
              <a:rPr lang="en-US" dirty="0" smtClean="0"/>
              <a:t> and few offspring</a:t>
            </a:r>
          </a:p>
          <a:p>
            <a:pPr lvl="1"/>
            <a:r>
              <a:rPr lang="en-US" dirty="0" smtClean="0"/>
              <a:t>The failure to adapt to a changing environment may result in the death of the species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Rate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Most of the life on earth is believed to be the result of natural selection</a:t>
            </a:r>
          </a:p>
          <a:p>
            <a:pPr lvl="1"/>
            <a:r>
              <a:rPr lang="en-US" dirty="0" smtClean="0"/>
              <a:t>The amount of change seems to be linked to time and environmental changes</a:t>
            </a:r>
          </a:p>
          <a:p>
            <a:r>
              <a:rPr lang="en-US" dirty="0" smtClean="0"/>
              <a:t>The more stable the environment, the less evolution</a:t>
            </a:r>
          </a:p>
          <a:p>
            <a:pPr lvl="1"/>
            <a:r>
              <a:rPr lang="en-US" dirty="0" smtClean="0"/>
              <a:t>Rapid changes in the environment leads to much change</a:t>
            </a:r>
          </a:p>
          <a:p>
            <a:r>
              <a:rPr lang="en-US" dirty="0" smtClean="0"/>
              <a:t>It may take millions of years for the changes to classify it as a new species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Life Develops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4 major developments</a:t>
            </a:r>
          </a:p>
          <a:p>
            <a:pPr lvl="1"/>
            <a:r>
              <a:rPr lang="en-US" dirty="0" smtClean="0"/>
              <a:t>Simple organic compounds important to life must have formed (amino acids)</a:t>
            </a:r>
          </a:p>
          <a:p>
            <a:pPr lvl="1"/>
            <a:r>
              <a:rPr lang="en-US" dirty="0" smtClean="0"/>
              <a:t>Formation of complex organic compounds (proteins)</a:t>
            </a:r>
          </a:p>
          <a:p>
            <a:pPr lvl="1"/>
            <a:r>
              <a:rPr lang="en-US" dirty="0" smtClean="0"/>
              <a:t>Concentration of the compounds</a:t>
            </a:r>
          </a:p>
          <a:p>
            <a:pPr lvl="1"/>
            <a:r>
              <a:rPr lang="en-US" dirty="0" smtClean="0"/>
              <a:t>Development of links between chemical reactions of growth, metabolism, and reproduction</a:t>
            </a:r>
          </a:p>
          <a:p>
            <a:r>
              <a:rPr lang="en-US" dirty="0" smtClean="0"/>
              <a:t>Can no longer occur because we have 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Rate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rate of evolutionary change may be influenced by the number of offspring produced by the species</a:t>
            </a:r>
          </a:p>
          <a:p>
            <a:pPr lvl="1"/>
            <a:r>
              <a:rPr lang="en-US" dirty="0" smtClean="0"/>
              <a:t>Organisms that have few offspring, live longer so they don’t change as much</a:t>
            </a:r>
          </a:p>
          <a:p>
            <a:pPr lvl="1"/>
            <a:r>
              <a:rPr lang="en-US" dirty="0" smtClean="0"/>
              <a:t>Organisms that have short lives produce more rapidly and change quickly</a:t>
            </a:r>
          </a:p>
          <a:p>
            <a:pPr lvl="2"/>
            <a:r>
              <a:rPr lang="en-US" dirty="0" smtClean="0"/>
              <a:t>Example: antibiotic resistant bacteria.  Those that will not be killed by antibiotics will continue to live and reproduce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Rate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3657600" cy="5181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Example: Insects produce many offspring and have short reproductive cycles.  If a pesticide is used, some may have resistance and live on after it’s use to reproduce, increasing the population of that resistant insect</a:t>
            </a:r>
            <a:endParaRPr lang="en-US" dirty="0"/>
          </a:p>
        </p:txBody>
      </p:sp>
      <p:pic>
        <p:nvPicPr>
          <p:cNvPr id="8194" name="Picture 2" descr="https://encrypted-tbn1.google.com/images?q=tbn:ANd9GcRp3iiNpD1IbOEVaK0VOSTgrRrcXbBdcM5tsM1f8gIJYiKRFvLE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119641"/>
            <a:ext cx="4495800" cy="5738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0"/>
            <a:ext cx="2370096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Extinction = disappearance of an entire species</a:t>
            </a:r>
          </a:p>
          <a:p>
            <a:pPr lvl="1"/>
            <a:r>
              <a:rPr lang="en-US" dirty="0" smtClean="0"/>
              <a:t>This happens when death rate is higher than birth rate</a:t>
            </a:r>
          </a:p>
          <a:p>
            <a:pPr lvl="1"/>
            <a:r>
              <a:rPr lang="en-US" dirty="0" smtClean="0"/>
              <a:t>Generally happens when the environment changes</a:t>
            </a:r>
          </a:p>
          <a:p>
            <a:pPr lvl="2"/>
            <a:r>
              <a:rPr lang="en-US" dirty="0" smtClean="0"/>
              <a:t>Temperature change, sea levels rise or fall, grasslands become deserts, pollution, </a:t>
            </a:r>
          </a:p>
          <a:p>
            <a:pPr lvl="1"/>
            <a:r>
              <a:rPr lang="en-US" dirty="0" smtClean="0"/>
              <a:t>Variations in organisms can help the organism survive but if they cannot adapt, they may become extinct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Any trait that helps an organism to survive and reproduce under a given set of environmental conditions</a:t>
            </a:r>
          </a:p>
          <a:p>
            <a:pPr lvl="1"/>
            <a:r>
              <a:rPr lang="en-US" dirty="0" smtClean="0"/>
              <a:t>Rabbits fur or moth color may allow them to blend in with the surroundings allowing them to escape capture from a predator</a:t>
            </a:r>
          </a:p>
          <a:p>
            <a:pPr lvl="1"/>
            <a:r>
              <a:rPr lang="en-US" dirty="0" smtClean="0"/>
              <a:t>Those that do not posses these beneficial traits have a greater chance of being removed from the population	changing environments are often driving force for evolutionary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Patterns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Divergent evolution – 2 related species becoming more and more dissimilar</a:t>
            </a:r>
          </a:p>
          <a:p>
            <a:r>
              <a:rPr lang="en-US" dirty="0" smtClean="0"/>
              <a:t>Convergent evolution – unrelated species becoming more and more alike in appearance as they adapt to similar environments</a:t>
            </a:r>
          </a:p>
          <a:p>
            <a:r>
              <a:rPr lang="en-US" dirty="0" smtClean="0"/>
              <a:t>Co-evolution – change of 2 or more species in close interaction – hummingbirds and the flowers that they pollinate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Common Ancestors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Homologous structures – common anatomical structures or embryological similar structures	</a:t>
            </a:r>
          </a:p>
          <a:p>
            <a:pPr lvl="1"/>
            <a:r>
              <a:rPr lang="en-US" dirty="0" smtClean="0"/>
              <a:t>Bat wings, whale flippers, bird wing, human arm and hand, alligator foot</a:t>
            </a:r>
          </a:p>
          <a:p>
            <a:r>
              <a:rPr lang="en-US" dirty="0" smtClean="0"/>
              <a:t>Vestigial Organs – functionless parts of organisms</a:t>
            </a:r>
          </a:p>
          <a:p>
            <a:pPr lvl="1"/>
            <a:r>
              <a:rPr lang="en-US" dirty="0" smtClean="0"/>
              <a:t>Tail bone in humans, leg bone in snakes, eyes of blind fish, pelvis bones in whales</a:t>
            </a:r>
          </a:p>
          <a:p>
            <a:pPr lvl="1"/>
            <a:r>
              <a:rPr lang="en-US" dirty="0" smtClean="0"/>
              <a:t>Normally thought to have a purpose in a related species but has no purpose in the current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Common Ancestors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Embryological development – embryos if different species develop almost identically</a:t>
            </a:r>
          </a:p>
          <a:p>
            <a:pPr lvl="1"/>
            <a:r>
              <a:rPr lang="en-US" dirty="0" smtClean="0"/>
              <a:t>Especially true in the early stages of development</a:t>
            </a:r>
          </a:p>
          <a:p>
            <a:r>
              <a:rPr lang="en-US" dirty="0" smtClean="0"/>
              <a:t>Common Proteins = common DNA</a:t>
            </a:r>
          </a:p>
          <a:p>
            <a:pPr lvl="1"/>
            <a:r>
              <a:rPr lang="en-US" dirty="0" smtClean="0"/>
              <a:t>Blood proteins are shared by multiple species</a:t>
            </a:r>
          </a:p>
          <a:p>
            <a:pPr lvl="1"/>
            <a:r>
              <a:rPr lang="en-US" dirty="0" smtClean="0"/>
              <a:t>Muscle proteins are also shared by more than one species</a:t>
            </a:r>
          </a:p>
          <a:p>
            <a:r>
              <a:rPr lang="en-US" dirty="0" smtClean="0"/>
              <a:t>Analogous Structures – structures that are similar in function but not share physiological traits</a:t>
            </a:r>
          </a:p>
          <a:p>
            <a:pPr lvl="1"/>
            <a:r>
              <a:rPr lang="en-US" dirty="0" smtClean="0"/>
              <a:t>Bird wings have bones, moth wings do not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Lamarck Vs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90800"/>
            <a:ext cx="81534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Lamarck came before Darwin, but was missing some pieces and more importantly he was missing required evidence</a:t>
            </a:r>
          </a:p>
          <a:p>
            <a:r>
              <a:rPr lang="en-US" dirty="0" err="1" smtClean="0"/>
              <a:t>Larmarck</a:t>
            </a:r>
            <a:r>
              <a:rPr lang="en-US" dirty="0" smtClean="0"/>
              <a:t> said that traits developed by living organisms were passed down to the offspring</a:t>
            </a:r>
          </a:p>
          <a:p>
            <a:r>
              <a:rPr lang="en-US" dirty="0" smtClean="0"/>
              <a:t>Darwin put the pieces together and said that it was inherited traits – not acquired traits that were passed 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0" y="0"/>
            <a:ext cx="27940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1700" y="0"/>
            <a:ext cx="3162300" cy="256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Life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life forms are thought to be prokaryotes</a:t>
            </a:r>
          </a:p>
          <a:p>
            <a:r>
              <a:rPr lang="en-US" dirty="0" smtClean="0"/>
              <a:t>These first life forms probably:</a:t>
            </a:r>
          </a:p>
          <a:p>
            <a:pPr lvl="1"/>
            <a:r>
              <a:rPr lang="en-US" dirty="0" smtClean="0"/>
              <a:t>Had to get food from their surroundings</a:t>
            </a:r>
          </a:p>
          <a:p>
            <a:pPr lvl="1"/>
            <a:r>
              <a:rPr lang="en-US" dirty="0" smtClean="0"/>
              <a:t>Used the food through glycolysis or similar process</a:t>
            </a:r>
          </a:p>
          <a:p>
            <a:pPr lvl="1"/>
            <a:r>
              <a:rPr lang="en-US" dirty="0" smtClean="0"/>
              <a:t>Were heterotrophs</a:t>
            </a:r>
          </a:p>
          <a:p>
            <a:pPr lvl="1"/>
            <a:r>
              <a:rPr lang="en-US" dirty="0" smtClean="0"/>
              <a:t>Through competition for food </a:t>
            </a:r>
            <a:r>
              <a:rPr lang="en-US" dirty="0" err="1" smtClean="0"/>
              <a:t>autotrophs</a:t>
            </a:r>
            <a:r>
              <a:rPr lang="en-US" dirty="0" smtClean="0"/>
              <a:t> developed</a:t>
            </a:r>
          </a:p>
        </p:txBody>
      </p:sp>
      <p:grpSp>
        <p:nvGrpSpPr>
          <p:cNvPr id="11" name="SMARTInkShape-Group7"/>
          <p:cNvGrpSpPr/>
          <p:nvPr/>
        </p:nvGrpSpPr>
        <p:grpSpPr>
          <a:xfrm>
            <a:off x="5122598" y="4442459"/>
            <a:ext cx="1382664" cy="624842"/>
            <a:chOff x="5122598" y="4442459"/>
            <a:chExt cx="1382664" cy="624842"/>
          </a:xfrm>
        </p:grpSpPr>
        <p:sp>
          <p:nvSpPr>
            <p:cNvPr id="5" name="SMARTInkShape-35"/>
            <p:cNvSpPr/>
            <p:nvPr/>
          </p:nvSpPr>
          <p:spPr>
            <a:xfrm>
              <a:off x="5122598" y="4503419"/>
              <a:ext cx="203783" cy="563882"/>
            </a:xfrm>
            <a:custGeom>
              <a:avLst/>
              <a:gdLst/>
              <a:ahLst/>
              <a:cxnLst/>
              <a:rect l="0" t="0" r="0" b="0"/>
              <a:pathLst>
                <a:path w="203783" h="563882">
                  <a:moveTo>
                    <a:pt x="203782" y="0"/>
                  </a:moveTo>
                  <a:lnTo>
                    <a:pt x="199736" y="0"/>
                  </a:lnTo>
                  <a:lnTo>
                    <a:pt x="184701" y="12167"/>
                  </a:lnTo>
                  <a:lnTo>
                    <a:pt x="156385" y="43915"/>
                  </a:lnTo>
                  <a:lnTo>
                    <a:pt x="122013" y="81927"/>
                  </a:lnTo>
                  <a:lnTo>
                    <a:pt x="97710" y="111952"/>
                  </a:lnTo>
                  <a:lnTo>
                    <a:pt x="75268" y="143991"/>
                  </a:lnTo>
                  <a:lnTo>
                    <a:pt x="63127" y="170676"/>
                  </a:lnTo>
                  <a:lnTo>
                    <a:pt x="49828" y="197212"/>
                  </a:lnTo>
                  <a:lnTo>
                    <a:pt x="36297" y="223963"/>
                  </a:lnTo>
                  <a:lnTo>
                    <a:pt x="24640" y="252786"/>
                  </a:lnTo>
                  <a:lnTo>
                    <a:pt x="16072" y="282529"/>
                  </a:lnTo>
                  <a:lnTo>
                    <a:pt x="9442" y="312683"/>
                  </a:lnTo>
                  <a:lnTo>
                    <a:pt x="3673" y="343017"/>
                  </a:lnTo>
                  <a:lnTo>
                    <a:pt x="544" y="371174"/>
                  </a:lnTo>
                  <a:lnTo>
                    <a:pt x="0" y="397800"/>
                  </a:lnTo>
                  <a:lnTo>
                    <a:pt x="2581" y="423745"/>
                  </a:lnTo>
                  <a:lnTo>
                    <a:pt x="6550" y="449387"/>
                  </a:lnTo>
                  <a:lnTo>
                    <a:pt x="15803" y="483108"/>
                  </a:lnTo>
                  <a:lnTo>
                    <a:pt x="34100" y="517257"/>
                  </a:lnTo>
                  <a:lnTo>
                    <a:pt x="66641" y="549150"/>
                  </a:lnTo>
                  <a:lnTo>
                    <a:pt x="89482" y="5638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6"/>
            <p:cNvSpPr/>
            <p:nvPr/>
          </p:nvSpPr>
          <p:spPr>
            <a:xfrm>
              <a:off x="5259258" y="4679412"/>
              <a:ext cx="224182" cy="304069"/>
            </a:xfrm>
            <a:custGeom>
              <a:avLst/>
              <a:gdLst/>
              <a:ahLst/>
              <a:cxnLst/>
              <a:rect l="0" t="0" r="0" b="0"/>
              <a:pathLst>
                <a:path w="224182" h="304069">
                  <a:moveTo>
                    <a:pt x="21402" y="121188"/>
                  </a:moveTo>
                  <a:lnTo>
                    <a:pt x="32753" y="121188"/>
                  </a:lnTo>
                  <a:lnTo>
                    <a:pt x="57512" y="127748"/>
                  </a:lnTo>
                  <a:lnTo>
                    <a:pt x="88710" y="122515"/>
                  </a:lnTo>
                  <a:lnTo>
                    <a:pt x="120211" y="111070"/>
                  </a:lnTo>
                  <a:lnTo>
                    <a:pt x="154937" y="96799"/>
                  </a:lnTo>
                  <a:lnTo>
                    <a:pt x="180347" y="80377"/>
                  </a:lnTo>
                  <a:lnTo>
                    <a:pt x="211091" y="46888"/>
                  </a:lnTo>
                  <a:lnTo>
                    <a:pt x="220008" y="35673"/>
                  </a:lnTo>
                  <a:lnTo>
                    <a:pt x="223971" y="25043"/>
                  </a:lnTo>
                  <a:lnTo>
                    <a:pt x="224181" y="20684"/>
                  </a:lnTo>
                  <a:lnTo>
                    <a:pt x="222157" y="13584"/>
                  </a:lnTo>
                  <a:lnTo>
                    <a:pt x="216178" y="7606"/>
                  </a:lnTo>
                  <a:lnTo>
                    <a:pt x="207875" y="2973"/>
                  </a:lnTo>
                  <a:lnTo>
                    <a:pt x="186490" y="0"/>
                  </a:lnTo>
                  <a:lnTo>
                    <a:pt x="154012" y="3457"/>
                  </a:lnTo>
                  <a:lnTo>
                    <a:pt x="124946" y="9916"/>
                  </a:lnTo>
                  <a:lnTo>
                    <a:pt x="94885" y="25283"/>
                  </a:lnTo>
                  <a:lnTo>
                    <a:pt x="59623" y="54924"/>
                  </a:lnTo>
                  <a:lnTo>
                    <a:pt x="32538" y="86973"/>
                  </a:lnTo>
                  <a:lnTo>
                    <a:pt x="13883" y="118293"/>
                  </a:lnTo>
                  <a:lnTo>
                    <a:pt x="3463" y="149869"/>
                  </a:lnTo>
                  <a:lnTo>
                    <a:pt x="0" y="183967"/>
                  </a:lnTo>
                  <a:lnTo>
                    <a:pt x="667" y="210909"/>
                  </a:lnTo>
                  <a:lnTo>
                    <a:pt x="15205" y="242768"/>
                  </a:lnTo>
                  <a:lnTo>
                    <a:pt x="26268" y="257350"/>
                  </a:lnTo>
                  <a:lnTo>
                    <a:pt x="60964" y="280509"/>
                  </a:lnTo>
                  <a:lnTo>
                    <a:pt x="90415" y="293983"/>
                  </a:lnTo>
                  <a:lnTo>
                    <a:pt x="126662" y="302075"/>
                  </a:lnTo>
                  <a:lnTo>
                    <a:pt x="143322" y="30406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7"/>
            <p:cNvSpPr/>
            <p:nvPr/>
          </p:nvSpPr>
          <p:spPr>
            <a:xfrm>
              <a:off x="5506615" y="4740697"/>
              <a:ext cx="452225" cy="226285"/>
            </a:xfrm>
            <a:custGeom>
              <a:avLst/>
              <a:gdLst/>
              <a:ahLst/>
              <a:cxnLst/>
              <a:rect l="0" t="0" r="0" b="0"/>
              <a:pathLst>
                <a:path w="452225" h="226285">
                  <a:moveTo>
                    <a:pt x="246485" y="37043"/>
                  </a:moveTo>
                  <a:lnTo>
                    <a:pt x="246485" y="32998"/>
                  </a:lnTo>
                  <a:lnTo>
                    <a:pt x="232164" y="15573"/>
                  </a:lnTo>
                  <a:lnTo>
                    <a:pt x="221640" y="6975"/>
                  </a:lnTo>
                  <a:lnTo>
                    <a:pt x="217221" y="4297"/>
                  </a:lnTo>
                  <a:lnTo>
                    <a:pt x="186643" y="0"/>
                  </a:lnTo>
                  <a:lnTo>
                    <a:pt x="155266" y="1409"/>
                  </a:lnTo>
                  <a:lnTo>
                    <a:pt x="139056" y="6812"/>
                  </a:lnTo>
                  <a:lnTo>
                    <a:pt x="101055" y="30977"/>
                  </a:lnTo>
                  <a:lnTo>
                    <a:pt x="68774" y="52743"/>
                  </a:lnTo>
                  <a:lnTo>
                    <a:pt x="36914" y="77537"/>
                  </a:lnTo>
                  <a:lnTo>
                    <a:pt x="21262" y="96527"/>
                  </a:lnTo>
                  <a:lnTo>
                    <a:pt x="4315" y="134055"/>
                  </a:lnTo>
                  <a:lnTo>
                    <a:pt x="0" y="150433"/>
                  </a:lnTo>
                  <a:lnTo>
                    <a:pt x="905" y="166178"/>
                  </a:lnTo>
                  <a:lnTo>
                    <a:pt x="10219" y="189323"/>
                  </a:lnTo>
                  <a:lnTo>
                    <a:pt x="23509" y="202372"/>
                  </a:lnTo>
                  <a:lnTo>
                    <a:pt x="55590" y="220501"/>
                  </a:lnTo>
                  <a:lnTo>
                    <a:pt x="92470" y="226152"/>
                  </a:lnTo>
                  <a:lnTo>
                    <a:pt x="122299" y="226284"/>
                  </a:lnTo>
                  <a:lnTo>
                    <a:pt x="151739" y="220490"/>
                  </a:lnTo>
                  <a:lnTo>
                    <a:pt x="184872" y="203791"/>
                  </a:lnTo>
                  <a:lnTo>
                    <a:pt x="199628" y="193280"/>
                  </a:lnTo>
                  <a:lnTo>
                    <a:pt x="228220" y="158465"/>
                  </a:lnTo>
                  <a:lnTo>
                    <a:pt x="251783" y="123055"/>
                  </a:lnTo>
                  <a:lnTo>
                    <a:pt x="266883" y="92833"/>
                  </a:lnTo>
                  <a:lnTo>
                    <a:pt x="268858" y="80707"/>
                  </a:lnTo>
                  <a:lnTo>
                    <a:pt x="269867" y="78852"/>
                  </a:lnTo>
                  <a:lnTo>
                    <a:pt x="271386" y="77616"/>
                  </a:lnTo>
                  <a:lnTo>
                    <a:pt x="273246" y="76791"/>
                  </a:lnTo>
                  <a:lnTo>
                    <a:pt x="274485" y="77088"/>
                  </a:lnTo>
                  <a:lnTo>
                    <a:pt x="275312" y="78133"/>
                  </a:lnTo>
                  <a:lnTo>
                    <a:pt x="276230" y="81552"/>
                  </a:lnTo>
                  <a:lnTo>
                    <a:pt x="276638" y="85893"/>
                  </a:lnTo>
                  <a:lnTo>
                    <a:pt x="299539" y="121084"/>
                  </a:lnTo>
                  <a:lnTo>
                    <a:pt x="323329" y="157393"/>
                  </a:lnTo>
                  <a:lnTo>
                    <a:pt x="347177" y="178973"/>
                  </a:lnTo>
                  <a:lnTo>
                    <a:pt x="368888" y="190385"/>
                  </a:lnTo>
                  <a:lnTo>
                    <a:pt x="398980" y="195744"/>
                  </a:lnTo>
                  <a:lnTo>
                    <a:pt x="414167" y="196476"/>
                  </a:lnTo>
                  <a:lnTo>
                    <a:pt x="429384" y="192286"/>
                  </a:lnTo>
                  <a:lnTo>
                    <a:pt x="452224" y="1818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8"/>
            <p:cNvSpPr/>
            <p:nvPr/>
          </p:nvSpPr>
          <p:spPr>
            <a:xfrm>
              <a:off x="6043715" y="4556759"/>
              <a:ext cx="52286" cy="381002"/>
            </a:xfrm>
            <a:custGeom>
              <a:avLst/>
              <a:gdLst/>
              <a:ahLst/>
              <a:cxnLst/>
              <a:rect l="0" t="0" r="0" b="0"/>
              <a:pathLst>
                <a:path w="52286" h="381002">
                  <a:moveTo>
                    <a:pt x="6565" y="0"/>
                  </a:moveTo>
                  <a:lnTo>
                    <a:pt x="2519" y="4045"/>
                  </a:lnTo>
                  <a:lnTo>
                    <a:pt x="533" y="10547"/>
                  </a:lnTo>
                  <a:lnTo>
                    <a:pt x="0" y="41183"/>
                  </a:lnTo>
                  <a:lnTo>
                    <a:pt x="4243" y="73539"/>
                  </a:lnTo>
                  <a:lnTo>
                    <a:pt x="6723" y="110784"/>
                  </a:lnTo>
                  <a:lnTo>
                    <a:pt x="10304" y="138984"/>
                  </a:lnTo>
                  <a:lnTo>
                    <a:pt x="14718" y="168451"/>
                  </a:lnTo>
                  <a:lnTo>
                    <a:pt x="18655" y="199328"/>
                  </a:lnTo>
                  <a:lnTo>
                    <a:pt x="20404" y="232806"/>
                  </a:lnTo>
                  <a:lnTo>
                    <a:pt x="23440" y="262925"/>
                  </a:lnTo>
                  <a:lnTo>
                    <a:pt x="27612" y="290423"/>
                  </a:lnTo>
                  <a:lnTo>
                    <a:pt x="34720" y="328010"/>
                  </a:lnTo>
                  <a:lnTo>
                    <a:pt x="44707" y="359809"/>
                  </a:lnTo>
                  <a:lnTo>
                    <a:pt x="50040" y="371618"/>
                  </a:lnTo>
                  <a:lnTo>
                    <a:pt x="52285" y="3810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9"/>
            <p:cNvSpPr/>
            <p:nvPr/>
          </p:nvSpPr>
          <p:spPr>
            <a:xfrm>
              <a:off x="5951219" y="4716780"/>
              <a:ext cx="228601" cy="21240"/>
            </a:xfrm>
            <a:custGeom>
              <a:avLst/>
              <a:gdLst/>
              <a:ahLst/>
              <a:cxnLst/>
              <a:rect l="0" t="0" r="0" b="0"/>
              <a:pathLst>
                <a:path w="228601" h="21240">
                  <a:moveTo>
                    <a:pt x="0" y="0"/>
                  </a:moveTo>
                  <a:lnTo>
                    <a:pt x="0" y="4045"/>
                  </a:lnTo>
                  <a:lnTo>
                    <a:pt x="2540" y="5236"/>
                  </a:lnTo>
                  <a:lnTo>
                    <a:pt x="35864" y="11351"/>
                  </a:lnTo>
                  <a:lnTo>
                    <a:pt x="68388" y="14087"/>
                  </a:lnTo>
                  <a:lnTo>
                    <a:pt x="104836" y="18944"/>
                  </a:lnTo>
                  <a:lnTo>
                    <a:pt x="132108" y="21119"/>
                  </a:lnTo>
                  <a:lnTo>
                    <a:pt x="162008" y="21239"/>
                  </a:lnTo>
                  <a:lnTo>
                    <a:pt x="195053" y="18471"/>
                  </a:lnTo>
                  <a:lnTo>
                    <a:pt x="228600" y="15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0"/>
            <p:cNvSpPr/>
            <p:nvPr/>
          </p:nvSpPr>
          <p:spPr>
            <a:xfrm>
              <a:off x="6244009" y="4442459"/>
              <a:ext cx="261253" cy="510542"/>
            </a:xfrm>
            <a:custGeom>
              <a:avLst/>
              <a:gdLst/>
              <a:ahLst/>
              <a:cxnLst/>
              <a:rect l="0" t="0" r="0" b="0"/>
              <a:pathLst>
                <a:path w="261253" h="510542">
                  <a:moveTo>
                    <a:pt x="4391" y="0"/>
                  </a:moveTo>
                  <a:lnTo>
                    <a:pt x="0" y="0"/>
                  </a:lnTo>
                  <a:lnTo>
                    <a:pt x="3645" y="0"/>
                  </a:lnTo>
                  <a:lnTo>
                    <a:pt x="36378" y="23728"/>
                  </a:lnTo>
                  <a:lnTo>
                    <a:pt x="74015" y="55305"/>
                  </a:lnTo>
                  <a:lnTo>
                    <a:pt x="102819" y="83462"/>
                  </a:lnTo>
                  <a:lnTo>
                    <a:pt x="136942" y="118240"/>
                  </a:lnTo>
                  <a:lnTo>
                    <a:pt x="168877" y="156202"/>
                  </a:lnTo>
                  <a:lnTo>
                    <a:pt x="189538" y="184570"/>
                  </a:lnTo>
                  <a:lnTo>
                    <a:pt x="210010" y="211853"/>
                  </a:lnTo>
                  <a:lnTo>
                    <a:pt x="228704" y="238937"/>
                  </a:lnTo>
                  <a:lnTo>
                    <a:pt x="242656" y="267908"/>
                  </a:lnTo>
                  <a:lnTo>
                    <a:pt x="252244" y="297717"/>
                  </a:lnTo>
                  <a:lnTo>
                    <a:pt x="258480" y="327052"/>
                  </a:lnTo>
                  <a:lnTo>
                    <a:pt x="261252" y="354201"/>
                  </a:lnTo>
                  <a:lnTo>
                    <a:pt x="257970" y="380379"/>
                  </a:lnTo>
                  <a:lnTo>
                    <a:pt x="246601" y="416659"/>
                  </a:lnTo>
                  <a:lnTo>
                    <a:pt x="235653" y="438335"/>
                  </a:lnTo>
                  <a:lnTo>
                    <a:pt x="211296" y="468732"/>
                  </a:lnTo>
                  <a:lnTo>
                    <a:pt x="176229" y="501961"/>
                  </a:lnTo>
                  <a:lnTo>
                    <a:pt x="164410" y="5105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8"/>
          <p:cNvGrpSpPr/>
          <p:nvPr/>
        </p:nvGrpSpPr>
        <p:grpSpPr>
          <a:xfrm>
            <a:off x="6699966" y="5417819"/>
            <a:ext cx="1140879" cy="403862"/>
            <a:chOff x="6699966" y="5417819"/>
            <a:chExt cx="1140879" cy="403862"/>
          </a:xfrm>
        </p:grpSpPr>
        <p:sp>
          <p:nvSpPr>
            <p:cNvPr id="12" name="SMARTInkShape-41"/>
            <p:cNvSpPr/>
            <p:nvPr/>
          </p:nvSpPr>
          <p:spPr>
            <a:xfrm>
              <a:off x="6699966" y="5417819"/>
              <a:ext cx="150415" cy="403862"/>
            </a:xfrm>
            <a:custGeom>
              <a:avLst/>
              <a:gdLst/>
              <a:ahLst/>
              <a:cxnLst/>
              <a:rect l="0" t="0" r="0" b="0"/>
              <a:pathLst>
                <a:path w="150415" h="403862">
                  <a:moveTo>
                    <a:pt x="150414" y="0"/>
                  </a:moveTo>
                  <a:lnTo>
                    <a:pt x="146368" y="0"/>
                  </a:lnTo>
                  <a:lnTo>
                    <a:pt x="142124" y="2258"/>
                  </a:lnTo>
                  <a:lnTo>
                    <a:pt x="128312" y="12998"/>
                  </a:lnTo>
                  <a:lnTo>
                    <a:pt x="104260" y="25440"/>
                  </a:lnTo>
                  <a:lnTo>
                    <a:pt x="72447" y="55295"/>
                  </a:lnTo>
                  <a:lnTo>
                    <a:pt x="38138" y="91698"/>
                  </a:lnTo>
                  <a:lnTo>
                    <a:pt x="16194" y="126017"/>
                  </a:lnTo>
                  <a:lnTo>
                    <a:pt x="4717" y="155402"/>
                  </a:lnTo>
                  <a:lnTo>
                    <a:pt x="0" y="189602"/>
                  </a:lnTo>
                  <a:lnTo>
                    <a:pt x="2648" y="222502"/>
                  </a:lnTo>
                  <a:lnTo>
                    <a:pt x="8795" y="257744"/>
                  </a:lnTo>
                  <a:lnTo>
                    <a:pt x="20022" y="290952"/>
                  </a:lnTo>
                  <a:lnTo>
                    <a:pt x="34074" y="322240"/>
                  </a:lnTo>
                  <a:lnTo>
                    <a:pt x="60076" y="357070"/>
                  </a:lnTo>
                  <a:lnTo>
                    <a:pt x="93174" y="388009"/>
                  </a:lnTo>
                  <a:lnTo>
                    <a:pt x="119934" y="4038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"/>
            <p:cNvSpPr/>
            <p:nvPr/>
          </p:nvSpPr>
          <p:spPr>
            <a:xfrm>
              <a:off x="6934200" y="5525137"/>
              <a:ext cx="274320" cy="242790"/>
            </a:xfrm>
            <a:custGeom>
              <a:avLst/>
              <a:gdLst/>
              <a:ahLst/>
              <a:cxnLst/>
              <a:rect l="0" t="0" r="0" b="0"/>
              <a:pathLst>
                <a:path w="274320" h="242790">
                  <a:moveTo>
                    <a:pt x="7619" y="52702"/>
                  </a:moveTo>
                  <a:lnTo>
                    <a:pt x="7619" y="56747"/>
                  </a:lnTo>
                  <a:lnTo>
                    <a:pt x="6773" y="57939"/>
                  </a:lnTo>
                  <a:lnTo>
                    <a:pt x="5361" y="58734"/>
                  </a:lnTo>
                  <a:lnTo>
                    <a:pt x="3574" y="59263"/>
                  </a:lnTo>
                  <a:lnTo>
                    <a:pt x="2382" y="61310"/>
                  </a:lnTo>
                  <a:lnTo>
                    <a:pt x="470" y="79019"/>
                  </a:lnTo>
                  <a:lnTo>
                    <a:pt x="93" y="110770"/>
                  </a:lnTo>
                  <a:lnTo>
                    <a:pt x="27" y="143756"/>
                  </a:lnTo>
                  <a:lnTo>
                    <a:pt x="5" y="181508"/>
                  </a:lnTo>
                  <a:lnTo>
                    <a:pt x="0" y="216183"/>
                  </a:lnTo>
                  <a:lnTo>
                    <a:pt x="0" y="242789"/>
                  </a:lnTo>
                  <a:lnTo>
                    <a:pt x="0" y="211170"/>
                  </a:lnTo>
                  <a:lnTo>
                    <a:pt x="0" y="173846"/>
                  </a:lnTo>
                  <a:lnTo>
                    <a:pt x="4044" y="142125"/>
                  </a:lnTo>
                  <a:lnTo>
                    <a:pt x="10605" y="107232"/>
                  </a:lnTo>
                  <a:lnTo>
                    <a:pt x="20408" y="70529"/>
                  </a:lnTo>
                  <a:lnTo>
                    <a:pt x="28812" y="51681"/>
                  </a:lnTo>
                  <a:lnTo>
                    <a:pt x="40804" y="37066"/>
                  </a:lnTo>
                  <a:lnTo>
                    <a:pt x="47204" y="33053"/>
                  </a:lnTo>
                  <a:lnTo>
                    <a:pt x="59611" y="30794"/>
                  </a:lnTo>
                  <a:lnTo>
                    <a:pt x="74013" y="34170"/>
                  </a:lnTo>
                  <a:lnTo>
                    <a:pt x="89004" y="40532"/>
                  </a:lnTo>
                  <a:lnTo>
                    <a:pt x="96849" y="47576"/>
                  </a:lnTo>
                  <a:lnTo>
                    <a:pt x="120137" y="84071"/>
                  </a:lnTo>
                  <a:lnTo>
                    <a:pt x="131728" y="117883"/>
                  </a:lnTo>
                  <a:lnTo>
                    <a:pt x="135550" y="147181"/>
                  </a:lnTo>
                  <a:lnTo>
                    <a:pt x="142078" y="181337"/>
                  </a:lnTo>
                  <a:lnTo>
                    <a:pt x="144622" y="218952"/>
                  </a:lnTo>
                  <a:lnTo>
                    <a:pt x="144674" y="221955"/>
                  </a:lnTo>
                  <a:lnTo>
                    <a:pt x="143863" y="223957"/>
                  </a:lnTo>
                  <a:lnTo>
                    <a:pt x="142475" y="225293"/>
                  </a:lnTo>
                  <a:lnTo>
                    <a:pt x="140703" y="226182"/>
                  </a:lnTo>
                  <a:lnTo>
                    <a:pt x="139522" y="225929"/>
                  </a:lnTo>
                  <a:lnTo>
                    <a:pt x="138734" y="224914"/>
                  </a:lnTo>
                  <a:lnTo>
                    <a:pt x="137859" y="220681"/>
                  </a:lnTo>
                  <a:lnTo>
                    <a:pt x="137221" y="187596"/>
                  </a:lnTo>
                  <a:lnTo>
                    <a:pt x="138024" y="159652"/>
                  </a:lnTo>
                  <a:lnTo>
                    <a:pt x="143248" y="125784"/>
                  </a:lnTo>
                  <a:lnTo>
                    <a:pt x="150159" y="93077"/>
                  </a:lnTo>
                  <a:lnTo>
                    <a:pt x="158415" y="58644"/>
                  </a:lnTo>
                  <a:lnTo>
                    <a:pt x="175945" y="25654"/>
                  </a:lnTo>
                  <a:lnTo>
                    <a:pt x="190703" y="10257"/>
                  </a:lnTo>
                  <a:lnTo>
                    <a:pt x="203542" y="2590"/>
                  </a:lnTo>
                  <a:lnTo>
                    <a:pt x="215465" y="0"/>
                  </a:lnTo>
                  <a:lnTo>
                    <a:pt x="218151" y="1481"/>
                  </a:lnTo>
                  <a:lnTo>
                    <a:pt x="225974" y="11656"/>
                  </a:lnTo>
                  <a:lnTo>
                    <a:pt x="243834" y="47465"/>
                  </a:lnTo>
                  <a:lnTo>
                    <a:pt x="248070" y="62228"/>
                  </a:lnTo>
                  <a:lnTo>
                    <a:pt x="253048" y="99301"/>
                  </a:lnTo>
                  <a:lnTo>
                    <a:pt x="257292" y="129163"/>
                  </a:lnTo>
                  <a:lnTo>
                    <a:pt x="262771" y="165549"/>
                  </a:lnTo>
                  <a:lnTo>
                    <a:pt x="274319" y="1974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3"/>
            <p:cNvSpPr/>
            <p:nvPr/>
          </p:nvSpPr>
          <p:spPr>
            <a:xfrm>
              <a:off x="7285542" y="5585801"/>
              <a:ext cx="189678" cy="150411"/>
            </a:xfrm>
            <a:custGeom>
              <a:avLst/>
              <a:gdLst/>
              <a:ahLst/>
              <a:cxnLst/>
              <a:rect l="0" t="0" r="0" b="0"/>
              <a:pathLst>
                <a:path w="189678" h="150411">
                  <a:moveTo>
                    <a:pt x="90618" y="14899"/>
                  </a:moveTo>
                  <a:lnTo>
                    <a:pt x="90618" y="10853"/>
                  </a:lnTo>
                  <a:lnTo>
                    <a:pt x="89771" y="9662"/>
                  </a:lnTo>
                  <a:lnTo>
                    <a:pt x="88359" y="8867"/>
                  </a:lnTo>
                  <a:lnTo>
                    <a:pt x="86572" y="8338"/>
                  </a:lnTo>
                  <a:lnTo>
                    <a:pt x="75179" y="1387"/>
                  </a:lnTo>
                  <a:lnTo>
                    <a:pt x="61133" y="0"/>
                  </a:lnTo>
                  <a:lnTo>
                    <a:pt x="54089" y="2068"/>
                  </a:lnTo>
                  <a:lnTo>
                    <a:pt x="38623" y="14340"/>
                  </a:lnTo>
                  <a:lnTo>
                    <a:pt x="15793" y="47058"/>
                  </a:lnTo>
                  <a:lnTo>
                    <a:pt x="5418" y="68736"/>
                  </a:lnTo>
                  <a:lnTo>
                    <a:pt x="0" y="104146"/>
                  </a:lnTo>
                  <a:lnTo>
                    <a:pt x="390" y="115524"/>
                  </a:lnTo>
                  <a:lnTo>
                    <a:pt x="5369" y="130603"/>
                  </a:lnTo>
                  <a:lnTo>
                    <a:pt x="17103" y="146494"/>
                  </a:lnTo>
                  <a:lnTo>
                    <a:pt x="24360" y="149586"/>
                  </a:lnTo>
                  <a:lnTo>
                    <a:pt x="28665" y="150410"/>
                  </a:lnTo>
                  <a:lnTo>
                    <a:pt x="32383" y="149266"/>
                  </a:lnTo>
                  <a:lnTo>
                    <a:pt x="65572" y="122752"/>
                  </a:lnTo>
                  <a:lnTo>
                    <a:pt x="84760" y="97445"/>
                  </a:lnTo>
                  <a:lnTo>
                    <a:pt x="103027" y="59817"/>
                  </a:lnTo>
                  <a:lnTo>
                    <a:pt x="111163" y="46223"/>
                  </a:lnTo>
                  <a:lnTo>
                    <a:pt x="111934" y="43402"/>
                  </a:lnTo>
                  <a:lnTo>
                    <a:pt x="113296" y="41521"/>
                  </a:lnTo>
                  <a:lnTo>
                    <a:pt x="115049" y="40267"/>
                  </a:lnTo>
                  <a:lnTo>
                    <a:pt x="120743" y="37905"/>
                  </a:lnTo>
                  <a:lnTo>
                    <a:pt x="126328" y="71166"/>
                  </a:lnTo>
                  <a:lnTo>
                    <a:pt x="132448" y="96230"/>
                  </a:lnTo>
                  <a:lnTo>
                    <a:pt x="143275" y="111434"/>
                  </a:lnTo>
                  <a:lnTo>
                    <a:pt x="150145" y="117070"/>
                  </a:lnTo>
                  <a:lnTo>
                    <a:pt x="172722" y="127214"/>
                  </a:lnTo>
                  <a:lnTo>
                    <a:pt x="189677" y="1291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4"/>
            <p:cNvSpPr/>
            <p:nvPr/>
          </p:nvSpPr>
          <p:spPr>
            <a:xfrm>
              <a:off x="7546882" y="5448300"/>
              <a:ext cx="141699" cy="250960"/>
            </a:xfrm>
            <a:custGeom>
              <a:avLst/>
              <a:gdLst/>
              <a:ahLst/>
              <a:cxnLst/>
              <a:rect l="0" t="0" r="0" b="0"/>
              <a:pathLst>
                <a:path w="141699" h="250960">
                  <a:moveTo>
                    <a:pt x="19778" y="0"/>
                  </a:moveTo>
                  <a:lnTo>
                    <a:pt x="13217" y="0"/>
                  </a:lnTo>
                  <a:lnTo>
                    <a:pt x="8426" y="4045"/>
                  </a:lnTo>
                  <a:lnTo>
                    <a:pt x="6266" y="10546"/>
                  </a:lnTo>
                  <a:lnTo>
                    <a:pt x="4878" y="32563"/>
                  </a:lnTo>
                  <a:lnTo>
                    <a:pt x="9842" y="62218"/>
                  </a:lnTo>
                  <a:lnTo>
                    <a:pt x="11472" y="90871"/>
                  </a:lnTo>
                  <a:lnTo>
                    <a:pt x="11107" y="124949"/>
                  </a:lnTo>
                  <a:lnTo>
                    <a:pt x="6860" y="156872"/>
                  </a:lnTo>
                  <a:lnTo>
                    <a:pt x="5226" y="186933"/>
                  </a:lnTo>
                  <a:lnTo>
                    <a:pt x="4628" y="224085"/>
                  </a:lnTo>
                  <a:lnTo>
                    <a:pt x="2320" y="233084"/>
                  </a:lnTo>
                  <a:lnTo>
                    <a:pt x="519" y="236670"/>
                  </a:lnTo>
                  <a:lnTo>
                    <a:pt x="165" y="239906"/>
                  </a:lnTo>
                  <a:lnTo>
                    <a:pt x="3795" y="249771"/>
                  </a:lnTo>
                  <a:lnTo>
                    <a:pt x="3195" y="250334"/>
                  </a:lnTo>
                  <a:lnTo>
                    <a:pt x="272" y="250959"/>
                  </a:lnTo>
                  <a:lnTo>
                    <a:pt x="0" y="250280"/>
                  </a:lnTo>
                  <a:lnTo>
                    <a:pt x="18962" y="212323"/>
                  </a:lnTo>
                  <a:lnTo>
                    <a:pt x="37898" y="176591"/>
                  </a:lnTo>
                  <a:lnTo>
                    <a:pt x="53745" y="146961"/>
                  </a:lnTo>
                  <a:lnTo>
                    <a:pt x="79169" y="108866"/>
                  </a:lnTo>
                  <a:lnTo>
                    <a:pt x="100748" y="80677"/>
                  </a:lnTo>
                  <a:lnTo>
                    <a:pt x="129669" y="56290"/>
                  </a:lnTo>
                  <a:lnTo>
                    <a:pt x="133618" y="49228"/>
                  </a:lnTo>
                  <a:lnTo>
                    <a:pt x="141698" y="45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5"/>
            <p:cNvSpPr/>
            <p:nvPr/>
          </p:nvSpPr>
          <p:spPr>
            <a:xfrm>
              <a:off x="7627619" y="5615939"/>
              <a:ext cx="53342" cy="53342"/>
            </a:xfrm>
            <a:custGeom>
              <a:avLst/>
              <a:gdLst/>
              <a:ahLst/>
              <a:cxnLst/>
              <a:rect l="0" t="0" r="0" b="0"/>
              <a:pathLst>
                <a:path w="53342" h="53342">
                  <a:moveTo>
                    <a:pt x="0" y="0"/>
                  </a:moveTo>
                  <a:lnTo>
                    <a:pt x="0" y="10607"/>
                  </a:lnTo>
                  <a:lnTo>
                    <a:pt x="2258" y="15438"/>
                  </a:lnTo>
                  <a:lnTo>
                    <a:pt x="17912" y="33032"/>
                  </a:lnTo>
                  <a:lnTo>
                    <a:pt x="29485" y="40644"/>
                  </a:lnTo>
                  <a:lnTo>
                    <a:pt x="46872" y="45565"/>
                  </a:lnTo>
                  <a:lnTo>
                    <a:pt x="49029" y="47309"/>
                  </a:lnTo>
                  <a:lnTo>
                    <a:pt x="53341" y="533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6"/>
            <p:cNvSpPr/>
            <p:nvPr/>
          </p:nvSpPr>
          <p:spPr>
            <a:xfrm>
              <a:off x="7741919" y="5509845"/>
              <a:ext cx="98926" cy="205156"/>
            </a:xfrm>
            <a:custGeom>
              <a:avLst/>
              <a:gdLst/>
              <a:ahLst/>
              <a:cxnLst/>
              <a:rect l="0" t="0" r="0" b="0"/>
              <a:pathLst>
                <a:path w="98926" h="205156">
                  <a:moveTo>
                    <a:pt x="0" y="60374"/>
                  </a:moveTo>
                  <a:lnTo>
                    <a:pt x="0" y="78287"/>
                  </a:lnTo>
                  <a:lnTo>
                    <a:pt x="1694" y="80782"/>
                  </a:lnTo>
                  <a:lnTo>
                    <a:pt x="29264" y="101018"/>
                  </a:lnTo>
                  <a:lnTo>
                    <a:pt x="39528" y="104590"/>
                  </a:lnTo>
                  <a:lnTo>
                    <a:pt x="47483" y="103168"/>
                  </a:lnTo>
                  <a:lnTo>
                    <a:pt x="61483" y="99865"/>
                  </a:lnTo>
                  <a:lnTo>
                    <a:pt x="66388" y="99402"/>
                  </a:lnTo>
                  <a:lnTo>
                    <a:pt x="70506" y="97399"/>
                  </a:lnTo>
                  <a:lnTo>
                    <a:pt x="85945" y="81389"/>
                  </a:lnTo>
                  <a:lnTo>
                    <a:pt x="93857" y="69235"/>
                  </a:lnTo>
                  <a:lnTo>
                    <a:pt x="98033" y="44721"/>
                  </a:lnTo>
                  <a:lnTo>
                    <a:pt x="98925" y="17474"/>
                  </a:lnTo>
                  <a:lnTo>
                    <a:pt x="96742" y="9416"/>
                  </a:lnTo>
                  <a:lnTo>
                    <a:pt x="94975" y="6082"/>
                  </a:lnTo>
                  <a:lnTo>
                    <a:pt x="92103" y="3860"/>
                  </a:lnTo>
                  <a:lnTo>
                    <a:pt x="80819" y="731"/>
                  </a:lnTo>
                  <a:lnTo>
                    <a:pt x="74584" y="0"/>
                  </a:lnTo>
                  <a:lnTo>
                    <a:pt x="52363" y="5614"/>
                  </a:lnTo>
                  <a:lnTo>
                    <a:pt x="41335" y="10072"/>
                  </a:lnTo>
                  <a:lnTo>
                    <a:pt x="33047" y="19391"/>
                  </a:lnTo>
                  <a:lnTo>
                    <a:pt x="13209" y="54759"/>
                  </a:lnTo>
                  <a:lnTo>
                    <a:pt x="5870" y="68885"/>
                  </a:lnTo>
                  <a:lnTo>
                    <a:pt x="774" y="106212"/>
                  </a:lnTo>
                  <a:lnTo>
                    <a:pt x="230" y="124944"/>
                  </a:lnTo>
                  <a:lnTo>
                    <a:pt x="14350" y="157652"/>
                  </a:lnTo>
                  <a:lnTo>
                    <a:pt x="25224" y="175357"/>
                  </a:lnTo>
                  <a:lnTo>
                    <a:pt x="40762" y="191398"/>
                  </a:lnTo>
                  <a:lnTo>
                    <a:pt x="60961" y="20515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9"/>
          <p:cNvGrpSpPr/>
          <p:nvPr/>
        </p:nvGrpSpPr>
        <p:grpSpPr>
          <a:xfrm>
            <a:off x="8023860" y="5533351"/>
            <a:ext cx="964795" cy="760769"/>
            <a:chOff x="8023860" y="5533351"/>
            <a:chExt cx="964795" cy="760769"/>
          </a:xfrm>
        </p:grpSpPr>
        <p:sp>
          <p:nvSpPr>
            <p:cNvPr id="19" name="SMARTInkShape-47"/>
            <p:cNvSpPr/>
            <p:nvPr/>
          </p:nvSpPr>
          <p:spPr>
            <a:xfrm>
              <a:off x="8084819" y="5533351"/>
              <a:ext cx="228601" cy="318810"/>
            </a:xfrm>
            <a:custGeom>
              <a:avLst/>
              <a:gdLst/>
              <a:ahLst/>
              <a:cxnLst/>
              <a:rect l="0" t="0" r="0" b="0"/>
              <a:pathLst>
                <a:path w="228601" h="318810">
                  <a:moveTo>
                    <a:pt x="228600" y="105449"/>
                  </a:moveTo>
                  <a:lnTo>
                    <a:pt x="227754" y="72043"/>
                  </a:lnTo>
                  <a:lnTo>
                    <a:pt x="213162" y="36846"/>
                  </a:lnTo>
                  <a:lnTo>
                    <a:pt x="203424" y="21622"/>
                  </a:lnTo>
                  <a:lnTo>
                    <a:pt x="189814" y="8644"/>
                  </a:lnTo>
                  <a:lnTo>
                    <a:pt x="184963" y="5352"/>
                  </a:lnTo>
                  <a:lnTo>
                    <a:pt x="165999" y="719"/>
                  </a:lnTo>
                  <a:lnTo>
                    <a:pt x="142073" y="0"/>
                  </a:lnTo>
                  <a:lnTo>
                    <a:pt x="106324" y="9425"/>
                  </a:lnTo>
                  <a:lnTo>
                    <a:pt x="87760" y="20741"/>
                  </a:lnTo>
                  <a:lnTo>
                    <a:pt x="56003" y="56274"/>
                  </a:lnTo>
                  <a:lnTo>
                    <a:pt x="40822" y="89495"/>
                  </a:lnTo>
                  <a:lnTo>
                    <a:pt x="26910" y="126411"/>
                  </a:lnTo>
                  <a:lnTo>
                    <a:pt x="21804" y="155122"/>
                  </a:lnTo>
                  <a:lnTo>
                    <a:pt x="17185" y="185924"/>
                  </a:lnTo>
                  <a:lnTo>
                    <a:pt x="15624" y="223133"/>
                  </a:lnTo>
                  <a:lnTo>
                    <a:pt x="10079" y="257012"/>
                  </a:lnTo>
                  <a:lnTo>
                    <a:pt x="7945" y="291793"/>
                  </a:lnTo>
                  <a:lnTo>
                    <a:pt x="5507" y="300593"/>
                  </a:lnTo>
                  <a:lnTo>
                    <a:pt x="1632" y="310307"/>
                  </a:lnTo>
                  <a:lnTo>
                    <a:pt x="0" y="31880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8"/>
            <p:cNvSpPr/>
            <p:nvPr/>
          </p:nvSpPr>
          <p:spPr>
            <a:xfrm>
              <a:off x="8023860" y="5722619"/>
              <a:ext cx="129541" cy="30482"/>
            </a:xfrm>
            <a:custGeom>
              <a:avLst/>
              <a:gdLst/>
              <a:ahLst/>
              <a:cxnLst/>
              <a:rect l="0" t="0" r="0" b="0"/>
              <a:pathLst>
                <a:path w="129541" h="30482">
                  <a:moveTo>
                    <a:pt x="0" y="0"/>
                  </a:moveTo>
                  <a:lnTo>
                    <a:pt x="4045" y="0"/>
                  </a:lnTo>
                  <a:lnTo>
                    <a:pt x="40614" y="9408"/>
                  </a:lnTo>
                  <a:lnTo>
                    <a:pt x="73121" y="18134"/>
                  </a:lnTo>
                  <a:lnTo>
                    <a:pt x="105225" y="22773"/>
                  </a:lnTo>
                  <a:lnTo>
                    <a:pt x="129540" y="304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9"/>
            <p:cNvSpPr/>
            <p:nvPr/>
          </p:nvSpPr>
          <p:spPr>
            <a:xfrm>
              <a:off x="8199985" y="5730239"/>
              <a:ext cx="149988" cy="185913"/>
            </a:xfrm>
            <a:custGeom>
              <a:avLst/>
              <a:gdLst/>
              <a:ahLst/>
              <a:cxnLst/>
              <a:rect l="0" t="0" r="0" b="0"/>
              <a:pathLst>
                <a:path w="149988" h="185913">
                  <a:moveTo>
                    <a:pt x="98195" y="0"/>
                  </a:moveTo>
                  <a:lnTo>
                    <a:pt x="80283" y="0"/>
                  </a:lnTo>
                  <a:lnTo>
                    <a:pt x="75275" y="2258"/>
                  </a:lnTo>
                  <a:lnTo>
                    <a:pt x="42015" y="26492"/>
                  </a:lnTo>
                  <a:lnTo>
                    <a:pt x="16875" y="54990"/>
                  </a:lnTo>
                  <a:lnTo>
                    <a:pt x="5708" y="76689"/>
                  </a:lnTo>
                  <a:lnTo>
                    <a:pt x="0" y="112107"/>
                  </a:lnTo>
                  <a:lnTo>
                    <a:pt x="366" y="124332"/>
                  </a:lnTo>
                  <a:lnTo>
                    <a:pt x="9791" y="156293"/>
                  </a:lnTo>
                  <a:lnTo>
                    <a:pt x="19110" y="164855"/>
                  </a:lnTo>
                  <a:lnTo>
                    <a:pt x="54480" y="182636"/>
                  </a:lnTo>
                  <a:lnTo>
                    <a:pt x="61431" y="185258"/>
                  </a:lnTo>
                  <a:lnTo>
                    <a:pt x="75930" y="185912"/>
                  </a:lnTo>
                  <a:lnTo>
                    <a:pt x="107429" y="181586"/>
                  </a:lnTo>
                  <a:lnTo>
                    <a:pt x="118104" y="174967"/>
                  </a:lnTo>
                  <a:lnTo>
                    <a:pt x="129587" y="161721"/>
                  </a:lnTo>
                  <a:lnTo>
                    <a:pt x="143701" y="128761"/>
                  </a:lnTo>
                  <a:lnTo>
                    <a:pt x="149987" y="102952"/>
                  </a:lnTo>
                  <a:lnTo>
                    <a:pt x="147031" y="82716"/>
                  </a:lnTo>
                  <a:lnTo>
                    <a:pt x="127021" y="48609"/>
                  </a:lnTo>
                  <a:lnTo>
                    <a:pt x="119191" y="40513"/>
                  </a:lnTo>
                  <a:lnTo>
                    <a:pt x="90575" y="15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0"/>
            <p:cNvSpPr/>
            <p:nvPr/>
          </p:nvSpPr>
          <p:spPr>
            <a:xfrm>
              <a:off x="8368692" y="5829300"/>
              <a:ext cx="142486" cy="136353"/>
            </a:xfrm>
            <a:custGeom>
              <a:avLst/>
              <a:gdLst/>
              <a:ahLst/>
              <a:cxnLst/>
              <a:rect l="0" t="0" r="0" b="0"/>
              <a:pathLst>
                <a:path w="142486" h="136353">
                  <a:moveTo>
                    <a:pt x="104747" y="7619"/>
                  </a:moveTo>
                  <a:lnTo>
                    <a:pt x="100702" y="7619"/>
                  </a:lnTo>
                  <a:lnTo>
                    <a:pt x="99510" y="6773"/>
                  </a:lnTo>
                  <a:lnTo>
                    <a:pt x="98715" y="5362"/>
                  </a:lnTo>
                  <a:lnTo>
                    <a:pt x="98187" y="3574"/>
                  </a:lnTo>
                  <a:lnTo>
                    <a:pt x="96987" y="2382"/>
                  </a:lnTo>
                  <a:lnTo>
                    <a:pt x="93396" y="1059"/>
                  </a:lnTo>
                  <a:lnTo>
                    <a:pt x="57016" y="18"/>
                  </a:lnTo>
                  <a:lnTo>
                    <a:pt x="50232" y="8"/>
                  </a:lnTo>
                  <a:lnTo>
                    <a:pt x="42135" y="4519"/>
                  </a:lnTo>
                  <a:lnTo>
                    <a:pt x="15421" y="24845"/>
                  </a:lnTo>
                  <a:lnTo>
                    <a:pt x="6313" y="40945"/>
                  </a:lnTo>
                  <a:lnTo>
                    <a:pt x="511" y="59545"/>
                  </a:lnTo>
                  <a:lnTo>
                    <a:pt x="0" y="71338"/>
                  </a:lnTo>
                  <a:lnTo>
                    <a:pt x="2595" y="85045"/>
                  </a:lnTo>
                  <a:lnTo>
                    <a:pt x="12862" y="102997"/>
                  </a:lnTo>
                  <a:lnTo>
                    <a:pt x="41431" y="127958"/>
                  </a:lnTo>
                  <a:lnTo>
                    <a:pt x="51490" y="133070"/>
                  </a:lnTo>
                  <a:lnTo>
                    <a:pt x="75789" y="136352"/>
                  </a:lnTo>
                  <a:lnTo>
                    <a:pt x="93533" y="132875"/>
                  </a:lnTo>
                  <a:lnTo>
                    <a:pt x="105470" y="126482"/>
                  </a:lnTo>
                  <a:lnTo>
                    <a:pt x="122326" y="110654"/>
                  </a:lnTo>
                  <a:lnTo>
                    <a:pt x="128929" y="101108"/>
                  </a:lnTo>
                  <a:lnTo>
                    <a:pt x="138720" y="64516"/>
                  </a:lnTo>
                  <a:lnTo>
                    <a:pt x="142485" y="26548"/>
                  </a:lnTo>
                  <a:lnTo>
                    <a:pt x="140428" y="18008"/>
                  </a:lnTo>
                  <a:lnTo>
                    <a:pt x="12760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1"/>
            <p:cNvSpPr/>
            <p:nvPr/>
          </p:nvSpPr>
          <p:spPr>
            <a:xfrm>
              <a:off x="8550532" y="5837537"/>
              <a:ext cx="235329" cy="227983"/>
            </a:xfrm>
            <a:custGeom>
              <a:avLst/>
              <a:gdLst/>
              <a:ahLst/>
              <a:cxnLst/>
              <a:rect l="0" t="0" r="0" b="0"/>
              <a:pathLst>
                <a:path w="235329" h="227983">
                  <a:moveTo>
                    <a:pt x="128648" y="83202"/>
                  </a:moveTo>
                  <a:lnTo>
                    <a:pt x="124602" y="83202"/>
                  </a:lnTo>
                  <a:lnTo>
                    <a:pt x="123411" y="82356"/>
                  </a:lnTo>
                  <a:lnTo>
                    <a:pt x="122616" y="80945"/>
                  </a:lnTo>
                  <a:lnTo>
                    <a:pt x="120390" y="70205"/>
                  </a:lnTo>
                  <a:lnTo>
                    <a:pt x="110449" y="57763"/>
                  </a:lnTo>
                  <a:lnTo>
                    <a:pt x="99078" y="50171"/>
                  </a:lnTo>
                  <a:lnTo>
                    <a:pt x="84985" y="46605"/>
                  </a:lnTo>
                  <a:lnTo>
                    <a:pt x="75093" y="48028"/>
                  </a:lnTo>
                  <a:lnTo>
                    <a:pt x="54945" y="55841"/>
                  </a:lnTo>
                  <a:lnTo>
                    <a:pt x="19425" y="86074"/>
                  </a:lnTo>
                  <a:lnTo>
                    <a:pt x="9267" y="96050"/>
                  </a:lnTo>
                  <a:lnTo>
                    <a:pt x="3623" y="108386"/>
                  </a:lnTo>
                  <a:lnTo>
                    <a:pt x="0" y="132956"/>
                  </a:lnTo>
                  <a:lnTo>
                    <a:pt x="3417" y="152977"/>
                  </a:lnTo>
                  <a:lnTo>
                    <a:pt x="9771" y="163038"/>
                  </a:lnTo>
                  <a:lnTo>
                    <a:pt x="31694" y="180441"/>
                  </a:lnTo>
                  <a:lnTo>
                    <a:pt x="45764" y="185686"/>
                  </a:lnTo>
                  <a:lnTo>
                    <a:pt x="75492" y="189054"/>
                  </a:lnTo>
                  <a:lnTo>
                    <a:pt x="88372" y="184998"/>
                  </a:lnTo>
                  <a:lnTo>
                    <a:pt x="120898" y="168230"/>
                  </a:lnTo>
                  <a:lnTo>
                    <a:pt x="148616" y="135698"/>
                  </a:lnTo>
                  <a:lnTo>
                    <a:pt x="169217" y="100659"/>
                  </a:lnTo>
                  <a:lnTo>
                    <a:pt x="187336" y="68400"/>
                  </a:lnTo>
                  <a:lnTo>
                    <a:pt x="201162" y="30767"/>
                  </a:lnTo>
                  <a:lnTo>
                    <a:pt x="204704" y="1468"/>
                  </a:lnTo>
                  <a:lnTo>
                    <a:pt x="203904" y="773"/>
                  </a:lnTo>
                  <a:lnTo>
                    <a:pt x="200760" y="0"/>
                  </a:lnTo>
                  <a:lnTo>
                    <a:pt x="199582" y="641"/>
                  </a:lnTo>
                  <a:lnTo>
                    <a:pt x="198797" y="1915"/>
                  </a:lnTo>
                  <a:lnTo>
                    <a:pt x="198275" y="3611"/>
                  </a:lnTo>
                  <a:lnTo>
                    <a:pt x="193493" y="10043"/>
                  </a:lnTo>
                  <a:lnTo>
                    <a:pt x="181858" y="46038"/>
                  </a:lnTo>
                  <a:lnTo>
                    <a:pt x="170610" y="76614"/>
                  </a:lnTo>
                  <a:lnTo>
                    <a:pt x="167511" y="112130"/>
                  </a:lnTo>
                  <a:lnTo>
                    <a:pt x="166898" y="143856"/>
                  </a:lnTo>
                  <a:lnTo>
                    <a:pt x="172861" y="178972"/>
                  </a:lnTo>
                  <a:lnTo>
                    <a:pt x="180600" y="198315"/>
                  </a:lnTo>
                  <a:lnTo>
                    <a:pt x="198749" y="221170"/>
                  </a:lnTo>
                  <a:lnTo>
                    <a:pt x="206652" y="224954"/>
                  </a:lnTo>
                  <a:lnTo>
                    <a:pt x="235328" y="2279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2"/>
            <p:cNvSpPr/>
            <p:nvPr/>
          </p:nvSpPr>
          <p:spPr>
            <a:xfrm>
              <a:off x="8854439" y="5609472"/>
              <a:ext cx="134216" cy="684648"/>
            </a:xfrm>
            <a:custGeom>
              <a:avLst/>
              <a:gdLst/>
              <a:ahLst/>
              <a:cxnLst/>
              <a:rect l="0" t="0" r="0" b="0"/>
              <a:pathLst>
                <a:path w="134216" h="684648">
                  <a:moveTo>
                    <a:pt x="0" y="14088"/>
                  </a:moveTo>
                  <a:lnTo>
                    <a:pt x="0" y="0"/>
                  </a:lnTo>
                  <a:lnTo>
                    <a:pt x="0" y="3235"/>
                  </a:lnTo>
                  <a:lnTo>
                    <a:pt x="2259" y="7288"/>
                  </a:lnTo>
                  <a:lnTo>
                    <a:pt x="6084" y="13606"/>
                  </a:lnTo>
                  <a:lnTo>
                    <a:pt x="21957" y="45507"/>
                  </a:lnTo>
                  <a:lnTo>
                    <a:pt x="36046" y="75796"/>
                  </a:lnTo>
                  <a:lnTo>
                    <a:pt x="50944" y="111582"/>
                  </a:lnTo>
                  <a:lnTo>
                    <a:pt x="61024" y="140956"/>
                  </a:lnTo>
                  <a:lnTo>
                    <a:pt x="71995" y="173767"/>
                  </a:lnTo>
                  <a:lnTo>
                    <a:pt x="85338" y="208105"/>
                  </a:lnTo>
                  <a:lnTo>
                    <a:pt x="95219" y="243122"/>
                  </a:lnTo>
                  <a:lnTo>
                    <a:pt x="103280" y="279287"/>
                  </a:lnTo>
                  <a:lnTo>
                    <a:pt x="107800" y="298414"/>
                  </a:lnTo>
                  <a:lnTo>
                    <a:pt x="112507" y="317939"/>
                  </a:lnTo>
                  <a:lnTo>
                    <a:pt x="122252" y="355437"/>
                  </a:lnTo>
                  <a:lnTo>
                    <a:pt x="130535" y="391858"/>
                  </a:lnTo>
                  <a:lnTo>
                    <a:pt x="134215" y="427802"/>
                  </a:lnTo>
                  <a:lnTo>
                    <a:pt x="133594" y="461273"/>
                  </a:lnTo>
                  <a:lnTo>
                    <a:pt x="130495" y="493084"/>
                  </a:lnTo>
                  <a:lnTo>
                    <a:pt x="126296" y="524154"/>
                  </a:lnTo>
                  <a:lnTo>
                    <a:pt x="119350" y="552639"/>
                  </a:lnTo>
                  <a:lnTo>
                    <a:pt x="110618" y="579411"/>
                  </a:lnTo>
                  <a:lnTo>
                    <a:pt x="94489" y="616589"/>
                  </a:lnTo>
                  <a:lnTo>
                    <a:pt x="61814" y="652765"/>
                  </a:lnTo>
                  <a:lnTo>
                    <a:pt x="30480" y="68464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Life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Chemosynthesis, rather than photosynthesis occurred first</a:t>
            </a:r>
          </a:p>
          <a:p>
            <a:pPr lvl="1"/>
            <a:r>
              <a:rPr lang="en-US" dirty="0" smtClean="0"/>
              <a:t>Then photosynthesis</a:t>
            </a:r>
          </a:p>
          <a:p>
            <a:pPr lvl="1"/>
            <a:r>
              <a:rPr lang="en-US" dirty="0" smtClean="0"/>
              <a:t>Then photosynthetic organisms that produced oxygen as a waste product</a:t>
            </a:r>
          </a:p>
          <a:p>
            <a:pPr lvl="1"/>
            <a:r>
              <a:rPr lang="en-US" dirty="0" smtClean="0"/>
              <a:t>Oxygen destroyed many enzymes – but gave rise to aerobic respiration</a:t>
            </a:r>
          </a:p>
          <a:p>
            <a:pPr lvl="1"/>
            <a:r>
              <a:rPr lang="en-US" dirty="0" smtClean="0"/>
              <a:t>Aerobic respiration results from reactions used to trap free oxygen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8077200" cy="3505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Theory are not set in stone but are educated guesses and ideas backed by research and evidence</a:t>
            </a:r>
          </a:p>
          <a:p>
            <a:r>
              <a:rPr lang="en-US" dirty="0" smtClean="0"/>
              <a:t>Endosymbiosis – mitochondria and chloroplasts are through to have entered eukaryotes for protection and happened to perform a function within them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4450134"/>
            <a:ext cx="6756400" cy="2407866"/>
          </a:xfrm>
          <a:prstGeom prst="rect">
            <a:avLst/>
          </a:prstGeom>
        </p:spPr>
      </p:pic>
      <p:sp>
        <p:nvSpPr>
          <p:cNvPr id="5" name="SMARTInkShape-53"/>
          <p:cNvSpPr/>
          <p:nvPr/>
        </p:nvSpPr>
        <p:spPr>
          <a:xfrm>
            <a:off x="1226820" y="2626754"/>
            <a:ext cx="272310" cy="381036"/>
          </a:xfrm>
          <a:custGeom>
            <a:avLst/>
            <a:gdLst/>
            <a:ahLst/>
            <a:cxnLst/>
            <a:rect l="0" t="0" r="0" b="0"/>
            <a:pathLst>
              <a:path w="272310" h="381036">
                <a:moveTo>
                  <a:pt x="0" y="154546"/>
                </a:moveTo>
                <a:lnTo>
                  <a:pt x="36110" y="154546"/>
                </a:lnTo>
                <a:lnTo>
                  <a:pt x="69002" y="153699"/>
                </a:lnTo>
                <a:lnTo>
                  <a:pt x="102383" y="149309"/>
                </a:lnTo>
                <a:lnTo>
                  <a:pt x="134099" y="147632"/>
                </a:lnTo>
                <a:lnTo>
                  <a:pt x="165792" y="146288"/>
                </a:lnTo>
                <a:lnTo>
                  <a:pt x="199924" y="141751"/>
                </a:lnTo>
                <a:lnTo>
                  <a:pt x="232813" y="139789"/>
                </a:lnTo>
                <a:lnTo>
                  <a:pt x="269796" y="139324"/>
                </a:lnTo>
                <a:lnTo>
                  <a:pt x="272309" y="139314"/>
                </a:lnTo>
                <a:lnTo>
                  <a:pt x="272133" y="140158"/>
                </a:lnTo>
                <a:lnTo>
                  <a:pt x="269679" y="143353"/>
                </a:lnTo>
                <a:lnTo>
                  <a:pt x="233949" y="165797"/>
                </a:lnTo>
                <a:lnTo>
                  <a:pt x="197169" y="189757"/>
                </a:lnTo>
                <a:lnTo>
                  <a:pt x="165100" y="216907"/>
                </a:lnTo>
                <a:lnTo>
                  <a:pt x="131045" y="244143"/>
                </a:lnTo>
                <a:lnTo>
                  <a:pt x="99506" y="270557"/>
                </a:lnTo>
                <a:lnTo>
                  <a:pt x="62553" y="301733"/>
                </a:lnTo>
                <a:lnTo>
                  <a:pt x="32290" y="335405"/>
                </a:lnTo>
                <a:lnTo>
                  <a:pt x="31687" y="335232"/>
                </a:lnTo>
                <a:lnTo>
                  <a:pt x="31016" y="332782"/>
                </a:lnTo>
                <a:lnTo>
                  <a:pt x="32531" y="330943"/>
                </a:lnTo>
                <a:lnTo>
                  <a:pt x="38729" y="326642"/>
                </a:lnTo>
                <a:lnTo>
                  <a:pt x="44870" y="317393"/>
                </a:lnTo>
                <a:lnTo>
                  <a:pt x="52115" y="304815"/>
                </a:lnTo>
                <a:lnTo>
                  <a:pt x="77463" y="271529"/>
                </a:lnTo>
                <a:lnTo>
                  <a:pt x="97176" y="236903"/>
                </a:lnTo>
                <a:lnTo>
                  <a:pt x="115999" y="199832"/>
                </a:lnTo>
                <a:lnTo>
                  <a:pt x="128602" y="173826"/>
                </a:lnTo>
                <a:lnTo>
                  <a:pt x="137025" y="145335"/>
                </a:lnTo>
                <a:lnTo>
                  <a:pt x="143591" y="115739"/>
                </a:lnTo>
                <a:lnTo>
                  <a:pt x="147638" y="87345"/>
                </a:lnTo>
                <a:lnTo>
                  <a:pt x="145156" y="53166"/>
                </a:lnTo>
                <a:lnTo>
                  <a:pt x="136732" y="20690"/>
                </a:lnTo>
                <a:lnTo>
                  <a:pt x="129413" y="5383"/>
                </a:lnTo>
                <a:lnTo>
                  <a:pt x="126915" y="1764"/>
                </a:lnTo>
                <a:lnTo>
                  <a:pt x="124403" y="197"/>
                </a:lnTo>
                <a:lnTo>
                  <a:pt x="121882" y="0"/>
                </a:lnTo>
                <a:lnTo>
                  <a:pt x="116823" y="2039"/>
                </a:lnTo>
                <a:lnTo>
                  <a:pt x="111752" y="5767"/>
                </a:lnTo>
                <a:lnTo>
                  <a:pt x="108934" y="12504"/>
                </a:lnTo>
                <a:lnTo>
                  <a:pt x="108183" y="16671"/>
                </a:lnTo>
                <a:lnTo>
                  <a:pt x="112213" y="48540"/>
                </a:lnTo>
                <a:lnTo>
                  <a:pt x="115375" y="82591"/>
                </a:lnTo>
                <a:lnTo>
                  <a:pt x="125437" y="120338"/>
                </a:lnTo>
                <a:lnTo>
                  <a:pt x="131385" y="148655"/>
                </a:lnTo>
                <a:lnTo>
                  <a:pt x="136851" y="180432"/>
                </a:lnTo>
                <a:lnTo>
                  <a:pt x="142949" y="213464"/>
                </a:lnTo>
                <a:lnTo>
                  <a:pt x="151304" y="245078"/>
                </a:lnTo>
                <a:lnTo>
                  <a:pt x="160661" y="273804"/>
                </a:lnTo>
                <a:lnTo>
                  <a:pt x="175450" y="309261"/>
                </a:lnTo>
                <a:lnTo>
                  <a:pt x="191572" y="343998"/>
                </a:lnTo>
                <a:lnTo>
                  <a:pt x="212411" y="378397"/>
                </a:lnTo>
                <a:lnTo>
                  <a:pt x="216607" y="381035"/>
                </a:lnTo>
                <a:lnTo>
                  <a:pt x="218064" y="380892"/>
                </a:lnTo>
                <a:lnTo>
                  <a:pt x="219036" y="379950"/>
                </a:lnTo>
                <a:lnTo>
                  <a:pt x="219684" y="378475"/>
                </a:lnTo>
                <a:lnTo>
                  <a:pt x="220596" y="368309"/>
                </a:lnTo>
                <a:lnTo>
                  <a:pt x="213974" y="342773"/>
                </a:lnTo>
                <a:lnTo>
                  <a:pt x="197237" y="305995"/>
                </a:lnTo>
                <a:lnTo>
                  <a:pt x="182618" y="276184"/>
                </a:lnTo>
                <a:lnTo>
                  <a:pt x="170910" y="256867"/>
                </a:lnTo>
                <a:lnTo>
                  <a:pt x="138056" y="223770"/>
                </a:lnTo>
                <a:lnTo>
                  <a:pt x="112307" y="202714"/>
                </a:lnTo>
                <a:lnTo>
                  <a:pt x="83229" y="188009"/>
                </a:lnTo>
                <a:lnTo>
                  <a:pt x="47108" y="179500"/>
                </a:lnTo>
                <a:lnTo>
                  <a:pt x="21333" y="171029"/>
                </a:lnTo>
                <a:lnTo>
                  <a:pt x="19302" y="171461"/>
                </a:lnTo>
                <a:lnTo>
                  <a:pt x="17948" y="172596"/>
                </a:lnTo>
                <a:lnTo>
                  <a:pt x="17045" y="174199"/>
                </a:lnTo>
                <a:lnTo>
                  <a:pt x="18137" y="175268"/>
                </a:lnTo>
                <a:lnTo>
                  <a:pt x="28610" y="176772"/>
                </a:lnTo>
                <a:lnTo>
                  <a:pt x="65762" y="177322"/>
                </a:lnTo>
                <a:lnTo>
                  <a:pt x="102740" y="177381"/>
                </a:lnTo>
                <a:lnTo>
                  <a:pt x="131175" y="175137"/>
                </a:lnTo>
                <a:lnTo>
                  <a:pt x="159900" y="172164"/>
                </a:lnTo>
                <a:lnTo>
                  <a:pt x="186777" y="170843"/>
                </a:lnTo>
                <a:lnTo>
                  <a:pt x="223819" y="169994"/>
                </a:lnTo>
                <a:lnTo>
                  <a:pt x="236220" y="169786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54"/>
          <p:cNvSpPr/>
          <p:nvPr/>
        </p:nvSpPr>
        <p:spPr>
          <a:xfrm>
            <a:off x="4328159" y="2621280"/>
            <a:ext cx="7622" cy="106680"/>
          </a:xfrm>
          <a:custGeom>
            <a:avLst/>
            <a:gdLst/>
            <a:ahLst/>
            <a:cxnLst/>
            <a:rect l="0" t="0" r="0" b="0"/>
            <a:pathLst>
              <a:path w="7622" h="106680">
                <a:moveTo>
                  <a:pt x="7621" y="0"/>
                </a:moveTo>
                <a:lnTo>
                  <a:pt x="7621" y="34748"/>
                </a:lnTo>
                <a:lnTo>
                  <a:pt x="6774" y="53758"/>
                </a:lnTo>
                <a:lnTo>
                  <a:pt x="471" y="89058"/>
                </a:lnTo>
                <a:lnTo>
                  <a:pt x="0" y="10667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55"/>
          <p:cNvSpPr/>
          <p:nvPr/>
        </p:nvSpPr>
        <p:spPr>
          <a:xfrm>
            <a:off x="1349123" y="3133008"/>
            <a:ext cx="102816" cy="166452"/>
          </a:xfrm>
          <a:custGeom>
            <a:avLst/>
            <a:gdLst/>
            <a:ahLst/>
            <a:cxnLst/>
            <a:rect l="0" t="0" r="0" b="0"/>
            <a:pathLst>
              <a:path w="102816" h="166452">
                <a:moveTo>
                  <a:pt x="68197" y="36911"/>
                </a:moveTo>
                <a:lnTo>
                  <a:pt x="61636" y="30351"/>
                </a:lnTo>
                <a:lnTo>
                  <a:pt x="60890" y="25560"/>
                </a:lnTo>
                <a:lnTo>
                  <a:pt x="62974" y="21142"/>
                </a:lnTo>
                <a:lnTo>
                  <a:pt x="65875" y="16356"/>
                </a:lnTo>
                <a:lnTo>
                  <a:pt x="67165" y="11407"/>
                </a:lnTo>
                <a:lnTo>
                  <a:pt x="68355" y="9749"/>
                </a:lnTo>
                <a:lnTo>
                  <a:pt x="69996" y="8643"/>
                </a:lnTo>
                <a:lnTo>
                  <a:pt x="88597" y="0"/>
                </a:lnTo>
                <a:lnTo>
                  <a:pt x="90264" y="451"/>
                </a:lnTo>
                <a:lnTo>
                  <a:pt x="94373" y="3209"/>
                </a:lnTo>
                <a:lnTo>
                  <a:pt x="96764" y="7257"/>
                </a:lnTo>
                <a:lnTo>
                  <a:pt x="102815" y="25324"/>
                </a:lnTo>
                <a:lnTo>
                  <a:pt x="97458" y="60873"/>
                </a:lnTo>
                <a:lnTo>
                  <a:pt x="81572" y="98016"/>
                </a:lnTo>
                <a:lnTo>
                  <a:pt x="59996" y="129959"/>
                </a:lnTo>
                <a:lnTo>
                  <a:pt x="50159" y="142613"/>
                </a:lnTo>
                <a:lnTo>
                  <a:pt x="29028" y="160573"/>
                </a:lnTo>
                <a:lnTo>
                  <a:pt x="20873" y="163839"/>
                </a:lnTo>
                <a:lnTo>
                  <a:pt x="9930" y="165935"/>
                </a:lnTo>
                <a:lnTo>
                  <a:pt x="6176" y="163964"/>
                </a:lnTo>
                <a:lnTo>
                  <a:pt x="3989" y="162254"/>
                </a:lnTo>
                <a:lnTo>
                  <a:pt x="1560" y="158094"/>
                </a:lnTo>
                <a:lnTo>
                  <a:pt x="0" y="148526"/>
                </a:lnTo>
                <a:lnTo>
                  <a:pt x="2045" y="143527"/>
                </a:lnTo>
                <a:lnTo>
                  <a:pt x="10256" y="133418"/>
                </a:lnTo>
                <a:lnTo>
                  <a:pt x="15070" y="130604"/>
                </a:lnTo>
                <a:lnTo>
                  <a:pt x="25059" y="128796"/>
                </a:lnTo>
                <a:lnTo>
                  <a:pt x="40260" y="128390"/>
                </a:lnTo>
                <a:lnTo>
                  <a:pt x="45338" y="130626"/>
                </a:lnTo>
                <a:lnTo>
                  <a:pt x="82088" y="153791"/>
                </a:lnTo>
                <a:lnTo>
                  <a:pt x="87070" y="158849"/>
                </a:lnTo>
                <a:lnTo>
                  <a:pt x="91056" y="16645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13"/>
          <p:cNvGrpSpPr/>
          <p:nvPr/>
        </p:nvGrpSpPr>
        <p:grpSpPr>
          <a:xfrm>
            <a:off x="130599" y="3642359"/>
            <a:ext cx="821902" cy="1217178"/>
            <a:chOff x="130599" y="3642359"/>
            <a:chExt cx="821902" cy="1217178"/>
          </a:xfrm>
        </p:grpSpPr>
        <p:sp>
          <p:nvSpPr>
            <p:cNvPr id="8" name="SMARTInkShape-56"/>
            <p:cNvSpPr/>
            <p:nvPr/>
          </p:nvSpPr>
          <p:spPr>
            <a:xfrm>
              <a:off x="815339" y="4663440"/>
              <a:ext cx="91441" cy="7620"/>
            </a:xfrm>
            <a:custGeom>
              <a:avLst/>
              <a:gdLst/>
              <a:ahLst/>
              <a:cxnLst/>
              <a:rect l="0" t="0" r="0" b="0"/>
              <a:pathLst>
                <a:path w="91441" h="7620">
                  <a:moveTo>
                    <a:pt x="0" y="0"/>
                  </a:moveTo>
                  <a:lnTo>
                    <a:pt x="14691" y="846"/>
                  </a:lnTo>
                  <a:lnTo>
                    <a:pt x="48724" y="6913"/>
                  </a:lnTo>
                  <a:lnTo>
                    <a:pt x="91440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7"/>
            <p:cNvSpPr/>
            <p:nvPr/>
          </p:nvSpPr>
          <p:spPr>
            <a:xfrm>
              <a:off x="792720" y="4572981"/>
              <a:ext cx="159781" cy="286556"/>
            </a:xfrm>
            <a:custGeom>
              <a:avLst/>
              <a:gdLst/>
              <a:ahLst/>
              <a:cxnLst/>
              <a:rect l="0" t="0" r="0" b="0"/>
              <a:pathLst>
                <a:path w="159781" h="286556">
                  <a:moveTo>
                    <a:pt x="60719" y="52359"/>
                  </a:moveTo>
                  <a:lnTo>
                    <a:pt x="59873" y="78850"/>
                  </a:lnTo>
                  <a:lnTo>
                    <a:pt x="54688" y="102809"/>
                  </a:lnTo>
                  <a:lnTo>
                    <a:pt x="49368" y="139653"/>
                  </a:lnTo>
                  <a:lnTo>
                    <a:pt x="42587" y="173521"/>
                  </a:lnTo>
                  <a:lnTo>
                    <a:pt x="31863" y="211570"/>
                  </a:lnTo>
                  <a:lnTo>
                    <a:pt x="16574" y="246305"/>
                  </a:lnTo>
                  <a:lnTo>
                    <a:pt x="10104" y="264482"/>
                  </a:lnTo>
                  <a:lnTo>
                    <a:pt x="7744" y="274482"/>
                  </a:lnTo>
                  <a:lnTo>
                    <a:pt x="978" y="286555"/>
                  </a:lnTo>
                  <a:lnTo>
                    <a:pt x="572" y="286383"/>
                  </a:lnTo>
                  <a:lnTo>
                    <a:pt x="0" y="282095"/>
                  </a:lnTo>
                  <a:lnTo>
                    <a:pt x="627" y="261205"/>
                  </a:lnTo>
                  <a:lnTo>
                    <a:pt x="8053" y="232089"/>
                  </a:lnTo>
                  <a:lnTo>
                    <a:pt x="15199" y="203825"/>
                  </a:lnTo>
                  <a:lnTo>
                    <a:pt x="22679" y="171744"/>
                  </a:lnTo>
                  <a:lnTo>
                    <a:pt x="30257" y="135428"/>
                  </a:lnTo>
                  <a:lnTo>
                    <a:pt x="42380" y="97856"/>
                  </a:lnTo>
                  <a:lnTo>
                    <a:pt x="57543" y="62170"/>
                  </a:lnTo>
                  <a:lnTo>
                    <a:pt x="69656" y="34664"/>
                  </a:lnTo>
                  <a:lnTo>
                    <a:pt x="87829" y="6472"/>
                  </a:lnTo>
                  <a:lnTo>
                    <a:pt x="93371" y="2331"/>
                  </a:lnTo>
                  <a:lnTo>
                    <a:pt x="101250" y="0"/>
                  </a:lnTo>
                  <a:lnTo>
                    <a:pt x="102980" y="520"/>
                  </a:lnTo>
                  <a:lnTo>
                    <a:pt x="104133" y="1712"/>
                  </a:lnTo>
                  <a:lnTo>
                    <a:pt x="106261" y="5296"/>
                  </a:lnTo>
                  <a:lnTo>
                    <a:pt x="110029" y="9710"/>
                  </a:lnTo>
                  <a:lnTo>
                    <a:pt x="112865" y="25046"/>
                  </a:lnTo>
                  <a:lnTo>
                    <a:pt x="113902" y="62653"/>
                  </a:lnTo>
                  <a:lnTo>
                    <a:pt x="116271" y="91251"/>
                  </a:lnTo>
                  <a:lnTo>
                    <a:pt x="122334" y="121173"/>
                  </a:lnTo>
                  <a:lnTo>
                    <a:pt x="129494" y="151488"/>
                  </a:lnTo>
                  <a:lnTo>
                    <a:pt x="135453" y="188027"/>
                  </a:lnTo>
                  <a:lnTo>
                    <a:pt x="145015" y="219133"/>
                  </a:lnTo>
                  <a:lnTo>
                    <a:pt x="159780" y="2504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8"/>
            <p:cNvSpPr/>
            <p:nvPr/>
          </p:nvSpPr>
          <p:spPr>
            <a:xfrm>
              <a:off x="472542" y="4599573"/>
              <a:ext cx="279034" cy="238952"/>
            </a:xfrm>
            <a:custGeom>
              <a:avLst/>
              <a:gdLst/>
              <a:ahLst/>
              <a:cxnLst/>
              <a:rect l="0" t="0" r="0" b="0"/>
              <a:pathLst>
                <a:path w="279034" h="238952">
                  <a:moveTo>
                    <a:pt x="45618" y="18146"/>
                  </a:moveTo>
                  <a:lnTo>
                    <a:pt x="45618" y="51710"/>
                  </a:lnTo>
                  <a:lnTo>
                    <a:pt x="44771" y="87979"/>
                  </a:lnTo>
                  <a:lnTo>
                    <a:pt x="39586" y="123318"/>
                  </a:lnTo>
                  <a:lnTo>
                    <a:pt x="34266" y="159054"/>
                  </a:lnTo>
                  <a:lnTo>
                    <a:pt x="25062" y="191795"/>
                  </a:lnTo>
                  <a:lnTo>
                    <a:pt x="17349" y="215446"/>
                  </a:lnTo>
                  <a:lnTo>
                    <a:pt x="15274" y="225215"/>
                  </a:lnTo>
                  <a:lnTo>
                    <a:pt x="8706" y="237127"/>
                  </a:lnTo>
                  <a:lnTo>
                    <a:pt x="7463" y="237794"/>
                  </a:lnTo>
                  <a:lnTo>
                    <a:pt x="1061" y="238951"/>
                  </a:lnTo>
                  <a:lnTo>
                    <a:pt x="673" y="238163"/>
                  </a:lnTo>
                  <a:lnTo>
                    <a:pt x="0" y="224460"/>
                  </a:lnTo>
                  <a:lnTo>
                    <a:pt x="8200" y="190221"/>
                  </a:lnTo>
                  <a:lnTo>
                    <a:pt x="13082" y="159725"/>
                  </a:lnTo>
                  <a:lnTo>
                    <a:pt x="16786" y="123878"/>
                  </a:lnTo>
                  <a:lnTo>
                    <a:pt x="23246" y="88703"/>
                  </a:lnTo>
                  <a:lnTo>
                    <a:pt x="30522" y="56832"/>
                  </a:lnTo>
                  <a:lnTo>
                    <a:pt x="40566" y="23813"/>
                  </a:lnTo>
                  <a:lnTo>
                    <a:pt x="44952" y="3987"/>
                  </a:lnTo>
                  <a:lnTo>
                    <a:pt x="45322" y="0"/>
                  </a:lnTo>
                  <a:lnTo>
                    <a:pt x="45420" y="122"/>
                  </a:lnTo>
                  <a:lnTo>
                    <a:pt x="51647" y="34901"/>
                  </a:lnTo>
                  <a:lnTo>
                    <a:pt x="56969" y="68211"/>
                  </a:lnTo>
                  <a:lnTo>
                    <a:pt x="63750" y="97421"/>
                  </a:lnTo>
                  <a:lnTo>
                    <a:pt x="74474" y="132395"/>
                  </a:lnTo>
                  <a:lnTo>
                    <a:pt x="92020" y="168780"/>
                  </a:lnTo>
                  <a:lnTo>
                    <a:pt x="111792" y="196633"/>
                  </a:lnTo>
                  <a:lnTo>
                    <a:pt x="149138" y="221385"/>
                  </a:lnTo>
                  <a:lnTo>
                    <a:pt x="161900" y="227008"/>
                  </a:lnTo>
                  <a:lnTo>
                    <a:pt x="176039" y="229507"/>
                  </a:lnTo>
                  <a:lnTo>
                    <a:pt x="205812" y="225028"/>
                  </a:lnTo>
                  <a:lnTo>
                    <a:pt x="239715" y="213542"/>
                  </a:lnTo>
                  <a:lnTo>
                    <a:pt x="248441" y="204049"/>
                  </a:lnTo>
                  <a:lnTo>
                    <a:pt x="268910" y="169094"/>
                  </a:lnTo>
                  <a:lnTo>
                    <a:pt x="279033" y="133916"/>
                  </a:lnTo>
                  <a:lnTo>
                    <a:pt x="278749" y="107764"/>
                  </a:lnTo>
                  <a:lnTo>
                    <a:pt x="271067" y="76677"/>
                  </a:lnTo>
                  <a:lnTo>
                    <a:pt x="252847" y="43772"/>
                  </a:lnTo>
                  <a:lnTo>
                    <a:pt x="251504" y="42850"/>
                  </a:lnTo>
                  <a:lnTo>
                    <a:pt x="243737" y="410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9"/>
            <p:cNvSpPr/>
            <p:nvPr/>
          </p:nvSpPr>
          <p:spPr>
            <a:xfrm>
              <a:off x="213359" y="4549669"/>
              <a:ext cx="208105" cy="265705"/>
            </a:xfrm>
            <a:custGeom>
              <a:avLst/>
              <a:gdLst/>
              <a:ahLst/>
              <a:cxnLst/>
              <a:rect l="0" t="0" r="0" b="0"/>
              <a:pathLst>
                <a:path w="208105" h="265705">
                  <a:moveTo>
                    <a:pt x="15241" y="52811"/>
                  </a:moveTo>
                  <a:lnTo>
                    <a:pt x="11195" y="48765"/>
                  </a:lnTo>
                  <a:lnTo>
                    <a:pt x="9209" y="44521"/>
                  </a:lnTo>
                  <a:lnTo>
                    <a:pt x="8680" y="42204"/>
                  </a:lnTo>
                  <a:lnTo>
                    <a:pt x="1729" y="29892"/>
                  </a:lnTo>
                  <a:lnTo>
                    <a:pt x="342" y="19779"/>
                  </a:lnTo>
                  <a:lnTo>
                    <a:pt x="2410" y="14706"/>
                  </a:lnTo>
                  <a:lnTo>
                    <a:pt x="6591" y="8595"/>
                  </a:lnTo>
                  <a:lnTo>
                    <a:pt x="15406" y="3491"/>
                  </a:lnTo>
                  <a:lnTo>
                    <a:pt x="46746" y="0"/>
                  </a:lnTo>
                  <a:lnTo>
                    <a:pt x="80448" y="3620"/>
                  </a:lnTo>
                  <a:lnTo>
                    <a:pt x="114481" y="12488"/>
                  </a:lnTo>
                  <a:lnTo>
                    <a:pt x="150680" y="24651"/>
                  </a:lnTo>
                  <a:lnTo>
                    <a:pt x="166029" y="34369"/>
                  </a:lnTo>
                  <a:lnTo>
                    <a:pt x="195034" y="68632"/>
                  </a:lnTo>
                  <a:lnTo>
                    <a:pt x="206613" y="91083"/>
                  </a:lnTo>
                  <a:lnTo>
                    <a:pt x="208104" y="108485"/>
                  </a:lnTo>
                  <a:lnTo>
                    <a:pt x="202162" y="143206"/>
                  </a:lnTo>
                  <a:lnTo>
                    <a:pt x="191228" y="166802"/>
                  </a:lnTo>
                  <a:lnTo>
                    <a:pt x="166279" y="196683"/>
                  </a:lnTo>
                  <a:lnTo>
                    <a:pt x="129361" y="229122"/>
                  </a:lnTo>
                  <a:lnTo>
                    <a:pt x="93788" y="246591"/>
                  </a:lnTo>
                  <a:lnTo>
                    <a:pt x="61424" y="258195"/>
                  </a:lnTo>
                  <a:lnTo>
                    <a:pt x="34617" y="264595"/>
                  </a:lnTo>
                  <a:lnTo>
                    <a:pt x="18254" y="265704"/>
                  </a:lnTo>
                  <a:lnTo>
                    <a:pt x="10089" y="263705"/>
                  </a:lnTo>
                  <a:lnTo>
                    <a:pt x="0" y="25855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0"/>
            <p:cNvSpPr/>
            <p:nvPr/>
          </p:nvSpPr>
          <p:spPr>
            <a:xfrm>
              <a:off x="198119" y="4594859"/>
              <a:ext cx="30482" cy="236064"/>
            </a:xfrm>
            <a:custGeom>
              <a:avLst/>
              <a:gdLst/>
              <a:ahLst/>
              <a:cxnLst/>
              <a:rect l="0" t="0" r="0" b="0"/>
              <a:pathLst>
                <a:path w="30482" h="236064">
                  <a:moveTo>
                    <a:pt x="30481" y="0"/>
                  </a:moveTo>
                  <a:lnTo>
                    <a:pt x="30481" y="4045"/>
                  </a:lnTo>
                  <a:lnTo>
                    <a:pt x="29634" y="5237"/>
                  </a:lnTo>
                  <a:lnTo>
                    <a:pt x="28223" y="6032"/>
                  </a:lnTo>
                  <a:lnTo>
                    <a:pt x="26435" y="6561"/>
                  </a:lnTo>
                  <a:lnTo>
                    <a:pt x="25244" y="8608"/>
                  </a:lnTo>
                  <a:lnTo>
                    <a:pt x="23174" y="28739"/>
                  </a:lnTo>
                  <a:lnTo>
                    <a:pt x="22902" y="61735"/>
                  </a:lnTo>
                  <a:lnTo>
                    <a:pt x="22869" y="91593"/>
                  </a:lnTo>
                  <a:lnTo>
                    <a:pt x="22862" y="128881"/>
                  </a:lnTo>
                  <a:lnTo>
                    <a:pt x="22014" y="162177"/>
                  </a:lnTo>
                  <a:lnTo>
                    <a:pt x="14572" y="197041"/>
                  </a:lnTo>
                  <a:lnTo>
                    <a:pt x="7422" y="216145"/>
                  </a:lnTo>
                  <a:lnTo>
                    <a:pt x="2200" y="227168"/>
                  </a:lnTo>
                  <a:lnTo>
                    <a:pt x="39" y="23606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1"/>
            <p:cNvSpPr/>
            <p:nvPr/>
          </p:nvSpPr>
          <p:spPr>
            <a:xfrm>
              <a:off x="723900" y="4313396"/>
              <a:ext cx="182880" cy="189222"/>
            </a:xfrm>
            <a:custGeom>
              <a:avLst/>
              <a:gdLst/>
              <a:ahLst/>
              <a:cxnLst/>
              <a:rect l="0" t="0" r="0" b="0"/>
              <a:pathLst>
                <a:path w="182880" h="189222">
                  <a:moveTo>
                    <a:pt x="0" y="45244"/>
                  </a:moveTo>
                  <a:lnTo>
                    <a:pt x="4045" y="45244"/>
                  </a:lnTo>
                  <a:lnTo>
                    <a:pt x="5236" y="46090"/>
                  </a:lnTo>
                  <a:lnTo>
                    <a:pt x="6031" y="47501"/>
                  </a:lnTo>
                  <a:lnTo>
                    <a:pt x="6560" y="49289"/>
                  </a:lnTo>
                  <a:lnTo>
                    <a:pt x="11351" y="55849"/>
                  </a:lnTo>
                  <a:lnTo>
                    <a:pt x="22178" y="63156"/>
                  </a:lnTo>
                  <a:lnTo>
                    <a:pt x="36110" y="66638"/>
                  </a:lnTo>
                  <a:lnTo>
                    <a:pt x="66088" y="67975"/>
                  </a:lnTo>
                  <a:lnTo>
                    <a:pt x="81294" y="64020"/>
                  </a:lnTo>
                  <a:lnTo>
                    <a:pt x="92479" y="57486"/>
                  </a:lnTo>
                  <a:lnTo>
                    <a:pt x="123361" y="23720"/>
                  </a:lnTo>
                  <a:lnTo>
                    <a:pt x="127709" y="13372"/>
                  </a:lnTo>
                  <a:lnTo>
                    <a:pt x="128997" y="4944"/>
                  </a:lnTo>
                  <a:lnTo>
                    <a:pt x="128331" y="3137"/>
                  </a:lnTo>
                  <a:lnTo>
                    <a:pt x="127041" y="1932"/>
                  </a:lnTo>
                  <a:lnTo>
                    <a:pt x="125334" y="1129"/>
                  </a:lnTo>
                  <a:lnTo>
                    <a:pt x="114841" y="0"/>
                  </a:lnTo>
                  <a:lnTo>
                    <a:pt x="108049" y="1993"/>
                  </a:lnTo>
                  <a:lnTo>
                    <a:pt x="74328" y="21493"/>
                  </a:lnTo>
                  <a:lnTo>
                    <a:pt x="51433" y="41336"/>
                  </a:lnTo>
                  <a:lnTo>
                    <a:pt x="32863" y="68837"/>
                  </a:lnTo>
                  <a:lnTo>
                    <a:pt x="20790" y="98728"/>
                  </a:lnTo>
                  <a:lnTo>
                    <a:pt x="20633" y="106300"/>
                  </a:lnTo>
                  <a:lnTo>
                    <a:pt x="32894" y="140271"/>
                  </a:lnTo>
                  <a:lnTo>
                    <a:pt x="44647" y="156562"/>
                  </a:lnTo>
                  <a:lnTo>
                    <a:pt x="77834" y="180884"/>
                  </a:lnTo>
                  <a:lnTo>
                    <a:pt x="92166" y="185961"/>
                  </a:lnTo>
                  <a:lnTo>
                    <a:pt x="122063" y="189221"/>
                  </a:lnTo>
                  <a:lnTo>
                    <a:pt x="140777" y="185741"/>
                  </a:lnTo>
                  <a:lnTo>
                    <a:pt x="157046" y="179347"/>
                  </a:lnTo>
                  <a:lnTo>
                    <a:pt x="165189" y="172296"/>
                  </a:lnTo>
                  <a:lnTo>
                    <a:pt x="182879" y="15192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2"/>
            <p:cNvSpPr/>
            <p:nvPr/>
          </p:nvSpPr>
          <p:spPr>
            <a:xfrm>
              <a:off x="548760" y="4297680"/>
              <a:ext cx="129420" cy="165992"/>
            </a:xfrm>
            <a:custGeom>
              <a:avLst/>
              <a:gdLst/>
              <a:ahLst/>
              <a:cxnLst/>
              <a:rect l="0" t="0" r="0" b="0"/>
              <a:pathLst>
                <a:path w="129420" h="165992">
                  <a:moveTo>
                    <a:pt x="15120" y="7620"/>
                  </a:moveTo>
                  <a:lnTo>
                    <a:pt x="11074" y="7620"/>
                  </a:lnTo>
                  <a:lnTo>
                    <a:pt x="6830" y="9877"/>
                  </a:lnTo>
                  <a:lnTo>
                    <a:pt x="1253" y="14180"/>
                  </a:lnTo>
                  <a:lnTo>
                    <a:pt x="0" y="32313"/>
                  </a:lnTo>
                  <a:lnTo>
                    <a:pt x="4449" y="40043"/>
                  </a:lnTo>
                  <a:lnTo>
                    <a:pt x="11224" y="49970"/>
                  </a:lnTo>
                  <a:lnTo>
                    <a:pt x="18951" y="69839"/>
                  </a:lnTo>
                  <a:lnTo>
                    <a:pt x="26286" y="106845"/>
                  </a:lnTo>
                  <a:lnTo>
                    <a:pt x="34047" y="141808"/>
                  </a:lnTo>
                  <a:lnTo>
                    <a:pt x="37462" y="159294"/>
                  </a:lnTo>
                  <a:lnTo>
                    <a:pt x="37634" y="162076"/>
                  </a:lnTo>
                  <a:lnTo>
                    <a:pt x="38596" y="163930"/>
                  </a:lnTo>
                  <a:lnTo>
                    <a:pt x="40084" y="165166"/>
                  </a:lnTo>
                  <a:lnTo>
                    <a:pt x="41922" y="165991"/>
                  </a:lnTo>
                  <a:lnTo>
                    <a:pt x="43148" y="164847"/>
                  </a:lnTo>
                  <a:lnTo>
                    <a:pt x="44510" y="159061"/>
                  </a:lnTo>
                  <a:lnTo>
                    <a:pt x="49631" y="153102"/>
                  </a:lnTo>
                  <a:lnTo>
                    <a:pt x="53367" y="150328"/>
                  </a:lnTo>
                  <a:lnTo>
                    <a:pt x="74835" y="113449"/>
                  </a:lnTo>
                  <a:lnTo>
                    <a:pt x="88879" y="78414"/>
                  </a:lnTo>
                  <a:lnTo>
                    <a:pt x="104823" y="46157"/>
                  </a:lnTo>
                  <a:lnTo>
                    <a:pt x="121575" y="10771"/>
                  </a:lnTo>
                  <a:lnTo>
                    <a:pt x="1294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3"/>
            <p:cNvSpPr/>
            <p:nvPr/>
          </p:nvSpPr>
          <p:spPr>
            <a:xfrm>
              <a:off x="343450" y="4270492"/>
              <a:ext cx="167090" cy="179589"/>
            </a:xfrm>
            <a:custGeom>
              <a:avLst/>
              <a:gdLst/>
              <a:ahLst/>
              <a:cxnLst/>
              <a:rect l="0" t="0" r="0" b="0"/>
              <a:pathLst>
                <a:path w="167090" h="179589">
                  <a:moveTo>
                    <a:pt x="98510" y="11948"/>
                  </a:moveTo>
                  <a:lnTo>
                    <a:pt x="98510" y="5387"/>
                  </a:lnTo>
                  <a:lnTo>
                    <a:pt x="97663" y="5034"/>
                  </a:lnTo>
                  <a:lnTo>
                    <a:pt x="94464" y="4641"/>
                  </a:lnTo>
                  <a:lnTo>
                    <a:pt x="90221" y="2209"/>
                  </a:lnTo>
                  <a:lnTo>
                    <a:pt x="87904" y="375"/>
                  </a:lnTo>
                  <a:lnTo>
                    <a:pt x="85512" y="0"/>
                  </a:lnTo>
                  <a:lnTo>
                    <a:pt x="83071" y="595"/>
                  </a:lnTo>
                  <a:lnTo>
                    <a:pt x="49944" y="17179"/>
                  </a:lnTo>
                  <a:lnTo>
                    <a:pt x="39954" y="22175"/>
                  </a:lnTo>
                  <a:lnTo>
                    <a:pt x="32127" y="31733"/>
                  </a:lnTo>
                  <a:lnTo>
                    <a:pt x="8851" y="65018"/>
                  </a:lnTo>
                  <a:lnTo>
                    <a:pt x="3628" y="76174"/>
                  </a:lnTo>
                  <a:lnTo>
                    <a:pt x="0" y="103347"/>
                  </a:lnTo>
                  <a:lnTo>
                    <a:pt x="3658" y="116828"/>
                  </a:lnTo>
                  <a:lnTo>
                    <a:pt x="10104" y="127502"/>
                  </a:lnTo>
                  <a:lnTo>
                    <a:pt x="14909" y="131038"/>
                  </a:lnTo>
                  <a:lnTo>
                    <a:pt x="20714" y="132610"/>
                  </a:lnTo>
                  <a:lnTo>
                    <a:pt x="28938" y="133308"/>
                  </a:lnTo>
                  <a:lnTo>
                    <a:pt x="35980" y="131361"/>
                  </a:lnTo>
                  <a:lnTo>
                    <a:pt x="39043" y="129657"/>
                  </a:lnTo>
                  <a:lnTo>
                    <a:pt x="55238" y="109380"/>
                  </a:lnTo>
                  <a:lnTo>
                    <a:pt x="70561" y="76141"/>
                  </a:lnTo>
                  <a:lnTo>
                    <a:pt x="90444" y="43011"/>
                  </a:lnTo>
                  <a:lnTo>
                    <a:pt x="94802" y="42600"/>
                  </a:lnTo>
                  <a:lnTo>
                    <a:pt x="96038" y="43389"/>
                  </a:lnTo>
                  <a:lnTo>
                    <a:pt x="96862" y="44762"/>
                  </a:lnTo>
                  <a:lnTo>
                    <a:pt x="98021" y="50739"/>
                  </a:lnTo>
                  <a:lnTo>
                    <a:pt x="99139" y="56281"/>
                  </a:lnTo>
                  <a:lnTo>
                    <a:pt x="110641" y="88629"/>
                  </a:lnTo>
                  <a:lnTo>
                    <a:pt x="119560" y="126224"/>
                  </a:lnTo>
                  <a:lnTo>
                    <a:pt x="124234" y="137808"/>
                  </a:lnTo>
                  <a:lnTo>
                    <a:pt x="131392" y="146343"/>
                  </a:lnTo>
                  <a:lnTo>
                    <a:pt x="139370" y="153806"/>
                  </a:lnTo>
                  <a:lnTo>
                    <a:pt x="148622" y="165834"/>
                  </a:lnTo>
                  <a:lnTo>
                    <a:pt x="167089" y="1795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4"/>
            <p:cNvSpPr/>
            <p:nvPr/>
          </p:nvSpPr>
          <p:spPr>
            <a:xfrm>
              <a:off x="130599" y="4091940"/>
              <a:ext cx="158961" cy="304801"/>
            </a:xfrm>
            <a:custGeom>
              <a:avLst/>
              <a:gdLst/>
              <a:ahLst/>
              <a:cxnLst/>
              <a:rect l="0" t="0" r="0" b="0"/>
              <a:pathLst>
                <a:path w="158961" h="304801">
                  <a:moveTo>
                    <a:pt x="6560" y="0"/>
                  </a:moveTo>
                  <a:lnTo>
                    <a:pt x="2515" y="4045"/>
                  </a:lnTo>
                  <a:lnTo>
                    <a:pt x="529" y="8288"/>
                  </a:lnTo>
                  <a:lnTo>
                    <a:pt x="0" y="10605"/>
                  </a:lnTo>
                  <a:lnTo>
                    <a:pt x="6763" y="47893"/>
                  </a:lnTo>
                  <a:lnTo>
                    <a:pt x="11606" y="75903"/>
                  </a:lnTo>
                  <a:lnTo>
                    <a:pt x="13418" y="110637"/>
                  </a:lnTo>
                  <a:lnTo>
                    <a:pt x="13955" y="146893"/>
                  </a:lnTo>
                  <a:lnTo>
                    <a:pt x="14114" y="179460"/>
                  </a:lnTo>
                  <a:lnTo>
                    <a:pt x="14161" y="209712"/>
                  </a:lnTo>
                  <a:lnTo>
                    <a:pt x="13328" y="233445"/>
                  </a:lnTo>
                  <a:lnTo>
                    <a:pt x="6588" y="266227"/>
                  </a:lnTo>
                  <a:lnTo>
                    <a:pt x="7409" y="246744"/>
                  </a:lnTo>
                  <a:lnTo>
                    <a:pt x="13122" y="208694"/>
                  </a:lnTo>
                  <a:lnTo>
                    <a:pt x="17912" y="179710"/>
                  </a:lnTo>
                  <a:lnTo>
                    <a:pt x="28739" y="149673"/>
                  </a:lnTo>
                  <a:lnTo>
                    <a:pt x="42671" y="127414"/>
                  </a:lnTo>
                  <a:lnTo>
                    <a:pt x="57524" y="114140"/>
                  </a:lnTo>
                  <a:lnTo>
                    <a:pt x="67593" y="109995"/>
                  </a:lnTo>
                  <a:lnTo>
                    <a:pt x="72649" y="108890"/>
                  </a:lnTo>
                  <a:lnTo>
                    <a:pt x="80524" y="109920"/>
                  </a:lnTo>
                  <a:lnTo>
                    <a:pt x="103835" y="122204"/>
                  </a:lnTo>
                  <a:lnTo>
                    <a:pt x="110754" y="128819"/>
                  </a:lnTo>
                  <a:lnTo>
                    <a:pt x="129857" y="156883"/>
                  </a:lnTo>
                  <a:lnTo>
                    <a:pt x="140104" y="189002"/>
                  </a:lnTo>
                  <a:lnTo>
                    <a:pt x="143006" y="220683"/>
                  </a:lnTo>
                  <a:lnTo>
                    <a:pt x="144473" y="258194"/>
                  </a:lnTo>
                  <a:lnTo>
                    <a:pt x="153122" y="294721"/>
                  </a:lnTo>
                  <a:lnTo>
                    <a:pt x="15896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5"/>
            <p:cNvSpPr/>
            <p:nvPr/>
          </p:nvSpPr>
          <p:spPr>
            <a:xfrm>
              <a:off x="662939" y="3757009"/>
              <a:ext cx="198122" cy="228251"/>
            </a:xfrm>
            <a:custGeom>
              <a:avLst/>
              <a:gdLst/>
              <a:ahLst/>
              <a:cxnLst/>
              <a:rect l="0" t="0" r="0" b="0"/>
              <a:pathLst>
                <a:path w="198122" h="228251">
                  <a:moveTo>
                    <a:pt x="0" y="22510"/>
                  </a:moveTo>
                  <a:lnTo>
                    <a:pt x="17913" y="22510"/>
                  </a:lnTo>
                  <a:lnTo>
                    <a:pt x="22919" y="20253"/>
                  </a:lnTo>
                  <a:lnTo>
                    <a:pt x="37077" y="11905"/>
                  </a:lnTo>
                  <a:lnTo>
                    <a:pt x="71209" y="2305"/>
                  </a:lnTo>
                  <a:lnTo>
                    <a:pt x="92487" y="0"/>
                  </a:lnTo>
                  <a:lnTo>
                    <a:pt x="98397" y="2064"/>
                  </a:lnTo>
                  <a:lnTo>
                    <a:pt x="101158" y="3799"/>
                  </a:lnTo>
                  <a:lnTo>
                    <a:pt x="109089" y="14332"/>
                  </a:lnTo>
                  <a:lnTo>
                    <a:pt x="112756" y="28178"/>
                  </a:lnTo>
                  <a:lnTo>
                    <a:pt x="113149" y="54110"/>
                  </a:lnTo>
                  <a:lnTo>
                    <a:pt x="105951" y="85949"/>
                  </a:lnTo>
                  <a:lnTo>
                    <a:pt x="96587" y="112427"/>
                  </a:lnTo>
                  <a:lnTo>
                    <a:pt x="78252" y="140084"/>
                  </a:lnTo>
                  <a:lnTo>
                    <a:pt x="57477" y="161007"/>
                  </a:lnTo>
                  <a:lnTo>
                    <a:pt x="34308" y="171913"/>
                  </a:lnTo>
                  <a:lnTo>
                    <a:pt x="13048" y="178906"/>
                  </a:lnTo>
                  <a:lnTo>
                    <a:pt x="1886" y="175604"/>
                  </a:lnTo>
                  <a:lnTo>
                    <a:pt x="1257" y="174526"/>
                  </a:lnTo>
                  <a:lnTo>
                    <a:pt x="373" y="168117"/>
                  </a:lnTo>
                  <a:lnTo>
                    <a:pt x="50" y="146410"/>
                  </a:lnTo>
                  <a:lnTo>
                    <a:pt x="2280" y="138819"/>
                  </a:lnTo>
                  <a:lnTo>
                    <a:pt x="10611" y="127047"/>
                  </a:lnTo>
                  <a:lnTo>
                    <a:pt x="15441" y="124005"/>
                  </a:lnTo>
                  <a:lnTo>
                    <a:pt x="17914" y="123193"/>
                  </a:lnTo>
                  <a:lnTo>
                    <a:pt x="25178" y="124550"/>
                  </a:lnTo>
                  <a:lnTo>
                    <a:pt x="36529" y="130073"/>
                  </a:lnTo>
                  <a:lnTo>
                    <a:pt x="59834" y="151067"/>
                  </a:lnTo>
                  <a:lnTo>
                    <a:pt x="86303" y="185162"/>
                  </a:lnTo>
                  <a:lnTo>
                    <a:pt x="96597" y="199491"/>
                  </a:lnTo>
                  <a:lnTo>
                    <a:pt x="110843" y="209475"/>
                  </a:lnTo>
                  <a:lnTo>
                    <a:pt x="147529" y="224776"/>
                  </a:lnTo>
                  <a:lnTo>
                    <a:pt x="183812" y="227946"/>
                  </a:lnTo>
                  <a:lnTo>
                    <a:pt x="198121" y="22825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6"/>
            <p:cNvSpPr/>
            <p:nvPr/>
          </p:nvSpPr>
          <p:spPr>
            <a:xfrm>
              <a:off x="434339" y="3863340"/>
              <a:ext cx="76201" cy="7620"/>
            </a:xfrm>
            <a:custGeom>
              <a:avLst/>
              <a:gdLst/>
              <a:ahLst/>
              <a:cxnLst/>
              <a:rect l="0" t="0" r="0" b="0"/>
              <a:pathLst>
                <a:path w="76201" h="7620">
                  <a:moveTo>
                    <a:pt x="0" y="7619"/>
                  </a:moveTo>
                  <a:lnTo>
                    <a:pt x="33135" y="7619"/>
                  </a:lnTo>
                  <a:lnTo>
                    <a:pt x="62000" y="677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7"/>
            <p:cNvSpPr/>
            <p:nvPr/>
          </p:nvSpPr>
          <p:spPr>
            <a:xfrm>
              <a:off x="441960" y="3802380"/>
              <a:ext cx="15241" cy="114301"/>
            </a:xfrm>
            <a:custGeom>
              <a:avLst/>
              <a:gdLst/>
              <a:ahLst/>
              <a:cxnLst/>
              <a:rect l="0" t="0" r="0" b="0"/>
              <a:pathLst>
                <a:path w="15241" h="114301">
                  <a:moveTo>
                    <a:pt x="0" y="0"/>
                  </a:moveTo>
                  <a:lnTo>
                    <a:pt x="846" y="34896"/>
                  </a:lnTo>
                  <a:lnTo>
                    <a:pt x="7760" y="70504"/>
                  </a:lnTo>
                  <a:lnTo>
                    <a:pt x="14471" y="100699"/>
                  </a:lnTo>
                  <a:lnTo>
                    <a:pt x="1524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8"/>
            <p:cNvSpPr/>
            <p:nvPr/>
          </p:nvSpPr>
          <p:spPr>
            <a:xfrm>
              <a:off x="251459" y="3642359"/>
              <a:ext cx="7622" cy="297182"/>
            </a:xfrm>
            <a:custGeom>
              <a:avLst/>
              <a:gdLst/>
              <a:ahLst/>
              <a:cxnLst/>
              <a:rect l="0" t="0" r="0" b="0"/>
              <a:pathLst>
                <a:path w="7622" h="297182">
                  <a:moveTo>
                    <a:pt x="7621" y="0"/>
                  </a:moveTo>
                  <a:lnTo>
                    <a:pt x="7621" y="4045"/>
                  </a:lnTo>
                  <a:lnTo>
                    <a:pt x="6774" y="5237"/>
                  </a:lnTo>
                  <a:lnTo>
                    <a:pt x="5363" y="6032"/>
                  </a:lnTo>
                  <a:lnTo>
                    <a:pt x="3575" y="6561"/>
                  </a:lnTo>
                  <a:lnTo>
                    <a:pt x="2384" y="8608"/>
                  </a:lnTo>
                  <a:lnTo>
                    <a:pt x="314" y="28739"/>
                  </a:lnTo>
                  <a:lnTo>
                    <a:pt x="42" y="63993"/>
                  </a:lnTo>
                  <a:lnTo>
                    <a:pt x="13" y="92339"/>
                  </a:lnTo>
                  <a:lnTo>
                    <a:pt x="4" y="124444"/>
                  </a:lnTo>
                  <a:lnTo>
                    <a:pt x="2" y="158511"/>
                  </a:lnTo>
                  <a:lnTo>
                    <a:pt x="1" y="190053"/>
                  </a:lnTo>
                  <a:lnTo>
                    <a:pt x="1" y="220848"/>
                  </a:lnTo>
                  <a:lnTo>
                    <a:pt x="0" y="253504"/>
                  </a:lnTo>
                  <a:lnTo>
                    <a:pt x="847" y="276261"/>
                  </a:lnTo>
                  <a:lnTo>
                    <a:pt x="7621" y="2971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central theme for modern biology</a:t>
            </a:r>
          </a:p>
          <a:p>
            <a:r>
              <a:rPr lang="en-US" dirty="0" smtClean="0"/>
              <a:t>Helps us understand how the variations among individuals leads to changes in an entire species</a:t>
            </a:r>
          </a:p>
          <a:p>
            <a:r>
              <a:rPr lang="en-US" dirty="0" smtClean="0"/>
              <a:t>Charles Darwin = first suggested the idea</a:t>
            </a:r>
          </a:p>
          <a:p>
            <a:pPr lvl="1"/>
            <a:r>
              <a:rPr lang="en-US" dirty="0" smtClean="0"/>
              <a:t>Since then more evidence has been collected</a:t>
            </a:r>
          </a:p>
          <a:p>
            <a:r>
              <a:rPr lang="en-US" dirty="0" smtClean="0"/>
              <a:t>It is now considered a theory</a:t>
            </a:r>
          </a:p>
          <a:p>
            <a:pPr lvl="1"/>
            <a:r>
              <a:rPr lang="en-US" dirty="0" smtClean="0"/>
              <a:t>Theory = concept that has been tested and confirmed in many ways and can be used in predictions </a:t>
            </a:r>
            <a:endParaRPr lang="en-US" dirty="0"/>
          </a:p>
        </p:txBody>
      </p:sp>
      <p:pic>
        <p:nvPicPr>
          <p:cNvPr id="81922" name="Picture 2" descr="https://encrypted-tbn2.google.com/images?q=tbn:ANd9GcS-VEj1WHhHtP-Z3iLvIlSPtQjEpiUc6THs8TIORw7TO9FKKv6z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36753"/>
            <a:ext cx="1752600" cy="20212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33800" y="6627168"/>
            <a:ext cx="5410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https://www.youtube.com/watch?v=92oHNd8vFwo&amp;list=PL8dPuuaLjXtMczXZUmjb3mZSU1Roxnrey&amp;index=5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2953</TotalTime>
  <Words>2904</Words>
  <Application>Microsoft Office PowerPoint</Application>
  <PresentationFormat>On-screen Show (4:3)</PresentationFormat>
  <Paragraphs>358</Paragraphs>
  <Slides>57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Solstice</vt:lpstr>
      <vt:lpstr>Evolution</vt:lpstr>
      <vt:lpstr>Overview</vt:lpstr>
      <vt:lpstr>Origins of Life</vt:lpstr>
      <vt:lpstr>Life on Earth</vt:lpstr>
      <vt:lpstr>How Life Develops</vt:lpstr>
      <vt:lpstr>First Life Forms</vt:lpstr>
      <vt:lpstr>First Life Forms</vt:lpstr>
      <vt:lpstr>Theory of Eukaryotes</vt:lpstr>
      <vt:lpstr>The Theory of Evolution</vt:lpstr>
      <vt:lpstr>The Theory of Evolution</vt:lpstr>
      <vt:lpstr>Fossil Record</vt:lpstr>
      <vt:lpstr>Fossil Record</vt:lpstr>
      <vt:lpstr>Slide 13</vt:lpstr>
      <vt:lpstr>The Theory of Evolution</vt:lpstr>
      <vt:lpstr>Evolutionary Changes</vt:lpstr>
      <vt:lpstr>Slide 16</vt:lpstr>
      <vt:lpstr>Generation of Life </vt:lpstr>
      <vt:lpstr>The Mechanisms of Evolution</vt:lpstr>
      <vt:lpstr>Overview of Evolution</vt:lpstr>
      <vt:lpstr>Overview of Evolution</vt:lpstr>
      <vt:lpstr>Overview of Evolution</vt:lpstr>
      <vt:lpstr>Interactions and Evolution</vt:lpstr>
      <vt:lpstr>Overproduction</vt:lpstr>
      <vt:lpstr>Overproduction </vt:lpstr>
      <vt:lpstr>The Struggle for Survival</vt:lpstr>
      <vt:lpstr>The Struggle for Survival</vt:lpstr>
      <vt:lpstr>The Struggle for Survival</vt:lpstr>
      <vt:lpstr>Variation</vt:lpstr>
      <vt:lpstr>Importance of Change </vt:lpstr>
      <vt:lpstr>Importance of Change</vt:lpstr>
      <vt:lpstr>Importance of Change</vt:lpstr>
      <vt:lpstr>Variation</vt:lpstr>
      <vt:lpstr>Selection by the Environment</vt:lpstr>
      <vt:lpstr>Selection by the Environment</vt:lpstr>
      <vt:lpstr>Sources of Variation</vt:lpstr>
      <vt:lpstr>Sources of Variation </vt:lpstr>
      <vt:lpstr>Mutation</vt:lpstr>
      <vt:lpstr>Mutation</vt:lpstr>
      <vt:lpstr>Mutation</vt:lpstr>
      <vt:lpstr>Genetic Shuffling</vt:lpstr>
      <vt:lpstr>Results of Genetic Variation</vt:lpstr>
      <vt:lpstr>Structural Change</vt:lpstr>
      <vt:lpstr>Structural Change</vt:lpstr>
      <vt:lpstr>Structural Change</vt:lpstr>
      <vt:lpstr>Functional Change</vt:lpstr>
      <vt:lpstr>Behavioral Change</vt:lpstr>
      <vt:lpstr>Importance of Variation</vt:lpstr>
      <vt:lpstr>Patterns of Change</vt:lpstr>
      <vt:lpstr>The Rate of Evolution</vt:lpstr>
      <vt:lpstr>The Rate of Evolution</vt:lpstr>
      <vt:lpstr>The Rate of Evolution</vt:lpstr>
      <vt:lpstr>Extinction</vt:lpstr>
      <vt:lpstr>Adaptive Value</vt:lpstr>
      <vt:lpstr>Patterns of Evolution</vt:lpstr>
      <vt:lpstr>Evidence of Common Ancestors</vt:lpstr>
      <vt:lpstr>Evidence of Common Ancestors</vt:lpstr>
      <vt:lpstr>Lamarck Vs Darwin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Chemistry</dc:creator>
  <cp:lastModifiedBy>Windows User</cp:lastModifiedBy>
  <cp:revision>74</cp:revision>
  <dcterms:created xsi:type="dcterms:W3CDTF">2015-01-04T18:05:31Z</dcterms:created>
  <dcterms:modified xsi:type="dcterms:W3CDTF">2016-01-07T16:27:55Z</dcterms:modified>
</cp:coreProperties>
</file>