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6" r:id="rId3"/>
    <p:sldId id="267" r:id="rId4"/>
    <p:sldId id="257" r:id="rId5"/>
    <p:sldId id="270" r:id="rId6"/>
    <p:sldId id="258" r:id="rId7"/>
    <p:sldId id="271" r:id="rId8"/>
    <p:sldId id="259" r:id="rId9"/>
    <p:sldId id="260" r:id="rId10"/>
    <p:sldId id="268" r:id="rId11"/>
    <p:sldId id="272" r:id="rId12"/>
    <p:sldId id="269" r:id="rId13"/>
    <p:sldId id="261" r:id="rId14"/>
    <p:sldId id="262" r:id="rId15"/>
    <p:sldId id="263" r:id="rId16"/>
    <p:sldId id="264" r:id="rId17"/>
    <p:sldId id="273" r:id="rId18"/>
    <p:sldId id="274" r:id="rId19"/>
    <p:sldId id="265" r:id="rId20"/>
    <p:sldId id="276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7AF49585-9EBD-6D4C-B0EE-E061F4D4E32F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88D1635B-9A67-AA41-B3FA-9FD09E8E9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Speciation &amp; Population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30" y="1850064"/>
            <a:ext cx="6298783" cy="4499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360" y="3844351"/>
            <a:ext cx="6770664" cy="3013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Convergent Evolution – Process whereby organisms not closely related, evolve similar traits as a result of adapting to similar environments or niches</a:t>
            </a:r>
          </a:p>
          <a:p>
            <a:pPr lvl="1"/>
            <a:r>
              <a:rPr lang="en-US" dirty="0" smtClean="0"/>
              <a:t>Niche – place or position in an area</a:t>
            </a:r>
          </a:p>
        </p:txBody>
      </p:sp>
      <p:grpSp>
        <p:nvGrpSpPr>
          <p:cNvPr id="7" name="SMARTInkShape-Group151"/>
          <p:cNvGrpSpPr/>
          <p:nvPr/>
        </p:nvGrpSpPr>
        <p:grpSpPr>
          <a:xfrm>
            <a:off x="38100" y="2308859"/>
            <a:ext cx="861061" cy="2064573"/>
            <a:chOff x="38100" y="2308859"/>
            <a:chExt cx="861061" cy="2064573"/>
          </a:xfrm>
        </p:grpSpPr>
        <p:sp>
          <p:nvSpPr>
            <p:cNvPr id="5" name="SMARTInkShape-1137"/>
            <p:cNvSpPr/>
            <p:nvPr/>
          </p:nvSpPr>
          <p:spPr>
            <a:xfrm>
              <a:off x="458262" y="4070169"/>
              <a:ext cx="440899" cy="303263"/>
            </a:xfrm>
            <a:custGeom>
              <a:avLst/>
              <a:gdLst/>
              <a:ahLst/>
              <a:cxnLst/>
              <a:rect l="0" t="0" r="0" b="0"/>
              <a:pathLst>
                <a:path w="440899" h="303263">
                  <a:moveTo>
                    <a:pt x="52277" y="21771"/>
                  </a:moveTo>
                  <a:lnTo>
                    <a:pt x="52277" y="10419"/>
                  </a:lnTo>
                  <a:lnTo>
                    <a:pt x="53971" y="9123"/>
                  </a:lnTo>
                  <a:lnTo>
                    <a:pt x="64444" y="7299"/>
                  </a:lnTo>
                  <a:lnTo>
                    <a:pt x="78272" y="5911"/>
                  </a:lnTo>
                  <a:lnTo>
                    <a:pt x="107201" y="0"/>
                  </a:lnTo>
                  <a:lnTo>
                    <a:pt x="137257" y="4362"/>
                  </a:lnTo>
                  <a:lnTo>
                    <a:pt x="172670" y="6102"/>
                  </a:lnTo>
                  <a:lnTo>
                    <a:pt x="208421" y="6446"/>
                  </a:lnTo>
                  <a:lnTo>
                    <a:pt x="238054" y="6506"/>
                  </a:lnTo>
                  <a:lnTo>
                    <a:pt x="272324" y="6525"/>
                  </a:lnTo>
                  <a:lnTo>
                    <a:pt x="303553" y="6530"/>
                  </a:lnTo>
                  <a:lnTo>
                    <a:pt x="324285" y="8788"/>
                  </a:lnTo>
                  <a:lnTo>
                    <a:pt x="348585" y="13680"/>
                  </a:lnTo>
                  <a:lnTo>
                    <a:pt x="351416" y="13836"/>
                  </a:lnTo>
                  <a:lnTo>
                    <a:pt x="353303" y="14788"/>
                  </a:lnTo>
                  <a:lnTo>
                    <a:pt x="354561" y="16269"/>
                  </a:lnTo>
                  <a:lnTo>
                    <a:pt x="356580" y="20684"/>
                  </a:lnTo>
                  <a:lnTo>
                    <a:pt x="355900" y="21046"/>
                  </a:lnTo>
                  <a:lnTo>
                    <a:pt x="324494" y="26989"/>
                  </a:lnTo>
                  <a:lnTo>
                    <a:pt x="293444" y="31174"/>
                  </a:lnTo>
                  <a:lnTo>
                    <a:pt x="258995" y="35857"/>
                  </a:lnTo>
                  <a:lnTo>
                    <a:pt x="231402" y="40714"/>
                  </a:lnTo>
                  <a:lnTo>
                    <a:pt x="197732" y="43470"/>
                  </a:lnTo>
                  <a:lnTo>
                    <a:pt x="159749" y="49638"/>
                  </a:lnTo>
                  <a:lnTo>
                    <a:pt x="122770" y="53992"/>
                  </a:lnTo>
                  <a:lnTo>
                    <a:pt x="86710" y="58709"/>
                  </a:lnTo>
                  <a:lnTo>
                    <a:pt x="51209" y="59718"/>
                  </a:lnTo>
                  <a:lnTo>
                    <a:pt x="14546" y="59866"/>
                  </a:lnTo>
                  <a:lnTo>
                    <a:pt x="0" y="59871"/>
                  </a:lnTo>
                  <a:lnTo>
                    <a:pt x="5592" y="59871"/>
                  </a:lnTo>
                  <a:lnTo>
                    <a:pt x="14362" y="63916"/>
                  </a:lnTo>
                  <a:lnTo>
                    <a:pt x="16840" y="65954"/>
                  </a:lnTo>
                  <a:lnTo>
                    <a:pt x="21175" y="72021"/>
                  </a:lnTo>
                  <a:lnTo>
                    <a:pt x="25190" y="73737"/>
                  </a:lnTo>
                  <a:lnTo>
                    <a:pt x="29796" y="79016"/>
                  </a:lnTo>
                  <a:lnTo>
                    <a:pt x="35512" y="86160"/>
                  </a:lnTo>
                  <a:lnTo>
                    <a:pt x="50722" y="99902"/>
                  </a:lnTo>
                  <a:lnTo>
                    <a:pt x="77774" y="137009"/>
                  </a:lnTo>
                  <a:lnTo>
                    <a:pt x="106143" y="174077"/>
                  </a:lnTo>
                  <a:lnTo>
                    <a:pt x="115165" y="185135"/>
                  </a:lnTo>
                  <a:lnTo>
                    <a:pt x="139364" y="222567"/>
                  </a:lnTo>
                  <a:lnTo>
                    <a:pt x="165951" y="259067"/>
                  </a:lnTo>
                  <a:lnTo>
                    <a:pt x="176614" y="274478"/>
                  </a:lnTo>
                  <a:lnTo>
                    <a:pt x="193195" y="288300"/>
                  </a:lnTo>
                  <a:lnTo>
                    <a:pt x="198171" y="296040"/>
                  </a:lnTo>
                  <a:lnTo>
                    <a:pt x="204297" y="303262"/>
                  </a:lnTo>
                  <a:lnTo>
                    <a:pt x="216019" y="292347"/>
                  </a:lnTo>
                  <a:lnTo>
                    <a:pt x="218185" y="287936"/>
                  </a:lnTo>
                  <a:lnTo>
                    <a:pt x="230422" y="260053"/>
                  </a:lnTo>
                  <a:lnTo>
                    <a:pt x="251112" y="224521"/>
                  </a:lnTo>
                  <a:lnTo>
                    <a:pt x="270859" y="190325"/>
                  </a:lnTo>
                  <a:lnTo>
                    <a:pt x="296302" y="159111"/>
                  </a:lnTo>
                  <a:lnTo>
                    <a:pt x="320770" y="128486"/>
                  </a:lnTo>
                  <a:lnTo>
                    <a:pt x="356467" y="96439"/>
                  </a:lnTo>
                  <a:lnTo>
                    <a:pt x="388648" y="70163"/>
                  </a:lnTo>
                  <a:lnTo>
                    <a:pt x="424833" y="44834"/>
                  </a:lnTo>
                  <a:lnTo>
                    <a:pt x="430371" y="40487"/>
                  </a:lnTo>
                  <a:lnTo>
                    <a:pt x="440898" y="3701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38"/>
            <p:cNvSpPr/>
            <p:nvPr/>
          </p:nvSpPr>
          <p:spPr>
            <a:xfrm>
              <a:off x="38100" y="2308859"/>
              <a:ext cx="632461" cy="1874522"/>
            </a:xfrm>
            <a:custGeom>
              <a:avLst/>
              <a:gdLst/>
              <a:ahLst/>
              <a:cxnLst/>
              <a:rect l="0" t="0" r="0" b="0"/>
              <a:pathLst>
                <a:path w="632461" h="1874522">
                  <a:moveTo>
                    <a:pt x="0" y="0"/>
                  </a:moveTo>
                  <a:lnTo>
                    <a:pt x="35726" y="0"/>
                  </a:lnTo>
                  <a:lnTo>
                    <a:pt x="49061" y="847"/>
                  </a:lnTo>
                  <a:lnTo>
                    <a:pt x="83866" y="15439"/>
                  </a:lnTo>
                  <a:lnTo>
                    <a:pt x="99073" y="25177"/>
                  </a:lnTo>
                  <a:lnTo>
                    <a:pt x="110072" y="33203"/>
                  </a:lnTo>
                  <a:lnTo>
                    <a:pt x="147461" y="56677"/>
                  </a:lnTo>
                  <a:lnTo>
                    <a:pt x="183233" y="81385"/>
                  </a:lnTo>
                  <a:lnTo>
                    <a:pt x="221026" y="108952"/>
                  </a:lnTo>
                  <a:lnTo>
                    <a:pt x="253849" y="144233"/>
                  </a:lnTo>
                  <a:lnTo>
                    <a:pt x="285829" y="176359"/>
                  </a:lnTo>
                  <a:lnTo>
                    <a:pt x="314520" y="213505"/>
                  </a:lnTo>
                  <a:lnTo>
                    <a:pt x="339269" y="243869"/>
                  </a:lnTo>
                  <a:lnTo>
                    <a:pt x="360464" y="279563"/>
                  </a:lnTo>
                  <a:lnTo>
                    <a:pt x="380957" y="314209"/>
                  </a:lnTo>
                  <a:lnTo>
                    <a:pt x="397266" y="349369"/>
                  </a:lnTo>
                  <a:lnTo>
                    <a:pt x="414724" y="386857"/>
                  </a:lnTo>
                  <a:lnTo>
                    <a:pt x="432221" y="424616"/>
                  </a:lnTo>
                  <a:lnTo>
                    <a:pt x="448126" y="460830"/>
                  </a:lnTo>
                  <a:lnTo>
                    <a:pt x="458556" y="490543"/>
                  </a:lnTo>
                  <a:lnTo>
                    <a:pt x="471054" y="520796"/>
                  </a:lnTo>
                  <a:lnTo>
                    <a:pt x="481436" y="551209"/>
                  </a:lnTo>
                  <a:lnTo>
                    <a:pt x="492530" y="586589"/>
                  </a:lnTo>
                  <a:lnTo>
                    <a:pt x="500311" y="615388"/>
                  </a:lnTo>
                  <a:lnTo>
                    <a:pt x="507979" y="645370"/>
                  </a:lnTo>
                  <a:lnTo>
                    <a:pt x="515614" y="675703"/>
                  </a:lnTo>
                  <a:lnTo>
                    <a:pt x="523238" y="706139"/>
                  </a:lnTo>
                  <a:lnTo>
                    <a:pt x="530012" y="736606"/>
                  </a:lnTo>
                  <a:lnTo>
                    <a:pt x="533243" y="767082"/>
                  </a:lnTo>
                  <a:lnTo>
                    <a:pt x="539186" y="797561"/>
                  </a:lnTo>
                  <a:lnTo>
                    <a:pt x="546309" y="828887"/>
                  </a:lnTo>
                  <a:lnTo>
                    <a:pt x="553781" y="863757"/>
                  </a:lnTo>
                  <a:lnTo>
                    <a:pt x="561358" y="895914"/>
                  </a:lnTo>
                  <a:lnTo>
                    <a:pt x="568965" y="927738"/>
                  </a:lnTo>
                  <a:lnTo>
                    <a:pt x="575734" y="962756"/>
                  </a:lnTo>
                  <a:lnTo>
                    <a:pt x="578963" y="994956"/>
                  </a:lnTo>
                  <a:lnTo>
                    <a:pt x="584059" y="1026792"/>
                  </a:lnTo>
                  <a:lnTo>
                    <a:pt x="586792" y="1062660"/>
                  </a:lnTo>
                  <a:lnTo>
                    <a:pt x="591741" y="1100099"/>
                  </a:lnTo>
                  <a:lnTo>
                    <a:pt x="593584" y="1138003"/>
                  </a:lnTo>
                  <a:lnTo>
                    <a:pt x="594130" y="1175198"/>
                  </a:lnTo>
                  <a:lnTo>
                    <a:pt x="595138" y="1208891"/>
                  </a:lnTo>
                  <a:lnTo>
                    <a:pt x="599576" y="1244462"/>
                  </a:lnTo>
                  <a:lnTo>
                    <a:pt x="601267" y="1277674"/>
                  </a:lnTo>
                  <a:lnTo>
                    <a:pt x="601768" y="1313949"/>
                  </a:lnTo>
                  <a:lnTo>
                    <a:pt x="602764" y="1350662"/>
                  </a:lnTo>
                  <a:lnTo>
                    <a:pt x="608044" y="1383365"/>
                  </a:lnTo>
                  <a:lnTo>
                    <a:pt x="614125" y="1415350"/>
                  </a:lnTo>
                  <a:lnTo>
                    <a:pt x="616302" y="1450415"/>
                  </a:lnTo>
                  <a:lnTo>
                    <a:pt x="616948" y="1482630"/>
                  </a:lnTo>
                  <a:lnTo>
                    <a:pt x="617139" y="1514471"/>
                  </a:lnTo>
                  <a:lnTo>
                    <a:pt x="617196" y="1549493"/>
                  </a:lnTo>
                  <a:lnTo>
                    <a:pt x="617212" y="1581695"/>
                  </a:lnTo>
                  <a:lnTo>
                    <a:pt x="617217" y="1612686"/>
                  </a:lnTo>
                  <a:lnTo>
                    <a:pt x="617219" y="1643317"/>
                  </a:lnTo>
                  <a:lnTo>
                    <a:pt x="618066" y="1673842"/>
                  </a:lnTo>
                  <a:lnTo>
                    <a:pt x="622456" y="1704335"/>
                  </a:lnTo>
                  <a:lnTo>
                    <a:pt x="624133" y="1734819"/>
                  </a:lnTo>
                  <a:lnTo>
                    <a:pt x="624630" y="1764453"/>
                  </a:lnTo>
                  <a:lnTo>
                    <a:pt x="624798" y="1797651"/>
                  </a:lnTo>
                  <a:lnTo>
                    <a:pt x="625681" y="1830249"/>
                  </a:lnTo>
                  <a:lnTo>
                    <a:pt x="632145" y="1865377"/>
                  </a:lnTo>
                  <a:lnTo>
                    <a:pt x="632460" y="18745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52"/>
          <p:cNvGrpSpPr/>
          <p:nvPr/>
        </p:nvGrpSpPr>
        <p:grpSpPr>
          <a:xfrm>
            <a:off x="807729" y="2232752"/>
            <a:ext cx="990592" cy="2086586"/>
            <a:chOff x="807729" y="2232752"/>
            <a:chExt cx="990592" cy="2086586"/>
          </a:xfrm>
        </p:grpSpPr>
        <p:sp>
          <p:nvSpPr>
            <p:cNvPr id="8" name="SMARTInkShape-1139"/>
            <p:cNvSpPr/>
            <p:nvPr/>
          </p:nvSpPr>
          <p:spPr>
            <a:xfrm>
              <a:off x="944972" y="2232752"/>
              <a:ext cx="853349" cy="1866808"/>
            </a:xfrm>
            <a:custGeom>
              <a:avLst/>
              <a:gdLst/>
              <a:ahLst/>
              <a:cxnLst/>
              <a:rect l="0" t="0" r="0" b="0"/>
              <a:pathLst>
                <a:path w="853349" h="1866808">
                  <a:moveTo>
                    <a:pt x="853348" y="7527"/>
                  </a:moveTo>
                  <a:lnTo>
                    <a:pt x="853348" y="3482"/>
                  </a:lnTo>
                  <a:lnTo>
                    <a:pt x="852501" y="2291"/>
                  </a:lnTo>
                  <a:lnTo>
                    <a:pt x="851090" y="1496"/>
                  </a:lnTo>
                  <a:lnTo>
                    <a:pt x="842801" y="378"/>
                  </a:lnTo>
                  <a:lnTo>
                    <a:pt x="824829" y="0"/>
                  </a:lnTo>
                  <a:lnTo>
                    <a:pt x="817248" y="2207"/>
                  </a:lnTo>
                  <a:lnTo>
                    <a:pt x="796727" y="12064"/>
                  </a:lnTo>
                  <a:lnTo>
                    <a:pt x="782008" y="15927"/>
                  </a:lnTo>
                  <a:lnTo>
                    <a:pt x="750035" y="34978"/>
                  </a:lnTo>
                  <a:lnTo>
                    <a:pt x="717104" y="47789"/>
                  </a:lnTo>
                  <a:lnTo>
                    <a:pt x="685888" y="66374"/>
                  </a:lnTo>
                  <a:lnTo>
                    <a:pt x="654417" y="86352"/>
                  </a:lnTo>
                  <a:lnTo>
                    <a:pt x="618724" y="108862"/>
                  </a:lnTo>
                  <a:lnTo>
                    <a:pt x="586963" y="133471"/>
                  </a:lnTo>
                  <a:lnTo>
                    <a:pt x="555383" y="160722"/>
                  </a:lnTo>
                  <a:lnTo>
                    <a:pt x="521926" y="190565"/>
                  </a:lnTo>
                  <a:lnTo>
                    <a:pt x="487092" y="223291"/>
                  </a:lnTo>
                  <a:lnTo>
                    <a:pt x="449422" y="259304"/>
                  </a:lnTo>
                  <a:lnTo>
                    <a:pt x="425078" y="294767"/>
                  </a:lnTo>
                  <a:lnTo>
                    <a:pt x="403963" y="329367"/>
                  </a:lnTo>
                  <a:lnTo>
                    <a:pt x="388586" y="358581"/>
                  </a:lnTo>
                  <a:lnTo>
                    <a:pt x="368219" y="394748"/>
                  </a:lnTo>
                  <a:lnTo>
                    <a:pt x="342653" y="427198"/>
                  </a:lnTo>
                  <a:lnTo>
                    <a:pt x="320419" y="463084"/>
                  </a:lnTo>
                  <a:lnTo>
                    <a:pt x="295675" y="498928"/>
                  </a:lnTo>
                  <a:lnTo>
                    <a:pt x="277649" y="533384"/>
                  </a:lnTo>
                  <a:lnTo>
                    <a:pt x="263175" y="569667"/>
                  </a:lnTo>
                  <a:lnTo>
                    <a:pt x="258309" y="586720"/>
                  </a:lnTo>
                  <a:lnTo>
                    <a:pt x="239004" y="623006"/>
                  </a:lnTo>
                  <a:lnTo>
                    <a:pt x="222490" y="658929"/>
                  </a:lnTo>
                  <a:lnTo>
                    <a:pt x="209006" y="692553"/>
                  </a:lnTo>
                  <a:lnTo>
                    <a:pt x="195931" y="725912"/>
                  </a:lnTo>
                  <a:lnTo>
                    <a:pt x="181339" y="760818"/>
                  </a:lnTo>
                  <a:lnTo>
                    <a:pt x="170303" y="797409"/>
                  </a:lnTo>
                  <a:lnTo>
                    <a:pt x="159970" y="832232"/>
                  </a:lnTo>
                  <a:lnTo>
                    <a:pt x="149776" y="867427"/>
                  </a:lnTo>
                  <a:lnTo>
                    <a:pt x="134372" y="904075"/>
                  </a:lnTo>
                  <a:lnTo>
                    <a:pt x="122299" y="936651"/>
                  </a:lnTo>
                  <a:lnTo>
                    <a:pt x="116605" y="959874"/>
                  </a:lnTo>
                  <a:lnTo>
                    <a:pt x="110636" y="994522"/>
                  </a:lnTo>
                  <a:lnTo>
                    <a:pt x="101304" y="1027896"/>
                  </a:lnTo>
                  <a:lnTo>
                    <a:pt x="91307" y="1058947"/>
                  </a:lnTo>
                  <a:lnTo>
                    <a:pt x="85973" y="1084164"/>
                  </a:lnTo>
                  <a:lnTo>
                    <a:pt x="80126" y="1118980"/>
                  </a:lnTo>
                  <a:lnTo>
                    <a:pt x="76055" y="1151163"/>
                  </a:lnTo>
                  <a:lnTo>
                    <a:pt x="69412" y="1178562"/>
                  </a:lnTo>
                  <a:lnTo>
                    <a:pt x="56942" y="1211004"/>
                  </a:lnTo>
                  <a:lnTo>
                    <a:pt x="48497" y="1248677"/>
                  </a:lnTo>
                  <a:lnTo>
                    <a:pt x="41960" y="1285164"/>
                  </a:lnTo>
                  <a:lnTo>
                    <a:pt x="38528" y="1319424"/>
                  </a:lnTo>
                  <a:lnTo>
                    <a:pt x="32839" y="1356433"/>
                  </a:lnTo>
                  <a:lnTo>
                    <a:pt x="30710" y="1394389"/>
                  </a:lnTo>
                  <a:lnTo>
                    <a:pt x="24399" y="1426439"/>
                  </a:lnTo>
                  <a:lnTo>
                    <a:pt x="17746" y="1463157"/>
                  </a:lnTo>
                  <a:lnTo>
                    <a:pt x="15490" y="1501075"/>
                  </a:lnTo>
                  <a:lnTo>
                    <a:pt x="9161" y="1539151"/>
                  </a:lnTo>
                  <a:lnTo>
                    <a:pt x="7743" y="1577248"/>
                  </a:lnTo>
                  <a:lnTo>
                    <a:pt x="7556" y="1611302"/>
                  </a:lnTo>
                  <a:lnTo>
                    <a:pt x="7530" y="1647201"/>
                  </a:lnTo>
                  <a:lnTo>
                    <a:pt x="967" y="1685108"/>
                  </a:lnTo>
                  <a:lnTo>
                    <a:pt x="0" y="1719145"/>
                  </a:lnTo>
                  <a:lnTo>
                    <a:pt x="6827" y="1755027"/>
                  </a:lnTo>
                  <a:lnTo>
                    <a:pt x="7509" y="1793006"/>
                  </a:lnTo>
                  <a:lnTo>
                    <a:pt x="7528" y="1829812"/>
                  </a:lnTo>
                  <a:lnTo>
                    <a:pt x="7528" y="18668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40"/>
            <p:cNvSpPr/>
            <p:nvPr/>
          </p:nvSpPr>
          <p:spPr>
            <a:xfrm>
              <a:off x="807729" y="4000527"/>
              <a:ext cx="319573" cy="318811"/>
            </a:xfrm>
            <a:custGeom>
              <a:avLst/>
              <a:gdLst/>
              <a:ahLst/>
              <a:cxnLst/>
              <a:rect l="0" t="0" r="0" b="0"/>
              <a:pathLst>
                <a:path w="319573" h="318811">
                  <a:moveTo>
                    <a:pt x="45710" y="7592"/>
                  </a:moveTo>
                  <a:lnTo>
                    <a:pt x="45710" y="286"/>
                  </a:lnTo>
                  <a:lnTo>
                    <a:pt x="60362" y="0"/>
                  </a:lnTo>
                  <a:lnTo>
                    <a:pt x="93107" y="6536"/>
                  </a:lnTo>
                  <a:lnTo>
                    <a:pt x="125978" y="9711"/>
                  </a:lnTo>
                  <a:lnTo>
                    <a:pt x="162773" y="14488"/>
                  </a:lnTo>
                  <a:lnTo>
                    <a:pt x="196900" y="17327"/>
                  </a:lnTo>
                  <a:lnTo>
                    <a:pt x="228351" y="21745"/>
                  </a:lnTo>
                  <a:lnTo>
                    <a:pt x="264401" y="22689"/>
                  </a:lnTo>
                  <a:lnTo>
                    <a:pt x="290942" y="23660"/>
                  </a:lnTo>
                  <a:lnTo>
                    <a:pt x="306845" y="29391"/>
                  </a:lnTo>
                  <a:lnTo>
                    <a:pt x="319572" y="30425"/>
                  </a:lnTo>
                  <a:lnTo>
                    <a:pt x="309384" y="30450"/>
                  </a:lnTo>
                  <a:lnTo>
                    <a:pt x="272135" y="37366"/>
                  </a:lnTo>
                  <a:lnTo>
                    <a:pt x="235279" y="35675"/>
                  </a:lnTo>
                  <a:lnTo>
                    <a:pt x="203197" y="32000"/>
                  </a:lnTo>
                  <a:lnTo>
                    <a:pt x="171395" y="30911"/>
                  </a:lnTo>
                  <a:lnTo>
                    <a:pt x="141370" y="30588"/>
                  </a:lnTo>
                  <a:lnTo>
                    <a:pt x="110179" y="28235"/>
                  </a:lnTo>
                  <a:lnTo>
                    <a:pt x="76884" y="23900"/>
                  </a:lnTo>
                  <a:lnTo>
                    <a:pt x="40439" y="22973"/>
                  </a:lnTo>
                  <a:lnTo>
                    <a:pt x="2705" y="22833"/>
                  </a:lnTo>
                  <a:lnTo>
                    <a:pt x="0" y="22832"/>
                  </a:lnTo>
                  <a:lnTo>
                    <a:pt x="4038" y="22832"/>
                  </a:lnTo>
                  <a:lnTo>
                    <a:pt x="5229" y="23679"/>
                  </a:lnTo>
                  <a:lnTo>
                    <a:pt x="6023" y="25090"/>
                  </a:lnTo>
                  <a:lnTo>
                    <a:pt x="8248" y="35830"/>
                  </a:lnTo>
                  <a:lnTo>
                    <a:pt x="19743" y="56882"/>
                  </a:lnTo>
                  <a:lnTo>
                    <a:pt x="30957" y="91473"/>
                  </a:lnTo>
                  <a:lnTo>
                    <a:pt x="40493" y="106670"/>
                  </a:lnTo>
                  <a:lnTo>
                    <a:pt x="48471" y="117667"/>
                  </a:lnTo>
                  <a:lnTo>
                    <a:pt x="63185" y="152820"/>
                  </a:lnTo>
                  <a:lnTo>
                    <a:pt x="76150" y="190531"/>
                  </a:lnTo>
                  <a:lnTo>
                    <a:pt x="88885" y="227734"/>
                  </a:lnTo>
                  <a:lnTo>
                    <a:pt x="104130" y="261296"/>
                  </a:lnTo>
                  <a:lnTo>
                    <a:pt x="119653" y="294877"/>
                  </a:lnTo>
                  <a:lnTo>
                    <a:pt x="121778" y="310754"/>
                  </a:lnTo>
                  <a:lnTo>
                    <a:pt x="128460" y="318810"/>
                  </a:lnTo>
                  <a:lnTo>
                    <a:pt x="128817" y="318364"/>
                  </a:lnTo>
                  <a:lnTo>
                    <a:pt x="129528" y="283899"/>
                  </a:lnTo>
                  <a:lnTo>
                    <a:pt x="142652" y="247363"/>
                  </a:lnTo>
                  <a:lnTo>
                    <a:pt x="158812" y="212797"/>
                  </a:lnTo>
                  <a:lnTo>
                    <a:pt x="173979" y="182747"/>
                  </a:lnTo>
                  <a:lnTo>
                    <a:pt x="198278" y="150769"/>
                  </a:lnTo>
                  <a:lnTo>
                    <a:pt x="228769" y="114908"/>
                  </a:lnTo>
                  <a:lnTo>
                    <a:pt x="264295" y="78616"/>
                  </a:lnTo>
                  <a:lnTo>
                    <a:pt x="275858" y="69276"/>
                  </a:lnTo>
                  <a:lnTo>
                    <a:pt x="298601" y="51742"/>
                  </a:lnTo>
                  <a:lnTo>
                    <a:pt x="304791" y="456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MARTInkShape-1141"/>
          <p:cNvSpPr/>
          <p:nvPr/>
        </p:nvSpPr>
        <p:spPr>
          <a:xfrm>
            <a:off x="2141220" y="3901440"/>
            <a:ext cx="929640" cy="60961"/>
          </a:xfrm>
          <a:custGeom>
            <a:avLst/>
            <a:gdLst/>
            <a:ahLst/>
            <a:cxnLst/>
            <a:rect l="0" t="0" r="0" b="0"/>
            <a:pathLst>
              <a:path w="929640" h="60961">
                <a:moveTo>
                  <a:pt x="0" y="0"/>
                </a:moveTo>
                <a:lnTo>
                  <a:pt x="6560" y="0"/>
                </a:lnTo>
                <a:lnTo>
                  <a:pt x="11351" y="4045"/>
                </a:lnTo>
                <a:lnTo>
                  <a:pt x="18027" y="6031"/>
                </a:lnTo>
                <a:lnTo>
                  <a:pt x="47937" y="8257"/>
                </a:lnTo>
                <a:lnTo>
                  <a:pt x="84759" y="13610"/>
                </a:lnTo>
                <a:lnTo>
                  <a:pt x="114578" y="14757"/>
                </a:lnTo>
                <a:lnTo>
                  <a:pt x="147120" y="17354"/>
                </a:lnTo>
                <a:lnTo>
                  <a:pt x="172066" y="20412"/>
                </a:lnTo>
                <a:lnTo>
                  <a:pt x="200087" y="21772"/>
                </a:lnTo>
                <a:lnTo>
                  <a:pt x="229474" y="22376"/>
                </a:lnTo>
                <a:lnTo>
                  <a:pt x="259468" y="22645"/>
                </a:lnTo>
                <a:lnTo>
                  <a:pt x="289732" y="22764"/>
                </a:lnTo>
                <a:lnTo>
                  <a:pt x="322374" y="25075"/>
                </a:lnTo>
                <a:lnTo>
                  <a:pt x="355790" y="28077"/>
                </a:lnTo>
                <a:lnTo>
                  <a:pt x="387576" y="29412"/>
                </a:lnTo>
                <a:lnTo>
                  <a:pt x="418636" y="32263"/>
                </a:lnTo>
                <a:lnTo>
                  <a:pt x="449373" y="35506"/>
                </a:lnTo>
                <a:lnTo>
                  <a:pt x="479968" y="36947"/>
                </a:lnTo>
                <a:lnTo>
                  <a:pt x="512757" y="37587"/>
                </a:lnTo>
                <a:lnTo>
                  <a:pt x="546238" y="37872"/>
                </a:lnTo>
                <a:lnTo>
                  <a:pt x="578052" y="37998"/>
                </a:lnTo>
                <a:lnTo>
                  <a:pt x="609125" y="40313"/>
                </a:lnTo>
                <a:lnTo>
                  <a:pt x="639869" y="43316"/>
                </a:lnTo>
                <a:lnTo>
                  <a:pt x="670466" y="44652"/>
                </a:lnTo>
                <a:lnTo>
                  <a:pt x="700998" y="45245"/>
                </a:lnTo>
                <a:lnTo>
                  <a:pt x="731501" y="45509"/>
                </a:lnTo>
                <a:lnTo>
                  <a:pt x="761991" y="45626"/>
                </a:lnTo>
                <a:lnTo>
                  <a:pt x="799626" y="49737"/>
                </a:lnTo>
                <a:lnTo>
                  <a:pt x="832227" y="52272"/>
                </a:lnTo>
                <a:lnTo>
                  <a:pt x="863335" y="53023"/>
                </a:lnTo>
                <a:lnTo>
                  <a:pt x="897786" y="53298"/>
                </a:lnTo>
                <a:lnTo>
                  <a:pt x="907863" y="54168"/>
                </a:lnTo>
                <a:lnTo>
                  <a:pt x="929639" y="60960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Divergent Evolution – differences between groups which can lead to a new species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596" y="2593913"/>
            <a:ext cx="5470091" cy="4264087"/>
          </a:xfrm>
          <a:prstGeom prst="rect">
            <a:avLst/>
          </a:prstGeom>
        </p:spPr>
      </p:pic>
      <p:sp>
        <p:nvSpPr>
          <p:cNvPr id="5" name="SMARTInkShape-1142"/>
          <p:cNvSpPr/>
          <p:nvPr/>
        </p:nvSpPr>
        <p:spPr>
          <a:xfrm>
            <a:off x="144912" y="2012913"/>
            <a:ext cx="951644" cy="2543847"/>
          </a:xfrm>
          <a:custGeom>
            <a:avLst/>
            <a:gdLst/>
            <a:ahLst/>
            <a:cxnLst/>
            <a:rect l="0" t="0" r="0" b="0"/>
            <a:pathLst>
              <a:path w="951644" h="2543847">
                <a:moveTo>
                  <a:pt x="845688" y="2543846"/>
                </a:moveTo>
                <a:lnTo>
                  <a:pt x="845688" y="2539801"/>
                </a:lnTo>
                <a:lnTo>
                  <a:pt x="844841" y="2538610"/>
                </a:lnTo>
                <a:lnTo>
                  <a:pt x="843430" y="2537815"/>
                </a:lnTo>
                <a:lnTo>
                  <a:pt x="841642" y="2537286"/>
                </a:lnTo>
                <a:lnTo>
                  <a:pt x="840451" y="2536086"/>
                </a:lnTo>
                <a:lnTo>
                  <a:pt x="839127" y="2532495"/>
                </a:lnTo>
                <a:lnTo>
                  <a:pt x="838381" y="2521669"/>
                </a:lnTo>
                <a:lnTo>
                  <a:pt x="842206" y="2507736"/>
                </a:lnTo>
                <a:lnTo>
                  <a:pt x="863509" y="2469858"/>
                </a:lnTo>
                <a:lnTo>
                  <a:pt x="872789" y="2449802"/>
                </a:lnTo>
                <a:lnTo>
                  <a:pt x="882001" y="2414303"/>
                </a:lnTo>
                <a:lnTo>
                  <a:pt x="889662" y="2377795"/>
                </a:lnTo>
                <a:lnTo>
                  <a:pt x="897261" y="2344932"/>
                </a:lnTo>
                <a:lnTo>
                  <a:pt x="905244" y="2307522"/>
                </a:lnTo>
                <a:lnTo>
                  <a:pt x="906370" y="2276279"/>
                </a:lnTo>
                <a:lnTo>
                  <a:pt x="906593" y="2240631"/>
                </a:lnTo>
                <a:lnTo>
                  <a:pt x="908889" y="2216656"/>
                </a:lnTo>
                <a:lnTo>
                  <a:pt x="913205" y="2181754"/>
                </a:lnTo>
                <a:lnTo>
                  <a:pt x="914904" y="2147484"/>
                </a:lnTo>
                <a:lnTo>
                  <a:pt x="919442" y="2118878"/>
                </a:lnTo>
                <a:lnTo>
                  <a:pt x="921163" y="2088953"/>
                </a:lnTo>
                <a:lnTo>
                  <a:pt x="921673" y="2058637"/>
                </a:lnTo>
                <a:lnTo>
                  <a:pt x="922671" y="2028206"/>
                </a:lnTo>
                <a:lnTo>
                  <a:pt x="927105" y="1996894"/>
                </a:lnTo>
                <a:lnTo>
                  <a:pt x="928796" y="1962028"/>
                </a:lnTo>
                <a:lnTo>
                  <a:pt x="930143" y="1929872"/>
                </a:lnTo>
                <a:lnTo>
                  <a:pt x="934682" y="1898896"/>
                </a:lnTo>
                <a:lnTo>
                  <a:pt x="936403" y="1867422"/>
                </a:lnTo>
                <a:lnTo>
                  <a:pt x="936913" y="1832508"/>
                </a:lnTo>
                <a:lnTo>
                  <a:pt x="937911" y="1800338"/>
                </a:lnTo>
                <a:lnTo>
                  <a:pt x="942345" y="1768511"/>
                </a:lnTo>
                <a:lnTo>
                  <a:pt x="944036" y="1732645"/>
                </a:lnTo>
                <a:lnTo>
                  <a:pt x="945383" y="1695208"/>
                </a:lnTo>
                <a:lnTo>
                  <a:pt x="949922" y="1658151"/>
                </a:lnTo>
                <a:lnTo>
                  <a:pt x="951643" y="1624499"/>
                </a:lnTo>
                <a:lnTo>
                  <a:pt x="951306" y="1588093"/>
                </a:lnTo>
                <a:lnTo>
                  <a:pt x="948227" y="1563089"/>
                </a:lnTo>
                <a:lnTo>
                  <a:pt x="946294" y="1535608"/>
                </a:lnTo>
                <a:lnTo>
                  <a:pt x="944588" y="1507307"/>
                </a:lnTo>
                <a:lnTo>
                  <a:pt x="941008" y="1480618"/>
                </a:lnTo>
                <a:lnTo>
                  <a:pt x="938852" y="1454645"/>
                </a:lnTo>
                <a:lnTo>
                  <a:pt x="938741" y="1428144"/>
                </a:lnTo>
                <a:lnTo>
                  <a:pt x="941513" y="1399432"/>
                </a:lnTo>
                <a:lnTo>
                  <a:pt x="941052" y="1371995"/>
                </a:lnTo>
                <a:lnTo>
                  <a:pt x="938025" y="1344844"/>
                </a:lnTo>
                <a:lnTo>
                  <a:pt x="933858" y="1315843"/>
                </a:lnTo>
                <a:lnTo>
                  <a:pt x="929183" y="1286020"/>
                </a:lnTo>
                <a:lnTo>
                  <a:pt x="924283" y="1256679"/>
                </a:lnTo>
                <a:lnTo>
                  <a:pt x="919283" y="1229528"/>
                </a:lnTo>
                <a:lnTo>
                  <a:pt x="911981" y="1198834"/>
                </a:lnTo>
                <a:lnTo>
                  <a:pt x="903938" y="1167130"/>
                </a:lnTo>
                <a:lnTo>
                  <a:pt x="897541" y="1138928"/>
                </a:lnTo>
                <a:lnTo>
                  <a:pt x="889618" y="1110025"/>
                </a:lnTo>
                <a:lnTo>
                  <a:pt x="880452" y="1081092"/>
                </a:lnTo>
                <a:lnTo>
                  <a:pt x="870734" y="1054123"/>
                </a:lnTo>
                <a:lnTo>
                  <a:pt x="865286" y="1028025"/>
                </a:lnTo>
                <a:lnTo>
                  <a:pt x="861171" y="1001468"/>
                </a:lnTo>
                <a:lnTo>
                  <a:pt x="853698" y="972732"/>
                </a:lnTo>
                <a:lnTo>
                  <a:pt x="842475" y="945284"/>
                </a:lnTo>
                <a:lnTo>
                  <a:pt x="829866" y="918974"/>
                </a:lnTo>
                <a:lnTo>
                  <a:pt x="818618" y="893170"/>
                </a:lnTo>
                <a:lnTo>
                  <a:pt x="807974" y="867590"/>
                </a:lnTo>
                <a:lnTo>
                  <a:pt x="796753" y="842110"/>
                </a:lnTo>
                <a:lnTo>
                  <a:pt x="783299" y="816675"/>
                </a:lnTo>
                <a:lnTo>
                  <a:pt x="771110" y="791259"/>
                </a:lnTo>
                <a:lnTo>
                  <a:pt x="752471" y="755408"/>
                </a:lnTo>
                <a:lnTo>
                  <a:pt x="730861" y="721079"/>
                </a:lnTo>
                <a:lnTo>
                  <a:pt x="708371" y="684096"/>
                </a:lnTo>
                <a:lnTo>
                  <a:pt x="687879" y="646327"/>
                </a:lnTo>
                <a:lnTo>
                  <a:pt x="668825" y="610583"/>
                </a:lnTo>
                <a:lnTo>
                  <a:pt x="647093" y="578543"/>
                </a:lnTo>
                <a:lnTo>
                  <a:pt x="624567" y="547601"/>
                </a:lnTo>
                <a:lnTo>
                  <a:pt x="601806" y="516984"/>
                </a:lnTo>
                <a:lnTo>
                  <a:pt x="578975" y="486464"/>
                </a:lnTo>
                <a:lnTo>
                  <a:pt x="544460" y="449855"/>
                </a:lnTo>
                <a:lnTo>
                  <a:pt x="510267" y="412928"/>
                </a:lnTo>
                <a:lnTo>
                  <a:pt x="474036" y="380296"/>
                </a:lnTo>
                <a:lnTo>
                  <a:pt x="438124" y="349391"/>
                </a:lnTo>
                <a:lnTo>
                  <a:pt x="404501" y="318827"/>
                </a:lnTo>
                <a:lnTo>
                  <a:pt x="371143" y="290589"/>
                </a:lnTo>
                <a:lnTo>
                  <a:pt x="336237" y="264408"/>
                </a:lnTo>
                <a:lnTo>
                  <a:pt x="304883" y="240861"/>
                </a:lnTo>
                <a:lnTo>
                  <a:pt x="274230" y="217646"/>
                </a:lnTo>
                <a:lnTo>
                  <a:pt x="243716" y="192897"/>
                </a:lnTo>
                <a:lnTo>
                  <a:pt x="207866" y="166550"/>
                </a:lnTo>
                <a:lnTo>
                  <a:pt x="175268" y="141025"/>
                </a:lnTo>
                <a:lnTo>
                  <a:pt x="137184" y="111479"/>
                </a:lnTo>
                <a:lnTo>
                  <a:pt x="106561" y="90736"/>
                </a:lnTo>
                <a:lnTo>
                  <a:pt x="71991" y="69907"/>
                </a:lnTo>
                <a:lnTo>
                  <a:pt x="48154" y="47874"/>
                </a:lnTo>
                <a:lnTo>
                  <a:pt x="37979" y="44490"/>
                </a:lnTo>
                <a:lnTo>
                  <a:pt x="37968" y="62399"/>
                </a:lnTo>
                <a:lnTo>
                  <a:pt x="51148" y="98030"/>
                </a:lnTo>
                <a:lnTo>
                  <a:pt x="54855" y="113127"/>
                </a:lnTo>
                <a:lnTo>
                  <a:pt x="66124" y="144558"/>
                </a:lnTo>
                <a:lnTo>
                  <a:pt x="78636" y="177735"/>
                </a:lnTo>
                <a:lnTo>
                  <a:pt x="85280" y="212615"/>
                </a:lnTo>
                <a:lnTo>
                  <a:pt x="96810" y="249600"/>
                </a:lnTo>
                <a:lnTo>
                  <a:pt x="99495" y="274697"/>
                </a:lnTo>
                <a:lnTo>
                  <a:pt x="106664" y="292255"/>
                </a:lnTo>
                <a:lnTo>
                  <a:pt x="108318" y="293486"/>
                </a:lnTo>
                <a:lnTo>
                  <a:pt x="112414" y="294853"/>
                </a:lnTo>
                <a:lnTo>
                  <a:pt x="117057" y="295460"/>
                </a:lnTo>
                <a:lnTo>
                  <a:pt x="117787" y="293929"/>
                </a:lnTo>
                <a:lnTo>
                  <a:pt x="112196" y="265051"/>
                </a:lnTo>
                <a:lnTo>
                  <a:pt x="109058" y="253429"/>
                </a:lnTo>
                <a:lnTo>
                  <a:pt x="104786" y="220630"/>
                </a:lnTo>
                <a:lnTo>
                  <a:pt x="91994" y="185396"/>
                </a:lnTo>
                <a:lnTo>
                  <a:pt x="82104" y="155852"/>
                </a:lnTo>
                <a:lnTo>
                  <a:pt x="65093" y="121612"/>
                </a:lnTo>
                <a:lnTo>
                  <a:pt x="47684" y="90389"/>
                </a:lnTo>
                <a:lnTo>
                  <a:pt x="33164" y="52977"/>
                </a:lnTo>
                <a:lnTo>
                  <a:pt x="15124" y="16464"/>
                </a:lnTo>
                <a:lnTo>
                  <a:pt x="10035" y="10865"/>
                </a:lnTo>
                <a:lnTo>
                  <a:pt x="3256" y="6867"/>
                </a:lnTo>
                <a:lnTo>
                  <a:pt x="314" y="0"/>
                </a:lnTo>
                <a:lnTo>
                  <a:pt x="165" y="436"/>
                </a:lnTo>
                <a:lnTo>
                  <a:pt x="0" y="3177"/>
                </a:lnTo>
                <a:lnTo>
                  <a:pt x="802" y="4247"/>
                </a:lnTo>
                <a:lnTo>
                  <a:pt x="21342" y="12293"/>
                </a:lnTo>
                <a:lnTo>
                  <a:pt x="54424" y="22145"/>
                </a:lnTo>
                <a:lnTo>
                  <a:pt x="92314" y="34395"/>
                </a:lnTo>
                <a:lnTo>
                  <a:pt x="130108" y="42242"/>
                </a:lnTo>
                <a:lnTo>
                  <a:pt x="160095" y="46079"/>
                </a:lnTo>
                <a:lnTo>
                  <a:pt x="190429" y="50321"/>
                </a:lnTo>
                <a:lnTo>
                  <a:pt x="226974" y="55799"/>
                </a:lnTo>
                <a:lnTo>
                  <a:pt x="263043" y="58951"/>
                </a:lnTo>
                <a:lnTo>
                  <a:pt x="298905" y="59696"/>
                </a:lnTo>
                <a:lnTo>
                  <a:pt x="304364" y="61971"/>
                </a:lnTo>
                <a:lnTo>
                  <a:pt x="307005" y="63763"/>
                </a:lnTo>
                <a:lnTo>
                  <a:pt x="309940" y="68011"/>
                </a:lnTo>
                <a:lnTo>
                  <a:pt x="311244" y="73569"/>
                </a:lnTo>
                <a:lnTo>
                  <a:pt x="311824" y="81683"/>
                </a:lnTo>
                <a:lnTo>
                  <a:pt x="309438" y="86217"/>
                </a:lnTo>
                <a:lnTo>
                  <a:pt x="273268" y="122632"/>
                </a:lnTo>
                <a:lnTo>
                  <a:pt x="239010" y="157415"/>
                </a:lnTo>
                <a:lnTo>
                  <a:pt x="206474" y="181240"/>
                </a:lnTo>
                <a:lnTo>
                  <a:pt x="175384" y="206644"/>
                </a:lnTo>
                <a:lnTo>
                  <a:pt x="138583" y="241524"/>
                </a:lnTo>
                <a:lnTo>
                  <a:pt x="107702" y="272873"/>
                </a:lnTo>
                <a:lnTo>
                  <a:pt x="84417" y="299009"/>
                </a:lnTo>
                <a:lnTo>
                  <a:pt x="68447" y="311187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55"/>
          <p:cNvGrpSpPr/>
          <p:nvPr/>
        </p:nvGrpSpPr>
        <p:grpSpPr>
          <a:xfrm>
            <a:off x="1243305" y="2057540"/>
            <a:ext cx="958282" cy="2461120"/>
            <a:chOff x="1243305" y="2057540"/>
            <a:chExt cx="958282" cy="2461120"/>
          </a:xfrm>
        </p:grpSpPr>
        <p:sp>
          <p:nvSpPr>
            <p:cNvPr id="6" name="SMARTInkShape-1143"/>
            <p:cNvSpPr/>
            <p:nvPr/>
          </p:nvSpPr>
          <p:spPr>
            <a:xfrm>
              <a:off x="1935490" y="2057540"/>
              <a:ext cx="266097" cy="297040"/>
            </a:xfrm>
            <a:custGeom>
              <a:avLst/>
              <a:gdLst/>
              <a:ahLst/>
              <a:cxnLst/>
              <a:rect l="0" t="0" r="0" b="0"/>
              <a:pathLst>
                <a:path w="266097" h="297040">
                  <a:moveTo>
                    <a:pt x="7610" y="45580"/>
                  </a:moveTo>
                  <a:lnTo>
                    <a:pt x="8456" y="79979"/>
                  </a:lnTo>
                  <a:lnTo>
                    <a:pt x="14170" y="114676"/>
                  </a:lnTo>
                  <a:lnTo>
                    <a:pt x="20257" y="145588"/>
                  </a:lnTo>
                  <a:lnTo>
                    <a:pt x="24595" y="181171"/>
                  </a:lnTo>
                  <a:lnTo>
                    <a:pt x="30543" y="214549"/>
                  </a:lnTo>
                  <a:lnTo>
                    <a:pt x="37860" y="243214"/>
                  </a:lnTo>
                  <a:lnTo>
                    <a:pt x="38021" y="247695"/>
                  </a:lnTo>
                  <a:lnTo>
                    <a:pt x="37241" y="230823"/>
                  </a:lnTo>
                  <a:lnTo>
                    <a:pt x="31529" y="197287"/>
                  </a:lnTo>
                  <a:lnTo>
                    <a:pt x="26738" y="166824"/>
                  </a:lnTo>
                  <a:lnTo>
                    <a:pt x="19956" y="135032"/>
                  </a:lnTo>
                  <a:lnTo>
                    <a:pt x="16630" y="100118"/>
                  </a:lnTo>
                  <a:lnTo>
                    <a:pt x="11599" y="67007"/>
                  </a:lnTo>
                  <a:lnTo>
                    <a:pt x="3161" y="33255"/>
                  </a:lnTo>
                  <a:lnTo>
                    <a:pt x="0" y="333"/>
                  </a:lnTo>
                  <a:lnTo>
                    <a:pt x="4038" y="0"/>
                  </a:lnTo>
                  <a:lnTo>
                    <a:pt x="40604" y="15303"/>
                  </a:lnTo>
                  <a:lnTo>
                    <a:pt x="77367" y="26980"/>
                  </a:lnTo>
                  <a:lnTo>
                    <a:pt x="115024" y="29676"/>
                  </a:lnTo>
                  <a:lnTo>
                    <a:pt x="144987" y="30143"/>
                  </a:lnTo>
                  <a:lnTo>
                    <a:pt x="175314" y="30281"/>
                  </a:lnTo>
                  <a:lnTo>
                    <a:pt x="211857" y="26283"/>
                  </a:lnTo>
                  <a:lnTo>
                    <a:pt x="248332" y="23032"/>
                  </a:lnTo>
                  <a:lnTo>
                    <a:pt x="266096" y="22727"/>
                  </a:lnTo>
                  <a:lnTo>
                    <a:pt x="256032" y="33326"/>
                  </a:lnTo>
                  <a:lnTo>
                    <a:pt x="220034" y="66855"/>
                  </a:lnTo>
                  <a:lnTo>
                    <a:pt x="184221" y="100300"/>
                  </a:lnTo>
                  <a:lnTo>
                    <a:pt x="154577" y="133854"/>
                  </a:lnTo>
                  <a:lnTo>
                    <a:pt x="125192" y="170607"/>
                  </a:lnTo>
                  <a:lnTo>
                    <a:pt x="99175" y="206614"/>
                  </a:lnTo>
                  <a:lnTo>
                    <a:pt x="64988" y="242395"/>
                  </a:lnTo>
                  <a:lnTo>
                    <a:pt x="36081" y="275544"/>
                  </a:lnTo>
                  <a:lnTo>
                    <a:pt x="15230" y="2970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144"/>
            <p:cNvSpPr/>
            <p:nvPr/>
          </p:nvSpPr>
          <p:spPr>
            <a:xfrm>
              <a:off x="1243305" y="2125979"/>
              <a:ext cx="760755" cy="2392681"/>
            </a:xfrm>
            <a:custGeom>
              <a:avLst/>
              <a:gdLst/>
              <a:ahLst/>
              <a:cxnLst/>
              <a:rect l="0" t="0" r="0" b="0"/>
              <a:pathLst>
                <a:path w="760755" h="2392681">
                  <a:moveTo>
                    <a:pt x="21615" y="2392680"/>
                  </a:moveTo>
                  <a:lnTo>
                    <a:pt x="13524" y="2388635"/>
                  </a:lnTo>
                  <a:lnTo>
                    <a:pt x="11141" y="2385751"/>
                  </a:lnTo>
                  <a:lnTo>
                    <a:pt x="1556" y="2359275"/>
                  </a:lnTo>
                  <a:lnTo>
                    <a:pt x="0" y="2349330"/>
                  </a:lnTo>
                  <a:lnTo>
                    <a:pt x="4950" y="2315789"/>
                  </a:lnTo>
                  <a:lnTo>
                    <a:pt x="7034" y="2278290"/>
                  </a:lnTo>
                  <a:lnTo>
                    <a:pt x="12369" y="2245625"/>
                  </a:lnTo>
                  <a:lnTo>
                    <a:pt x="13513" y="2216746"/>
                  </a:lnTo>
                  <a:lnTo>
                    <a:pt x="16109" y="2184483"/>
                  </a:lnTo>
                  <a:lnTo>
                    <a:pt x="19983" y="2150370"/>
                  </a:lnTo>
                  <a:lnTo>
                    <a:pt x="21131" y="2116556"/>
                  </a:lnTo>
                  <a:lnTo>
                    <a:pt x="23729" y="2079726"/>
                  </a:lnTo>
                  <a:lnTo>
                    <a:pt x="29861" y="2042002"/>
                  </a:lnTo>
                  <a:lnTo>
                    <a:pt x="34782" y="2004014"/>
                  </a:lnTo>
                  <a:lnTo>
                    <a:pt x="38498" y="1965947"/>
                  </a:lnTo>
                  <a:lnTo>
                    <a:pt x="44962" y="1927856"/>
                  </a:lnTo>
                  <a:lnTo>
                    <a:pt x="48924" y="1901612"/>
                  </a:lnTo>
                  <a:lnTo>
                    <a:pt x="50685" y="1873014"/>
                  </a:lnTo>
                  <a:lnTo>
                    <a:pt x="51468" y="1843371"/>
                  </a:lnTo>
                  <a:lnTo>
                    <a:pt x="52663" y="1814109"/>
                  </a:lnTo>
                  <a:lnTo>
                    <a:pt x="56016" y="1786994"/>
                  </a:lnTo>
                  <a:lnTo>
                    <a:pt x="58071" y="1758573"/>
                  </a:lnTo>
                  <a:lnTo>
                    <a:pt x="58137" y="1729855"/>
                  </a:lnTo>
                  <a:lnTo>
                    <a:pt x="55345" y="1702981"/>
                  </a:lnTo>
                  <a:lnTo>
                    <a:pt x="53539" y="1674667"/>
                  </a:lnTo>
                  <a:lnTo>
                    <a:pt x="52737" y="1645996"/>
                  </a:lnTo>
                  <a:lnTo>
                    <a:pt x="52380" y="1619143"/>
                  </a:lnTo>
                  <a:lnTo>
                    <a:pt x="49964" y="1590839"/>
                  </a:lnTo>
                  <a:lnTo>
                    <a:pt x="46914" y="1561327"/>
                  </a:lnTo>
                  <a:lnTo>
                    <a:pt x="45559" y="1531277"/>
                  </a:lnTo>
                  <a:lnTo>
                    <a:pt x="44956" y="1500987"/>
                  </a:lnTo>
                  <a:lnTo>
                    <a:pt x="43842" y="1470592"/>
                  </a:lnTo>
                  <a:lnTo>
                    <a:pt x="40524" y="1440150"/>
                  </a:lnTo>
                  <a:lnTo>
                    <a:pt x="38486" y="1409687"/>
                  </a:lnTo>
                  <a:lnTo>
                    <a:pt x="37579" y="1378368"/>
                  </a:lnTo>
                  <a:lnTo>
                    <a:pt x="37177" y="1344693"/>
                  </a:lnTo>
                  <a:lnTo>
                    <a:pt x="41513" y="1309970"/>
                  </a:lnTo>
                  <a:lnTo>
                    <a:pt x="47392" y="1274783"/>
                  </a:lnTo>
                  <a:lnTo>
                    <a:pt x="50004" y="1239388"/>
                  </a:lnTo>
                  <a:lnTo>
                    <a:pt x="51166" y="1206160"/>
                  </a:lnTo>
                  <a:lnTo>
                    <a:pt x="51682" y="1173611"/>
                  </a:lnTo>
                  <a:lnTo>
                    <a:pt x="51911" y="1139389"/>
                  </a:lnTo>
                  <a:lnTo>
                    <a:pt x="52013" y="1104424"/>
                  </a:lnTo>
                  <a:lnTo>
                    <a:pt x="52058" y="1069976"/>
                  </a:lnTo>
                  <a:lnTo>
                    <a:pt x="52078" y="1037732"/>
                  </a:lnTo>
                  <a:lnTo>
                    <a:pt x="52087" y="1004210"/>
                  </a:lnTo>
                  <a:lnTo>
                    <a:pt x="52938" y="970402"/>
                  </a:lnTo>
                  <a:lnTo>
                    <a:pt x="56138" y="938444"/>
                  </a:lnTo>
                  <a:lnTo>
                    <a:pt x="60383" y="905049"/>
                  </a:lnTo>
                  <a:lnTo>
                    <a:pt x="65092" y="871297"/>
                  </a:lnTo>
                  <a:lnTo>
                    <a:pt x="70006" y="839364"/>
                  </a:lnTo>
                  <a:lnTo>
                    <a:pt x="75013" y="808237"/>
                  </a:lnTo>
                  <a:lnTo>
                    <a:pt x="80907" y="777470"/>
                  </a:lnTo>
                  <a:lnTo>
                    <a:pt x="89171" y="746863"/>
                  </a:lnTo>
                  <a:lnTo>
                    <a:pt x="98489" y="714068"/>
                  </a:lnTo>
                  <a:lnTo>
                    <a:pt x="107427" y="681431"/>
                  </a:lnTo>
                  <a:lnTo>
                    <a:pt x="114222" y="652814"/>
                  </a:lnTo>
                  <a:lnTo>
                    <a:pt x="122323" y="623726"/>
                  </a:lnTo>
                  <a:lnTo>
                    <a:pt x="132414" y="593865"/>
                  </a:lnTo>
                  <a:lnTo>
                    <a:pt x="145365" y="563660"/>
                  </a:lnTo>
                  <a:lnTo>
                    <a:pt x="159588" y="535560"/>
                  </a:lnTo>
                  <a:lnTo>
                    <a:pt x="174376" y="508114"/>
                  </a:lnTo>
                  <a:lnTo>
                    <a:pt x="189415" y="478982"/>
                  </a:lnTo>
                  <a:lnTo>
                    <a:pt x="204566" y="451359"/>
                  </a:lnTo>
                  <a:lnTo>
                    <a:pt x="221460" y="424124"/>
                  </a:lnTo>
                  <a:lnTo>
                    <a:pt x="243079" y="395087"/>
                  </a:lnTo>
                  <a:lnTo>
                    <a:pt x="264541" y="367506"/>
                  </a:lnTo>
                  <a:lnTo>
                    <a:pt x="295664" y="330435"/>
                  </a:lnTo>
                  <a:lnTo>
                    <a:pt x="326334" y="298003"/>
                  </a:lnTo>
                  <a:lnTo>
                    <a:pt x="356871" y="266944"/>
                  </a:lnTo>
                  <a:lnTo>
                    <a:pt x="387367" y="238550"/>
                  </a:lnTo>
                  <a:lnTo>
                    <a:pt x="417852" y="211793"/>
                  </a:lnTo>
                  <a:lnTo>
                    <a:pt x="448334" y="184674"/>
                  </a:lnTo>
                  <a:lnTo>
                    <a:pt x="481072" y="160552"/>
                  </a:lnTo>
                  <a:lnTo>
                    <a:pt x="515326" y="139576"/>
                  </a:lnTo>
                  <a:lnTo>
                    <a:pt x="546924" y="122636"/>
                  </a:lnTo>
                  <a:lnTo>
                    <a:pt x="577735" y="104635"/>
                  </a:lnTo>
                  <a:lnTo>
                    <a:pt x="610397" y="79841"/>
                  </a:lnTo>
                  <a:lnTo>
                    <a:pt x="646724" y="55743"/>
                  </a:lnTo>
                  <a:lnTo>
                    <a:pt x="679353" y="40957"/>
                  </a:lnTo>
                  <a:lnTo>
                    <a:pt x="716096" y="22879"/>
                  </a:lnTo>
                  <a:lnTo>
                    <a:pt x="725666" y="18635"/>
                  </a:lnTo>
                  <a:lnTo>
                    <a:pt x="743350" y="13653"/>
                  </a:lnTo>
                  <a:lnTo>
                    <a:pt x="76075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79" y="1447800"/>
            <a:ext cx="4362609" cy="4800600"/>
          </a:xfrm>
        </p:spPr>
        <p:txBody>
          <a:bodyPr/>
          <a:lstStyle/>
          <a:p>
            <a:r>
              <a:rPr lang="en-US" dirty="0" smtClean="0"/>
              <a:t>Result from the cross between two true breeding organisms that result in a new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640" y="3685955"/>
            <a:ext cx="4464360" cy="3172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7" y="4174813"/>
            <a:ext cx="4010198" cy="2683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2806" y="650483"/>
            <a:ext cx="3811194" cy="2854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members of the same species that live in the same area at the same time</a:t>
            </a:r>
          </a:p>
          <a:p>
            <a:pPr lvl="1"/>
            <a:r>
              <a:rPr lang="en-US" dirty="0" smtClean="0"/>
              <a:t>Example – all of the largemouth bass that live in the same area at a particular point in time</a:t>
            </a:r>
          </a:p>
          <a:p>
            <a:pPr lvl="2"/>
            <a:r>
              <a:rPr lang="en-US" dirty="0" smtClean="0"/>
              <a:t>Why is it important to have boundaries and a set time when defining the population?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50" y="4693626"/>
            <a:ext cx="4986834" cy="2164374"/>
          </a:xfrm>
          <a:prstGeom prst="rect">
            <a:avLst/>
          </a:prstGeom>
        </p:spPr>
      </p:pic>
      <p:grpSp>
        <p:nvGrpSpPr>
          <p:cNvPr id="24" name="SMARTInkShape-Group1"/>
          <p:cNvGrpSpPr/>
          <p:nvPr/>
        </p:nvGrpSpPr>
        <p:grpSpPr>
          <a:xfrm>
            <a:off x="99330" y="3627119"/>
            <a:ext cx="2056968" cy="1440182"/>
            <a:chOff x="99330" y="3627119"/>
            <a:chExt cx="2056968" cy="1440182"/>
          </a:xfrm>
        </p:grpSpPr>
        <p:sp>
          <p:nvSpPr>
            <p:cNvPr id="5" name="SMARTInkShape-1"/>
            <p:cNvSpPr/>
            <p:nvPr/>
          </p:nvSpPr>
          <p:spPr>
            <a:xfrm>
              <a:off x="99330" y="3688822"/>
              <a:ext cx="226021" cy="265284"/>
            </a:xfrm>
            <a:custGeom>
              <a:avLst/>
              <a:gdLst/>
              <a:ahLst/>
              <a:cxnLst/>
              <a:rect l="0" t="0" r="0" b="0"/>
              <a:pathLst>
                <a:path w="226021" h="265284">
                  <a:moveTo>
                    <a:pt x="53070" y="52597"/>
                  </a:moveTo>
                  <a:lnTo>
                    <a:pt x="46509" y="59158"/>
                  </a:lnTo>
                  <a:lnTo>
                    <a:pt x="49809" y="72039"/>
                  </a:lnTo>
                  <a:lnTo>
                    <a:pt x="56136" y="80429"/>
                  </a:lnTo>
                  <a:lnTo>
                    <a:pt x="60194" y="83852"/>
                  </a:lnTo>
                  <a:lnTo>
                    <a:pt x="82086" y="92715"/>
                  </a:lnTo>
                  <a:lnTo>
                    <a:pt x="114066" y="96657"/>
                  </a:lnTo>
                  <a:lnTo>
                    <a:pt x="150632" y="91906"/>
                  </a:lnTo>
                  <a:lnTo>
                    <a:pt x="185987" y="80362"/>
                  </a:lnTo>
                  <a:lnTo>
                    <a:pt x="206470" y="64775"/>
                  </a:lnTo>
                  <a:lnTo>
                    <a:pt x="220536" y="44070"/>
                  </a:lnTo>
                  <a:lnTo>
                    <a:pt x="226020" y="25894"/>
                  </a:lnTo>
                  <a:lnTo>
                    <a:pt x="225045" y="17305"/>
                  </a:lnTo>
                  <a:lnTo>
                    <a:pt x="223600" y="13829"/>
                  </a:lnTo>
                  <a:lnTo>
                    <a:pt x="217479" y="7709"/>
                  </a:lnTo>
                  <a:lnTo>
                    <a:pt x="209114" y="3014"/>
                  </a:lnTo>
                  <a:lnTo>
                    <a:pt x="187688" y="0"/>
                  </a:lnTo>
                  <a:lnTo>
                    <a:pt x="151795" y="202"/>
                  </a:lnTo>
                  <a:lnTo>
                    <a:pt x="129170" y="6216"/>
                  </a:lnTo>
                  <a:lnTo>
                    <a:pt x="91156" y="27779"/>
                  </a:lnTo>
                  <a:lnTo>
                    <a:pt x="56297" y="53716"/>
                  </a:lnTo>
                  <a:lnTo>
                    <a:pt x="25889" y="90845"/>
                  </a:lnTo>
                  <a:lnTo>
                    <a:pt x="6653" y="121207"/>
                  </a:lnTo>
                  <a:lnTo>
                    <a:pt x="641" y="155236"/>
                  </a:lnTo>
                  <a:lnTo>
                    <a:pt x="0" y="175578"/>
                  </a:lnTo>
                  <a:lnTo>
                    <a:pt x="4365" y="187971"/>
                  </a:lnTo>
                  <a:lnTo>
                    <a:pt x="29000" y="225213"/>
                  </a:lnTo>
                  <a:lnTo>
                    <a:pt x="64827" y="245182"/>
                  </a:lnTo>
                  <a:lnTo>
                    <a:pt x="102728" y="260838"/>
                  </a:lnTo>
                  <a:lnTo>
                    <a:pt x="135150" y="265283"/>
                  </a:lnTo>
                  <a:lnTo>
                    <a:pt x="146277" y="264811"/>
                  </a:lnTo>
                  <a:lnTo>
                    <a:pt x="167370" y="25833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"/>
            <p:cNvSpPr/>
            <p:nvPr/>
          </p:nvSpPr>
          <p:spPr>
            <a:xfrm>
              <a:off x="335856" y="3741756"/>
              <a:ext cx="269209" cy="409248"/>
            </a:xfrm>
            <a:custGeom>
              <a:avLst/>
              <a:gdLst/>
              <a:ahLst/>
              <a:cxnLst/>
              <a:rect l="0" t="0" r="0" b="0"/>
              <a:pathLst>
                <a:path w="269209" h="409248">
                  <a:moveTo>
                    <a:pt x="136583" y="45384"/>
                  </a:moveTo>
                  <a:lnTo>
                    <a:pt x="136583" y="19879"/>
                  </a:lnTo>
                  <a:lnTo>
                    <a:pt x="132538" y="8287"/>
                  </a:lnTo>
                  <a:lnTo>
                    <a:pt x="130500" y="5413"/>
                  </a:lnTo>
                  <a:lnTo>
                    <a:pt x="125977" y="2219"/>
                  </a:lnTo>
                  <a:lnTo>
                    <a:pt x="105376" y="0"/>
                  </a:lnTo>
                  <a:lnTo>
                    <a:pt x="96467" y="660"/>
                  </a:lnTo>
                  <a:lnTo>
                    <a:pt x="67959" y="13520"/>
                  </a:lnTo>
                  <a:lnTo>
                    <a:pt x="37149" y="47858"/>
                  </a:lnTo>
                  <a:lnTo>
                    <a:pt x="12921" y="83809"/>
                  </a:lnTo>
                  <a:lnTo>
                    <a:pt x="3799" y="106440"/>
                  </a:lnTo>
                  <a:lnTo>
                    <a:pt x="0" y="144456"/>
                  </a:lnTo>
                  <a:lnTo>
                    <a:pt x="3639" y="163262"/>
                  </a:lnTo>
                  <a:lnTo>
                    <a:pt x="10080" y="179559"/>
                  </a:lnTo>
                  <a:lnTo>
                    <a:pt x="17142" y="187708"/>
                  </a:lnTo>
                  <a:lnTo>
                    <a:pt x="21396" y="191067"/>
                  </a:lnTo>
                  <a:lnTo>
                    <a:pt x="32896" y="194798"/>
                  </a:lnTo>
                  <a:lnTo>
                    <a:pt x="45627" y="195610"/>
                  </a:lnTo>
                  <a:lnTo>
                    <a:pt x="83220" y="184670"/>
                  </a:lnTo>
                  <a:lnTo>
                    <a:pt x="110846" y="172329"/>
                  </a:lnTo>
                  <a:lnTo>
                    <a:pt x="118936" y="162764"/>
                  </a:lnTo>
                  <a:lnTo>
                    <a:pt x="140146" y="127216"/>
                  </a:lnTo>
                  <a:lnTo>
                    <a:pt x="148906" y="91689"/>
                  </a:lnTo>
                  <a:lnTo>
                    <a:pt x="150527" y="79792"/>
                  </a:lnTo>
                  <a:lnTo>
                    <a:pt x="144484" y="47371"/>
                  </a:lnTo>
                  <a:lnTo>
                    <a:pt x="143544" y="46708"/>
                  </a:lnTo>
                  <a:lnTo>
                    <a:pt x="136905" y="45435"/>
                  </a:lnTo>
                  <a:lnTo>
                    <a:pt x="147218" y="60039"/>
                  </a:lnTo>
                  <a:lnTo>
                    <a:pt x="170635" y="94605"/>
                  </a:lnTo>
                  <a:lnTo>
                    <a:pt x="192385" y="120017"/>
                  </a:lnTo>
                  <a:lnTo>
                    <a:pt x="205411" y="132741"/>
                  </a:lnTo>
                  <a:lnTo>
                    <a:pt x="227571" y="166246"/>
                  </a:lnTo>
                  <a:lnTo>
                    <a:pt x="248254" y="201620"/>
                  </a:lnTo>
                  <a:lnTo>
                    <a:pt x="259512" y="231187"/>
                  </a:lnTo>
                  <a:lnTo>
                    <a:pt x="269208" y="266283"/>
                  </a:lnTo>
                  <a:lnTo>
                    <a:pt x="264726" y="302691"/>
                  </a:lnTo>
                  <a:lnTo>
                    <a:pt x="255687" y="334594"/>
                  </a:lnTo>
                  <a:lnTo>
                    <a:pt x="234938" y="366966"/>
                  </a:lnTo>
                  <a:lnTo>
                    <a:pt x="224323" y="379656"/>
                  </a:lnTo>
                  <a:lnTo>
                    <a:pt x="196813" y="394701"/>
                  </a:lnTo>
                  <a:lnTo>
                    <a:pt x="159347" y="407598"/>
                  </a:lnTo>
                  <a:lnTo>
                    <a:pt x="136555" y="409247"/>
                  </a:lnTo>
                  <a:lnTo>
                    <a:pt x="98480" y="400399"/>
                  </a:lnTo>
                  <a:lnTo>
                    <a:pt x="74086" y="389861"/>
                  </a:lnTo>
                  <a:lnTo>
                    <a:pt x="58987" y="377086"/>
                  </a:lnTo>
                  <a:lnTo>
                    <a:pt x="45144" y="3578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"/>
            <p:cNvSpPr/>
            <p:nvPr/>
          </p:nvSpPr>
          <p:spPr>
            <a:xfrm>
              <a:off x="876300" y="3627119"/>
              <a:ext cx="190501" cy="335282"/>
            </a:xfrm>
            <a:custGeom>
              <a:avLst/>
              <a:gdLst/>
              <a:ahLst/>
              <a:cxnLst/>
              <a:rect l="0" t="0" r="0" b="0"/>
              <a:pathLst>
                <a:path w="190501" h="335282">
                  <a:moveTo>
                    <a:pt x="0" y="0"/>
                  </a:moveTo>
                  <a:lnTo>
                    <a:pt x="0" y="34400"/>
                  </a:lnTo>
                  <a:lnTo>
                    <a:pt x="2257" y="61735"/>
                  </a:lnTo>
                  <a:lnTo>
                    <a:pt x="6560" y="91593"/>
                  </a:lnTo>
                  <a:lnTo>
                    <a:pt x="11351" y="122436"/>
                  </a:lnTo>
                  <a:lnTo>
                    <a:pt x="10042" y="154341"/>
                  </a:lnTo>
                  <a:lnTo>
                    <a:pt x="8337" y="189288"/>
                  </a:lnTo>
                  <a:lnTo>
                    <a:pt x="7832" y="222409"/>
                  </a:lnTo>
                  <a:lnTo>
                    <a:pt x="8508" y="257010"/>
                  </a:lnTo>
                  <a:lnTo>
                    <a:pt x="14771" y="294653"/>
                  </a:lnTo>
                  <a:lnTo>
                    <a:pt x="14927" y="298035"/>
                  </a:lnTo>
                  <a:lnTo>
                    <a:pt x="17359" y="304051"/>
                  </a:lnTo>
                  <a:lnTo>
                    <a:pt x="22538" y="311931"/>
                  </a:lnTo>
                  <a:lnTo>
                    <a:pt x="22854" y="278160"/>
                  </a:lnTo>
                  <a:lnTo>
                    <a:pt x="25116" y="250714"/>
                  </a:lnTo>
                  <a:lnTo>
                    <a:pt x="35857" y="214109"/>
                  </a:lnTo>
                  <a:lnTo>
                    <a:pt x="50826" y="180629"/>
                  </a:lnTo>
                  <a:lnTo>
                    <a:pt x="59274" y="166033"/>
                  </a:lnTo>
                  <a:lnTo>
                    <a:pt x="77681" y="150318"/>
                  </a:lnTo>
                  <a:lnTo>
                    <a:pt x="85607" y="147242"/>
                  </a:lnTo>
                  <a:lnTo>
                    <a:pt x="100447" y="145267"/>
                  </a:lnTo>
                  <a:lnTo>
                    <a:pt x="117615" y="150960"/>
                  </a:lnTo>
                  <a:lnTo>
                    <a:pt x="132309" y="158653"/>
                  </a:lnTo>
                  <a:lnTo>
                    <a:pt x="142342" y="166750"/>
                  </a:lnTo>
                  <a:lnTo>
                    <a:pt x="161622" y="201265"/>
                  </a:lnTo>
                  <a:lnTo>
                    <a:pt x="171219" y="227274"/>
                  </a:lnTo>
                  <a:lnTo>
                    <a:pt x="178506" y="258819"/>
                  </a:lnTo>
                  <a:lnTo>
                    <a:pt x="182304" y="294888"/>
                  </a:lnTo>
                  <a:lnTo>
                    <a:pt x="182870" y="332544"/>
                  </a:lnTo>
                  <a:lnTo>
                    <a:pt x="183719" y="333457"/>
                  </a:lnTo>
                  <a:lnTo>
                    <a:pt x="190500" y="3352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"/>
            <p:cNvSpPr/>
            <p:nvPr/>
          </p:nvSpPr>
          <p:spPr>
            <a:xfrm>
              <a:off x="1165860" y="3787140"/>
              <a:ext cx="114165" cy="156256"/>
            </a:xfrm>
            <a:custGeom>
              <a:avLst/>
              <a:gdLst/>
              <a:ahLst/>
              <a:cxnLst/>
              <a:rect l="0" t="0" r="0" b="0"/>
              <a:pathLst>
                <a:path w="114165" h="156256">
                  <a:moveTo>
                    <a:pt x="0" y="0"/>
                  </a:moveTo>
                  <a:lnTo>
                    <a:pt x="0" y="34896"/>
                  </a:lnTo>
                  <a:lnTo>
                    <a:pt x="0" y="71350"/>
                  </a:lnTo>
                  <a:lnTo>
                    <a:pt x="0" y="108460"/>
                  </a:lnTo>
                  <a:lnTo>
                    <a:pt x="846" y="123387"/>
                  </a:lnTo>
                  <a:lnTo>
                    <a:pt x="10605" y="143269"/>
                  </a:lnTo>
                  <a:lnTo>
                    <a:pt x="13843" y="146312"/>
                  </a:lnTo>
                  <a:lnTo>
                    <a:pt x="31999" y="155643"/>
                  </a:lnTo>
                  <a:lnTo>
                    <a:pt x="35726" y="156255"/>
                  </a:lnTo>
                  <a:lnTo>
                    <a:pt x="44382" y="154678"/>
                  </a:lnTo>
                  <a:lnTo>
                    <a:pt x="71896" y="138689"/>
                  </a:lnTo>
                  <a:lnTo>
                    <a:pt x="85743" y="125947"/>
                  </a:lnTo>
                  <a:lnTo>
                    <a:pt x="95584" y="110601"/>
                  </a:lnTo>
                  <a:lnTo>
                    <a:pt x="110831" y="74339"/>
                  </a:lnTo>
                  <a:lnTo>
                    <a:pt x="114164" y="37091"/>
                  </a:lnTo>
                  <a:lnTo>
                    <a:pt x="110214" y="24348"/>
                  </a:lnTo>
                  <a:lnTo>
                    <a:pt x="99060" y="76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"/>
            <p:cNvSpPr/>
            <p:nvPr/>
          </p:nvSpPr>
          <p:spPr>
            <a:xfrm>
              <a:off x="1363979" y="3719026"/>
              <a:ext cx="220981" cy="189891"/>
            </a:xfrm>
            <a:custGeom>
              <a:avLst/>
              <a:gdLst/>
              <a:ahLst/>
              <a:cxnLst/>
              <a:rect l="0" t="0" r="0" b="0"/>
              <a:pathLst>
                <a:path w="220981" h="189891">
                  <a:moveTo>
                    <a:pt x="0" y="83354"/>
                  </a:moveTo>
                  <a:lnTo>
                    <a:pt x="0" y="119399"/>
                  </a:lnTo>
                  <a:lnTo>
                    <a:pt x="0" y="154502"/>
                  </a:lnTo>
                  <a:lnTo>
                    <a:pt x="0" y="189890"/>
                  </a:lnTo>
                  <a:lnTo>
                    <a:pt x="0" y="154206"/>
                  </a:lnTo>
                  <a:lnTo>
                    <a:pt x="0" y="122780"/>
                  </a:lnTo>
                  <a:lnTo>
                    <a:pt x="2258" y="91235"/>
                  </a:lnTo>
                  <a:lnTo>
                    <a:pt x="12998" y="54601"/>
                  </a:lnTo>
                  <a:lnTo>
                    <a:pt x="21255" y="41344"/>
                  </a:lnTo>
                  <a:lnTo>
                    <a:pt x="29485" y="31945"/>
                  </a:lnTo>
                  <a:lnTo>
                    <a:pt x="38787" y="26639"/>
                  </a:lnTo>
                  <a:lnTo>
                    <a:pt x="54511" y="23232"/>
                  </a:lnTo>
                  <a:lnTo>
                    <a:pt x="67140" y="26688"/>
                  </a:lnTo>
                  <a:lnTo>
                    <a:pt x="77561" y="33073"/>
                  </a:lnTo>
                  <a:lnTo>
                    <a:pt x="86011" y="44372"/>
                  </a:lnTo>
                  <a:lnTo>
                    <a:pt x="89832" y="58445"/>
                  </a:lnTo>
                  <a:lnTo>
                    <a:pt x="93486" y="91707"/>
                  </a:lnTo>
                  <a:lnTo>
                    <a:pt x="98734" y="129705"/>
                  </a:lnTo>
                  <a:lnTo>
                    <a:pt x="99058" y="151473"/>
                  </a:lnTo>
                  <a:lnTo>
                    <a:pt x="99061" y="118401"/>
                  </a:lnTo>
                  <a:lnTo>
                    <a:pt x="101318" y="82952"/>
                  </a:lnTo>
                  <a:lnTo>
                    <a:pt x="105991" y="68781"/>
                  </a:lnTo>
                  <a:lnTo>
                    <a:pt x="127229" y="30985"/>
                  </a:lnTo>
                  <a:lnTo>
                    <a:pt x="154603" y="4850"/>
                  </a:lnTo>
                  <a:lnTo>
                    <a:pt x="162128" y="1896"/>
                  </a:lnTo>
                  <a:lnTo>
                    <a:pt x="176712" y="0"/>
                  </a:lnTo>
                  <a:lnTo>
                    <a:pt x="182397" y="1999"/>
                  </a:lnTo>
                  <a:lnTo>
                    <a:pt x="188900" y="6135"/>
                  </a:lnTo>
                  <a:lnTo>
                    <a:pt x="194072" y="14942"/>
                  </a:lnTo>
                  <a:lnTo>
                    <a:pt x="196921" y="28276"/>
                  </a:lnTo>
                  <a:lnTo>
                    <a:pt x="202060" y="62069"/>
                  </a:lnTo>
                  <a:lnTo>
                    <a:pt x="205256" y="98801"/>
                  </a:lnTo>
                  <a:lnTo>
                    <a:pt x="205698" y="133785"/>
                  </a:lnTo>
                  <a:lnTo>
                    <a:pt x="205712" y="137294"/>
                  </a:lnTo>
                  <a:lnTo>
                    <a:pt x="207986" y="143451"/>
                  </a:lnTo>
                  <a:lnTo>
                    <a:pt x="220980" y="1595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"/>
            <p:cNvSpPr/>
            <p:nvPr/>
          </p:nvSpPr>
          <p:spPr>
            <a:xfrm>
              <a:off x="1647452" y="3726354"/>
              <a:ext cx="310889" cy="151834"/>
            </a:xfrm>
            <a:custGeom>
              <a:avLst/>
              <a:gdLst/>
              <a:ahLst/>
              <a:cxnLst/>
              <a:rect l="0" t="0" r="0" b="0"/>
              <a:pathLst>
                <a:path w="310889" h="151834">
                  <a:moveTo>
                    <a:pt x="74668" y="22686"/>
                  </a:moveTo>
                  <a:lnTo>
                    <a:pt x="70622" y="18641"/>
                  </a:lnTo>
                  <a:lnTo>
                    <a:pt x="66379" y="16654"/>
                  </a:lnTo>
                  <a:lnTo>
                    <a:pt x="64062" y="16125"/>
                  </a:lnTo>
                  <a:lnTo>
                    <a:pt x="61670" y="16618"/>
                  </a:lnTo>
                  <a:lnTo>
                    <a:pt x="54259" y="21358"/>
                  </a:lnTo>
                  <a:lnTo>
                    <a:pt x="46701" y="28971"/>
                  </a:lnTo>
                  <a:lnTo>
                    <a:pt x="19846" y="66012"/>
                  </a:lnTo>
                  <a:lnTo>
                    <a:pt x="3640" y="102919"/>
                  </a:lnTo>
                  <a:lnTo>
                    <a:pt x="0" y="118895"/>
                  </a:lnTo>
                  <a:lnTo>
                    <a:pt x="1407" y="129228"/>
                  </a:lnTo>
                  <a:lnTo>
                    <a:pt x="4854" y="137771"/>
                  </a:lnTo>
                  <a:lnTo>
                    <a:pt x="6958" y="140049"/>
                  </a:lnTo>
                  <a:lnTo>
                    <a:pt x="19749" y="149242"/>
                  </a:lnTo>
                  <a:lnTo>
                    <a:pt x="38063" y="151833"/>
                  </a:lnTo>
                  <a:lnTo>
                    <a:pt x="50463" y="148064"/>
                  </a:lnTo>
                  <a:lnTo>
                    <a:pt x="60817" y="141585"/>
                  </a:lnTo>
                  <a:lnTo>
                    <a:pt x="71900" y="125727"/>
                  </a:lnTo>
                  <a:lnTo>
                    <a:pt x="86501" y="96249"/>
                  </a:lnTo>
                  <a:lnTo>
                    <a:pt x="89745" y="81924"/>
                  </a:lnTo>
                  <a:lnTo>
                    <a:pt x="95739" y="69068"/>
                  </a:lnTo>
                  <a:lnTo>
                    <a:pt x="97518" y="60828"/>
                  </a:lnTo>
                  <a:lnTo>
                    <a:pt x="97525" y="64843"/>
                  </a:lnTo>
                  <a:lnTo>
                    <a:pt x="93137" y="79022"/>
                  </a:lnTo>
                  <a:lnTo>
                    <a:pt x="97877" y="101399"/>
                  </a:lnTo>
                  <a:lnTo>
                    <a:pt x="108068" y="120373"/>
                  </a:lnTo>
                  <a:lnTo>
                    <a:pt x="115194" y="127626"/>
                  </a:lnTo>
                  <a:lnTo>
                    <a:pt x="124006" y="132826"/>
                  </a:lnTo>
                  <a:lnTo>
                    <a:pt x="144424" y="136438"/>
                  </a:lnTo>
                  <a:lnTo>
                    <a:pt x="167469" y="130377"/>
                  </a:lnTo>
                  <a:lnTo>
                    <a:pt x="173203" y="125299"/>
                  </a:lnTo>
                  <a:lnTo>
                    <a:pt x="185512" y="108667"/>
                  </a:lnTo>
                  <a:lnTo>
                    <a:pt x="190543" y="92947"/>
                  </a:lnTo>
                  <a:lnTo>
                    <a:pt x="192558" y="89846"/>
                  </a:lnTo>
                  <a:lnTo>
                    <a:pt x="202462" y="53011"/>
                  </a:lnTo>
                  <a:lnTo>
                    <a:pt x="202585" y="43784"/>
                  </a:lnTo>
                  <a:lnTo>
                    <a:pt x="196672" y="30476"/>
                  </a:lnTo>
                  <a:lnTo>
                    <a:pt x="196588" y="66352"/>
                  </a:lnTo>
                  <a:lnTo>
                    <a:pt x="198845" y="93588"/>
                  </a:lnTo>
                  <a:lnTo>
                    <a:pt x="200978" y="105844"/>
                  </a:lnTo>
                  <a:lnTo>
                    <a:pt x="196593" y="136848"/>
                  </a:lnTo>
                  <a:lnTo>
                    <a:pt x="192544" y="128854"/>
                  </a:lnTo>
                  <a:lnTo>
                    <a:pt x="192815" y="120389"/>
                  </a:lnTo>
                  <a:lnTo>
                    <a:pt x="198514" y="82858"/>
                  </a:lnTo>
                  <a:lnTo>
                    <a:pt x="209541" y="46288"/>
                  </a:lnTo>
                  <a:lnTo>
                    <a:pt x="217829" y="28738"/>
                  </a:lnTo>
                  <a:lnTo>
                    <a:pt x="236178" y="6539"/>
                  </a:lnTo>
                  <a:lnTo>
                    <a:pt x="241841" y="2809"/>
                  </a:lnTo>
                  <a:lnTo>
                    <a:pt x="249789" y="709"/>
                  </a:lnTo>
                  <a:lnTo>
                    <a:pt x="264105" y="0"/>
                  </a:lnTo>
                  <a:lnTo>
                    <a:pt x="271187" y="2161"/>
                  </a:lnTo>
                  <a:lnTo>
                    <a:pt x="282631" y="10447"/>
                  </a:lnTo>
                  <a:lnTo>
                    <a:pt x="285629" y="17528"/>
                  </a:lnTo>
                  <a:lnTo>
                    <a:pt x="291599" y="35872"/>
                  </a:lnTo>
                  <a:lnTo>
                    <a:pt x="300085" y="56648"/>
                  </a:lnTo>
                  <a:lnTo>
                    <a:pt x="303143" y="93050"/>
                  </a:lnTo>
                  <a:lnTo>
                    <a:pt x="303257" y="111495"/>
                  </a:lnTo>
                  <a:lnTo>
                    <a:pt x="305521" y="115214"/>
                  </a:lnTo>
                  <a:lnTo>
                    <a:pt x="310888" y="12174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7"/>
            <p:cNvSpPr/>
            <p:nvPr/>
          </p:nvSpPr>
          <p:spPr>
            <a:xfrm>
              <a:off x="2019300" y="3714169"/>
              <a:ext cx="136998" cy="170391"/>
            </a:xfrm>
            <a:custGeom>
              <a:avLst/>
              <a:gdLst/>
              <a:ahLst/>
              <a:cxnLst/>
              <a:rect l="0" t="0" r="0" b="0"/>
              <a:pathLst>
                <a:path w="136998" h="170391">
                  <a:moveTo>
                    <a:pt x="99059" y="4390"/>
                  </a:moveTo>
                  <a:lnTo>
                    <a:pt x="99059" y="345"/>
                  </a:lnTo>
                  <a:lnTo>
                    <a:pt x="98213" y="0"/>
                  </a:lnTo>
                  <a:lnTo>
                    <a:pt x="90771" y="3273"/>
                  </a:lnTo>
                  <a:lnTo>
                    <a:pt x="78651" y="5090"/>
                  </a:lnTo>
                  <a:lnTo>
                    <a:pt x="68562" y="10393"/>
                  </a:lnTo>
                  <a:lnTo>
                    <a:pt x="66028" y="10932"/>
                  </a:lnTo>
                  <a:lnTo>
                    <a:pt x="44238" y="29083"/>
                  </a:lnTo>
                  <a:lnTo>
                    <a:pt x="40828" y="34556"/>
                  </a:lnTo>
                  <a:lnTo>
                    <a:pt x="38908" y="42397"/>
                  </a:lnTo>
                  <a:lnTo>
                    <a:pt x="38259" y="52632"/>
                  </a:lnTo>
                  <a:lnTo>
                    <a:pt x="40428" y="57722"/>
                  </a:lnTo>
                  <a:lnTo>
                    <a:pt x="42192" y="60265"/>
                  </a:lnTo>
                  <a:lnTo>
                    <a:pt x="78336" y="88211"/>
                  </a:lnTo>
                  <a:lnTo>
                    <a:pt x="111686" y="107684"/>
                  </a:lnTo>
                  <a:lnTo>
                    <a:pt x="120476" y="109565"/>
                  </a:lnTo>
                  <a:lnTo>
                    <a:pt x="124344" y="111761"/>
                  </a:lnTo>
                  <a:lnTo>
                    <a:pt x="130899" y="118715"/>
                  </a:lnTo>
                  <a:lnTo>
                    <a:pt x="134377" y="125193"/>
                  </a:lnTo>
                  <a:lnTo>
                    <a:pt x="136610" y="136250"/>
                  </a:lnTo>
                  <a:lnTo>
                    <a:pt x="136997" y="144025"/>
                  </a:lnTo>
                  <a:lnTo>
                    <a:pt x="134829" y="149142"/>
                  </a:lnTo>
                  <a:lnTo>
                    <a:pt x="133066" y="151691"/>
                  </a:lnTo>
                  <a:lnTo>
                    <a:pt x="122494" y="159325"/>
                  </a:lnTo>
                  <a:lnTo>
                    <a:pt x="87938" y="169350"/>
                  </a:lnTo>
                  <a:lnTo>
                    <a:pt x="66695" y="170390"/>
                  </a:lnTo>
                  <a:lnTo>
                    <a:pt x="34121" y="165843"/>
                  </a:lnTo>
                  <a:lnTo>
                    <a:pt x="0" y="16441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"/>
            <p:cNvSpPr/>
            <p:nvPr/>
          </p:nvSpPr>
          <p:spPr>
            <a:xfrm>
              <a:off x="876300" y="4076700"/>
              <a:ext cx="53340" cy="342901"/>
            </a:xfrm>
            <a:custGeom>
              <a:avLst/>
              <a:gdLst/>
              <a:ahLst/>
              <a:cxnLst/>
              <a:rect l="0" t="0" r="0" b="0"/>
              <a:pathLst>
                <a:path w="53340" h="342901">
                  <a:moveTo>
                    <a:pt x="53339" y="0"/>
                  </a:moveTo>
                  <a:lnTo>
                    <a:pt x="49294" y="4045"/>
                  </a:lnTo>
                  <a:lnTo>
                    <a:pt x="47308" y="8289"/>
                  </a:lnTo>
                  <a:lnTo>
                    <a:pt x="45761" y="43302"/>
                  </a:lnTo>
                  <a:lnTo>
                    <a:pt x="45728" y="75722"/>
                  </a:lnTo>
                  <a:lnTo>
                    <a:pt x="41677" y="107008"/>
                  </a:lnTo>
                  <a:lnTo>
                    <a:pt x="39160" y="143090"/>
                  </a:lnTo>
                  <a:lnTo>
                    <a:pt x="38414" y="180592"/>
                  </a:lnTo>
                  <a:lnTo>
                    <a:pt x="34147" y="214469"/>
                  </a:lnTo>
                  <a:lnTo>
                    <a:pt x="27521" y="250001"/>
                  </a:lnTo>
                  <a:lnTo>
                    <a:pt x="17697" y="287766"/>
                  </a:lnTo>
                  <a:lnTo>
                    <a:pt x="5069" y="323378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"/>
            <p:cNvSpPr/>
            <p:nvPr/>
          </p:nvSpPr>
          <p:spPr>
            <a:xfrm>
              <a:off x="1051560" y="4069080"/>
              <a:ext cx="30480" cy="358140"/>
            </a:xfrm>
            <a:custGeom>
              <a:avLst/>
              <a:gdLst/>
              <a:ahLst/>
              <a:cxnLst/>
              <a:rect l="0" t="0" r="0" b="0"/>
              <a:pathLst>
                <a:path w="30480" h="358140">
                  <a:moveTo>
                    <a:pt x="30479" y="0"/>
                  </a:moveTo>
                  <a:lnTo>
                    <a:pt x="30479" y="4045"/>
                  </a:lnTo>
                  <a:lnTo>
                    <a:pt x="28222" y="8288"/>
                  </a:lnTo>
                  <a:lnTo>
                    <a:pt x="26434" y="10605"/>
                  </a:lnTo>
                  <a:lnTo>
                    <a:pt x="24448" y="17696"/>
                  </a:lnTo>
                  <a:lnTo>
                    <a:pt x="22222" y="47893"/>
                  </a:lnTo>
                  <a:lnTo>
                    <a:pt x="16838" y="75903"/>
                  </a:lnTo>
                  <a:lnTo>
                    <a:pt x="10727" y="110637"/>
                  </a:lnTo>
                  <a:lnTo>
                    <a:pt x="7694" y="147740"/>
                  </a:lnTo>
                  <a:lnTo>
                    <a:pt x="2656" y="185544"/>
                  </a:lnTo>
                  <a:lnTo>
                    <a:pt x="787" y="222710"/>
                  </a:lnTo>
                  <a:lnTo>
                    <a:pt x="233" y="255547"/>
                  </a:lnTo>
                  <a:lnTo>
                    <a:pt x="69" y="285878"/>
                  </a:lnTo>
                  <a:lnTo>
                    <a:pt x="9" y="323130"/>
                  </a:lnTo>
                  <a:lnTo>
                    <a:pt x="0" y="3581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"/>
            <p:cNvSpPr/>
            <p:nvPr/>
          </p:nvSpPr>
          <p:spPr>
            <a:xfrm>
              <a:off x="868679" y="4236719"/>
              <a:ext cx="205742" cy="22862"/>
            </a:xfrm>
            <a:custGeom>
              <a:avLst/>
              <a:gdLst/>
              <a:ahLst/>
              <a:cxnLst/>
              <a:rect l="0" t="0" r="0" b="0"/>
              <a:pathLst>
                <a:path w="205742" h="22862">
                  <a:moveTo>
                    <a:pt x="0" y="22861"/>
                  </a:moveTo>
                  <a:lnTo>
                    <a:pt x="14691" y="22014"/>
                  </a:lnTo>
                  <a:lnTo>
                    <a:pt x="46652" y="16300"/>
                  </a:lnTo>
                  <a:lnTo>
                    <a:pt x="83315" y="10213"/>
                  </a:lnTo>
                  <a:lnTo>
                    <a:pt x="117349" y="7542"/>
                  </a:lnTo>
                  <a:lnTo>
                    <a:pt x="149259" y="2611"/>
                  </a:lnTo>
                  <a:lnTo>
                    <a:pt x="185866" y="516"/>
                  </a:lnTo>
                  <a:lnTo>
                    <a:pt x="20574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"/>
            <p:cNvSpPr/>
            <p:nvPr/>
          </p:nvSpPr>
          <p:spPr>
            <a:xfrm>
              <a:off x="1181100" y="4122419"/>
              <a:ext cx="76201" cy="320041"/>
            </a:xfrm>
            <a:custGeom>
              <a:avLst/>
              <a:gdLst/>
              <a:ahLst/>
              <a:cxnLst/>
              <a:rect l="0" t="0" r="0" b="0"/>
              <a:pathLst>
                <a:path w="76201" h="320041">
                  <a:moveTo>
                    <a:pt x="76200" y="0"/>
                  </a:moveTo>
                  <a:lnTo>
                    <a:pt x="68109" y="0"/>
                  </a:lnTo>
                  <a:lnTo>
                    <a:pt x="65726" y="1694"/>
                  </a:lnTo>
                  <a:lnTo>
                    <a:pt x="64137" y="4516"/>
                  </a:lnTo>
                  <a:lnTo>
                    <a:pt x="57100" y="39870"/>
                  </a:lnTo>
                  <a:lnTo>
                    <a:pt x="58472" y="75013"/>
                  </a:lnTo>
                  <a:lnTo>
                    <a:pt x="54390" y="105388"/>
                  </a:lnTo>
                  <a:lnTo>
                    <a:pt x="47818" y="140823"/>
                  </a:lnTo>
                  <a:lnTo>
                    <a:pt x="41355" y="177286"/>
                  </a:lnTo>
                  <a:lnTo>
                    <a:pt x="38218" y="209915"/>
                  </a:lnTo>
                  <a:lnTo>
                    <a:pt x="32302" y="241032"/>
                  </a:lnTo>
                  <a:lnTo>
                    <a:pt x="22718" y="277372"/>
                  </a:lnTo>
                  <a:lnTo>
                    <a:pt x="7607" y="309762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/>
            <p:cNvSpPr/>
            <p:nvPr/>
          </p:nvSpPr>
          <p:spPr>
            <a:xfrm>
              <a:off x="1196339" y="4009192"/>
              <a:ext cx="279819" cy="265628"/>
            </a:xfrm>
            <a:custGeom>
              <a:avLst/>
              <a:gdLst/>
              <a:ahLst/>
              <a:cxnLst/>
              <a:rect l="0" t="0" r="0" b="0"/>
              <a:pathLst>
                <a:path w="279819" h="265628">
                  <a:moveTo>
                    <a:pt x="0" y="82748"/>
                  </a:moveTo>
                  <a:lnTo>
                    <a:pt x="0" y="46703"/>
                  </a:lnTo>
                  <a:lnTo>
                    <a:pt x="2258" y="39070"/>
                  </a:lnTo>
                  <a:lnTo>
                    <a:pt x="10606" y="23226"/>
                  </a:lnTo>
                  <a:lnTo>
                    <a:pt x="19954" y="15935"/>
                  </a:lnTo>
                  <a:lnTo>
                    <a:pt x="46652" y="4357"/>
                  </a:lnTo>
                  <a:lnTo>
                    <a:pt x="77231" y="0"/>
                  </a:lnTo>
                  <a:lnTo>
                    <a:pt x="115006" y="1397"/>
                  </a:lnTo>
                  <a:lnTo>
                    <a:pt x="144989" y="7279"/>
                  </a:lnTo>
                  <a:lnTo>
                    <a:pt x="165193" y="13646"/>
                  </a:lnTo>
                  <a:lnTo>
                    <a:pt x="195608" y="31511"/>
                  </a:lnTo>
                  <a:lnTo>
                    <a:pt x="225222" y="53737"/>
                  </a:lnTo>
                  <a:lnTo>
                    <a:pt x="256155" y="88902"/>
                  </a:lnTo>
                  <a:lnTo>
                    <a:pt x="271196" y="115051"/>
                  </a:lnTo>
                  <a:lnTo>
                    <a:pt x="278757" y="141990"/>
                  </a:lnTo>
                  <a:lnTo>
                    <a:pt x="279818" y="150183"/>
                  </a:lnTo>
                  <a:lnTo>
                    <a:pt x="276482" y="166058"/>
                  </a:lnTo>
                  <a:lnTo>
                    <a:pt x="265083" y="187019"/>
                  </a:lnTo>
                  <a:lnTo>
                    <a:pt x="242016" y="213317"/>
                  </a:lnTo>
                  <a:lnTo>
                    <a:pt x="220440" y="227362"/>
                  </a:lnTo>
                  <a:lnTo>
                    <a:pt x="189870" y="240931"/>
                  </a:lnTo>
                  <a:lnTo>
                    <a:pt x="158046" y="247586"/>
                  </a:lnTo>
                  <a:lnTo>
                    <a:pt x="127168" y="253602"/>
                  </a:lnTo>
                  <a:lnTo>
                    <a:pt x="96570" y="260748"/>
                  </a:lnTo>
                  <a:lnTo>
                    <a:pt x="60961" y="26562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/>
            <p:cNvSpPr/>
            <p:nvPr/>
          </p:nvSpPr>
          <p:spPr>
            <a:xfrm>
              <a:off x="815339" y="4549140"/>
              <a:ext cx="53341" cy="335280"/>
            </a:xfrm>
            <a:custGeom>
              <a:avLst/>
              <a:gdLst/>
              <a:ahLst/>
              <a:cxnLst/>
              <a:rect l="0" t="0" r="0" b="0"/>
              <a:pathLst>
                <a:path w="53341" h="335280">
                  <a:moveTo>
                    <a:pt x="53340" y="0"/>
                  </a:moveTo>
                  <a:lnTo>
                    <a:pt x="53340" y="8090"/>
                  </a:lnTo>
                  <a:lnTo>
                    <a:pt x="51083" y="14320"/>
                  </a:lnTo>
                  <a:lnTo>
                    <a:pt x="49295" y="17166"/>
                  </a:lnTo>
                  <a:lnTo>
                    <a:pt x="43934" y="49234"/>
                  </a:lnTo>
                  <a:lnTo>
                    <a:pt x="39253" y="87054"/>
                  </a:lnTo>
                  <a:lnTo>
                    <a:pt x="34397" y="117045"/>
                  </a:lnTo>
                  <a:lnTo>
                    <a:pt x="31641" y="151425"/>
                  </a:lnTo>
                  <a:lnTo>
                    <a:pt x="22734" y="188423"/>
                  </a:lnTo>
                  <a:lnTo>
                    <a:pt x="13416" y="222152"/>
                  </a:lnTo>
                  <a:lnTo>
                    <a:pt x="9338" y="253594"/>
                  </a:lnTo>
                  <a:lnTo>
                    <a:pt x="2723" y="287629"/>
                  </a:lnTo>
                  <a:lnTo>
                    <a:pt x="107" y="324474"/>
                  </a:lnTo>
                  <a:lnTo>
                    <a:pt x="0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/>
            <p:cNvSpPr/>
            <p:nvPr/>
          </p:nvSpPr>
          <p:spPr>
            <a:xfrm>
              <a:off x="739139" y="4709159"/>
              <a:ext cx="259082" cy="15242"/>
            </a:xfrm>
            <a:custGeom>
              <a:avLst/>
              <a:gdLst/>
              <a:ahLst/>
              <a:cxnLst/>
              <a:rect l="0" t="0" r="0" b="0"/>
              <a:pathLst>
                <a:path w="259082" h="15242">
                  <a:moveTo>
                    <a:pt x="0" y="15241"/>
                  </a:moveTo>
                  <a:lnTo>
                    <a:pt x="35099" y="15241"/>
                  </a:lnTo>
                  <a:lnTo>
                    <a:pt x="67737" y="15241"/>
                  </a:lnTo>
                  <a:lnTo>
                    <a:pt x="102939" y="11195"/>
                  </a:lnTo>
                  <a:lnTo>
                    <a:pt x="132477" y="8680"/>
                  </a:lnTo>
                  <a:lnTo>
                    <a:pt x="162678" y="7935"/>
                  </a:lnTo>
                  <a:lnTo>
                    <a:pt x="197140" y="7682"/>
                  </a:lnTo>
                  <a:lnTo>
                    <a:pt x="226149" y="5375"/>
                  </a:lnTo>
                  <a:lnTo>
                    <a:pt x="25908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5"/>
            <p:cNvSpPr/>
            <p:nvPr/>
          </p:nvSpPr>
          <p:spPr>
            <a:xfrm>
              <a:off x="960851" y="4671059"/>
              <a:ext cx="166347" cy="197729"/>
            </a:xfrm>
            <a:custGeom>
              <a:avLst/>
              <a:gdLst/>
              <a:ahLst/>
              <a:cxnLst/>
              <a:rect l="0" t="0" r="0" b="0"/>
              <a:pathLst>
                <a:path w="166347" h="197729">
                  <a:moveTo>
                    <a:pt x="113569" y="30481"/>
                  </a:moveTo>
                  <a:lnTo>
                    <a:pt x="109523" y="30481"/>
                  </a:lnTo>
                  <a:lnTo>
                    <a:pt x="105280" y="32738"/>
                  </a:lnTo>
                  <a:lnTo>
                    <a:pt x="102963" y="34526"/>
                  </a:lnTo>
                  <a:lnTo>
                    <a:pt x="95873" y="36512"/>
                  </a:lnTo>
                  <a:lnTo>
                    <a:pt x="82361" y="39887"/>
                  </a:lnTo>
                  <a:lnTo>
                    <a:pt x="52356" y="52729"/>
                  </a:lnTo>
                  <a:lnTo>
                    <a:pt x="20636" y="86819"/>
                  </a:lnTo>
                  <a:lnTo>
                    <a:pt x="4821" y="122315"/>
                  </a:lnTo>
                  <a:lnTo>
                    <a:pt x="0" y="157815"/>
                  </a:lnTo>
                  <a:lnTo>
                    <a:pt x="440" y="169200"/>
                  </a:lnTo>
                  <a:lnTo>
                    <a:pt x="3458" y="179905"/>
                  </a:lnTo>
                  <a:lnTo>
                    <a:pt x="9880" y="188049"/>
                  </a:lnTo>
                  <a:lnTo>
                    <a:pt x="13963" y="191406"/>
                  </a:lnTo>
                  <a:lnTo>
                    <a:pt x="25272" y="195136"/>
                  </a:lnTo>
                  <a:lnTo>
                    <a:pt x="60643" y="197728"/>
                  </a:lnTo>
                  <a:lnTo>
                    <a:pt x="90790" y="195785"/>
                  </a:lnTo>
                  <a:lnTo>
                    <a:pt x="113593" y="187551"/>
                  </a:lnTo>
                  <a:lnTo>
                    <a:pt x="127126" y="179030"/>
                  </a:lnTo>
                  <a:lnTo>
                    <a:pt x="153772" y="148899"/>
                  </a:lnTo>
                  <a:lnTo>
                    <a:pt x="162640" y="128503"/>
                  </a:lnTo>
                  <a:lnTo>
                    <a:pt x="166346" y="91304"/>
                  </a:lnTo>
                  <a:lnTo>
                    <a:pt x="162697" y="68540"/>
                  </a:lnTo>
                  <a:lnTo>
                    <a:pt x="148642" y="39786"/>
                  </a:lnTo>
                  <a:lnTo>
                    <a:pt x="138730" y="27405"/>
                  </a:lnTo>
                  <a:lnTo>
                    <a:pt x="108714" y="3440"/>
                  </a:lnTo>
                  <a:lnTo>
                    <a:pt x="983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"/>
            <p:cNvSpPr/>
            <p:nvPr/>
          </p:nvSpPr>
          <p:spPr>
            <a:xfrm>
              <a:off x="1130492" y="4551238"/>
              <a:ext cx="248694" cy="333182"/>
            </a:xfrm>
            <a:custGeom>
              <a:avLst/>
              <a:gdLst/>
              <a:ahLst/>
              <a:cxnLst/>
              <a:rect l="0" t="0" r="0" b="0"/>
              <a:pathLst>
                <a:path w="248694" h="333182">
                  <a:moveTo>
                    <a:pt x="164908" y="188402"/>
                  </a:moveTo>
                  <a:lnTo>
                    <a:pt x="164908" y="181841"/>
                  </a:lnTo>
                  <a:lnTo>
                    <a:pt x="150256" y="166223"/>
                  </a:lnTo>
                  <a:lnTo>
                    <a:pt x="132349" y="154325"/>
                  </a:lnTo>
                  <a:lnTo>
                    <a:pt x="125601" y="152090"/>
                  </a:lnTo>
                  <a:lnTo>
                    <a:pt x="108952" y="150831"/>
                  </a:lnTo>
                  <a:lnTo>
                    <a:pt x="91978" y="154504"/>
                  </a:lnTo>
                  <a:lnTo>
                    <a:pt x="57655" y="174049"/>
                  </a:lnTo>
                  <a:lnTo>
                    <a:pt x="43580" y="185410"/>
                  </a:lnTo>
                  <a:lnTo>
                    <a:pt x="23004" y="218040"/>
                  </a:lnTo>
                  <a:lnTo>
                    <a:pt x="6491" y="253240"/>
                  </a:lnTo>
                  <a:lnTo>
                    <a:pt x="0" y="282778"/>
                  </a:lnTo>
                  <a:lnTo>
                    <a:pt x="2122" y="304889"/>
                  </a:lnTo>
                  <a:lnTo>
                    <a:pt x="12159" y="322164"/>
                  </a:lnTo>
                  <a:lnTo>
                    <a:pt x="21101" y="328285"/>
                  </a:lnTo>
                  <a:lnTo>
                    <a:pt x="32414" y="331005"/>
                  </a:lnTo>
                  <a:lnTo>
                    <a:pt x="56976" y="331690"/>
                  </a:lnTo>
                  <a:lnTo>
                    <a:pt x="90718" y="322507"/>
                  </a:lnTo>
                  <a:lnTo>
                    <a:pt x="125699" y="304638"/>
                  </a:lnTo>
                  <a:lnTo>
                    <a:pt x="162305" y="277872"/>
                  </a:lnTo>
                  <a:lnTo>
                    <a:pt x="186150" y="249719"/>
                  </a:lnTo>
                  <a:lnTo>
                    <a:pt x="204316" y="215789"/>
                  </a:lnTo>
                  <a:lnTo>
                    <a:pt x="220423" y="183064"/>
                  </a:lnTo>
                  <a:lnTo>
                    <a:pt x="234226" y="146932"/>
                  </a:lnTo>
                  <a:lnTo>
                    <a:pt x="239915" y="110262"/>
                  </a:lnTo>
                  <a:lnTo>
                    <a:pt x="245740" y="78419"/>
                  </a:lnTo>
                  <a:lnTo>
                    <a:pt x="248137" y="44474"/>
                  </a:lnTo>
                  <a:lnTo>
                    <a:pt x="248676" y="8523"/>
                  </a:lnTo>
                  <a:lnTo>
                    <a:pt x="248693" y="4983"/>
                  </a:lnTo>
                  <a:lnTo>
                    <a:pt x="247858" y="2622"/>
                  </a:lnTo>
                  <a:lnTo>
                    <a:pt x="246454" y="1049"/>
                  </a:lnTo>
                  <a:lnTo>
                    <a:pt x="244672" y="0"/>
                  </a:lnTo>
                  <a:lnTo>
                    <a:pt x="243484" y="147"/>
                  </a:lnTo>
                  <a:lnTo>
                    <a:pt x="242692" y="1092"/>
                  </a:lnTo>
                  <a:lnTo>
                    <a:pt x="241812" y="4399"/>
                  </a:lnTo>
                  <a:lnTo>
                    <a:pt x="241135" y="38008"/>
                  </a:lnTo>
                  <a:lnTo>
                    <a:pt x="241113" y="72961"/>
                  </a:lnTo>
                  <a:lnTo>
                    <a:pt x="240262" y="102456"/>
                  </a:lnTo>
                  <a:lnTo>
                    <a:pt x="235871" y="133491"/>
                  </a:lnTo>
                  <a:lnTo>
                    <a:pt x="234194" y="168275"/>
                  </a:lnTo>
                  <a:lnTo>
                    <a:pt x="232850" y="200406"/>
                  </a:lnTo>
                  <a:lnTo>
                    <a:pt x="228313" y="231375"/>
                  </a:lnTo>
                  <a:lnTo>
                    <a:pt x="226592" y="261154"/>
                  </a:lnTo>
                  <a:lnTo>
                    <a:pt x="225963" y="298202"/>
                  </a:lnTo>
                  <a:lnTo>
                    <a:pt x="226733" y="319248"/>
                  </a:lnTo>
                  <a:lnTo>
                    <a:pt x="233487" y="3331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"/>
            <p:cNvSpPr/>
            <p:nvPr/>
          </p:nvSpPr>
          <p:spPr>
            <a:xfrm>
              <a:off x="1474483" y="4712666"/>
              <a:ext cx="247638" cy="179374"/>
            </a:xfrm>
            <a:custGeom>
              <a:avLst/>
              <a:gdLst/>
              <a:ahLst/>
              <a:cxnLst/>
              <a:rect l="0" t="0" r="0" b="0"/>
              <a:pathLst>
                <a:path w="247638" h="179374">
                  <a:moveTo>
                    <a:pt x="118096" y="26974"/>
                  </a:moveTo>
                  <a:lnTo>
                    <a:pt x="118096" y="22929"/>
                  </a:lnTo>
                  <a:lnTo>
                    <a:pt x="117250" y="21737"/>
                  </a:lnTo>
                  <a:lnTo>
                    <a:pt x="115839" y="20942"/>
                  </a:lnTo>
                  <a:lnTo>
                    <a:pt x="114051" y="20413"/>
                  </a:lnTo>
                  <a:lnTo>
                    <a:pt x="112860" y="19213"/>
                  </a:lnTo>
                  <a:lnTo>
                    <a:pt x="108689" y="11204"/>
                  </a:lnTo>
                  <a:lnTo>
                    <a:pt x="106745" y="8840"/>
                  </a:lnTo>
                  <a:lnTo>
                    <a:pt x="102327" y="6214"/>
                  </a:lnTo>
                  <a:lnTo>
                    <a:pt x="97541" y="4201"/>
                  </a:lnTo>
                  <a:lnTo>
                    <a:pt x="92592" y="483"/>
                  </a:lnTo>
                  <a:lnTo>
                    <a:pt x="90087" y="0"/>
                  </a:lnTo>
                  <a:lnTo>
                    <a:pt x="87570" y="524"/>
                  </a:lnTo>
                  <a:lnTo>
                    <a:pt x="68827" y="10571"/>
                  </a:lnTo>
                  <a:lnTo>
                    <a:pt x="34217" y="42443"/>
                  </a:lnTo>
                  <a:lnTo>
                    <a:pt x="13945" y="66624"/>
                  </a:lnTo>
                  <a:lnTo>
                    <a:pt x="8307" y="78745"/>
                  </a:lnTo>
                  <a:lnTo>
                    <a:pt x="0" y="105507"/>
                  </a:lnTo>
                  <a:lnTo>
                    <a:pt x="3142" y="120892"/>
                  </a:lnTo>
                  <a:lnTo>
                    <a:pt x="11789" y="139003"/>
                  </a:lnTo>
                  <a:lnTo>
                    <a:pt x="14205" y="142300"/>
                  </a:lnTo>
                  <a:lnTo>
                    <a:pt x="17509" y="144498"/>
                  </a:lnTo>
                  <a:lnTo>
                    <a:pt x="30249" y="147591"/>
                  </a:lnTo>
                  <a:lnTo>
                    <a:pt x="45595" y="147661"/>
                  </a:lnTo>
                  <a:lnTo>
                    <a:pt x="81858" y="135862"/>
                  </a:lnTo>
                  <a:lnTo>
                    <a:pt x="92395" y="130967"/>
                  </a:lnTo>
                  <a:lnTo>
                    <a:pt x="100465" y="121452"/>
                  </a:lnTo>
                  <a:lnTo>
                    <a:pt x="123918" y="85943"/>
                  </a:lnTo>
                  <a:lnTo>
                    <a:pt x="131476" y="65150"/>
                  </a:lnTo>
                  <a:lnTo>
                    <a:pt x="133816" y="52891"/>
                  </a:lnTo>
                  <a:lnTo>
                    <a:pt x="140628" y="42680"/>
                  </a:lnTo>
                  <a:lnTo>
                    <a:pt x="136814" y="46397"/>
                  </a:lnTo>
                  <a:lnTo>
                    <a:pt x="134882" y="50564"/>
                  </a:lnTo>
                  <a:lnTo>
                    <a:pt x="134367" y="52860"/>
                  </a:lnTo>
                  <a:lnTo>
                    <a:pt x="134870" y="55238"/>
                  </a:lnTo>
                  <a:lnTo>
                    <a:pt x="138777" y="63476"/>
                  </a:lnTo>
                  <a:lnTo>
                    <a:pt x="142004" y="77112"/>
                  </a:lnTo>
                  <a:lnTo>
                    <a:pt x="160811" y="112718"/>
                  </a:lnTo>
                  <a:lnTo>
                    <a:pt x="173602" y="133532"/>
                  </a:lnTo>
                  <a:lnTo>
                    <a:pt x="207123" y="169206"/>
                  </a:lnTo>
                  <a:lnTo>
                    <a:pt x="217213" y="174855"/>
                  </a:lnTo>
                  <a:lnTo>
                    <a:pt x="239353" y="178977"/>
                  </a:lnTo>
                  <a:lnTo>
                    <a:pt x="247637" y="1793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"/>
            <p:cNvSpPr/>
            <p:nvPr/>
          </p:nvSpPr>
          <p:spPr>
            <a:xfrm>
              <a:off x="1752627" y="4717094"/>
              <a:ext cx="129514" cy="106102"/>
            </a:xfrm>
            <a:custGeom>
              <a:avLst/>
              <a:gdLst/>
              <a:ahLst/>
              <a:cxnLst/>
              <a:rect l="0" t="0" r="0" b="0"/>
              <a:pathLst>
                <a:path w="129514" h="106102">
                  <a:moveTo>
                    <a:pt x="7593" y="7306"/>
                  </a:moveTo>
                  <a:lnTo>
                    <a:pt x="286" y="0"/>
                  </a:lnTo>
                  <a:lnTo>
                    <a:pt x="0" y="10319"/>
                  </a:lnTo>
                  <a:lnTo>
                    <a:pt x="10581" y="35733"/>
                  </a:lnTo>
                  <a:lnTo>
                    <a:pt x="35699" y="70834"/>
                  </a:lnTo>
                  <a:lnTo>
                    <a:pt x="56105" y="91131"/>
                  </a:lnTo>
                  <a:lnTo>
                    <a:pt x="72484" y="101852"/>
                  </a:lnTo>
                  <a:lnTo>
                    <a:pt x="80460" y="104359"/>
                  </a:lnTo>
                  <a:lnTo>
                    <a:pt x="104342" y="106101"/>
                  </a:lnTo>
                  <a:lnTo>
                    <a:pt x="112117" y="103991"/>
                  </a:lnTo>
                  <a:lnTo>
                    <a:pt x="129513" y="911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"/>
            <p:cNvSpPr/>
            <p:nvPr/>
          </p:nvSpPr>
          <p:spPr>
            <a:xfrm>
              <a:off x="1783079" y="4640580"/>
              <a:ext cx="175262" cy="426721"/>
            </a:xfrm>
            <a:custGeom>
              <a:avLst/>
              <a:gdLst/>
              <a:ahLst/>
              <a:cxnLst/>
              <a:rect l="0" t="0" r="0" b="0"/>
              <a:pathLst>
                <a:path w="175262" h="426721">
                  <a:moveTo>
                    <a:pt x="175261" y="0"/>
                  </a:moveTo>
                  <a:lnTo>
                    <a:pt x="163688" y="0"/>
                  </a:lnTo>
                  <a:lnTo>
                    <a:pt x="163312" y="1693"/>
                  </a:lnTo>
                  <a:lnTo>
                    <a:pt x="165135" y="12167"/>
                  </a:lnTo>
                  <a:lnTo>
                    <a:pt x="160861" y="43914"/>
                  </a:lnTo>
                  <a:lnTo>
                    <a:pt x="153256" y="81926"/>
                  </a:lnTo>
                  <a:lnTo>
                    <a:pt x="140989" y="112798"/>
                  </a:lnTo>
                  <a:lnTo>
                    <a:pt x="125783" y="149226"/>
                  </a:lnTo>
                  <a:lnTo>
                    <a:pt x="112631" y="177236"/>
                  </a:lnTo>
                  <a:lnTo>
                    <a:pt x="98318" y="206618"/>
                  </a:lnTo>
                  <a:lnTo>
                    <a:pt x="84337" y="236610"/>
                  </a:lnTo>
                  <a:lnTo>
                    <a:pt x="72479" y="266873"/>
                  </a:lnTo>
                  <a:lnTo>
                    <a:pt x="59306" y="294998"/>
                  </a:lnTo>
                  <a:lnTo>
                    <a:pt x="44985" y="321610"/>
                  </a:lnTo>
                  <a:lnTo>
                    <a:pt x="24336" y="359546"/>
                  </a:lnTo>
                  <a:lnTo>
                    <a:pt x="12103" y="391765"/>
                  </a:lnTo>
                  <a:lnTo>
                    <a:pt x="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1477" b="11686"/>
          <a:stretch>
            <a:fillRect/>
          </a:stretch>
        </p:blipFill>
        <p:spPr>
          <a:xfrm>
            <a:off x="5854700" y="0"/>
            <a:ext cx="3289300" cy="1600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Variation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gives an individual its appearance?</a:t>
            </a:r>
          </a:p>
          <a:p>
            <a:pPr lvl="1"/>
            <a:r>
              <a:rPr lang="en-US" dirty="0" smtClean="0"/>
              <a:t>DNA – genes</a:t>
            </a:r>
          </a:p>
          <a:p>
            <a:pPr lvl="1"/>
            <a:r>
              <a:rPr lang="en-US" dirty="0" smtClean="0"/>
              <a:t>Genotype</a:t>
            </a:r>
          </a:p>
          <a:p>
            <a:r>
              <a:rPr lang="en-US" dirty="0" smtClean="0"/>
              <a:t>What is the appearance or traits resulting from the genotype called?</a:t>
            </a:r>
          </a:p>
          <a:p>
            <a:pPr lvl="1"/>
            <a:r>
              <a:rPr lang="en-US" dirty="0" smtClean="0"/>
              <a:t>Phenotype</a:t>
            </a:r>
          </a:p>
          <a:p>
            <a:r>
              <a:rPr lang="en-US" dirty="0" smtClean="0"/>
              <a:t>All of the genes in a population make up the gene pool</a:t>
            </a:r>
          </a:p>
          <a:p>
            <a:r>
              <a:rPr lang="en-US" dirty="0" smtClean="0"/>
              <a:t>Alleles are the types of a specific gene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6" name="SMARTInkShape-Group2"/>
          <p:cNvGrpSpPr/>
          <p:nvPr/>
        </p:nvGrpSpPr>
        <p:grpSpPr>
          <a:xfrm>
            <a:off x="4214266" y="4191170"/>
            <a:ext cx="2160790" cy="494403"/>
            <a:chOff x="4214266" y="4191170"/>
            <a:chExt cx="2160790" cy="494403"/>
          </a:xfrm>
        </p:grpSpPr>
        <p:sp>
          <p:nvSpPr>
            <p:cNvPr id="5" name="SMARTInkShape-20"/>
            <p:cNvSpPr/>
            <p:nvPr/>
          </p:nvSpPr>
          <p:spPr>
            <a:xfrm>
              <a:off x="6172200" y="4367411"/>
              <a:ext cx="202856" cy="226991"/>
            </a:xfrm>
            <a:custGeom>
              <a:avLst/>
              <a:gdLst/>
              <a:ahLst/>
              <a:cxnLst/>
              <a:rect l="0" t="0" r="0" b="0"/>
              <a:pathLst>
                <a:path w="202856" h="226991">
                  <a:moveTo>
                    <a:pt x="160019" y="14089"/>
                  </a:moveTo>
                  <a:lnTo>
                    <a:pt x="155974" y="10043"/>
                  </a:lnTo>
                  <a:lnTo>
                    <a:pt x="151731" y="8057"/>
                  </a:lnTo>
                  <a:lnTo>
                    <a:pt x="119929" y="0"/>
                  </a:lnTo>
                  <a:lnTo>
                    <a:pt x="91893" y="5160"/>
                  </a:lnTo>
                  <a:lnTo>
                    <a:pt x="58682" y="19277"/>
                  </a:lnTo>
                  <a:lnTo>
                    <a:pt x="37099" y="31883"/>
                  </a:lnTo>
                  <a:lnTo>
                    <a:pt x="33421" y="36955"/>
                  </a:lnTo>
                  <a:lnTo>
                    <a:pt x="32441" y="39493"/>
                  </a:lnTo>
                  <a:lnTo>
                    <a:pt x="32634" y="42031"/>
                  </a:lnTo>
                  <a:lnTo>
                    <a:pt x="41257" y="58774"/>
                  </a:lnTo>
                  <a:lnTo>
                    <a:pt x="79213" y="92917"/>
                  </a:lnTo>
                  <a:lnTo>
                    <a:pt x="109533" y="115423"/>
                  </a:lnTo>
                  <a:lnTo>
                    <a:pt x="143838" y="140033"/>
                  </a:lnTo>
                  <a:lnTo>
                    <a:pt x="179811" y="178036"/>
                  </a:lnTo>
                  <a:lnTo>
                    <a:pt x="201155" y="202179"/>
                  </a:lnTo>
                  <a:lnTo>
                    <a:pt x="202683" y="205522"/>
                  </a:lnTo>
                  <a:lnTo>
                    <a:pt x="202855" y="208598"/>
                  </a:lnTo>
                  <a:lnTo>
                    <a:pt x="200788" y="214272"/>
                  </a:lnTo>
                  <a:lnTo>
                    <a:pt x="194865" y="222227"/>
                  </a:lnTo>
                  <a:lnTo>
                    <a:pt x="187924" y="225128"/>
                  </a:lnTo>
                  <a:lnTo>
                    <a:pt x="161580" y="226990"/>
                  </a:lnTo>
                  <a:lnTo>
                    <a:pt x="133577" y="223268"/>
                  </a:lnTo>
                  <a:lnTo>
                    <a:pt x="99785" y="216802"/>
                  </a:lnTo>
                  <a:lnTo>
                    <a:pt x="67008" y="209524"/>
                  </a:lnTo>
                  <a:lnTo>
                    <a:pt x="31674" y="199480"/>
                  </a:lnTo>
                  <a:lnTo>
                    <a:pt x="0" y="18934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"/>
            <p:cNvSpPr/>
            <p:nvPr/>
          </p:nvSpPr>
          <p:spPr>
            <a:xfrm>
              <a:off x="5971337" y="4343765"/>
              <a:ext cx="145876" cy="212995"/>
            </a:xfrm>
            <a:custGeom>
              <a:avLst/>
              <a:gdLst/>
              <a:ahLst/>
              <a:cxnLst/>
              <a:rect l="0" t="0" r="0" b="0"/>
              <a:pathLst>
                <a:path w="145876" h="212995">
                  <a:moveTo>
                    <a:pt x="25602" y="75835"/>
                  </a:moveTo>
                  <a:lnTo>
                    <a:pt x="18296" y="75835"/>
                  </a:lnTo>
                  <a:lnTo>
                    <a:pt x="52880" y="75835"/>
                  </a:lnTo>
                  <a:lnTo>
                    <a:pt x="79815" y="73577"/>
                  </a:lnTo>
                  <a:lnTo>
                    <a:pt x="93724" y="68904"/>
                  </a:lnTo>
                  <a:lnTo>
                    <a:pt x="126093" y="47666"/>
                  </a:lnTo>
                  <a:lnTo>
                    <a:pt x="141962" y="28715"/>
                  </a:lnTo>
                  <a:lnTo>
                    <a:pt x="145051" y="20744"/>
                  </a:lnTo>
                  <a:lnTo>
                    <a:pt x="145875" y="16247"/>
                  </a:lnTo>
                  <a:lnTo>
                    <a:pt x="144533" y="8994"/>
                  </a:lnTo>
                  <a:lnTo>
                    <a:pt x="142989" y="5874"/>
                  </a:lnTo>
                  <a:lnTo>
                    <a:pt x="141114" y="3794"/>
                  </a:lnTo>
                  <a:lnTo>
                    <a:pt x="136772" y="1483"/>
                  </a:lnTo>
                  <a:lnTo>
                    <a:pt x="126239" y="0"/>
                  </a:lnTo>
                  <a:lnTo>
                    <a:pt x="113464" y="589"/>
                  </a:lnTo>
                  <a:lnTo>
                    <a:pt x="103881" y="3728"/>
                  </a:lnTo>
                  <a:lnTo>
                    <a:pt x="74366" y="25626"/>
                  </a:lnTo>
                  <a:lnTo>
                    <a:pt x="38860" y="61007"/>
                  </a:lnTo>
                  <a:lnTo>
                    <a:pt x="14486" y="91156"/>
                  </a:lnTo>
                  <a:lnTo>
                    <a:pt x="1017" y="121570"/>
                  </a:lnTo>
                  <a:lnTo>
                    <a:pt x="0" y="136801"/>
                  </a:lnTo>
                  <a:lnTo>
                    <a:pt x="4075" y="168812"/>
                  </a:lnTo>
                  <a:lnTo>
                    <a:pt x="10673" y="179529"/>
                  </a:lnTo>
                  <a:lnTo>
                    <a:pt x="47093" y="206901"/>
                  </a:lnTo>
                  <a:lnTo>
                    <a:pt x="56082" y="21299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"/>
            <p:cNvSpPr/>
            <p:nvPr/>
          </p:nvSpPr>
          <p:spPr>
            <a:xfrm>
              <a:off x="5762354" y="4343400"/>
              <a:ext cx="143147" cy="342173"/>
            </a:xfrm>
            <a:custGeom>
              <a:avLst/>
              <a:gdLst/>
              <a:ahLst/>
              <a:cxnLst/>
              <a:rect l="0" t="0" r="0" b="0"/>
              <a:pathLst>
                <a:path w="143147" h="342173">
                  <a:moveTo>
                    <a:pt x="143146" y="0"/>
                  </a:moveTo>
                  <a:lnTo>
                    <a:pt x="139100" y="4045"/>
                  </a:lnTo>
                  <a:lnTo>
                    <a:pt x="137114" y="8289"/>
                  </a:lnTo>
                  <a:lnTo>
                    <a:pt x="136585" y="10605"/>
                  </a:lnTo>
                  <a:lnTo>
                    <a:pt x="131480" y="15437"/>
                  </a:lnTo>
                  <a:lnTo>
                    <a:pt x="127749" y="17912"/>
                  </a:lnTo>
                  <a:lnTo>
                    <a:pt x="121345" y="27434"/>
                  </a:lnTo>
                  <a:lnTo>
                    <a:pt x="106879" y="62409"/>
                  </a:lnTo>
                  <a:lnTo>
                    <a:pt x="94770" y="90928"/>
                  </a:lnTo>
                  <a:lnTo>
                    <a:pt x="84597" y="125813"/>
                  </a:lnTo>
                  <a:lnTo>
                    <a:pt x="72082" y="162960"/>
                  </a:lnTo>
                  <a:lnTo>
                    <a:pt x="65559" y="188138"/>
                  </a:lnTo>
                  <a:lnTo>
                    <a:pt x="57580" y="215696"/>
                  </a:lnTo>
                  <a:lnTo>
                    <a:pt x="48390" y="243185"/>
                  </a:lnTo>
                  <a:lnTo>
                    <a:pt x="33696" y="276854"/>
                  </a:lnTo>
                  <a:lnTo>
                    <a:pt x="15818" y="311415"/>
                  </a:lnTo>
                  <a:lnTo>
                    <a:pt x="0" y="340443"/>
                  </a:lnTo>
                  <a:lnTo>
                    <a:pt x="302" y="341262"/>
                  </a:lnTo>
                  <a:lnTo>
                    <a:pt x="1350" y="341808"/>
                  </a:lnTo>
                  <a:lnTo>
                    <a:pt x="2895" y="342172"/>
                  </a:lnTo>
                  <a:lnTo>
                    <a:pt x="4772" y="341568"/>
                  </a:lnTo>
                  <a:lnTo>
                    <a:pt x="16320" y="332230"/>
                  </a:lnTo>
                  <a:lnTo>
                    <a:pt x="28846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"/>
            <p:cNvSpPr/>
            <p:nvPr/>
          </p:nvSpPr>
          <p:spPr>
            <a:xfrm>
              <a:off x="5707380" y="4358640"/>
              <a:ext cx="114301" cy="137161"/>
            </a:xfrm>
            <a:custGeom>
              <a:avLst/>
              <a:gdLst/>
              <a:ahLst/>
              <a:cxnLst/>
              <a:rect l="0" t="0" r="0" b="0"/>
              <a:pathLst>
                <a:path w="114301" h="137161">
                  <a:moveTo>
                    <a:pt x="0" y="0"/>
                  </a:moveTo>
                  <a:lnTo>
                    <a:pt x="0" y="4045"/>
                  </a:lnTo>
                  <a:lnTo>
                    <a:pt x="846" y="5236"/>
                  </a:lnTo>
                  <a:lnTo>
                    <a:pt x="2257" y="6031"/>
                  </a:lnTo>
                  <a:lnTo>
                    <a:pt x="4045" y="6560"/>
                  </a:lnTo>
                  <a:lnTo>
                    <a:pt x="8288" y="11664"/>
                  </a:lnTo>
                  <a:lnTo>
                    <a:pt x="21254" y="32705"/>
                  </a:lnTo>
                  <a:lnTo>
                    <a:pt x="33202" y="44027"/>
                  </a:lnTo>
                  <a:lnTo>
                    <a:pt x="55829" y="78257"/>
                  </a:lnTo>
                  <a:lnTo>
                    <a:pt x="74279" y="108330"/>
                  </a:lnTo>
                  <a:lnTo>
                    <a:pt x="92064" y="121242"/>
                  </a:lnTo>
                  <a:lnTo>
                    <a:pt x="11430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"/>
            <p:cNvSpPr/>
            <p:nvPr/>
          </p:nvSpPr>
          <p:spPr>
            <a:xfrm>
              <a:off x="5488361" y="4320997"/>
              <a:ext cx="165679" cy="212904"/>
            </a:xfrm>
            <a:custGeom>
              <a:avLst/>
              <a:gdLst/>
              <a:ahLst/>
              <a:cxnLst/>
              <a:rect l="0" t="0" r="0" b="0"/>
              <a:pathLst>
                <a:path w="165679" h="212904">
                  <a:moveTo>
                    <a:pt x="5658" y="68122"/>
                  </a:moveTo>
                  <a:lnTo>
                    <a:pt x="5658" y="82210"/>
                  </a:lnTo>
                  <a:lnTo>
                    <a:pt x="26417" y="95446"/>
                  </a:lnTo>
                  <a:lnTo>
                    <a:pt x="53276" y="98187"/>
                  </a:lnTo>
                  <a:lnTo>
                    <a:pt x="76150" y="97674"/>
                  </a:lnTo>
                  <a:lnTo>
                    <a:pt x="102096" y="87986"/>
                  </a:lnTo>
                  <a:lnTo>
                    <a:pt x="110044" y="80902"/>
                  </a:lnTo>
                  <a:lnTo>
                    <a:pt x="129985" y="47658"/>
                  </a:lnTo>
                  <a:lnTo>
                    <a:pt x="133653" y="32520"/>
                  </a:lnTo>
                  <a:lnTo>
                    <a:pt x="132254" y="24641"/>
                  </a:lnTo>
                  <a:lnTo>
                    <a:pt x="126706" y="15446"/>
                  </a:lnTo>
                  <a:lnTo>
                    <a:pt x="117246" y="4753"/>
                  </a:lnTo>
                  <a:lnTo>
                    <a:pt x="110004" y="1858"/>
                  </a:lnTo>
                  <a:lnTo>
                    <a:pt x="87512" y="0"/>
                  </a:lnTo>
                  <a:lnTo>
                    <a:pt x="66036" y="3723"/>
                  </a:lnTo>
                  <a:lnTo>
                    <a:pt x="53378" y="12407"/>
                  </a:lnTo>
                  <a:lnTo>
                    <a:pt x="21074" y="49569"/>
                  </a:lnTo>
                  <a:lnTo>
                    <a:pt x="4658" y="82708"/>
                  </a:lnTo>
                  <a:lnTo>
                    <a:pt x="0" y="106028"/>
                  </a:lnTo>
                  <a:lnTo>
                    <a:pt x="2665" y="129025"/>
                  </a:lnTo>
                  <a:lnTo>
                    <a:pt x="12862" y="151926"/>
                  </a:lnTo>
                  <a:lnTo>
                    <a:pt x="26608" y="170752"/>
                  </a:lnTo>
                  <a:lnTo>
                    <a:pt x="52506" y="191438"/>
                  </a:lnTo>
                  <a:lnTo>
                    <a:pt x="84339" y="204555"/>
                  </a:lnTo>
                  <a:lnTo>
                    <a:pt x="118944" y="211253"/>
                  </a:lnTo>
                  <a:lnTo>
                    <a:pt x="154983" y="212758"/>
                  </a:lnTo>
                  <a:lnTo>
                    <a:pt x="165678" y="21290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5"/>
            <p:cNvSpPr/>
            <p:nvPr/>
          </p:nvSpPr>
          <p:spPr>
            <a:xfrm>
              <a:off x="5135888" y="4345079"/>
              <a:ext cx="160013" cy="173399"/>
            </a:xfrm>
            <a:custGeom>
              <a:avLst/>
              <a:gdLst/>
              <a:ahLst/>
              <a:cxnLst/>
              <a:rect l="0" t="0" r="0" b="0"/>
              <a:pathLst>
                <a:path w="160013" h="173399">
                  <a:moveTo>
                    <a:pt x="7612" y="13561"/>
                  </a:moveTo>
                  <a:lnTo>
                    <a:pt x="7612" y="46345"/>
                  </a:lnTo>
                  <a:lnTo>
                    <a:pt x="7612" y="82444"/>
                  </a:lnTo>
                  <a:lnTo>
                    <a:pt x="6765" y="120280"/>
                  </a:lnTo>
                  <a:lnTo>
                    <a:pt x="1051" y="154301"/>
                  </a:lnTo>
                  <a:lnTo>
                    <a:pt x="0" y="173398"/>
                  </a:lnTo>
                  <a:lnTo>
                    <a:pt x="838" y="140156"/>
                  </a:lnTo>
                  <a:lnTo>
                    <a:pt x="8280" y="103917"/>
                  </a:lnTo>
                  <a:lnTo>
                    <a:pt x="17688" y="76457"/>
                  </a:lnTo>
                  <a:lnTo>
                    <a:pt x="36037" y="44423"/>
                  </a:lnTo>
                  <a:lnTo>
                    <a:pt x="55967" y="20566"/>
                  </a:lnTo>
                  <a:lnTo>
                    <a:pt x="81285" y="3989"/>
                  </a:lnTo>
                  <a:lnTo>
                    <a:pt x="96515" y="0"/>
                  </a:lnTo>
                  <a:lnTo>
                    <a:pt x="104416" y="1325"/>
                  </a:lnTo>
                  <a:lnTo>
                    <a:pt x="113623" y="6830"/>
                  </a:lnTo>
                  <a:lnTo>
                    <a:pt x="119074" y="12263"/>
                  </a:lnTo>
                  <a:lnTo>
                    <a:pt x="129473" y="31805"/>
                  </a:lnTo>
                  <a:lnTo>
                    <a:pt x="134877" y="52551"/>
                  </a:lnTo>
                  <a:lnTo>
                    <a:pt x="142089" y="89878"/>
                  </a:lnTo>
                  <a:lnTo>
                    <a:pt x="144418" y="123831"/>
                  </a:lnTo>
                  <a:lnTo>
                    <a:pt x="145548" y="140110"/>
                  </a:lnTo>
                  <a:lnTo>
                    <a:pt x="148785" y="149109"/>
                  </a:lnTo>
                  <a:lnTo>
                    <a:pt x="150834" y="152186"/>
                  </a:lnTo>
                  <a:lnTo>
                    <a:pt x="156916" y="157364"/>
                  </a:lnTo>
                  <a:lnTo>
                    <a:pt x="160012" y="1659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6"/>
            <p:cNvSpPr/>
            <p:nvPr/>
          </p:nvSpPr>
          <p:spPr>
            <a:xfrm>
              <a:off x="4823487" y="4358640"/>
              <a:ext cx="250947" cy="152147"/>
            </a:xfrm>
            <a:custGeom>
              <a:avLst/>
              <a:gdLst/>
              <a:ahLst/>
              <a:cxnLst/>
              <a:rect l="0" t="0" r="0" b="0"/>
              <a:pathLst>
                <a:path w="250947" h="152147">
                  <a:moveTo>
                    <a:pt x="15213" y="0"/>
                  </a:moveTo>
                  <a:lnTo>
                    <a:pt x="15213" y="4045"/>
                  </a:lnTo>
                  <a:lnTo>
                    <a:pt x="14366" y="5236"/>
                  </a:lnTo>
                  <a:lnTo>
                    <a:pt x="12955" y="6031"/>
                  </a:lnTo>
                  <a:lnTo>
                    <a:pt x="11167" y="6560"/>
                  </a:lnTo>
                  <a:lnTo>
                    <a:pt x="9976" y="7760"/>
                  </a:lnTo>
                  <a:lnTo>
                    <a:pt x="8652" y="11351"/>
                  </a:lnTo>
                  <a:lnTo>
                    <a:pt x="7634" y="45964"/>
                  </a:lnTo>
                  <a:lnTo>
                    <a:pt x="6764" y="55988"/>
                  </a:lnTo>
                  <a:lnTo>
                    <a:pt x="680" y="87216"/>
                  </a:lnTo>
                  <a:lnTo>
                    <a:pt x="35" y="122908"/>
                  </a:lnTo>
                  <a:lnTo>
                    <a:pt x="0" y="130261"/>
                  </a:lnTo>
                  <a:lnTo>
                    <a:pt x="2243" y="136351"/>
                  </a:lnTo>
                  <a:lnTo>
                    <a:pt x="5215" y="141881"/>
                  </a:lnTo>
                  <a:lnTo>
                    <a:pt x="6536" y="147160"/>
                  </a:lnTo>
                  <a:lnTo>
                    <a:pt x="7735" y="148906"/>
                  </a:lnTo>
                  <a:lnTo>
                    <a:pt x="9381" y="150071"/>
                  </a:lnTo>
                  <a:lnTo>
                    <a:pt x="11324" y="150847"/>
                  </a:lnTo>
                  <a:lnTo>
                    <a:pt x="18000" y="149452"/>
                  </a:lnTo>
                  <a:lnTo>
                    <a:pt x="44375" y="141008"/>
                  </a:lnTo>
                  <a:lnTo>
                    <a:pt x="51598" y="134354"/>
                  </a:lnTo>
                  <a:lnTo>
                    <a:pt x="84869" y="97257"/>
                  </a:lnTo>
                  <a:lnTo>
                    <a:pt x="98643" y="76683"/>
                  </a:lnTo>
                  <a:lnTo>
                    <a:pt x="102962" y="76343"/>
                  </a:lnTo>
                  <a:lnTo>
                    <a:pt x="104192" y="77141"/>
                  </a:lnTo>
                  <a:lnTo>
                    <a:pt x="105012" y="78521"/>
                  </a:lnTo>
                  <a:lnTo>
                    <a:pt x="106167" y="84508"/>
                  </a:lnTo>
                  <a:lnTo>
                    <a:pt x="107480" y="111927"/>
                  </a:lnTo>
                  <a:lnTo>
                    <a:pt x="119648" y="139090"/>
                  </a:lnTo>
                  <a:lnTo>
                    <a:pt x="124564" y="145920"/>
                  </a:lnTo>
                  <a:lnTo>
                    <a:pt x="134087" y="149520"/>
                  </a:lnTo>
                  <a:lnTo>
                    <a:pt x="169603" y="152146"/>
                  </a:lnTo>
                  <a:lnTo>
                    <a:pt x="182891" y="151440"/>
                  </a:lnTo>
                  <a:lnTo>
                    <a:pt x="194440" y="148304"/>
                  </a:lnTo>
                  <a:lnTo>
                    <a:pt x="225935" y="127922"/>
                  </a:lnTo>
                  <a:lnTo>
                    <a:pt x="237198" y="115608"/>
                  </a:lnTo>
                  <a:lnTo>
                    <a:pt x="247743" y="91040"/>
                  </a:lnTo>
                  <a:lnTo>
                    <a:pt x="250946" y="63781"/>
                  </a:lnTo>
                  <a:lnTo>
                    <a:pt x="247243" y="48343"/>
                  </a:lnTo>
                  <a:lnTo>
                    <a:pt x="235975" y="25128"/>
                  </a:lnTo>
                  <a:lnTo>
                    <a:pt x="230169" y="18788"/>
                  </a:lnTo>
                  <a:lnTo>
                    <a:pt x="20571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7"/>
            <p:cNvSpPr/>
            <p:nvPr/>
          </p:nvSpPr>
          <p:spPr>
            <a:xfrm>
              <a:off x="4596237" y="4328159"/>
              <a:ext cx="157088" cy="181238"/>
            </a:xfrm>
            <a:custGeom>
              <a:avLst/>
              <a:gdLst/>
              <a:ahLst/>
              <a:cxnLst/>
              <a:rect l="0" t="0" r="0" b="0"/>
              <a:pathLst>
                <a:path w="157088" h="181238">
                  <a:moveTo>
                    <a:pt x="105303" y="0"/>
                  </a:moveTo>
                  <a:lnTo>
                    <a:pt x="80609" y="0"/>
                  </a:lnTo>
                  <a:lnTo>
                    <a:pt x="68447" y="4045"/>
                  </a:lnTo>
                  <a:lnTo>
                    <a:pt x="54403" y="13844"/>
                  </a:lnTo>
                  <a:lnTo>
                    <a:pt x="27177" y="41811"/>
                  </a:lnTo>
                  <a:lnTo>
                    <a:pt x="7693" y="76689"/>
                  </a:lnTo>
                  <a:lnTo>
                    <a:pt x="1310" y="103251"/>
                  </a:lnTo>
                  <a:lnTo>
                    <a:pt x="0" y="130399"/>
                  </a:lnTo>
                  <a:lnTo>
                    <a:pt x="2903" y="141493"/>
                  </a:lnTo>
                  <a:lnTo>
                    <a:pt x="13344" y="157259"/>
                  </a:lnTo>
                  <a:lnTo>
                    <a:pt x="32042" y="171674"/>
                  </a:lnTo>
                  <a:lnTo>
                    <a:pt x="47848" y="179183"/>
                  </a:lnTo>
                  <a:lnTo>
                    <a:pt x="61140" y="181237"/>
                  </a:lnTo>
                  <a:lnTo>
                    <a:pt x="90370" y="176473"/>
                  </a:lnTo>
                  <a:lnTo>
                    <a:pt x="124158" y="164926"/>
                  </a:lnTo>
                  <a:lnTo>
                    <a:pt x="132874" y="157685"/>
                  </a:lnTo>
                  <a:lnTo>
                    <a:pt x="145368" y="139239"/>
                  </a:lnTo>
                  <a:lnTo>
                    <a:pt x="155142" y="114052"/>
                  </a:lnTo>
                  <a:lnTo>
                    <a:pt x="157087" y="102619"/>
                  </a:lnTo>
                  <a:lnTo>
                    <a:pt x="155693" y="91893"/>
                  </a:lnTo>
                  <a:lnTo>
                    <a:pt x="150149" y="78592"/>
                  </a:lnTo>
                  <a:lnTo>
                    <a:pt x="137361" y="58579"/>
                  </a:lnTo>
                  <a:lnTo>
                    <a:pt x="115001" y="43536"/>
                  </a:lnTo>
                  <a:lnTo>
                    <a:pt x="90063" y="304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8"/>
            <p:cNvSpPr/>
            <p:nvPr/>
          </p:nvSpPr>
          <p:spPr>
            <a:xfrm>
              <a:off x="4480559" y="4358640"/>
              <a:ext cx="99061" cy="152349"/>
            </a:xfrm>
            <a:custGeom>
              <a:avLst/>
              <a:gdLst/>
              <a:ahLst/>
              <a:cxnLst/>
              <a:rect l="0" t="0" r="0" b="0"/>
              <a:pathLst>
                <a:path w="99061" h="152349">
                  <a:moveTo>
                    <a:pt x="0" y="15240"/>
                  </a:moveTo>
                  <a:lnTo>
                    <a:pt x="0" y="19285"/>
                  </a:lnTo>
                  <a:lnTo>
                    <a:pt x="2258" y="23528"/>
                  </a:lnTo>
                  <a:lnTo>
                    <a:pt x="10607" y="37197"/>
                  </a:lnTo>
                  <a:lnTo>
                    <a:pt x="14325" y="62287"/>
                  </a:lnTo>
                  <a:lnTo>
                    <a:pt x="15120" y="99234"/>
                  </a:lnTo>
                  <a:lnTo>
                    <a:pt x="15230" y="134189"/>
                  </a:lnTo>
                  <a:lnTo>
                    <a:pt x="15240" y="151811"/>
                  </a:lnTo>
                  <a:lnTo>
                    <a:pt x="21801" y="152348"/>
                  </a:lnTo>
                  <a:lnTo>
                    <a:pt x="16690" y="144104"/>
                  </a:lnTo>
                  <a:lnTo>
                    <a:pt x="15527" y="130441"/>
                  </a:lnTo>
                  <a:lnTo>
                    <a:pt x="21309" y="98175"/>
                  </a:lnTo>
                  <a:lnTo>
                    <a:pt x="24659" y="78195"/>
                  </a:lnTo>
                  <a:lnTo>
                    <a:pt x="38258" y="42121"/>
                  </a:lnTo>
                  <a:lnTo>
                    <a:pt x="55890" y="20555"/>
                  </a:lnTo>
                  <a:lnTo>
                    <a:pt x="67548" y="12769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"/>
            <p:cNvSpPr/>
            <p:nvPr/>
          </p:nvSpPr>
          <p:spPr>
            <a:xfrm>
              <a:off x="4214266" y="4191170"/>
              <a:ext cx="208422" cy="327469"/>
            </a:xfrm>
            <a:custGeom>
              <a:avLst/>
              <a:gdLst/>
              <a:ahLst/>
              <a:cxnLst/>
              <a:rect l="0" t="0" r="0" b="0"/>
              <a:pathLst>
                <a:path w="208422" h="327469">
                  <a:moveTo>
                    <a:pt x="14834" y="60789"/>
                  </a:moveTo>
                  <a:lnTo>
                    <a:pt x="10788" y="60789"/>
                  </a:lnTo>
                  <a:lnTo>
                    <a:pt x="6544" y="58532"/>
                  </a:lnTo>
                  <a:lnTo>
                    <a:pt x="4228" y="56744"/>
                  </a:lnTo>
                  <a:lnTo>
                    <a:pt x="1653" y="52501"/>
                  </a:lnTo>
                  <a:lnTo>
                    <a:pt x="203" y="43094"/>
                  </a:lnTo>
                  <a:lnTo>
                    <a:pt x="0" y="38832"/>
                  </a:lnTo>
                  <a:lnTo>
                    <a:pt x="1558" y="35144"/>
                  </a:lnTo>
                  <a:lnTo>
                    <a:pt x="16796" y="16406"/>
                  </a:lnTo>
                  <a:lnTo>
                    <a:pt x="21222" y="13421"/>
                  </a:lnTo>
                  <a:lnTo>
                    <a:pt x="53775" y="4190"/>
                  </a:lnTo>
                  <a:lnTo>
                    <a:pt x="84426" y="691"/>
                  </a:lnTo>
                  <a:lnTo>
                    <a:pt x="119957" y="0"/>
                  </a:lnTo>
                  <a:lnTo>
                    <a:pt x="143912" y="2137"/>
                  </a:lnTo>
                  <a:lnTo>
                    <a:pt x="170717" y="10446"/>
                  </a:lnTo>
                  <a:lnTo>
                    <a:pt x="187080" y="21789"/>
                  </a:lnTo>
                  <a:lnTo>
                    <a:pt x="198608" y="35875"/>
                  </a:lnTo>
                  <a:lnTo>
                    <a:pt x="207386" y="54819"/>
                  </a:lnTo>
                  <a:lnTo>
                    <a:pt x="208221" y="66885"/>
                  </a:lnTo>
                  <a:lnTo>
                    <a:pt x="201859" y="92473"/>
                  </a:lnTo>
                  <a:lnTo>
                    <a:pt x="190851" y="110441"/>
                  </a:lnTo>
                  <a:lnTo>
                    <a:pt x="164741" y="136838"/>
                  </a:lnTo>
                  <a:lnTo>
                    <a:pt x="143635" y="149927"/>
                  </a:lnTo>
                  <a:lnTo>
                    <a:pt x="123552" y="161425"/>
                  </a:lnTo>
                  <a:lnTo>
                    <a:pt x="112260" y="169016"/>
                  </a:lnTo>
                  <a:lnTo>
                    <a:pt x="78654" y="181846"/>
                  </a:lnTo>
                  <a:lnTo>
                    <a:pt x="69721" y="182596"/>
                  </a:lnTo>
                  <a:lnTo>
                    <a:pt x="69205" y="181787"/>
                  </a:lnTo>
                  <a:lnTo>
                    <a:pt x="68632" y="178631"/>
                  </a:lnTo>
                  <a:lnTo>
                    <a:pt x="69326" y="177450"/>
                  </a:lnTo>
                  <a:lnTo>
                    <a:pt x="70635" y="176664"/>
                  </a:lnTo>
                  <a:lnTo>
                    <a:pt x="72354" y="176139"/>
                  </a:lnTo>
                  <a:lnTo>
                    <a:pt x="90143" y="164576"/>
                  </a:lnTo>
                  <a:lnTo>
                    <a:pt x="114376" y="160783"/>
                  </a:lnTo>
                  <a:lnTo>
                    <a:pt x="131064" y="160972"/>
                  </a:lnTo>
                  <a:lnTo>
                    <a:pt x="167198" y="175304"/>
                  </a:lnTo>
                  <a:lnTo>
                    <a:pt x="183501" y="185292"/>
                  </a:lnTo>
                  <a:lnTo>
                    <a:pt x="202705" y="222943"/>
                  </a:lnTo>
                  <a:lnTo>
                    <a:pt x="207834" y="233329"/>
                  </a:lnTo>
                  <a:lnTo>
                    <a:pt x="208421" y="245847"/>
                  </a:lnTo>
                  <a:lnTo>
                    <a:pt x="204047" y="275973"/>
                  </a:lnTo>
                  <a:lnTo>
                    <a:pt x="188220" y="297950"/>
                  </a:lnTo>
                  <a:lnTo>
                    <a:pt x="170595" y="314630"/>
                  </a:lnTo>
                  <a:lnTo>
                    <a:pt x="151578" y="323303"/>
                  </a:lnTo>
                  <a:lnTo>
                    <a:pt x="113924" y="327122"/>
                  </a:lnTo>
                  <a:lnTo>
                    <a:pt x="75944" y="327468"/>
                  </a:lnTo>
                  <a:lnTo>
                    <a:pt x="66547" y="326634"/>
                  </a:lnTo>
                  <a:lnTo>
                    <a:pt x="52934" y="3198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"/>
            <p:cNvSpPr/>
            <p:nvPr/>
          </p:nvSpPr>
          <p:spPr>
            <a:xfrm>
              <a:off x="4267200" y="4297680"/>
              <a:ext cx="38101" cy="236221"/>
            </a:xfrm>
            <a:custGeom>
              <a:avLst/>
              <a:gdLst/>
              <a:ahLst/>
              <a:cxnLst/>
              <a:rect l="0" t="0" r="0" b="0"/>
              <a:pathLst>
                <a:path w="38101" h="236221">
                  <a:moveTo>
                    <a:pt x="38100" y="0"/>
                  </a:moveTo>
                  <a:lnTo>
                    <a:pt x="34054" y="4045"/>
                  </a:lnTo>
                  <a:lnTo>
                    <a:pt x="32068" y="8288"/>
                  </a:lnTo>
                  <a:lnTo>
                    <a:pt x="30541" y="41810"/>
                  </a:lnTo>
                  <a:lnTo>
                    <a:pt x="28234" y="71570"/>
                  </a:lnTo>
                  <a:lnTo>
                    <a:pt x="23921" y="105765"/>
                  </a:lnTo>
                  <a:lnTo>
                    <a:pt x="22223" y="142216"/>
                  </a:lnTo>
                  <a:lnTo>
                    <a:pt x="16870" y="174753"/>
                  </a:lnTo>
                  <a:lnTo>
                    <a:pt x="11516" y="205639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3"/>
          <p:cNvGrpSpPr/>
          <p:nvPr/>
        </p:nvGrpSpPr>
        <p:grpSpPr>
          <a:xfrm>
            <a:off x="4610100" y="2469357"/>
            <a:ext cx="752295" cy="502444"/>
            <a:chOff x="4610100" y="2469357"/>
            <a:chExt cx="752295" cy="502444"/>
          </a:xfrm>
        </p:grpSpPr>
        <p:sp>
          <p:nvSpPr>
            <p:cNvPr id="17" name="SMARTInkShape-31"/>
            <p:cNvSpPr/>
            <p:nvPr/>
          </p:nvSpPr>
          <p:spPr>
            <a:xfrm>
              <a:off x="5060739" y="2469357"/>
              <a:ext cx="301656" cy="447884"/>
            </a:xfrm>
            <a:custGeom>
              <a:avLst/>
              <a:gdLst/>
              <a:ahLst/>
              <a:cxnLst/>
              <a:rect l="0" t="0" r="0" b="0"/>
              <a:pathLst>
                <a:path w="301656" h="447884">
                  <a:moveTo>
                    <a:pt x="6561" y="144302"/>
                  </a:moveTo>
                  <a:lnTo>
                    <a:pt x="6561" y="133697"/>
                  </a:lnTo>
                  <a:lnTo>
                    <a:pt x="4303" y="128864"/>
                  </a:lnTo>
                  <a:lnTo>
                    <a:pt x="2515" y="126390"/>
                  </a:lnTo>
                  <a:lnTo>
                    <a:pt x="0" y="114818"/>
                  </a:lnTo>
                  <a:lnTo>
                    <a:pt x="5233" y="90501"/>
                  </a:lnTo>
                  <a:lnTo>
                    <a:pt x="12847" y="73798"/>
                  </a:lnTo>
                  <a:lnTo>
                    <a:pt x="26297" y="58125"/>
                  </a:lnTo>
                  <a:lnTo>
                    <a:pt x="53169" y="39916"/>
                  </a:lnTo>
                  <a:lnTo>
                    <a:pt x="82936" y="23870"/>
                  </a:lnTo>
                  <a:lnTo>
                    <a:pt x="119359" y="10478"/>
                  </a:lnTo>
                  <a:lnTo>
                    <a:pt x="156908" y="1938"/>
                  </a:lnTo>
                  <a:lnTo>
                    <a:pt x="193080" y="0"/>
                  </a:lnTo>
                  <a:lnTo>
                    <a:pt x="218741" y="3709"/>
                  </a:lnTo>
                  <a:lnTo>
                    <a:pt x="250168" y="18631"/>
                  </a:lnTo>
                  <a:lnTo>
                    <a:pt x="284424" y="42878"/>
                  </a:lnTo>
                  <a:lnTo>
                    <a:pt x="296700" y="62040"/>
                  </a:lnTo>
                  <a:lnTo>
                    <a:pt x="301655" y="83804"/>
                  </a:lnTo>
                  <a:lnTo>
                    <a:pt x="299077" y="110384"/>
                  </a:lnTo>
                  <a:lnTo>
                    <a:pt x="288906" y="135664"/>
                  </a:lnTo>
                  <a:lnTo>
                    <a:pt x="264216" y="166115"/>
                  </a:lnTo>
                  <a:lnTo>
                    <a:pt x="232621" y="189314"/>
                  </a:lnTo>
                  <a:lnTo>
                    <a:pt x="198064" y="210203"/>
                  </a:lnTo>
                  <a:lnTo>
                    <a:pt x="161350" y="227435"/>
                  </a:lnTo>
                  <a:lnTo>
                    <a:pt x="149016" y="232050"/>
                  </a:lnTo>
                  <a:lnTo>
                    <a:pt x="112185" y="235527"/>
                  </a:lnTo>
                  <a:lnTo>
                    <a:pt x="96757" y="235700"/>
                  </a:lnTo>
                  <a:lnTo>
                    <a:pt x="94632" y="234867"/>
                  </a:lnTo>
                  <a:lnTo>
                    <a:pt x="93215" y="233466"/>
                  </a:lnTo>
                  <a:lnTo>
                    <a:pt x="91640" y="229650"/>
                  </a:lnTo>
                  <a:lnTo>
                    <a:pt x="90940" y="225133"/>
                  </a:lnTo>
                  <a:lnTo>
                    <a:pt x="92447" y="223589"/>
                  </a:lnTo>
                  <a:lnTo>
                    <a:pt x="104774" y="218855"/>
                  </a:lnTo>
                  <a:lnTo>
                    <a:pt x="107596" y="216864"/>
                  </a:lnTo>
                  <a:lnTo>
                    <a:pt x="119659" y="214062"/>
                  </a:lnTo>
                  <a:lnTo>
                    <a:pt x="144988" y="213962"/>
                  </a:lnTo>
                  <a:lnTo>
                    <a:pt x="181988" y="219474"/>
                  </a:lnTo>
                  <a:lnTo>
                    <a:pt x="204731" y="228288"/>
                  </a:lnTo>
                  <a:lnTo>
                    <a:pt x="236756" y="251339"/>
                  </a:lnTo>
                  <a:lnTo>
                    <a:pt x="256235" y="268586"/>
                  </a:lnTo>
                  <a:lnTo>
                    <a:pt x="270473" y="289783"/>
                  </a:lnTo>
                  <a:lnTo>
                    <a:pt x="284747" y="327275"/>
                  </a:lnTo>
                  <a:lnTo>
                    <a:pt x="286542" y="350070"/>
                  </a:lnTo>
                  <a:lnTo>
                    <a:pt x="279991" y="378270"/>
                  </a:lnTo>
                  <a:lnTo>
                    <a:pt x="270545" y="404443"/>
                  </a:lnTo>
                  <a:lnTo>
                    <a:pt x="261047" y="414578"/>
                  </a:lnTo>
                  <a:lnTo>
                    <a:pt x="226089" y="436027"/>
                  </a:lnTo>
                  <a:lnTo>
                    <a:pt x="197571" y="444852"/>
                  </a:lnTo>
                  <a:lnTo>
                    <a:pt x="162687" y="447843"/>
                  </a:lnTo>
                  <a:lnTo>
                    <a:pt x="125539" y="447883"/>
                  </a:lnTo>
                  <a:lnTo>
                    <a:pt x="100363" y="444891"/>
                  </a:lnTo>
                  <a:lnTo>
                    <a:pt x="70546" y="442998"/>
                  </a:lnTo>
                  <a:lnTo>
                    <a:pt x="36244" y="441931"/>
                  </a:lnTo>
                  <a:lnTo>
                    <a:pt x="21800" y="4414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"/>
            <p:cNvSpPr/>
            <p:nvPr/>
          </p:nvSpPr>
          <p:spPr>
            <a:xfrm>
              <a:off x="5090160" y="2567940"/>
              <a:ext cx="37891" cy="373380"/>
            </a:xfrm>
            <a:custGeom>
              <a:avLst/>
              <a:gdLst/>
              <a:ahLst/>
              <a:cxnLst/>
              <a:rect l="0" t="0" r="0" b="0"/>
              <a:pathLst>
                <a:path w="37891" h="373380">
                  <a:moveTo>
                    <a:pt x="30479" y="0"/>
                  </a:moveTo>
                  <a:lnTo>
                    <a:pt x="30479" y="4045"/>
                  </a:lnTo>
                  <a:lnTo>
                    <a:pt x="32737" y="8288"/>
                  </a:lnTo>
                  <a:lnTo>
                    <a:pt x="34524" y="10605"/>
                  </a:lnTo>
                  <a:lnTo>
                    <a:pt x="37040" y="26002"/>
                  </a:lnTo>
                  <a:lnTo>
                    <a:pt x="37890" y="60044"/>
                  </a:lnTo>
                  <a:lnTo>
                    <a:pt x="37191" y="90227"/>
                  </a:lnTo>
                  <a:lnTo>
                    <a:pt x="32844" y="124759"/>
                  </a:lnTo>
                  <a:lnTo>
                    <a:pt x="30333" y="157662"/>
                  </a:lnTo>
                  <a:lnTo>
                    <a:pt x="24603" y="193846"/>
                  </a:lnTo>
                  <a:lnTo>
                    <a:pt x="17544" y="230532"/>
                  </a:lnTo>
                  <a:lnTo>
                    <a:pt x="10936" y="262380"/>
                  </a:lnTo>
                  <a:lnTo>
                    <a:pt x="8275" y="296326"/>
                  </a:lnTo>
                  <a:lnTo>
                    <a:pt x="2469" y="334320"/>
                  </a:lnTo>
                  <a:lnTo>
                    <a:pt x="18" y="372261"/>
                  </a:lnTo>
                  <a:lnTo>
                    <a:pt x="0" y="3733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3"/>
            <p:cNvSpPr/>
            <p:nvPr/>
          </p:nvSpPr>
          <p:spPr>
            <a:xfrm>
              <a:off x="4610100" y="2501663"/>
              <a:ext cx="302808" cy="458747"/>
            </a:xfrm>
            <a:custGeom>
              <a:avLst/>
              <a:gdLst/>
              <a:ahLst/>
              <a:cxnLst/>
              <a:rect l="0" t="0" r="0" b="0"/>
              <a:pathLst>
                <a:path w="302808" h="458747">
                  <a:moveTo>
                    <a:pt x="30480" y="111996"/>
                  </a:moveTo>
                  <a:lnTo>
                    <a:pt x="26434" y="111996"/>
                  </a:lnTo>
                  <a:lnTo>
                    <a:pt x="25243" y="111150"/>
                  </a:lnTo>
                  <a:lnTo>
                    <a:pt x="24448" y="109739"/>
                  </a:lnTo>
                  <a:lnTo>
                    <a:pt x="23919" y="107951"/>
                  </a:lnTo>
                  <a:lnTo>
                    <a:pt x="17832" y="98153"/>
                  </a:lnTo>
                  <a:lnTo>
                    <a:pt x="15341" y="67614"/>
                  </a:lnTo>
                  <a:lnTo>
                    <a:pt x="19800" y="58122"/>
                  </a:lnTo>
                  <a:lnTo>
                    <a:pt x="44506" y="29626"/>
                  </a:lnTo>
                  <a:lnTo>
                    <a:pt x="58813" y="19199"/>
                  </a:lnTo>
                  <a:lnTo>
                    <a:pt x="92160" y="5472"/>
                  </a:lnTo>
                  <a:lnTo>
                    <a:pt x="114513" y="0"/>
                  </a:lnTo>
                  <a:lnTo>
                    <a:pt x="139481" y="637"/>
                  </a:lnTo>
                  <a:lnTo>
                    <a:pt x="174213" y="8437"/>
                  </a:lnTo>
                  <a:lnTo>
                    <a:pt x="209923" y="23368"/>
                  </a:lnTo>
                  <a:lnTo>
                    <a:pt x="229368" y="34278"/>
                  </a:lnTo>
                  <a:lnTo>
                    <a:pt x="245008" y="52844"/>
                  </a:lnTo>
                  <a:lnTo>
                    <a:pt x="254534" y="74432"/>
                  </a:lnTo>
                  <a:lnTo>
                    <a:pt x="256886" y="97762"/>
                  </a:lnTo>
                  <a:lnTo>
                    <a:pt x="251750" y="124900"/>
                  </a:lnTo>
                  <a:lnTo>
                    <a:pt x="235274" y="157255"/>
                  </a:lnTo>
                  <a:lnTo>
                    <a:pt x="211668" y="188105"/>
                  </a:lnTo>
                  <a:lnTo>
                    <a:pt x="177294" y="217995"/>
                  </a:lnTo>
                  <a:lnTo>
                    <a:pt x="144891" y="243140"/>
                  </a:lnTo>
                  <a:lnTo>
                    <a:pt x="127785" y="252360"/>
                  </a:lnTo>
                  <a:lnTo>
                    <a:pt x="109092" y="258162"/>
                  </a:lnTo>
                  <a:lnTo>
                    <a:pt x="102672" y="261626"/>
                  </a:lnTo>
                  <a:lnTo>
                    <a:pt x="93086" y="264032"/>
                  </a:lnTo>
                  <a:lnTo>
                    <a:pt x="92537" y="263307"/>
                  </a:lnTo>
                  <a:lnTo>
                    <a:pt x="91584" y="257804"/>
                  </a:lnTo>
                  <a:lnTo>
                    <a:pt x="95528" y="253036"/>
                  </a:lnTo>
                  <a:lnTo>
                    <a:pt x="106103" y="246261"/>
                  </a:lnTo>
                  <a:lnTo>
                    <a:pt x="119961" y="242936"/>
                  </a:lnTo>
                  <a:lnTo>
                    <a:pt x="158001" y="241659"/>
                  </a:lnTo>
                  <a:lnTo>
                    <a:pt x="194080" y="243810"/>
                  </a:lnTo>
                  <a:lnTo>
                    <a:pt x="227801" y="252146"/>
                  </a:lnTo>
                  <a:lnTo>
                    <a:pt x="258075" y="268029"/>
                  </a:lnTo>
                  <a:lnTo>
                    <a:pt x="281239" y="289730"/>
                  </a:lnTo>
                  <a:lnTo>
                    <a:pt x="298076" y="314180"/>
                  </a:lnTo>
                  <a:lnTo>
                    <a:pt x="302807" y="334180"/>
                  </a:lnTo>
                  <a:lnTo>
                    <a:pt x="298322" y="363695"/>
                  </a:lnTo>
                  <a:lnTo>
                    <a:pt x="287025" y="393983"/>
                  </a:lnTo>
                  <a:lnTo>
                    <a:pt x="277427" y="408351"/>
                  </a:lnTo>
                  <a:lnTo>
                    <a:pt x="264694" y="420381"/>
                  </a:lnTo>
                  <a:lnTo>
                    <a:pt x="229740" y="436664"/>
                  </a:lnTo>
                  <a:lnTo>
                    <a:pt x="200245" y="448742"/>
                  </a:lnTo>
                  <a:lnTo>
                    <a:pt x="170057" y="453919"/>
                  </a:lnTo>
                  <a:lnTo>
                    <a:pt x="139663" y="458746"/>
                  </a:lnTo>
                  <a:lnTo>
                    <a:pt x="109208" y="456414"/>
                  </a:lnTo>
                  <a:lnTo>
                    <a:pt x="79583" y="453653"/>
                  </a:lnTo>
                  <a:lnTo>
                    <a:pt x="46388" y="440665"/>
                  </a:lnTo>
                  <a:lnTo>
                    <a:pt x="32470" y="434178"/>
                  </a:lnTo>
                  <a:lnTo>
                    <a:pt x="4260" y="409673"/>
                  </a:lnTo>
                  <a:lnTo>
                    <a:pt x="0" y="4015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4"/>
            <p:cNvSpPr/>
            <p:nvPr/>
          </p:nvSpPr>
          <p:spPr>
            <a:xfrm>
              <a:off x="4655819" y="2613659"/>
              <a:ext cx="45722" cy="358142"/>
            </a:xfrm>
            <a:custGeom>
              <a:avLst/>
              <a:gdLst/>
              <a:ahLst/>
              <a:cxnLst/>
              <a:rect l="0" t="0" r="0" b="0"/>
              <a:pathLst>
                <a:path w="45722" h="358142">
                  <a:moveTo>
                    <a:pt x="45721" y="0"/>
                  </a:moveTo>
                  <a:lnTo>
                    <a:pt x="41676" y="4046"/>
                  </a:lnTo>
                  <a:lnTo>
                    <a:pt x="39689" y="10547"/>
                  </a:lnTo>
                  <a:lnTo>
                    <a:pt x="38240" y="42873"/>
                  </a:lnTo>
                  <a:lnTo>
                    <a:pt x="38128" y="75638"/>
                  </a:lnTo>
                  <a:lnTo>
                    <a:pt x="38109" y="106984"/>
                  </a:lnTo>
                  <a:lnTo>
                    <a:pt x="34058" y="143083"/>
                  </a:lnTo>
                  <a:lnTo>
                    <a:pt x="31541" y="180590"/>
                  </a:lnTo>
                  <a:lnTo>
                    <a:pt x="26749" y="218515"/>
                  </a:lnTo>
                  <a:lnTo>
                    <a:pt x="24013" y="252517"/>
                  </a:lnTo>
                  <a:lnTo>
                    <a:pt x="19156" y="284041"/>
                  </a:lnTo>
                  <a:lnTo>
                    <a:pt x="9931" y="318103"/>
                  </a:lnTo>
                  <a:lnTo>
                    <a:pt x="292" y="356017"/>
                  </a:lnTo>
                  <a:lnTo>
                    <a:pt x="0" y="3581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4"/>
          <p:cNvGrpSpPr/>
          <p:nvPr/>
        </p:nvGrpSpPr>
        <p:grpSpPr>
          <a:xfrm>
            <a:off x="5773123" y="2499359"/>
            <a:ext cx="1357236" cy="457133"/>
            <a:chOff x="5773123" y="2499359"/>
            <a:chExt cx="1357236" cy="457133"/>
          </a:xfrm>
        </p:grpSpPr>
        <p:sp>
          <p:nvSpPr>
            <p:cNvPr id="22" name="SMARTInkShape-35"/>
            <p:cNvSpPr/>
            <p:nvPr/>
          </p:nvSpPr>
          <p:spPr>
            <a:xfrm>
              <a:off x="6858028" y="2499359"/>
              <a:ext cx="272331" cy="457133"/>
            </a:xfrm>
            <a:custGeom>
              <a:avLst/>
              <a:gdLst/>
              <a:ahLst/>
              <a:cxnLst/>
              <a:rect l="0" t="0" r="0" b="0"/>
              <a:pathLst>
                <a:path w="272331" h="457133">
                  <a:moveTo>
                    <a:pt x="22832" y="0"/>
                  </a:moveTo>
                  <a:lnTo>
                    <a:pt x="23679" y="19081"/>
                  </a:lnTo>
                  <a:lnTo>
                    <a:pt x="34982" y="55305"/>
                  </a:lnTo>
                  <a:lnTo>
                    <a:pt x="37156" y="83462"/>
                  </a:lnTo>
                  <a:lnTo>
                    <a:pt x="37800" y="118239"/>
                  </a:lnTo>
                  <a:lnTo>
                    <a:pt x="37991" y="155355"/>
                  </a:lnTo>
                  <a:lnTo>
                    <a:pt x="37201" y="193163"/>
                  </a:lnTo>
                  <a:lnTo>
                    <a:pt x="31981" y="231177"/>
                  </a:lnTo>
                  <a:lnTo>
                    <a:pt x="25072" y="269251"/>
                  </a:lnTo>
                  <a:lnTo>
                    <a:pt x="17663" y="305650"/>
                  </a:lnTo>
                  <a:lnTo>
                    <a:pt x="9832" y="341563"/>
                  </a:lnTo>
                  <a:lnTo>
                    <a:pt x="7039" y="374741"/>
                  </a:lnTo>
                  <a:lnTo>
                    <a:pt x="68" y="403269"/>
                  </a:lnTo>
                  <a:lnTo>
                    <a:pt x="0" y="399640"/>
                  </a:lnTo>
                  <a:lnTo>
                    <a:pt x="11637" y="363239"/>
                  </a:lnTo>
                  <a:lnTo>
                    <a:pt x="24665" y="330737"/>
                  </a:lnTo>
                  <a:lnTo>
                    <a:pt x="41475" y="298635"/>
                  </a:lnTo>
                  <a:lnTo>
                    <a:pt x="66126" y="269766"/>
                  </a:lnTo>
                  <a:lnTo>
                    <a:pt x="85331" y="258202"/>
                  </a:lnTo>
                  <a:lnTo>
                    <a:pt x="119836" y="246317"/>
                  </a:lnTo>
                  <a:lnTo>
                    <a:pt x="131984" y="245788"/>
                  </a:lnTo>
                  <a:lnTo>
                    <a:pt x="163892" y="250546"/>
                  </a:lnTo>
                  <a:lnTo>
                    <a:pt x="191242" y="263447"/>
                  </a:lnTo>
                  <a:lnTo>
                    <a:pt x="224628" y="287261"/>
                  </a:lnTo>
                  <a:lnTo>
                    <a:pt x="251246" y="322999"/>
                  </a:lnTo>
                  <a:lnTo>
                    <a:pt x="267670" y="357220"/>
                  </a:lnTo>
                  <a:lnTo>
                    <a:pt x="272330" y="380728"/>
                  </a:lnTo>
                  <a:lnTo>
                    <a:pt x="267821" y="411426"/>
                  </a:lnTo>
                  <a:lnTo>
                    <a:pt x="263514" y="426696"/>
                  </a:lnTo>
                  <a:lnTo>
                    <a:pt x="256519" y="437434"/>
                  </a:lnTo>
                  <a:lnTo>
                    <a:pt x="246919" y="445029"/>
                  </a:lnTo>
                  <a:lnTo>
                    <a:pt x="227234" y="453218"/>
                  </a:lnTo>
                  <a:lnTo>
                    <a:pt x="195570" y="456414"/>
                  </a:lnTo>
                  <a:lnTo>
                    <a:pt x="166864" y="456967"/>
                  </a:lnTo>
                  <a:lnTo>
                    <a:pt x="136910" y="457132"/>
                  </a:lnTo>
                  <a:lnTo>
                    <a:pt x="106586" y="454922"/>
                  </a:lnTo>
                  <a:lnTo>
                    <a:pt x="73894" y="451163"/>
                  </a:lnTo>
                  <a:lnTo>
                    <a:pt x="38072" y="449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6"/>
            <p:cNvSpPr/>
            <p:nvPr/>
          </p:nvSpPr>
          <p:spPr>
            <a:xfrm>
              <a:off x="6432746" y="2515629"/>
              <a:ext cx="286520" cy="428968"/>
            </a:xfrm>
            <a:custGeom>
              <a:avLst/>
              <a:gdLst/>
              <a:ahLst/>
              <a:cxnLst/>
              <a:rect l="0" t="0" r="0" b="0"/>
              <a:pathLst>
                <a:path w="286520" h="428968">
                  <a:moveTo>
                    <a:pt x="21393" y="113271"/>
                  </a:moveTo>
                  <a:lnTo>
                    <a:pt x="21393" y="109225"/>
                  </a:lnTo>
                  <a:lnTo>
                    <a:pt x="19135" y="104981"/>
                  </a:lnTo>
                  <a:lnTo>
                    <a:pt x="3481" y="83786"/>
                  </a:lnTo>
                  <a:lnTo>
                    <a:pt x="0" y="73678"/>
                  </a:lnTo>
                  <a:lnTo>
                    <a:pt x="1443" y="65758"/>
                  </a:lnTo>
                  <a:lnTo>
                    <a:pt x="5754" y="56594"/>
                  </a:lnTo>
                  <a:lnTo>
                    <a:pt x="27090" y="31886"/>
                  </a:lnTo>
                  <a:lnTo>
                    <a:pt x="45941" y="20765"/>
                  </a:lnTo>
                  <a:lnTo>
                    <a:pt x="81150" y="9422"/>
                  </a:lnTo>
                  <a:lnTo>
                    <a:pt x="111536" y="2444"/>
                  </a:lnTo>
                  <a:lnTo>
                    <a:pt x="146128" y="0"/>
                  </a:lnTo>
                  <a:lnTo>
                    <a:pt x="178202" y="122"/>
                  </a:lnTo>
                  <a:lnTo>
                    <a:pt x="209154" y="5991"/>
                  </a:lnTo>
                  <a:lnTo>
                    <a:pt x="238081" y="18078"/>
                  </a:lnTo>
                  <a:lnTo>
                    <a:pt x="269414" y="42325"/>
                  </a:lnTo>
                  <a:lnTo>
                    <a:pt x="281242" y="61487"/>
                  </a:lnTo>
                  <a:lnTo>
                    <a:pt x="286064" y="87297"/>
                  </a:lnTo>
                  <a:lnTo>
                    <a:pt x="282675" y="104267"/>
                  </a:lnTo>
                  <a:lnTo>
                    <a:pt x="266703" y="139902"/>
                  </a:lnTo>
                  <a:lnTo>
                    <a:pt x="252622" y="155022"/>
                  </a:lnTo>
                  <a:lnTo>
                    <a:pt x="220033" y="178527"/>
                  </a:lnTo>
                  <a:lnTo>
                    <a:pt x="183740" y="204607"/>
                  </a:lnTo>
                  <a:lnTo>
                    <a:pt x="177884" y="209722"/>
                  </a:lnTo>
                  <a:lnTo>
                    <a:pt x="164605" y="215404"/>
                  </a:lnTo>
                  <a:lnTo>
                    <a:pt x="127393" y="226245"/>
                  </a:lnTo>
                  <a:lnTo>
                    <a:pt x="122510" y="227178"/>
                  </a:lnTo>
                  <a:lnTo>
                    <a:pt x="122670" y="226462"/>
                  </a:lnTo>
                  <a:lnTo>
                    <a:pt x="131240" y="216930"/>
                  </a:lnTo>
                  <a:lnTo>
                    <a:pt x="156515" y="202128"/>
                  </a:lnTo>
                  <a:lnTo>
                    <a:pt x="175447" y="198583"/>
                  </a:lnTo>
                  <a:lnTo>
                    <a:pt x="193098" y="201578"/>
                  </a:lnTo>
                  <a:lnTo>
                    <a:pt x="231065" y="215042"/>
                  </a:lnTo>
                  <a:lnTo>
                    <a:pt x="256697" y="236384"/>
                  </a:lnTo>
                  <a:lnTo>
                    <a:pt x="268537" y="253418"/>
                  </a:lnTo>
                  <a:lnTo>
                    <a:pt x="282779" y="288924"/>
                  </a:lnTo>
                  <a:lnTo>
                    <a:pt x="286519" y="311507"/>
                  </a:lnTo>
                  <a:lnTo>
                    <a:pt x="283582" y="338330"/>
                  </a:lnTo>
                  <a:lnTo>
                    <a:pt x="277339" y="353279"/>
                  </a:lnTo>
                  <a:lnTo>
                    <a:pt x="253814" y="387243"/>
                  </a:lnTo>
                  <a:lnTo>
                    <a:pt x="240685" y="399007"/>
                  </a:lnTo>
                  <a:lnTo>
                    <a:pt x="206323" y="414274"/>
                  </a:lnTo>
                  <a:lnTo>
                    <a:pt x="171940" y="425442"/>
                  </a:lnTo>
                  <a:lnTo>
                    <a:pt x="152650" y="428967"/>
                  </a:lnTo>
                  <a:lnTo>
                    <a:pt x="114929" y="426589"/>
                  </a:lnTo>
                  <a:lnTo>
                    <a:pt x="82767" y="421823"/>
                  </a:lnTo>
                  <a:lnTo>
                    <a:pt x="47276" y="401233"/>
                  </a:lnTo>
                  <a:lnTo>
                    <a:pt x="41364" y="395629"/>
                  </a:lnTo>
                  <a:lnTo>
                    <a:pt x="36634" y="38759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7"/>
            <p:cNvSpPr/>
            <p:nvPr/>
          </p:nvSpPr>
          <p:spPr>
            <a:xfrm>
              <a:off x="6461760" y="2606040"/>
              <a:ext cx="68580" cy="320041"/>
            </a:xfrm>
            <a:custGeom>
              <a:avLst/>
              <a:gdLst/>
              <a:ahLst/>
              <a:cxnLst/>
              <a:rect l="0" t="0" r="0" b="0"/>
              <a:pathLst>
                <a:path w="68580" h="320041">
                  <a:moveTo>
                    <a:pt x="68579" y="0"/>
                  </a:moveTo>
                  <a:lnTo>
                    <a:pt x="68579" y="4045"/>
                  </a:lnTo>
                  <a:lnTo>
                    <a:pt x="66322" y="8288"/>
                  </a:lnTo>
                  <a:lnTo>
                    <a:pt x="64534" y="10605"/>
                  </a:lnTo>
                  <a:lnTo>
                    <a:pt x="62019" y="26002"/>
                  </a:lnTo>
                  <a:lnTo>
                    <a:pt x="60322" y="60044"/>
                  </a:lnTo>
                  <a:lnTo>
                    <a:pt x="54938" y="91074"/>
                  </a:lnTo>
                  <a:lnTo>
                    <a:pt x="50381" y="117524"/>
                  </a:lnTo>
                  <a:lnTo>
                    <a:pt x="45534" y="143955"/>
                  </a:lnTo>
                  <a:lnTo>
                    <a:pt x="40557" y="169813"/>
                  </a:lnTo>
                  <a:lnTo>
                    <a:pt x="32995" y="207324"/>
                  </a:lnTo>
                  <a:lnTo>
                    <a:pt x="25392" y="240264"/>
                  </a:lnTo>
                  <a:lnTo>
                    <a:pt x="17777" y="270626"/>
                  </a:lnTo>
                  <a:lnTo>
                    <a:pt x="7776" y="307548"/>
                  </a:lnTo>
                  <a:lnTo>
                    <a:pt x="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"/>
            <p:cNvSpPr/>
            <p:nvPr/>
          </p:nvSpPr>
          <p:spPr>
            <a:xfrm>
              <a:off x="6073139" y="2712719"/>
              <a:ext cx="190501" cy="213085"/>
            </a:xfrm>
            <a:custGeom>
              <a:avLst/>
              <a:gdLst/>
              <a:ahLst/>
              <a:cxnLst/>
              <a:rect l="0" t="0" r="0" b="0"/>
              <a:pathLst>
                <a:path w="190501" h="213085">
                  <a:moveTo>
                    <a:pt x="0" y="38100"/>
                  </a:moveTo>
                  <a:lnTo>
                    <a:pt x="6561" y="44661"/>
                  </a:lnTo>
                  <a:lnTo>
                    <a:pt x="23017" y="81071"/>
                  </a:lnTo>
                  <a:lnTo>
                    <a:pt x="29007" y="117803"/>
                  </a:lnTo>
                  <a:lnTo>
                    <a:pt x="31036" y="151587"/>
                  </a:lnTo>
                  <a:lnTo>
                    <a:pt x="37003" y="186348"/>
                  </a:lnTo>
                  <a:lnTo>
                    <a:pt x="38730" y="206269"/>
                  </a:lnTo>
                  <a:lnTo>
                    <a:pt x="40214" y="208632"/>
                  </a:lnTo>
                  <a:lnTo>
                    <a:pt x="45398" y="213084"/>
                  </a:lnTo>
                  <a:lnTo>
                    <a:pt x="45712" y="176745"/>
                  </a:lnTo>
                  <a:lnTo>
                    <a:pt x="45719" y="144227"/>
                  </a:lnTo>
                  <a:lnTo>
                    <a:pt x="45720" y="115924"/>
                  </a:lnTo>
                  <a:lnTo>
                    <a:pt x="47979" y="80535"/>
                  </a:lnTo>
                  <a:lnTo>
                    <a:pt x="52651" y="67967"/>
                  </a:lnTo>
                  <a:lnTo>
                    <a:pt x="70193" y="44940"/>
                  </a:lnTo>
                  <a:lnTo>
                    <a:pt x="96885" y="28095"/>
                  </a:lnTo>
                  <a:lnTo>
                    <a:pt x="133594" y="12714"/>
                  </a:lnTo>
                  <a:lnTo>
                    <a:pt x="160821" y="339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"/>
            <p:cNvSpPr/>
            <p:nvPr/>
          </p:nvSpPr>
          <p:spPr>
            <a:xfrm>
              <a:off x="5773123" y="2709098"/>
              <a:ext cx="178097" cy="204573"/>
            </a:xfrm>
            <a:custGeom>
              <a:avLst/>
              <a:gdLst/>
              <a:ahLst/>
              <a:cxnLst/>
              <a:rect l="0" t="0" r="0" b="0"/>
              <a:pathLst>
                <a:path w="178097" h="204573">
                  <a:moveTo>
                    <a:pt x="178096" y="18861"/>
                  </a:moveTo>
                  <a:lnTo>
                    <a:pt x="178096" y="14816"/>
                  </a:lnTo>
                  <a:lnTo>
                    <a:pt x="177250" y="13624"/>
                  </a:lnTo>
                  <a:lnTo>
                    <a:pt x="175839" y="12830"/>
                  </a:lnTo>
                  <a:lnTo>
                    <a:pt x="174051" y="12301"/>
                  </a:lnTo>
                  <a:lnTo>
                    <a:pt x="156139" y="729"/>
                  </a:lnTo>
                  <a:lnTo>
                    <a:pt x="152451" y="0"/>
                  </a:lnTo>
                  <a:lnTo>
                    <a:pt x="149146" y="360"/>
                  </a:lnTo>
                  <a:lnTo>
                    <a:pt x="115274" y="18082"/>
                  </a:lnTo>
                  <a:lnTo>
                    <a:pt x="85442" y="37836"/>
                  </a:lnTo>
                  <a:lnTo>
                    <a:pt x="50073" y="67577"/>
                  </a:lnTo>
                  <a:lnTo>
                    <a:pt x="28404" y="95949"/>
                  </a:lnTo>
                  <a:lnTo>
                    <a:pt x="13516" y="125804"/>
                  </a:lnTo>
                  <a:lnTo>
                    <a:pt x="901" y="162188"/>
                  </a:lnTo>
                  <a:lnTo>
                    <a:pt x="0" y="175978"/>
                  </a:lnTo>
                  <a:lnTo>
                    <a:pt x="2423" y="186904"/>
                  </a:lnTo>
                  <a:lnTo>
                    <a:pt x="6321" y="194583"/>
                  </a:lnTo>
                  <a:lnTo>
                    <a:pt x="15392" y="200817"/>
                  </a:lnTo>
                  <a:lnTo>
                    <a:pt x="21367" y="203666"/>
                  </a:lnTo>
                  <a:lnTo>
                    <a:pt x="32521" y="204572"/>
                  </a:lnTo>
                  <a:lnTo>
                    <a:pt x="69932" y="196031"/>
                  </a:lnTo>
                  <a:lnTo>
                    <a:pt x="101603" y="184119"/>
                  </a:lnTo>
                  <a:lnTo>
                    <a:pt x="132318" y="161666"/>
                  </a:lnTo>
                  <a:lnTo>
                    <a:pt x="155915" y="138008"/>
                  </a:lnTo>
                  <a:lnTo>
                    <a:pt x="174324" y="100901"/>
                  </a:lnTo>
                  <a:lnTo>
                    <a:pt x="176420" y="90319"/>
                  </a:lnTo>
                  <a:lnTo>
                    <a:pt x="175094" y="79972"/>
                  </a:lnTo>
                  <a:lnTo>
                    <a:pt x="171682" y="70575"/>
                  </a:lnTo>
                  <a:lnTo>
                    <a:pt x="167343" y="63576"/>
                  </a:lnTo>
                  <a:lnTo>
                    <a:pt x="156095" y="54876"/>
                  </a:lnTo>
                  <a:lnTo>
                    <a:pt x="132509" y="43526"/>
                  </a:lnTo>
                  <a:lnTo>
                    <a:pt x="124757" y="41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–Weinberg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population will remain at genetic equilibrium only if the following conditions are met</a:t>
            </a:r>
          </a:p>
          <a:p>
            <a:pPr lvl="1"/>
            <a:r>
              <a:rPr lang="en-US" dirty="0" smtClean="0"/>
              <a:t>No mutations occur</a:t>
            </a:r>
          </a:p>
          <a:p>
            <a:pPr lvl="1"/>
            <a:r>
              <a:rPr lang="en-US" dirty="0" smtClean="0"/>
              <a:t>No migration out or immigration into the population occurs</a:t>
            </a:r>
          </a:p>
          <a:p>
            <a:pPr lvl="1"/>
            <a:r>
              <a:rPr lang="en-US" dirty="0" smtClean="0"/>
              <a:t>Population must be large</a:t>
            </a:r>
          </a:p>
          <a:p>
            <a:pPr lvl="1"/>
            <a:r>
              <a:rPr lang="en-US" dirty="0" smtClean="0"/>
              <a:t>Individuals mate randomly</a:t>
            </a:r>
          </a:p>
          <a:p>
            <a:pPr lvl="1"/>
            <a:r>
              <a:rPr lang="en-US" dirty="0" smtClean="0"/>
              <a:t>Natural selection does not occur</a:t>
            </a:r>
            <a:endParaRPr lang="en-US" dirty="0"/>
          </a:p>
        </p:txBody>
      </p:sp>
      <p:grpSp>
        <p:nvGrpSpPr>
          <p:cNvPr id="17" name="SMARTInkShape-Group5"/>
          <p:cNvGrpSpPr/>
          <p:nvPr/>
        </p:nvGrpSpPr>
        <p:grpSpPr>
          <a:xfrm>
            <a:off x="7111614" y="5417819"/>
            <a:ext cx="1971162" cy="1120142"/>
            <a:chOff x="7111614" y="5417819"/>
            <a:chExt cx="1971162" cy="1120142"/>
          </a:xfrm>
        </p:grpSpPr>
        <p:sp>
          <p:nvSpPr>
            <p:cNvPr id="4" name="SMARTInkShape-40"/>
            <p:cNvSpPr/>
            <p:nvPr/>
          </p:nvSpPr>
          <p:spPr>
            <a:xfrm>
              <a:off x="7111614" y="5417819"/>
              <a:ext cx="157867" cy="579121"/>
            </a:xfrm>
            <a:custGeom>
              <a:avLst/>
              <a:gdLst/>
              <a:ahLst/>
              <a:cxnLst/>
              <a:rect l="0" t="0" r="0" b="0"/>
              <a:pathLst>
                <a:path w="157867" h="579121">
                  <a:moveTo>
                    <a:pt x="157866" y="0"/>
                  </a:moveTo>
                  <a:lnTo>
                    <a:pt x="147259" y="0"/>
                  </a:lnTo>
                  <a:lnTo>
                    <a:pt x="142427" y="2258"/>
                  </a:lnTo>
                  <a:lnTo>
                    <a:pt x="139954" y="4046"/>
                  </a:lnTo>
                  <a:lnTo>
                    <a:pt x="138304" y="6931"/>
                  </a:lnTo>
                  <a:lnTo>
                    <a:pt x="134290" y="19081"/>
                  </a:lnTo>
                  <a:lnTo>
                    <a:pt x="103013" y="54458"/>
                  </a:lnTo>
                  <a:lnTo>
                    <a:pt x="73747" y="86299"/>
                  </a:lnTo>
                  <a:lnTo>
                    <a:pt x="53355" y="117293"/>
                  </a:lnTo>
                  <a:lnTo>
                    <a:pt x="36588" y="153288"/>
                  </a:lnTo>
                  <a:lnTo>
                    <a:pt x="20896" y="190763"/>
                  </a:lnTo>
                  <a:lnTo>
                    <a:pt x="11477" y="216864"/>
                  </a:lnTo>
                  <a:lnTo>
                    <a:pt x="4469" y="245398"/>
                  </a:lnTo>
                  <a:lnTo>
                    <a:pt x="789" y="272755"/>
                  </a:lnTo>
                  <a:lnTo>
                    <a:pt x="0" y="299872"/>
                  </a:lnTo>
                  <a:lnTo>
                    <a:pt x="2471" y="328856"/>
                  </a:lnTo>
                  <a:lnTo>
                    <a:pt x="6392" y="356414"/>
                  </a:lnTo>
                  <a:lnTo>
                    <a:pt x="10958" y="383620"/>
                  </a:lnTo>
                  <a:lnTo>
                    <a:pt x="15809" y="412644"/>
                  </a:lnTo>
                  <a:lnTo>
                    <a:pt x="27345" y="449455"/>
                  </a:lnTo>
                  <a:lnTo>
                    <a:pt x="45533" y="481811"/>
                  </a:lnTo>
                  <a:lnTo>
                    <a:pt x="62963" y="512846"/>
                  </a:lnTo>
                  <a:lnTo>
                    <a:pt x="97453" y="549529"/>
                  </a:lnTo>
                  <a:lnTo>
                    <a:pt x="127386" y="5791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"/>
            <p:cNvSpPr/>
            <p:nvPr/>
          </p:nvSpPr>
          <p:spPr>
            <a:xfrm>
              <a:off x="7384049" y="5593848"/>
              <a:ext cx="196173" cy="395210"/>
            </a:xfrm>
            <a:custGeom>
              <a:avLst/>
              <a:gdLst/>
              <a:ahLst/>
              <a:cxnLst/>
              <a:rect l="0" t="0" r="0" b="0"/>
              <a:pathLst>
                <a:path w="196173" h="395210">
                  <a:moveTo>
                    <a:pt x="136890" y="14471"/>
                  </a:moveTo>
                  <a:lnTo>
                    <a:pt x="136890" y="10426"/>
                  </a:lnTo>
                  <a:lnTo>
                    <a:pt x="136043" y="9234"/>
                  </a:lnTo>
                  <a:lnTo>
                    <a:pt x="134633" y="8441"/>
                  </a:lnTo>
                  <a:lnTo>
                    <a:pt x="102638" y="0"/>
                  </a:lnTo>
                  <a:lnTo>
                    <a:pt x="66443" y="146"/>
                  </a:lnTo>
                  <a:lnTo>
                    <a:pt x="49883" y="6182"/>
                  </a:lnTo>
                  <a:lnTo>
                    <a:pt x="14000" y="27402"/>
                  </a:lnTo>
                  <a:lnTo>
                    <a:pt x="6637" y="36023"/>
                  </a:lnTo>
                  <a:lnTo>
                    <a:pt x="2800" y="47757"/>
                  </a:lnTo>
                  <a:lnTo>
                    <a:pt x="0" y="84887"/>
                  </a:lnTo>
                  <a:lnTo>
                    <a:pt x="2068" y="106455"/>
                  </a:lnTo>
                  <a:lnTo>
                    <a:pt x="6696" y="120546"/>
                  </a:lnTo>
                  <a:lnTo>
                    <a:pt x="32299" y="152723"/>
                  </a:lnTo>
                  <a:lnTo>
                    <a:pt x="68586" y="189875"/>
                  </a:lnTo>
                  <a:lnTo>
                    <a:pt x="102890" y="220240"/>
                  </a:lnTo>
                  <a:lnTo>
                    <a:pt x="136195" y="255934"/>
                  </a:lnTo>
                  <a:lnTo>
                    <a:pt x="164975" y="288322"/>
                  </a:lnTo>
                  <a:lnTo>
                    <a:pt x="183172" y="319178"/>
                  </a:lnTo>
                  <a:lnTo>
                    <a:pt x="195332" y="355101"/>
                  </a:lnTo>
                  <a:lnTo>
                    <a:pt x="196172" y="360938"/>
                  </a:lnTo>
                  <a:lnTo>
                    <a:pt x="195038" y="366523"/>
                  </a:lnTo>
                  <a:lnTo>
                    <a:pt x="189263" y="377243"/>
                  </a:lnTo>
                  <a:lnTo>
                    <a:pt x="176491" y="388754"/>
                  </a:lnTo>
                  <a:lnTo>
                    <a:pt x="166908" y="392486"/>
                  </a:lnTo>
                  <a:lnTo>
                    <a:pt x="134592" y="395209"/>
                  </a:lnTo>
                  <a:lnTo>
                    <a:pt x="113349" y="393136"/>
                  </a:lnTo>
                  <a:lnTo>
                    <a:pt x="90969" y="384902"/>
                  </a:lnTo>
                  <a:lnTo>
                    <a:pt x="64696" y="366949"/>
                  </a:lnTo>
                  <a:lnTo>
                    <a:pt x="36363" y="331937"/>
                  </a:lnTo>
                  <a:lnTo>
                    <a:pt x="22590" y="29641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2"/>
            <p:cNvSpPr/>
            <p:nvPr/>
          </p:nvSpPr>
          <p:spPr>
            <a:xfrm>
              <a:off x="7726680" y="5554980"/>
              <a:ext cx="19286" cy="403860"/>
            </a:xfrm>
            <a:custGeom>
              <a:avLst/>
              <a:gdLst/>
              <a:ahLst/>
              <a:cxnLst/>
              <a:rect l="0" t="0" r="0" b="0"/>
              <a:pathLst>
                <a:path w="19286" h="403860">
                  <a:moveTo>
                    <a:pt x="15239" y="0"/>
                  </a:moveTo>
                  <a:lnTo>
                    <a:pt x="15239" y="33465"/>
                  </a:lnTo>
                  <a:lnTo>
                    <a:pt x="19285" y="65594"/>
                  </a:lnTo>
                  <a:lnTo>
                    <a:pt x="17755" y="98645"/>
                  </a:lnTo>
                  <a:lnTo>
                    <a:pt x="15985" y="135250"/>
                  </a:lnTo>
                  <a:lnTo>
                    <a:pt x="13313" y="162557"/>
                  </a:lnTo>
                  <a:lnTo>
                    <a:pt x="10150" y="190780"/>
                  </a:lnTo>
                  <a:lnTo>
                    <a:pt x="8743" y="217435"/>
                  </a:lnTo>
                  <a:lnTo>
                    <a:pt x="5861" y="243393"/>
                  </a:lnTo>
                  <a:lnTo>
                    <a:pt x="2604" y="269042"/>
                  </a:lnTo>
                  <a:lnTo>
                    <a:pt x="772" y="306434"/>
                  </a:lnTo>
                  <a:lnTo>
                    <a:pt x="228" y="338492"/>
                  </a:lnTo>
                  <a:lnTo>
                    <a:pt x="30" y="376374"/>
                  </a:lnTo>
                  <a:lnTo>
                    <a:pt x="0" y="4038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"/>
            <p:cNvSpPr/>
            <p:nvPr/>
          </p:nvSpPr>
          <p:spPr>
            <a:xfrm>
              <a:off x="7642860" y="5760719"/>
              <a:ext cx="205741" cy="38101"/>
            </a:xfrm>
            <a:custGeom>
              <a:avLst/>
              <a:gdLst/>
              <a:ahLst/>
              <a:cxnLst/>
              <a:rect l="0" t="0" r="0" b="0"/>
              <a:pathLst>
                <a:path w="205741" h="38101">
                  <a:moveTo>
                    <a:pt x="0" y="0"/>
                  </a:moveTo>
                  <a:lnTo>
                    <a:pt x="19080" y="847"/>
                  </a:lnTo>
                  <a:lnTo>
                    <a:pt x="42872" y="6032"/>
                  </a:lnTo>
                  <a:lnTo>
                    <a:pt x="79682" y="11352"/>
                  </a:lnTo>
                  <a:lnTo>
                    <a:pt x="109499" y="18134"/>
                  </a:lnTo>
                  <a:lnTo>
                    <a:pt x="143828" y="25505"/>
                  </a:lnTo>
                  <a:lnTo>
                    <a:pt x="180810" y="33052"/>
                  </a:lnTo>
                  <a:lnTo>
                    <a:pt x="20574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"/>
            <p:cNvSpPr/>
            <p:nvPr/>
          </p:nvSpPr>
          <p:spPr>
            <a:xfrm>
              <a:off x="7857427" y="5578778"/>
              <a:ext cx="569712" cy="402010"/>
            </a:xfrm>
            <a:custGeom>
              <a:avLst/>
              <a:gdLst/>
              <a:ahLst/>
              <a:cxnLst/>
              <a:rect l="0" t="0" r="0" b="0"/>
              <a:pathLst>
                <a:path w="569712" h="402010">
                  <a:moveTo>
                    <a:pt x="128333" y="204802"/>
                  </a:moveTo>
                  <a:lnTo>
                    <a:pt x="128333" y="200756"/>
                  </a:lnTo>
                  <a:lnTo>
                    <a:pt x="127486" y="199565"/>
                  </a:lnTo>
                  <a:lnTo>
                    <a:pt x="126074" y="198770"/>
                  </a:lnTo>
                  <a:lnTo>
                    <a:pt x="124287" y="198240"/>
                  </a:lnTo>
                  <a:lnTo>
                    <a:pt x="112894" y="191289"/>
                  </a:lnTo>
                  <a:lnTo>
                    <a:pt x="91256" y="189662"/>
                  </a:lnTo>
                  <a:lnTo>
                    <a:pt x="77084" y="193637"/>
                  </a:lnTo>
                  <a:lnTo>
                    <a:pt x="69431" y="200121"/>
                  </a:lnTo>
                  <a:lnTo>
                    <a:pt x="55846" y="213292"/>
                  </a:lnTo>
                  <a:lnTo>
                    <a:pt x="37993" y="230177"/>
                  </a:lnTo>
                  <a:lnTo>
                    <a:pt x="12540" y="267571"/>
                  </a:lnTo>
                  <a:lnTo>
                    <a:pt x="4903" y="280959"/>
                  </a:lnTo>
                  <a:lnTo>
                    <a:pt x="0" y="303352"/>
                  </a:lnTo>
                  <a:lnTo>
                    <a:pt x="175" y="313795"/>
                  </a:lnTo>
                  <a:lnTo>
                    <a:pt x="5035" y="328348"/>
                  </a:lnTo>
                  <a:lnTo>
                    <a:pt x="9469" y="335347"/>
                  </a:lnTo>
                  <a:lnTo>
                    <a:pt x="12684" y="337552"/>
                  </a:lnTo>
                  <a:lnTo>
                    <a:pt x="25298" y="340655"/>
                  </a:lnTo>
                  <a:lnTo>
                    <a:pt x="53783" y="341790"/>
                  </a:lnTo>
                  <a:lnTo>
                    <a:pt x="59160" y="340153"/>
                  </a:lnTo>
                  <a:lnTo>
                    <a:pt x="90048" y="315957"/>
                  </a:lnTo>
                  <a:lnTo>
                    <a:pt x="115327" y="280792"/>
                  </a:lnTo>
                  <a:lnTo>
                    <a:pt x="133528" y="251327"/>
                  </a:lnTo>
                  <a:lnTo>
                    <a:pt x="135722" y="245800"/>
                  </a:lnTo>
                  <a:lnTo>
                    <a:pt x="139518" y="240521"/>
                  </a:lnTo>
                  <a:lnTo>
                    <a:pt x="140870" y="239621"/>
                  </a:lnTo>
                  <a:lnTo>
                    <a:pt x="141771" y="239868"/>
                  </a:lnTo>
                  <a:lnTo>
                    <a:pt x="143216" y="242302"/>
                  </a:lnTo>
                  <a:lnTo>
                    <a:pt x="144413" y="276297"/>
                  </a:lnTo>
                  <a:lnTo>
                    <a:pt x="159010" y="311503"/>
                  </a:lnTo>
                  <a:lnTo>
                    <a:pt x="164827" y="320804"/>
                  </a:lnTo>
                  <a:lnTo>
                    <a:pt x="173056" y="327760"/>
                  </a:lnTo>
                  <a:lnTo>
                    <a:pt x="197375" y="338278"/>
                  </a:lnTo>
                  <a:lnTo>
                    <a:pt x="228624" y="341476"/>
                  </a:lnTo>
                  <a:lnTo>
                    <a:pt x="246572" y="337773"/>
                  </a:lnTo>
                  <a:lnTo>
                    <a:pt x="257366" y="329093"/>
                  </a:lnTo>
                  <a:lnTo>
                    <a:pt x="288308" y="291934"/>
                  </a:lnTo>
                  <a:lnTo>
                    <a:pt x="303579" y="262228"/>
                  </a:lnTo>
                  <a:lnTo>
                    <a:pt x="316571" y="228872"/>
                  </a:lnTo>
                  <a:lnTo>
                    <a:pt x="323525" y="193024"/>
                  </a:lnTo>
                  <a:lnTo>
                    <a:pt x="325151" y="165700"/>
                  </a:lnTo>
                  <a:lnTo>
                    <a:pt x="325875" y="139446"/>
                  </a:lnTo>
                  <a:lnTo>
                    <a:pt x="326195" y="113666"/>
                  </a:lnTo>
                  <a:lnTo>
                    <a:pt x="326377" y="79867"/>
                  </a:lnTo>
                  <a:lnTo>
                    <a:pt x="326437" y="45691"/>
                  </a:lnTo>
                  <a:lnTo>
                    <a:pt x="322403" y="26236"/>
                  </a:lnTo>
                  <a:lnTo>
                    <a:pt x="311620" y="0"/>
                  </a:lnTo>
                  <a:lnTo>
                    <a:pt x="311333" y="3385"/>
                  </a:lnTo>
                  <a:lnTo>
                    <a:pt x="312083" y="19044"/>
                  </a:lnTo>
                  <a:lnTo>
                    <a:pt x="321821" y="53026"/>
                  </a:lnTo>
                  <a:lnTo>
                    <a:pt x="325081" y="83537"/>
                  </a:lnTo>
                  <a:lnTo>
                    <a:pt x="330091" y="119388"/>
                  </a:lnTo>
                  <a:lnTo>
                    <a:pt x="332893" y="156822"/>
                  </a:lnTo>
                  <a:lnTo>
                    <a:pt x="337768" y="190679"/>
                  </a:lnTo>
                  <a:lnTo>
                    <a:pt x="340530" y="226205"/>
                  </a:lnTo>
                  <a:lnTo>
                    <a:pt x="341348" y="259498"/>
                  </a:lnTo>
                  <a:lnTo>
                    <a:pt x="341624" y="293311"/>
                  </a:lnTo>
                  <a:lnTo>
                    <a:pt x="341692" y="318942"/>
                  </a:lnTo>
                  <a:lnTo>
                    <a:pt x="342539" y="299165"/>
                  </a:lnTo>
                  <a:lnTo>
                    <a:pt x="352299" y="265143"/>
                  </a:lnTo>
                  <a:lnTo>
                    <a:pt x="362947" y="229923"/>
                  </a:lnTo>
                  <a:lnTo>
                    <a:pt x="376589" y="206318"/>
                  </a:lnTo>
                  <a:lnTo>
                    <a:pt x="401267" y="185001"/>
                  </a:lnTo>
                  <a:lnTo>
                    <a:pt x="406809" y="181441"/>
                  </a:lnTo>
                  <a:lnTo>
                    <a:pt x="430789" y="176431"/>
                  </a:lnTo>
                  <a:lnTo>
                    <a:pt x="463150" y="180822"/>
                  </a:lnTo>
                  <a:lnTo>
                    <a:pt x="494001" y="192100"/>
                  </a:lnTo>
                  <a:lnTo>
                    <a:pt x="508445" y="201697"/>
                  </a:lnTo>
                  <a:lnTo>
                    <a:pt x="536821" y="235876"/>
                  </a:lnTo>
                  <a:lnTo>
                    <a:pt x="556657" y="266726"/>
                  </a:lnTo>
                  <a:lnTo>
                    <a:pt x="567348" y="302296"/>
                  </a:lnTo>
                  <a:lnTo>
                    <a:pt x="569711" y="338077"/>
                  </a:lnTo>
                  <a:lnTo>
                    <a:pt x="566075" y="359625"/>
                  </a:lnTo>
                  <a:lnTo>
                    <a:pt x="555591" y="376735"/>
                  </a:lnTo>
                  <a:lnTo>
                    <a:pt x="537714" y="392528"/>
                  </a:lnTo>
                  <a:lnTo>
                    <a:pt x="525898" y="398302"/>
                  </a:lnTo>
                  <a:lnTo>
                    <a:pt x="500469" y="402009"/>
                  </a:lnTo>
                  <a:lnTo>
                    <a:pt x="465750" y="401895"/>
                  </a:lnTo>
                  <a:lnTo>
                    <a:pt x="441386" y="395938"/>
                  </a:lnTo>
                  <a:lnTo>
                    <a:pt x="412655" y="379184"/>
                  </a:lnTo>
                  <a:lnTo>
                    <a:pt x="390423" y="359568"/>
                  </a:lnTo>
                  <a:lnTo>
                    <a:pt x="378897" y="340405"/>
                  </a:lnTo>
                  <a:lnTo>
                    <a:pt x="373058" y="308172"/>
                  </a:lnTo>
                  <a:lnTo>
                    <a:pt x="372173" y="2962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"/>
            <p:cNvSpPr/>
            <p:nvPr/>
          </p:nvSpPr>
          <p:spPr>
            <a:xfrm>
              <a:off x="8511539" y="5577839"/>
              <a:ext cx="7622" cy="350522"/>
            </a:xfrm>
            <a:custGeom>
              <a:avLst/>
              <a:gdLst/>
              <a:ahLst/>
              <a:cxnLst/>
              <a:rect l="0" t="0" r="0" b="0"/>
              <a:pathLst>
                <a:path w="7622" h="350522">
                  <a:moveTo>
                    <a:pt x="7621" y="0"/>
                  </a:moveTo>
                  <a:lnTo>
                    <a:pt x="7621" y="33530"/>
                  </a:lnTo>
                  <a:lnTo>
                    <a:pt x="7621" y="68493"/>
                  </a:lnTo>
                  <a:lnTo>
                    <a:pt x="7621" y="103080"/>
                  </a:lnTo>
                  <a:lnTo>
                    <a:pt x="7621" y="140139"/>
                  </a:lnTo>
                  <a:lnTo>
                    <a:pt x="7621" y="177931"/>
                  </a:lnTo>
                  <a:lnTo>
                    <a:pt x="7621" y="215939"/>
                  </a:lnTo>
                  <a:lnTo>
                    <a:pt x="6774" y="253165"/>
                  </a:lnTo>
                  <a:lnTo>
                    <a:pt x="2384" y="285174"/>
                  </a:lnTo>
                  <a:lnTo>
                    <a:pt x="315" y="323038"/>
                  </a:lnTo>
                  <a:lnTo>
                    <a:pt x="0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6"/>
            <p:cNvSpPr/>
            <p:nvPr/>
          </p:nvSpPr>
          <p:spPr>
            <a:xfrm>
              <a:off x="8610600" y="5723105"/>
              <a:ext cx="177513" cy="258596"/>
            </a:xfrm>
            <a:custGeom>
              <a:avLst/>
              <a:gdLst/>
              <a:ahLst/>
              <a:cxnLst/>
              <a:rect l="0" t="0" r="0" b="0"/>
              <a:pathLst>
                <a:path w="177513" h="258596">
                  <a:moveTo>
                    <a:pt x="0" y="90955"/>
                  </a:moveTo>
                  <a:lnTo>
                    <a:pt x="7306" y="90955"/>
                  </a:lnTo>
                  <a:lnTo>
                    <a:pt x="7592" y="101561"/>
                  </a:lnTo>
                  <a:lnTo>
                    <a:pt x="8448" y="103105"/>
                  </a:lnTo>
                  <a:lnTo>
                    <a:pt x="9866" y="104135"/>
                  </a:lnTo>
                  <a:lnTo>
                    <a:pt x="42698" y="116680"/>
                  </a:lnTo>
                  <a:lnTo>
                    <a:pt x="62322" y="120025"/>
                  </a:lnTo>
                  <a:lnTo>
                    <a:pt x="84223" y="116972"/>
                  </a:lnTo>
                  <a:lnTo>
                    <a:pt x="118198" y="105942"/>
                  </a:lnTo>
                  <a:lnTo>
                    <a:pt x="134659" y="100155"/>
                  </a:lnTo>
                  <a:lnTo>
                    <a:pt x="153446" y="86531"/>
                  </a:lnTo>
                  <a:lnTo>
                    <a:pt x="176098" y="56317"/>
                  </a:lnTo>
                  <a:lnTo>
                    <a:pt x="177512" y="50930"/>
                  </a:lnTo>
                  <a:lnTo>
                    <a:pt x="176824" y="40428"/>
                  </a:lnTo>
                  <a:lnTo>
                    <a:pt x="171678" y="24996"/>
                  </a:lnTo>
                  <a:lnTo>
                    <a:pt x="164919" y="17048"/>
                  </a:lnTo>
                  <a:lnTo>
                    <a:pt x="146782" y="5048"/>
                  </a:lnTo>
                  <a:lnTo>
                    <a:pt x="121656" y="607"/>
                  </a:lnTo>
                  <a:lnTo>
                    <a:pt x="110232" y="0"/>
                  </a:lnTo>
                  <a:lnTo>
                    <a:pt x="90234" y="7749"/>
                  </a:lnTo>
                  <a:lnTo>
                    <a:pt x="53181" y="32668"/>
                  </a:lnTo>
                  <a:lnTo>
                    <a:pt x="26874" y="56957"/>
                  </a:lnTo>
                  <a:lnTo>
                    <a:pt x="14642" y="80975"/>
                  </a:lnTo>
                  <a:lnTo>
                    <a:pt x="3770" y="114195"/>
                  </a:lnTo>
                  <a:lnTo>
                    <a:pt x="1964" y="141773"/>
                  </a:lnTo>
                  <a:lnTo>
                    <a:pt x="7261" y="166408"/>
                  </a:lnTo>
                  <a:lnTo>
                    <a:pt x="23792" y="197487"/>
                  </a:lnTo>
                  <a:lnTo>
                    <a:pt x="34280" y="211962"/>
                  </a:lnTo>
                  <a:lnTo>
                    <a:pt x="54466" y="228785"/>
                  </a:lnTo>
                  <a:lnTo>
                    <a:pt x="92228" y="248047"/>
                  </a:lnTo>
                  <a:lnTo>
                    <a:pt x="106680" y="25859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7"/>
            <p:cNvSpPr/>
            <p:nvPr/>
          </p:nvSpPr>
          <p:spPr>
            <a:xfrm>
              <a:off x="7650480" y="6080904"/>
              <a:ext cx="556260" cy="273327"/>
            </a:xfrm>
            <a:custGeom>
              <a:avLst/>
              <a:gdLst/>
              <a:ahLst/>
              <a:cxnLst/>
              <a:rect l="0" t="0" r="0" b="0"/>
              <a:pathLst>
                <a:path w="556260" h="273327">
                  <a:moveTo>
                    <a:pt x="0" y="91296"/>
                  </a:moveTo>
                  <a:lnTo>
                    <a:pt x="0" y="95341"/>
                  </a:lnTo>
                  <a:lnTo>
                    <a:pt x="846" y="96532"/>
                  </a:lnTo>
                  <a:lnTo>
                    <a:pt x="2258" y="97327"/>
                  </a:lnTo>
                  <a:lnTo>
                    <a:pt x="10605" y="98601"/>
                  </a:lnTo>
                  <a:lnTo>
                    <a:pt x="46650" y="98888"/>
                  </a:lnTo>
                  <a:lnTo>
                    <a:pt x="80169" y="90623"/>
                  </a:lnTo>
                  <a:lnTo>
                    <a:pt x="105598" y="81219"/>
                  </a:lnTo>
                  <a:lnTo>
                    <a:pt x="139401" y="63189"/>
                  </a:lnTo>
                  <a:lnTo>
                    <a:pt x="171509" y="40139"/>
                  </a:lnTo>
                  <a:lnTo>
                    <a:pt x="177826" y="30177"/>
                  </a:lnTo>
                  <a:lnTo>
                    <a:pt x="182214" y="10998"/>
                  </a:lnTo>
                  <a:lnTo>
                    <a:pt x="182583" y="5372"/>
                  </a:lnTo>
                  <a:lnTo>
                    <a:pt x="181835" y="3533"/>
                  </a:lnTo>
                  <a:lnTo>
                    <a:pt x="180490" y="2307"/>
                  </a:lnTo>
                  <a:lnTo>
                    <a:pt x="178746" y="1490"/>
                  </a:lnTo>
                  <a:lnTo>
                    <a:pt x="154353" y="0"/>
                  </a:lnTo>
                  <a:lnTo>
                    <a:pt x="135480" y="7988"/>
                  </a:lnTo>
                  <a:lnTo>
                    <a:pt x="97853" y="39729"/>
                  </a:lnTo>
                  <a:lnTo>
                    <a:pt x="74425" y="74869"/>
                  </a:lnTo>
                  <a:lnTo>
                    <a:pt x="55748" y="112165"/>
                  </a:lnTo>
                  <a:lnTo>
                    <a:pt x="50177" y="129358"/>
                  </a:lnTo>
                  <a:lnTo>
                    <a:pt x="47887" y="156383"/>
                  </a:lnTo>
                  <a:lnTo>
                    <a:pt x="50352" y="169895"/>
                  </a:lnTo>
                  <a:lnTo>
                    <a:pt x="64916" y="197603"/>
                  </a:lnTo>
                  <a:lnTo>
                    <a:pt x="74289" y="209381"/>
                  </a:lnTo>
                  <a:lnTo>
                    <a:pt x="93131" y="221487"/>
                  </a:lnTo>
                  <a:lnTo>
                    <a:pt x="118846" y="230436"/>
                  </a:lnTo>
                  <a:lnTo>
                    <a:pt x="151959" y="230360"/>
                  </a:lnTo>
                  <a:lnTo>
                    <a:pt x="184537" y="224975"/>
                  </a:lnTo>
                  <a:lnTo>
                    <a:pt x="215638" y="213972"/>
                  </a:lnTo>
                  <a:lnTo>
                    <a:pt x="246302" y="195942"/>
                  </a:lnTo>
                  <a:lnTo>
                    <a:pt x="280921" y="167094"/>
                  </a:lnTo>
                  <a:lnTo>
                    <a:pt x="312218" y="136936"/>
                  </a:lnTo>
                  <a:lnTo>
                    <a:pt x="347575" y="101836"/>
                  </a:lnTo>
                  <a:lnTo>
                    <a:pt x="353444" y="95133"/>
                  </a:lnTo>
                  <a:lnTo>
                    <a:pt x="357521" y="85352"/>
                  </a:lnTo>
                  <a:lnTo>
                    <a:pt x="358573" y="84793"/>
                  </a:lnTo>
                  <a:lnTo>
                    <a:pt x="362001" y="84172"/>
                  </a:lnTo>
                  <a:lnTo>
                    <a:pt x="362407" y="85700"/>
                  </a:lnTo>
                  <a:lnTo>
                    <a:pt x="358355" y="123558"/>
                  </a:lnTo>
                  <a:lnTo>
                    <a:pt x="351252" y="158691"/>
                  </a:lnTo>
                  <a:lnTo>
                    <a:pt x="340765" y="188217"/>
                  </a:lnTo>
                  <a:lnTo>
                    <a:pt x="331848" y="226277"/>
                  </a:lnTo>
                  <a:lnTo>
                    <a:pt x="318818" y="259664"/>
                  </a:lnTo>
                  <a:lnTo>
                    <a:pt x="312794" y="273326"/>
                  </a:lnTo>
                  <a:lnTo>
                    <a:pt x="312453" y="263495"/>
                  </a:lnTo>
                  <a:lnTo>
                    <a:pt x="318455" y="232411"/>
                  </a:lnTo>
                  <a:lnTo>
                    <a:pt x="324086" y="202252"/>
                  </a:lnTo>
                  <a:lnTo>
                    <a:pt x="338736" y="164248"/>
                  </a:lnTo>
                  <a:lnTo>
                    <a:pt x="352056" y="136418"/>
                  </a:lnTo>
                  <a:lnTo>
                    <a:pt x="366443" y="109939"/>
                  </a:lnTo>
                  <a:lnTo>
                    <a:pt x="392867" y="75277"/>
                  </a:lnTo>
                  <a:lnTo>
                    <a:pt x="426899" y="40153"/>
                  </a:lnTo>
                  <a:lnTo>
                    <a:pt x="453772" y="23273"/>
                  </a:lnTo>
                  <a:lnTo>
                    <a:pt x="474058" y="17519"/>
                  </a:lnTo>
                  <a:lnTo>
                    <a:pt x="488399" y="16172"/>
                  </a:lnTo>
                  <a:lnTo>
                    <a:pt x="500982" y="20089"/>
                  </a:lnTo>
                  <a:lnTo>
                    <a:pt x="511372" y="27475"/>
                  </a:lnTo>
                  <a:lnTo>
                    <a:pt x="518812" y="36402"/>
                  </a:lnTo>
                  <a:lnTo>
                    <a:pt x="522683" y="48272"/>
                  </a:lnTo>
                  <a:lnTo>
                    <a:pt x="525168" y="80633"/>
                  </a:lnTo>
                  <a:lnTo>
                    <a:pt x="529643" y="113724"/>
                  </a:lnTo>
                  <a:lnTo>
                    <a:pt x="532287" y="146295"/>
                  </a:lnTo>
                  <a:lnTo>
                    <a:pt x="529024" y="181440"/>
                  </a:lnTo>
                  <a:lnTo>
                    <a:pt x="526420" y="219075"/>
                  </a:lnTo>
                  <a:lnTo>
                    <a:pt x="526816" y="242327"/>
                  </a:lnTo>
                  <a:lnTo>
                    <a:pt x="532366" y="267075"/>
                  </a:lnTo>
                  <a:lnTo>
                    <a:pt x="533556" y="269442"/>
                  </a:lnTo>
                  <a:lnTo>
                    <a:pt x="535198" y="271020"/>
                  </a:lnTo>
                  <a:lnTo>
                    <a:pt x="537138" y="272072"/>
                  </a:lnTo>
                  <a:lnTo>
                    <a:pt x="539279" y="271926"/>
                  </a:lnTo>
                  <a:lnTo>
                    <a:pt x="543915" y="269507"/>
                  </a:lnTo>
                  <a:lnTo>
                    <a:pt x="545490" y="266830"/>
                  </a:lnTo>
                  <a:lnTo>
                    <a:pt x="550275" y="252624"/>
                  </a:lnTo>
                  <a:lnTo>
                    <a:pt x="556259" y="24369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8"/>
            <p:cNvSpPr/>
            <p:nvPr/>
          </p:nvSpPr>
          <p:spPr>
            <a:xfrm>
              <a:off x="8291618" y="6135343"/>
              <a:ext cx="174202" cy="219241"/>
            </a:xfrm>
            <a:custGeom>
              <a:avLst/>
              <a:gdLst/>
              <a:ahLst/>
              <a:cxnLst/>
              <a:rect l="0" t="0" r="0" b="0"/>
              <a:pathLst>
                <a:path w="174202" h="219241">
                  <a:moveTo>
                    <a:pt x="6562" y="13996"/>
                  </a:moveTo>
                  <a:lnTo>
                    <a:pt x="2516" y="18041"/>
                  </a:lnTo>
                  <a:lnTo>
                    <a:pt x="530" y="22285"/>
                  </a:lnTo>
                  <a:lnTo>
                    <a:pt x="0" y="24603"/>
                  </a:lnTo>
                  <a:lnTo>
                    <a:pt x="5918" y="61043"/>
                  </a:lnTo>
                  <a:lnTo>
                    <a:pt x="6435" y="92717"/>
                  </a:lnTo>
                  <a:lnTo>
                    <a:pt x="6536" y="127289"/>
                  </a:lnTo>
                  <a:lnTo>
                    <a:pt x="11793" y="158578"/>
                  </a:lnTo>
                  <a:lnTo>
                    <a:pt x="13867" y="192805"/>
                  </a:lnTo>
                  <a:lnTo>
                    <a:pt x="16299" y="201558"/>
                  </a:lnTo>
                  <a:lnTo>
                    <a:pt x="20171" y="211246"/>
                  </a:lnTo>
                  <a:lnTo>
                    <a:pt x="20714" y="214076"/>
                  </a:lnTo>
                  <a:lnTo>
                    <a:pt x="21924" y="215963"/>
                  </a:lnTo>
                  <a:lnTo>
                    <a:pt x="23576" y="217221"/>
                  </a:lnTo>
                  <a:lnTo>
                    <a:pt x="27671" y="218619"/>
                  </a:lnTo>
                  <a:lnTo>
                    <a:pt x="32312" y="219240"/>
                  </a:lnTo>
                  <a:lnTo>
                    <a:pt x="34735" y="217712"/>
                  </a:lnTo>
                  <a:lnTo>
                    <a:pt x="65437" y="179854"/>
                  </a:lnTo>
                  <a:lnTo>
                    <a:pt x="85391" y="144721"/>
                  </a:lnTo>
                  <a:lnTo>
                    <a:pt x="100568" y="115195"/>
                  </a:lnTo>
                  <a:lnTo>
                    <a:pt x="120866" y="77135"/>
                  </a:lnTo>
                  <a:lnTo>
                    <a:pt x="141182" y="44906"/>
                  </a:lnTo>
                  <a:lnTo>
                    <a:pt x="161055" y="13446"/>
                  </a:lnTo>
                  <a:lnTo>
                    <a:pt x="166383" y="9519"/>
                  </a:lnTo>
                  <a:lnTo>
                    <a:pt x="168989" y="8471"/>
                  </a:lnTo>
                  <a:lnTo>
                    <a:pt x="170727" y="6927"/>
                  </a:lnTo>
                  <a:lnTo>
                    <a:pt x="173744" y="0"/>
                  </a:lnTo>
                  <a:lnTo>
                    <a:pt x="173897" y="432"/>
                  </a:lnTo>
                  <a:lnTo>
                    <a:pt x="174201" y="63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9"/>
            <p:cNvSpPr/>
            <p:nvPr/>
          </p:nvSpPr>
          <p:spPr>
            <a:xfrm>
              <a:off x="8511539" y="6210300"/>
              <a:ext cx="38101" cy="159423"/>
            </a:xfrm>
            <a:custGeom>
              <a:avLst/>
              <a:gdLst/>
              <a:ahLst/>
              <a:cxnLst/>
              <a:rect l="0" t="0" r="0" b="0"/>
              <a:pathLst>
                <a:path w="38101" h="159423">
                  <a:moveTo>
                    <a:pt x="38100" y="0"/>
                  </a:moveTo>
                  <a:lnTo>
                    <a:pt x="38100" y="10605"/>
                  </a:lnTo>
                  <a:lnTo>
                    <a:pt x="24920" y="48193"/>
                  </a:lnTo>
                  <a:lnTo>
                    <a:pt x="17048" y="84992"/>
                  </a:lnTo>
                  <a:lnTo>
                    <a:pt x="9734" y="118137"/>
                  </a:lnTo>
                  <a:lnTo>
                    <a:pt x="5989" y="136039"/>
                  </a:lnTo>
                  <a:lnTo>
                    <a:pt x="105" y="15942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0"/>
            <p:cNvSpPr/>
            <p:nvPr/>
          </p:nvSpPr>
          <p:spPr>
            <a:xfrm>
              <a:off x="8580119" y="6088380"/>
              <a:ext cx="7621" cy="7621"/>
            </a:xfrm>
            <a:custGeom>
              <a:avLst/>
              <a:gdLst/>
              <a:ahLst/>
              <a:cxnLst/>
              <a:rect l="0" t="0" r="0" b="0"/>
              <a:pathLst>
                <a:path w="7621" h="7621">
                  <a:moveTo>
                    <a:pt x="0" y="0"/>
                  </a:moveTo>
                  <a:lnTo>
                    <a:pt x="4046" y="0"/>
                  </a:lnTo>
                  <a:lnTo>
                    <a:pt x="5237" y="846"/>
                  </a:lnTo>
                  <a:lnTo>
                    <a:pt x="6032" y="2257"/>
                  </a:lnTo>
                  <a:lnTo>
                    <a:pt x="76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1"/>
            <p:cNvSpPr/>
            <p:nvPr/>
          </p:nvSpPr>
          <p:spPr>
            <a:xfrm>
              <a:off x="8625870" y="6196836"/>
              <a:ext cx="228570" cy="158193"/>
            </a:xfrm>
            <a:custGeom>
              <a:avLst/>
              <a:gdLst/>
              <a:ahLst/>
              <a:cxnLst/>
              <a:rect l="0" t="0" r="0" b="0"/>
              <a:pathLst>
                <a:path w="228570" h="158193">
                  <a:moveTo>
                    <a:pt x="30449" y="59183"/>
                  </a:moveTo>
                  <a:lnTo>
                    <a:pt x="26404" y="63229"/>
                  </a:lnTo>
                  <a:lnTo>
                    <a:pt x="24418" y="69730"/>
                  </a:lnTo>
                  <a:lnTo>
                    <a:pt x="18878" y="106580"/>
                  </a:lnTo>
                  <a:lnTo>
                    <a:pt x="7664" y="144498"/>
                  </a:lnTo>
                  <a:lnTo>
                    <a:pt x="0" y="158192"/>
                  </a:lnTo>
                  <a:lnTo>
                    <a:pt x="818" y="136636"/>
                  </a:lnTo>
                  <a:lnTo>
                    <a:pt x="10576" y="104065"/>
                  </a:lnTo>
                  <a:lnTo>
                    <a:pt x="22071" y="69021"/>
                  </a:lnTo>
                  <a:lnTo>
                    <a:pt x="44787" y="36761"/>
                  </a:lnTo>
                  <a:lnTo>
                    <a:pt x="60661" y="18109"/>
                  </a:lnTo>
                  <a:lnTo>
                    <a:pt x="81196" y="4221"/>
                  </a:lnTo>
                  <a:lnTo>
                    <a:pt x="100519" y="0"/>
                  </a:lnTo>
                  <a:lnTo>
                    <a:pt x="112674" y="1271"/>
                  </a:lnTo>
                  <a:lnTo>
                    <a:pt x="146867" y="13731"/>
                  </a:lnTo>
                  <a:lnTo>
                    <a:pt x="160084" y="19509"/>
                  </a:lnTo>
                  <a:lnTo>
                    <a:pt x="196513" y="46174"/>
                  </a:lnTo>
                  <a:lnTo>
                    <a:pt x="218024" y="57651"/>
                  </a:lnTo>
                  <a:lnTo>
                    <a:pt x="228569" y="5918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52"/>
            <p:cNvSpPr/>
            <p:nvPr/>
          </p:nvSpPr>
          <p:spPr>
            <a:xfrm>
              <a:off x="8823960" y="5646419"/>
              <a:ext cx="258816" cy="891542"/>
            </a:xfrm>
            <a:custGeom>
              <a:avLst/>
              <a:gdLst/>
              <a:ahLst/>
              <a:cxnLst/>
              <a:rect l="0" t="0" r="0" b="0"/>
              <a:pathLst>
                <a:path w="258816" h="891542">
                  <a:moveTo>
                    <a:pt x="129540" y="0"/>
                  </a:moveTo>
                  <a:lnTo>
                    <a:pt x="129540" y="4046"/>
                  </a:lnTo>
                  <a:lnTo>
                    <a:pt x="130386" y="5237"/>
                  </a:lnTo>
                  <a:lnTo>
                    <a:pt x="131798" y="6032"/>
                  </a:lnTo>
                  <a:lnTo>
                    <a:pt x="133584" y="6562"/>
                  </a:lnTo>
                  <a:lnTo>
                    <a:pt x="137829" y="11665"/>
                  </a:lnTo>
                  <a:lnTo>
                    <a:pt x="154716" y="42972"/>
                  </a:lnTo>
                  <a:lnTo>
                    <a:pt x="173177" y="79702"/>
                  </a:lnTo>
                  <a:lnTo>
                    <a:pt x="188096" y="113551"/>
                  </a:lnTo>
                  <a:lnTo>
                    <a:pt x="198180" y="140214"/>
                  </a:lnTo>
                  <a:lnTo>
                    <a:pt x="208306" y="168998"/>
                  </a:lnTo>
                  <a:lnTo>
                    <a:pt x="218452" y="198724"/>
                  </a:lnTo>
                  <a:lnTo>
                    <a:pt x="228606" y="231126"/>
                  </a:lnTo>
                  <a:lnTo>
                    <a:pt x="238762" y="265283"/>
                  </a:lnTo>
                  <a:lnTo>
                    <a:pt x="248921" y="300219"/>
                  </a:lnTo>
                  <a:lnTo>
                    <a:pt x="254564" y="335502"/>
                  </a:lnTo>
                  <a:lnTo>
                    <a:pt x="257073" y="371786"/>
                  </a:lnTo>
                  <a:lnTo>
                    <a:pt x="257742" y="390944"/>
                  </a:lnTo>
                  <a:lnTo>
                    <a:pt x="258187" y="410489"/>
                  </a:lnTo>
                  <a:lnTo>
                    <a:pt x="258485" y="430293"/>
                  </a:lnTo>
                  <a:lnTo>
                    <a:pt x="258684" y="450269"/>
                  </a:lnTo>
                  <a:lnTo>
                    <a:pt x="258815" y="470359"/>
                  </a:lnTo>
                  <a:lnTo>
                    <a:pt x="258056" y="490526"/>
                  </a:lnTo>
                  <a:lnTo>
                    <a:pt x="256704" y="510744"/>
                  </a:lnTo>
                  <a:lnTo>
                    <a:pt x="254956" y="530996"/>
                  </a:lnTo>
                  <a:lnTo>
                    <a:pt x="252944" y="550424"/>
                  </a:lnTo>
                  <a:lnTo>
                    <a:pt x="248450" y="587815"/>
                  </a:lnTo>
                  <a:lnTo>
                    <a:pt x="239116" y="621932"/>
                  </a:lnTo>
                  <a:lnTo>
                    <a:pt x="227347" y="654874"/>
                  </a:lnTo>
                  <a:lnTo>
                    <a:pt x="216471" y="689271"/>
                  </a:lnTo>
                  <a:lnTo>
                    <a:pt x="201478" y="719799"/>
                  </a:lnTo>
                  <a:lnTo>
                    <a:pt x="184372" y="746631"/>
                  </a:lnTo>
                  <a:lnTo>
                    <a:pt x="158769" y="780777"/>
                  </a:lnTo>
                  <a:lnTo>
                    <a:pt x="125970" y="811497"/>
                  </a:lnTo>
                  <a:lnTo>
                    <a:pt x="93580" y="837061"/>
                  </a:lnTo>
                  <a:lnTo>
                    <a:pt x="59242" y="859030"/>
                  </a:lnTo>
                  <a:lnTo>
                    <a:pt x="24026" y="877154"/>
                  </a:lnTo>
                  <a:lnTo>
                    <a:pt x="0" y="891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6"/>
          <p:cNvGrpSpPr/>
          <p:nvPr/>
        </p:nvGrpSpPr>
        <p:grpSpPr>
          <a:xfrm>
            <a:off x="99245" y="3756659"/>
            <a:ext cx="2131538" cy="662191"/>
            <a:chOff x="99245" y="3756659"/>
            <a:chExt cx="2131538" cy="662191"/>
          </a:xfrm>
        </p:grpSpPr>
        <p:sp>
          <p:nvSpPr>
            <p:cNvPr id="18" name="SMARTInkShape-53"/>
            <p:cNvSpPr/>
            <p:nvPr/>
          </p:nvSpPr>
          <p:spPr>
            <a:xfrm>
              <a:off x="99245" y="3924877"/>
              <a:ext cx="174496" cy="250883"/>
            </a:xfrm>
            <a:custGeom>
              <a:avLst/>
              <a:gdLst/>
              <a:ahLst/>
              <a:cxnLst/>
              <a:rect l="0" t="0" r="0" b="0"/>
              <a:pathLst>
                <a:path w="174496" h="250883">
                  <a:moveTo>
                    <a:pt x="15055" y="45142"/>
                  </a:moveTo>
                  <a:lnTo>
                    <a:pt x="1933" y="51703"/>
                  </a:lnTo>
                  <a:lnTo>
                    <a:pt x="1227" y="52903"/>
                  </a:lnTo>
                  <a:lnTo>
                    <a:pt x="233" y="59483"/>
                  </a:lnTo>
                  <a:lnTo>
                    <a:pt x="0" y="67321"/>
                  </a:lnTo>
                  <a:lnTo>
                    <a:pt x="1632" y="70935"/>
                  </a:lnTo>
                  <a:lnTo>
                    <a:pt x="25820" y="93371"/>
                  </a:lnTo>
                  <a:lnTo>
                    <a:pt x="40634" y="101954"/>
                  </a:lnTo>
                  <a:lnTo>
                    <a:pt x="63068" y="105283"/>
                  </a:lnTo>
                  <a:lnTo>
                    <a:pt x="98330" y="105148"/>
                  </a:lnTo>
                  <a:lnTo>
                    <a:pt x="126408" y="95483"/>
                  </a:lnTo>
                  <a:lnTo>
                    <a:pt x="161504" y="70375"/>
                  </a:lnTo>
                  <a:lnTo>
                    <a:pt x="168479" y="61719"/>
                  </a:lnTo>
                  <a:lnTo>
                    <a:pt x="172143" y="52227"/>
                  </a:lnTo>
                  <a:lnTo>
                    <a:pt x="174495" y="32337"/>
                  </a:lnTo>
                  <a:lnTo>
                    <a:pt x="170302" y="22236"/>
                  </a:lnTo>
                  <a:lnTo>
                    <a:pt x="162793" y="12948"/>
                  </a:lnTo>
                  <a:lnTo>
                    <a:pt x="153812" y="5998"/>
                  </a:lnTo>
                  <a:lnTo>
                    <a:pt x="141918" y="2345"/>
                  </a:lnTo>
                  <a:lnTo>
                    <a:pt x="113586" y="0"/>
                  </a:lnTo>
                  <a:lnTo>
                    <a:pt x="79718" y="7787"/>
                  </a:lnTo>
                  <a:lnTo>
                    <a:pt x="63267" y="13300"/>
                  </a:lnTo>
                  <a:lnTo>
                    <a:pt x="50311" y="21395"/>
                  </a:lnTo>
                  <a:lnTo>
                    <a:pt x="33497" y="39517"/>
                  </a:lnTo>
                  <a:lnTo>
                    <a:pt x="15811" y="75886"/>
                  </a:lnTo>
                  <a:lnTo>
                    <a:pt x="5044" y="106154"/>
                  </a:lnTo>
                  <a:lnTo>
                    <a:pt x="1364" y="133023"/>
                  </a:lnTo>
                  <a:lnTo>
                    <a:pt x="6204" y="165513"/>
                  </a:lnTo>
                  <a:lnTo>
                    <a:pt x="21812" y="198509"/>
                  </a:lnTo>
                  <a:lnTo>
                    <a:pt x="39917" y="216644"/>
                  </a:lnTo>
                  <a:lnTo>
                    <a:pt x="76278" y="234813"/>
                  </a:lnTo>
                  <a:lnTo>
                    <a:pt x="110592" y="245638"/>
                  </a:lnTo>
                  <a:lnTo>
                    <a:pt x="145719" y="250192"/>
                  </a:lnTo>
                  <a:lnTo>
                    <a:pt x="167455" y="2508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4"/>
            <p:cNvSpPr/>
            <p:nvPr/>
          </p:nvSpPr>
          <p:spPr>
            <a:xfrm>
              <a:off x="313000" y="3970151"/>
              <a:ext cx="205161" cy="448699"/>
            </a:xfrm>
            <a:custGeom>
              <a:avLst/>
              <a:gdLst/>
              <a:ahLst/>
              <a:cxnLst/>
              <a:rect l="0" t="0" r="0" b="0"/>
              <a:pathLst>
                <a:path w="205161" h="448699">
                  <a:moveTo>
                    <a:pt x="182300" y="30349"/>
                  </a:moveTo>
                  <a:lnTo>
                    <a:pt x="182300" y="26303"/>
                  </a:lnTo>
                  <a:lnTo>
                    <a:pt x="180042" y="22059"/>
                  </a:lnTo>
                  <a:lnTo>
                    <a:pt x="164387" y="4909"/>
                  </a:lnTo>
                  <a:lnTo>
                    <a:pt x="157123" y="2109"/>
                  </a:lnTo>
                  <a:lnTo>
                    <a:pt x="123744" y="0"/>
                  </a:lnTo>
                  <a:lnTo>
                    <a:pt x="104554" y="3952"/>
                  </a:lnTo>
                  <a:lnTo>
                    <a:pt x="66805" y="28390"/>
                  </a:lnTo>
                  <a:lnTo>
                    <a:pt x="38031" y="61574"/>
                  </a:lnTo>
                  <a:lnTo>
                    <a:pt x="13034" y="98180"/>
                  </a:lnTo>
                  <a:lnTo>
                    <a:pt x="3830" y="115734"/>
                  </a:lnTo>
                  <a:lnTo>
                    <a:pt x="0" y="141980"/>
                  </a:lnTo>
                  <a:lnTo>
                    <a:pt x="1935" y="149954"/>
                  </a:lnTo>
                  <a:lnTo>
                    <a:pt x="10076" y="161971"/>
                  </a:lnTo>
                  <a:lnTo>
                    <a:pt x="17138" y="165048"/>
                  </a:lnTo>
                  <a:lnTo>
                    <a:pt x="39514" y="167022"/>
                  </a:lnTo>
                  <a:lnTo>
                    <a:pt x="56925" y="163319"/>
                  </a:lnTo>
                  <a:lnTo>
                    <a:pt x="91408" y="143763"/>
                  </a:lnTo>
                  <a:lnTo>
                    <a:pt x="122948" y="123522"/>
                  </a:lnTo>
                  <a:lnTo>
                    <a:pt x="157127" y="86271"/>
                  </a:lnTo>
                  <a:lnTo>
                    <a:pt x="174536" y="68594"/>
                  </a:lnTo>
                  <a:lnTo>
                    <a:pt x="174637" y="72537"/>
                  </a:lnTo>
                  <a:lnTo>
                    <a:pt x="172403" y="76757"/>
                  </a:lnTo>
                  <a:lnTo>
                    <a:pt x="168588" y="83148"/>
                  </a:lnTo>
                  <a:lnTo>
                    <a:pt x="156766" y="115101"/>
                  </a:lnTo>
                  <a:lnTo>
                    <a:pt x="140630" y="145679"/>
                  </a:lnTo>
                  <a:lnTo>
                    <a:pt x="126114" y="174493"/>
                  </a:lnTo>
                  <a:lnTo>
                    <a:pt x="111089" y="209465"/>
                  </a:lnTo>
                  <a:lnTo>
                    <a:pt x="95066" y="246639"/>
                  </a:lnTo>
                  <a:lnTo>
                    <a:pt x="76301" y="284464"/>
                  </a:lnTo>
                  <a:lnTo>
                    <a:pt x="64627" y="321636"/>
                  </a:lnTo>
                  <a:lnTo>
                    <a:pt x="55805" y="354475"/>
                  </a:lnTo>
                  <a:lnTo>
                    <a:pt x="48676" y="384807"/>
                  </a:lnTo>
                  <a:lnTo>
                    <a:pt x="47034" y="409411"/>
                  </a:lnTo>
                  <a:lnTo>
                    <a:pt x="49650" y="422059"/>
                  </a:lnTo>
                  <a:lnTo>
                    <a:pt x="55893" y="431066"/>
                  </a:lnTo>
                  <a:lnTo>
                    <a:pt x="65159" y="437892"/>
                  </a:lnTo>
                  <a:lnTo>
                    <a:pt x="85502" y="445648"/>
                  </a:lnTo>
                  <a:lnTo>
                    <a:pt x="122288" y="448698"/>
                  </a:lnTo>
                  <a:lnTo>
                    <a:pt x="149843" y="446968"/>
                  </a:lnTo>
                  <a:lnTo>
                    <a:pt x="181909" y="438799"/>
                  </a:lnTo>
                  <a:lnTo>
                    <a:pt x="205160" y="42658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5"/>
            <p:cNvSpPr/>
            <p:nvPr/>
          </p:nvSpPr>
          <p:spPr>
            <a:xfrm>
              <a:off x="542117" y="4038600"/>
              <a:ext cx="172285" cy="209013"/>
            </a:xfrm>
            <a:custGeom>
              <a:avLst/>
              <a:gdLst/>
              <a:ahLst/>
              <a:cxnLst/>
              <a:rect l="0" t="0" r="0" b="0"/>
              <a:pathLst>
                <a:path w="172285" h="209013">
                  <a:moveTo>
                    <a:pt x="52243" y="0"/>
                  </a:moveTo>
                  <a:lnTo>
                    <a:pt x="45682" y="0"/>
                  </a:lnTo>
                  <a:lnTo>
                    <a:pt x="40891" y="4045"/>
                  </a:lnTo>
                  <a:lnTo>
                    <a:pt x="38731" y="8289"/>
                  </a:lnTo>
                  <a:lnTo>
                    <a:pt x="26498" y="42605"/>
                  </a:lnTo>
                  <a:lnTo>
                    <a:pt x="20128" y="79051"/>
                  </a:lnTo>
                  <a:lnTo>
                    <a:pt x="11401" y="105266"/>
                  </a:lnTo>
                  <a:lnTo>
                    <a:pt x="4457" y="121291"/>
                  </a:lnTo>
                  <a:lnTo>
                    <a:pt x="0" y="152275"/>
                  </a:lnTo>
                  <a:lnTo>
                    <a:pt x="237" y="166737"/>
                  </a:lnTo>
                  <a:lnTo>
                    <a:pt x="5130" y="183553"/>
                  </a:lnTo>
                  <a:lnTo>
                    <a:pt x="9573" y="191081"/>
                  </a:lnTo>
                  <a:lnTo>
                    <a:pt x="20879" y="200080"/>
                  </a:lnTo>
                  <a:lnTo>
                    <a:pt x="34953" y="208107"/>
                  </a:lnTo>
                  <a:lnTo>
                    <a:pt x="39870" y="209012"/>
                  </a:lnTo>
                  <a:lnTo>
                    <a:pt x="64986" y="206337"/>
                  </a:lnTo>
                  <a:lnTo>
                    <a:pt x="91354" y="193691"/>
                  </a:lnTo>
                  <a:lnTo>
                    <a:pt x="124531" y="169931"/>
                  </a:lnTo>
                  <a:lnTo>
                    <a:pt x="145105" y="148964"/>
                  </a:lnTo>
                  <a:lnTo>
                    <a:pt x="160981" y="113847"/>
                  </a:lnTo>
                  <a:lnTo>
                    <a:pt x="171841" y="78398"/>
                  </a:lnTo>
                  <a:lnTo>
                    <a:pt x="172284" y="67016"/>
                  </a:lnTo>
                  <a:lnTo>
                    <a:pt x="16654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6"/>
            <p:cNvSpPr/>
            <p:nvPr/>
          </p:nvSpPr>
          <p:spPr>
            <a:xfrm>
              <a:off x="800100" y="4069080"/>
              <a:ext cx="15240" cy="182880"/>
            </a:xfrm>
            <a:custGeom>
              <a:avLst/>
              <a:gdLst/>
              <a:ahLst/>
              <a:cxnLst/>
              <a:rect l="0" t="0" r="0" b="0"/>
              <a:pathLst>
                <a:path w="15240" h="182880">
                  <a:moveTo>
                    <a:pt x="15239" y="0"/>
                  </a:moveTo>
                  <a:lnTo>
                    <a:pt x="14393" y="32575"/>
                  </a:lnTo>
                  <a:lnTo>
                    <a:pt x="8679" y="68855"/>
                  </a:lnTo>
                  <a:lnTo>
                    <a:pt x="6982" y="104351"/>
                  </a:lnTo>
                  <a:lnTo>
                    <a:pt x="1630" y="136699"/>
                  </a:lnTo>
                  <a:lnTo>
                    <a:pt x="63" y="172107"/>
                  </a:lnTo>
                  <a:lnTo>
                    <a:pt x="0" y="1828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7"/>
            <p:cNvSpPr/>
            <p:nvPr/>
          </p:nvSpPr>
          <p:spPr>
            <a:xfrm>
              <a:off x="800100" y="3886200"/>
              <a:ext cx="7621" cy="7620"/>
            </a:xfrm>
            <a:custGeom>
              <a:avLst/>
              <a:gdLst/>
              <a:ahLst/>
              <a:cxnLst/>
              <a:rect l="0" t="0" r="0" b="0"/>
              <a:pathLst>
                <a:path w="7621" h="7620">
                  <a:moveTo>
                    <a:pt x="7620" y="7619"/>
                  </a:moveTo>
                  <a:lnTo>
                    <a:pt x="7620" y="3574"/>
                  </a:lnTo>
                  <a:lnTo>
                    <a:pt x="6773" y="2383"/>
                  </a:lnTo>
                  <a:lnTo>
                    <a:pt x="5362" y="15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8"/>
            <p:cNvSpPr/>
            <p:nvPr/>
          </p:nvSpPr>
          <p:spPr>
            <a:xfrm>
              <a:off x="907554" y="3817619"/>
              <a:ext cx="44947" cy="426722"/>
            </a:xfrm>
            <a:custGeom>
              <a:avLst/>
              <a:gdLst/>
              <a:ahLst/>
              <a:cxnLst/>
              <a:rect l="0" t="0" r="0" b="0"/>
              <a:pathLst>
                <a:path w="44947" h="426722">
                  <a:moveTo>
                    <a:pt x="44946" y="0"/>
                  </a:moveTo>
                  <a:lnTo>
                    <a:pt x="44946" y="4046"/>
                  </a:lnTo>
                  <a:lnTo>
                    <a:pt x="42688" y="8290"/>
                  </a:lnTo>
                  <a:lnTo>
                    <a:pt x="40900" y="10607"/>
                  </a:lnTo>
                  <a:lnTo>
                    <a:pt x="33594" y="46652"/>
                  </a:lnTo>
                  <a:lnTo>
                    <a:pt x="30474" y="83314"/>
                  </a:lnTo>
                  <a:lnTo>
                    <a:pt x="29933" y="117349"/>
                  </a:lnTo>
                  <a:lnTo>
                    <a:pt x="28926" y="150952"/>
                  </a:lnTo>
                  <a:lnTo>
                    <a:pt x="25690" y="178003"/>
                  </a:lnTo>
                  <a:lnTo>
                    <a:pt x="23154" y="213703"/>
                  </a:lnTo>
                  <a:lnTo>
                    <a:pt x="18357" y="249775"/>
                  </a:lnTo>
                  <a:lnTo>
                    <a:pt x="15619" y="287273"/>
                  </a:lnTo>
                  <a:lnTo>
                    <a:pt x="10762" y="317105"/>
                  </a:lnTo>
                  <a:lnTo>
                    <a:pt x="6772" y="354331"/>
                  </a:lnTo>
                  <a:lnTo>
                    <a:pt x="0" y="390603"/>
                  </a:lnTo>
                  <a:lnTo>
                    <a:pt x="302" y="405389"/>
                  </a:lnTo>
                  <a:lnTo>
                    <a:pt x="6846" y="4267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9"/>
            <p:cNvSpPr/>
            <p:nvPr/>
          </p:nvSpPr>
          <p:spPr>
            <a:xfrm>
              <a:off x="1005839" y="4069080"/>
              <a:ext cx="53341" cy="190501"/>
            </a:xfrm>
            <a:custGeom>
              <a:avLst/>
              <a:gdLst/>
              <a:ahLst/>
              <a:cxnLst/>
              <a:rect l="0" t="0" r="0" b="0"/>
              <a:pathLst>
                <a:path w="53341" h="190501">
                  <a:moveTo>
                    <a:pt x="53340" y="0"/>
                  </a:moveTo>
                  <a:lnTo>
                    <a:pt x="52494" y="34252"/>
                  </a:lnTo>
                  <a:lnTo>
                    <a:pt x="47309" y="63963"/>
                  </a:lnTo>
                  <a:lnTo>
                    <a:pt x="43934" y="92329"/>
                  </a:lnTo>
                  <a:lnTo>
                    <a:pt x="39253" y="128210"/>
                  </a:lnTo>
                  <a:lnTo>
                    <a:pt x="31641" y="164537"/>
                  </a:lnTo>
                  <a:lnTo>
                    <a:pt x="28738" y="172752"/>
                  </a:lnTo>
                  <a:lnTo>
                    <a:pt x="19976" y="184924"/>
                  </a:lnTo>
                  <a:lnTo>
                    <a:pt x="15088" y="18802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"/>
            <p:cNvSpPr/>
            <p:nvPr/>
          </p:nvSpPr>
          <p:spPr>
            <a:xfrm>
              <a:off x="1059179" y="4015740"/>
              <a:ext cx="15242" cy="1"/>
            </a:xfrm>
            <a:custGeom>
              <a:avLst/>
              <a:gdLst/>
              <a:ahLst/>
              <a:cxnLst/>
              <a:rect l="0" t="0" r="0" b="0"/>
              <a:pathLst>
                <a:path w="15242" h="1">
                  <a:moveTo>
                    <a:pt x="1524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1"/>
            <p:cNvSpPr/>
            <p:nvPr/>
          </p:nvSpPr>
          <p:spPr>
            <a:xfrm>
              <a:off x="1173479" y="3756659"/>
              <a:ext cx="203028" cy="502774"/>
            </a:xfrm>
            <a:custGeom>
              <a:avLst/>
              <a:gdLst/>
              <a:ahLst/>
              <a:cxnLst/>
              <a:rect l="0" t="0" r="0" b="0"/>
              <a:pathLst>
                <a:path w="203028" h="502774">
                  <a:moveTo>
                    <a:pt x="0" y="0"/>
                  </a:moveTo>
                  <a:lnTo>
                    <a:pt x="847" y="26492"/>
                  </a:lnTo>
                  <a:lnTo>
                    <a:pt x="7761" y="62060"/>
                  </a:lnTo>
                  <a:lnTo>
                    <a:pt x="13512" y="93916"/>
                  </a:lnTo>
                  <a:lnTo>
                    <a:pt x="14728" y="124911"/>
                  </a:lnTo>
                  <a:lnTo>
                    <a:pt x="15089" y="160907"/>
                  </a:lnTo>
                  <a:lnTo>
                    <a:pt x="15196" y="198383"/>
                  </a:lnTo>
                  <a:lnTo>
                    <a:pt x="12969" y="236298"/>
                  </a:lnTo>
                  <a:lnTo>
                    <a:pt x="9205" y="272086"/>
                  </a:lnTo>
                  <a:lnTo>
                    <a:pt x="10348" y="306396"/>
                  </a:lnTo>
                  <a:lnTo>
                    <a:pt x="11533" y="341115"/>
                  </a:lnTo>
                  <a:lnTo>
                    <a:pt x="8780" y="372852"/>
                  </a:lnTo>
                  <a:lnTo>
                    <a:pt x="7850" y="409871"/>
                  </a:lnTo>
                  <a:lnTo>
                    <a:pt x="8512" y="441643"/>
                  </a:lnTo>
                  <a:lnTo>
                    <a:pt x="14187" y="475974"/>
                  </a:lnTo>
                  <a:lnTo>
                    <a:pt x="12515" y="484735"/>
                  </a:lnTo>
                  <a:lnTo>
                    <a:pt x="9071" y="494428"/>
                  </a:lnTo>
                  <a:lnTo>
                    <a:pt x="7646" y="502773"/>
                  </a:lnTo>
                  <a:lnTo>
                    <a:pt x="3583" y="498832"/>
                  </a:lnTo>
                  <a:lnTo>
                    <a:pt x="1593" y="492354"/>
                  </a:lnTo>
                  <a:lnTo>
                    <a:pt x="1555" y="482138"/>
                  </a:lnTo>
                  <a:lnTo>
                    <a:pt x="6171" y="447984"/>
                  </a:lnTo>
                  <a:lnTo>
                    <a:pt x="8670" y="428551"/>
                  </a:lnTo>
                  <a:lnTo>
                    <a:pt x="17903" y="398570"/>
                  </a:lnTo>
                  <a:lnTo>
                    <a:pt x="22238" y="368238"/>
                  </a:lnTo>
                  <a:lnTo>
                    <a:pt x="30859" y="332164"/>
                  </a:lnTo>
                  <a:lnTo>
                    <a:pt x="36576" y="319502"/>
                  </a:lnTo>
                  <a:lnTo>
                    <a:pt x="49314" y="303700"/>
                  </a:lnTo>
                  <a:lnTo>
                    <a:pt x="83882" y="282174"/>
                  </a:lnTo>
                  <a:lnTo>
                    <a:pt x="88942" y="279556"/>
                  </a:lnTo>
                  <a:lnTo>
                    <a:pt x="101337" y="278905"/>
                  </a:lnTo>
                  <a:lnTo>
                    <a:pt x="129990" y="285386"/>
                  </a:lnTo>
                  <a:lnTo>
                    <a:pt x="161668" y="305589"/>
                  </a:lnTo>
                  <a:lnTo>
                    <a:pt x="174300" y="315311"/>
                  </a:lnTo>
                  <a:lnTo>
                    <a:pt x="196290" y="344452"/>
                  </a:lnTo>
                  <a:lnTo>
                    <a:pt x="201540" y="358830"/>
                  </a:lnTo>
                  <a:lnTo>
                    <a:pt x="203027" y="373687"/>
                  </a:lnTo>
                  <a:lnTo>
                    <a:pt x="197083" y="406179"/>
                  </a:lnTo>
                  <a:lnTo>
                    <a:pt x="187756" y="436868"/>
                  </a:lnTo>
                  <a:lnTo>
                    <a:pt x="172189" y="457949"/>
                  </a:lnTo>
                  <a:lnTo>
                    <a:pt x="151491" y="472192"/>
                  </a:lnTo>
                  <a:lnTo>
                    <a:pt x="114181" y="487313"/>
                  </a:lnTo>
                  <a:lnTo>
                    <a:pt x="91405" y="492934"/>
                  </a:lnTo>
                  <a:lnTo>
                    <a:pt x="54182" y="494142"/>
                  </a:lnTo>
                  <a:lnTo>
                    <a:pt x="25846" y="484653"/>
                  </a:lnTo>
                  <a:lnTo>
                    <a:pt x="14338" y="477376"/>
                  </a:lnTo>
                  <a:lnTo>
                    <a:pt x="5566" y="465812"/>
                  </a:lnTo>
                  <a:lnTo>
                    <a:pt x="0" y="4495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2"/>
            <p:cNvSpPr/>
            <p:nvPr/>
          </p:nvSpPr>
          <p:spPr>
            <a:xfrm>
              <a:off x="1424940" y="4030980"/>
              <a:ext cx="114301" cy="219329"/>
            </a:xfrm>
            <a:custGeom>
              <a:avLst/>
              <a:gdLst/>
              <a:ahLst/>
              <a:cxnLst/>
              <a:rect l="0" t="0" r="0" b="0"/>
              <a:pathLst>
                <a:path w="114301" h="219329">
                  <a:moveTo>
                    <a:pt x="0" y="22860"/>
                  </a:moveTo>
                  <a:lnTo>
                    <a:pt x="4045" y="26905"/>
                  </a:lnTo>
                  <a:lnTo>
                    <a:pt x="6031" y="31148"/>
                  </a:lnTo>
                  <a:lnTo>
                    <a:pt x="12794" y="65516"/>
                  </a:lnTo>
                  <a:lnTo>
                    <a:pt x="14756" y="98203"/>
                  </a:lnTo>
                  <a:lnTo>
                    <a:pt x="15144" y="133416"/>
                  </a:lnTo>
                  <a:lnTo>
                    <a:pt x="16067" y="166053"/>
                  </a:lnTo>
                  <a:lnTo>
                    <a:pt x="19624" y="184197"/>
                  </a:lnTo>
                  <a:lnTo>
                    <a:pt x="15984" y="206613"/>
                  </a:lnTo>
                  <a:lnTo>
                    <a:pt x="13313" y="212619"/>
                  </a:lnTo>
                  <a:lnTo>
                    <a:pt x="8744" y="219328"/>
                  </a:lnTo>
                  <a:lnTo>
                    <a:pt x="8369" y="219032"/>
                  </a:lnTo>
                  <a:lnTo>
                    <a:pt x="7718" y="210229"/>
                  </a:lnTo>
                  <a:lnTo>
                    <a:pt x="8472" y="173078"/>
                  </a:lnTo>
                  <a:lnTo>
                    <a:pt x="13652" y="138484"/>
                  </a:lnTo>
                  <a:lnTo>
                    <a:pt x="16227" y="121662"/>
                  </a:lnTo>
                  <a:lnTo>
                    <a:pt x="29420" y="87782"/>
                  </a:lnTo>
                  <a:lnTo>
                    <a:pt x="44733" y="53704"/>
                  </a:lnTo>
                  <a:lnTo>
                    <a:pt x="73082" y="2665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3"/>
            <p:cNvSpPr/>
            <p:nvPr/>
          </p:nvSpPr>
          <p:spPr>
            <a:xfrm>
              <a:off x="1607820" y="4053840"/>
              <a:ext cx="15240" cy="188794"/>
            </a:xfrm>
            <a:custGeom>
              <a:avLst/>
              <a:gdLst/>
              <a:ahLst/>
              <a:cxnLst/>
              <a:rect l="0" t="0" r="0" b="0"/>
              <a:pathLst>
                <a:path w="15240" h="188794">
                  <a:moveTo>
                    <a:pt x="15239" y="0"/>
                  </a:moveTo>
                  <a:lnTo>
                    <a:pt x="14393" y="27338"/>
                  </a:lnTo>
                  <a:lnTo>
                    <a:pt x="8679" y="61549"/>
                  </a:lnTo>
                  <a:lnTo>
                    <a:pt x="7829" y="96793"/>
                  </a:lnTo>
                  <a:lnTo>
                    <a:pt x="5403" y="131349"/>
                  </a:lnTo>
                  <a:lnTo>
                    <a:pt x="711" y="167564"/>
                  </a:lnTo>
                  <a:lnTo>
                    <a:pt x="27" y="188793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4"/>
            <p:cNvSpPr/>
            <p:nvPr/>
          </p:nvSpPr>
          <p:spPr>
            <a:xfrm>
              <a:off x="1676400" y="3931919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7620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5"/>
            <p:cNvSpPr/>
            <p:nvPr/>
          </p:nvSpPr>
          <p:spPr>
            <a:xfrm>
              <a:off x="1714530" y="4023359"/>
              <a:ext cx="121586" cy="211713"/>
            </a:xfrm>
            <a:custGeom>
              <a:avLst/>
              <a:gdLst/>
              <a:ahLst/>
              <a:cxnLst/>
              <a:rect l="0" t="0" r="0" b="0"/>
              <a:pathLst>
                <a:path w="121586" h="211713">
                  <a:moveTo>
                    <a:pt x="22829" y="68581"/>
                  </a:moveTo>
                  <a:lnTo>
                    <a:pt x="18784" y="68581"/>
                  </a:lnTo>
                  <a:lnTo>
                    <a:pt x="14541" y="70838"/>
                  </a:lnTo>
                  <a:lnTo>
                    <a:pt x="12224" y="72626"/>
                  </a:lnTo>
                  <a:lnTo>
                    <a:pt x="9649" y="81385"/>
                  </a:lnTo>
                  <a:lnTo>
                    <a:pt x="2624" y="114983"/>
                  </a:lnTo>
                  <a:lnTo>
                    <a:pt x="319" y="152490"/>
                  </a:lnTo>
                  <a:lnTo>
                    <a:pt x="0" y="187522"/>
                  </a:lnTo>
                  <a:lnTo>
                    <a:pt x="2241" y="195668"/>
                  </a:lnTo>
                  <a:lnTo>
                    <a:pt x="10578" y="207796"/>
                  </a:lnTo>
                  <a:lnTo>
                    <a:pt x="15409" y="210887"/>
                  </a:lnTo>
                  <a:lnTo>
                    <a:pt x="17883" y="211712"/>
                  </a:lnTo>
                  <a:lnTo>
                    <a:pt x="25146" y="210370"/>
                  </a:lnTo>
                  <a:lnTo>
                    <a:pt x="43607" y="202610"/>
                  </a:lnTo>
                  <a:lnTo>
                    <a:pt x="58525" y="191360"/>
                  </a:lnTo>
                  <a:lnTo>
                    <a:pt x="88882" y="155852"/>
                  </a:lnTo>
                  <a:lnTo>
                    <a:pt x="105982" y="121372"/>
                  </a:lnTo>
                  <a:lnTo>
                    <a:pt x="118415" y="83748"/>
                  </a:lnTo>
                  <a:lnTo>
                    <a:pt x="121585" y="49414"/>
                  </a:lnTo>
                  <a:lnTo>
                    <a:pt x="120952" y="35150"/>
                  </a:lnTo>
                  <a:lnTo>
                    <a:pt x="115779" y="21046"/>
                  </a:lnTo>
                  <a:lnTo>
                    <a:pt x="108019" y="9556"/>
                  </a:lnTo>
                  <a:lnTo>
                    <a:pt x="10664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6"/>
            <p:cNvSpPr/>
            <p:nvPr/>
          </p:nvSpPr>
          <p:spPr>
            <a:xfrm>
              <a:off x="1912650" y="4025555"/>
              <a:ext cx="318133" cy="209590"/>
            </a:xfrm>
            <a:custGeom>
              <a:avLst/>
              <a:gdLst/>
              <a:ahLst/>
              <a:cxnLst/>
              <a:rect l="0" t="0" r="0" b="0"/>
              <a:pathLst>
                <a:path w="318133" h="209590">
                  <a:moveTo>
                    <a:pt x="30450" y="35904"/>
                  </a:moveTo>
                  <a:lnTo>
                    <a:pt x="29603" y="62396"/>
                  </a:lnTo>
                  <a:lnTo>
                    <a:pt x="23889" y="90894"/>
                  </a:lnTo>
                  <a:lnTo>
                    <a:pt x="22969" y="127562"/>
                  </a:lnTo>
                  <a:lnTo>
                    <a:pt x="20613" y="148011"/>
                  </a:lnTo>
                  <a:lnTo>
                    <a:pt x="9653" y="184265"/>
                  </a:lnTo>
                  <a:lnTo>
                    <a:pt x="7660" y="191589"/>
                  </a:lnTo>
                  <a:lnTo>
                    <a:pt x="1739" y="203190"/>
                  </a:lnTo>
                  <a:lnTo>
                    <a:pt x="319" y="209589"/>
                  </a:lnTo>
                  <a:lnTo>
                    <a:pt x="203" y="209268"/>
                  </a:lnTo>
                  <a:lnTo>
                    <a:pt x="0" y="204465"/>
                  </a:lnTo>
                  <a:lnTo>
                    <a:pt x="15409" y="168188"/>
                  </a:lnTo>
                  <a:lnTo>
                    <a:pt x="25409" y="131461"/>
                  </a:lnTo>
                  <a:lnTo>
                    <a:pt x="33001" y="97614"/>
                  </a:lnTo>
                  <a:lnTo>
                    <a:pt x="43152" y="59571"/>
                  </a:lnTo>
                  <a:lnTo>
                    <a:pt x="51617" y="32005"/>
                  </a:lnTo>
                  <a:lnTo>
                    <a:pt x="59895" y="18367"/>
                  </a:lnTo>
                  <a:lnTo>
                    <a:pt x="71476" y="8918"/>
                  </a:lnTo>
                  <a:lnTo>
                    <a:pt x="87761" y="1098"/>
                  </a:lnTo>
                  <a:lnTo>
                    <a:pt x="91517" y="0"/>
                  </a:lnTo>
                  <a:lnTo>
                    <a:pt x="100206" y="1038"/>
                  </a:lnTo>
                  <a:lnTo>
                    <a:pt x="123738" y="6540"/>
                  </a:lnTo>
                  <a:lnTo>
                    <a:pt x="130613" y="13258"/>
                  </a:lnTo>
                  <a:lnTo>
                    <a:pt x="147163" y="41226"/>
                  </a:lnTo>
                  <a:lnTo>
                    <a:pt x="151341" y="68282"/>
                  </a:lnTo>
                  <a:lnTo>
                    <a:pt x="152166" y="103103"/>
                  </a:lnTo>
                  <a:lnTo>
                    <a:pt x="152329" y="134692"/>
                  </a:lnTo>
                  <a:lnTo>
                    <a:pt x="148312" y="153698"/>
                  </a:lnTo>
                  <a:lnTo>
                    <a:pt x="138044" y="172518"/>
                  </a:lnTo>
                  <a:lnTo>
                    <a:pt x="137536" y="176490"/>
                  </a:lnTo>
                  <a:lnTo>
                    <a:pt x="136554" y="177889"/>
                  </a:lnTo>
                  <a:lnTo>
                    <a:pt x="135052" y="178820"/>
                  </a:lnTo>
                  <a:lnTo>
                    <a:pt x="133205" y="179442"/>
                  </a:lnTo>
                  <a:lnTo>
                    <a:pt x="131973" y="179010"/>
                  </a:lnTo>
                  <a:lnTo>
                    <a:pt x="131152" y="177875"/>
                  </a:lnTo>
                  <a:lnTo>
                    <a:pt x="130604" y="176271"/>
                  </a:lnTo>
                  <a:lnTo>
                    <a:pt x="131086" y="174356"/>
                  </a:lnTo>
                  <a:lnTo>
                    <a:pt x="134963" y="166768"/>
                  </a:lnTo>
                  <a:lnTo>
                    <a:pt x="143023" y="132784"/>
                  </a:lnTo>
                  <a:lnTo>
                    <a:pt x="154788" y="95932"/>
                  </a:lnTo>
                  <a:lnTo>
                    <a:pt x="173167" y="60085"/>
                  </a:lnTo>
                  <a:lnTo>
                    <a:pt x="199187" y="29392"/>
                  </a:lnTo>
                  <a:lnTo>
                    <a:pt x="232289" y="4870"/>
                  </a:lnTo>
                  <a:lnTo>
                    <a:pt x="245463" y="3202"/>
                  </a:lnTo>
                  <a:lnTo>
                    <a:pt x="264902" y="7024"/>
                  </a:lnTo>
                  <a:lnTo>
                    <a:pt x="276044" y="12062"/>
                  </a:lnTo>
                  <a:lnTo>
                    <a:pt x="286640" y="19946"/>
                  </a:lnTo>
                  <a:lnTo>
                    <a:pt x="298081" y="37949"/>
                  </a:lnTo>
                  <a:lnTo>
                    <a:pt x="309532" y="67635"/>
                  </a:lnTo>
                  <a:lnTo>
                    <a:pt x="316529" y="96294"/>
                  </a:lnTo>
                  <a:lnTo>
                    <a:pt x="318132" y="130374"/>
                  </a:lnTo>
                  <a:lnTo>
                    <a:pt x="314467" y="161450"/>
                  </a:lnTo>
                  <a:lnTo>
                    <a:pt x="312390" y="19592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7"/>
          <p:cNvGrpSpPr/>
          <p:nvPr/>
        </p:nvGrpSpPr>
        <p:grpSpPr>
          <a:xfrm>
            <a:off x="169180" y="4411980"/>
            <a:ext cx="1629141" cy="1021081"/>
            <a:chOff x="169180" y="4411980"/>
            <a:chExt cx="1629141" cy="1021081"/>
          </a:xfrm>
        </p:grpSpPr>
        <p:sp>
          <p:nvSpPr>
            <p:cNvPr id="33" name="SMARTInkShape-67"/>
            <p:cNvSpPr/>
            <p:nvPr/>
          </p:nvSpPr>
          <p:spPr>
            <a:xfrm>
              <a:off x="169180" y="4411980"/>
              <a:ext cx="400578" cy="434340"/>
            </a:xfrm>
            <a:custGeom>
              <a:avLst/>
              <a:gdLst/>
              <a:ahLst/>
              <a:cxnLst/>
              <a:rect l="0" t="0" r="0" b="0"/>
              <a:pathLst>
                <a:path w="400578" h="434340">
                  <a:moveTo>
                    <a:pt x="28939" y="0"/>
                  </a:moveTo>
                  <a:lnTo>
                    <a:pt x="46106" y="0"/>
                  </a:lnTo>
                  <a:lnTo>
                    <a:pt x="51527" y="2257"/>
                  </a:lnTo>
                  <a:lnTo>
                    <a:pt x="56758" y="5236"/>
                  </a:lnTo>
                  <a:lnTo>
                    <a:pt x="61906" y="6560"/>
                  </a:lnTo>
                  <a:lnTo>
                    <a:pt x="63617" y="7760"/>
                  </a:lnTo>
                  <a:lnTo>
                    <a:pt x="64758" y="9407"/>
                  </a:lnTo>
                  <a:lnTo>
                    <a:pt x="66025" y="14341"/>
                  </a:lnTo>
                  <a:lnTo>
                    <a:pt x="69097" y="31306"/>
                  </a:lnTo>
                  <a:lnTo>
                    <a:pt x="70951" y="36110"/>
                  </a:lnTo>
                  <a:lnTo>
                    <a:pt x="70754" y="45964"/>
                  </a:lnTo>
                  <a:lnTo>
                    <a:pt x="66682" y="82472"/>
                  </a:lnTo>
                  <a:lnTo>
                    <a:pt x="58847" y="114033"/>
                  </a:lnTo>
                  <a:lnTo>
                    <a:pt x="45101" y="148772"/>
                  </a:lnTo>
                  <a:lnTo>
                    <a:pt x="26927" y="182163"/>
                  </a:lnTo>
                  <a:lnTo>
                    <a:pt x="11563" y="216840"/>
                  </a:lnTo>
                  <a:lnTo>
                    <a:pt x="1926" y="238443"/>
                  </a:lnTo>
                  <a:lnTo>
                    <a:pt x="0" y="248779"/>
                  </a:lnTo>
                  <a:lnTo>
                    <a:pt x="1402" y="256759"/>
                  </a:lnTo>
                  <a:lnTo>
                    <a:pt x="6951" y="266012"/>
                  </a:lnTo>
                  <a:lnTo>
                    <a:pt x="16412" y="276724"/>
                  </a:lnTo>
                  <a:lnTo>
                    <a:pt x="27956" y="284439"/>
                  </a:lnTo>
                  <a:lnTo>
                    <a:pt x="63577" y="293155"/>
                  </a:lnTo>
                  <a:lnTo>
                    <a:pt x="95957" y="296384"/>
                  </a:lnTo>
                  <a:lnTo>
                    <a:pt x="127691" y="297022"/>
                  </a:lnTo>
                  <a:lnTo>
                    <a:pt x="160822" y="297159"/>
                  </a:lnTo>
                  <a:lnTo>
                    <a:pt x="181187" y="296327"/>
                  </a:lnTo>
                  <a:lnTo>
                    <a:pt x="197475" y="291094"/>
                  </a:lnTo>
                  <a:lnTo>
                    <a:pt x="213808" y="279267"/>
                  </a:lnTo>
                  <a:lnTo>
                    <a:pt x="224411" y="268367"/>
                  </a:lnTo>
                  <a:lnTo>
                    <a:pt x="231261" y="256375"/>
                  </a:lnTo>
                  <a:lnTo>
                    <a:pt x="233160" y="249975"/>
                  </a:lnTo>
                  <a:lnTo>
                    <a:pt x="231746" y="242051"/>
                  </a:lnTo>
                  <a:lnTo>
                    <a:pt x="228448" y="228070"/>
                  </a:lnTo>
                  <a:lnTo>
                    <a:pt x="227084" y="199748"/>
                  </a:lnTo>
                  <a:lnTo>
                    <a:pt x="226213" y="224640"/>
                  </a:lnTo>
                  <a:lnTo>
                    <a:pt x="220499" y="253112"/>
                  </a:lnTo>
                  <a:lnTo>
                    <a:pt x="218802" y="287503"/>
                  </a:lnTo>
                  <a:lnTo>
                    <a:pt x="213450" y="321891"/>
                  </a:lnTo>
                  <a:lnTo>
                    <a:pt x="210045" y="351068"/>
                  </a:lnTo>
                  <a:lnTo>
                    <a:pt x="205354" y="383178"/>
                  </a:lnTo>
                  <a:lnTo>
                    <a:pt x="204230" y="421118"/>
                  </a:lnTo>
                  <a:lnTo>
                    <a:pt x="204208" y="425060"/>
                  </a:lnTo>
                  <a:lnTo>
                    <a:pt x="204200" y="390977"/>
                  </a:lnTo>
                  <a:lnTo>
                    <a:pt x="208245" y="354560"/>
                  </a:lnTo>
                  <a:lnTo>
                    <a:pt x="210760" y="324811"/>
                  </a:lnTo>
                  <a:lnTo>
                    <a:pt x="211506" y="290503"/>
                  </a:lnTo>
                  <a:lnTo>
                    <a:pt x="211726" y="257572"/>
                  </a:lnTo>
                  <a:lnTo>
                    <a:pt x="211801" y="222187"/>
                  </a:lnTo>
                  <a:lnTo>
                    <a:pt x="211818" y="184288"/>
                  </a:lnTo>
                  <a:lnTo>
                    <a:pt x="211819" y="175788"/>
                  </a:lnTo>
                  <a:lnTo>
                    <a:pt x="211820" y="185912"/>
                  </a:lnTo>
                  <a:lnTo>
                    <a:pt x="214077" y="190718"/>
                  </a:lnTo>
                  <a:lnTo>
                    <a:pt x="226471" y="204748"/>
                  </a:lnTo>
                  <a:lnTo>
                    <a:pt x="261732" y="229770"/>
                  </a:lnTo>
                  <a:lnTo>
                    <a:pt x="294084" y="241029"/>
                  </a:lnTo>
                  <a:lnTo>
                    <a:pt x="325812" y="251406"/>
                  </a:lnTo>
                  <a:lnTo>
                    <a:pt x="358942" y="264152"/>
                  </a:lnTo>
                  <a:lnTo>
                    <a:pt x="386918" y="276858"/>
                  </a:lnTo>
                  <a:lnTo>
                    <a:pt x="396439" y="284479"/>
                  </a:lnTo>
                  <a:lnTo>
                    <a:pt x="399706" y="289560"/>
                  </a:lnTo>
                  <a:lnTo>
                    <a:pt x="400577" y="292099"/>
                  </a:lnTo>
                  <a:lnTo>
                    <a:pt x="399287" y="299437"/>
                  </a:lnTo>
                  <a:lnTo>
                    <a:pt x="397758" y="303765"/>
                  </a:lnTo>
                  <a:lnTo>
                    <a:pt x="391543" y="310830"/>
                  </a:lnTo>
                  <a:lnTo>
                    <a:pt x="383137" y="318487"/>
                  </a:lnTo>
                  <a:lnTo>
                    <a:pt x="354910" y="347274"/>
                  </a:lnTo>
                  <a:lnTo>
                    <a:pt x="320549" y="369007"/>
                  </a:lnTo>
                  <a:lnTo>
                    <a:pt x="286167" y="394623"/>
                  </a:lnTo>
                  <a:lnTo>
                    <a:pt x="249142" y="415343"/>
                  </a:lnTo>
                  <a:lnTo>
                    <a:pt x="211820" y="4343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8"/>
            <p:cNvSpPr/>
            <p:nvPr/>
          </p:nvSpPr>
          <p:spPr>
            <a:xfrm>
              <a:off x="621603" y="4655819"/>
              <a:ext cx="120571" cy="213218"/>
            </a:xfrm>
            <a:custGeom>
              <a:avLst/>
              <a:gdLst/>
              <a:ahLst/>
              <a:cxnLst/>
              <a:rect l="0" t="0" r="0" b="0"/>
              <a:pathLst>
                <a:path w="120571" h="213218">
                  <a:moveTo>
                    <a:pt x="109917" y="0"/>
                  </a:moveTo>
                  <a:lnTo>
                    <a:pt x="105871" y="0"/>
                  </a:lnTo>
                  <a:lnTo>
                    <a:pt x="71560" y="9408"/>
                  </a:lnTo>
                  <a:lnTo>
                    <a:pt x="39056" y="20759"/>
                  </a:lnTo>
                  <a:lnTo>
                    <a:pt x="26776" y="22773"/>
                  </a:lnTo>
                  <a:lnTo>
                    <a:pt x="15103" y="28667"/>
                  </a:lnTo>
                  <a:lnTo>
                    <a:pt x="6282" y="34929"/>
                  </a:lnTo>
                  <a:lnTo>
                    <a:pt x="921" y="36691"/>
                  </a:lnTo>
                  <a:lnTo>
                    <a:pt x="0" y="38008"/>
                  </a:lnTo>
                  <a:lnTo>
                    <a:pt x="232" y="39732"/>
                  </a:lnTo>
                  <a:lnTo>
                    <a:pt x="1901" y="43906"/>
                  </a:lnTo>
                  <a:lnTo>
                    <a:pt x="2643" y="48582"/>
                  </a:lnTo>
                  <a:lnTo>
                    <a:pt x="11151" y="60021"/>
                  </a:lnTo>
                  <a:lnTo>
                    <a:pt x="34090" y="75742"/>
                  </a:lnTo>
                  <a:lnTo>
                    <a:pt x="66487" y="93658"/>
                  </a:lnTo>
                  <a:lnTo>
                    <a:pt x="91084" y="112198"/>
                  </a:lnTo>
                  <a:lnTo>
                    <a:pt x="109109" y="137219"/>
                  </a:lnTo>
                  <a:lnTo>
                    <a:pt x="119917" y="157492"/>
                  </a:lnTo>
                  <a:lnTo>
                    <a:pt x="120570" y="167645"/>
                  </a:lnTo>
                  <a:lnTo>
                    <a:pt x="114090" y="187962"/>
                  </a:lnTo>
                  <a:lnTo>
                    <a:pt x="107108" y="199155"/>
                  </a:lnTo>
                  <a:lnTo>
                    <a:pt x="95632" y="207834"/>
                  </a:lnTo>
                  <a:lnTo>
                    <a:pt x="81507" y="211723"/>
                  </a:lnTo>
                  <a:lnTo>
                    <a:pt x="58016" y="213217"/>
                  </a:lnTo>
                  <a:lnTo>
                    <a:pt x="38579" y="207248"/>
                  </a:lnTo>
                  <a:lnTo>
                    <a:pt x="20691" y="197917"/>
                  </a:lnTo>
                  <a:lnTo>
                    <a:pt x="14381" y="193797"/>
                  </a:lnTo>
                  <a:lnTo>
                    <a:pt x="3236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9"/>
            <p:cNvSpPr/>
            <p:nvPr/>
          </p:nvSpPr>
          <p:spPr>
            <a:xfrm>
              <a:off x="807720" y="4572000"/>
              <a:ext cx="53341" cy="312420"/>
            </a:xfrm>
            <a:custGeom>
              <a:avLst/>
              <a:gdLst/>
              <a:ahLst/>
              <a:cxnLst/>
              <a:rect l="0" t="0" r="0" b="0"/>
              <a:pathLst>
                <a:path w="53341" h="312420">
                  <a:moveTo>
                    <a:pt x="53340" y="0"/>
                  </a:moveTo>
                  <a:lnTo>
                    <a:pt x="53340" y="10605"/>
                  </a:lnTo>
                  <a:lnTo>
                    <a:pt x="46426" y="47893"/>
                  </a:lnTo>
                  <a:lnTo>
                    <a:pt x="43601" y="84751"/>
                  </a:lnTo>
                  <a:lnTo>
                    <a:pt x="37472" y="114575"/>
                  </a:lnTo>
                  <a:lnTo>
                    <a:pt x="30293" y="147119"/>
                  </a:lnTo>
                  <a:lnTo>
                    <a:pt x="22804" y="183573"/>
                  </a:lnTo>
                  <a:lnTo>
                    <a:pt x="15223" y="218927"/>
                  </a:lnTo>
                  <a:lnTo>
                    <a:pt x="7615" y="248594"/>
                  </a:lnTo>
                  <a:lnTo>
                    <a:pt x="1504" y="277328"/>
                  </a:lnTo>
                  <a:lnTo>
                    <a:pt x="6692" y="305652"/>
                  </a:lnTo>
                  <a:lnTo>
                    <a:pt x="6155" y="307908"/>
                  </a:lnTo>
                  <a:lnTo>
                    <a:pt x="4950" y="309412"/>
                  </a:lnTo>
                  <a:lnTo>
                    <a:pt x="0" y="3124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0"/>
            <p:cNvSpPr/>
            <p:nvPr/>
          </p:nvSpPr>
          <p:spPr>
            <a:xfrm>
              <a:off x="784860" y="4739640"/>
              <a:ext cx="106680" cy="14181"/>
            </a:xfrm>
            <a:custGeom>
              <a:avLst/>
              <a:gdLst/>
              <a:ahLst/>
              <a:cxnLst/>
              <a:rect l="0" t="0" r="0" b="0"/>
              <a:pathLst>
                <a:path w="106680" h="14181">
                  <a:moveTo>
                    <a:pt x="0" y="7619"/>
                  </a:moveTo>
                  <a:lnTo>
                    <a:pt x="12166" y="8466"/>
                  </a:lnTo>
                  <a:lnTo>
                    <a:pt x="35824" y="14180"/>
                  </a:lnTo>
                  <a:lnTo>
                    <a:pt x="72623" y="8586"/>
                  </a:lnTo>
                  <a:lnTo>
                    <a:pt x="92928" y="6964"/>
                  </a:lnTo>
                  <a:lnTo>
                    <a:pt x="10667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1"/>
            <p:cNvSpPr/>
            <p:nvPr/>
          </p:nvSpPr>
          <p:spPr>
            <a:xfrm>
              <a:off x="901045" y="4710230"/>
              <a:ext cx="139283" cy="166571"/>
            </a:xfrm>
            <a:custGeom>
              <a:avLst/>
              <a:gdLst/>
              <a:ahLst/>
              <a:cxnLst/>
              <a:rect l="0" t="0" r="0" b="0"/>
              <a:pathLst>
                <a:path w="139283" h="166571">
                  <a:moveTo>
                    <a:pt x="43834" y="75129"/>
                  </a:moveTo>
                  <a:lnTo>
                    <a:pt x="55186" y="75129"/>
                  </a:lnTo>
                  <a:lnTo>
                    <a:pt x="59604" y="77387"/>
                  </a:lnTo>
                  <a:lnTo>
                    <a:pt x="64390" y="80366"/>
                  </a:lnTo>
                  <a:lnTo>
                    <a:pt x="69339" y="81690"/>
                  </a:lnTo>
                  <a:lnTo>
                    <a:pt x="71844" y="81197"/>
                  </a:lnTo>
                  <a:lnTo>
                    <a:pt x="80262" y="77304"/>
                  </a:lnTo>
                  <a:lnTo>
                    <a:pt x="102703" y="71370"/>
                  </a:lnTo>
                  <a:lnTo>
                    <a:pt x="125456" y="59729"/>
                  </a:lnTo>
                  <a:lnTo>
                    <a:pt x="128729" y="57242"/>
                  </a:lnTo>
                  <a:lnTo>
                    <a:pt x="132365" y="49964"/>
                  </a:lnTo>
                  <a:lnTo>
                    <a:pt x="134828" y="41932"/>
                  </a:lnTo>
                  <a:lnTo>
                    <a:pt x="138745" y="35540"/>
                  </a:lnTo>
                  <a:lnTo>
                    <a:pt x="139282" y="31803"/>
                  </a:lnTo>
                  <a:lnTo>
                    <a:pt x="135969" y="12780"/>
                  </a:lnTo>
                  <a:lnTo>
                    <a:pt x="133326" y="7061"/>
                  </a:lnTo>
                  <a:lnTo>
                    <a:pt x="131435" y="4351"/>
                  </a:lnTo>
                  <a:lnTo>
                    <a:pt x="128482" y="2544"/>
                  </a:lnTo>
                  <a:lnTo>
                    <a:pt x="116234" y="0"/>
                  </a:lnTo>
                  <a:lnTo>
                    <a:pt x="101881" y="94"/>
                  </a:lnTo>
                  <a:lnTo>
                    <a:pt x="76805" y="9578"/>
                  </a:lnTo>
                  <a:lnTo>
                    <a:pt x="42325" y="34978"/>
                  </a:lnTo>
                  <a:lnTo>
                    <a:pt x="19856" y="62212"/>
                  </a:lnTo>
                  <a:lnTo>
                    <a:pt x="4479" y="86783"/>
                  </a:lnTo>
                  <a:lnTo>
                    <a:pt x="0" y="102759"/>
                  </a:lnTo>
                  <a:lnTo>
                    <a:pt x="1210" y="113092"/>
                  </a:lnTo>
                  <a:lnTo>
                    <a:pt x="8886" y="133522"/>
                  </a:lnTo>
                  <a:lnTo>
                    <a:pt x="15884" y="141439"/>
                  </a:lnTo>
                  <a:lnTo>
                    <a:pt x="42502" y="161357"/>
                  </a:lnTo>
                  <a:lnTo>
                    <a:pt x="56892" y="165025"/>
                  </a:lnTo>
                  <a:lnTo>
                    <a:pt x="89555" y="16657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2"/>
            <p:cNvSpPr/>
            <p:nvPr/>
          </p:nvSpPr>
          <p:spPr>
            <a:xfrm>
              <a:off x="1029280" y="4732019"/>
              <a:ext cx="197541" cy="205742"/>
            </a:xfrm>
            <a:custGeom>
              <a:avLst/>
              <a:gdLst/>
              <a:ahLst/>
              <a:cxnLst/>
              <a:rect l="0" t="0" r="0" b="0"/>
              <a:pathLst>
                <a:path w="197541" h="205742">
                  <a:moveTo>
                    <a:pt x="136580" y="0"/>
                  </a:moveTo>
                  <a:lnTo>
                    <a:pt x="106874" y="0"/>
                  </a:lnTo>
                  <a:lnTo>
                    <a:pt x="99953" y="2258"/>
                  </a:lnTo>
                  <a:lnTo>
                    <a:pt x="66135" y="17912"/>
                  </a:lnTo>
                  <a:lnTo>
                    <a:pt x="54188" y="27435"/>
                  </a:lnTo>
                  <a:lnTo>
                    <a:pt x="22405" y="65209"/>
                  </a:lnTo>
                  <a:lnTo>
                    <a:pt x="3826" y="101000"/>
                  </a:lnTo>
                  <a:lnTo>
                    <a:pt x="0" y="129326"/>
                  </a:lnTo>
                  <a:lnTo>
                    <a:pt x="1500" y="132784"/>
                  </a:lnTo>
                  <a:lnTo>
                    <a:pt x="16637" y="147079"/>
                  </a:lnTo>
                  <a:lnTo>
                    <a:pt x="28698" y="154869"/>
                  </a:lnTo>
                  <a:lnTo>
                    <a:pt x="33332" y="155739"/>
                  </a:lnTo>
                  <a:lnTo>
                    <a:pt x="42996" y="154449"/>
                  </a:lnTo>
                  <a:lnTo>
                    <a:pt x="78183" y="139523"/>
                  </a:lnTo>
                  <a:lnTo>
                    <a:pt x="92560" y="131181"/>
                  </a:lnTo>
                  <a:lnTo>
                    <a:pt x="99517" y="122932"/>
                  </a:lnTo>
                  <a:lnTo>
                    <a:pt x="116128" y="87286"/>
                  </a:lnTo>
                  <a:lnTo>
                    <a:pt x="126684" y="69372"/>
                  </a:lnTo>
                  <a:lnTo>
                    <a:pt x="127443" y="66568"/>
                  </a:lnTo>
                  <a:lnTo>
                    <a:pt x="128795" y="64699"/>
                  </a:lnTo>
                  <a:lnTo>
                    <a:pt x="130543" y="63453"/>
                  </a:lnTo>
                  <a:lnTo>
                    <a:pt x="136475" y="61003"/>
                  </a:lnTo>
                  <a:lnTo>
                    <a:pt x="136577" y="94270"/>
                  </a:lnTo>
                  <a:lnTo>
                    <a:pt x="138837" y="123882"/>
                  </a:lnTo>
                  <a:lnTo>
                    <a:pt x="150423" y="159432"/>
                  </a:lnTo>
                  <a:lnTo>
                    <a:pt x="172306" y="191919"/>
                  </a:lnTo>
                  <a:lnTo>
                    <a:pt x="184795" y="201269"/>
                  </a:lnTo>
                  <a:lnTo>
                    <a:pt x="197540" y="2057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73"/>
            <p:cNvSpPr/>
            <p:nvPr/>
          </p:nvSpPr>
          <p:spPr>
            <a:xfrm>
              <a:off x="1216116" y="4617904"/>
              <a:ext cx="170725" cy="304616"/>
            </a:xfrm>
            <a:custGeom>
              <a:avLst/>
              <a:gdLst/>
              <a:ahLst/>
              <a:cxnLst/>
              <a:rect l="0" t="0" r="0" b="0"/>
              <a:pathLst>
                <a:path w="170725" h="304616">
                  <a:moveTo>
                    <a:pt x="132624" y="144596"/>
                  </a:moveTo>
                  <a:lnTo>
                    <a:pt x="132624" y="140550"/>
                  </a:lnTo>
                  <a:lnTo>
                    <a:pt x="131777" y="139359"/>
                  </a:lnTo>
                  <a:lnTo>
                    <a:pt x="130366" y="138564"/>
                  </a:lnTo>
                  <a:lnTo>
                    <a:pt x="122077" y="137446"/>
                  </a:lnTo>
                  <a:lnTo>
                    <a:pt x="99218" y="137884"/>
                  </a:lnTo>
                  <a:lnTo>
                    <a:pt x="70108" y="147590"/>
                  </a:lnTo>
                  <a:lnTo>
                    <a:pt x="57990" y="156933"/>
                  </a:lnTo>
                  <a:lnTo>
                    <a:pt x="31230" y="191783"/>
                  </a:lnTo>
                  <a:lnTo>
                    <a:pt x="13002" y="226949"/>
                  </a:lnTo>
                  <a:lnTo>
                    <a:pt x="0" y="259392"/>
                  </a:lnTo>
                  <a:lnTo>
                    <a:pt x="2510" y="276072"/>
                  </a:lnTo>
                  <a:lnTo>
                    <a:pt x="5086" y="281487"/>
                  </a:lnTo>
                  <a:lnTo>
                    <a:pt x="6959" y="284116"/>
                  </a:lnTo>
                  <a:lnTo>
                    <a:pt x="9900" y="285869"/>
                  </a:lnTo>
                  <a:lnTo>
                    <a:pt x="24530" y="288683"/>
                  </a:lnTo>
                  <a:lnTo>
                    <a:pt x="27542" y="288914"/>
                  </a:lnTo>
                  <a:lnTo>
                    <a:pt x="39869" y="285193"/>
                  </a:lnTo>
                  <a:lnTo>
                    <a:pt x="47091" y="278768"/>
                  </a:lnTo>
                  <a:lnTo>
                    <a:pt x="77089" y="241975"/>
                  </a:lnTo>
                  <a:lnTo>
                    <a:pt x="91895" y="206760"/>
                  </a:lnTo>
                  <a:lnTo>
                    <a:pt x="105410" y="176373"/>
                  </a:lnTo>
                  <a:lnTo>
                    <a:pt x="118445" y="141781"/>
                  </a:lnTo>
                  <a:lnTo>
                    <a:pt x="123907" y="109707"/>
                  </a:lnTo>
                  <a:lnTo>
                    <a:pt x="129665" y="79601"/>
                  </a:lnTo>
                  <a:lnTo>
                    <a:pt x="132039" y="46244"/>
                  </a:lnTo>
                  <a:lnTo>
                    <a:pt x="132572" y="10424"/>
                  </a:lnTo>
                  <a:lnTo>
                    <a:pt x="132589" y="6888"/>
                  </a:lnTo>
                  <a:lnTo>
                    <a:pt x="131754" y="4530"/>
                  </a:lnTo>
                  <a:lnTo>
                    <a:pt x="130351" y="2959"/>
                  </a:lnTo>
                  <a:lnTo>
                    <a:pt x="125316" y="0"/>
                  </a:lnTo>
                  <a:lnTo>
                    <a:pt x="125031" y="14483"/>
                  </a:lnTo>
                  <a:lnTo>
                    <a:pt x="131038" y="46464"/>
                  </a:lnTo>
                  <a:lnTo>
                    <a:pt x="132310" y="80244"/>
                  </a:lnTo>
                  <a:lnTo>
                    <a:pt x="132531" y="113581"/>
                  </a:lnTo>
                  <a:lnTo>
                    <a:pt x="132596" y="150270"/>
                  </a:lnTo>
                  <a:lnTo>
                    <a:pt x="132615" y="183906"/>
                  </a:lnTo>
                  <a:lnTo>
                    <a:pt x="136666" y="215322"/>
                  </a:lnTo>
                  <a:lnTo>
                    <a:pt x="144774" y="249348"/>
                  </a:lnTo>
                  <a:lnTo>
                    <a:pt x="148641" y="267731"/>
                  </a:lnTo>
                  <a:lnTo>
                    <a:pt x="170724" y="3046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4"/>
            <p:cNvSpPr/>
            <p:nvPr/>
          </p:nvSpPr>
          <p:spPr>
            <a:xfrm>
              <a:off x="1435789" y="4785359"/>
              <a:ext cx="65352" cy="129542"/>
            </a:xfrm>
            <a:custGeom>
              <a:avLst/>
              <a:gdLst/>
              <a:ahLst/>
              <a:cxnLst/>
              <a:rect l="0" t="0" r="0" b="0"/>
              <a:pathLst>
                <a:path w="65352" h="129542">
                  <a:moveTo>
                    <a:pt x="4390" y="0"/>
                  </a:moveTo>
                  <a:lnTo>
                    <a:pt x="4390" y="4045"/>
                  </a:lnTo>
                  <a:lnTo>
                    <a:pt x="2133" y="8289"/>
                  </a:lnTo>
                  <a:lnTo>
                    <a:pt x="345" y="10607"/>
                  </a:lnTo>
                  <a:lnTo>
                    <a:pt x="0" y="13844"/>
                  </a:lnTo>
                  <a:lnTo>
                    <a:pt x="3894" y="46201"/>
                  </a:lnTo>
                  <a:lnTo>
                    <a:pt x="4170" y="57505"/>
                  </a:lnTo>
                  <a:lnTo>
                    <a:pt x="8808" y="68174"/>
                  </a:lnTo>
                  <a:lnTo>
                    <a:pt x="29603" y="104116"/>
                  </a:lnTo>
                  <a:lnTo>
                    <a:pt x="37045" y="112032"/>
                  </a:lnTo>
                  <a:lnTo>
                    <a:pt x="54473" y="125855"/>
                  </a:lnTo>
                  <a:lnTo>
                    <a:pt x="65351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5"/>
            <p:cNvSpPr/>
            <p:nvPr/>
          </p:nvSpPr>
          <p:spPr>
            <a:xfrm>
              <a:off x="1478279" y="4770119"/>
              <a:ext cx="106681" cy="312421"/>
            </a:xfrm>
            <a:custGeom>
              <a:avLst/>
              <a:gdLst/>
              <a:ahLst/>
              <a:cxnLst/>
              <a:rect l="0" t="0" r="0" b="0"/>
              <a:pathLst>
                <a:path w="106681" h="312421">
                  <a:moveTo>
                    <a:pt x="106680" y="0"/>
                  </a:moveTo>
                  <a:lnTo>
                    <a:pt x="106680" y="4046"/>
                  </a:lnTo>
                  <a:lnTo>
                    <a:pt x="91242" y="40616"/>
                  </a:lnTo>
                  <a:lnTo>
                    <a:pt x="81241" y="73122"/>
                  </a:lnTo>
                  <a:lnTo>
                    <a:pt x="69604" y="106239"/>
                  </a:lnTo>
                  <a:lnTo>
                    <a:pt x="55431" y="142862"/>
                  </a:lnTo>
                  <a:lnTo>
                    <a:pt x="40507" y="180525"/>
                  </a:lnTo>
                  <a:lnTo>
                    <a:pt x="29406" y="218495"/>
                  </a:lnTo>
                  <a:lnTo>
                    <a:pt x="16710" y="252511"/>
                  </a:lnTo>
                  <a:lnTo>
                    <a:pt x="4179" y="287417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6"/>
            <p:cNvSpPr/>
            <p:nvPr/>
          </p:nvSpPr>
          <p:spPr>
            <a:xfrm>
              <a:off x="275954" y="4907594"/>
              <a:ext cx="351958" cy="410721"/>
            </a:xfrm>
            <a:custGeom>
              <a:avLst/>
              <a:gdLst/>
              <a:ahLst/>
              <a:cxnLst/>
              <a:rect l="0" t="0" r="0" b="0"/>
              <a:pathLst>
                <a:path w="351958" h="410721">
                  <a:moveTo>
                    <a:pt x="21226" y="7306"/>
                  </a:moveTo>
                  <a:lnTo>
                    <a:pt x="21226" y="0"/>
                  </a:lnTo>
                  <a:lnTo>
                    <a:pt x="27786" y="6274"/>
                  </a:lnTo>
                  <a:lnTo>
                    <a:pt x="28532" y="11045"/>
                  </a:lnTo>
                  <a:lnTo>
                    <a:pt x="28827" y="46776"/>
                  </a:lnTo>
                  <a:lnTo>
                    <a:pt x="26584" y="78414"/>
                  </a:lnTo>
                  <a:lnTo>
                    <a:pt x="22813" y="107115"/>
                  </a:lnTo>
                  <a:lnTo>
                    <a:pt x="17494" y="143108"/>
                  </a:lnTo>
                  <a:lnTo>
                    <a:pt x="8086" y="180129"/>
                  </a:lnTo>
                  <a:lnTo>
                    <a:pt x="4350" y="197083"/>
                  </a:lnTo>
                  <a:lnTo>
                    <a:pt x="139" y="212832"/>
                  </a:lnTo>
                  <a:lnTo>
                    <a:pt x="0" y="223110"/>
                  </a:lnTo>
                  <a:lnTo>
                    <a:pt x="4682" y="237571"/>
                  </a:lnTo>
                  <a:lnTo>
                    <a:pt x="16308" y="253236"/>
                  </a:lnTo>
                  <a:lnTo>
                    <a:pt x="42006" y="268886"/>
                  </a:lnTo>
                  <a:lnTo>
                    <a:pt x="76111" y="277601"/>
                  </a:lnTo>
                  <a:lnTo>
                    <a:pt x="106838" y="287127"/>
                  </a:lnTo>
                  <a:lnTo>
                    <a:pt x="142535" y="294203"/>
                  </a:lnTo>
                  <a:lnTo>
                    <a:pt x="175889" y="296632"/>
                  </a:lnTo>
                  <a:lnTo>
                    <a:pt x="197484" y="296835"/>
                  </a:lnTo>
                  <a:lnTo>
                    <a:pt x="203420" y="294594"/>
                  </a:lnTo>
                  <a:lnTo>
                    <a:pt x="206189" y="292811"/>
                  </a:lnTo>
                  <a:lnTo>
                    <a:pt x="208034" y="290776"/>
                  </a:lnTo>
                  <a:lnTo>
                    <a:pt x="210085" y="286257"/>
                  </a:lnTo>
                  <a:lnTo>
                    <a:pt x="218611" y="248301"/>
                  </a:lnTo>
                  <a:lnTo>
                    <a:pt x="219303" y="213028"/>
                  </a:lnTo>
                  <a:lnTo>
                    <a:pt x="219337" y="196767"/>
                  </a:lnTo>
                  <a:lnTo>
                    <a:pt x="220187" y="194573"/>
                  </a:lnTo>
                  <a:lnTo>
                    <a:pt x="221600" y="193111"/>
                  </a:lnTo>
                  <a:lnTo>
                    <a:pt x="223388" y="192135"/>
                  </a:lnTo>
                  <a:lnTo>
                    <a:pt x="224581" y="192333"/>
                  </a:lnTo>
                  <a:lnTo>
                    <a:pt x="225376" y="193310"/>
                  </a:lnTo>
                  <a:lnTo>
                    <a:pt x="226259" y="196654"/>
                  </a:lnTo>
                  <a:lnTo>
                    <a:pt x="226651" y="200963"/>
                  </a:lnTo>
                  <a:lnTo>
                    <a:pt x="219804" y="238386"/>
                  </a:lnTo>
                  <a:lnTo>
                    <a:pt x="219406" y="275179"/>
                  </a:lnTo>
                  <a:lnTo>
                    <a:pt x="217100" y="310581"/>
                  </a:lnTo>
                  <a:lnTo>
                    <a:pt x="212787" y="342284"/>
                  </a:lnTo>
                  <a:lnTo>
                    <a:pt x="211819" y="380189"/>
                  </a:lnTo>
                  <a:lnTo>
                    <a:pt x="211726" y="403076"/>
                  </a:lnTo>
                  <a:lnTo>
                    <a:pt x="211726" y="368438"/>
                  </a:lnTo>
                  <a:lnTo>
                    <a:pt x="211726" y="333550"/>
                  </a:lnTo>
                  <a:lnTo>
                    <a:pt x="211726" y="304066"/>
                  </a:lnTo>
                  <a:lnTo>
                    <a:pt x="211726" y="273881"/>
                  </a:lnTo>
                  <a:lnTo>
                    <a:pt x="211726" y="241432"/>
                  </a:lnTo>
                  <a:lnTo>
                    <a:pt x="211726" y="205712"/>
                  </a:lnTo>
                  <a:lnTo>
                    <a:pt x="211726" y="191939"/>
                  </a:lnTo>
                  <a:lnTo>
                    <a:pt x="212572" y="192201"/>
                  </a:lnTo>
                  <a:lnTo>
                    <a:pt x="215771" y="194750"/>
                  </a:lnTo>
                  <a:lnTo>
                    <a:pt x="217757" y="198705"/>
                  </a:lnTo>
                  <a:lnTo>
                    <a:pt x="218286" y="200946"/>
                  </a:lnTo>
                  <a:lnTo>
                    <a:pt x="248581" y="234572"/>
                  </a:lnTo>
                  <a:lnTo>
                    <a:pt x="283768" y="268996"/>
                  </a:lnTo>
                  <a:lnTo>
                    <a:pt x="320246" y="298565"/>
                  </a:lnTo>
                  <a:lnTo>
                    <a:pt x="335132" y="309411"/>
                  </a:lnTo>
                  <a:lnTo>
                    <a:pt x="350952" y="328694"/>
                  </a:lnTo>
                  <a:lnTo>
                    <a:pt x="351957" y="331631"/>
                  </a:lnTo>
                  <a:lnTo>
                    <a:pt x="351780" y="334436"/>
                  </a:lnTo>
                  <a:lnTo>
                    <a:pt x="349743" y="342428"/>
                  </a:lnTo>
                  <a:lnTo>
                    <a:pt x="349457" y="345021"/>
                  </a:lnTo>
                  <a:lnTo>
                    <a:pt x="344624" y="350159"/>
                  </a:lnTo>
                  <a:lnTo>
                    <a:pt x="322078" y="362899"/>
                  </a:lnTo>
                  <a:lnTo>
                    <a:pt x="287406" y="375605"/>
                  </a:lnTo>
                  <a:lnTo>
                    <a:pt x="249757" y="388306"/>
                  </a:lnTo>
                  <a:lnTo>
                    <a:pt x="212389" y="403545"/>
                  </a:lnTo>
                  <a:lnTo>
                    <a:pt x="198940" y="408908"/>
                  </a:lnTo>
                  <a:lnTo>
                    <a:pt x="190855" y="410720"/>
                  </a:lnTo>
                  <a:lnTo>
                    <a:pt x="190192" y="410022"/>
                  </a:lnTo>
                  <a:lnTo>
                    <a:pt x="189455" y="406988"/>
                  </a:lnTo>
                  <a:lnTo>
                    <a:pt x="191385" y="402818"/>
                  </a:lnTo>
                  <a:lnTo>
                    <a:pt x="194219" y="398142"/>
                  </a:lnTo>
                  <a:lnTo>
                    <a:pt x="196485" y="38830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7"/>
            <p:cNvSpPr/>
            <p:nvPr/>
          </p:nvSpPr>
          <p:spPr>
            <a:xfrm>
              <a:off x="685809" y="5059680"/>
              <a:ext cx="127808" cy="301185"/>
            </a:xfrm>
            <a:custGeom>
              <a:avLst/>
              <a:gdLst/>
              <a:ahLst/>
              <a:cxnLst/>
              <a:rect l="0" t="0" r="0" b="0"/>
              <a:pathLst>
                <a:path w="127808" h="301185">
                  <a:moveTo>
                    <a:pt x="60951" y="0"/>
                  </a:moveTo>
                  <a:lnTo>
                    <a:pt x="56905" y="0"/>
                  </a:lnTo>
                  <a:lnTo>
                    <a:pt x="55714" y="846"/>
                  </a:lnTo>
                  <a:lnTo>
                    <a:pt x="54919" y="2257"/>
                  </a:lnTo>
                  <a:lnTo>
                    <a:pt x="52693" y="12997"/>
                  </a:lnTo>
                  <a:lnTo>
                    <a:pt x="49378" y="17911"/>
                  </a:lnTo>
                  <a:lnTo>
                    <a:pt x="46797" y="33529"/>
                  </a:lnTo>
                  <a:lnTo>
                    <a:pt x="45925" y="67645"/>
                  </a:lnTo>
                  <a:lnTo>
                    <a:pt x="44927" y="96995"/>
                  </a:lnTo>
                  <a:lnTo>
                    <a:pt x="39646" y="127141"/>
                  </a:lnTo>
                  <a:lnTo>
                    <a:pt x="32719" y="158368"/>
                  </a:lnTo>
                  <a:lnTo>
                    <a:pt x="25304" y="192362"/>
                  </a:lnTo>
                  <a:lnTo>
                    <a:pt x="15214" y="227463"/>
                  </a:lnTo>
                  <a:lnTo>
                    <a:pt x="4010" y="264706"/>
                  </a:lnTo>
                  <a:lnTo>
                    <a:pt x="22" y="274245"/>
                  </a:lnTo>
                  <a:lnTo>
                    <a:pt x="0" y="270252"/>
                  </a:lnTo>
                  <a:lnTo>
                    <a:pt x="2252" y="266021"/>
                  </a:lnTo>
                  <a:lnTo>
                    <a:pt x="4038" y="263707"/>
                  </a:lnTo>
                  <a:lnTo>
                    <a:pt x="15387" y="227668"/>
                  </a:lnTo>
                  <a:lnTo>
                    <a:pt x="32414" y="192635"/>
                  </a:lnTo>
                  <a:lnTo>
                    <a:pt x="50890" y="171464"/>
                  </a:lnTo>
                  <a:lnTo>
                    <a:pt x="59584" y="165670"/>
                  </a:lnTo>
                  <a:lnTo>
                    <a:pt x="64272" y="164634"/>
                  </a:lnTo>
                  <a:lnTo>
                    <a:pt x="84948" y="167076"/>
                  </a:lnTo>
                  <a:lnTo>
                    <a:pt x="97600" y="171518"/>
                  </a:lnTo>
                  <a:lnTo>
                    <a:pt x="112073" y="182241"/>
                  </a:lnTo>
                  <a:lnTo>
                    <a:pt x="117538" y="191344"/>
                  </a:lnTo>
                  <a:lnTo>
                    <a:pt x="127558" y="227084"/>
                  </a:lnTo>
                  <a:lnTo>
                    <a:pt x="127807" y="238086"/>
                  </a:lnTo>
                  <a:lnTo>
                    <a:pt x="118809" y="264071"/>
                  </a:lnTo>
                  <a:lnTo>
                    <a:pt x="97520" y="290587"/>
                  </a:lnTo>
                  <a:lnTo>
                    <a:pt x="89622" y="294249"/>
                  </a:lnTo>
                  <a:lnTo>
                    <a:pt x="66639" y="301184"/>
                  </a:lnTo>
                  <a:lnTo>
                    <a:pt x="43290" y="296796"/>
                  </a:lnTo>
                  <a:lnTo>
                    <a:pt x="32952" y="292080"/>
                  </a:lnTo>
                  <a:lnTo>
                    <a:pt x="15230" y="2895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8"/>
            <p:cNvSpPr/>
            <p:nvPr/>
          </p:nvSpPr>
          <p:spPr>
            <a:xfrm>
              <a:off x="830935" y="5250494"/>
              <a:ext cx="136805" cy="136846"/>
            </a:xfrm>
            <a:custGeom>
              <a:avLst/>
              <a:gdLst/>
              <a:ahLst/>
              <a:cxnLst/>
              <a:rect l="0" t="0" r="0" b="0"/>
              <a:pathLst>
                <a:path w="136805" h="136846">
                  <a:moveTo>
                    <a:pt x="98704" y="7306"/>
                  </a:moveTo>
                  <a:lnTo>
                    <a:pt x="92144" y="7306"/>
                  </a:lnTo>
                  <a:lnTo>
                    <a:pt x="85210" y="2069"/>
                  </a:lnTo>
                  <a:lnTo>
                    <a:pt x="78149" y="391"/>
                  </a:lnTo>
                  <a:lnTo>
                    <a:pt x="73200" y="0"/>
                  </a:lnTo>
                  <a:lnTo>
                    <a:pt x="68178" y="2083"/>
                  </a:lnTo>
                  <a:lnTo>
                    <a:pt x="31472" y="25127"/>
                  </a:lnTo>
                  <a:lnTo>
                    <a:pt x="24232" y="32442"/>
                  </a:lnTo>
                  <a:lnTo>
                    <a:pt x="12686" y="50935"/>
                  </a:lnTo>
                  <a:lnTo>
                    <a:pt x="445" y="88296"/>
                  </a:lnTo>
                  <a:lnTo>
                    <a:pt x="0" y="93537"/>
                  </a:lnTo>
                  <a:lnTo>
                    <a:pt x="728" y="95273"/>
                  </a:lnTo>
                  <a:lnTo>
                    <a:pt x="2060" y="96430"/>
                  </a:lnTo>
                  <a:lnTo>
                    <a:pt x="14327" y="102333"/>
                  </a:lnTo>
                  <a:lnTo>
                    <a:pt x="23385" y="102316"/>
                  </a:lnTo>
                  <a:lnTo>
                    <a:pt x="41937" y="98369"/>
                  </a:lnTo>
                  <a:lnTo>
                    <a:pt x="52809" y="90550"/>
                  </a:lnTo>
                  <a:lnTo>
                    <a:pt x="63110" y="80851"/>
                  </a:lnTo>
                  <a:lnTo>
                    <a:pt x="65951" y="73577"/>
                  </a:lnTo>
                  <a:lnTo>
                    <a:pt x="68061" y="65546"/>
                  </a:lnTo>
                  <a:lnTo>
                    <a:pt x="74056" y="53492"/>
                  </a:lnTo>
                  <a:lnTo>
                    <a:pt x="75814" y="38985"/>
                  </a:lnTo>
                  <a:lnTo>
                    <a:pt x="75835" y="42186"/>
                  </a:lnTo>
                  <a:lnTo>
                    <a:pt x="78098" y="46232"/>
                  </a:lnTo>
                  <a:lnTo>
                    <a:pt x="79887" y="48497"/>
                  </a:lnTo>
                  <a:lnTo>
                    <a:pt x="81875" y="55528"/>
                  </a:lnTo>
                  <a:lnTo>
                    <a:pt x="85583" y="83725"/>
                  </a:lnTo>
                  <a:lnTo>
                    <a:pt x="100348" y="120942"/>
                  </a:lnTo>
                  <a:lnTo>
                    <a:pt x="109189" y="131634"/>
                  </a:lnTo>
                  <a:lnTo>
                    <a:pt x="114089" y="134530"/>
                  </a:lnTo>
                  <a:lnTo>
                    <a:pt x="124133" y="136388"/>
                  </a:lnTo>
                  <a:lnTo>
                    <a:pt x="136804" y="1368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9"/>
            <p:cNvSpPr/>
            <p:nvPr/>
          </p:nvSpPr>
          <p:spPr>
            <a:xfrm>
              <a:off x="1013460" y="5120639"/>
              <a:ext cx="30480" cy="274322"/>
            </a:xfrm>
            <a:custGeom>
              <a:avLst/>
              <a:gdLst/>
              <a:ahLst/>
              <a:cxnLst/>
              <a:rect l="0" t="0" r="0" b="0"/>
              <a:pathLst>
                <a:path w="30480" h="274322">
                  <a:moveTo>
                    <a:pt x="30479" y="0"/>
                  </a:moveTo>
                  <a:lnTo>
                    <a:pt x="26434" y="0"/>
                  </a:lnTo>
                  <a:lnTo>
                    <a:pt x="25243" y="847"/>
                  </a:lnTo>
                  <a:lnTo>
                    <a:pt x="24448" y="2258"/>
                  </a:lnTo>
                  <a:lnTo>
                    <a:pt x="23173" y="10607"/>
                  </a:lnTo>
                  <a:lnTo>
                    <a:pt x="22878" y="47047"/>
                  </a:lnTo>
                  <a:lnTo>
                    <a:pt x="20605" y="78721"/>
                  </a:lnTo>
                  <a:lnTo>
                    <a:pt x="16829" y="107427"/>
                  </a:lnTo>
                  <a:lnTo>
                    <a:pt x="13453" y="137381"/>
                  </a:lnTo>
                  <a:lnTo>
                    <a:pt x="9348" y="167706"/>
                  </a:lnTo>
                  <a:lnTo>
                    <a:pt x="3916" y="204248"/>
                  </a:lnTo>
                  <a:lnTo>
                    <a:pt x="515" y="239129"/>
                  </a:lnTo>
                  <a:lnTo>
                    <a:pt x="0" y="2743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0"/>
            <p:cNvSpPr/>
            <p:nvPr/>
          </p:nvSpPr>
          <p:spPr>
            <a:xfrm>
              <a:off x="1060503" y="5243046"/>
              <a:ext cx="310088" cy="167155"/>
            </a:xfrm>
            <a:custGeom>
              <a:avLst/>
              <a:gdLst/>
              <a:ahLst/>
              <a:cxnLst/>
              <a:rect l="0" t="0" r="0" b="0"/>
              <a:pathLst>
                <a:path w="310088" h="167155">
                  <a:moveTo>
                    <a:pt x="112976" y="22373"/>
                  </a:moveTo>
                  <a:lnTo>
                    <a:pt x="108931" y="22373"/>
                  </a:lnTo>
                  <a:lnTo>
                    <a:pt x="104688" y="20116"/>
                  </a:lnTo>
                  <a:lnTo>
                    <a:pt x="99979" y="17136"/>
                  </a:lnTo>
                  <a:lnTo>
                    <a:pt x="95064" y="15813"/>
                  </a:lnTo>
                  <a:lnTo>
                    <a:pt x="92568" y="16306"/>
                  </a:lnTo>
                  <a:lnTo>
                    <a:pt x="84164" y="20200"/>
                  </a:lnTo>
                  <a:lnTo>
                    <a:pt x="75900" y="21407"/>
                  </a:lnTo>
                  <a:lnTo>
                    <a:pt x="66582" y="26460"/>
                  </a:lnTo>
                  <a:lnTo>
                    <a:pt x="31657" y="58173"/>
                  </a:lnTo>
                  <a:lnTo>
                    <a:pt x="13062" y="82691"/>
                  </a:lnTo>
                  <a:lnTo>
                    <a:pt x="661" y="111890"/>
                  </a:lnTo>
                  <a:lnTo>
                    <a:pt x="0" y="115071"/>
                  </a:lnTo>
                  <a:lnTo>
                    <a:pt x="1252" y="118039"/>
                  </a:lnTo>
                  <a:lnTo>
                    <a:pt x="7159" y="123593"/>
                  </a:lnTo>
                  <a:lnTo>
                    <a:pt x="13171" y="126627"/>
                  </a:lnTo>
                  <a:lnTo>
                    <a:pt x="26518" y="128734"/>
                  </a:lnTo>
                  <a:lnTo>
                    <a:pt x="31653" y="128912"/>
                  </a:lnTo>
                  <a:lnTo>
                    <a:pt x="36757" y="126733"/>
                  </a:lnTo>
                  <a:lnTo>
                    <a:pt x="61116" y="111138"/>
                  </a:lnTo>
                  <a:lnTo>
                    <a:pt x="64527" y="106133"/>
                  </a:lnTo>
                  <a:lnTo>
                    <a:pt x="72981" y="88248"/>
                  </a:lnTo>
                  <a:lnTo>
                    <a:pt x="86786" y="65605"/>
                  </a:lnTo>
                  <a:lnTo>
                    <a:pt x="89976" y="56161"/>
                  </a:lnTo>
                  <a:lnTo>
                    <a:pt x="93723" y="50655"/>
                  </a:lnTo>
                  <a:lnTo>
                    <a:pt x="94214" y="48848"/>
                  </a:lnTo>
                  <a:lnTo>
                    <a:pt x="93695" y="47643"/>
                  </a:lnTo>
                  <a:lnTo>
                    <a:pt x="90823" y="45710"/>
                  </a:lnTo>
                  <a:lnTo>
                    <a:pt x="90431" y="47703"/>
                  </a:lnTo>
                  <a:lnTo>
                    <a:pt x="89282" y="66496"/>
                  </a:lnTo>
                  <a:lnTo>
                    <a:pt x="84088" y="84021"/>
                  </a:lnTo>
                  <a:lnTo>
                    <a:pt x="84050" y="93799"/>
                  </a:lnTo>
                  <a:lnTo>
                    <a:pt x="91166" y="124000"/>
                  </a:lnTo>
                  <a:lnTo>
                    <a:pt x="107199" y="145332"/>
                  </a:lnTo>
                  <a:lnTo>
                    <a:pt x="112666" y="148988"/>
                  </a:lnTo>
                  <a:lnTo>
                    <a:pt x="127120" y="155381"/>
                  </a:lnTo>
                  <a:lnTo>
                    <a:pt x="136478" y="155430"/>
                  </a:lnTo>
                  <a:lnTo>
                    <a:pt x="145435" y="152630"/>
                  </a:lnTo>
                  <a:lnTo>
                    <a:pt x="168741" y="138207"/>
                  </a:lnTo>
                  <a:lnTo>
                    <a:pt x="175296" y="130017"/>
                  </a:lnTo>
                  <a:lnTo>
                    <a:pt x="178774" y="120732"/>
                  </a:lnTo>
                  <a:lnTo>
                    <a:pt x="189601" y="88634"/>
                  </a:lnTo>
                  <a:lnTo>
                    <a:pt x="198423" y="53319"/>
                  </a:lnTo>
                  <a:lnTo>
                    <a:pt x="200421" y="48084"/>
                  </a:lnTo>
                  <a:lnTo>
                    <a:pt x="200906" y="43747"/>
                  </a:lnTo>
                  <a:lnTo>
                    <a:pt x="196815" y="22518"/>
                  </a:lnTo>
                  <a:lnTo>
                    <a:pt x="196797" y="55781"/>
                  </a:lnTo>
                  <a:lnTo>
                    <a:pt x="196797" y="91991"/>
                  </a:lnTo>
                  <a:lnTo>
                    <a:pt x="194539" y="121639"/>
                  </a:lnTo>
                  <a:lnTo>
                    <a:pt x="189386" y="158084"/>
                  </a:lnTo>
                  <a:lnTo>
                    <a:pt x="189204" y="165792"/>
                  </a:lnTo>
                  <a:lnTo>
                    <a:pt x="189177" y="132747"/>
                  </a:lnTo>
                  <a:lnTo>
                    <a:pt x="190023" y="113497"/>
                  </a:lnTo>
                  <a:lnTo>
                    <a:pt x="195737" y="78076"/>
                  </a:lnTo>
                  <a:lnTo>
                    <a:pt x="202671" y="51784"/>
                  </a:lnTo>
                  <a:lnTo>
                    <a:pt x="210579" y="35509"/>
                  </a:lnTo>
                  <a:lnTo>
                    <a:pt x="223270" y="20810"/>
                  </a:lnTo>
                  <a:lnTo>
                    <a:pt x="247738" y="5056"/>
                  </a:lnTo>
                  <a:lnTo>
                    <a:pt x="258833" y="1156"/>
                  </a:lnTo>
                  <a:lnTo>
                    <a:pt x="271528" y="0"/>
                  </a:lnTo>
                  <a:lnTo>
                    <a:pt x="278835" y="1988"/>
                  </a:lnTo>
                  <a:lnTo>
                    <a:pt x="290425" y="10162"/>
                  </a:lnTo>
                  <a:lnTo>
                    <a:pt x="298292" y="17438"/>
                  </a:lnTo>
                  <a:lnTo>
                    <a:pt x="305986" y="33047"/>
                  </a:lnTo>
                  <a:lnTo>
                    <a:pt x="310087" y="55840"/>
                  </a:lnTo>
                  <a:lnTo>
                    <a:pt x="309951" y="76599"/>
                  </a:lnTo>
                  <a:lnTo>
                    <a:pt x="304496" y="109885"/>
                  </a:lnTo>
                  <a:lnTo>
                    <a:pt x="296367" y="145828"/>
                  </a:lnTo>
                  <a:lnTo>
                    <a:pt x="295856" y="16715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81"/>
            <p:cNvSpPr/>
            <p:nvPr/>
          </p:nvSpPr>
          <p:spPr>
            <a:xfrm>
              <a:off x="1418825" y="5257800"/>
              <a:ext cx="74696" cy="144781"/>
            </a:xfrm>
            <a:custGeom>
              <a:avLst/>
              <a:gdLst/>
              <a:ahLst/>
              <a:cxnLst/>
              <a:rect l="0" t="0" r="0" b="0"/>
              <a:pathLst>
                <a:path w="74696" h="144781">
                  <a:moveTo>
                    <a:pt x="74695" y="0"/>
                  </a:moveTo>
                  <a:lnTo>
                    <a:pt x="70649" y="0"/>
                  </a:lnTo>
                  <a:lnTo>
                    <a:pt x="47373" y="7760"/>
                  </a:lnTo>
                  <a:lnTo>
                    <a:pt x="34136" y="18133"/>
                  </a:lnTo>
                  <a:lnTo>
                    <a:pt x="13738" y="53551"/>
                  </a:lnTo>
                  <a:lnTo>
                    <a:pt x="1882" y="78768"/>
                  </a:lnTo>
                  <a:lnTo>
                    <a:pt x="0" y="88912"/>
                  </a:lnTo>
                  <a:lnTo>
                    <a:pt x="1421" y="99065"/>
                  </a:lnTo>
                  <a:lnTo>
                    <a:pt x="5187" y="115335"/>
                  </a:lnTo>
                  <a:lnTo>
                    <a:pt x="7190" y="118377"/>
                  </a:lnTo>
                  <a:lnTo>
                    <a:pt x="18098" y="126702"/>
                  </a:lnTo>
                  <a:lnTo>
                    <a:pt x="46068" y="141366"/>
                  </a:lnTo>
                  <a:lnTo>
                    <a:pt x="56805" y="143769"/>
                  </a:lnTo>
                  <a:lnTo>
                    <a:pt x="74695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82"/>
            <p:cNvSpPr/>
            <p:nvPr/>
          </p:nvSpPr>
          <p:spPr>
            <a:xfrm>
              <a:off x="1540784" y="5250342"/>
              <a:ext cx="118868" cy="175098"/>
            </a:xfrm>
            <a:custGeom>
              <a:avLst/>
              <a:gdLst/>
              <a:ahLst/>
              <a:cxnLst/>
              <a:rect l="0" t="0" r="0" b="0"/>
              <a:pathLst>
                <a:path w="118868" h="175098">
                  <a:moveTo>
                    <a:pt x="13695" y="30318"/>
                  </a:moveTo>
                  <a:lnTo>
                    <a:pt x="7135" y="30318"/>
                  </a:lnTo>
                  <a:lnTo>
                    <a:pt x="6782" y="31164"/>
                  </a:lnTo>
                  <a:lnTo>
                    <a:pt x="6168" y="40924"/>
                  </a:lnTo>
                  <a:lnTo>
                    <a:pt x="8375" y="45756"/>
                  </a:lnTo>
                  <a:lnTo>
                    <a:pt x="31515" y="70961"/>
                  </a:lnTo>
                  <a:lnTo>
                    <a:pt x="38831" y="73781"/>
                  </a:lnTo>
                  <a:lnTo>
                    <a:pt x="72249" y="75906"/>
                  </a:lnTo>
                  <a:lnTo>
                    <a:pt x="80077" y="73721"/>
                  </a:lnTo>
                  <a:lnTo>
                    <a:pt x="92001" y="65420"/>
                  </a:lnTo>
                  <a:lnTo>
                    <a:pt x="110190" y="47224"/>
                  </a:lnTo>
                  <a:lnTo>
                    <a:pt x="116981" y="35233"/>
                  </a:lnTo>
                  <a:lnTo>
                    <a:pt x="118867" y="28833"/>
                  </a:lnTo>
                  <a:lnTo>
                    <a:pt x="117447" y="20909"/>
                  </a:lnTo>
                  <a:lnTo>
                    <a:pt x="111888" y="9185"/>
                  </a:lnTo>
                  <a:lnTo>
                    <a:pt x="107290" y="3992"/>
                  </a:lnTo>
                  <a:lnTo>
                    <a:pt x="102424" y="1684"/>
                  </a:lnTo>
                  <a:lnTo>
                    <a:pt x="76735" y="0"/>
                  </a:lnTo>
                  <a:lnTo>
                    <a:pt x="66831" y="4425"/>
                  </a:lnTo>
                  <a:lnTo>
                    <a:pt x="31464" y="35666"/>
                  </a:lnTo>
                  <a:lnTo>
                    <a:pt x="20277" y="50717"/>
                  </a:lnTo>
                  <a:lnTo>
                    <a:pt x="6273" y="84337"/>
                  </a:lnTo>
                  <a:lnTo>
                    <a:pt x="0" y="110227"/>
                  </a:lnTo>
                  <a:lnTo>
                    <a:pt x="1400" y="121148"/>
                  </a:lnTo>
                  <a:lnTo>
                    <a:pt x="9197" y="141957"/>
                  </a:lnTo>
                  <a:lnTo>
                    <a:pt x="16212" y="149926"/>
                  </a:lnTo>
                  <a:lnTo>
                    <a:pt x="34513" y="161941"/>
                  </a:lnTo>
                  <a:lnTo>
                    <a:pt x="67036" y="17509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3"/>
            <p:cNvSpPr/>
            <p:nvPr/>
          </p:nvSpPr>
          <p:spPr>
            <a:xfrm>
              <a:off x="1654114" y="5151740"/>
              <a:ext cx="144207" cy="281321"/>
            </a:xfrm>
            <a:custGeom>
              <a:avLst/>
              <a:gdLst/>
              <a:ahLst/>
              <a:cxnLst/>
              <a:rect l="0" t="0" r="0" b="0"/>
              <a:pathLst>
                <a:path w="144207" h="281321">
                  <a:moveTo>
                    <a:pt x="106106" y="159399"/>
                  </a:moveTo>
                  <a:lnTo>
                    <a:pt x="106106" y="155354"/>
                  </a:lnTo>
                  <a:lnTo>
                    <a:pt x="103848" y="151111"/>
                  </a:lnTo>
                  <a:lnTo>
                    <a:pt x="95500" y="141488"/>
                  </a:lnTo>
                  <a:lnTo>
                    <a:pt x="90667" y="138738"/>
                  </a:lnTo>
                  <a:lnTo>
                    <a:pt x="72903" y="132439"/>
                  </a:lnTo>
                  <a:lnTo>
                    <a:pt x="58156" y="135832"/>
                  </a:lnTo>
                  <a:lnTo>
                    <a:pt x="46272" y="144420"/>
                  </a:lnTo>
                  <a:lnTo>
                    <a:pt x="17082" y="176391"/>
                  </a:lnTo>
                  <a:lnTo>
                    <a:pt x="3791" y="199382"/>
                  </a:lnTo>
                  <a:lnTo>
                    <a:pt x="0" y="225353"/>
                  </a:lnTo>
                  <a:lnTo>
                    <a:pt x="386" y="244896"/>
                  </a:lnTo>
                  <a:lnTo>
                    <a:pt x="3521" y="251867"/>
                  </a:lnTo>
                  <a:lnTo>
                    <a:pt x="14092" y="260551"/>
                  </a:lnTo>
                  <a:lnTo>
                    <a:pt x="23159" y="263623"/>
                  </a:lnTo>
                  <a:lnTo>
                    <a:pt x="27948" y="264442"/>
                  </a:lnTo>
                  <a:lnTo>
                    <a:pt x="37785" y="263094"/>
                  </a:lnTo>
                  <a:lnTo>
                    <a:pt x="47801" y="258826"/>
                  </a:lnTo>
                  <a:lnTo>
                    <a:pt x="83252" y="227704"/>
                  </a:lnTo>
                  <a:lnTo>
                    <a:pt x="88330" y="222716"/>
                  </a:lnTo>
                  <a:lnTo>
                    <a:pt x="103410" y="191223"/>
                  </a:lnTo>
                  <a:lnTo>
                    <a:pt x="119559" y="157408"/>
                  </a:lnTo>
                  <a:lnTo>
                    <a:pt x="128436" y="128329"/>
                  </a:lnTo>
                  <a:lnTo>
                    <a:pt x="136429" y="98265"/>
                  </a:lnTo>
                  <a:lnTo>
                    <a:pt x="142669" y="61810"/>
                  </a:lnTo>
                  <a:lnTo>
                    <a:pt x="144003" y="24691"/>
                  </a:lnTo>
                  <a:lnTo>
                    <a:pt x="144202" y="0"/>
                  </a:lnTo>
                  <a:lnTo>
                    <a:pt x="140159" y="3609"/>
                  </a:lnTo>
                  <a:lnTo>
                    <a:pt x="137644" y="18131"/>
                  </a:lnTo>
                  <a:lnTo>
                    <a:pt x="135948" y="51877"/>
                  </a:lnTo>
                  <a:lnTo>
                    <a:pt x="131411" y="82009"/>
                  </a:lnTo>
                  <a:lnTo>
                    <a:pt x="129690" y="118218"/>
                  </a:lnTo>
                  <a:lnTo>
                    <a:pt x="129287" y="146177"/>
                  </a:lnTo>
                  <a:lnTo>
                    <a:pt x="131366" y="175536"/>
                  </a:lnTo>
                  <a:lnTo>
                    <a:pt x="134266" y="204671"/>
                  </a:lnTo>
                  <a:lnTo>
                    <a:pt x="135555" y="231732"/>
                  </a:lnTo>
                  <a:lnTo>
                    <a:pt x="141619" y="268890"/>
                  </a:lnTo>
                  <a:lnTo>
                    <a:pt x="144206" y="2813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197" y="5105400"/>
            <a:ext cx="3619500" cy="175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Hardy –Weinberg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these conditions are not met, evolution will occur</a:t>
            </a:r>
          </a:p>
          <a:p>
            <a:r>
              <a:rPr lang="en-US" dirty="0" smtClean="0"/>
              <a:t>Genetic drift is when the allele frequencies or the trait resulting from genes shift in a population as a result of random events or chance</a:t>
            </a:r>
          </a:p>
          <a:p>
            <a:pPr lvl="1"/>
            <a:r>
              <a:rPr lang="en-US" dirty="0" smtClean="0"/>
              <a:t>Deer with spots are all crushed under a mudslide</a:t>
            </a:r>
            <a:endParaRPr lang="en-US" dirty="0"/>
          </a:p>
        </p:txBody>
      </p:sp>
      <p:sp>
        <p:nvSpPr>
          <p:cNvPr id="5" name="SMARTInkShape-84"/>
          <p:cNvSpPr/>
          <p:nvPr/>
        </p:nvSpPr>
        <p:spPr>
          <a:xfrm>
            <a:off x="1670153" y="4451615"/>
            <a:ext cx="2970428" cy="141394"/>
          </a:xfrm>
          <a:custGeom>
            <a:avLst/>
            <a:gdLst/>
            <a:ahLst/>
            <a:cxnLst/>
            <a:rect l="0" t="0" r="0" b="0"/>
            <a:pathLst>
              <a:path w="2970428" h="141394">
                <a:moveTo>
                  <a:pt x="13867" y="82285"/>
                </a:moveTo>
                <a:lnTo>
                  <a:pt x="0" y="82285"/>
                </a:lnTo>
                <a:lnTo>
                  <a:pt x="389" y="81438"/>
                </a:lnTo>
                <a:lnTo>
                  <a:pt x="3078" y="78239"/>
                </a:lnTo>
                <a:lnTo>
                  <a:pt x="40094" y="49081"/>
                </a:lnTo>
                <a:lnTo>
                  <a:pt x="74875" y="23051"/>
                </a:lnTo>
                <a:lnTo>
                  <a:pt x="112905" y="3646"/>
                </a:lnTo>
                <a:lnTo>
                  <a:pt x="121666" y="767"/>
                </a:lnTo>
                <a:lnTo>
                  <a:pt x="126373" y="0"/>
                </a:lnTo>
                <a:lnTo>
                  <a:pt x="133860" y="1405"/>
                </a:lnTo>
                <a:lnTo>
                  <a:pt x="168182" y="19746"/>
                </a:lnTo>
                <a:lnTo>
                  <a:pt x="180882" y="37256"/>
                </a:lnTo>
                <a:lnTo>
                  <a:pt x="195588" y="57021"/>
                </a:lnTo>
                <a:lnTo>
                  <a:pt x="219789" y="74014"/>
                </a:lnTo>
                <a:lnTo>
                  <a:pt x="245030" y="86432"/>
                </a:lnTo>
                <a:lnTo>
                  <a:pt x="282826" y="89701"/>
                </a:lnTo>
                <a:lnTo>
                  <a:pt x="304096" y="87587"/>
                </a:lnTo>
                <a:lnTo>
                  <a:pt x="338084" y="75242"/>
                </a:lnTo>
                <a:lnTo>
                  <a:pt x="373142" y="59835"/>
                </a:lnTo>
                <a:lnTo>
                  <a:pt x="410256" y="41542"/>
                </a:lnTo>
                <a:lnTo>
                  <a:pt x="433011" y="33053"/>
                </a:lnTo>
                <a:lnTo>
                  <a:pt x="471072" y="29485"/>
                </a:lnTo>
                <a:lnTo>
                  <a:pt x="496311" y="29898"/>
                </a:lnTo>
                <a:lnTo>
                  <a:pt x="528295" y="39565"/>
                </a:lnTo>
                <a:lnTo>
                  <a:pt x="563019" y="57896"/>
                </a:lnTo>
                <a:lnTo>
                  <a:pt x="583261" y="68850"/>
                </a:lnTo>
                <a:lnTo>
                  <a:pt x="602240" y="80561"/>
                </a:lnTo>
                <a:lnTo>
                  <a:pt x="616573" y="85752"/>
                </a:lnTo>
                <a:lnTo>
                  <a:pt x="654042" y="93403"/>
                </a:lnTo>
                <a:lnTo>
                  <a:pt x="689682" y="95864"/>
                </a:lnTo>
                <a:lnTo>
                  <a:pt x="724317" y="91332"/>
                </a:lnTo>
                <a:lnTo>
                  <a:pt x="759475" y="86141"/>
                </a:lnTo>
                <a:lnTo>
                  <a:pt x="796963" y="76963"/>
                </a:lnTo>
                <a:lnTo>
                  <a:pt x="834722" y="64739"/>
                </a:lnTo>
                <a:lnTo>
                  <a:pt x="851978" y="57553"/>
                </a:lnTo>
                <a:lnTo>
                  <a:pt x="880733" y="52661"/>
                </a:lnTo>
                <a:lnTo>
                  <a:pt x="918532" y="46110"/>
                </a:lnTo>
                <a:lnTo>
                  <a:pt x="942880" y="47013"/>
                </a:lnTo>
                <a:lnTo>
                  <a:pt x="973863" y="50858"/>
                </a:lnTo>
                <a:lnTo>
                  <a:pt x="1004442" y="62938"/>
                </a:lnTo>
                <a:lnTo>
                  <a:pt x="1034941" y="76613"/>
                </a:lnTo>
                <a:lnTo>
                  <a:pt x="1067809" y="94238"/>
                </a:lnTo>
                <a:lnTo>
                  <a:pt x="1103840" y="107586"/>
                </a:lnTo>
                <a:lnTo>
                  <a:pt x="1134915" y="111742"/>
                </a:lnTo>
                <a:lnTo>
                  <a:pt x="1172788" y="112562"/>
                </a:lnTo>
                <a:lnTo>
                  <a:pt x="1208836" y="112725"/>
                </a:lnTo>
                <a:lnTo>
                  <a:pt x="1246499" y="105826"/>
                </a:lnTo>
                <a:lnTo>
                  <a:pt x="1276464" y="94528"/>
                </a:lnTo>
                <a:lnTo>
                  <a:pt x="1307637" y="84595"/>
                </a:lnTo>
                <a:lnTo>
                  <a:pt x="1342462" y="72151"/>
                </a:lnTo>
                <a:lnTo>
                  <a:pt x="1374606" y="62725"/>
                </a:lnTo>
                <a:lnTo>
                  <a:pt x="1405579" y="55416"/>
                </a:lnTo>
                <a:lnTo>
                  <a:pt x="1436205" y="53722"/>
                </a:lnTo>
                <a:lnTo>
                  <a:pt x="1465881" y="58205"/>
                </a:lnTo>
                <a:lnTo>
                  <a:pt x="1499094" y="67306"/>
                </a:lnTo>
                <a:lnTo>
                  <a:pt x="1530114" y="77256"/>
                </a:lnTo>
                <a:lnTo>
                  <a:pt x="1560700" y="87374"/>
                </a:lnTo>
                <a:lnTo>
                  <a:pt x="1593459" y="97527"/>
                </a:lnTo>
                <a:lnTo>
                  <a:pt x="1622354" y="105145"/>
                </a:lnTo>
                <a:lnTo>
                  <a:pt x="1658413" y="115305"/>
                </a:lnTo>
                <a:lnTo>
                  <a:pt x="1690842" y="119381"/>
                </a:lnTo>
                <a:lnTo>
                  <a:pt x="1719130" y="120087"/>
                </a:lnTo>
                <a:lnTo>
                  <a:pt x="1750653" y="119450"/>
                </a:lnTo>
                <a:lnTo>
                  <a:pt x="1777219" y="116300"/>
                </a:lnTo>
                <a:lnTo>
                  <a:pt x="1812644" y="109767"/>
                </a:lnTo>
                <a:lnTo>
                  <a:pt x="1848635" y="102469"/>
                </a:lnTo>
                <a:lnTo>
                  <a:pt x="1886110" y="94944"/>
                </a:lnTo>
                <a:lnTo>
                  <a:pt x="1919979" y="87352"/>
                </a:lnTo>
                <a:lnTo>
                  <a:pt x="1955509" y="79741"/>
                </a:lnTo>
                <a:lnTo>
                  <a:pt x="1988802" y="76169"/>
                </a:lnTo>
                <a:lnTo>
                  <a:pt x="2024309" y="75808"/>
                </a:lnTo>
                <a:lnTo>
                  <a:pt x="2055782" y="83012"/>
                </a:lnTo>
                <a:lnTo>
                  <a:pt x="2086458" y="96633"/>
                </a:lnTo>
                <a:lnTo>
                  <a:pt x="2116977" y="109547"/>
                </a:lnTo>
                <a:lnTo>
                  <a:pt x="2147465" y="120250"/>
                </a:lnTo>
                <a:lnTo>
                  <a:pt x="2177946" y="130518"/>
                </a:lnTo>
                <a:lnTo>
                  <a:pt x="2213663" y="139853"/>
                </a:lnTo>
                <a:lnTo>
                  <a:pt x="2239047" y="141393"/>
                </a:lnTo>
                <a:lnTo>
                  <a:pt x="2267641" y="137710"/>
                </a:lnTo>
                <a:lnTo>
                  <a:pt x="2305386" y="133779"/>
                </a:lnTo>
                <a:lnTo>
                  <a:pt x="2341597" y="125100"/>
                </a:lnTo>
                <a:lnTo>
                  <a:pt x="2371310" y="117737"/>
                </a:lnTo>
                <a:lnTo>
                  <a:pt x="2405608" y="106147"/>
                </a:lnTo>
                <a:lnTo>
                  <a:pt x="2438536" y="96034"/>
                </a:lnTo>
                <a:lnTo>
                  <a:pt x="2474766" y="91115"/>
                </a:lnTo>
                <a:lnTo>
                  <a:pt x="2509142" y="90144"/>
                </a:lnTo>
                <a:lnTo>
                  <a:pt x="2544172" y="90783"/>
                </a:lnTo>
                <a:lnTo>
                  <a:pt x="2565858" y="96844"/>
                </a:lnTo>
                <a:lnTo>
                  <a:pt x="2599301" y="117227"/>
                </a:lnTo>
                <a:lnTo>
                  <a:pt x="2630888" y="132183"/>
                </a:lnTo>
                <a:lnTo>
                  <a:pt x="2666069" y="135171"/>
                </a:lnTo>
                <a:lnTo>
                  <a:pt x="2701431" y="135535"/>
                </a:lnTo>
                <a:lnTo>
                  <a:pt x="2736011" y="135607"/>
                </a:lnTo>
                <a:lnTo>
                  <a:pt x="2765221" y="133362"/>
                </a:lnTo>
                <a:lnTo>
                  <a:pt x="2795325" y="127334"/>
                </a:lnTo>
                <a:lnTo>
                  <a:pt x="2825693" y="122444"/>
                </a:lnTo>
                <a:lnTo>
                  <a:pt x="2856140" y="118737"/>
                </a:lnTo>
                <a:lnTo>
                  <a:pt x="2886611" y="112276"/>
                </a:lnTo>
                <a:lnTo>
                  <a:pt x="2906082" y="109161"/>
                </a:lnTo>
                <a:lnTo>
                  <a:pt x="2939278" y="111802"/>
                </a:lnTo>
                <a:lnTo>
                  <a:pt x="2970427" y="112765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Causes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Bottle neck effect – The population is drastically decreased </a:t>
            </a:r>
          </a:p>
          <a:p>
            <a:pPr lvl="1"/>
            <a:r>
              <a:rPr lang="en-US" dirty="0" smtClean="0"/>
              <a:t>Decreases the amount of allele possibility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86" y="2983345"/>
            <a:ext cx="5172864" cy="3874655"/>
          </a:xfrm>
          <a:prstGeom prst="rect">
            <a:avLst/>
          </a:prstGeom>
        </p:spPr>
      </p:pic>
      <p:sp>
        <p:nvSpPr>
          <p:cNvPr id="5" name="SMARTInkShape-85"/>
          <p:cNvSpPr/>
          <p:nvPr/>
        </p:nvSpPr>
        <p:spPr>
          <a:xfrm>
            <a:off x="1668779" y="2476548"/>
            <a:ext cx="3322322" cy="129008"/>
          </a:xfrm>
          <a:custGeom>
            <a:avLst/>
            <a:gdLst/>
            <a:ahLst/>
            <a:cxnLst/>
            <a:rect l="0" t="0" r="0" b="0"/>
            <a:pathLst>
              <a:path w="3322322" h="129008">
                <a:moveTo>
                  <a:pt x="0" y="30432"/>
                </a:moveTo>
                <a:lnTo>
                  <a:pt x="34050" y="31278"/>
                </a:lnTo>
                <a:lnTo>
                  <a:pt x="62601" y="36992"/>
                </a:lnTo>
                <a:lnTo>
                  <a:pt x="92611" y="37842"/>
                </a:lnTo>
                <a:lnTo>
                  <a:pt x="130273" y="35752"/>
                </a:lnTo>
                <a:lnTo>
                  <a:pt x="160238" y="29750"/>
                </a:lnTo>
                <a:lnTo>
                  <a:pt x="190565" y="24867"/>
                </a:lnTo>
                <a:lnTo>
                  <a:pt x="221000" y="21163"/>
                </a:lnTo>
                <a:lnTo>
                  <a:pt x="251466" y="14703"/>
                </a:lnTo>
                <a:lnTo>
                  <a:pt x="281942" y="7427"/>
                </a:lnTo>
                <a:lnTo>
                  <a:pt x="312421" y="2166"/>
                </a:lnTo>
                <a:lnTo>
                  <a:pt x="342901" y="608"/>
                </a:lnTo>
                <a:lnTo>
                  <a:pt x="373380" y="2404"/>
                </a:lnTo>
                <a:lnTo>
                  <a:pt x="406118" y="8298"/>
                </a:lnTo>
                <a:lnTo>
                  <a:pt x="438114" y="15407"/>
                </a:lnTo>
                <a:lnTo>
                  <a:pt x="475726" y="29439"/>
                </a:lnTo>
                <a:lnTo>
                  <a:pt x="505681" y="43590"/>
                </a:lnTo>
                <a:lnTo>
                  <a:pt x="536006" y="58508"/>
                </a:lnTo>
                <a:lnTo>
                  <a:pt x="566440" y="73652"/>
                </a:lnTo>
                <a:lnTo>
                  <a:pt x="600951" y="88864"/>
                </a:lnTo>
                <a:lnTo>
                  <a:pt x="637988" y="96005"/>
                </a:lnTo>
                <a:lnTo>
                  <a:pt x="675773" y="98121"/>
                </a:lnTo>
                <a:lnTo>
                  <a:pt x="713780" y="98747"/>
                </a:lnTo>
                <a:lnTo>
                  <a:pt x="751852" y="94888"/>
                </a:lnTo>
                <a:lnTo>
                  <a:pt x="779504" y="90688"/>
                </a:lnTo>
                <a:lnTo>
                  <a:pt x="807879" y="85152"/>
                </a:lnTo>
                <a:lnTo>
                  <a:pt x="834602" y="77047"/>
                </a:lnTo>
                <a:lnTo>
                  <a:pt x="860590" y="70058"/>
                </a:lnTo>
                <a:lnTo>
                  <a:pt x="886251" y="64130"/>
                </a:lnTo>
                <a:lnTo>
                  <a:pt x="923652" y="55186"/>
                </a:lnTo>
                <a:lnTo>
                  <a:pt x="957405" y="43881"/>
                </a:lnTo>
                <a:lnTo>
                  <a:pt x="993841" y="39779"/>
                </a:lnTo>
                <a:lnTo>
                  <a:pt x="1030601" y="38563"/>
                </a:lnTo>
                <a:lnTo>
                  <a:pt x="1063318" y="38203"/>
                </a:lnTo>
                <a:lnTo>
                  <a:pt x="1094462" y="39790"/>
                </a:lnTo>
                <a:lnTo>
                  <a:pt x="1125138" y="49385"/>
                </a:lnTo>
                <a:lnTo>
                  <a:pt x="1155676" y="57967"/>
                </a:lnTo>
                <a:lnTo>
                  <a:pt x="1186173" y="66718"/>
                </a:lnTo>
                <a:lnTo>
                  <a:pt x="1216658" y="79659"/>
                </a:lnTo>
                <a:lnTo>
                  <a:pt x="1247140" y="94218"/>
                </a:lnTo>
                <a:lnTo>
                  <a:pt x="1277620" y="108410"/>
                </a:lnTo>
                <a:lnTo>
                  <a:pt x="1308947" y="117507"/>
                </a:lnTo>
                <a:lnTo>
                  <a:pt x="1344664" y="120578"/>
                </a:lnTo>
                <a:lnTo>
                  <a:pt x="1381211" y="121488"/>
                </a:lnTo>
                <a:lnTo>
                  <a:pt x="1414712" y="121758"/>
                </a:lnTo>
                <a:lnTo>
                  <a:pt x="1451073" y="120145"/>
                </a:lnTo>
                <a:lnTo>
                  <a:pt x="1488657" y="110541"/>
                </a:lnTo>
                <a:lnTo>
                  <a:pt x="1525758" y="101111"/>
                </a:lnTo>
                <a:lnTo>
                  <a:pt x="1560269" y="87968"/>
                </a:lnTo>
                <a:lnTo>
                  <a:pt x="1587533" y="78299"/>
                </a:lnTo>
                <a:lnTo>
                  <a:pt x="1623352" y="63335"/>
                </a:lnTo>
                <a:lnTo>
                  <a:pt x="1659460" y="52222"/>
                </a:lnTo>
                <a:lnTo>
                  <a:pt x="1696969" y="47613"/>
                </a:lnTo>
                <a:lnTo>
                  <a:pt x="1734894" y="46247"/>
                </a:lnTo>
                <a:lnTo>
                  <a:pt x="1768897" y="49887"/>
                </a:lnTo>
                <a:lnTo>
                  <a:pt x="1804466" y="56328"/>
                </a:lnTo>
                <a:lnTo>
                  <a:pt x="1837771" y="63599"/>
                </a:lnTo>
                <a:lnTo>
                  <a:pt x="1869088" y="75160"/>
                </a:lnTo>
                <a:lnTo>
                  <a:pt x="1899816" y="89310"/>
                </a:lnTo>
                <a:lnTo>
                  <a:pt x="1930370" y="104227"/>
                </a:lnTo>
                <a:lnTo>
                  <a:pt x="1960871" y="115327"/>
                </a:lnTo>
                <a:lnTo>
                  <a:pt x="1991358" y="123977"/>
                </a:lnTo>
                <a:lnTo>
                  <a:pt x="2025885" y="127858"/>
                </a:lnTo>
                <a:lnTo>
                  <a:pt x="2062926" y="129007"/>
                </a:lnTo>
                <a:lnTo>
                  <a:pt x="2090336" y="127019"/>
                </a:lnTo>
                <a:lnTo>
                  <a:pt x="2118605" y="122466"/>
                </a:lnTo>
                <a:lnTo>
                  <a:pt x="2145280" y="114798"/>
                </a:lnTo>
                <a:lnTo>
                  <a:pt x="2171247" y="108003"/>
                </a:lnTo>
                <a:lnTo>
                  <a:pt x="2196899" y="101314"/>
                </a:lnTo>
                <a:lnTo>
                  <a:pt x="2222411" y="92697"/>
                </a:lnTo>
                <a:lnTo>
                  <a:pt x="2247861" y="83223"/>
                </a:lnTo>
                <a:lnTo>
                  <a:pt x="2273283" y="73368"/>
                </a:lnTo>
                <a:lnTo>
                  <a:pt x="2298693" y="63343"/>
                </a:lnTo>
                <a:lnTo>
                  <a:pt x="2324097" y="55501"/>
                </a:lnTo>
                <a:lnTo>
                  <a:pt x="2349499" y="49193"/>
                </a:lnTo>
                <a:lnTo>
                  <a:pt x="2374900" y="43568"/>
                </a:lnTo>
                <a:lnTo>
                  <a:pt x="2400300" y="40503"/>
                </a:lnTo>
                <a:lnTo>
                  <a:pt x="2436142" y="36520"/>
                </a:lnTo>
                <a:lnTo>
                  <a:pt x="2457717" y="33984"/>
                </a:lnTo>
                <a:lnTo>
                  <a:pt x="2488903" y="36470"/>
                </a:lnTo>
                <a:lnTo>
                  <a:pt x="2519592" y="38430"/>
                </a:lnTo>
                <a:lnTo>
                  <a:pt x="2549288" y="43996"/>
                </a:lnTo>
                <a:lnTo>
                  <a:pt x="2584764" y="51205"/>
                </a:lnTo>
                <a:lnTo>
                  <a:pt x="2620088" y="56924"/>
                </a:lnTo>
                <a:lnTo>
                  <a:pt x="2656762" y="60124"/>
                </a:lnTo>
                <a:lnTo>
                  <a:pt x="2691601" y="63014"/>
                </a:lnTo>
                <a:lnTo>
                  <a:pt x="2711801" y="65232"/>
                </a:lnTo>
                <a:lnTo>
                  <a:pt x="2746127" y="62568"/>
                </a:lnTo>
                <a:lnTo>
                  <a:pt x="2778122" y="60556"/>
                </a:lnTo>
                <a:lnTo>
                  <a:pt x="2809051" y="55820"/>
                </a:lnTo>
                <a:lnTo>
                  <a:pt x="2839665" y="53194"/>
                </a:lnTo>
                <a:lnTo>
                  <a:pt x="2871031" y="46584"/>
                </a:lnTo>
                <a:lnTo>
                  <a:pt x="2905913" y="35123"/>
                </a:lnTo>
                <a:lnTo>
                  <a:pt x="2938919" y="25142"/>
                </a:lnTo>
                <a:lnTo>
                  <a:pt x="2974287" y="12684"/>
                </a:lnTo>
                <a:lnTo>
                  <a:pt x="3007439" y="4100"/>
                </a:lnTo>
                <a:lnTo>
                  <a:pt x="3042003" y="1181"/>
                </a:lnTo>
                <a:lnTo>
                  <a:pt x="3079554" y="195"/>
                </a:lnTo>
                <a:lnTo>
                  <a:pt x="3111242" y="0"/>
                </a:lnTo>
                <a:lnTo>
                  <a:pt x="3139044" y="6045"/>
                </a:lnTo>
                <a:lnTo>
                  <a:pt x="3171039" y="17865"/>
                </a:lnTo>
                <a:lnTo>
                  <a:pt x="3205133" y="39544"/>
                </a:lnTo>
                <a:lnTo>
                  <a:pt x="3239123" y="55411"/>
                </a:lnTo>
                <a:lnTo>
                  <a:pt x="3271446" y="73734"/>
                </a:lnTo>
                <a:lnTo>
                  <a:pt x="3307986" y="94855"/>
                </a:lnTo>
                <a:lnTo>
                  <a:pt x="3322321" y="99011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10"/>
          <p:cNvGrpSpPr/>
          <p:nvPr/>
        </p:nvGrpSpPr>
        <p:grpSpPr>
          <a:xfrm>
            <a:off x="5395445" y="1927859"/>
            <a:ext cx="2750637" cy="502921"/>
            <a:chOff x="5395445" y="1927859"/>
            <a:chExt cx="2750637" cy="502921"/>
          </a:xfrm>
        </p:grpSpPr>
        <p:sp>
          <p:nvSpPr>
            <p:cNvPr id="7" name="SMARTInkShape-86"/>
            <p:cNvSpPr/>
            <p:nvPr/>
          </p:nvSpPr>
          <p:spPr>
            <a:xfrm>
              <a:off x="7917273" y="1927859"/>
              <a:ext cx="228809" cy="502921"/>
            </a:xfrm>
            <a:custGeom>
              <a:avLst/>
              <a:gdLst/>
              <a:ahLst/>
              <a:cxnLst/>
              <a:rect l="0" t="0" r="0" b="0"/>
              <a:pathLst>
                <a:path w="228809" h="502921">
                  <a:moveTo>
                    <a:pt x="7527" y="0"/>
                  </a:moveTo>
                  <a:lnTo>
                    <a:pt x="966" y="0"/>
                  </a:lnTo>
                  <a:lnTo>
                    <a:pt x="612" y="847"/>
                  </a:lnTo>
                  <a:lnTo>
                    <a:pt x="0" y="6561"/>
                  </a:lnTo>
                  <a:lnTo>
                    <a:pt x="33044" y="31306"/>
                  </a:lnTo>
                  <a:lnTo>
                    <a:pt x="65436" y="59054"/>
                  </a:lnTo>
                  <a:lnTo>
                    <a:pt x="94488" y="83256"/>
                  </a:lnTo>
                  <a:lnTo>
                    <a:pt x="124544" y="114603"/>
                  </a:lnTo>
                  <a:lnTo>
                    <a:pt x="154900" y="150703"/>
                  </a:lnTo>
                  <a:lnTo>
                    <a:pt x="175189" y="177893"/>
                  </a:lnTo>
                  <a:lnTo>
                    <a:pt x="193804" y="206910"/>
                  </a:lnTo>
                  <a:lnTo>
                    <a:pt x="207720" y="236741"/>
                  </a:lnTo>
                  <a:lnTo>
                    <a:pt x="219550" y="266932"/>
                  </a:lnTo>
                  <a:lnTo>
                    <a:pt x="227912" y="296437"/>
                  </a:lnTo>
                  <a:lnTo>
                    <a:pt x="228808" y="323661"/>
                  </a:lnTo>
                  <a:lnTo>
                    <a:pt x="224124" y="352130"/>
                  </a:lnTo>
                  <a:lnTo>
                    <a:pt x="216399" y="381716"/>
                  </a:lnTo>
                  <a:lnTo>
                    <a:pt x="207321" y="411798"/>
                  </a:lnTo>
                  <a:lnTo>
                    <a:pt x="199899" y="439844"/>
                  </a:lnTo>
                  <a:lnTo>
                    <a:pt x="188703" y="474918"/>
                  </a:lnTo>
                  <a:lnTo>
                    <a:pt x="175166" y="5029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7"/>
            <p:cNvSpPr/>
            <p:nvPr/>
          </p:nvSpPr>
          <p:spPr>
            <a:xfrm>
              <a:off x="7708497" y="2171700"/>
              <a:ext cx="172818" cy="228549"/>
            </a:xfrm>
            <a:custGeom>
              <a:avLst/>
              <a:gdLst/>
              <a:ahLst/>
              <a:cxnLst/>
              <a:rect l="0" t="0" r="0" b="0"/>
              <a:pathLst>
                <a:path w="172818" h="228549">
                  <a:moveTo>
                    <a:pt x="124863" y="0"/>
                  </a:moveTo>
                  <a:lnTo>
                    <a:pt x="120817" y="4045"/>
                  </a:lnTo>
                  <a:lnTo>
                    <a:pt x="114316" y="6031"/>
                  </a:lnTo>
                  <a:lnTo>
                    <a:pt x="110211" y="6560"/>
                  </a:lnTo>
                  <a:lnTo>
                    <a:pt x="78216" y="19542"/>
                  </a:lnTo>
                  <a:lnTo>
                    <a:pt x="44434" y="26249"/>
                  </a:lnTo>
                  <a:lnTo>
                    <a:pt x="18163" y="35727"/>
                  </a:lnTo>
                  <a:lnTo>
                    <a:pt x="1069" y="48282"/>
                  </a:lnTo>
                  <a:lnTo>
                    <a:pt x="0" y="50814"/>
                  </a:lnTo>
                  <a:lnTo>
                    <a:pt x="135" y="53349"/>
                  </a:lnTo>
                  <a:lnTo>
                    <a:pt x="2541" y="58424"/>
                  </a:lnTo>
                  <a:lnTo>
                    <a:pt x="6433" y="63501"/>
                  </a:lnTo>
                  <a:lnTo>
                    <a:pt x="34885" y="76200"/>
                  </a:lnTo>
                  <a:lnTo>
                    <a:pt x="68236" y="86360"/>
                  </a:lnTo>
                  <a:lnTo>
                    <a:pt x="101354" y="101756"/>
                  </a:lnTo>
                  <a:lnTo>
                    <a:pt x="132354" y="116086"/>
                  </a:lnTo>
                  <a:lnTo>
                    <a:pt x="158892" y="134972"/>
                  </a:lnTo>
                  <a:lnTo>
                    <a:pt x="171164" y="154009"/>
                  </a:lnTo>
                  <a:lnTo>
                    <a:pt x="172817" y="168355"/>
                  </a:lnTo>
                  <a:lnTo>
                    <a:pt x="168987" y="188454"/>
                  </a:lnTo>
                  <a:lnTo>
                    <a:pt x="163946" y="199750"/>
                  </a:lnTo>
                  <a:lnTo>
                    <a:pt x="156062" y="210415"/>
                  </a:lnTo>
                  <a:lnTo>
                    <a:pt x="138058" y="221895"/>
                  </a:lnTo>
                  <a:lnTo>
                    <a:pt x="109219" y="227275"/>
                  </a:lnTo>
                  <a:lnTo>
                    <a:pt x="71469" y="228425"/>
                  </a:lnTo>
                  <a:lnTo>
                    <a:pt x="48646" y="228548"/>
                  </a:lnTo>
                  <a:lnTo>
                    <a:pt x="35673" y="224061"/>
                  </a:lnTo>
                  <a:lnTo>
                    <a:pt x="21107" y="216530"/>
                  </a:lnTo>
                  <a:lnTo>
                    <a:pt x="14402" y="213922"/>
                  </a:lnTo>
                  <a:lnTo>
                    <a:pt x="2942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8"/>
            <p:cNvSpPr/>
            <p:nvPr/>
          </p:nvSpPr>
          <p:spPr>
            <a:xfrm>
              <a:off x="7581900" y="2110740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0" y="0"/>
                  </a:moveTo>
                  <a:lnTo>
                    <a:pt x="76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9"/>
            <p:cNvSpPr/>
            <p:nvPr/>
          </p:nvSpPr>
          <p:spPr>
            <a:xfrm>
              <a:off x="7597139" y="2247900"/>
              <a:ext cx="7622" cy="147759"/>
            </a:xfrm>
            <a:custGeom>
              <a:avLst/>
              <a:gdLst/>
              <a:ahLst/>
              <a:cxnLst/>
              <a:rect l="0" t="0" r="0" b="0"/>
              <a:pathLst>
                <a:path w="7622" h="147759">
                  <a:moveTo>
                    <a:pt x="7621" y="0"/>
                  </a:moveTo>
                  <a:lnTo>
                    <a:pt x="6774" y="14690"/>
                  </a:lnTo>
                  <a:lnTo>
                    <a:pt x="1060" y="50696"/>
                  </a:lnTo>
                  <a:lnTo>
                    <a:pt x="209" y="88534"/>
                  </a:lnTo>
                  <a:lnTo>
                    <a:pt x="28" y="125112"/>
                  </a:lnTo>
                  <a:lnTo>
                    <a:pt x="2" y="147758"/>
                  </a:lnTo>
                  <a:lnTo>
                    <a:pt x="0" y="1447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90"/>
            <p:cNvSpPr/>
            <p:nvPr/>
          </p:nvSpPr>
          <p:spPr>
            <a:xfrm>
              <a:off x="7125413" y="2019896"/>
              <a:ext cx="372668" cy="395645"/>
            </a:xfrm>
            <a:custGeom>
              <a:avLst/>
              <a:gdLst/>
              <a:ahLst/>
              <a:cxnLst/>
              <a:rect l="0" t="0" r="0" b="0"/>
              <a:pathLst>
                <a:path w="372668" h="395645">
                  <a:moveTo>
                    <a:pt x="227887" y="235624"/>
                  </a:moveTo>
                  <a:lnTo>
                    <a:pt x="221803" y="228693"/>
                  </a:lnTo>
                  <a:lnTo>
                    <a:pt x="214042" y="217389"/>
                  </a:lnTo>
                  <a:lnTo>
                    <a:pt x="187796" y="198833"/>
                  </a:lnTo>
                  <a:lnTo>
                    <a:pt x="170381" y="192549"/>
                  </a:lnTo>
                  <a:lnTo>
                    <a:pt x="133640" y="190252"/>
                  </a:lnTo>
                  <a:lnTo>
                    <a:pt x="114879" y="191752"/>
                  </a:lnTo>
                  <a:lnTo>
                    <a:pt x="86124" y="202963"/>
                  </a:lnTo>
                  <a:lnTo>
                    <a:pt x="61140" y="222842"/>
                  </a:lnTo>
                  <a:lnTo>
                    <a:pt x="29944" y="259471"/>
                  </a:lnTo>
                  <a:lnTo>
                    <a:pt x="11475" y="289256"/>
                  </a:lnTo>
                  <a:lnTo>
                    <a:pt x="2898" y="317272"/>
                  </a:lnTo>
                  <a:lnTo>
                    <a:pt x="0" y="345449"/>
                  </a:lnTo>
                  <a:lnTo>
                    <a:pt x="4120" y="356684"/>
                  </a:lnTo>
                  <a:lnTo>
                    <a:pt x="11594" y="366475"/>
                  </a:lnTo>
                  <a:lnTo>
                    <a:pt x="20561" y="373648"/>
                  </a:lnTo>
                  <a:lnTo>
                    <a:pt x="34707" y="375144"/>
                  </a:lnTo>
                  <a:lnTo>
                    <a:pt x="67337" y="369205"/>
                  </a:lnTo>
                  <a:lnTo>
                    <a:pt x="104325" y="352948"/>
                  </a:lnTo>
                  <a:lnTo>
                    <a:pt x="133326" y="331629"/>
                  </a:lnTo>
                  <a:lnTo>
                    <a:pt x="159229" y="300100"/>
                  </a:lnTo>
                  <a:lnTo>
                    <a:pt x="186283" y="267239"/>
                  </a:lnTo>
                  <a:lnTo>
                    <a:pt x="199801" y="240362"/>
                  </a:lnTo>
                  <a:lnTo>
                    <a:pt x="213711" y="213741"/>
                  </a:lnTo>
                  <a:lnTo>
                    <a:pt x="227513" y="187798"/>
                  </a:lnTo>
                  <a:lnTo>
                    <a:pt x="239292" y="162157"/>
                  </a:lnTo>
                  <a:lnTo>
                    <a:pt x="247913" y="136649"/>
                  </a:lnTo>
                  <a:lnTo>
                    <a:pt x="254567" y="111202"/>
                  </a:lnTo>
                  <a:lnTo>
                    <a:pt x="262227" y="74768"/>
                  </a:lnTo>
                  <a:lnTo>
                    <a:pt x="265244" y="41101"/>
                  </a:lnTo>
                  <a:lnTo>
                    <a:pt x="264810" y="28943"/>
                  </a:lnTo>
                  <a:lnTo>
                    <a:pt x="258455" y="0"/>
                  </a:lnTo>
                  <a:lnTo>
                    <a:pt x="254348" y="3625"/>
                  </a:lnTo>
                  <a:lnTo>
                    <a:pt x="252347" y="12287"/>
                  </a:lnTo>
                  <a:lnTo>
                    <a:pt x="252305" y="25449"/>
                  </a:lnTo>
                  <a:lnTo>
                    <a:pt x="256194" y="52747"/>
                  </a:lnTo>
                  <a:lnTo>
                    <a:pt x="258570" y="88116"/>
                  </a:lnTo>
                  <a:lnTo>
                    <a:pt x="262125" y="115878"/>
                  </a:lnTo>
                  <a:lnTo>
                    <a:pt x="264271" y="145150"/>
                  </a:lnTo>
                  <a:lnTo>
                    <a:pt x="266071" y="175093"/>
                  </a:lnTo>
                  <a:lnTo>
                    <a:pt x="269692" y="205334"/>
                  </a:lnTo>
                  <a:lnTo>
                    <a:pt x="276383" y="235708"/>
                  </a:lnTo>
                  <a:lnTo>
                    <a:pt x="285001" y="265295"/>
                  </a:lnTo>
                  <a:lnTo>
                    <a:pt x="294475" y="292555"/>
                  </a:lnTo>
                  <a:lnTo>
                    <a:pt x="309330" y="327657"/>
                  </a:lnTo>
                  <a:lnTo>
                    <a:pt x="329519" y="362929"/>
                  </a:lnTo>
                  <a:lnTo>
                    <a:pt x="350845" y="388430"/>
                  </a:lnTo>
                  <a:lnTo>
                    <a:pt x="356759" y="392437"/>
                  </a:lnTo>
                  <a:lnTo>
                    <a:pt x="364849" y="394694"/>
                  </a:lnTo>
                  <a:lnTo>
                    <a:pt x="372667" y="39564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1"/>
            <p:cNvSpPr/>
            <p:nvPr/>
          </p:nvSpPr>
          <p:spPr>
            <a:xfrm>
              <a:off x="6747717" y="2042159"/>
              <a:ext cx="41703" cy="350521"/>
            </a:xfrm>
            <a:custGeom>
              <a:avLst/>
              <a:gdLst/>
              <a:ahLst/>
              <a:cxnLst/>
              <a:rect l="0" t="0" r="0" b="0"/>
              <a:pathLst>
                <a:path w="41703" h="350521">
                  <a:moveTo>
                    <a:pt x="41702" y="0"/>
                  </a:moveTo>
                  <a:lnTo>
                    <a:pt x="37657" y="4046"/>
                  </a:lnTo>
                  <a:lnTo>
                    <a:pt x="35141" y="18697"/>
                  </a:lnTo>
                  <a:lnTo>
                    <a:pt x="31964" y="56054"/>
                  </a:lnTo>
                  <a:lnTo>
                    <a:pt x="25835" y="89140"/>
                  </a:lnTo>
                  <a:lnTo>
                    <a:pt x="21103" y="115818"/>
                  </a:lnTo>
                  <a:lnTo>
                    <a:pt x="16178" y="141786"/>
                  </a:lnTo>
                  <a:lnTo>
                    <a:pt x="11167" y="167439"/>
                  </a:lnTo>
                  <a:lnTo>
                    <a:pt x="6965" y="193797"/>
                  </a:lnTo>
                  <a:lnTo>
                    <a:pt x="5097" y="222446"/>
                  </a:lnTo>
                  <a:lnTo>
                    <a:pt x="0" y="259044"/>
                  </a:lnTo>
                  <a:lnTo>
                    <a:pt x="2013" y="295668"/>
                  </a:lnTo>
                  <a:lnTo>
                    <a:pt x="3393" y="331036"/>
                  </a:lnTo>
                  <a:lnTo>
                    <a:pt x="5767" y="339885"/>
                  </a:lnTo>
                  <a:lnTo>
                    <a:pt x="11222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2"/>
            <p:cNvSpPr/>
            <p:nvPr/>
          </p:nvSpPr>
          <p:spPr>
            <a:xfrm>
              <a:off x="6469551" y="2217513"/>
              <a:ext cx="213189" cy="159660"/>
            </a:xfrm>
            <a:custGeom>
              <a:avLst/>
              <a:gdLst/>
              <a:ahLst/>
              <a:cxnLst/>
              <a:rect l="0" t="0" r="0" b="0"/>
              <a:pathLst>
                <a:path w="213189" h="159660">
                  <a:moveTo>
                    <a:pt x="121749" y="7527"/>
                  </a:moveTo>
                  <a:lnTo>
                    <a:pt x="117704" y="3481"/>
                  </a:lnTo>
                  <a:lnTo>
                    <a:pt x="113459" y="1495"/>
                  </a:lnTo>
                  <a:lnTo>
                    <a:pt x="92264" y="0"/>
                  </a:lnTo>
                  <a:lnTo>
                    <a:pt x="73183" y="6008"/>
                  </a:lnTo>
                  <a:lnTo>
                    <a:pt x="58159" y="13756"/>
                  </a:lnTo>
                  <a:lnTo>
                    <a:pt x="42982" y="27246"/>
                  </a:lnTo>
                  <a:lnTo>
                    <a:pt x="17605" y="61456"/>
                  </a:lnTo>
                  <a:lnTo>
                    <a:pt x="6413" y="79856"/>
                  </a:lnTo>
                  <a:lnTo>
                    <a:pt x="1779" y="100077"/>
                  </a:lnTo>
                  <a:lnTo>
                    <a:pt x="0" y="130133"/>
                  </a:lnTo>
                  <a:lnTo>
                    <a:pt x="1636" y="133291"/>
                  </a:lnTo>
                  <a:lnTo>
                    <a:pt x="7969" y="139057"/>
                  </a:lnTo>
                  <a:lnTo>
                    <a:pt x="14171" y="142185"/>
                  </a:lnTo>
                  <a:lnTo>
                    <a:pt x="25051" y="144192"/>
                  </a:lnTo>
                  <a:lnTo>
                    <a:pt x="41437" y="143742"/>
                  </a:lnTo>
                  <a:lnTo>
                    <a:pt x="51059" y="140598"/>
                  </a:lnTo>
                  <a:lnTo>
                    <a:pt x="58722" y="134120"/>
                  </a:lnTo>
                  <a:lnTo>
                    <a:pt x="70541" y="116165"/>
                  </a:lnTo>
                  <a:lnTo>
                    <a:pt x="83595" y="82981"/>
                  </a:lnTo>
                  <a:lnTo>
                    <a:pt x="98883" y="46230"/>
                  </a:lnTo>
                  <a:lnTo>
                    <a:pt x="103967" y="37428"/>
                  </a:lnTo>
                  <a:lnTo>
                    <a:pt x="113682" y="30661"/>
                  </a:lnTo>
                  <a:lnTo>
                    <a:pt x="119358" y="64643"/>
                  </a:lnTo>
                  <a:lnTo>
                    <a:pt x="125479" y="99464"/>
                  </a:lnTo>
                  <a:lnTo>
                    <a:pt x="135531" y="123461"/>
                  </a:lnTo>
                  <a:lnTo>
                    <a:pt x="157785" y="149647"/>
                  </a:lnTo>
                  <a:lnTo>
                    <a:pt x="167680" y="155358"/>
                  </a:lnTo>
                  <a:lnTo>
                    <a:pt x="187659" y="159325"/>
                  </a:lnTo>
                  <a:lnTo>
                    <a:pt x="196480" y="159659"/>
                  </a:lnTo>
                  <a:lnTo>
                    <a:pt x="203787" y="157550"/>
                  </a:lnTo>
                  <a:lnTo>
                    <a:pt x="213188" y="15230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93"/>
            <p:cNvSpPr/>
            <p:nvPr/>
          </p:nvSpPr>
          <p:spPr>
            <a:xfrm>
              <a:off x="6362700" y="2209800"/>
              <a:ext cx="83820" cy="167147"/>
            </a:xfrm>
            <a:custGeom>
              <a:avLst/>
              <a:gdLst/>
              <a:ahLst/>
              <a:cxnLst/>
              <a:rect l="0" t="0" r="0" b="0"/>
              <a:pathLst>
                <a:path w="83820" h="167147">
                  <a:moveTo>
                    <a:pt x="0" y="60959"/>
                  </a:moveTo>
                  <a:lnTo>
                    <a:pt x="4045" y="60959"/>
                  </a:lnTo>
                  <a:lnTo>
                    <a:pt x="5236" y="61806"/>
                  </a:lnTo>
                  <a:lnTo>
                    <a:pt x="6031" y="63217"/>
                  </a:lnTo>
                  <a:lnTo>
                    <a:pt x="7149" y="71506"/>
                  </a:lnTo>
                  <a:lnTo>
                    <a:pt x="7592" y="104311"/>
                  </a:lnTo>
                  <a:lnTo>
                    <a:pt x="7617" y="141195"/>
                  </a:lnTo>
                  <a:lnTo>
                    <a:pt x="9876" y="149678"/>
                  </a:lnTo>
                  <a:lnTo>
                    <a:pt x="13651" y="159213"/>
                  </a:lnTo>
                  <a:lnTo>
                    <a:pt x="15146" y="167146"/>
                  </a:lnTo>
                  <a:lnTo>
                    <a:pt x="15239" y="134168"/>
                  </a:lnTo>
                  <a:lnTo>
                    <a:pt x="17497" y="113413"/>
                  </a:lnTo>
                  <a:lnTo>
                    <a:pt x="25846" y="79599"/>
                  </a:lnTo>
                  <a:lnTo>
                    <a:pt x="35648" y="47238"/>
                  </a:lnTo>
                  <a:lnTo>
                    <a:pt x="45737" y="25919"/>
                  </a:lnTo>
                  <a:lnTo>
                    <a:pt x="55883" y="13304"/>
                  </a:lnTo>
                  <a:lnTo>
                    <a:pt x="67545" y="5258"/>
                  </a:lnTo>
                  <a:lnTo>
                    <a:pt x="83819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94"/>
            <p:cNvSpPr/>
            <p:nvPr/>
          </p:nvSpPr>
          <p:spPr>
            <a:xfrm>
              <a:off x="6126507" y="2232659"/>
              <a:ext cx="151814" cy="143117"/>
            </a:xfrm>
            <a:custGeom>
              <a:avLst/>
              <a:gdLst/>
              <a:ahLst/>
              <a:cxnLst/>
              <a:rect l="0" t="0" r="0" b="0"/>
              <a:pathLst>
                <a:path w="151814" h="143117">
                  <a:moveTo>
                    <a:pt x="7593" y="22861"/>
                  </a:moveTo>
                  <a:lnTo>
                    <a:pt x="3547" y="26906"/>
                  </a:lnTo>
                  <a:lnTo>
                    <a:pt x="1561" y="31149"/>
                  </a:lnTo>
                  <a:lnTo>
                    <a:pt x="0" y="67244"/>
                  </a:lnTo>
                  <a:lnTo>
                    <a:pt x="2234" y="93857"/>
                  </a:lnTo>
                  <a:lnTo>
                    <a:pt x="13839" y="130271"/>
                  </a:lnTo>
                  <a:lnTo>
                    <a:pt x="18851" y="139164"/>
                  </a:lnTo>
                  <a:lnTo>
                    <a:pt x="21871" y="141036"/>
                  </a:lnTo>
                  <a:lnTo>
                    <a:pt x="29743" y="143116"/>
                  </a:lnTo>
                  <a:lnTo>
                    <a:pt x="33367" y="142824"/>
                  </a:lnTo>
                  <a:lnTo>
                    <a:pt x="67506" y="129277"/>
                  </a:lnTo>
                  <a:lnTo>
                    <a:pt x="83482" y="119585"/>
                  </a:lnTo>
                  <a:lnTo>
                    <a:pt x="118019" y="91235"/>
                  </a:lnTo>
                  <a:lnTo>
                    <a:pt x="142824" y="54911"/>
                  </a:lnTo>
                  <a:lnTo>
                    <a:pt x="149543" y="40824"/>
                  </a:lnTo>
                  <a:lnTo>
                    <a:pt x="151813" y="24433"/>
                  </a:lnTo>
                  <a:lnTo>
                    <a:pt x="149866" y="17068"/>
                  </a:lnTo>
                  <a:lnTo>
                    <a:pt x="145052" y="8173"/>
                  </a:lnTo>
                  <a:lnTo>
                    <a:pt x="137132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5"/>
            <p:cNvSpPr/>
            <p:nvPr/>
          </p:nvSpPr>
          <p:spPr>
            <a:xfrm>
              <a:off x="5931589" y="2225040"/>
              <a:ext cx="149172" cy="45720"/>
            </a:xfrm>
            <a:custGeom>
              <a:avLst/>
              <a:gdLst/>
              <a:ahLst/>
              <a:cxnLst/>
              <a:rect l="0" t="0" r="0" b="0"/>
              <a:pathLst>
                <a:path w="149172" h="45720">
                  <a:moveTo>
                    <a:pt x="4391" y="45719"/>
                  </a:moveTo>
                  <a:lnTo>
                    <a:pt x="0" y="45719"/>
                  </a:lnTo>
                  <a:lnTo>
                    <a:pt x="7691" y="45719"/>
                  </a:lnTo>
                  <a:lnTo>
                    <a:pt x="12348" y="43462"/>
                  </a:lnTo>
                  <a:lnTo>
                    <a:pt x="18934" y="39636"/>
                  </a:lnTo>
                  <a:lnTo>
                    <a:pt x="51022" y="27807"/>
                  </a:lnTo>
                  <a:lnTo>
                    <a:pt x="86007" y="17753"/>
                  </a:lnTo>
                  <a:lnTo>
                    <a:pt x="121975" y="5076"/>
                  </a:lnTo>
                  <a:lnTo>
                    <a:pt x="14917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96"/>
            <p:cNvSpPr/>
            <p:nvPr/>
          </p:nvSpPr>
          <p:spPr>
            <a:xfrm>
              <a:off x="6004662" y="2034540"/>
              <a:ext cx="22758" cy="350520"/>
            </a:xfrm>
            <a:custGeom>
              <a:avLst/>
              <a:gdLst/>
              <a:ahLst/>
              <a:cxnLst/>
              <a:rect l="0" t="0" r="0" b="0"/>
              <a:pathLst>
                <a:path w="22758" h="350520">
                  <a:moveTo>
                    <a:pt x="22757" y="0"/>
                  </a:moveTo>
                  <a:lnTo>
                    <a:pt x="21911" y="20424"/>
                  </a:lnTo>
                  <a:lnTo>
                    <a:pt x="16197" y="58067"/>
                  </a:lnTo>
                  <a:lnTo>
                    <a:pt x="11406" y="87008"/>
                  </a:lnTo>
                  <a:lnTo>
                    <a:pt x="9246" y="111483"/>
                  </a:lnTo>
                  <a:lnTo>
                    <a:pt x="7439" y="138448"/>
                  </a:lnTo>
                  <a:lnTo>
                    <a:pt x="3814" y="164543"/>
                  </a:lnTo>
                  <a:lnTo>
                    <a:pt x="1638" y="192510"/>
                  </a:lnTo>
                  <a:lnTo>
                    <a:pt x="671" y="221026"/>
                  </a:lnTo>
                  <a:lnTo>
                    <a:pt x="242" y="247811"/>
                  </a:lnTo>
                  <a:lnTo>
                    <a:pt x="0" y="282646"/>
                  </a:lnTo>
                  <a:lnTo>
                    <a:pt x="764" y="312590"/>
                  </a:lnTo>
                  <a:lnTo>
                    <a:pt x="7518" y="35051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97"/>
            <p:cNvSpPr/>
            <p:nvPr/>
          </p:nvSpPr>
          <p:spPr>
            <a:xfrm>
              <a:off x="5734579" y="2205409"/>
              <a:ext cx="201402" cy="192801"/>
            </a:xfrm>
            <a:custGeom>
              <a:avLst/>
              <a:gdLst/>
              <a:ahLst/>
              <a:cxnLst/>
              <a:rect l="0" t="0" r="0" b="0"/>
              <a:pathLst>
                <a:path w="201402" h="192801">
                  <a:moveTo>
                    <a:pt x="125201" y="4391"/>
                  </a:moveTo>
                  <a:lnTo>
                    <a:pt x="114594" y="4391"/>
                  </a:lnTo>
                  <a:lnTo>
                    <a:pt x="109763" y="2133"/>
                  </a:lnTo>
                  <a:lnTo>
                    <a:pt x="107288" y="345"/>
                  </a:lnTo>
                  <a:lnTo>
                    <a:pt x="103946" y="0"/>
                  </a:lnTo>
                  <a:lnTo>
                    <a:pt x="91151" y="3560"/>
                  </a:lnTo>
                  <a:lnTo>
                    <a:pt x="60763" y="18934"/>
                  </a:lnTo>
                  <a:lnTo>
                    <a:pt x="29728" y="51022"/>
                  </a:lnTo>
                  <a:lnTo>
                    <a:pt x="11708" y="88331"/>
                  </a:lnTo>
                  <a:lnTo>
                    <a:pt x="0" y="120243"/>
                  </a:lnTo>
                  <a:lnTo>
                    <a:pt x="2681" y="142455"/>
                  </a:lnTo>
                  <a:lnTo>
                    <a:pt x="4574" y="145540"/>
                  </a:lnTo>
                  <a:lnTo>
                    <a:pt x="11194" y="151226"/>
                  </a:lnTo>
                  <a:lnTo>
                    <a:pt x="17522" y="154318"/>
                  </a:lnTo>
                  <a:lnTo>
                    <a:pt x="20395" y="155142"/>
                  </a:lnTo>
                  <a:lnTo>
                    <a:pt x="28102" y="153800"/>
                  </a:lnTo>
                  <a:lnTo>
                    <a:pt x="46848" y="146040"/>
                  </a:lnTo>
                  <a:lnTo>
                    <a:pt x="61816" y="134790"/>
                  </a:lnTo>
                  <a:lnTo>
                    <a:pt x="72930" y="116688"/>
                  </a:lnTo>
                  <a:lnTo>
                    <a:pt x="86906" y="82585"/>
                  </a:lnTo>
                  <a:lnTo>
                    <a:pt x="91247" y="70470"/>
                  </a:lnTo>
                  <a:lnTo>
                    <a:pt x="99652" y="34808"/>
                  </a:lnTo>
                  <a:lnTo>
                    <a:pt x="102236" y="27545"/>
                  </a:lnTo>
                  <a:lnTo>
                    <a:pt x="102310" y="31383"/>
                  </a:lnTo>
                  <a:lnTo>
                    <a:pt x="110099" y="66744"/>
                  </a:lnTo>
                  <a:lnTo>
                    <a:pt x="118110" y="98364"/>
                  </a:lnTo>
                  <a:lnTo>
                    <a:pt x="127845" y="132926"/>
                  </a:lnTo>
                  <a:lnTo>
                    <a:pt x="146486" y="169640"/>
                  </a:lnTo>
                  <a:lnTo>
                    <a:pt x="153287" y="180282"/>
                  </a:lnTo>
                  <a:lnTo>
                    <a:pt x="165790" y="190186"/>
                  </a:lnTo>
                  <a:lnTo>
                    <a:pt x="172309" y="192800"/>
                  </a:lnTo>
                  <a:lnTo>
                    <a:pt x="175233" y="192650"/>
                  </a:lnTo>
                  <a:lnTo>
                    <a:pt x="180739" y="190226"/>
                  </a:lnTo>
                  <a:lnTo>
                    <a:pt x="188599" y="184101"/>
                  </a:lnTo>
                  <a:lnTo>
                    <a:pt x="196290" y="172879"/>
                  </a:lnTo>
                  <a:lnTo>
                    <a:pt x="201401" y="15679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98"/>
            <p:cNvSpPr/>
            <p:nvPr/>
          </p:nvSpPr>
          <p:spPr>
            <a:xfrm>
              <a:off x="5532120" y="2173390"/>
              <a:ext cx="190500" cy="211174"/>
            </a:xfrm>
            <a:custGeom>
              <a:avLst/>
              <a:gdLst/>
              <a:ahLst/>
              <a:cxnLst/>
              <a:rect l="0" t="0" r="0" b="0"/>
              <a:pathLst>
                <a:path w="190500" h="211174">
                  <a:moveTo>
                    <a:pt x="15240" y="59269"/>
                  </a:moveTo>
                  <a:lnTo>
                    <a:pt x="11195" y="59269"/>
                  </a:lnTo>
                  <a:lnTo>
                    <a:pt x="10003" y="60963"/>
                  </a:lnTo>
                  <a:lnTo>
                    <a:pt x="3439" y="86111"/>
                  </a:lnTo>
                  <a:lnTo>
                    <a:pt x="6902" y="120754"/>
                  </a:lnTo>
                  <a:lnTo>
                    <a:pt x="7525" y="158399"/>
                  </a:lnTo>
                  <a:lnTo>
                    <a:pt x="6731" y="172754"/>
                  </a:lnTo>
                  <a:lnTo>
                    <a:pt x="61" y="210552"/>
                  </a:lnTo>
                  <a:lnTo>
                    <a:pt x="27" y="211173"/>
                  </a:lnTo>
                  <a:lnTo>
                    <a:pt x="0" y="175941"/>
                  </a:lnTo>
                  <a:lnTo>
                    <a:pt x="4045" y="139513"/>
                  </a:lnTo>
                  <a:lnTo>
                    <a:pt x="10606" y="105717"/>
                  </a:lnTo>
                  <a:lnTo>
                    <a:pt x="17912" y="72938"/>
                  </a:lnTo>
                  <a:lnTo>
                    <a:pt x="34049" y="38451"/>
                  </a:lnTo>
                  <a:lnTo>
                    <a:pt x="48564" y="20834"/>
                  </a:lnTo>
                  <a:lnTo>
                    <a:pt x="73699" y="4014"/>
                  </a:lnTo>
                  <a:lnTo>
                    <a:pt x="88912" y="0"/>
                  </a:lnTo>
                  <a:lnTo>
                    <a:pt x="108188" y="2855"/>
                  </a:lnTo>
                  <a:lnTo>
                    <a:pt x="125942" y="9064"/>
                  </a:lnTo>
                  <a:lnTo>
                    <a:pt x="134431" y="18329"/>
                  </a:lnTo>
                  <a:lnTo>
                    <a:pt x="154737" y="53126"/>
                  </a:lnTo>
                  <a:lnTo>
                    <a:pt x="163440" y="80779"/>
                  </a:lnTo>
                  <a:lnTo>
                    <a:pt x="169068" y="118207"/>
                  </a:lnTo>
                  <a:lnTo>
                    <a:pt x="174037" y="150310"/>
                  </a:lnTo>
                  <a:lnTo>
                    <a:pt x="175865" y="174181"/>
                  </a:lnTo>
                  <a:lnTo>
                    <a:pt x="182152" y="193497"/>
                  </a:lnTo>
                  <a:lnTo>
                    <a:pt x="182556" y="198795"/>
                  </a:lnTo>
                  <a:lnTo>
                    <a:pt x="183511" y="200547"/>
                  </a:lnTo>
                  <a:lnTo>
                    <a:pt x="184994" y="201714"/>
                  </a:lnTo>
                  <a:lnTo>
                    <a:pt x="190499" y="20405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99"/>
            <p:cNvSpPr/>
            <p:nvPr/>
          </p:nvSpPr>
          <p:spPr>
            <a:xfrm>
              <a:off x="5395445" y="2034540"/>
              <a:ext cx="151916" cy="396240"/>
            </a:xfrm>
            <a:custGeom>
              <a:avLst/>
              <a:gdLst/>
              <a:ahLst/>
              <a:cxnLst/>
              <a:rect l="0" t="0" r="0" b="0"/>
              <a:pathLst>
                <a:path w="151916" h="396240">
                  <a:moveTo>
                    <a:pt x="151915" y="0"/>
                  </a:moveTo>
                  <a:lnTo>
                    <a:pt x="118449" y="33465"/>
                  </a:lnTo>
                  <a:lnTo>
                    <a:pt x="83788" y="68973"/>
                  </a:lnTo>
                  <a:lnTo>
                    <a:pt x="61066" y="101395"/>
                  </a:lnTo>
                  <a:lnTo>
                    <a:pt x="45410" y="130232"/>
                  </a:lnTo>
                  <a:lnTo>
                    <a:pt x="30047" y="162482"/>
                  </a:lnTo>
                  <a:lnTo>
                    <a:pt x="17028" y="196592"/>
                  </a:lnTo>
                  <a:lnTo>
                    <a:pt x="7808" y="228147"/>
                  </a:lnTo>
                  <a:lnTo>
                    <a:pt x="1972" y="258945"/>
                  </a:lnTo>
                  <a:lnTo>
                    <a:pt x="0" y="295648"/>
                  </a:lnTo>
                  <a:lnTo>
                    <a:pt x="5694" y="331747"/>
                  </a:lnTo>
                  <a:lnTo>
                    <a:pt x="13387" y="351260"/>
                  </a:lnTo>
                  <a:lnTo>
                    <a:pt x="43898" y="387068"/>
                  </a:lnTo>
                  <a:lnTo>
                    <a:pt x="53390" y="392163"/>
                  </a:lnTo>
                  <a:lnTo>
                    <a:pt x="75715" y="3962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67" y="3743968"/>
            <a:ext cx="6150213" cy="3114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Causes of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Founders effect – Loss of genetic variation that occurs when a new population is established by a very small number of individuals from a larger population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Isolated populations lead to new species</a:t>
            </a:r>
          </a:p>
          <a:p>
            <a:pPr lvl="1"/>
            <a:r>
              <a:rPr lang="en-US" dirty="0" smtClean="0"/>
              <a:t>2 types of isolation</a:t>
            </a:r>
          </a:p>
          <a:p>
            <a:pPr lvl="1"/>
            <a:r>
              <a:rPr lang="en-US" dirty="0" smtClean="0"/>
              <a:t>Geographical and reproductive</a:t>
            </a:r>
          </a:p>
          <a:p>
            <a:r>
              <a:rPr lang="en-US" dirty="0" smtClean="0"/>
              <a:t>Geographical occurs when there is a physical barrier separating populations</a:t>
            </a:r>
          </a:p>
          <a:p>
            <a:pPr lvl="1"/>
            <a:r>
              <a:rPr lang="en-US" dirty="0" smtClean="0"/>
              <a:t>River, mountain range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9" y="4559300"/>
            <a:ext cx="3530600" cy="2298700"/>
          </a:xfrm>
          <a:prstGeom prst="rect">
            <a:avLst/>
          </a:prstGeom>
        </p:spPr>
      </p:pic>
      <p:sp>
        <p:nvSpPr>
          <p:cNvPr id="5" name="SMARTInkShape-100"/>
          <p:cNvSpPr/>
          <p:nvPr/>
        </p:nvSpPr>
        <p:spPr>
          <a:xfrm>
            <a:off x="1725411" y="3505996"/>
            <a:ext cx="2336049" cy="111718"/>
          </a:xfrm>
          <a:custGeom>
            <a:avLst/>
            <a:gdLst/>
            <a:ahLst/>
            <a:cxnLst/>
            <a:rect l="0" t="0" r="0" b="0"/>
            <a:pathLst>
              <a:path w="2336049" h="111718">
                <a:moveTo>
                  <a:pt x="11948" y="37304"/>
                </a:moveTo>
                <a:lnTo>
                  <a:pt x="0" y="37304"/>
                </a:lnTo>
                <a:lnTo>
                  <a:pt x="1840" y="37304"/>
                </a:lnTo>
                <a:lnTo>
                  <a:pt x="2670" y="36457"/>
                </a:lnTo>
                <a:lnTo>
                  <a:pt x="3591" y="33258"/>
                </a:lnTo>
                <a:lnTo>
                  <a:pt x="4684" y="32067"/>
                </a:lnTo>
                <a:lnTo>
                  <a:pt x="8155" y="30743"/>
                </a:lnTo>
                <a:lnTo>
                  <a:pt x="10266" y="31236"/>
                </a:lnTo>
                <a:lnTo>
                  <a:pt x="17283" y="35976"/>
                </a:lnTo>
                <a:lnTo>
                  <a:pt x="48464" y="62442"/>
                </a:lnTo>
                <a:lnTo>
                  <a:pt x="55271" y="70489"/>
                </a:lnTo>
                <a:lnTo>
                  <a:pt x="63941" y="76889"/>
                </a:lnTo>
                <a:lnTo>
                  <a:pt x="73438" y="80297"/>
                </a:lnTo>
                <a:lnTo>
                  <a:pt x="105693" y="82784"/>
                </a:lnTo>
                <a:lnTo>
                  <a:pt x="126931" y="80695"/>
                </a:lnTo>
                <a:lnTo>
                  <a:pt x="160909" y="68358"/>
                </a:lnTo>
                <a:lnTo>
                  <a:pt x="190234" y="58546"/>
                </a:lnTo>
                <a:lnTo>
                  <a:pt x="220372" y="46232"/>
                </a:lnTo>
                <a:lnTo>
                  <a:pt x="250751" y="31858"/>
                </a:lnTo>
                <a:lnTo>
                  <a:pt x="286120" y="17068"/>
                </a:lnTo>
                <a:lnTo>
                  <a:pt x="322583" y="3234"/>
                </a:lnTo>
                <a:lnTo>
                  <a:pt x="354496" y="0"/>
                </a:lnTo>
                <a:lnTo>
                  <a:pt x="384412" y="207"/>
                </a:lnTo>
                <a:lnTo>
                  <a:pt x="416859" y="9830"/>
                </a:lnTo>
                <a:lnTo>
                  <a:pt x="448016" y="28156"/>
                </a:lnTo>
                <a:lnTo>
                  <a:pt x="479379" y="43029"/>
                </a:lnTo>
                <a:lnTo>
                  <a:pt x="501249" y="54334"/>
                </a:lnTo>
                <a:lnTo>
                  <a:pt x="536293" y="59012"/>
                </a:lnTo>
                <a:lnTo>
                  <a:pt x="564679" y="59822"/>
                </a:lnTo>
                <a:lnTo>
                  <a:pt x="597643" y="60063"/>
                </a:lnTo>
                <a:lnTo>
                  <a:pt x="631116" y="57876"/>
                </a:lnTo>
                <a:lnTo>
                  <a:pt x="667846" y="51865"/>
                </a:lnTo>
                <a:lnTo>
                  <a:pt x="703282" y="44722"/>
                </a:lnTo>
                <a:lnTo>
                  <a:pt x="737488" y="37244"/>
                </a:lnTo>
                <a:lnTo>
                  <a:pt x="772177" y="29666"/>
                </a:lnTo>
                <a:lnTo>
                  <a:pt x="803903" y="22058"/>
                </a:lnTo>
                <a:lnTo>
                  <a:pt x="834753" y="16699"/>
                </a:lnTo>
                <a:lnTo>
                  <a:pt x="871472" y="14889"/>
                </a:lnTo>
                <a:lnTo>
                  <a:pt x="908422" y="20615"/>
                </a:lnTo>
                <a:lnTo>
                  <a:pt x="943316" y="29899"/>
                </a:lnTo>
                <a:lnTo>
                  <a:pt x="970323" y="39625"/>
                </a:lnTo>
                <a:lnTo>
                  <a:pt x="1002204" y="54037"/>
                </a:lnTo>
                <a:lnTo>
                  <a:pt x="1039044" y="65037"/>
                </a:lnTo>
                <a:lnTo>
                  <a:pt x="1068866" y="72802"/>
                </a:lnTo>
                <a:lnTo>
                  <a:pt x="1099151" y="79619"/>
                </a:lnTo>
                <a:lnTo>
                  <a:pt x="1130419" y="82015"/>
                </a:lnTo>
                <a:lnTo>
                  <a:pt x="1165273" y="81878"/>
                </a:lnTo>
                <a:lnTo>
                  <a:pt x="1198271" y="77698"/>
                </a:lnTo>
                <a:lnTo>
                  <a:pt x="1234483" y="75237"/>
                </a:lnTo>
                <a:lnTo>
                  <a:pt x="1271177" y="69522"/>
                </a:lnTo>
                <a:lnTo>
                  <a:pt x="1303875" y="62466"/>
                </a:lnTo>
                <a:lnTo>
                  <a:pt x="1335012" y="55013"/>
                </a:lnTo>
                <a:lnTo>
                  <a:pt x="1365686" y="48290"/>
                </a:lnTo>
                <a:lnTo>
                  <a:pt x="1396224" y="45921"/>
                </a:lnTo>
                <a:lnTo>
                  <a:pt x="1425875" y="45219"/>
                </a:lnTo>
                <a:lnTo>
                  <a:pt x="1461336" y="47239"/>
                </a:lnTo>
                <a:lnTo>
                  <a:pt x="1496657" y="55541"/>
                </a:lnTo>
                <a:lnTo>
                  <a:pt x="1528093" y="65334"/>
                </a:lnTo>
                <a:lnTo>
                  <a:pt x="1558762" y="75421"/>
                </a:lnTo>
                <a:lnTo>
                  <a:pt x="1589280" y="85567"/>
                </a:lnTo>
                <a:lnTo>
                  <a:pt x="1625850" y="90487"/>
                </a:lnTo>
                <a:lnTo>
                  <a:pt x="1655625" y="94736"/>
                </a:lnTo>
                <a:lnTo>
                  <a:pt x="1685897" y="92232"/>
                </a:lnTo>
                <a:lnTo>
                  <a:pt x="1715468" y="90268"/>
                </a:lnTo>
                <a:lnTo>
                  <a:pt x="1750903" y="84705"/>
                </a:lnTo>
                <a:lnTo>
                  <a:pt x="1782519" y="81264"/>
                </a:lnTo>
                <a:lnTo>
                  <a:pt x="1814182" y="74882"/>
                </a:lnTo>
                <a:lnTo>
                  <a:pt x="1844166" y="67629"/>
                </a:lnTo>
                <a:lnTo>
                  <a:pt x="1875346" y="60118"/>
                </a:lnTo>
                <a:lnTo>
                  <a:pt x="1912682" y="54039"/>
                </a:lnTo>
                <a:lnTo>
                  <a:pt x="1947433" y="53685"/>
                </a:lnTo>
                <a:lnTo>
                  <a:pt x="1976122" y="58715"/>
                </a:lnTo>
                <a:lnTo>
                  <a:pt x="2011641" y="67999"/>
                </a:lnTo>
                <a:lnTo>
                  <a:pt x="2046917" y="80512"/>
                </a:lnTo>
                <a:lnTo>
                  <a:pt x="2084645" y="93187"/>
                </a:lnTo>
                <a:lnTo>
                  <a:pt x="2120317" y="102498"/>
                </a:lnTo>
                <a:lnTo>
                  <a:pt x="2154958" y="107473"/>
                </a:lnTo>
                <a:lnTo>
                  <a:pt x="2184179" y="111717"/>
                </a:lnTo>
                <a:lnTo>
                  <a:pt x="2212028" y="110716"/>
                </a:lnTo>
                <a:lnTo>
                  <a:pt x="2240882" y="107316"/>
                </a:lnTo>
                <a:lnTo>
                  <a:pt x="2271727" y="104050"/>
                </a:lnTo>
                <a:lnTo>
                  <a:pt x="2304905" y="95361"/>
                </a:lnTo>
                <a:lnTo>
                  <a:pt x="2336048" y="90644"/>
                </a:lnTo>
              </a:path>
            </a:pathLst>
          </a:custGeom>
          <a:ln w="190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of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398" y="1182864"/>
            <a:ext cx="4255601" cy="3339850"/>
          </a:xfrm>
        </p:spPr>
        <p:txBody>
          <a:bodyPr>
            <a:normAutofit/>
          </a:bodyPr>
          <a:lstStyle/>
          <a:p>
            <a:r>
              <a:rPr lang="en-US" dirty="0" smtClean="0"/>
              <a:t>Taxonomy – branch of science concerned with classification, especially organisms</a:t>
            </a:r>
          </a:p>
          <a:p>
            <a:r>
              <a:rPr lang="en-US" dirty="0" smtClean="0"/>
              <a:t> Taxonomy of organisms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0" y="2052616"/>
            <a:ext cx="7091221" cy="4805384"/>
            <a:chOff x="2052778" y="2052616"/>
            <a:chExt cx="7091221" cy="4805384"/>
          </a:xfrm>
        </p:grpSpPr>
        <p:sp>
          <p:nvSpPr>
            <p:cNvPr id="4" name="Isosceles Triangle 3"/>
            <p:cNvSpPr/>
            <p:nvPr/>
          </p:nvSpPr>
          <p:spPr>
            <a:xfrm>
              <a:off x="2052778" y="2052616"/>
              <a:ext cx="7091221" cy="4805384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609464" y="6070439"/>
              <a:ext cx="5932184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35737" y="5270701"/>
              <a:ext cx="4749226" cy="347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 flipH="1" flipV="1">
              <a:off x="3808186" y="4507492"/>
              <a:ext cx="3637487" cy="152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79522" y="3826912"/>
              <a:ext cx="2661655" cy="1739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97155" y="2713628"/>
              <a:ext cx="9742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14433" y="3235480"/>
              <a:ext cx="1774436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SMARTInkShape-Group117"/>
          <p:cNvGrpSpPr/>
          <p:nvPr/>
        </p:nvGrpSpPr>
        <p:grpSpPr>
          <a:xfrm>
            <a:off x="313913" y="1082038"/>
            <a:ext cx="1771725" cy="789460"/>
            <a:chOff x="313913" y="1082038"/>
            <a:chExt cx="1771725" cy="789460"/>
          </a:xfrm>
        </p:grpSpPr>
        <p:sp>
          <p:nvSpPr>
            <p:cNvPr id="348" name="SMARTInkShape-895"/>
            <p:cNvSpPr/>
            <p:nvPr/>
          </p:nvSpPr>
          <p:spPr>
            <a:xfrm>
              <a:off x="1887478" y="1082038"/>
              <a:ext cx="198160" cy="312421"/>
            </a:xfrm>
            <a:custGeom>
              <a:avLst/>
              <a:gdLst/>
              <a:ahLst/>
              <a:cxnLst/>
              <a:rect l="0" t="0" r="0" b="0"/>
              <a:pathLst>
                <a:path w="198160" h="312421">
                  <a:moveTo>
                    <a:pt x="139442" y="0"/>
                  </a:moveTo>
                  <a:lnTo>
                    <a:pt x="105685" y="7760"/>
                  </a:lnTo>
                  <a:lnTo>
                    <a:pt x="77834" y="18027"/>
                  </a:lnTo>
                  <a:lnTo>
                    <a:pt x="45533" y="35770"/>
                  </a:lnTo>
                  <a:lnTo>
                    <a:pt x="8995" y="57659"/>
                  </a:lnTo>
                  <a:lnTo>
                    <a:pt x="1596" y="63163"/>
                  </a:lnTo>
                  <a:lnTo>
                    <a:pt x="131" y="65814"/>
                  </a:lnTo>
                  <a:lnTo>
                    <a:pt x="0" y="68431"/>
                  </a:lnTo>
                  <a:lnTo>
                    <a:pt x="761" y="71020"/>
                  </a:lnTo>
                  <a:lnTo>
                    <a:pt x="6119" y="76157"/>
                  </a:lnTo>
                  <a:lnTo>
                    <a:pt x="9922" y="78711"/>
                  </a:lnTo>
                  <a:lnTo>
                    <a:pt x="40352" y="83657"/>
                  </a:lnTo>
                  <a:lnTo>
                    <a:pt x="69064" y="89605"/>
                  </a:lnTo>
                  <a:lnTo>
                    <a:pt x="99867" y="96729"/>
                  </a:lnTo>
                  <a:lnTo>
                    <a:pt x="134584" y="104201"/>
                  </a:lnTo>
                  <a:lnTo>
                    <a:pt x="165000" y="112625"/>
                  </a:lnTo>
                  <a:lnTo>
                    <a:pt x="179304" y="120894"/>
                  </a:lnTo>
                  <a:lnTo>
                    <a:pt x="192833" y="135069"/>
                  </a:lnTo>
                  <a:lnTo>
                    <a:pt x="197037" y="144979"/>
                  </a:lnTo>
                  <a:lnTo>
                    <a:pt x="198159" y="149992"/>
                  </a:lnTo>
                  <a:lnTo>
                    <a:pt x="195690" y="169186"/>
                  </a:lnTo>
                  <a:lnTo>
                    <a:pt x="185553" y="186914"/>
                  </a:lnTo>
                  <a:lnTo>
                    <a:pt x="153728" y="223769"/>
                  </a:lnTo>
                  <a:lnTo>
                    <a:pt x="119968" y="258127"/>
                  </a:lnTo>
                  <a:lnTo>
                    <a:pt x="86635" y="289749"/>
                  </a:lnTo>
                  <a:lnTo>
                    <a:pt x="63242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96"/>
            <p:cNvSpPr/>
            <p:nvPr/>
          </p:nvSpPr>
          <p:spPr>
            <a:xfrm>
              <a:off x="1327801" y="1175040"/>
              <a:ext cx="501000" cy="287030"/>
            </a:xfrm>
            <a:custGeom>
              <a:avLst/>
              <a:gdLst/>
              <a:ahLst/>
              <a:cxnLst/>
              <a:rect l="0" t="0" r="0" b="0"/>
              <a:pathLst>
                <a:path w="501000" h="287030">
                  <a:moveTo>
                    <a:pt x="135237" y="97498"/>
                  </a:moveTo>
                  <a:lnTo>
                    <a:pt x="131192" y="97498"/>
                  </a:lnTo>
                  <a:lnTo>
                    <a:pt x="130002" y="96653"/>
                  </a:lnTo>
                  <a:lnTo>
                    <a:pt x="129205" y="95240"/>
                  </a:lnTo>
                  <a:lnTo>
                    <a:pt x="128676" y="93453"/>
                  </a:lnTo>
                  <a:lnTo>
                    <a:pt x="127478" y="92263"/>
                  </a:lnTo>
                  <a:lnTo>
                    <a:pt x="119468" y="88092"/>
                  </a:lnTo>
                  <a:lnTo>
                    <a:pt x="117104" y="86146"/>
                  </a:lnTo>
                  <a:lnTo>
                    <a:pt x="109962" y="83987"/>
                  </a:lnTo>
                  <a:lnTo>
                    <a:pt x="105689" y="83410"/>
                  </a:lnTo>
                  <a:lnTo>
                    <a:pt x="91580" y="86645"/>
                  </a:lnTo>
                  <a:lnTo>
                    <a:pt x="80722" y="92967"/>
                  </a:lnTo>
                  <a:lnTo>
                    <a:pt x="58547" y="115737"/>
                  </a:lnTo>
                  <a:lnTo>
                    <a:pt x="49506" y="130159"/>
                  </a:lnTo>
                  <a:lnTo>
                    <a:pt x="34547" y="167011"/>
                  </a:lnTo>
                  <a:lnTo>
                    <a:pt x="20454" y="196834"/>
                  </a:lnTo>
                  <a:lnTo>
                    <a:pt x="7813" y="227121"/>
                  </a:lnTo>
                  <a:lnTo>
                    <a:pt x="0" y="259604"/>
                  </a:lnTo>
                  <a:lnTo>
                    <a:pt x="1189" y="271427"/>
                  </a:lnTo>
                  <a:lnTo>
                    <a:pt x="4541" y="280634"/>
                  </a:lnTo>
                  <a:lnTo>
                    <a:pt x="6621" y="283089"/>
                  </a:lnTo>
                  <a:lnTo>
                    <a:pt x="8853" y="284724"/>
                  </a:lnTo>
                  <a:lnTo>
                    <a:pt x="20086" y="287029"/>
                  </a:lnTo>
                  <a:lnTo>
                    <a:pt x="39052" y="286961"/>
                  </a:lnTo>
                  <a:lnTo>
                    <a:pt x="49026" y="283869"/>
                  </a:lnTo>
                  <a:lnTo>
                    <a:pt x="64163" y="273323"/>
                  </a:lnTo>
                  <a:lnTo>
                    <a:pt x="94602" y="238084"/>
                  </a:lnTo>
                  <a:lnTo>
                    <a:pt x="108836" y="210971"/>
                  </a:lnTo>
                  <a:lnTo>
                    <a:pt x="122406" y="173590"/>
                  </a:lnTo>
                  <a:lnTo>
                    <a:pt x="127577" y="136216"/>
                  </a:lnTo>
                  <a:lnTo>
                    <a:pt x="127618" y="171649"/>
                  </a:lnTo>
                  <a:lnTo>
                    <a:pt x="135708" y="190590"/>
                  </a:lnTo>
                  <a:lnTo>
                    <a:pt x="144783" y="204198"/>
                  </a:lnTo>
                  <a:lnTo>
                    <a:pt x="161521" y="216381"/>
                  </a:lnTo>
                  <a:lnTo>
                    <a:pt x="190200" y="229513"/>
                  </a:lnTo>
                  <a:lnTo>
                    <a:pt x="202280" y="230115"/>
                  </a:lnTo>
                  <a:lnTo>
                    <a:pt x="223834" y="223600"/>
                  </a:lnTo>
                  <a:lnTo>
                    <a:pt x="244397" y="213314"/>
                  </a:lnTo>
                  <a:lnTo>
                    <a:pt x="254592" y="205136"/>
                  </a:lnTo>
                  <a:lnTo>
                    <a:pt x="265805" y="186965"/>
                  </a:lnTo>
                  <a:lnTo>
                    <a:pt x="277179" y="157223"/>
                  </a:lnTo>
                  <a:lnTo>
                    <a:pt x="287579" y="119611"/>
                  </a:lnTo>
                  <a:lnTo>
                    <a:pt x="293742" y="87661"/>
                  </a:lnTo>
                  <a:lnTo>
                    <a:pt x="287718" y="52380"/>
                  </a:lnTo>
                  <a:lnTo>
                    <a:pt x="287640" y="85104"/>
                  </a:lnTo>
                  <a:lnTo>
                    <a:pt x="293669" y="122992"/>
                  </a:lnTo>
                  <a:lnTo>
                    <a:pt x="298990" y="157474"/>
                  </a:lnTo>
                  <a:lnTo>
                    <a:pt x="304623" y="194170"/>
                  </a:lnTo>
                  <a:lnTo>
                    <a:pt x="312239" y="218541"/>
                  </a:lnTo>
                  <a:lnTo>
                    <a:pt x="318015" y="226892"/>
                  </a:lnTo>
                  <a:lnTo>
                    <a:pt x="317268" y="192785"/>
                  </a:lnTo>
                  <a:lnTo>
                    <a:pt x="312087" y="163075"/>
                  </a:lnTo>
                  <a:lnTo>
                    <a:pt x="310967" y="134708"/>
                  </a:lnTo>
                  <a:lnTo>
                    <a:pt x="310636" y="102598"/>
                  </a:lnTo>
                  <a:lnTo>
                    <a:pt x="312798" y="68530"/>
                  </a:lnTo>
                  <a:lnTo>
                    <a:pt x="321113" y="30723"/>
                  </a:lnTo>
                  <a:lnTo>
                    <a:pt x="332456" y="10638"/>
                  </a:lnTo>
                  <a:lnTo>
                    <a:pt x="341706" y="3861"/>
                  </a:lnTo>
                  <a:lnTo>
                    <a:pt x="356433" y="46"/>
                  </a:lnTo>
                  <a:lnTo>
                    <a:pt x="366475" y="0"/>
                  </a:lnTo>
                  <a:lnTo>
                    <a:pt x="395837" y="9138"/>
                  </a:lnTo>
                  <a:lnTo>
                    <a:pt x="407975" y="18435"/>
                  </a:lnTo>
                  <a:lnTo>
                    <a:pt x="434748" y="52406"/>
                  </a:lnTo>
                  <a:lnTo>
                    <a:pt x="455237" y="84639"/>
                  </a:lnTo>
                  <a:lnTo>
                    <a:pt x="471544" y="119324"/>
                  </a:lnTo>
                  <a:lnTo>
                    <a:pt x="485559" y="147777"/>
                  </a:lnTo>
                  <a:lnTo>
                    <a:pt x="500999" y="1660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97"/>
            <p:cNvSpPr/>
            <p:nvPr/>
          </p:nvSpPr>
          <p:spPr>
            <a:xfrm>
              <a:off x="960119" y="1296132"/>
              <a:ext cx="274320" cy="311057"/>
            </a:xfrm>
            <a:custGeom>
              <a:avLst/>
              <a:gdLst/>
              <a:ahLst/>
              <a:cxnLst/>
              <a:rect l="0" t="0" r="0" b="0"/>
              <a:pathLst>
                <a:path w="274320" h="311057">
                  <a:moveTo>
                    <a:pt x="15241" y="67845"/>
                  </a:moveTo>
                  <a:lnTo>
                    <a:pt x="19286" y="71893"/>
                  </a:lnTo>
                  <a:lnTo>
                    <a:pt x="21271" y="78393"/>
                  </a:lnTo>
                  <a:lnTo>
                    <a:pt x="24979" y="114493"/>
                  </a:lnTo>
                  <a:lnTo>
                    <a:pt x="29392" y="148274"/>
                  </a:lnTo>
                  <a:lnTo>
                    <a:pt x="26111" y="181611"/>
                  </a:lnTo>
                  <a:lnTo>
                    <a:pt x="23824" y="214256"/>
                  </a:lnTo>
                  <a:lnTo>
                    <a:pt x="19100" y="245377"/>
                  </a:lnTo>
                  <a:lnTo>
                    <a:pt x="10766" y="279304"/>
                  </a:lnTo>
                  <a:lnTo>
                    <a:pt x="7706" y="296822"/>
                  </a:lnTo>
                  <a:lnTo>
                    <a:pt x="349" y="311056"/>
                  </a:lnTo>
                  <a:lnTo>
                    <a:pt x="12" y="279647"/>
                  </a:lnTo>
                  <a:lnTo>
                    <a:pt x="3" y="246374"/>
                  </a:lnTo>
                  <a:lnTo>
                    <a:pt x="0" y="213125"/>
                  </a:lnTo>
                  <a:lnTo>
                    <a:pt x="4045" y="176462"/>
                  </a:lnTo>
                  <a:lnTo>
                    <a:pt x="10547" y="149141"/>
                  </a:lnTo>
                  <a:lnTo>
                    <a:pt x="19081" y="121758"/>
                  </a:lnTo>
                  <a:lnTo>
                    <a:pt x="33406" y="87300"/>
                  </a:lnTo>
                  <a:lnTo>
                    <a:pt x="53417" y="49833"/>
                  </a:lnTo>
                  <a:lnTo>
                    <a:pt x="73514" y="21919"/>
                  </a:lnTo>
                  <a:lnTo>
                    <a:pt x="82344" y="17802"/>
                  </a:lnTo>
                  <a:lnTo>
                    <a:pt x="92789" y="15484"/>
                  </a:lnTo>
                  <a:lnTo>
                    <a:pt x="100789" y="19457"/>
                  </a:lnTo>
                  <a:lnTo>
                    <a:pt x="109141" y="26867"/>
                  </a:lnTo>
                  <a:lnTo>
                    <a:pt x="115675" y="35805"/>
                  </a:lnTo>
                  <a:lnTo>
                    <a:pt x="123356" y="70901"/>
                  </a:lnTo>
                  <a:lnTo>
                    <a:pt x="127708" y="101491"/>
                  </a:lnTo>
                  <a:lnTo>
                    <a:pt x="128996" y="135106"/>
                  </a:lnTo>
                  <a:lnTo>
                    <a:pt x="125387" y="172761"/>
                  </a:lnTo>
                  <a:lnTo>
                    <a:pt x="118180" y="209485"/>
                  </a:lnTo>
                  <a:lnTo>
                    <a:pt x="114400" y="227274"/>
                  </a:lnTo>
                  <a:lnTo>
                    <a:pt x="115148" y="195282"/>
                  </a:lnTo>
                  <a:lnTo>
                    <a:pt x="122590" y="161975"/>
                  </a:lnTo>
                  <a:lnTo>
                    <a:pt x="129738" y="127347"/>
                  </a:lnTo>
                  <a:lnTo>
                    <a:pt x="137217" y="90275"/>
                  </a:lnTo>
                  <a:lnTo>
                    <a:pt x="147054" y="56993"/>
                  </a:lnTo>
                  <a:lnTo>
                    <a:pt x="161504" y="22994"/>
                  </a:lnTo>
                  <a:lnTo>
                    <a:pt x="169429" y="11787"/>
                  </a:lnTo>
                  <a:lnTo>
                    <a:pt x="177749" y="4832"/>
                  </a:lnTo>
                  <a:lnTo>
                    <a:pt x="184268" y="1740"/>
                  </a:lnTo>
                  <a:lnTo>
                    <a:pt x="192699" y="0"/>
                  </a:lnTo>
                  <a:lnTo>
                    <a:pt x="197969" y="1850"/>
                  </a:lnTo>
                  <a:lnTo>
                    <a:pt x="200558" y="3530"/>
                  </a:lnTo>
                  <a:lnTo>
                    <a:pt x="202286" y="6341"/>
                  </a:lnTo>
                  <a:lnTo>
                    <a:pt x="211521" y="38768"/>
                  </a:lnTo>
                  <a:lnTo>
                    <a:pt x="216954" y="61489"/>
                  </a:lnTo>
                  <a:lnTo>
                    <a:pt x="214802" y="90141"/>
                  </a:lnTo>
                  <a:lnTo>
                    <a:pt x="214634" y="124218"/>
                  </a:lnTo>
                  <a:lnTo>
                    <a:pt x="217877" y="156140"/>
                  </a:lnTo>
                  <a:lnTo>
                    <a:pt x="215922" y="186200"/>
                  </a:lnTo>
                  <a:lnTo>
                    <a:pt x="219951" y="209878"/>
                  </a:lnTo>
                  <a:lnTo>
                    <a:pt x="226507" y="223008"/>
                  </a:lnTo>
                  <a:lnTo>
                    <a:pt x="231338" y="229376"/>
                  </a:lnTo>
                  <a:lnTo>
                    <a:pt x="236309" y="232770"/>
                  </a:lnTo>
                  <a:lnTo>
                    <a:pt x="242186" y="234280"/>
                  </a:lnTo>
                  <a:lnTo>
                    <a:pt x="250441" y="234949"/>
                  </a:lnTo>
                  <a:lnTo>
                    <a:pt x="257499" y="232991"/>
                  </a:lnTo>
                  <a:lnTo>
                    <a:pt x="274319" y="22024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98"/>
            <p:cNvSpPr/>
            <p:nvPr/>
          </p:nvSpPr>
          <p:spPr>
            <a:xfrm>
              <a:off x="655358" y="1409700"/>
              <a:ext cx="220425" cy="276548"/>
            </a:xfrm>
            <a:custGeom>
              <a:avLst/>
              <a:gdLst/>
              <a:ahLst/>
              <a:cxnLst/>
              <a:rect l="0" t="0" r="0" b="0"/>
              <a:pathLst>
                <a:path w="220425" h="276548">
                  <a:moveTo>
                    <a:pt x="30442" y="38100"/>
                  </a:moveTo>
                  <a:lnTo>
                    <a:pt x="26395" y="42144"/>
                  </a:lnTo>
                  <a:lnTo>
                    <a:pt x="24410" y="46389"/>
                  </a:lnTo>
                  <a:lnTo>
                    <a:pt x="16946" y="64591"/>
                  </a:lnTo>
                  <a:lnTo>
                    <a:pt x="4937" y="93088"/>
                  </a:lnTo>
                  <a:lnTo>
                    <a:pt x="943" y="127482"/>
                  </a:lnTo>
                  <a:lnTo>
                    <a:pt x="154" y="161871"/>
                  </a:lnTo>
                  <a:lnTo>
                    <a:pt x="0" y="196980"/>
                  </a:lnTo>
                  <a:lnTo>
                    <a:pt x="6052" y="232765"/>
                  </a:lnTo>
                  <a:lnTo>
                    <a:pt x="13807" y="252222"/>
                  </a:lnTo>
                  <a:lnTo>
                    <a:pt x="26454" y="267866"/>
                  </a:lnTo>
                  <a:lnTo>
                    <a:pt x="36006" y="275120"/>
                  </a:lnTo>
                  <a:lnTo>
                    <a:pt x="41771" y="276547"/>
                  </a:lnTo>
                  <a:lnTo>
                    <a:pt x="62020" y="274509"/>
                  </a:lnTo>
                  <a:lnTo>
                    <a:pt x="91618" y="263975"/>
                  </a:lnTo>
                  <a:lnTo>
                    <a:pt x="125969" y="241797"/>
                  </a:lnTo>
                  <a:lnTo>
                    <a:pt x="158436" y="212955"/>
                  </a:lnTo>
                  <a:lnTo>
                    <a:pt x="191428" y="175205"/>
                  </a:lnTo>
                  <a:lnTo>
                    <a:pt x="208965" y="139531"/>
                  </a:lnTo>
                  <a:lnTo>
                    <a:pt x="218325" y="104889"/>
                  </a:lnTo>
                  <a:lnTo>
                    <a:pt x="220424" y="69731"/>
                  </a:lnTo>
                  <a:lnTo>
                    <a:pt x="214335" y="33565"/>
                  </a:lnTo>
                  <a:lnTo>
                    <a:pt x="211513" y="25359"/>
                  </a:lnTo>
                  <a:lnTo>
                    <a:pt x="200179" y="7838"/>
                  </a:lnTo>
                  <a:lnTo>
                    <a:pt x="199481" y="5226"/>
                  </a:lnTo>
                  <a:lnTo>
                    <a:pt x="198168" y="3483"/>
                  </a:lnTo>
                  <a:lnTo>
                    <a:pt x="1904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899"/>
            <p:cNvSpPr/>
            <p:nvPr/>
          </p:nvSpPr>
          <p:spPr>
            <a:xfrm>
              <a:off x="313913" y="1531620"/>
              <a:ext cx="173768" cy="106587"/>
            </a:xfrm>
            <a:custGeom>
              <a:avLst/>
              <a:gdLst/>
              <a:ahLst/>
              <a:cxnLst/>
              <a:rect l="0" t="0" r="0" b="0"/>
              <a:pathLst>
                <a:path w="173768" h="106587">
                  <a:moveTo>
                    <a:pt x="28987" y="99057"/>
                  </a:moveTo>
                  <a:lnTo>
                    <a:pt x="24940" y="99057"/>
                  </a:lnTo>
                  <a:lnTo>
                    <a:pt x="20698" y="101315"/>
                  </a:lnTo>
                  <a:lnTo>
                    <a:pt x="15989" y="104296"/>
                  </a:lnTo>
                  <a:lnTo>
                    <a:pt x="6068" y="106207"/>
                  </a:lnTo>
                  <a:lnTo>
                    <a:pt x="0" y="106586"/>
                  </a:lnTo>
                  <a:lnTo>
                    <a:pt x="348" y="105769"/>
                  </a:lnTo>
                  <a:lnTo>
                    <a:pt x="2994" y="102606"/>
                  </a:lnTo>
                  <a:lnTo>
                    <a:pt x="37668" y="74112"/>
                  </a:lnTo>
                  <a:lnTo>
                    <a:pt x="73380" y="51391"/>
                  </a:lnTo>
                  <a:lnTo>
                    <a:pt x="103853" y="35735"/>
                  </a:lnTo>
                  <a:lnTo>
                    <a:pt x="137623" y="20371"/>
                  </a:lnTo>
                  <a:lnTo>
                    <a:pt x="17376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900"/>
            <p:cNvSpPr/>
            <p:nvPr/>
          </p:nvSpPr>
          <p:spPr>
            <a:xfrm>
              <a:off x="483289" y="1264920"/>
              <a:ext cx="72971" cy="472440"/>
            </a:xfrm>
            <a:custGeom>
              <a:avLst/>
              <a:gdLst/>
              <a:ahLst/>
              <a:cxnLst/>
              <a:rect l="0" t="0" r="0" b="0"/>
              <a:pathLst>
                <a:path w="72971" h="472440">
                  <a:moveTo>
                    <a:pt x="4391" y="0"/>
                  </a:moveTo>
                  <a:lnTo>
                    <a:pt x="3543" y="19925"/>
                  </a:lnTo>
                  <a:lnTo>
                    <a:pt x="0" y="41180"/>
                  </a:lnTo>
                  <a:lnTo>
                    <a:pt x="2713" y="73538"/>
                  </a:lnTo>
                  <a:lnTo>
                    <a:pt x="4739" y="110783"/>
                  </a:lnTo>
                  <a:lnTo>
                    <a:pt x="8215" y="138981"/>
                  </a:lnTo>
                  <a:lnTo>
                    <a:pt x="14838" y="170707"/>
                  </a:lnTo>
                  <a:lnTo>
                    <a:pt x="22579" y="204562"/>
                  </a:lnTo>
                  <a:lnTo>
                    <a:pt x="28843" y="239365"/>
                  </a:lnTo>
                  <a:lnTo>
                    <a:pt x="34449" y="274589"/>
                  </a:lnTo>
                  <a:lnTo>
                    <a:pt x="39764" y="309152"/>
                  </a:lnTo>
                  <a:lnTo>
                    <a:pt x="44947" y="341448"/>
                  </a:lnTo>
                  <a:lnTo>
                    <a:pt x="50073" y="370477"/>
                  </a:lnTo>
                  <a:lnTo>
                    <a:pt x="55461" y="406103"/>
                  </a:lnTo>
                  <a:lnTo>
                    <a:pt x="61326" y="440897"/>
                  </a:lnTo>
                  <a:lnTo>
                    <a:pt x="72970" y="47243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901"/>
            <p:cNvSpPr/>
            <p:nvPr/>
          </p:nvSpPr>
          <p:spPr>
            <a:xfrm>
              <a:off x="327658" y="1417320"/>
              <a:ext cx="68580" cy="454178"/>
            </a:xfrm>
            <a:custGeom>
              <a:avLst/>
              <a:gdLst/>
              <a:ahLst/>
              <a:cxnLst/>
              <a:rect l="0" t="0" r="0" b="0"/>
              <a:pathLst>
                <a:path w="68580" h="454178">
                  <a:moveTo>
                    <a:pt x="0" y="0"/>
                  </a:moveTo>
                  <a:lnTo>
                    <a:pt x="4045" y="0"/>
                  </a:lnTo>
                  <a:lnTo>
                    <a:pt x="5238" y="844"/>
                  </a:lnTo>
                  <a:lnTo>
                    <a:pt x="6033" y="2257"/>
                  </a:lnTo>
                  <a:lnTo>
                    <a:pt x="6562" y="4044"/>
                  </a:lnTo>
                  <a:lnTo>
                    <a:pt x="18134" y="26001"/>
                  </a:lnTo>
                  <a:lnTo>
                    <a:pt x="24497" y="63631"/>
                  </a:lnTo>
                  <a:lnTo>
                    <a:pt x="28706" y="94489"/>
                  </a:lnTo>
                  <a:lnTo>
                    <a:pt x="29956" y="130442"/>
                  </a:lnTo>
                  <a:lnTo>
                    <a:pt x="30246" y="156188"/>
                  </a:lnTo>
                  <a:lnTo>
                    <a:pt x="30377" y="184563"/>
                  </a:lnTo>
                  <a:lnTo>
                    <a:pt x="32693" y="216364"/>
                  </a:lnTo>
                  <a:lnTo>
                    <a:pt x="35697" y="249409"/>
                  </a:lnTo>
                  <a:lnTo>
                    <a:pt x="37033" y="281028"/>
                  </a:lnTo>
                  <a:lnTo>
                    <a:pt x="37627" y="312013"/>
                  </a:lnTo>
                  <a:lnTo>
                    <a:pt x="38737" y="342719"/>
                  </a:lnTo>
                  <a:lnTo>
                    <a:pt x="42053" y="373298"/>
                  </a:lnTo>
                  <a:lnTo>
                    <a:pt x="44635" y="406938"/>
                  </a:lnTo>
                  <a:lnTo>
                    <a:pt x="51610" y="440691"/>
                  </a:lnTo>
                  <a:lnTo>
                    <a:pt x="53416" y="449861"/>
                  </a:lnTo>
                  <a:lnTo>
                    <a:pt x="55086" y="452307"/>
                  </a:lnTo>
                  <a:lnTo>
                    <a:pt x="57045" y="453939"/>
                  </a:lnTo>
                  <a:lnTo>
                    <a:pt x="59196" y="454177"/>
                  </a:lnTo>
                  <a:lnTo>
                    <a:pt x="68579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118"/>
          <p:cNvGrpSpPr/>
          <p:nvPr/>
        </p:nvGrpSpPr>
        <p:grpSpPr>
          <a:xfrm>
            <a:off x="3795385" y="2240277"/>
            <a:ext cx="1320070" cy="937264"/>
            <a:chOff x="3795385" y="2240277"/>
            <a:chExt cx="1320070" cy="937264"/>
          </a:xfrm>
        </p:grpSpPr>
        <p:sp>
          <p:nvSpPr>
            <p:cNvPr id="356" name="SMARTInkShape-902"/>
            <p:cNvSpPr/>
            <p:nvPr/>
          </p:nvSpPr>
          <p:spPr>
            <a:xfrm>
              <a:off x="3939540" y="2994659"/>
              <a:ext cx="45720" cy="182882"/>
            </a:xfrm>
            <a:custGeom>
              <a:avLst/>
              <a:gdLst/>
              <a:ahLst/>
              <a:cxnLst/>
              <a:rect l="0" t="0" r="0" b="0"/>
              <a:pathLst>
                <a:path w="45720" h="182882">
                  <a:moveTo>
                    <a:pt x="45719" y="0"/>
                  </a:moveTo>
                  <a:lnTo>
                    <a:pt x="41673" y="0"/>
                  </a:lnTo>
                  <a:lnTo>
                    <a:pt x="40482" y="845"/>
                  </a:lnTo>
                  <a:lnTo>
                    <a:pt x="39688" y="2258"/>
                  </a:lnTo>
                  <a:lnTo>
                    <a:pt x="39159" y="4044"/>
                  </a:lnTo>
                  <a:lnTo>
                    <a:pt x="32207" y="15439"/>
                  </a:lnTo>
                  <a:lnTo>
                    <a:pt x="24020" y="47682"/>
                  </a:lnTo>
                  <a:lnTo>
                    <a:pt x="16401" y="85052"/>
                  </a:lnTo>
                  <a:lnTo>
                    <a:pt x="9360" y="122081"/>
                  </a:lnTo>
                  <a:lnTo>
                    <a:pt x="5878" y="142571"/>
                  </a:lnTo>
                  <a:lnTo>
                    <a:pt x="774" y="163804"/>
                  </a:lnTo>
                  <a:lnTo>
                    <a:pt x="0" y="1828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903"/>
            <p:cNvSpPr/>
            <p:nvPr/>
          </p:nvSpPr>
          <p:spPr>
            <a:xfrm>
              <a:off x="4053840" y="2377539"/>
              <a:ext cx="75779" cy="114202"/>
            </a:xfrm>
            <a:custGeom>
              <a:avLst/>
              <a:gdLst/>
              <a:ahLst/>
              <a:cxnLst/>
              <a:rect l="0" t="0" r="0" b="0"/>
              <a:pathLst>
                <a:path w="75779" h="114202">
                  <a:moveTo>
                    <a:pt x="0" y="15138"/>
                  </a:moveTo>
                  <a:lnTo>
                    <a:pt x="4044" y="15138"/>
                  </a:lnTo>
                  <a:lnTo>
                    <a:pt x="5235" y="14294"/>
                  </a:lnTo>
                  <a:lnTo>
                    <a:pt x="6031" y="12881"/>
                  </a:lnTo>
                  <a:lnTo>
                    <a:pt x="7305" y="8580"/>
                  </a:lnTo>
                  <a:lnTo>
                    <a:pt x="11571" y="3789"/>
                  </a:lnTo>
                  <a:lnTo>
                    <a:pt x="15867" y="1627"/>
                  </a:lnTo>
                  <a:lnTo>
                    <a:pt x="33055" y="0"/>
                  </a:lnTo>
                  <a:lnTo>
                    <a:pt x="54823" y="6468"/>
                  </a:lnTo>
                  <a:lnTo>
                    <a:pt x="56869" y="8514"/>
                  </a:lnTo>
                  <a:lnTo>
                    <a:pt x="69009" y="36097"/>
                  </a:lnTo>
                  <a:lnTo>
                    <a:pt x="71405" y="39272"/>
                  </a:lnTo>
                  <a:lnTo>
                    <a:pt x="74778" y="55875"/>
                  </a:lnTo>
                  <a:lnTo>
                    <a:pt x="75778" y="68791"/>
                  </a:lnTo>
                  <a:lnTo>
                    <a:pt x="68413" y="99974"/>
                  </a:lnTo>
                  <a:lnTo>
                    <a:pt x="66775" y="102175"/>
                  </a:lnTo>
                  <a:lnTo>
                    <a:pt x="64836" y="103644"/>
                  </a:lnTo>
                  <a:lnTo>
                    <a:pt x="62683" y="107531"/>
                  </a:lnTo>
                  <a:lnTo>
                    <a:pt x="60960" y="1142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904"/>
            <p:cNvSpPr/>
            <p:nvPr/>
          </p:nvSpPr>
          <p:spPr>
            <a:xfrm>
              <a:off x="5007888" y="2293620"/>
              <a:ext cx="107567" cy="205740"/>
            </a:xfrm>
            <a:custGeom>
              <a:avLst/>
              <a:gdLst/>
              <a:ahLst/>
              <a:cxnLst/>
              <a:rect l="0" t="0" r="0" b="0"/>
              <a:pathLst>
                <a:path w="107567" h="205740">
                  <a:moveTo>
                    <a:pt x="89892" y="0"/>
                  </a:moveTo>
                  <a:lnTo>
                    <a:pt x="75240" y="0"/>
                  </a:lnTo>
                  <a:lnTo>
                    <a:pt x="68421" y="2255"/>
                  </a:lnTo>
                  <a:lnTo>
                    <a:pt x="65419" y="4044"/>
                  </a:lnTo>
                  <a:lnTo>
                    <a:pt x="27701" y="13494"/>
                  </a:lnTo>
                  <a:lnTo>
                    <a:pt x="6297" y="30524"/>
                  </a:lnTo>
                  <a:lnTo>
                    <a:pt x="0" y="36604"/>
                  </a:lnTo>
                  <a:lnTo>
                    <a:pt x="1398" y="41950"/>
                  </a:lnTo>
                  <a:lnTo>
                    <a:pt x="6943" y="52223"/>
                  </a:lnTo>
                  <a:lnTo>
                    <a:pt x="12386" y="57923"/>
                  </a:lnTo>
                  <a:lnTo>
                    <a:pt x="49399" y="82764"/>
                  </a:lnTo>
                  <a:lnTo>
                    <a:pt x="84820" y="116927"/>
                  </a:lnTo>
                  <a:lnTo>
                    <a:pt x="106168" y="142251"/>
                  </a:lnTo>
                  <a:lnTo>
                    <a:pt x="107516" y="146481"/>
                  </a:lnTo>
                  <a:lnTo>
                    <a:pt x="107566" y="150145"/>
                  </a:lnTo>
                  <a:lnTo>
                    <a:pt x="101566" y="166160"/>
                  </a:lnTo>
                  <a:lnTo>
                    <a:pt x="86578" y="180653"/>
                  </a:lnTo>
                  <a:lnTo>
                    <a:pt x="57910" y="194638"/>
                  </a:lnTo>
                  <a:lnTo>
                    <a:pt x="21312" y="205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905"/>
            <p:cNvSpPr/>
            <p:nvPr/>
          </p:nvSpPr>
          <p:spPr>
            <a:xfrm>
              <a:off x="4543521" y="2301994"/>
              <a:ext cx="359733" cy="151471"/>
            </a:xfrm>
            <a:custGeom>
              <a:avLst/>
              <a:gdLst/>
              <a:ahLst/>
              <a:cxnLst/>
              <a:rect l="0" t="0" r="0" b="0"/>
              <a:pathLst>
                <a:path w="359733" h="151471">
                  <a:moveTo>
                    <a:pt x="5619" y="37344"/>
                  </a:moveTo>
                  <a:lnTo>
                    <a:pt x="5619" y="62783"/>
                  </a:lnTo>
                  <a:lnTo>
                    <a:pt x="7312" y="65312"/>
                  </a:lnTo>
                  <a:lnTo>
                    <a:pt x="25529" y="79680"/>
                  </a:lnTo>
                  <a:lnTo>
                    <a:pt x="33436" y="82062"/>
                  </a:lnTo>
                  <a:lnTo>
                    <a:pt x="57919" y="83024"/>
                  </a:lnTo>
                  <a:lnTo>
                    <a:pt x="77034" y="76972"/>
                  </a:lnTo>
                  <a:lnTo>
                    <a:pt x="94859" y="67626"/>
                  </a:lnTo>
                  <a:lnTo>
                    <a:pt x="101159" y="61809"/>
                  </a:lnTo>
                  <a:lnTo>
                    <a:pt x="122420" y="28555"/>
                  </a:lnTo>
                  <a:lnTo>
                    <a:pt x="123280" y="25559"/>
                  </a:lnTo>
                  <a:lnTo>
                    <a:pt x="123006" y="22712"/>
                  </a:lnTo>
                  <a:lnTo>
                    <a:pt x="120443" y="17296"/>
                  </a:lnTo>
                  <a:lnTo>
                    <a:pt x="116482" y="12064"/>
                  </a:lnTo>
                  <a:lnTo>
                    <a:pt x="114240" y="11177"/>
                  </a:lnTo>
                  <a:lnTo>
                    <a:pt x="111901" y="11433"/>
                  </a:lnTo>
                  <a:lnTo>
                    <a:pt x="106195" y="13129"/>
                  </a:lnTo>
                  <a:lnTo>
                    <a:pt x="92616" y="15775"/>
                  </a:lnTo>
                  <a:lnTo>
                    <a:pt x="57031" y="35206"/>
                  </a:lnTo>
                  <a:lnTo>
                    <a:pt x="21601" y="68240"/>
                  </a:lnTo>
                  <a:lnTo>
                    <a:pt x="6769" y="92523"/>
                  </a:lnTo>
                  <a:lnTo>
                    <a:pt x="595" y="111830"/>
                  </a:lnTo>
                  <a:lnTo>
                    <a:pt x="0" y="122944"/>
                  </a:lnTo>
                  <a:lnTo>
                    <a:pt x="2556" y="133525"/>
                  </a:lnTo>
                  <a:lnTo>
                    <a:pt x="8774" y="141615"/>
                  </a:lnTo>
                  <a:lnTo>
                    <a:pt x="17180" y="147189"/>
                  </a:lnTo>
                  <a:lnTo>
                    <a:pt x="32281" y="150324"/>
                  </a:lnTo>
                  <a:lnTo>
                    <a:pt x="67077" y="151470"/>
                  </a:lnTo>
                  <a:lnTo>
                    <a:pt x="98003" y="145526"/>
                  </a:lnTo>
                  <a:lnTo>
                    <a:pt x="133588" y="136200"/>
                  </a:lnTo>
                  <a:lnTo>
                    <a:pt x="165329" y="122159"/>
                  </a:lnTo>
                  <a:lnTo>
                    <a:pt x="200725" y="93090"/>
                  </a:lnTo>
                  <a:lnTo>
                    <a:pt x="238146" y="55421"/>
                  </a:lnTo>
                  <a:lnTo>
                    <a:pt x="241693" y="45422"/>
                  </a:lnTo>
                  <a:lnTo>
                    <a:pt x="241826" y="55612"/>
                  </a:lnTo>
                  <a:lnTo>
                    <a:pt x="234688" y="90901"/>
                  </a:lnTo>
                  <a:lnTo>
                    <a:pt x="233433" y="115266"/>
                  </a:lnTo>
                  <a:lnTo>
                    <a:pt x="226606" y="136362"/>
                  </a:lnTo>
                  <a:lnTo>
                    <a:pt x="226599" y="125795"/>
                  </a:lnTo>
                  <a:lnTo>
                    <a:pt x="234359" y="89359"/>
                  </a:lnTo>
                  <a:lnTo>
                    <a:pt x="242367" y="57685"/>
                  </a:lnTo>
                  <a:lnTo>
                    <a:pt x="248000" y="40457"/>
                  </a:lnTo>
                  <a:lnTo>
                    <a:pt x="256148" y="27158"/>
                  </a:lnTo>
                  <a:lnTo>
                    <a:pt x="267672" y="17858"/>
                  </a:lnTo>
                  <a:lnTo>
                    <a:pt x="291869" y="3075"/>
                  </a:lnTo>
                  <a:lnTo>
                    <a:pt x="310766" y="0"/>
                  </a:lnTo>
                  <a:lnTo>
                    <a:pt x="319887" y="429"/>
                  </a:lnTo>
                  <a:lnTo>
                    <a:pt x="326761" y="3440"/>
                  </a:lnTo>
                  <a:lnTo>
                    <a:pt x="343312" y="17171"/>
                  </a:lnTo>
                  <a:lnTo>
                    <a:pt x="351020" y="28734"/>
                  </a:lnTo>
                  <a:lnTo>
                    <a:pt x="359732" y="61846"/>
                  </a:lnTo>
                  <a:lnTo>
                    <a:pt x="359711" y="73916"/>
                  </a:lnTo>
                  <a:lnTo>
                    <a:pt x="356452" y="111823"/>
                  </a:lnTo>
                  <a:lnTo>
                    <a:pt x="356200" y="129480"/>
                  </a:lnTo>
                  <a:lnTo>
                    <a:pt x="353906" y="135583"/>
                  </a:lnTo>
                  <a:lnTo>
                    <a:pt x="348518" y="1440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906"/>
            <p:cNvSpPr/>
            <p:nvPr/>
          </p:nvSpPr>
          <p:spPr>
            <a:xfrm>
              <a:off x="4488179" y="2278377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7621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907"/>
            <p:cNvSpPr/>
            <p:nvPr/>
          </p:nvSpPr>
          <p:spPr>
            <a:xfrm>
              <a:off x="4442459" y="2369820"/>
              <a:ext cx="28910" cy="135485"/>
            </a:xfrm>
            <a:custGeom>
              <a:avLst/>
              <a:gdLst/>
              <a:ahLst/>
              <a:cxnLst/>
              <a:rect l="0" t="0" r="0" b="0"/>
              <a:pathLst>
                <a:path w="28910" h="135485">
                  <a:moveTo>
                    <a:pt x="15241" y="0"/>
                  </a:moveTo>
                  <a:lnTo>
                    <a:pt x="19286" y="4044"/>
                  </a:lnTo>
                  <a:lnTo>
                    <a:pt x="21272" y="8286"/>
                  </a:lnTo>
                  <a:lnTo>
                    <a:pt x="28851" y="41044"/>
                  </a:lnTo>
                  <a:lnTo>
                    <a:pt x="28909" y="54646"/>
                  </a:lnTo>
                  <a:lnTo>
                    <a:pt x="19779" y="91610"/>
                  </a:lnTo>
                  <a:lnTo>
                    <a:pt x="6010" y="128679"/>
                  </a:lnTo>
                  <a:lnTo>
                    <a:pt x="1186" y="135484"/>
                  </a:lnTo>
                  <a:lnTo>
                    <a:pt x="791" y="135196"/>
                  </a:lnTo>
                  <a:lnTo>
                    <a:pt x="0" y="1295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908"/>
            <p:cNvSpPr/>
            <p:nvPr/>
          </p:nvSpPr>
          <p:spPr>
            <a:xfrm>
              <a:off x="4194230" y="2339662"/>
              <a:ext cx="193993" cy="159247"/>
            </a:xfrm>
            <a:custGeom>
              <a:avLst/>
              <a:gdLst/>
              <a:ahLst/>
              <a:cxnLst/>
              <a:rect l="0" t="0" r="0" b="0"/>
              <a:pathLst>
                <a:path w="193993" h="159247">
                  <a:moveTo>
                    <a:pt x="4388" y="106355"/>
                  </a:moveTo>
                  <a:lnTo>
                    <a:pt x="4388" y="88445"/>
                  </a:lnTo>
                  <a:lnTo>
                    <a:pt x="0" y="73155"/>
                  </a:lnTo>
                  <a:lnTo>
                    <a:pt x="1873" y="66763"/>
                  </a:lnTo>
                  <a:lnTo>
                    <a:pt x="14775" y="39964"/>
                  </a:lnTo>
                  <a:lnTo>
                    <a:pt x="30326" y="24971"/>
                  </a:lnTo>
                  <a:lnTo>
                    <a:pt x="65754" y="7953"/>
                  </a:lnTo>
                  <a:lnTo>
                    <a:pt x="91863" y="1311"/>
                  </a:lnTo>
                  <a:lnTo>
                    <a:pt x="123802" y="0"/>
                  </a:lnTo>
                  <a:lnTo>
                    <a:pt x="142594" y="618"/>
                  </a:lnTo>
                  <a:lnTo>
                    <a:pt x="153584" y="3763"/>
                  </a:lnTo>
                  <a:lnTo>
                    <a:pt x="174437" y="18765"/>
                  </a:lnTo>
                  <a:lnTo>
                    <a:pt x="184670" y="28199"/>
                  </a:lnTo>
                  <a:lnTo>
                    <a:pt x="190348" y="40294"/>
                  </a:lnTo>
                  <a:lnTo>
                    <a:pt x="193992" y="64709"/>
                  </a:lnTo>
                  <a:lnTo>
                    <a:pt x="189974" y="77685"/>
                  </a:lnTo>
                  <a:lnTo>
                    <a:pt x="178193" y="97016"/>
                  </a:lnTo>
                  <a:lnTo>
                    <a:pt x="159041" y="118717"/>
                  </a:lnTo>
                  <a:lnTo>
                    <a:pt x="139958" y="130150"/>
                  </a:lnTo>
                  <a:lnTo>
                    <a:pt x="105497" y="144246"/>
                  </a:lnTo>
                  <a:lnTo>
                    <a:pt x="69376" y="157421"/>
                  </a:lnTo>
                  <a:lnTo>
                    <a:pt x="55983" y="159246"/>
                  </a:lnTo>
                  <a:lnTo>
                    <a:pt x="50462" y="157239"/>
                  </a:lnTo>
                  <a:lnTo>
                    <a:pt x="42488" y="15207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909"/>
            <p:cNvSpPr/>
            <p:nvPr/>
          </p:nvSpPr>
          <p:spPr>
            <a:xfrm>
              <a:off x="4229100" y="2415538"/>
              <a:ext cx="38101" cy="251463"/>
            </a:xfrm>
            <a:custGeom>
              <a:avLst/>
              <a:gdLst/>
              <a:ahLst/>
              <a:cxnLst/>
              <a:rect l="0" t="0" r="0" b="0"/>
              <a:pathLst>
                <a:path w="38101" h="251463">
                  <a:moveTo>
                    <a:pt x="38100" y="0"/>
                  </a:moveTo>
                  <a:lnTo>
                    <a:pt x="34054" y="0"/>
                  </a:lnTo>
                  <a:lnTo>
                    <a:pt x="32863" y="848"/>
                  </a:lnTo>
                  <a:lnTo>
                    <a:pt x="32067" y="2258"/>
                  </a:lnTo>
                  <a:lnTo>
                    <a:pt x="30950" y="10548"/>
                  </a:lnTo>
                  <a:lnTo>
                    <a:pt x="29840" y="19081"/>
                  </a:lnTo>
                  <a:lnTo>
                    <a:pt x="24488" y="40614"/>
                  </a:lnTo>
                  <a:lnTo>
                    <a:pt x="17836" y="77379"/>
                  </a:lnTo>
                  <a:lnTo>
                    <a:pt x="16009" y="106090"/>
                  </a:lnTo>
                  <a:lnTo>
                    <a:pt x="14620" y="140185"/>
                  </a:lnTo>
                  <a:lnTo>
                    <a:pt x="10069" y="172111"/>
                  </a:lnTo>
                  <a:lnTo>
                    <a:pt x="7499" y="202172"/>
                  </a:lnTo>
                  <a:lnTo>
                    <a:pt x="1154" y="239327"/>
                  </a:lnTo>
                  <a:lnTo>
                    <a:pt x="0" y="25146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910"/>
            <p:cNvSpPr/>
            <p:nvPr/>
          </p:nvSpPr>
          <p:spPr>
            <a:xfrm>
              <a:off x="3986772" y="2385059"/>
              <a:ext cx="204229" cy="144782"/>
            </a:xfrm>
            <a:custGeom>
              <a:avLst/>
              <a:gdLst/>
              <a:ahLst/>
              <a:cxnLst/>
              <a:rect l="0" t="0" r="0" b="0"/>
              <a:pathLst>
                <a:path w="204229" h="144782">
                  <a:moveTo>
                    <a:pt x="74687" y="0"/>
                  </a:moveTo>
                  <a:lnTo>
                    <a:pt x="70641" y="0"/>
                  </a:lnTo>
                  <a:lnTo>
                    <a:pt x="69450" y="845"/>
                  </a:lnTo>
                  <a:lnTo>
                    <a:pt x="68656" y="2258"/>
                  </a:lnTo>
                  <a:lnTo>
                    <a:pt x="68127" y="4044"/>
                  </a:lnTo>
                  <a:lnTo>
                    <a:pt x="63023" y="8287"/>
                  </a:lnTo>
                  <a:lnTo>
                    <a:pt x="37831" y="29485"/>
                  </a:lnTo>
                  <a:lnTo>
                    <a:pt x="16489" y="63589"/>
                  </a:lnTo>
                  <a:lnTo>
                    <a:pt x="757" y="93035"/>
                  </a:lnTo>
                  <a:lnTo>
                    <a:pt x="0" y="97583"/>
                  </a:lnTo>
                  <a:lnTo>
                    <a:pt x="343" y="100616"/>
                  </a:lnTo>
                  <a:lnTo>
                    <a:pt x="1417" y="102637"/>
                  </a:lnTo>
                  <a:lnTo>
                    <a:pt x="9225" y="109927"/>
                  </a:lnTo>
                  <a:lnTo>
                    <a:pt x="16242" y="112356"/>
                  </a:lnTo>
                  <a:lnTo>
                    <a:pt x="20484" y="113005"/>
                  </a:lnTo>
                  <a:lnTo>
                    <a:pt x="29713" y="111465"/>
                  </a:lnTo>
                  <a:lnTo>
                    <a:pt x="44428" y="108097"/>
                  </a:lnTo>
                  <a:lnTo>
                    <a:pt x="59513" y="104843"/>
                  </a:lnTo>
                  <a:lnTo>
                    <a:pt x="69635" y="99936"/>
                  </a:lnTo>
                  <a:lnTo>
                    <a:pt x="102912" y="74366"/>
                  </a:lnTo>
                  <a:lnTo>
                    <a:pt x="108398" y="66072"/>
                  </a:lnTo>
                  <a:lnTo>
                    <a:pt x="114178" y="53847"/>
                  </a:lnTo>
                  <a:lnTo>
                    <a:pt x="120042" y="46196"/>
                  </a:lnTo>
                  <a:lnTo>
                    <a:pt x="116255" y="45861"/>
                  </a:lnTo>
                  <a:lnTo>
                    <a:pt x="115098" y="46660"/>
                  </a:lnTo>
                  <a:lnTo>
                    <a:pt x="114328" y="48039"/>
                  </a:lnTo>
                  <a:lnTo>
                    <a:pt x="113244" y="56285"/>
                  </a:lnTo>
                  <a:lnTo>
                    <a:pt x="112144" y="64810"/>
                  </a:lnTo>
                  <a:lnTo>
                    <a:pt x="106254" y="89071"/>
                  </a:lnTo>
                  <a:lnTo>
                    <a:pt x="109534" y="104190"/>
                  </a:lnTo>
                  <a:lnTo>
                    <a:pt x="120647" y="127289"/>
                  </a:lnTo>
                  <a:lnTo>
                    <a:pt x="123108" y="130580"/>
                  </a:lnTo>
                  <a:lnTo>
                    <a:pt x="138704" y="139254"/>
                  </a:lnTo>
                  <a:lnTo>
                    <a:pt x="160648" y="143688"/>
                  </a:lnTo>
                  <a:lnTo>
                    <a:pt x="197626" y="144738"/>
                  </a:lnTo>
                  <a:lnTo>
                    <a:pt x="204228" y="1447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911"/>
            <p:cNvSpPr/>
            <p:nvPr/>
          </p:nvSpPr>
          <p:spPr>
            <a:xfrm>
              <a:off x="3795385" y="2240277"/>
              <a:ext cx="174634" cy="289564"/>
            </a:xfrm>
            <a:custGeom>
              <a:avLst/>
              <a:gdLst/>
              <a:ahLst/>
              <a:cxnLst/>
              <a:rect l="0" t="0" r="0" b="0"/>
              <a:pathLst>
                <a:path w="174634" h="289564">
                  <a:moveTo>
                    <a:pt x="174633" y="0"/>
                  </a:moveTo>
                  <a:lnTo>
                    <a:pt x="170588" y="4048"/>
                  </a:lnTo>
                  <a:lnTo>
                    <a:pt x="166346" y="6032"/>
                  </a:lnTo>
                  <a:lnTo>
                    <a:pt x="164029" y="6562"/>
                  </a:lnTo>
                  <a:lnTo>
                    <a:pt x="159196" y="11665"/>
                  </a:lnTo>
                  <a:lnTo>
                    <a:pt x="152532" y="19580"/>
                  </a:lnTo>
                  <a:lnTo>
                    <a:pt x="116344" y="43419"/>
                  </a:lnTo>
                  <a:lnTo>
                    <a:pt x="82875" y="63549"/>
                  </a:lnTo>
                  <a:lnTo>
                    <a:pt x="46787" y="83830"/>
                  </a:lnTo>
                  <a:lnTo>
                    <a:pt x="10069" y="112046"/>
                  </a:lnTo>
                  <a:lnTo>
                    <a:pt x="4128" y="118379"/>
                  </a:lnTo>
                  <a:lnTo>
                    <a:pt x="1487" y="124017"/>
                  </a:lnTo>
                  <a:lnTo>
                    <a:pt x="0" y="131948"/>
                  </a:lnTo>
                  <a:lnTo>
                    <a:pt x="637" y="133687"/>
                  </a:lnTo>
                  <a:lnTo>
                    <a:pt x="1909" y="134846"/>
                  </a:lnTo>
                  <a:lnTo>
                    <a:pt x="5581" y="136980"/>
                  </a:lnTo>
                  <a:lnTo>
                    <a:pt x="10035" y="140748"/>
                  </a:lnTo>
                  <a:lnTo>
                    <a:pt x="25393" y="143586"/>
                  </a:lnTo>
                  <a:lnTo>
                    <a:pt x="63008" y="146881"/>
                  </a:lnTo>
                  <a:lnTo>
                    <a:pt x="97458" y="155357"/>
                  </a:lnTo>
                  <a:lnTo>
                    <a:pt x="128720" y="170421"/>
                  </a:lnTo>
                  <a:lnTo>
                    <a:pt x="150024" y="180507"/>
                  </a:lnTo>
                  <a:lnTo>
                    <a:pt x="162450" y="193843"/>
                  </a:lnTo>
                  <a:lnTo>
                    <a:pt x="168654" y="203559"/>
                  </a:lnTo>
                  <a:lnTo>
                    <a:pt x="169802" y="208520"/>
                  </a:lnTo>
                  <a:lnTo>
                    <a:pt x="168816" y="218546"/>
                  </a:lnTo>
                  <a:lnTo>
                    <a:pt x="161287" y="237937"/>
                  </a:lnTo>
                  <a:lnTo>
                    <a:pt x="156567" y="244887"/>
                  </a:lnTo>
                  <a:lnTo>
                    <a:pt x="134470" y="261483"/>
                  </a:lnTo>
                  <a:lnTo>
                    <a:pt x="98163" y="276510"/>
                  </a:lnTo>
                  <a:lnTo>
                    <a:pt x="60299" y="283484"/>
                  </a:lnTo>
                  <a:lnTo>
                    <a:pt x="14615" y="28956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912"/>
            <p:cNvSpPr/>
            <p:nvPr/>
          </p:nvSpPr>
          <p:spPr>
            <a:xfrm>
              <a:off x="4747798" y="2971800"/>
              <a:ext cx="128422" cy="136987"/>
            </a:xfrm>
            <a:custGeom>
              <a:avLst/>
              <a:gdLst/>
              <a:ahLst/>
              <a:cxnLst/>
              <a:rect l="0" t="0" r="0" b="0"/>
              <a:pathLst>
                <a:path w="128422" h="136987">
                  <a:moveTo>
                    <a:pt x="68042" y="15240"/>
                  </a:moveTo>
                  <a:lnTo>
                    <a:pt x="61480" y="15240"/>
                  </a:lnTo>
                  <a:lnTo>
                    <a:pt x="61127" y="14391"/>
                  </a:lnTo>
                  <a:lnTo>
                    <a:pt x="60734" y="11194"/>
                  </a:lnTo>
                  <a:lnTo>
                    <a:pt x="59784" y="10003"/>
                  </a:lnTo>
                  <a:lnTo>
                    <a:pt x="56468" y="8677"/>
                  </a:lnTo>
                  <a:lnTo>
                    <a:pt x="49842" y="7932"/>
                  </a:lnTo>
                  <a:lnTo>
                    <a:pt x="44995" y="10017"/>
                  </a:lnTo>
                  <a:lnTo>
                    <a:pt x="42518" y="11758"/>
                  </a:lnTo>
                  <a:lnTo>
                    <a:pt x="29925" y="31357"/>
                  </a:lnTo>
                  <a:lnTo>
                    <a:pt x="8669" y="67067"/>
                  </a:lnTo>
                  <a:lnTo>
                    <a:pt x="3553" y="78066"/>
                  </a:lnTo>
                  <a:lnTo>
                    <a:pt x="0" y="104051"/>
                  </a:lnTo>
                  <a:lnTo>
                    <a:pt x="3667" y="119352"/>
                  </a:lnTo>
                  <a:lnTo>
                    <a:pt x="10079" y="127268"/>
                  </a:lnTo>
                  <a:lnTo>
                    <a:pt x="18573" y="132763"/>
                  </a:lnTo>
                  <a:lnTo>
                    <a:pt x="37825" y="136292"/>
                  </a:lnTo>
                  <a:lnTo>
                    <a:pt x="61978" y="136986"/>
                  </a:lnTo>
                  <a:lnTo>
                    <a:pt x="74096" y="132568"/>
                  </a:lnTo>
                  <a:lnTo>
                    <a:pt x="111129" y="107891"/>
                  </a:lnTo>
                  <a:lnTo>
                    <a:pt x="122388" y="93584"/>
                  </a:lnTo>
                  <a:lnTo>
                    <a:pt x="126063" y="83645"/>
                  </a:lnTo>
                  <a:lnTo>
                    <a:pt x="128421" y="63465"/>
                  </a:lnTo>
                  <a:lnTo>
                    <a:pt x="124784" y="48247"/>
                  </a:lnTo>
                  <a:lnTo>
                    <a:pt x="114299" y="33016"/>
                  </a:lnTo>
                  <a:lnTo>
                    <a:pt x="96421" y="21823"/>
                  </a:lnTo>
                  <a:lnTo>
                    <a:pt x="63237" y="10455"/>
                  </a:lnTo>
                  <a:lnTo>
                    <a:pt x="2994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913"/>
            <p:cNvSpPr/>
            <p:nvPr/>
          </p:nvSpPr>
          <p:spPr>
            <a:xfrm>
              <a:off x="4427218" y="2960970"/>
              <a:ext cx="243842" cy="163231"/>
            </a:xfrm>
            <a:custGeom>
              <a:avLst/>
              <a:gdLst/>
              <a:ahLst/>
              <a:cxnLst/>
              <a:rect l="0" t="0" r="0" b="0"/>
              <a:pathLst>
                <a:path w="243842" h="163231">
                  <a:moveTo>
                    <a:pt x="0" y="26070"/>
                  </a:moveTo>
                  <a:lnTo>
                    <a:pt x="4047" y="30115"/>
                  </a:lnTo>
                  <a:lnTo>
                    <a:pt x="6033" y="36616"/>
                  </a:lnTo>
                  <a:lnTo>
                    <a:pt x="12795" y="72766"/>
                  </a:lnTo>
                  <a:lnTo>
                    <a:pt x="14920" y="103567"/>
                  </a:lnTo>
                  <a:lnTo>
                    <a:pt x="12840" y="113571"/>
                  </a:lnTo>
                  <a:lnTo>
                    <a:pt x="9941" y="121686"/>
                  </a:lnTo>
                  <a:lnTo>
                    <a:pt x="6978" y="144590"/>
                  </a:lnTo>
                  <a:lnTo>
                    <a:pt x="1631" y="155440"/>
                  </a:lnTo>
                  <a:lnTo>
                    <a:pt x="321" y="161689"/>
                  </a:lnTo>
                  <a:lnTo>
                    <a:pt x="216" y="161357"/>
                  </a:lnTo>
                  <a:lnTo>
                    <a:pt x="9" y="141230"/>
                  </a:lnTo>
                  <a:lnTo>
                    <a:pt x="10608" y="104192"/>
                  </a:lnTo>
                  <a:lnTo>
                    <a:pt x="20410" y="72167"/>
                  </a:lnTo>
                  <a:lnTo>
                    <a:pt x="32757" y="41383"/>
                  </a:lnTo>
                  <a:lnTo>
                    <a:pt x="41653" y="27796"/>
                  </a:lnTo>
                  <a:lnTo>
                    <a:pt x="70714" y="934"/>
                  </a:lnTo>
                  <a:lnTo>
                    <a:pt x="73391" y="0"/>
                  </a:lnTo>
                  <a:lnTo>
                    <a:pt x="76021" y="223"/>
                  </a:lnTo>
                  <a:lnTo>
                    <a:pt x="94114" y="8900"/>
                  </a:lnTo>
                  <a:lnTo>
                    <a:pt x="100530" y="13641"/>
                  </a:lnTo>
                  <a:lnTo>
                    <a:pt x="108905" y="25114"/>
                  </a:lnTo>
                  <a:lnTo>
                    <a:pt x="121879" y="57425"/>
                  </a:lnTo>
                  <a:lnTo>
                    <a:pt x="128026" y="83156"/>
                  </a:lnTo>
                  <a:lnTo>
                    <a:pt x="122539" y="120800"/>
                  </a:lnTo>
                  <a:lnTo>
                    <a:pt x="121929" y="139901"/>
                  </a:lnTo>
                  <a:lnTo>
                    <a:pt x="122769" y="125652"/>
                  </a:lnTo>
                  <a:lnTo>
                    <a:pt x="132526" y="93715"/>
                  </a:lnTo>
                  <a:lnTo>
                    <a:pt x="150871" y="56426"/>
                  </a:lnTo>
                  <a:lnTo>
                    <a:pt x="167505" y="21365"/>
                  </a:lnTo>
                  <a:lnTo>
                    <a:pt x="177774" y="8865"/>
                  </a:lnTo>
                  <a:lnTo>
                    <a:pt x="179477" y="7827"/>
                  </a:lnTo>
                  <a:lnTo>
                    <a:pt x="180610" y="7979"/>
                  </a:lnTo>
                  <a:lnTo>
                    <a:pt x="182433" y="10266"/>
                  </a:lnTo>
                  <a:lnTo>
                    <a:pt x="183640" y="17647"/>
                  </a:lnTo>
                  <a:lnTo>
                    <a:pt x="188894" y="34533"/>
                  </a:lnTo>
                  <a:lnTo>
                    <a:pt x="195526" y="70519"/>
                  </a:lnTo>
                  <a:lnTo>
                    <a:pt x="197609" y="102019"/>
                  </a:lnTo>
                  <a:lnTo>
                    <a:pt x="198901" y="134253"/>
                  </a:lnTo>
                  <a:lnTo>
                    <a:pt x="204184" y="149375"/>
                  </a:lnTo>
                  <a:lnTo>
                    <a:pt x="208719" y="156506"/>
                  </a:lnTo>
                  <a:lnTo>
                    <a:pt x="213556" y="160242"/>
                  </a:lnTo>
                  <a:lnTo>
                    <a:pt x="219375" y="161901"/>
                  </a:lnTo>
                  <a:lnTo>
                    <a:pt x="243841" y="16323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914"/>
            <p:cNvSpPr/>
            <p:nvPr/>
          </p:nvSpPr>
          <p:spPr>
            <a:xfrm>
              <a:off x="4191482" y="2994659"/>
              <a:ext cx="166661" cy="150751"/>
            </a:xfrm>
            <a:custGeom>
              <a:avLst/>
              <a:gdLst/>
              <a:ahLst/>
              <a:cxnLst/>
              <a:rect l="0" t="0" r="0" b="0"/>
              <a:pathLst>
                <a:path w="166661" h="150751">
                  <a:moveTo>
                    <a:pt x="106197" y="0"/>
                  </a:moveTo>
                  <a:lnTo>
                    <a:pt x="76714" y="0"/>
                  </a:lnTo>
                  <a:lnTo>
                    <a:pt x="67411" y="4516"/>
                  </a:lnTo>
                  <a:lnTo>
                    <a:pt x="39057" y="29263"/>
                  </a:lnTo>
                  <a:lnTo>
                    <a:pt x="20467" y="54605"/>
                  </a:lnTo>
                  <a:lnTo>
                    <a:pt x="5014" y="91605"/>
                  </a:lnTo>
                  <a:lnTo>
                    <a:pt x="0" y="126569"/>
                  </a:lnTo>
                  <a:lnTo>
                    <a:pt x="1989" y="134711"/>
                  </a:lnTo>
                  <a:lnTo>
                    <a:pt x="3706" y="138066"/>
                  </a:lnTo>
                  <a:lnTo>
                    <a:pt x="10127" y="144054"/>
                  </a:lnTo>
                  <a:lnTo>
                    <a:pt x="14210" y="146837"/>
                  </a:lnTo>
                  <a:lnTo>
                    <a:pt x="32093" y="150750"/>
                  </a:lnTo>
                  <a:lnTo>
                    <a:pt x="64600" y="143893"/>
                  </a:lnTo>
                  <a:lnTo>
                    <a:pt x="97887" y="134443"/>
                  </a:lnTo>
                  <a:lnTo>
                    <a:pt x="128074" y="118342"/>
                  </a:lnTo>
                  <a:lnTo>
                    <a:pt x="144947" y="103831"/>
                  </a:lnTo>
                  <a:lnTo>
                    <a:pt x="161494" y="78699"/>
                  </a:lnTo>
                  <a:lnTo>
                    <a:pt x="165479" y="63488"/>
                  </a:lnTo>
                  <a:lnTo>
                    <a:pt x="166660" y="48257"/>
                  </a:lnTo>
                  <a:lnTo>
                    <a:pt x="164678" y="40356"/>
                  </a:lnTo>
                  <a:lnTo>
                    <a:pt x="162965" y="37064"/>
                  </a:lnTo>
                  <a:lnTo>
                    <a:pt x="156544" y="31147"/>
                  </a:lnTo>
                  <a:lnTo>
                    <a:pt x="126318" y="12739"/>
                  </a:lnTo>
                  <a:lnTo>
                    <a:pt x="107173" y="8294"/>
                  </a:lnTo>
                  <a:lnTo>
                    <a:pt x="98577" y="76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915"/>
            <p:cNvSpPr/>
            <p:nvPr/>
          </p:nvSpPr>
          <p:spPr>
            <a:xfrm>
              <a:off x="3985259" y="3002278"/>
              <a:ext cx="121921" cy="30482"/>
            </a:xfrm>
            <a:custGeom>
              <a:avLst/>
              <a:gdLst/>
              <a:ahLst/>
              <a:cxnLst/>
              <a:rect l="0" t="0" r="0" b="0"/>
              <a:pathLst>
                <a:path w="121921" h="30482">
                  <a:moveTo>
                    <a:pt x="0" y="30481"/>
                  </a:moveTo>
                  <a:lnTo>
                    <a:pt x="35392" y="15043"/>
                  </a:lnTo>
                  <a:lnTo>
                    <a:pt x="68045" y="9087"/>
                  </a:lnTo>
                  <a:lnTo>
                    <a:pt x="99373" y="4010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916"/>
            <p:cNvSpPr/>
            <p:nvPr/>
          </p:nvSpPr>
          <p:spPr>
            <a:xfrm>
              <a:off x="4084323" y="2796540"/>
              <a:ext cx="15237" cy="350520"/>
            </a:xfrm>
            <a:custGeom>
              <a:avLst/>
              <a:gdLst/>
              <a:ahLst/>
              <a:cxnLst/>
              <a:rect l="0" t="0" r="0" b="0"/>
              <a:pathLst>
                <a:path w="15237" h="350520">
                  <a:moveTo>
                    <a:pt x="15236" y="0"/>
                  </a:moveTo>
                  <a:lnTo>
                    <a:pt x="15236" y="4045"/>
                  </a:lnTo>
                  <a:lnTo>
                    <a:pt x="12978" y="8288"/>
                  </a:lnTo>
                  <a:lnTo>
                    <a:pt x="11190" y="10604"/>
                  </a:lnTo>
                  <a:lnTo>
                    <a:pt x="5830" y="41753"/>
                  </a:lnTo>
                  <a:lnTo>
                    <a:pt x="1148" y="79460"/>
                  </a:lnTo>
                  <a:lnTo>
                    <a:pt x="338" y="117523"/>
                  </a:lnTo>
                  <a:lnTo>
                    <a:pt x="147" y="143954"/>
                  </a:lnTo>
                  <a:lnTo>
                    <a:pt x="64" y="169813"/>
                  </a:lnTo>
                  <a:lnTo>
                    <a:pt x="26" y="195416"/>
                  </a:lnTo>
                  <a:lnTo>
                    <a:pt x="9" y="220906"/>
                  </a:lnTo>
                  <a:lnTo>
                    <a:pt x="0" y="256798"/>
                  </a:lnTo>
                  <a:lnTo>
                    <a:pt x="2255" y="286626"/>
                  </a:lnTo>
                  <a:lnTo>
                    <a:pt x="6909" y="321190"/>
                  </a:lnTo>
                  <a:lnTo>
                    <a:pt x="8253" y="336561"/>
                  </a:lnTo>
                  <a:lnTo>
                    <a:pt x="15236" y="3505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917"/>
            <p:cNvSpPr/>
            <p:nvPr/>
          </p:nvSpPr>
          <p:spPr>
            <a:xfrm>
              <a:off x="3970018" y="2872740"/>
              <a:ext cx="15242" cy="160020"/>
            </a:xfrm>
            <a:custGeom>
              <a:avLst/>
              <a:gdLst/>
              <a:ahLst/>
              <a:cxnLst/>
              <a:rect l="0" t="0" r="0" b="0"/>
              <a:pathLst>
                <a:path w="15242" h="160020">
                  <a:moveTo>
                    <a:pt x="15241" y="0"/>
                  </a:moveTo>
                  <a:lnTo>
                    <a:pt x="8681" y="6560"/>
                  </a:lnTo>
                  <a:lnTo>
                    <a:pt x="7936" y="11351"/>
                  </a:lnTo>
                  <a:lnTo>
                    <a:pt x="6793" y="47935"/>
                  </a:lnTo>
                  <a:lnTo>
                    <a:pt x="1593" y="84757"/>
                  </a:lnTo>
                  <a:lnTo>
                    <a:pt x="471" y="119094"/>
                  </a:lnTo>
                  <a:lnTo>
                    <a:pt x="0" y="1600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19"/>
          <p:cNvGrpSpPr/>
          <p:nvPr/>
        </p:nvGrpSpPr>
        <p:grpSpPr>
          <a:xfrm>
            <a:off x="1937160" y="2171793"/>
            <a:ext cx="1639416" cy="981623"/>
            <a:chOff x="1937160" y="2171793"/>
            <a:chExt cx="1639416" cy="981623"/>
          </a:xfrm>
        </p:grpSpPr>
        <p:sp>
          <p:nvSpPr>
            <p:cNvPr id="373" name="SMARTInkShape-918"/>
            <p:cNvSpPr/>
            <p:nvPr/>
          </p:nvSpPr>
          <p:spPr>
            <a:xfrm>
              <a:off x="3448770" y="2286311"/>
              <a:ext cx="127806" cy="205430"/>
            </a:xfrm>
            <a:custGeom>
              <a:avLst/>
              <a:gdLst/>
              <a:ahLst/>
              <a:cxnLst/>
              <a:rect l="0" t="0" r="0" b="0"/>
              <a:pathLst>
                <a:path w="127806" h="205430">
                  <a:moveTo>
                    <a:pt x="109770" y="7309"/>
                  </a:moveTo>
                  <a:lnTo>
                    <a:pt x="103208" y="7309"/>
                  </a:lnTo>
                  <a:lnTo>
                    <a:pt x="96274" y="2071"/>
                  </a:lnTo>
                  <a:lnTo>
                    <a:pt x="91634" y="748"/>
                  </a:lnTo>
                  <a:lnTo>
                    <a:pt x="80220" y="0"/>
                  </a:lnTo>
                  <a:lnTo>
                    <a:pt x="66111" y="3825"/>
                  </a:lnTo>
                  <a:lnTo>
                    <a:pt x="31002" y="20102"/>
                  </a:lnTo>
                  <a:lnTo>
                    <a:pt x="16628" y="28501"/>
                  </a:lnTo>
                  <a:lnTo>
                    <a:pt x="993" y="46893"/>
                  </a:lnTo>
                  <a:lnTo>
                    <a:pt x="0" y="49784"/>
                  </a:lnTo>
                  <a:lnTo>
                    <a:pt x="183" y="52559"/>
                  </a:lnTo>
                  <a:lnTo>
                    <a:pt x="6560" y="67141"/>
                  </a:lnTo>
                  <a:lnTo>
                    <a:pt x="17571" y="81385"/>
                  </a:lnTo>
                  <a:lnTo>
                    <a:pt x="49712" y="100390"/>
                  </a:lnTo>
                  <a:lnTo>
                    <a:pt x="87028" y="119128"/>
                  </a:lnTo>
                  <a:lnTo>
                    <a:pt x="116934" y="138226"/>
                  </a:lnTo>
                  <a:lnTo>
                    <a:pt x="126662" y="150709"/>
                  </a:lnTo>
                  <a:lnTo>
                    <a:pt x="127805" y="154554"/>
                  </a:lnTo>
                  <a:lnTo>
                    <a:pt x="127719" y="157965"/>
                  </a:lnTo>
                  <a:lnTo>
                    <a:pt x="121500" y="173569"/>
                  </a:lnTo>
                  <a:lnTo>
                    <a:pt x="110517" y="187993"/>
                  </a:lnTo>
                  <a:lnTo>
                    <a:pt x="99094" y="193446"/>
                  </a:lnTo>
                  <a:lnTo>
                    <a:pt x="67020" y="200992"/>
                  </a:lnTo>
                  <a:lnTo>
                    <a:pt x="35003" y="204552"/>
                  </a:lnTo>
                  <a:lnTo>
                    <a:pt x="10709" y="20542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919"/>
            <p:cNvSpPr/>
            <p:nvPr/>
          </p:nvSpPr>
          <p:spPr>
            <a:xfrm>
              <a:off x="3192778" y="2302848"/>
              <a:ext cx="148786" cy="188893"/>
            </a:xfrm>
            <a:custGeom>
              <a:avLst/>
              <a:gdLst/>
              <a:ahLst/>
              <a:cxnLst/>
              <a:rect l="0" t="0" r="0" b="0"/>
              <a:pathLst>
                <a:path w="148786" h="188893">
                  <a:moveTo>
                    <a:pt x="0" y="59352"/>
                  </a:moveTo>
                  <a:lnTo>
                    <a:pt x="0" y="63395"/>
                  </a:lnTo>
                  <a:lnTo>
                    <a:pt x="2257" y="67640"/>
                  </a:lnTo>
                  <a:lnTo>
                    <a:pt x="17914" y="84789"/>
                  </a:lnTo>
                  <a:lnTo>
                    <a:pt x="25177" y="87590"/>
                  </a:lnTo>
                  <a:lnTo>
                    <a:pt x="58556" y="89698"/>
                  </a:lnTo>
                  <a:lnTo>
                    <a:pt x="89870" y="81525"/>
                  </a:lnTo>
                  <a:lnTo>
                    <a:pt x="116635" y="68575"/>
                  </a:lnTo>
                  <a:lnTo>
                    <a:pt x="131174" y="55781"/>
                  </a:lnTo>
                  <a:lnTo>
                    <a:pt x="140372" y="42111"/>
                  </a:lnTo>
                  <a:lnTo>
                    <a:pt x="148244" y="22692"/>
                  </a:lnTo>
                  <a:lnTo>
                    <a:pt x="148785" y="18825"/>
                  </a:lnTo>
                  <a:lnTo>
                    <a:pt x="147125" y="12269"/>
                  </a:lnTo>
                  <a:lnTo>
                    <a:pt x="141430" y="3821"/>
                  </a:lnTo>
                  <a:lnTo>
                    <a:pt x="136800" y="804"/>
                  </a:lnTo>
                  <a:lnTo>
                    <a:pt x="134380" y="0"/>
                  </a:lnTo>
                  <a:lnTo>
                    <a:pt x="127177" y="1364"/>
                  </a:lnTo>
                  <a:lnTo>
                    <a:pt x="92823" y="13891"/>
                  </a:lnTo>
                  <a:lnTo>
                    <a:pt x="76610" y="23585"/>
                  </a:lnTo>
                  <a:lnTo>
                    <a:pt x="61083" y="39441"/>
                  </a:lnTo>
                  <a:lnTo>
                    <a:pt x="48015" y="60225"/>
                  </a:lnTo>
                  <a:lnTo>
                    <a:pt x="36015" y="94047"/>
                  </a:lnTo>
                  <a:lnTo>
                    <a:pt x="31574" y="126413"/>
                  </a:lnTo>
                  <a:lnTo>
                    <a:pt x="31651" y="144509"/>
                  </a:lnTo>
                  <a:lnTo>
                    <a:pt x="34668" y="155337"/>
                  </a:lnTo>
                  <a:lnTo>
                    <a:pt x="41092" y="163534"/>
                  </a:lnTo>
                  <a:lnTo>
                    <a:pt x="50437" y="170001"/>
                  </a:lnTo>
                  <a:lnTo>
                    <a:pt x="86619" y="185407"/>
                  </a:lnTo>
                  <a:lnTo>
                    <a:pt x="121922" y="18889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920"/>
            <p:cNvSpPr/>
            <p:nvPr/>
          </p:nvSpPr>
          <p:spPr>
            <a:xfrm>
              <a:off x="3116578" y="2240277"/>
              <a:ext cx="15240" cy="7624"/>
            </a:xfrm>
            <a:custGeom>
              <a:avLst/>
              <a:gdLst/>
              <a:ahLst/>
              <a:cxnLst/>
              <a:rect l="0" t="0" r="0" b="0"/>
              <a:pathLst>
                <a:path w="15240" h="7624">
                  <a:moveTo>
                    <a:pt x="15239" y="7623"/>
                  </a:moveTo>
                  <a:lnTo>
                    <a:pt x="15239" y="1060"/>
                  </a:lnTo>
                  <a:lnTo>
                    <a:pt x="14395" y="7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921"/>
            <p:cNvSpPr/>
            <p:nvPr/>
          </p:nvSpPr>
          <p:spPr>
            <a:xfrm>
              <a:off x="3116578" y="2308859"/>
              <a:ext cx="7623" cy="190501"/>
            </a:xfrm>
            <a:custGeom>
              <a:avLst/>
              <a:gdLst/>
              <a:ahLst/>
              <a:cxnLst/>
              <a:rect l="0" t="0" r="0" b="0"/>
              <a:pathLst>
                <a:path w="7623" h="190501">
                  <a:moveTo>
                    <a:pt x="7622" y="0"/>
                  </a:moveTo>
                  <a:lnTo>
                    <a:pt x="1061" y="6559"/>
                  </a:lnTo>
                  <a:lnTo>
                    <a:pt x="316" y="11352"/>
                  </a:lnTo>
                  <a:lnTo>
                    <a:pt x="18" y="47938"/>
                  </a:lnTo>
                  <a:lnTo>
                    <a:pt x="5" y="82502"/>
                  </a:lnTo>
                  <a:lnTo>
                    <a:pt x="4047" y="118083"/>
                  </a:lnTo>
                  <a:lnTo>
                    <a:pt x="6915" y="150794"/>
                  </a:lnTo>
                  <a:lnTo>
                    <a:pt x="6565" y="16895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922"/>
            <p:cNvSpPr/>
            <p:nvPr/>
          </p:nvSpPr>
          <p:spPr>
            <a:xfrm>
              <a:off x="2897140" y="2316477"/>
              <a:ext cx="120378" cy="211399"/>
            </a:xfrm>
            <a:custGeom>
              <a:avLst/>
              <a:gdLst/>
              <a:ahLst/>
              <a:cxnLst/>
              <a:rect l="0" t="0" r="0" b="0"/>
              <a:pathLst>
                <a:path w="120378" h="211399">
                  <a:moveTo>
                    <a:pt x="120377" y="0"/>
                  </a:moveTo>
                  <a:lnTo>
                    <a:pt x="84182" y="0"/>
                  </a:lnTo>
                  <a:lnTo>
                    <a:pt x="77197" y="848"/>
                  </a:lnTo>
                  <a:lnTo>
                    <a:pt x="68449" y="4048"/>
                  </a:lnTo>
                  <a:lnTo>
                    <a:pt x="61175" y="10548"/>
                  </a:lnTo>
                  <a:lnTo>
                    <a:pt x="31135" y="47399"/>
                  </a:lnTo>
                  <a:lnTo>
                    <a:pt x="17173" y="77379"/>
                  </a:lnTo>
                  <a:lnTo>
                    <a:pt x="6263" y="112778"/>
                  </a:lnTo>
                  <a:lnTo>
                    <a:pt x="0" y="144482"/>
                  </a:lnTo>
                  <a:lnTo>
                    <a:pt x="2962" y="163508"/>
                  </a:lnTo>
                  <a:lnTo>
                    <a:pt x="13244" y="179870"/>
                  </a:lnTo>
                  <a:lnTo>
                    <a:pt x="31892" y="199722"/>
                  </a:lnTo>
                  <a:lnTo>
                    <a:pt x="41823" y="206736"/>
                  </a:lnTo>
                  <a:lnTo>
                    <a:pt x="60979" y="211398"/>
                  </a:lnTo>
                  <a:lnTo>
                    <a:pt x="73094" y="210230"/>
                  </a:lnTo>
                  <a:lnTo>
                    <a:pt x="110127" y="199445"/>
                  </a:lnTo>
                  <a:lnTo>
                    <a:pt x="120377" y="19812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923"/>
            <p:cNvSpPr/>
            <p:nvPr/>
          </p:nvSpPr>
          <p:spPr>
            <a:xfrm>
              <a:off x="2636517" y="2294102"/>
              <a:ext cx="212774" cy="224285"/>
            </a:xfrm>
            <a:custGeom>
              <a:avLst/>
              <a:gdLst/>
              <a:ahLst/>
              <a:cxnLst/>
              <a:rect l="0" t="0" r="0" b="0"/>
              <a:pathLst>
                <a:path w="212774" h="224285">
                  <a:moveTo>
                    <a:pt x="0" y="83336"/>
                  </a:moveTo>
                  <a:lnTo>
                    <a:pt x="4047" y="87383"/>
                  </a:lnTo>
                  <a:lnTo>
                    <a:pt x="8289" y="89368"/>
                  </a:lnTo>
                  <a:lnTo>
                    <a:pt x="45938" y="98064"/>
                  </a:lnTo>
                  <a:lnTo>
                    <a:pt x="77234" y="97664"/>
                  </a:lnTo>
                  <a:lnTo>
                    <a:pt x="109144" y="92531"/>
                  </a:lnTo>
                  <a:lnTo>
                    <a:pt x="133374" y="89167"/>
                  </a:lnTo>
                  <a:lnTo>
                    <a:pt x="160780" y="76399"/>
                  </a:lnTo>
                  <a:lnTo>
                    <a:pt x="195202" y="51659"/>
                  </a:lnTo>
                  <a:lnTo>
                    <a:pt x="206663" y="39048"/>
                  </a:lnTo>
                  <a:lnTo>
                    <a:pt x="210385" y="29505"/>
                  </a:lnTo>
                  <a:lnTo>
                    <a:pt x="212773" y="13623"/>
                  </a:lnTo>
                  <a:lnTo>
                    <a:pt x="210844" y="7761"/>
                  </a:lnTo>
                  <a:lnTo>
                    <a:pt x="209143" y="5015"/>
                  </a:lnTo>
                  <a:lnTo>
                    <a:pt x="207162" y="3182"/>
                  </a:lnTo>
                  <a:lnTo>
                    <a:pt x="202705" y="1146"/>
                  </a:lnTo>
                  <a:lnTo>
                    <a:pt x="191390" y="0"/>
                  </a:lnTo>
                  <a:lnTo>
                    <a:pt x="167157" y="5695"/>
                  </a:lnTo>
                  <a:lnTo>
                    <a:pt x="135928" y="21487"/>
                  </a:lnTo>
                  <a:lnTo>
                    <a:pt x="107283" y="41330"/>
                  </a:lnTo>
                  <a:lnTo>
                    <a:pt x="84444" y="71089"/>
                  </a:lnTo>
                  <a:lnTo>
                    <a:pt x="68767" y="99462"/>
                  </a:lnTo>
                  <a:lnTo>
                    <a:pt x="52344" y="135346"/>
                  </a:lnTo>
                  <a:lnTo>
                    <a:pt x="47685" y="159143"/>
                  </a:lnTo>
                  <a:lnTo>
                    <a:pt x="50348" y="178236"/>
                  </a:lnTo>
                  <a:lnTo>
                    <a:pt x="56500" y="194617"/>
                  </a:lnTo>
                  <a:lnTo>
                    <a:pt x="71776" y="210193"/>
                  </a:lnTo>
                  <a:lnTo>
                    <a:pt x="85242" y="215918"/>
                  </a:lnTo>
                  <a:lnTo>
                    <a:pt x="122109" y="224284"/>
                  </a:lnTo>
                  <a:lnTo>
                    <a:pt x="160046" y="221163"/>
                  </a:lnTo>
                  <a:lnTo>
                    <a:pt x="182883" y="22049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924"/>
            <p:cNvSpPr/>
            <p:nvPr/>
          </p:nvSpPr>
          <p:spPr>
            <a:xfrm>
              <a:off x="2411209" y="2295880"/>
              <a:ext cx="239486" cy="218721"/>
            </a:xfrm>
            <a:custGeom>
              <a:avLst/>
              <a:gdLst/>
              <a:ahLst/>
              <a:cxnLst/>
              <a:rect l="0" t="0" r="0" b="0"/>
              <a:pathLst>
                <a:path w="239486" h="218721">
                  <a:moveTo>
                    <a:pt x="11950" y="81558"/>
                  </a:moveTo>
                  <a:lnTo>
                    <a:pt x="7903" y="81558"/>
                  </a:lnTo>
                  <a:lnTo>
                    <a:pt x="6712" y="80711"/>
                  </a:lnTo>
                  <a:lnTo>
                    <a:pt x="5919" y="79300"/>
                  </a:lnTo>
                  <a:lnTo>
                    <a:pt x="0" y="55067"/>
                  </a:lnTo>
                  <a:lnTo>
                    <a:pt x="1840" y="45512"/>
                  </a:lnTo>
                  <a:lnTo>
                    <a:pt x="7639" y="34661"/>
                  </a:lnTo>
                  <a:lnTo>
                    <a:pt x="18763" y="26081"/>
                  </a:lnTo>
                  <a:lnTo>
                    <a:pt x="49012" y="15599"/>
                  </a:lnTo>
                  <a:lnTo>
                    <a:pt x="82582" y="5375"/>
                  </a:lnTo>
                  <a:lnTo>
                    <a:pt x="111618" y="0"/>
                  </a:lnTo>
                  <a:lnTo>
                    <a:pt x="141670" y="667"/>
                  </a:lnTo>
                  <a:lnTo>
                    <a:pt x="172024" y="6225"/>
                  </a:lnTo>
                  <a:lnTo>
                    <a:pt x="200206" y="15494"/>
                  </a:lnTo>
                  <a:lnTo>
                    <a:pt x="215846" y="25102"/>
                  </a:lnTo>
                  <a:lnTo>
                    <a:pt x="228443" y="37839"/>
                  </a:lnTo>
                  <a:lnTo>
                    <a:pt x="235169" y="51967"/>
                  </a:lnTo>
                  <a:lnTo>
                    <a:pt x="239485" y="81733"/>
                  </a:lnTo>
                  <a:lnTo>
                    <a:pt x="232145" y="108517"/>
                  </a:lnTo>
                  <a:lnTo>
                    <a:pt x="213647" y="141822"/>
                  </a:lnTo>
                  <a:lnTo>
                    <a:pt x="192784" y="164327"/>
                  </a:lnTo>
                  <a:lnTo>
                    <a:pt x="158083" y="187530"/>
                  </a:lnTo>
                  <a:lnTo>
                    <a:pt x="132014" y="201012"/>
                  </a:lnTo>
                  <a:lnTo>
                    <a:pt x="96909" y="209107"/>
                  </a:lnTo>
                  <a:lnTo>
                    <a:pt x="60076" y="216868"/>
                  </a:lnTo>
                  <a:lnTo>
                    <a:pt x="34808" y="2187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925"/>
            <p:cNvSpPr/>
            <p:nvPr/>
          </p:nvSpPr>
          <p:spPr>
            <a:xfrm>
              <a:off x="2430777" y="2385059"/>
              <a:ext cx="21777" cy="259082"/>
            </a:xfrm>
            <a:custGeom>
              <a:avLst/>
              <a:gdLst/>
              <a:ahLst/>
              <a:cxnLst/>
              <a:rect l="0" t="0" r="0" b="0"/>
              <a:pathLst>
                <a:path w="21777" h="259082">
                  <a:moveTo>
                    <a:pt x="7623" y="0"/>
                  </a:moveTo>
                  <a:lnTo>
                    <a:pt x="7623" y="4044"/>
                  </a:lnTo>
                  <a:lnTo>
                    <a:pt x="9880" y="8287"/>
                  </a:lnTo>
                  <a:lnTo>
                    <a:pt x="11666" y="10606"/>
                  </a:lnTo>
                  <a:lnTo>
                    <a:pt x="13654" y="17696"/>
                  </a:lnTo>
                  <a:lnTo>
                    <a:pt x="17361" y="54225"/>
                  </a:lnTo>
                  <a:lnTo>
                    <a:pt x="21776" y="88040"/>
                  </a:lnTo>
                  <a:lnTo>
                    <a:pt x="18495" y="117337"/>
                  </a:lnTo>
                  <a:lnTo>
                    <a:pt x="16205" y="147468"/>
                  </a:lnTo>
                  <a:lnTo>
                    <a:pt x="15526" y="177844"/>
                  </a:lnTo>
                  <a:lnTo>
                    <a:pt x="10060" y="211517"/>
                  </a:lnTo>
                  <a:lnTo>
                    <a:pt x="5845" y="235355"/>
                  </a:lnTo>
                  <a:lnTo>
                    <a:pt x="772" y="250185"/>
                  </a:lnTo>
                  <a:lnTo>
                    <a:pt x="0" y="25908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926"/>
            <p:cNvSpPr/>
            <p:nvPr/>
          </p:nvSpPr>
          <p:spPr>
            <a:xfrm>
              <a:off x="2077292" y="2171793"/>
              <a:ext cx="330629" cy="396148"/>
            </a:xfrm>
            <a:custGeom>
              <a:avLst/>
              <a:gdLst/>
              <a:ahLst/>
              <a:cxnLst/>
              <a:rect l="0" t="0" r="0" b="0"/>
              <a:pathLst>
                <a:path w="330629" h="396148">
                  <a:moveTo>
                    <a:pt x="330628" y="7527"/>
                  </a:moveTo>
                  <a:lnTo>
                    <a:pt x="326582" y="7527"/>
                  </a:lnTo>
                  <a:lnTo>
                    <a:pt x="322339" y="5269"/>
                  </a:lnTo>
                  <a:lnTo>
                    <a:pt x="317630" y="2289"/>
                  </a:lnTo>
                  <a:lnTo>
                    <a:pt x="312715" y="966"/>
                  </a:lnTo>
                  <a:lnTo>
                    <a:pt x="276382" y="0"/>
                  </a:lnTo>
                  <a:lnTo>
                    <a:pt x="246070" y="3979"/>
                  </a:lnTo>
                  <a:lnTo>
                    <a:pt x="214321" y="10521"/>
                  </a:lnTo>
                  <a:lnTo>
                    <a:pt x="179421" y="17821"/>
                  </a:lnTo>
                  <a:lnTo>
                    <a:pt x="142268" y="29392"/>
                  </a:lnTo>
                  <a:lnTo>
                    <a:pt x="104449" y="47588"/>
                  </a:lnTo>
                  <a:lnTo>
                    <a:pt x="70478" y="65022"/>
                  </a:lnTo>
                  <a:lnTo>
                    <a:pt x="35586" y="85237"/>
                  </a:lnTo>
                  <a:lnTo>
                    <a:pt x="17901" y="96216"/>
                  </a:lnTo>
                  <a:lnTo>
                    <a:pt x="1054" y="115548"/>
                  </a:lnTo>
                  <a:lnTo>
                    <a:pt x="0" y="118486"/>
                  </a:lnTo>
                  <a:lnTo>
                    <a:pt x="143" y="121293"/>
                  </a:lnTo>
                  <a:lnTo>
                    <a:pt x="1084" y="124011"/>
                  </a:lnTo>
                  <a:lnTo>
                    <a:pt x="6644" y="129289"/>
                  </a:lnTo>
                  <a:lnTo>
                    <a:pt x="36028" y="144672"/>
                  </a:lnTo>
                  <a:lnTo>
                    <a:pt x="68483" y="154844"/>
                  </a:lnTo>
                  <a:lnTo>
                    <a:pt x="97545" y="166510"/>
                  </a:lnTo>
                  <a:lnTo>
                    <a:pt x="127605" y="176646"/>
                  </a:lnTo>
                  <a:lnTo>
                    <a:pt x="157958" y="189058"/>
                  </a:lnTo>
                  <a:lnTo>
                    <a:pt x="192446" y="203460"/>
                  </a:lnTo>
                  <a:lnTo>
                    <a:pt x="229860" y="224341"/>
                  </a:lnTo>
                  <a:lnTo>
                    <a:pt x="259451" y="252048"/>
                  </a:lnTo>
                  <a:lnTo>
                    <a:pt x="281855" y="281982"/>
                  </a:lnTo>
                  <a:lnTo>
                    <a:pt x="285525" y="297146"/>
                  </a:lnTo>
                  <a:lnTo>
                    <a:pt x="282831" y="317705"/>
                  </a:lnTo>
                  <a:lnTo>
                    <a:pt x="270293" y="343867"/>
                  </a:lnTo>
                  <a:lnTo>
                    <a:pt x="252353" y="361936"/>
                  </a:lnTo>
                  <a:lnTo>
                    <a:pt x="216055" y="382339"/>
                  </a:lnTo>
                  <a:lnTo>
                    <a:pt x="201813" y="390009"/>
                  </a:lnTo>
                  <a:lnTo>
                    <a:pt x="183426" y="394326"/>
                  </a:lnTo>
                  <a:lnTo>
                    <a:pt x="147428" y="395906"/>
                  </a:lnTo>
                  <a:lnTo>
                    <a:pt x="109646" y="39614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927"/>
            <p:cNvSpPr/>
            <p:nvPr/>
          </p:nvSpPr>
          <p:spPr>
            <a:xfrm>
              <a:off x="3086100" y="2933700"/>
              <a:ext cx="166728" cy="205257"/>
            </a:xfrm>
            <a:custGeom>
              <a:avLst/>
              <a:gdLst/>
              <a:ahLst/>
              <a:cxnLst/>
              <a:rect l="0" t="0" r="0" b="0"/>
              <a:pathLst>
                <a:path w="166728" h="205257">
                  <a:moveTo>
                    <a:pt x="129540" y="0"/>
                  </a:moveTo>
                  <a:lnTo>
                    <a:pt x="122977" y="0"/>
                  </a:lnTo>
                  <a:lnTo>
                    <a:pt x="118186" y="4043"/>
                  </a:lnTo>
                  <a:lnTo>
                    <a:pt x="111512" y="6031"/>
                  </a:lnTo>
                  <a:lnTo>
                    <a:pt x="75284" y="15769"/>
                  </a:lnTo>
                  <a:lnTo>
                    <a:pt x="38686" y="30526"/>
                  </a:lnTo>
                  <a:lnTo>
                    <a:pt x="14470" y="43186"/>
                  </a:lnTo>
                  <a:lnTo>
                    <a:pt x="10665" y="48261"/>
                  </a:lnTo>
                  <a:lnTo>
                    <a:pt x="8520" y="55878"/>
                  </a:lnTo>
                  <a:lnTo>
                    <a:pt x="9068" y="58420"/>
                  </a:lnTo>
                  <a:lnTo>
                    <a:pt x="11932" y="63500"/>
                  </a:lnTo>
                  <a:lnTo>
                    <a:pt x="26753" y="73660"/>
                  </a:lnTo>
                  <a:lnTo>
                    <a:pt x="41886" y="80433"/>
                  </a:lnTo>
                  <a:lnTo>
                    <a:pt x="76698" y="87419"/>
                  </a:lnTo>
                  <a:lnTo>
                    <a:pt x="111168" y="97575"/>
                  </a:lnTo>
                  <a:lnTo>
                    <a:pt x="146822" y="119538"/>
                  </a:lnTo>
                  <a:lnTo>
                    <a:pt x="157258" y="128197"/>
                  </a:lnTo>
                  <a:lnTo>
                    <a:pt x="163024" y="137693"/>
                  </a:lnTo>
                  <a:lnTo>
                    <a:pt x="166727" y="153540"/>
                  </a:lnTo>
                  <a:lnTo>
                    <a:pt x="162717" y="161654"/>
                  </a:lnTo>
                  <a:lnTo>
                    <a:pt x="141589" y="184786"/>
                  </a:lnTo>
                  <a:lnTo>
                    <a:pt x="125114" y="194640"/>
                  </a:lnTo>
                  <a:lnTo>
                    <a:pt x="92319" y="203296"/>
                  </a:lnTo>
                  <a:lnTo>
                    <a:pt x="57086" y="205256"/>
                  </a:lnTo>
                  <a:lnTo>
                    <a:pt x="21764" y="203418"/>
                  </a:lnTo>
                  <a:lnTo>
                    <a:pt x="0" y="198117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928"/>
            <p:cNvSpPr/>
            <p:nvPr/>
          </p:nvSpPr>
          <p:spPr>
            <a:xfrm>
              <a:off x="2895600" y="2941317"/>
              <a:ext cx="128335" cy="175091"/>
            </a:xfrm>
            <a:custGeom>
              <a:avLst/>
              <a:gdLst/>
              <a:ahLst/>
              <a:cxnLst/>
              <a:rect l="0" t="0" r="0" b="0"/>
              <a:pathLst>
                <a:path w="128335" h="175091">
                  <a:moveTo>
                    <a:pt x="15240" y="30483"/>
                  </a:moveTo>
                  <a:lnTo>
                    <a:pt x="15240" y="23176"/>
                  </a:lnTo>
                  <a:lnTo>
                    <a:pt x="11195" y="22954"/>
                  </a:lnTo>
                  <a:lnTo>
                    <a:pt x="10003" y="23771"/>
                  </a:lnTo>
                  <a:lnTo>
                    <a:pt x="9206" y="25162"/>
                  </a:lnTo>
                  <a:lnTo>
                    <a:pt x="1085" y="62951"/>
                  </a:lnTo>
                  <a:lnTo>
                    <a:pt x="143" y="99322"/>
                  </a:lnTo>
                  <a:lnTo>
                    <a:pt x="12" y="136516"/>
                  </a:lnTo>
                  <a:lnTo>
                    <a:pt x="0" y="157353"/>
                  </a:lnTo>
                  <a:lnTo>
                    <a:pt x="1694" y="161631"/>
                  </a:lnTo>
                  <a:lnTo>
                    <a:pt x="8089" y="168640"/>
                  </a:lnTo>
                  <a:lnTo>
                    <a:pt x="14320" y="172317"/>
                  </a:lnTo>
                  <a:lnTo>
                    <a:pt x="25217" y="174680"/>
                  </a:lnTo>
                  <a:lnTo>
                    <a:pt x="37009" y="175090"/>
                  </a:lnTo>
                  <a:lnTo>
                    <a:pt x="56164" y="169145"/>
                  </a:lnTo>
                  <a:lnTo>
                    <a:pt x="71204" y="161409"/>
                  </a:lnTo>
                  <a:lnTo>
                    <a:pt x="86385" y="147920"/>
                  </a:lnTo>
                  <a:lnTo>
                    <a:pt x="107718" y="117757"/>
                  </a:lnTo>
                  <a:lnTo>
                    <a:pt x="118236" y="90620"/>
                  </a:lnTo>
                  <a:lnTo>
                    <a:pt x="125478" y="57279"/>
                  </a:lnTo>
                  <a:lnTo>
                    <a:pt x="128334" y="41057"/>
                  </a:lnTo>
                  <a:lnTo>
                    <a:pt x="122202" y="95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929"/>
            <p:cNvSpPr/>
            <p:nvPr/>
          </p:nvSpPr>
          <p:spPr>
            <a:xfrm>
              <a:off x="2362200" y="2922384"/>
              <a:ext cx="464818" cy="231032"/>
            </a:xfrm>
            <a:custGeom>
              <a:avLst/>
              <a:gdLst/>
              <a:ahLst/>
              <a:cxnLst/>
              <a:rect l="0" t="0" r="0" b="0"/>
              <a:pathLst>
                <a:path w="464818" h="231032">
                  <a:moveTo>
                    <a:pt x="0" y="95133"/>
                  </a:moveTo>
                  <a:lnTo>
                    <a:pt x="6560" y="101694"/>
                  </a:lnTo>
                  <a:lnTo>
                    <a:pt x="11351" y="102442"/>
                  </a:lnTo>
                  <a:lnTo>
                    <a:pt x="48447" y="102748"/>
                  </a:lnTo>
                  <a:lnTo>
                    <a:pt x="70654" y="101906"/>
                  </a:lnTo>
                  <a:lnTo>
                    <a:pt x="106652" y="87316"/>
                  </a:lnTo>
                  <a:lnTo>
                    <a:pt x="122949" y="77317"/>
                  </a:lnTo>
                  <a:lnTo>
                    <a:pt x="131632" y="69724"/>
                  </a:lnTo>
                  <a:lnTo>
                    <a:pt x="134703" y="62391"/>
                  </a:lnTo>
                  <a:lnTo>
                    <a:pt x="137016" y="39568"/>
                  </a:lnTo>
                  <a:lnTo>
                    <a:pt x="136215" y="37769"/>
                  </a:lnTo>
                  <a:lnTo>
                    <a:pt x="134836" y="36572"/>
                  </a:lnTo>
                  <a:lnTo>
                    <a:pt x="131048" y="35239"/>
                  </a:lnTo>
                  <a:lnTo>
                    <a:pt x="97066" y="34216"/>
                  </a:lnTo>
                  <a:lnTo>
                    <a:pt x="85192" y="38710"/>
                  </a:lnTo>
                  <a:lnTo>
                    <a:pt x="54210" y="60173"/>
                  </a:lnTo>
                  <a:lnTo>
                    <a:pt x="37015" y="84528"/>
                  </a:lnTo>
                  <a:lnTo>
                    <a:pt x="21611" y="117406"/>
                  </a:lnTo>
                  <a:lnTo>
                    <a:pt x="16498" y="148359"/>
                  </a:lnTo>
                  <a:lnTo>
                    <a:pt x="17746" y="178933"/>
                  </a:lnTo>
                  <a:lnTo>
                    <a:pt x="23602" y="197293"/>
                  </a:lnTo>
                  <a:lnTo>
                    <a:pt x="37209" y="215127"/>
                  </a:lnTo>
                  <a:lnTo>
                    <a:pt x="55334" y="225892"/>
                  </a:lnTo>
                  <a:lnTo>
                    <a:pt x="84214" y="231031"/>
                  </a:lnTo>
                  <a:lnTo>
                    <a:pt x="116635" y="229786"/>
                  </a:lnTo>
                  <a:lnTo>
                    <a:pt x="143212" y="221674"/>
                  </a:lnTo>
                  <a:lnTo>
                    <a:pt x="174950" y="203762"/>
                  </a:lnTo>
                  <a:lnTo>
                    <a:pt x="205676" y="183072"/>
                  </a:lnTo>
                  <a:lnTo>
                    <a:pt x="239784" y="148014"/>
                  </a:lnTo>
                  <a:lnTo>
                    <a:pt x="264242" y="116346"/>
                  </a:lnTo>
                  <a:lnTo>
                    <a:pt x="281724" y="80419"/>
                  </a:lnTo>
                  <a:lnTo>
                    <a:pt x="288528" y="65885"/>
                  </a:lnTo>
                  <a:lnTo>
                    <a:pt x="289423" y="58368"/>
                  </a:lnTo>
                  <a:lnTo>
                    <a:pt x="293603" y="90573"/>
                  </a:lnTo>
                  <a:lnTo>
                    <a:pt x="302740" y="126016"/>
                  </a:lnTo>
                  <a:lnTo>
                    <a:pt x="304393" y="160220"/>
                  </a:lnTo>
                  <a:lnTo>
                    <a:pt x="303870" y="192659"/>
                  </a:lnTo>
                  <a:lnTo>
                    <a:pt x="297207" y="224489"/>
                  </a:lnTo>
                  <a:lnTo>
                    <a:pt x="299439" y="189276"/>
                  </a:lnTo>
                  <a:lnTo>
                    <a:pt x="303741" y="152582"/>
                  </a:lnTo>
                  <a:lnTo>
                    <a:pt x="308530" y="122786"/>
                  </a:lnTo>
                  <a:lnTo>
                    <a:pt x="315310" y="88465"/>
                  </a:lnTo>
                  <a:lnTo>
                    <a:pt x="331273" y="51108"/>
                  </a:lnTo>
                  <a:lnTo>
                    <a:pt x="355741" y="15582"/>
                  </a:lnTo>
                  <a:lnTo>
                    <a:pt x="363565" y="8978"/>
                  </a:lnTo>
                  <a:lnTo>
                    <a:pt x="379529" y="693"/>
                  </a:lnTo>
                  <a:lnTo>
                    <a:pt x="384254" y="0"/>
                  </a:lnTo>
                  <a:lnTo>
                    <a:pt x="394017" y="1489"/>
                  </a:lnTo>
                  <a:lnTo>
                    <a:pt x="409032" y="7086"/>
                  </a:lnTo>
                  <a:lnTo>
                    <a:pt x="416884" y="13952"/>
                  </a:lnTo>
                  <a:lnTo>
                    <a:pt x="426061" y="29593"/>
                  </a:lnTo>
                  <a:lnTo>
                    <a:pt x="438486" y="65901"/>
                  </a:lnTo>
                  <a:lnTo>
                    <a:pt x="443531" y="101245"/>
                  </a:lnTo>
                  <a:lnTo>
                    <a:pt x="448385" y="136983"/>
                  </a:lnTo>
                  <a:lnTo>
                    <a:pt x="449344" y="169724"/>
                  </a:lnTo>
                  <a:lnTo>
                    <a:pt x="450405" y="203144"/>
                  </a:lnTo>
                  <a:lnTo>
                    <a:pt x="453613" y="210306"/>
                  </a:lnTo>
                  <a:lnTo>
                    <a:pt x="455657" y="212556"/>
                  </a:lnTo>
                  <a:lnTo>
                    <a:pt x="464817" y="2170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930"/>
            <p:cNvSpPr/>
            <p:nvPr/>
          </p:nvSpPr>
          <p:spPr>
            <a:xfrm>
              <a:off x="1937160" y="2751225"/>
              <a:ext cx="348841" cy="395101"/>
            </a:xfrm>
            <a:custGeom>
              <a:avLst/>
              <a:gdLst/>
              <a:ahLst/>
              <a:cxnLst/>
              <a:rect l="0" t="0" r="0" b="0"/>
              <a:pathLst>
                <a:path w="348841" h="395101">
                  <a:moveTo>
                    <a:pt x="348840" y="14834"/>
                  </a:moveTo>
                  <a:lnTo>
                    <a:pt x="341909" y="8751"/>
                  </a:lnTo>
                  <a:lnTo>
                    <a:pt x="329758" y="2684"/>
                  </a:lnTo>
                  <a:lnTo>
                    <a:pt x="301443" y="0"/>
                  </a:lnTo>
                  <a:lnTo>
                    <a:pt x="271461" y="5758"/>
                  </a:lnTo>
                  <a:lnTo>
                    <a:pt x="233803" y="17306"/>
                  </a:lnTo>
                  <a:lnTo>
                    <a:pt x="203842" y="30805"/>
                  </a:lnTo>
                  <a:lnTo>
                    <a:pt x="173515" y="47789"/>
                  </a:lnTo>
                  <a:lnTo>
                    <a:pt x="140823" y="68908"/>
                  </a:lnTo>
                  <a:lnTo>
                    <a:pt x="106583" y="93510"/>
                  </a:lnTo>
                  <a:lnTo>
                    <a:pt x="68716" y="128118"/>
                  </a:lnTo>
                  <a:lnTo>
                    <a:pt x="44576" y="155739"/>
                  </a:lnTo>
                  <a:lnTo>
                    <a:pt x="25382" y="189416"/>
                  </a:lnTo>
                  <a:lnTo>
                    <a:pt x="13018" y="222160"/>
                  </a:lnTo>
                  <a:lnTo>
                    <a:pt x="3992" y="253310"/>
                  </a:lnTo>
                  <a:lnTo>
                    <a:pt x="0" y="283991"/>
                  </a:lnTo>
                  <a:lnTo>
                    <a:pt x="4735" y="318612"/>
                  </a:lnTo>
                  <a:lnTo>
                    <a:pt x="12262" y="341344"/>
                  </a:lnTo>
                  <a:lnTo>
                    <a:pt x="25687" y="359182"/>
                  </a:lnTo>
                  <a:lnTo>
                    <a:pt x="45374" y="374342"/>
                  </a:lnTo>
                  <a:lnTo>
                    <a:pt x="77041" y="387481"/>
                  </a:lnTo>
                  <a:lnTo>
                    <a:pt x="108002" y="393360"/>
                  </a:lnTo>
                  <a:lnTo>
                    <a:pt x="141730" y="395100"/>
                  </a:lnTo>
                  <a:lnTo>
                    <a:pt x="162812" y="393815"/>
                  </a:lnTo>
                  <a:lnTo>
                    <a:pt x="193720" y="384416"/>
                  </a:lnTo>
                  <a:lnTo>
                    <a:pt x="224326" y="375046"/>
                  </a:lnTo>
                  <a:lnTo>
                    <a:pt x="253995" y="361922"/>
                  </a:lnTo>
                  <a:lnTo>
                    <a:pt x="291004" y="337296"/>
                  </a:lnTo>
                  <a:lnTo>
                    <a:pt x="306810" y="317071"/>
                  </a:lnTo>
                  <a:lnTo>
                    <a:pt x="314561" y="301847"/>
                  </a:lnTo>
                  <a:lnTo>
                    <a:pt x="317857" y="276452"/>
                  </a:lnTo>
                  <a:lnTo>
                    <a:pt x="315879" y="268550"/>
                  </a:lnTo>
                  <a:lnTo>
                    <a:pt x="307708" y="256580"/>
                  </a:lnTo>
                  <a:lnTo>
                    <a:pt x="296387" y="248645"/>
                  </a:lnTo>
                  <a:lnTo>
                    <a:pt x="278265" y="244977"/>
                  </a:lnTo>
                  <a:lnTo>
                    <a:pt x="268647" y="246378"/>
                  </a:lnTo>
                  <a:lnTo>
                    <a:pt x="260706" y="248975"/>
                  </a:lnTo>
                  <a:lnTo>
                    <a:pt x="247559" y="251285"/>
                  </a:lnTo>
                  <a:lnTo>
                    <a:pt x="235105" y="256964"/>
                  </a:lnTo>
                  <a:lnTo>
                    <a:pt x="226917" y="25867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120"/>
          <p:cNvGrpSpPr/>
          <p:nvPr/>
        </p:nvGrpSpPr>
        <p:grpSpPr>
          <a:xfrm>
            <a:off x="342900" y="6080759"/>
            <a:ext cx="2072639" cy="707964"/>
            <a:chOff x="342900" y="6080759"/>
            <a:chExt cx="2072639" cy="707964"/>
          </a:xfrm>
        </p:grpSpPr>
        <p:sp>
          <p:nvSpPr>
            <p:cNvPr id="387" name="SMARTInkShape-931"/>
            <p:cNvSpPr/>
            <p:nvPr/>
          </p:nvSpPr>
          <p:spPr>
            <a:xfrm>
              <a:off x="2049912" y="6357234"/>
              <a:ext cx="365627" cy="308901"/>
            </a:xfrm>
            <a:custGeom>
              <a:avLst/>
              <a:gdLst/>
              <a:ahLst/>
              <a:cxnLst/>
              <a:rect l="0" t="0" r="0" b="0"/>
              <a:pathLst>
                <a:path w="365627" h="308901">
                  <a:moveTo>
                    <a:pt x="76065" y="96905"/>
                  </a:moveTo>
                  <a:lnTo>
                    <a:pt x="67975" y="100950"/>
                  </a:lnTo>
                  <a:lnTo>
                    <a:pt x="65592" y="102989"/>
                  </a:lnTo>
                  <a:lnTo>
                    <a:pt x="57408" y="118862"/>
                  </a:lnTo>
                  <a:lnTo>
                    <a:pt x="54451" y="132950"/>
                  </a:lnTo>
                  <a:lnTo>
                    <a:pt x="53372" y="166218"/>
                  </a:lnTo>
                  <a:lnTo>
                    <a:pt x="49193" y="200154"/>
                  </a:lnTo>
                  <a:lnTo>
                    <a:pt x="40217" y="233386"/>
                  </a:lnTo>
                  <a:lnTo>
                    <a:pt x="30290" y="264409"/>
                  </a:lnTo>
                  <a:lnTo>
                    <a:pt x="20175" y="290954"/>
                  </a:lnTo>
                  <a:lnTo>
                    <a:pt x="15103" y="297448"/>
                  </a:lnTo>
                  <a:lnTo>
                    <a:pt x="1372" y="308900"/>
                  </a:lnTo>
                  <a:lnTo>
                    <a:pt x="869" y="308510"/>
                  </a:lnTo>
                  <a:lnTo>
                    <a:pt x="0" y="303585"/>
                  </a:lnTo>
                  <a:lnTo>
                    <a:pt x="12871" y="269776"/>
                  </a:lnTo>
                  <a:lnTo>
                    <a:pt x="21123" y="241918"/>
                  </a:lnTo>
                  <a:lnTo>
                    <a:pt x="33069" y="207228"/>
                  </a:lnTo>
                  <a:lnTo>
                    <a:pt x="43196" y="170138"/>
                  </a:lnTo>
                  <a:lnTo>
                    <a:pt x="56542" y="133186"/>
                  </a:lnTo>
                  <a:lnTo>
                    <a:pt x="71224" y="101257"/>
                  </a:lnTo>
                  <a:lnTo>
                    <a:pt x="96419" y="63424"/>
                  </a:lnTo>
                  <a:lnTo>
                    <a:pt x="121792" y="38477"/>
                  </a:lnTo>
                  <a:lnTo>
                    <a:pt x="134769" y="31334"/>
                  </a:lnTo>
                  <a:lnTo>
                    <a:pt x="138062" y="30331"/>
                  </a:lnTo>
                  <a:lnTo>
                    <a:pt x="141105" y="30509"/>
                  </a:lnTo>
                  <a:lnTo>
                    <a:pt x="146740" y="32965"/>
                  </a:lnTo>
                  <a:lnTo>
                    <a:pt x="154673" y="39108"/>
                  </a:lnTo>
                  <a:lnTo>
                    <a:pt x="162388" y="50334"/>
                  </a:lnTo>
                  <a:lnTo>
                    <a:pt x="171733" y="75383"/>
                  </a:lnTo>
                  <a:lnTo>
                    <a:pt x="174457" y="107047"/>
                  </a:lnTo>
                  <a:lnTo>
                    <a:pt x="174927" y="138009"/>
                  </a:lnTo>
                  <a:lnTo>
                    <a:pt x="172811" y="171738"/>
                  </a:lnTo>
                  <a:lnTo>
                    <a:pt x="164561" y="203181"/>
                  </a:lnTo>
                  <a:lnTo>
                    <a:pt x="150649" y="240098"/>
                  </a:lnTo>
                  <a:lnTo>
                    <a:pt x="131118" y="269028"/>
                  </a:lnTo>
                  <a:lnTo>
                    <a:pt x="125087" y="275006"/>
                  </a:lnTo>
                  <a:lnTo>
                    <a:pt x="117777" y="279215"/>
                  </a:lnTo>
                  <a:lnTo>
                    <a:pt x="115238" y="283755"/>
                  </a:lnTo>
                  <a:lnTo>
                    <a:pt x="114881" y="283280"/>
                  </a:lnTo>
                  <a:lnTo>
                    <a:pt x="114209" y="269383"/>
                  </a:lnTo>
                  <a:lnTo>
                    <a:pt x="120259" y="240319"/>
                  </a:lnTo>
                  <a:lnTo>
                    <a:pt x="128013" y="206756"/>
                  </a:lnTo>
                  <a:lnTo>
                    <a:pt x="141505" y="169152"/>
                  </a:lnTo>
                  <a:lnTo>
                    <a:pt x="154256" y="140867"/>
                  </a:lnTo>
                  <a:lnTo>
                    <a:pt x="175717" y="104475"/>
                  </a:lnTo>
                  <a:lnTo>
                    <a:pt x="198162" y="68197"/>
                  </a:lnTo>
                  <a:lnTo>
                    <a:pt x="228502" y="31028"/>
                  </a:lnTo>
                  <a:lnTo>
                    <a:pt x="262527" y="5121"/>
                  </a:lnTo>
                  <a:lnTo>
                    <a:pt x="278822" y="0"/>
                  </a:lnTo>
                  <a:lnTo>
                    <a:pt x="289228" y="1062"/>
                  </a:lnTo>
                  <a:lnTo>
                    <a:pt x="298652" y="4355"/>
                  </a:lnTo>
                  <a:lnTo>
                    <a:pt x="313859" y="15625"/>
                  </a:lnTo>
                  <a:lnTo>
                    <a:pt x="318413" y="19858"/>
                  </a:lnTo>
                  <a:lnTo>
                    <a:pt x="332658" y="51834"/>
                  </a:lnTo>
                  <a:lnTo>
                    <a:pt x="345228" y="85902"/>
                  </a:lnTo>
                  <a:lnTo>
                    <a:pt x="354692" y="123654"/>
                  </a:lnTo>
                  <a:lnTo>
                    <a:pt x="360201" y="151974"/>
                  </a:lnTo>
                  <a:lnTo>
                    <a:pt x="363217" y="181494"/>
                  </a:lnTo>
                  <a:lnTo>
                    <a:pt x="364554" y="210699"/>
                  </a:lnTo>
                  <a:lnTo>
                    <a:pt x="365151" y="237792"/>
                  </a:lnTo>
                  <a:lnTo>
                    <a:pt x="365533" y="274972"/>
                  </a:lnTo>
                  <a:lnTo>
                    <a:pt x="365626" y="28740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932"/>
            <p:cNvSpPr/>
            <p:nvPr/>
          </p:nvSpPr>
          <p:spPr>
            <a:xfrm>
              <a:off x="1851934" y="6408418"/>
              <a:ext cx="159744" cy="231449"/>
            </a:xfrm>
            <a:custGeom>
              <a:avLst/>
              <a:gdLst/>
              <a:ahLst/>
              <a:cxnLst/>
              <a:rect l="0" t="0" r="0" b="0"/>
              <a:pathLst>
                <a:path w="159744" h="231449">
                  <a:moveTo>
                    <a:pt x="159743" y="45721"/>
                  </a:moveTo>
                  <a:lnTo>
                    <a:pt x="155700" y="45721"/>
                  </a:lnTo>
                  <a:lnTo>
                    <a:pt x="154509" y="44874"/>
                  </a:lnTo>
                  <a:lnTo>
                    <a:pt x="153712" y="43464"/>
                  </a:lnTo>
                  <a:lnTo>
                    <a:pt x="153185" y="41675"/>
                  </a:lnTo>
                  <a:lnTo>
                    <a:pt x="151983" y="40484"/>
                  </a:lnTo>
                  <a:lnTo>
                    <a:pt x="119810" y="24962"/>
                  </a:lnTo>
                  <a:lnTo>
                    <a:pt x="115343" y="24262"/>
                  </a:lnTo>
                  <a:lnTo>
                    <a:pt x="105862" y="25741"/>
                  </a:lnTo>
                  <a:lnTo>
                    <a:pt x="96004" y="30068"/>
                  </a:lnTo>
                  <a:lnTo>
                    <a:pt x="59659" y="57136"/>
                  </a:lnTo>
                  <a:lnTo>
                    <a:pt x="26494" y="91941"/>
                  </a:lnTo>
                  <a:lnTo>
                    <a:pt x="6769" y="127255"/>
                  </a:lnTo>
                  <a:lnTo>
                    <a:pt x="1117" y="159570"/>
                  </a:lnTo>
                  <a:lnTo>
                    <a:pt x="0" y="190413"/>
                  </a:lnTo>
                  <a:lnTo>
                    <a:pt x="4361" y="203445"/>
                  </a:lnTo>
                  <a:lnTo>
                    <a:pt x="11946" y="214034"/>
                  </a:lnTo>
                  <a:lnTo>
                    <a:pt x="26581" y="224756"/>
                  </a:lnTo>
                  <a:lnTo>
                    <a:pt x="39602" y="230561"/>
                  </a:lnTo>
                  <a:lnTo>
                    <a:pt x="53853" y="231448"/>
                  </a:lnTo>
                  <a:lnTo>
                    <a:pt x="79656" y="225118"/>
                  </a:lnTo>
                  <a:lnTo>
                    <a:pt x="95844" y="218162"/>
                  </a:lnTo>
                  <a:lnTo>
                    <a:pt x="111367" y="202649"/>
                  </a:lnTo>
                  <a:lnTo>
                    <a:pt x="130936" y="173805"/>
                  </a:lnTo>
                  <a:lnTo>
                    <a:pt x="140107" y="146136"/>
                  </a:lnTo>
                  <a:lnTo>
                    <a:pt x="143637" y="108705"/>
                  </a:lnTo>
                  <a:lnTo>
                    <a:pt x="144334" y="72556"/>
                  </a:lnTo>
                  <a:lnTo>
                    <a:pt x="136194" y="37035"/>
                  </a:lnTo>
                  <a:lnTo>
                    <a:pt x="12164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933"/>
            <p:cNvSpPr/>
            <p:nvPr/>
          </p:nvSpPr>
          <p:spPr>
            <a:xfrm>
              <a:off x="1517914" y="6203181"/>
              <a:ext cx="341333" cy="432876"/>
            </a:xfrm>
            <a:custGeom>
              <a:avLst/>
              <a:gdLst/>
              <a:ahLst/>
              <a:cxnLst/>
              <a:rect l="0" t="0" r="0" b="0"/>
              <a:pathLst>
                <a:path w="341333" h="432876">
                  <a:moveTo>
                    <a:pt x="188963" y="334778"/>
                  </a:moveTo>
                  <a:lnTo>
                    <a:pt x="188963" y="330734"/>
                  </a:lnTo>
                  <a:lnTo>
                    <a:pt x="186706" y="326490"/>
                  </a:lnTo>
                  <a:lnTo>
                    <a:pt x="183729" y="321781"/>
                  </a:lnTo>
                  <a:lnTo>
                    <a:pt x="182405" y="316865"/>
                  </a:lnTo>
                  <a:lnTo>
                    <a:pt x="181438" y="288625"/>
                  </a:lnTo>
                  <a:lnTo>
                    <a:pt x="185752" y="270692"/>
                  </a:lnTo>
                  <a:lnTo>
                    <a:pt x="183867" y="260858"/>
                  </a:lnTo>
                  <a:lnTo>
                    <a:pt x="170961" y="237177"/>
                  </a:lnTo>
                  <a:lnTo>
                    <a:pt x="166801" y="234150"/>
                  </a:lnTo>
                  <a:lnTo>
                    <a:pt x="146392" y="229293"/>
                  </a:lnTo>
                  <a:lnTo>
                    <a:pt x="142804" y="228896"/>
                  </a:lnTo>
                  <a:lnTo>
                    <a:pt x="111703" y="236491"/>
                  </a:lnTo>
                  <a:lnTo>
                    <a:pt x="96205" y="242836"/>
                  </a:lnTo>
                  <a:lnTo>
                    <a:pt x="60921" y="267603"/>
                  </a:lnTo>
                  <a:lnTo>
                    <a:pt x="29240" y="301001"/>
                  </a:lnTo>
                  <a:lnTo>
                    <a:pt x="10218" y="330227"/>
                  </a:lnTo>
                  <a:lnTo>
                    <a:pt x="1948" y="356289"/>
                  </a:lnTo>
                  <a:lnTo>
                    <a:pt x="0" y="392242"/>
                  </a:lnTo>
                  <a:lnTo>
                    <a:pt x="2816" y="405755"/>
                  </a:lnTo>
                  <a:lnTo>
                    <a:pt x="11406" y="417407"/>
                  </a:lnTo>
                  <a:lnTo>
                    <a:pt x="17251" y="422884"/>
                  </a:lnTo>
                  <a:lnTo>
                    <a:pt x="30522" y="428969"/>
                  </a:lnTo>
                  <a:lnTo>
                    <a:pt x="63782" y="432875"/>
                  </a:lnTo>
                  <a:lnTo>
                    <a:pt x="84893" y="429507"/>
                  </a:lnTo>
                  <a:lnTo>
                    <a:pt x="118515" y="413853"/>
                  </a:lnTo>
                  <a:lnTo>
                    <a:pt x="142692" y="392638"/>
                  </a:lnTo>
                  <a:lnTo>
                    <a:pt x="166788" y="360295"/>
                  </a:lnTo>
                  <a:lnTo>
                    <a:pt x="195000" y="323053"/>
                  </a:lnTo>
                  <a:lnTo>
                    <a:pt x="214788" y="294854"/>
                  </a:lnTo>
                  <a:lnTo>
                    <a:pt x="234873" y="263130"/>
                  </a:lnTo>
                  <a:lnTo>
                    <a:pt x="254241" y="230120"/>
                  </a:lnTo>
                  <a:lnTo>
                    <a:pt x="271318" y="198517"/>
                  </a:lnTo>
                  <a:lnTo>
                    <a:pt x="287373" y="167537"/>
                  </a:lnTo>
                  <a:lnTo>
                    <a:pt x="302128" y="137683"/>
                  </a:lnTo>
                  <a:lnTo>
                    <a:pt x="314329" y="110301"/>
                  </a:lnTo>
                  <a:lnTo>
                    <a:pt x="326674" y="75131"/>
                  </a:lnTo>
                  <a:lnTo>
                    <a:pt x="333196" y="39839"/>
                  </a:lnTo>
                  <a:lnTo>
                    <a:pt x="341201" y="2037"/>
                  </a:lnTo>
                  <a:lnTo>
                    <a:pt x="341332" y="0"/>
                  </a:lnTo>
                  <a:lnTo>
                    <a:pt x="340510" y="11764"/>
                  </a:lnTo>
                  <a:lnTo>
                    <a:pt x="330759" y="43426"/>
                  </a:lnTo>
                  <a:lnTo>
                    <a:pt x="319406" y="71591"/>
                  </a:lnTo>
                  <a:lnTo>
                    <a:pt x="301273" y="109477"/>
                  </a:lnTo>
                  <a:lnTo>
                    <a:pt x="287139" y="138124"/>
                  </a:lnTo>
                  <a:lnTo>
                    <a:pt x="272392" y="166944"/>
                  </a:lnTo>
                  <a:lnTo>
                    <a:pt x="257371" y="193861"/>
                  </a:lnTo>
                  <a:lnTo>
                    <a:pt x="244485" y="222195"/>
                  </a:lnTo>
                  <a:lnTo>
                    <a:pt x="233961" y="250028"/>
                  </a:lnTo>
                  <a:lnTo>
                    <a:pt x="223276" y="285584"/>
                  </a:lnTo>
                  <a:lnTo>
                    <a:pt x="216440" y="320861"/>
                  </a:lnTo>
                  <a:lnTo>
                    <a:pt x="218599" y="356393"/>
                  </a:lnTo>
                  <a:lnTo>
                    <a:pt x="218883" y="364428"/>
                  </a:lnTo>
                  <a:lnTo>
                    <a:pt x="223711" y="377872"/>
                  </a:lnTo>
                  <a:lnTo>
                    <a:pt x="249924" y="41859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934"/>
            <p:cNvSpPr/>
            <p:nvPr/>
          </p:nvSpPr>
          <p:spPr>
            <a:xfrm>
              <a:off x="1226820" y="6416585"/>
              <a:ext cx="232535" cy="372138"/>
            </a:xfrm>
            <a:custGeom>
              <a:avLst/>
              <a:gdLst/>
              <a:ahLst/>
              <a:cxnLst/>
              <a:rect l="0" t="0" r="0" b="0"/>
              <a:pathLst>
                <a:path w="232535" h="372138">
                  <a:moveTo>
                    <a:pt x="213357" y="60415"/>
                  </a:moveTo>
                  <a:lnTo>
                    <a:pt x="202753" y="49809"/>
                  </a:lnTo>
                  <a:lnTo>
                    <a:pt x="200179" y="42719"/>
                  </a:lnTo>
                  <a:lnTo>
                    <a:pt x="198187" y="34770"/>
                  </a:lnTo>
                  <a:lnTo>
                    <a:pt x="191461" y="24688"/>
                  </a:lnTo>
                  <a:lnTo>
                    <a:pt x="173682" y="5681"/>
                  </a:lnTo>
                  <a:lnTo>
                    <a:pt x="165809" y="2222"/>
                  </a:lnTo>
                  <a:lnTo>
                    <a:pt x="142911" y="0"/>
                  </a:lnTo>
                  <a:lnTo>
                    <a:pt x="121367" y="3661"/>
                  </a:lnTo>
                  <a:lnTo>
                    <a:pt x="86093" y="19414"/>
                  </a:lnTo>
                  <a:lnTo>
                    <a:pt x="53789" y="43849"/>
                  </a:lnTo>
                  <a:lnTo>
                    <a:pt x="32869" y="62280"/>
                  </a:lnTo>
                  <a:lnTo>
                    <a:pt x="23075" y="75636"/>
                  </a:lnTo>
                  <a:lnTo>
                    <a:pt x="17561" y="92675"/>
                  </a:lnTo>
                  <a:lnTo>
                    <a:pt x="16270" y="103258"/>
                  </a:lnTo>
                  <a:lnTo>
                    <a:pt x="19588" y="118733"/>
                  </a:lnTo>
                  <a:lnTo>
                    <a:pt x="25920" y="126693"/>
                  </a:lnTo>
                  <a:lnTo>
                    <a:pt x="43785" y="138700"/>
                  </a:lnTo>
                  <a:lnTo>
                    <a:pt x="62644" y="142592"/>
                  </a:lnTo>
                  <a:lnTo>
                    <a:pt x="90926" y="143064"/>
                  </a:lnTo>
                  <a:lnTo>
                    <a:pt x="102781" y="140045"/>
                  </a:lnTo>
                  <a:lnTo>
                    <a:pt x="138545" y="115703"/>
                  </a:lnTo>
                  <a:lnTo>
                    <a:pt x="167152" y="88559"/>
                  </a:lnTo>
                  <a:lnTo>
                    <a:pt x="189788" y="53258"/>
                  </a:lnTo>
                  <a:lnTo>
                    <a:pt x="199646" y="36675"/>
                  </a:lnTo>
                  <a:lnTo>
                    <a:pt x="204536" y="31266"/>
                  </a:lnTo>
                  <a:lnTo>
                    <a:pt x="201337" y="34373"/>
                  </a:lnTo>
                  <a:lnTo>
                    <a:pt x="199550" y="40656"/>
                  </a:lnTo>
                  <a:lnTo>
                    <a:pt x="198203" y="77341"/>
                  </a:lnTo>
                  <a:lnTo>
                    <a:pt x="199827" y="112552"/>
                  </a:lnTo>
                  <a:lnTo>
                    <a:pt x="208598" y="142937"/>
                  </a:lnTo>
                  <a:lnTo>
                    <a:pt x="213641" y="178376"/>
                  </a:lnTo>
                  <a:lnTo>
                    <a:pt x="223415" y="214838"/>
                  </a:lnTo>
                  <a:lnTo>
                    <a:pt x="227910" y="248315"/>
                  </a:lnTo>
                  <a:lnTo>
                    <a:pt x="232534" y="283823"/>
                  </a:lnTo>
                  <a:lnTo>
                    <a:pt x="230142" y="314476"/>
                  </a:lnTo>
                  <a:lnTo>
                    <a:pt x="227363" y="335881"/>
                  </a:lnTo>
                  <a:lnTo>
                    <a:pt x="220711" y="350484"/>
                  </a:lnTo>
                  <a:lnTo>
                    <a:pt x="212112" y="360925"/>
                  </a:lnTo>
                  <a:lnTo>
                    <a:pt x="207446" y="364894"/>
                  </a:lnTo>
                  <a:lnTo>
                    <a:pt x="195492" y="369306"/>
                  </a:lnTo>
                  <a:lnTo>
                    <a:pt x="167120" y="372137"/>
                  </a:lnTo>
                  <a:lnTo>
                    <a:pt x="152168" y="368007"/>
                  </a:lnTo>
                  <a:lnTo>
                    <a:pt x="117829" y="351560"/>
                  </a:lnTo>
                  <a:lnTo>
                    <a:pt x="88440" y="336991"/>
                  </a:lnTo>
                  <a:lnTo>
                    <a:pt x="54251" y="316899"/>
                  </a:lnTo>
                  <a:lnTo>
                    <a:pt x="19404" y="291545"/>
                  </a:lnTo>
                  <a:lnTo>
                    <a:pt x="0" y="273774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935"/>
            <p:cNvSpPr/>
            <p:nvPr/>
          </p:nvSpPr>
          <p:spPr>
            <a:xfrm>
              <a:off x="944982" y="6339839"/>
              <a:ext cx="220879" cy="293605"/>
            </a:xfrm>
            <a:custGeom>
              <a:avLst/>
              <a:gdLst/>
              <a:ahLst/>
              <a:cxnLst/>
              <a:rect l="0" t="0" r="0" b="0"/>
              <a:pathLst>
                <a:path w="220879" h="293605">
                  <a:moveTo>
                    <a:pt x="30378" y="0"/>
                  </a:moveTo>
                  <a:lnTo>
                    <a:pt x="30378" y="32575"/>
                  </a:lnTo>
                  <a:lnTo>
                    <a:pt x="30378" y="63632"/>
                  </a:lnTo>
                  <a:lnTo>
                    <a:pt x="30378" y="94489"/>
                  </a:lnTo>
                  <a:lnTo>
                    <a:pt x="30378" y="128185"/>
                  </a:lnTo>
                  <a:lnTo>
                    <a:pt x="30378" y="159618"/>
                  </a:lnTo>
                  <a:lnTo>
                    <a:pt x="26330" y="196534"/>
                  </a:lnTo>
                  <a:lnTo>
                    <a:pt x="17195" y="233754"/>
                  </a:lnTo>
                  <a:lnTo>
                    <a:pt x="15205" y="244438"/>
                  </a:lnTo>
                  <a:lnTo>
                    <a:pt x="8696" y="256983"/>
                  </a:lnTo>
                  <a:lnTo>
                    <a:pt x="3822" y="262505"/>
                  </a:lnTo>
                  <a:lnTo>
                    <a:pt x="2514" y="263057"/>
                  </a:lnTo>
                  <a:lnTo>
                    <a:pt x="1642" y="262578"/>
                  </a:lnTo>
                  <a:lnTo>
                    <a:pt x="1058" y="261412"/>
                  </a:lnTo>
                  <a:lnTo>
                    <a:pt x="0" y="244635"/>
                  </a:lnTo>
                  <a:lnTo>
                    <a:pt x="6466" y="207655"/>
                  </a:lnTo>
                  <a:lnTo>
                    <a:pt x="11251" y="175357"/>
                  </a:lnTo>
                  <a:lnTo>
                    <a:pt x="18031" y="143021"/>
                  </a:lnTo>
                  <a:lnTo>
                    <a:pt x="29446" y="107947"/>
                  </a:lnTo>
                  <a:lnTo>
                    <a:pt x="53711" y="70336"/>
                  </a:lnTo>
                  <a:lnTo>
                    <a:pt x="80904" y="34757"/>
                  </a:lnTo>
                  <a:lnTo>
                    <a:pt x="114148" y="6737"/>
                  </a:lnTo>
                  <a:lnTo>
                    <a:pt x="122925" y="2995"/>
                  </a:lnTo>
                  <a:lnTo>
                    <a:pt x="142355" y="591"/>
                  </a:lnTo>
                  <a:lnTo>
                    <a:pt x="150137" y="2521"/>
                  </a:lnTo>
                  <a:lnTo>
                    <a:pt x="161533" y="10625"/>
                  </a:lnTo>
                  <a:lnTo>
                    <a:pt x="173379" y="23750"/>
                  </a:lnTo>
                  <a:lnTo>
                    <a:pt x="184965" y="47402"/>
                  </a:lnTo>
                  <a:lnTo>
                    <a:pt x="192833" y="77168"/>
                  </a:lnTo>
                  <a:lnTo>
                    <a:pt x="196482" y="112800"/>
                  </a:lnTo>
                  <a:lnTo>
                    <a:pt x="193517" y="146124"/>
                  </a:lnTo>
                  <a:lnTo>
                    <a:pt x="187276" y="181490"/>
                  </a:lnTo>
                  <a:lnTo>
                    <a:pt x="180065" y="214736"/>
                  </a:lnTo>
                  <a:lnTo>
                    <a:pt x="175804" y="252226"/>
                  </a:lnTo>
                  <a:lnTo>
                    <a:pt x="175284" y="274002"/>
                  </a:lnTo>
                  <a:lnTo>
                    <a:pt x="177470" y="280670"/>
                  </a:lnTo>
                  <a:lnTo>
                    <a:pt x="179241" y="283634"/>
                  </a:lnTo>
                  <a:lnTo>
                    <a:pt x="182960" y="285609"/>
                  </a:lnTo>
                  <a:lnTo>
                    <a:pt x="202661" y="291036"/>
                  </a:lnTo>
                  <a:lnTo>
                    <a:pt x="206195" y="293084"/>
                  </a:lnTo>
                  <a:lnTo>
                    <a:pt x="209395" y="293604"/>
                  </a:lnTo>
                  <a:lnTo>
                    <a:pt x="212376" y="293101"/>
                  </a:lnTo>
                  <a:lnTo>
                    <a:pt x="220878" y="2895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936"/>
            <p:cNvSpPr/>
            <p:nvPr/>
          </p:nvSpPr>
          <p:spPr>
            <a:xfrm>
              <a:off x="876300" y="6233159"/>
              <a:ext cx="7620" cy="1"/>
            </a:xfrm>
            <a:custGeom>
              <a:avLst/>
              <a:gdLst/>
              <a:ahLst/>
              <a:cxnLst/>
              <a:rect l="0" t="0" r="0" b="0"/>
              <a:pathLst>
                <a:path w="7620" h="1">
                  <a:moveTo>
                    <a:pt x="7619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937"/>
            <p:cNvSpPr/>
            <p:nvPr/>
          </p:nvSpPr>
          <p:spPr>
            <a:xfrm>
              <a:off x="822960" y="6385559"/>
              <a:ext cx="22860" cy="235599"/>
            </a:xfrm>
            <a:custGeom>
              <a:avLst/>
              <a:gdLst/>
              <a:ahLst/>
              <a:cxnLst/>
              <a:rect l="0" t="0" r="0" b="0"/>
              <a:pathLst>
                <a:path w="22860" h="235599">
                  <a:moveTo>
                    <a:pt x="22859" y="0"/>
                  </a:moveTo>
                  <a:lnTo>
                    <a:pt x="22859" y="4045"/>
                  </a:lnTo>
                  <a:lnTo>
                    <a:pt x="20601" y="8289"/>
                  </a:lnTo>
                  <a:lnTo>
                    <a:pt x="17622" y="12998"/>
                  </a:lnTo>
                  <a:lnTo>
                    <a:pt x="16299" y="17912"/>
                  </a:lnTo>
                  <a:lnTo>
                    <a:pt x="21892" y="51727"/>
                  </a:lnTo>
                  <a:lnTo>
                    <a:pt x="22669" y="89586"/>
                  </a:lnTo>
                  <a:lnTo>
                    <a:pt x="21954" y="120429"/>
                  </a:lnTo>
                  <a:lnTo>
                    <a:pt x="17606" y="154310"/>
                  </a:lnTo>
                  <a:lnTo>
                    <a:pt x="13449" y="189373"/>
                  </a:lnTo>
                  <a:lnTo>
                    <a:pt x="5873" y="225573"/>
                  </a:lnTo>
                  <a:lnTo>
                    <a:pt x="343" y="235598"/>
                  </a:lnTo>
                  <a:lnTo>
                    <a:pt x="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938"/>
            <p:cNvSpPr/>
            <p:nvPr/>
          </p:nvSpPr>
          <p:spPr>
            <a:xfrm>
              <a:off x="441959" y="6339839"/>
              <a:ext cx="247057" cy="411480"/>
            </a:xfrm>
            <a:custGeom>
              <a:avLst/>
              <a:gdLst/>
              <a:ahLst/>
              <a:cxnLst/>
              <a:rect l="0" t="0" r="0" b="0"/>
              <a:pathLst>
                <a:path w="247057" h="411480">
                  <a:moveTo>
                    <a:pt x="0" y="0"/>
                  </a:moveTo>
                  <a:lnTo>
                    <a:pt x="0" y="4045"/>
                  </a:lnTo>
                  <a:lnTo>
                    <a:pt x="4515" y="8289"/>
                  </a:lnTo>
                  <a:lnTo>
                    <a:pt x="11320" y="13844"/>
                  </a:lnTo>
                  <a:lnTo>
                    <a:pt x="34749" y="40962"/>
                  </a:lnTo>
                  <a:lnTo>
                    <a:pt x="69142" y="66083"/>
                  </a:lnTo>
                  <a:lnTo>
                    <a:pt x="100016" y="86369"/>
                  </a:lnTo>
                  <a:lnTo>
                    <a:pt x="135594" y="108940"/>
                  </a:lnTo>
                  <a:lnTo>
                    <a:pt x="167330" y="137605"/>
                  </a:lnTo>
                  <a:lnTo>
                    <a:pt x="199668" y="175319"/>
                  </a:lnTo>
                  <a:lnTo>
                    <a:pt x="216923" y="198137"/>
                  </a:lnTo>
                  <a:lnTo>
                    <a:pt x="237536" y="236223"/>
                  </a:lnTo>
                  <a:lnTo>
                    <a:pt x="247056" y="274320"/>
                  </a:lnTo>
                  <a:lnTo>
                    <a:pt x="245353" y="310037"/>
                  </a:lnTo>
                  <a:lnTo>
                    <a:pt x="241882" y="342429"/>
                  </a:lnTo>
                  <a:lnTo>
                    <a:pt x="233294" y="373286"/>
                  </a:lnTo>
                  <a:lnTo>
                    <a:pt x="226171" y="384062"/>
                  </a:lnTo>
                  <a:lnTo>
                    <a:pt x="209811" y="400720"/>
                  </a:lnTo>
                  <a:lnTo>
                    <a:pt x="206099" y="407915"/>
                  </a:lnTo>
                  <a:lnTo>
                    <a:pt x="198120" y="4114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939"/>
            <p:cNvSpPr/>
            <p:nvPr/>
          </p:nvSpPr>
          <p:spPr>
            <a:xfrm>
              <a:off x="381000" y="6248400"/>
              <a:ext cx="167639" cy="228601"/>
            </a:xfrm>
            <a:custGeom>
              <a:avLst/>
              <a:gdLst/>
              <a:ahLst/>
              <a:cxnLst/>
              <a:rect l="0" t="0" r="0" b="0"/>
              <a:pathLst>
                <a:path w="167639" h="228601">
                  <a:moveTo>
                    <a:pt x="0" y="228600"/>
                  </a:moveTo>
                  <a:lnTo>
                    <a:pt x="0" y="210401"/>
                  </a:lnTo>
                  <a:lnTo>
                    <a:pt x="24844" y="175045"/>
                  </a:lnTo>
                  <a:lnTo>
                    <a:pt x="55771" y="142502"/>
                  </a:lnTo>
                  <a:lnTo>
                    <a:pt x="93241" y="104890"/>
                  </a:lnTo>
                  <a:lnTo>
                    <a:pt x="126770" y="69091"/>
                  </a:lnTo>
                  <a:lnTo>
                    <a:pt x="153717" y="33049"/>
                  </a:lnTo>
                  <a:lnTo>
                    <a:pt x="165803" y="7818"/>
                  </a:lnTo>
                  <a:lnTo>
                    <a:pt x="16763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940"/>
            <p:cNvSpPr/>
            <p:nvPr/>
          </p:nvSpPr>
          <p:spPr>
            <a:xfrm>
              <a:off x="342900" y="6080759"/>
              <a:ext cx="53338" cy="571501"/>
            </a:xfrm>
            <a:custGeom>
              <a:avLst/>
              <a:gdLst/>
              <a:ahLst/>
              <a:cxnLst/>
              <a:rect l="0" t="0" r="0" b="0"/>
              <a:pathLst>
                <a:path w="53338" h="571501">
                  <a:moveTo>
                    <a:pt x="53337" y="0"/>
                  </a:moveTo>
                  <a:lnTo>
                    <a:pt x="46779" y="0"/>
                  </a:lnTo>
                  <a:lnTo>
                    <a:pt x="46425" y="847"/>
                  </a:lnTo>
                  <a:lnTo>
                    <a:pt x="46032" y="4045"/>
                  </a:lnTo>
                  <a:lnTo>
                    <a:pt x="43601" y="8289"/>
                  </a:lnTo>
                  <a:lnTo>
                    <a:pt x="41767" y="10607"/>
                  </a:lnTo>
                  <a:lnTo>
                    <a:pt x="41987" y="19953"/>
                  </a:lnTo>
                  <a:lnTo>
                    <a:pt x="45391" y="57600"/>
                  </a:lnTo>
                  <a:lnTo>
                    <a:pt x="45653" y="90777"/>
                  </a:lnTo>
                  <a:lnTo>
                    <a:pt x="49745" y="122194"/>
                  </a:lnTo>
                  <a:lnTo>
                    <a:pt x="48227" y="154268"/>
                  </a:lnTo>
                  <a:lnTo>
                    <a:pt x="46835" y="179478"/>
                  </a:lnTo>
                  <a:lnTo>
                    <a:pt x="46215" y="206768"/>
                  </a:lnTo>
                  <a:lnTo>
                    <a:pt x="45940" y="233007"/>
                  </a:lnTo>
                  <a:lnTo>
                    <a:pt x="43560" y="258781"/>
                  </a:lnTo>
                  <a:lnTo>
                    <a:pt x="39679" y="285195"/>
                  </a:lnTo>
                  <a:lnTo>
                    <a:pt x="35131" y="313866"/>
                  </a:lnTo>
                  <a:lnTo>
                    <a:pt x="32546" y="341285"/>
                  </a:lnTo>
                  <a:lnTo>
                    <a:pt x="30552" y="367583"/>
                  </a:lnTo>
                  <a:lnTo>
                    <a:pt x="26843" y="393381"/>
                  </a:lnTo>
                  <a:lnTo>
                    <a:pt x="22370" y="418957"/>
                  </a:lnTo>
                  <a:lnTo>
                    <a:pt x="15095" y="454900"/>
                  </a:lnTo>
                  <a:lnTo>
                    <a:pt x="9833" y="486999"/>
                  </a:lnTo>
                  <a:lnTo>
                    <a:pt x="4012" y="524140"/>
                  </a:lnTo>
                  <a:lnTo>
                    <a:pt x="233" y="559944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0" name="SMARTInkShape-Group121"/>
          <p:cNvGrpSpPr/>
          <p:nvPr/>
        </p:nvGrpSpPr>
        <p:grpSpPr>
          <a:xfrm>
            <a:off x="933212" y="5359178"/>
            <a:ext cx="283874" cy="553941"/>
            <a:chOff x="933212" y="5359178"/>
            <a:chExt cx="283874" cy="553941"/>
          </a:xfrm>
        </p:grpSpPr>
        <p:sp>
          <p:nvSpPr>
            <p:cNvPr id="398" name="SMARTInkShape-941"/>
            <p:cNvSpPr/>
            <p:nvPr/>
          </p:nvSpPr>
          <p:spPr>
            <a:xfrm>
              <a:off x="933212" y="5359178"/>
              <a:ext cx="283874" cy="272003"/>
            </a:xfrm>
            <a:custGeom>
              <a:avLst/>
              <a:gdLst/>
              <a:ahLst/>
              <a:cxnLst/>
              <a:rect l="0" t="0" r="0" b="0"/>
              <a:pathLst>
                <a:path w="283874" h="272003">
                  <a:moveTo>
                    <a:pt x="4048" y="104361"/>
                  </a:moveTo>
                  <a:lnTo>
                    <a:pt x="4048" y="89711"/>
                  </a:lnTo>
                  <a:lnTo>
                    <a:pt x="1790" y="82892"/>
                  </a:lnTo>
                  <a:lnTo>
                    <a:pt x="0" y="79888"/>
                  </a:lnTo>
                  <a:lnTo>
                    <a:pt x="274" y="69777"/>
                  </a:lnTo>
                  <a:lnTo>
                    <a:pt x="7345" y="46635"/>
                  </a:lnTo>
                  <a:lnTo>
                    <a:pt x="18477" y="30908"/>
                  </a:lnTo>
                  <a:lnTo>
                    <a:pt x="32499" y="19568"/>
                  </a:lnTo>
                  <a:lnTo>
                    <a:pt x="68001" y="5506"/>
                  </a:lnTo>
                  <a:lnTo>
                    <a:pt x="96373" y="0"/>
                  </a:lnTo>
                  <a:lnTo>
                    <a:pt x="126230" y="625"/>
                  </a:lnTo>
                  <a:lnTo>
                    <a:pt x="156524" y="8432"/>
                  </a:lnTo>
                  <a:lnTo>
                    <a:pt x="193058" y="26240"/>
                  </a:lnTo>
                  <a:lnTo>
                    <a:pt x="229970" y="52145"/>
                  </a:lnTo>
                  <a:lnTo>
                    <a:pt x="266348" y="89270"/>
                  </a:lnTo>
                  <a:lnTo>
                    <a:pt x="278852" y="116069"/>
                  </a:lnTo>
                  <a:lnTo>
                    <a:pt x="283873" y="145461"/>
                  </a:lnTo>
                  <a:lnTo>
                    <a:pt x="281315" y="171572"/>
                  </a:lnTo>
                  <a:lnTo>
                    <a:pt x="271151" y="195396"/>
                  </a:lnTo>
                  <a:lnTo>
                    <a:pt x="257662" y="208603"/>
                  </a:lnTo>
                  <a:lnTo>
                    <a:pt x="225453" y="230880"/>
                  </a:lnTo>
                  <a:lnTo>
                    <a:pt x="194203" y="242414"/>
                  </a:lnTo>
                  <a:lnTo>
                    <a:pt x="158133" y="255238"/>
                  </a:lnTo>
                  <a:lnTo>
                    <a:pt x="124680" y="261673"/>
                  </a:lnTo>
                  <a:lnTo>
                    <a:pt x="80248" y="27200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942"/>
            <p:cNvSpPr/>
            <p:nvPr/>
          </p:nvSpPr>
          <p:spPr>
            <a:xfrm>
              <a:off x="982977" y="5455918"/>
              <a:ext cx="22862" cy="457201"/>
            </a:xfrm>
            <a:custGeom>
              <a:avLst/>
              <a:gdLst/>
              <a:ahLst/>
              <a:cxnLst/>
              <a:rect l="0" t="0" r="0" b="0"/>
              <a:pathLst>
                <a:path w="22862" h="457201">
                  <a:moveTo>
                    <a:pt x="22861" y="0"/>
                  </a:moveTo>
                  <a:lnTo>
                    <a:pt x="22861" y="32576"/>
                  </a:lnTo>
                  <a:lnTo>
                    <a:pt x="22861" y="63631"/>
                  </a:lnTo>
                  <a:lnTo>
                    <a:pt x="22861" y="92232"/>
                  </a:lnTo>
                  <a:lnTo>
                    <a:pt x="22861" y="124414"/>
                  </a:lnTo>
                  <a:lnTo>
                    <a:pt x="22861" y="160760"/>
                  </a:lnTo>
                  <a:lnTo>
                    <a:pt x="22861" y="198338"/>
                  </a:lnTo>
                  <a:lnTo>
                    <a:pt x="20603" y="236286"/>
                  </a:lnTo>
                  <a:lnTo>
                    <a:pt x="16829" y="274339"/>
                  </a:lnTo>
                  <a:lnTo>
                    <a:pt x="13455" y="310170"/>
                  </a:lnTo>
                  <a:lnTo>
                    <a:pt x="9350" y="342233"/>
                  </a:lnTo>
                  <a:lnTo>
                    <a:pt x="5876" y="373183"/>
                  </a:lnTo>
                  <a:lnTo>
                    <a:pt x="1163" y="409937"/>
                  </a:lnTo>
                  <a:lnTo>
                    <a:pt x="103" y="446460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122"/>
          <p:cNvGrpSpPr/>
          <p:nvPr/>
        </p:nvGrpSpPr>
        <p:grpSpPr>
          <a:xfrm>
            <a:off x="1226828" y="5364480"/>
            <a:ext cx="1501132" cy="708660"/>
            <a:chOff x="1226828" y="5364480"/>
            <a:chExt cx="1501132" cy="708660"/>
          </a:xfrm>
        </p:grpSpPr>
        <p:sp>
          <p:nvSpPr>
            <p:cNvPr id="401" name="SMARTInkShape-943"/>
            <p:cNvSpPr/>
            <p:nvPr/>
          </p:nvSpPr>
          <p:spPr>
            <a:xfrm>
              <a:off x="2271073" y="5548438"/>
              <a:ext cx="456887" cy="395163"/>
            </a:xfrm>
            <a:custGeom>
              <a:avLst/>
              <a:gdLst/>
              <a:ahLst/>
              <a:cxnLst/>
              <a:rect l="0" t="0" r="0" b="0"/>
              <a:pathLst>
                <a:path w="456887" h="395163">
                  <a:moveTo>
                    <a:pt x="30165" y="59880"/>
                  </a:moveTo>
                  <a:lnTo>
                    <a:pt x="30165" y="93016"/>
                  </a:lnTo>
                  <a:lnTo>
                    <a:pt x="30165" y="125411"/>
                  </a:lnTo>
                  <a:lnTo>
                    <a:pt x="30165" y="158507"/>
                  </a:lnTo>
                  <a:lnTo>
                    <a:pt x="30165" y="184994"/>
                  </a:lnTo>
                  <a:lnTo>
                    <a:pt x="29318" y="214548"/>
                  </a:lnTo>
                  <a:lnTo>
                    <a:pt x="26121" y="247436"/>
                  </a:lnTo>
                  <a:lnTo>
                    <a:pt x="24133" y="277295"/>
                  </a:lnTo>
                  <a:lnTo>
                    <a:pt x="22406" y="303828"/>
                  </a:lnTo>
                  <a:lnTo>
                    <a:pt x="17519" y="336115"/>
                  </a:lnTo>
                  <a:lnTo>
                    <a:pt x="14846" y="355465"/>
                  </a:lnTo>
                  <a:lnTo>
                    <a:pt x="13180" y="358537"/>
                  </a:lnTo>
                  <a:lnTo>
                    <a:pt x="11221" y="360585"/>
                  </a:lnTo>
                  <a:lnTo>
                    <a:pt x="9045" y="365118"/>
                  </a:lnTo>
                  <a:lnTo>
                    <a:pt x="8465" y="367513"/>
                  </a:lnTo>
                  <a:lnTo>
                    <a:pt x="8078" y="368262"/>
                  </a:lnTo>
                  <a:lnTo>
                    <a:pt x="7822" y="367914"/>
                  </a:lnTo>
                  <a:lnTo>
                    <a:pt x="3268" y="332172"/>
                  </a:lnTo>
                  <a:lnTo>
                    <a:pt x="748" y="302649"/>
                  </a:lnTo>
                  <a:lnTo>
                    <a:pt x="0" y="267091"/>
                  </a:lnTo>
                  <a:lnTo>
                    <a:pt x="3823" y="229744"/>
                  </a:lnTo>
                  <a:lnTo>
                    <a:pt x="10318" y="191868"/>
                  </a:lnTo>
                  <a:lnTo>
                    <a:pt x="21651" y="157878"/>
                  </a:lnTo>
                  <a:lnTo>
                    <a:pt x="31687" y="126359"/>
                  </a:lnTo>
                  <a:lnTo>
                    <a:pt x="41849" y="110311"/>
                  </a:lnTo>
                  <a:lnTo>
                    <a:pt x="70336" y="76431"/>
                  </a:lnTo>
                  <a:lnTo>
                    <a:pt x="80758" y="67802"/>
                  </a:lnTo>
                  <a:lnTo>
                    <a:pt x="93291" y="63402"/>
                  </a:lnTo>
                  <a:lnTo>
                    <a:pt x="122034" y="60576"/>
                  </a:lnTo>
                  <a:lnTo>
                    <a:pt x="140548" y="64131"/>
                  </a:lnTo>
                  <a:lnTo>
                    <a:pt x="151474" y="72778"/>
                  </a:lnTo>
                  <a:lnTo>
                    <a:pt x="176329" y="99023"/>
                  </a:lnTo>
                  <a:lnTo>
                    <a:pt x="190125" y="133286"/>
                  </a:lnTo>
                  <a:lnTo>
                    <a:pt x="196651" y="158828"/>
                  </a:lnTo>
                  <a:lnTo>
                    <a:pt x="202371" y="185984"/>
                  </a:lnTo>
                  <a:lnTo>
                    <a:pt x="207736" y="217810"/>
                  </a:lnTo>
                  <a:lnTo>
                    <a:pt x="208427" y="247193"/>
                  </a:lnTo>
                  <a:lnTo>
                    <a:pt x="205913" y="274365"/>
                  </a:lnTo>
                  <a:lnTo>
                    <a:pt x="198890" y="311767"/>
                  </a:lnTo>
                  <a:lnTo>
                    <a:pt x="184033" y="345763"/>
                  </a:lnTo>
                  <a:lnTo>
                    <a:pt x="172697" y="364990"/>
                  </a:lnTo>
                  <a:lnTo>
                    <a:pt x="167456" y="369051"/>
                  </a:lnTo>
                  <a:lnTo>
                    <a:pt x="164870" y="370134"/>
                  </a:lnTo>
                  <a:lnTo>
                    <a:pt x="162304" y="370010"/>
                  </a:lnTo>
                  <a:lnTo>
                    <a:pt x="157190" y="367614"/>
                  </a:lnTo>
                  <a:lnTo>
                    <a:pt x="155488" y="365790"/>
                  </a:lnTo>
                  <a:lnTo>
                    <a:pt x="153597" y="361505"/>
                  </a:lnTo>
                  <a:lnTo>
                    <a:pt x="152286" y="328264"/>
                  </a:lnTo>
                  <a:lnTo>
                    <a:pt x="154402" y="294343"/>
                  </a:lnTo>
                  <a:lnTo>
                    <a:pt x="158194" y="268226"/>
                  </a:lnTo>
                  <a:lnTo>
                    <a:pt x="162704" y="236863"/>
                  </a:lnTo>
                  <a:lnTo>
                    <a:pt x="169788" y="203169"/>
                  </a:lnTo>
                  <a:lnTo>
                    <a:pt x="179427" y="169285"/>
                  </a:lnTo>
                  <a:lnTo>
                    <a:pt x="192178" y="137292"/>
                  </a:lnTo>
                  <a:lnTo>
                    <a:pt x="206312" y="108398"/>
                  </a:lnTo>
                  <a:lnTo>
                    <a:pt x="228549" y="70588"/>
                  </a:lnTo>
                  <a:lnTo>
                    <a:pt x="251223" y="40194"/>
                  </a:lnTo>
                  <a:lnTo>
                    <a:pt x="281640" y="11214"/>
                  </a:lnTo>
                  <a:lnTo>
                    <a:pt x="294616" y="4385"/>
                  </a:lnTo>
                  <a:lnTo>
                    <a:pt x="316740" y="0"/>
                  </a:lnTo>
                  <a:lnTo>
                    <a:pt x="327149" y="3916"/>
                  </a:lnTo>
                  <a:lnTo>
                    <a:pt x="347628" y="20227"/>
                  </a:lnTo>
                  <a:lnTo>
                    <a:pt x="368824" y="52770"/>
                  </a:lnTo>
                  <a:lnTo>
                    <a:pt x="388460" y="88631"/>
                  </a:lnTo>
                  <a:lnTo>
                    <a:pt x="399944" y="119507"/>
                  </a:lnTo>
                  <a:lnTo>
                    <a:pt x="408438" y="152986"/>
                  </a:lnTo>
                  <a:lnTo>
                    <a:pt x="415880" y="187621"/>
                  </a:lnTo>
                  <a:lnTo>
                    <a:pt x="424831" y="222769"/>
                  </a:lnTo>
                  <a:lnTo>
                    <a:pt x="432198" y="253631"/>
                  </a:lnTo>
                  <a:lnTo>
                    <a:pt x="438293" y="281460"/>
                  </a:lnTo>
                  <a:lnTo>
                    <a:pt x="443824" y="307937"/>
                  </a:lnTo>
                  <a:lnTo>
                    <a:pt x="447654" y="342600"/>
                  </a:lnTo>
                  <a:lnTo>
                    <a:pt x="451311" y="378352"/>
                  </a:lnTo>
                  <a:lnTo>
                    <a:pt x="456886" y="3951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944"/>
            <p:cNvSpPr/>
            <p:nvPr/>
          </p:nvSpPr>
          <p:spPr>
            <a:xfrm>
              <a:off x="2004086" y="5562600"/>
              <a:ext cx="204966" cy="296495"/>
            </a:xfrm>
            <a:custGeom>
              <a:avLst/>
              <a:gdLst/>
              <a:ahLst/>
              <a:cxnLst/>
              <a:rect l="0" t="0" r="0" b="0"/>
              <a:pathLst>
                <a:path w="204966" h="296495">
                  <a:moveTo>
                    <a:pt x="15214" y="60959"/>
                  </a:moveTo>
                  <a:lnTo>
                    <a:pt x="15214" y="65004"/>
                  </a:lnTo>
                  <a:lnTo>
                    <a:pt x="12955" y="69248"/>
                  </a:lnTo>
                  <a:lnTo>
                    <a:pt x="11166" y="71566"/>
                  </a:lnTo>
                  <a:lnTo>
                    <a:pt x="9182" y="78656"/>
                  </a:lnTo>
                  <a:lnTo>
                    <a:pt x="5475" y="111411"/>
                  </a:lnTo>
                  <a:lnTo>
                    <a:pt x="1060" y="148254"/>
                  </a:lnTo>
                  <a:lnTo>
                    <a:pt x="293" y="178075"/>
                  </a:lnTo>
                  <a:lnTo>
                    <a:pt x="68" y="208362"/>
                  </a:lnTo>
                  <a:lnTo>
                    <a:pt x="0" y="234739"/>
                  </a:lnTo>
                  <a:lnTo>
                    <a:pt x="4502" y="248544"/>
                  </a:lnTo>
                  <a:lnTo>
                    <a:pt x="25968" y="280865"/>
                  </a:lnTo>
                  <a:lnTo>
                    <a:pt x="35798" y="289364"/>
                  </a:lnTo>
                  <a:lnTo>
                    <a:pt x="50326" y="293706"/>
                  </a:lnTo>
                  <a:lnTo>
                    <a:pt x="83204" y="296494"/>
                  </a:lnTo>
                  <a:lnTo>
                    <a:pt x="110524" y="288885"/>
                  </a:lnTo>
                  <a:lnTo>
                    <a:pt x="144011" y="265061"/>
                  </a:lnTo>
                  <a:lnTo>
                    <a:pt x="172828" y="233638"/>
                  </a:lnTo>
                  <a:lnTo>
                    <a:pt x="187503" y="204975"/>
                  </a:lnTo>
                  <a:lnTo>
                    <a:pt x="197212" y="175031"/>
                  </a:lnTo>
                  <a:lnTo>
                    <a:pt x="203193" y="144712"/>
                  </a:lnTo>
                  <a:lnTo>
                    <a:pt x="204965" y="114279"/>
                  </a:lnTo>
                  <a:lnTo>
                    <a:pt x="203235" y="86072"/>
                  </a:lnTo>
                  <a:lnTo>
                    <a:pt x="195064" y="57830"/>
                  </a:lnTo>
                  <a:lnTo>
                    <a:pt x="170831" y="21280"/>
                  </a:lnTo>
                  <a:lnTo>
                    <a:pt x="152373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945"/>
            <p:cNvSpPr/>
            <p:nvPr/>
          </p:nvSpPr>
          <p:spPr>
            <a:xfrm>
              <a:off x="1821177" y="5425439"/>
              <a:ext cx="83824" cy="472442"/>
            </a:xfrm>
            <a:custGeom>
              <a:avLst/>
              <a:gdLst/>
              <a:ahLst/>
              <a:cxnLst/>
              <a:rect l="0" t="0" r="0" b="0"/>
              <a:pathLst>
                <a:path w="83824" h="472442">
                  <a:moveTo>
                    <a:pt x="83823" y="0"/>
                  </a:moveTo>
                  <a:lnTo>
                    <a:pt x="83823" y="10607"/>
                  </a:lnTo>
                  <a:lnTo>
                    <a:pt x="77260" y="44134"/>
                  </a:lnTo>
                  <a:lnTo>
                    <a:pt x="76516" y="76201"/>
                  </a:lnTo>
                  <a:lnTo>
                    <a:pt x="76294" y="112514"/>
                  </a:lnTo>
                  <a:lnTo>
                    <a:pt x="76244" y="139753"/>
                  </a:lnTo>
                  <a:lnTo>
                    <a:pt x="75372" y="168793"/>
                  </a:lnTo>
                  <a:lnTo>
                    <a:pt x="72164" y="198632"/>
                  </a:lnTo>
                  <a:lnTo>
                    <a:pt x="67916" y="228828"/>
                  </a:lnTo>
                  <a:lnTo>
                    <a:pt x="63207" y="259182"/>
                  </a:lnTo>
                  <a:lnTo>
                    <a:pt x="58291" y="289605"/>
                  </a:lnTo>
                  <a:lnTo>
                    <a:pt x="53283" y="320059"/>
                  </a:lnTo>
                  <a:lnTo>
                    <a:pt x="48236" y="349682"/>
                  </a:lnTo>
                  <a:lnTo>
                    <a:pt x="43171" y="376959"/>
                  </a:lnTo>
                  <a:lnTo>
                    <a:pt x="31513" y="412070"/>
                  </a:lnTo>
                  <a:lnTo>
                    <a:pt x="17640" y="442955"/>
                  </a:lnTo>
                  <a:lnTo>
                    <a:pt x="0" y="4724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946"/>
            <p:cNvSpPr/>
            <p:nvPr/>
          </p:nvSpPr>
          <p:spPr>
            <a:xfrm>
              <a:off x="1653538" y="5608318"/>
              <a:ext cx="60963" cy="464822"/>
            </a:xfrm>
            <a:custGeom>
              <a:avLst/>
              <a:gdLst/>
              <a:ahLst/>
              <a:cxnLst/>
              <a:rect l="0" t="0" r="0" b="0"/>
              <a:pathLst>
                <a:path w="60963" h="464822">
                  <a:moveTo>
                    <a:pt x="60962" y="0"/>
                  </a:moveTo>
                  <a:lnTo>
                    <a:pt x="60113" y="19929"/>
                  </a:lnTo>
                  <a:lnTo>
                    <a:pt x="50356" y="58004"/>
                  </a:lnTo>
                  <a:lnTo>
                    <a:pt x="43047" y="91034"/>
                  </a:lnTo>
                  <a:lnTo>
                    <a:pt x="40301" y="117508"/>
                  </a:lnTo>
                  <a:lnTo>
                    <a:pt x="39079" y="147053"/>
                  </a:lnTo>
                  <a:lnTo>
                    <a:pt x="38536" y="179939"/>
                  </a:lnTo>
                  <a:lnTo>
                    <a:pt x="36036" y="214311"/>
                  </a:lnTo>
                  <a:lnTo>
                    <a:pt x="32948" y="249343"/>
                  </a:lnTo>
                  <a:lnTo>
                    <a:pt x="31577" y="284668"/>
                  </a:lnTo>
                  <a:lnTo>
                    <a:pt x="28712" y="315609"/>
                  </a:lnTo>
                  <a:lnTo>
                    <a:pt x="24614" y="343471"/>
                  </a:lnTo>
                  <a:lnTo>
                    <a:pt x="19972" y="369965"/>
                  </a:lnTo>
                  <a:lnTo>
                    <a:pt x="12598" y="404637"/>
                  </a:lnTo>
                  <a:lnTo>
                    <a:pt x="8603" y="438914"/>
                  </a:lnTo>
                  <a:lnTo>
                    <a:pt x="7066" y="452253"/>
                  </a:lnTo>
                  <a:lnTo>
                    <a:pt x="0" y="4648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947"/>
            <p:cNvSpPr/>
            <p:nvPr/>
          </p:nvSpPr>
          <p:spPr>
            <a:xfrm>
              <a:off x="1531620" y="5654039"/>
              <a:ext cx="129540" cy="259080"/>
            </a:xfrm>
            <a:custGeom>
              <a:avLst/>
              <a:gdLst/>
              <a:ahLst/>
              <a:cxnLst/>
              <a:rect l="0" t="0" r="0" b="0"/>
              <a:pathLst>
                <a:path w="129540" h="259080">
                  <a:moveTo>
                    <a:pt x="0" y="0"/>
                  </a:moveTo>
                  <a:lnTo>
                    <a:pt x="844" y="7777"/>
                  </a:lnTo>
                  <a:lnTo>
                    <a:pt x="6560" y="39125"/>
                  </a:lnTo>
                  <a:lnTo>
                    <a:pt x="14338" y="74019"/>
                  </a:lnTo>
                  <a:lnTo>
                    <a:pt x="31305" y="108508"/>
                  </a:lnTo>
                  <a:lnTo>
                    <a:pt x="45964" y="137702"/>
                  </a:lnTo>
                  <a:lnTo>
                    <a:pt x="70133" y="173861"/>
                  </a:lnTo>
                  <a:lnTo>
                    <a:pt x="93281" y="209855"/>
                  </a:lnTo>
                  <a:lnTo>
                    <a:pt x="118313" y="245002"/>
                  </a:lnTo>
                  <a:lnTo>
                    <a:pt x="129539" y="2590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948"/>
            <p:cNvSpPr/>
            <p:nvPr/>
          </p:nvSpPr>
          <p:spPr>
            <a:xfrm>
              <a:off x="1226828" y="5364480"/>
              <a:ext cx="266693" cy="559309"/>
            </a:xfrm>
            <a:custGeom>
              <a:avLst/>
              <a:gdLst/>
              <a:ahLst/>
              <a:cxnLst/>
              <a:rect l="0" t="0" r="0" b="0"/>
              <a:pathLst>
                <a:path w="266693" h="559309">
                  <a:moveTo>
                    <a:pt x="7610" y="0"/>
                  </a:moveTo>
                  <a:lnTo>
                    <a:pt x="3565" y="4045"/>
                  </a:lnTo>
                  <a:lnTo>
                    <a:pt x="1578" y="8288"/>
                  </a:lnTo>
                  <a:lnTo>
                    <a:pt x="85" y="40090"/>
                  </a:lnTo>
                  <a:lnTo>
                    <a:pt x="4064" y="69640"/>
                  </a:lnTo>
                  <a:lnTo>
                    <a:pt x="6559" y="105207"/>
                  </a:lnTo>
                  <a:lnTo>
                    <a:pt x="7142" y="132271"/>
                  </a:lnTo>
                  <a:lnTo>
                    <a:pt x="8249" y="162081"/>
                  </a:lnTo>
                  <a:lnTo>
                    <a:pt x="11564" y="195084"/>
                  </a:lnTo>
                  <a:lnTo>
                    <a:pt x="13601" y="229508"/>
                  </a:lnTo>
                  <a:lnTo>
                    <a:pt x="14505" y="264563"/>
                  </a:lnTo>
                  <a:lnTo>
                    <a:pt x="14908" y="299899"/>
                  </a:lnTo>
                  <a:lnTo>
                    <a:pt x="15087" y="333100"/>
                  </a:lnTo>
                  <a:lnTo>
                    <a:pt x="15166" y="363945"/>
                  </a:lnTo>
                  <a:lnTo>
                    <a:pt x="15202" y="391762"/>
                  </a:lnTo>
                  <a:lnTo>
                    <a:pt x="15219" y="418239"/>
                  </a:lnTo>
                  <a:lnTo>
                    <a:pt x="15227" y="454686"/>
                  </a:lnTo>
                  <a:lnTo>
                    <a:pt x="12972" y="484678"/>
                  </a:lnTo>
                  <a:lnTo>
                    <a:pt x="7470" y="513217"/>
                  </a:lnTo>
                  <a:lnTo>
                    <a:pt x="331" y="525240"/>
                  </a:lnTo>
                  <a:lnTo>
                    <a:pt x="0" y="493200"/>
                  </a:lnTo>
                  <a:lnTo>
                    <a:pt x="839" y="456629"/>
                  </a:lnTo>
                  <a:lnTo>
                    <a:pt x="4036" y="430698"/>
                  </a:lnTo>
                  <a:lnTo>
                    <a:pt x="10539" y="404498"/>
                  </a:lnTo>
                  <a:lnTo>
                    <a:pt x="18226" y="378743"/>
                  </a:lnTo>
                  <a:lnTo>
                    <a:pt x="28160" y="341291"/>
                  </a:lnTo>
                  <a:lnTo>
                    <a:pt x="41450" y="309212"/>
                  </a:lnTo>
                  <a:lnTo>
                    <a:pt x="66139" y="271324"/>
                  </a:lnTo>
                  <a:lnTo>
                    <a:pt x="91445" y="246372"/>
                  </a:lnTo>
                  <a:lnTo>
                    <a:pt x="101598" y="240732"/>
                  </a:lnTo>
                  <a:lnTo>
                    <a:pt x="111752" y="238225"/>
                  </a:lnTo>
                  <a:lnTo>
                    <a:pt x="121913" y="239369"/>
                  </a:lnTo>
                  <a:lnTo>
                    <a:pt x="132072" y="243545"/>
                  </a:lnTo>
                  <a:lnTo>
                    <a:pt x="157472" y="264789"/>
                  </a:lnTo>
                  <a:lnTo>
                    <a:pt x="177791" y="297617"/>
                  </a:lnTo>
                  <a:lnTo>
                    <a:pt x="193032" y="331835"/>
                  </a:lnTo>
                  <a:lnTo>
                    <a:pt x="207423" y="368784"/>
                  </a:lnTo>
                  <a:lnTo>
                    <a:pt x="218274" y="406542"/>
                  </a:lnTo>
                  <a:lnTo>
                    <a:pt x="230989" y="444542"/>
                  </a:lnTo>
                  <a:lnTo>
                    <a:pt x="240496" y="480919"/>
                  </a:lnTo>
                  <a:lnTo>
                    <a:pt x="251293" y="514566"/>
                  </a:lnTo>
                  <a:lnTo>
                    <a:pt x="256767" y="532335"/>
                  </a:lnTo>
                  <a:lnTo>
                    <a:pt x="258893" y="542240"/>
                  </a:lnTo>
                  <a:lnTo>
                    <a:pt x="265896" y="559308"/>
                  </a:lnTo>
                  <a:lnTo>
                    <a:pt x="266160" y="559138"/>
                  </a:lnTo>
                  <a:lnTo>
                    <a:pt x="266692" y="55625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23"/>
          <p:cNvGrpSpPr/>
          <p:nvPr/>
        </p:nvGrpSpPr>
        <p:grpSpPr>
          <a:xfrm>
            <a:off x="1274802" y="4617718"/>
            <a:ext cx="1344385" cy="529006"/>
            <a:chOff x="1274802" y="4617718"/>
            <a:chExt cx="1344385" cy="529006"/>
          </a:xfrm>
        </p:grpSpPr>
        <p:sp>
          <p:nvSpPr>
            <p:cNvPr id="408" name="SMARTInkShape-949"/>
            <p:cNvSpPr/>
            <p:nvPr/>
          </p:nvSpPr>
          <p:spPr>
            <a:xfrm>
              <a:off x="2400300" y="4773722"/>
              <a:ext cx="218887" cy="373002"/>
            </a:xfrm>
            <a:custGeom>
              <a:avLst/>
              <a:gdLst/>
              <a:ahLst/>
              <a:cxnLst/>
              <a:rect l="0" t="0" r="0" b="0"/>
              <a:pathLst>
                <a:path w="218887" h="373002">
                  <a:moveTo>
                    <a:pt x="182878" y="11637"/>
                  </a:moveTo>
                  <a:lnTo>
                    <a:pt x="182878" y="7591"/>
                  </a:lnTo>
                  <a:lnTo>
                    <a:pt x="182033" y="6400"/>
                  </a:lnTo>
                  <a:lnTo>
                    <a:pt x="180620" y="5606"/>
                  </a:lnTo>
                  <a:lnTo>
                    <a:pt x="176319" y="4332"/>
                  </a:lnTo>
                  <a:lnTo>
                    <a:pt x="163302" y="3232"/>
                  </a:lnTo>
                  <a:lnTo>
                    <a:pt x="154140" y="0"/>
                  </a:lnTo>
                  <a:lnTo>
                    <a:pt x="142166" y="254"/>
                  </a:lnTo>
                  <a:lnTo>
                    <a:pt x="106333" y="4368"/>
                  </a:lnTo>
                  <a:lnTo>
                    <a:pt x="72577" y="14557"/>
                  </a:lnTo>
                  <a:lnTo>
                    <a:pt x="56312" y="25955"/>
                  </a:lnTo>
                  <a:lnTo>
                    <a:pt x="41728" y="44976"/>
                  </a:lnTo>
                  <a:lnTo>
                    <a:pt x="36041" y="54960"/>
                  </a:lnTo>
                  <a:lnTo>
                    <a:pt x="35035" y="59993"/>
                  </a:lnTo>
                  <a:lnTo>
                    <a:pt x="36172" y="70100"/>
                  </a:lnTo>
                  <a:lnTo>
                    <a:pt x="54424" y="103753"/>
                  </a:lnTo>
                  <a:lnTo>
                    <a:pt x="77919" y="133690"/>
                  </a:lnTo>
                  <a:lnTo>
                    <a:pt x="113102" y="169301"/>
                  </a:lnTo>
                  <a:lnTo>
                    <a:pt x="150405" y="203928"/>
                  </a:lnTo>
                  <a:lnTo>
                    <a:pt x="174668" y="233147"/>
                  </a:lnTo>
                  <a:lnTo>
                    <a:pt x="201578" y="269317"/>
                  </a:lnTo>
                  <a:lnTo>
                    <a:pt x="216267" y="305311"/>
                  </a:lnTo>
                  <a:lnTo>
                    <a:pt x="218886" y="318829"/>
                  </a:lnTo>
                  <a:lnTo>
                    <a:pt x="215532" y="332741"/>
                  </a:lnTo>
                  <a:lnTo>
                    <a:pt x="208398" y="345696"/>
                  </a:lnTo>
                  <a:lnTo>
                    <a:pt x="199582" y="354277"/>
                  </a:lnTo>
                  <a:lnTo>
                    <a:pt x="173196" y="366684"/>
                  </a:lnTo>
                  <a:lnTo>
                    <a:pt x="145955" y="373001"/>
                  </a:lnTo>
                  <a:lnTo>
                    <a:pt x="116435" y="370262"/>
                  </a:lnTo>
                  <a:lnTo>
                    <a:pt x="85393" y="364088"/>
                  </a:lnTo>
                  <a:lnTo>
                    <a:pt x="49760" y="355202"/>
                  </a:lnTo>
                  <a:lnTo>
                    <a:pt x="16623" y="339775"/>
                  </a:lnTo>
                  <a:lnTo>
                    <a:pt x="0" y="331678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950"/>
            <p:cNvSpPr/>
            <p:nvPr/>
          </p:nvSpPr>
          <p:spPr>
            <a:xfrm>
              <a:off x="2131449" y="4770770"/>
              <a:ext cx="213696" cy="309826"/>
            </a:xfrm>
            <a:custGeom>
              <a:avLst/>
              <a:gdLst/>
              <a:ahLst/>
              <a:cxnLst/>
              <a:rect l="0" t="0" r="0" b="0"/>
              <a:pathLst>
                <a:path w="213696" h="309826">
                  <a:moveTo>
                    <a:pt x="169789" y="22209"/>
                  </a:moveTo>
                  <a:lnTo>
                    <a:pt x="162859" y="16126"/>
                  </a:lnTo>
                  <a:lnTo>
                    <a:pt x="137227" y="4297"/>
                  </a:lnTo>
                  <a:lnTo>
                    <a:pt x="100936" y="0"/>
                  </a:lnTo>
                  <a:lnTo>
                    <a:pt x="78269" y="1799"/>
                  </a:lnTo>
                  <a:lnTo>
                    <a:pt x="45477" y="12372"/>
                  </a:lnTo>
                  <a:lnTo>
                    <a:pt x="25148" y="20611"/>
                  </a:lnTo>
                  <a:lnTo>
                    <a:pt x="8869" y="33401"/>
                  </a:lnTo>
                  <a:lnTo>
                    <a:pt x="1468" y="42988"/>
                  </a:lnTo>
                  <a:lnTo>
                    <a:pt x="0" y="47914"/>
                  </a:lnTo>
                  <a:lnTo>
                    <a:pt x="629" y="57905"/>
                  </a:lnTo>
                  <a:lnTo>
                    <a:pt x="5743" y="73049"/>
                  </a:lnTo>
                  <a:lnTo>
                    <a:pt x="12497" y="80928"/>
                  </a:lnTo>
                  <a:lnTo>
                    <a:pt x="46850" y="102505"/>
                  </a:lnTo>
                  <a:lnTo>
                    <a:pt x="80407" y="127441"/>
                  </a:lnTo>
                  <a:lnTo>
                    <a:pt x="111697" y="145958"/>
                  </a:lnTo>
                  <a:lnTo>
                    <a:pt x="145522" y="167532"/>
                  </a:lnTo>
                  <a:lnTo>
                    <a:pt x="183245" y="193530"/>
                  </a:lnTo>
                  <a:lnTo>
                    <a:pt x="194960" y="206726"/>
                  </a:lnTo>
                  <a:lnTo>
                    <a:pt x="209380" y="231847"/>
                  </a:lnTo>
                  <a:lnTo>
                    <a:pt x="213695" y="251964"/>
                  </a:lnTo>
                  <a:lnTo>
                    <a:pt x="210186" y="264304"/>
                  </a:lnTo>
                  <a:lnTo>
                    <a:pt x="194139" y="286024"/>
                  </a:lnTo>
                  <a:lnTo>
                    <a:pt x="171548" y="297460"/>
                  </a:lnTo>
                  <a:lnTo>
                    <a:pt x="133573" y="308064"/>
                  </a:lnTo>
                  <a:lnTo>
                    <a:pt x="103556" y="309825"/>
                  </a:lnTo>
                  <a:lnTo>
                    <a:pt x="74059" y="305360"/>
                  </a:lnTo>
                  <a:lnTo>
                    <a:pt x="40906" y="296266"/>
                  </a:lnTo>
                  <a:lnTo>
                    <a:pt x="26995" y="290486"/>
                  </a:lnTo>
                  <a:lnTo>
                    <a:pt x="17989" y="282273"/>
                  </a:lnTo>
                  <a:lnTo>
                    <a:pt x="2151" y="25081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951"/>
            <p:cNvSpPr/>
            <p:nvPr/>
          </p:nvSpPr>
          <p:spPr>
            <a:xfrm>
              <a:off x="1754980" y="4793424"/>
              <a:ext cx="348141" cy="258107"/>
            </a:xfrm>
            <a:custGeom>
              <a:avLst/>
              <a:gdLst/>
              <a:ahLst/>
              <a:cxnLst/>
              <a:rect l="0" t="0" r="0" b="0"/>
              <a:pathLst>
                <a:path w="348141" h="258107">
                  <a:moveTo>
                    <a:pt x="188120" y="37655"/>
                  </a:moveTo>
                  <a:lnTo>
                    <a:pt x="188120" y="33610"/>
                  </a:lnTo>
                  <a:lnTo>
                    <a:pt x="185861" y="29366"/>
                  </a:lnTo>
                  <a:lnTo>
                    <a:pt x="177514" y="19743"/>
                  </a:lnTo>
                  <a:lnTo>
                    <a:pt x="152072" y="4623"/>
                  </a:lnTo>
                  <a:lnTo>
                    <a:pt x="137176" y="1055"/>
                  </a:lnTo>
                  <a:lnTo>
                    <a:pt x="117990" y="0"/>
                  </a:lnTo>
                  <a:lnTo>
                    <a:pt x="105869" y="4268"/>
                  </a:lnTo>
                  <a:lnTo>
                    <a:pt x="73021" y="26422"/>
                  </a:lnTo>
                  <a:lnTo>
                    <a:pt x="51570" y="48156"/>
                  </a:lnTo>
                  <a:lnTo>
                    <a:pt x="33266" y="80654"/>
                  </a:lnTo>
                  <a:lnTo>
                    <a:pt x="13825" y="117094"/>
                  </a:lnTo>
                  <a:lnTo>
                    <a:pt x="2797" y="153856"/>
                  </a:lnTo>
                  <a:lnTo>
                    <a:pt x="0" y="185727"/>
                  </a:lnTo>
                  <a:lnTo>
                    <a:pt x="2347" y="203372"/>
                  </a:lnTo>
                  <a:lnTo>
                    <a:pt x="10725" y="219680"/>
                  </a:lnTo>
                  <a:lnTo>
                    <a:pt x="27467" y="238625"/>
                  </a:lnTo>
                  <a:lnTo>
                    <a:pt x="45408" y="249603"/>
                  </a:lnTo>
                  <a:lnTo>
                    <a:pt x="64555" y="255959"/>
                  </a:lnTo>
                  <a:lnTo>
                    <a:pt x="86195" y="258106"/>
                  </a:lnTo>
                  <a:lnTo>
                    <a:pt x="105707" y="250389"/>
                  </a:lnTo>
                  <a:lnTo>
                    <a:pt x="123532" y="237377"/>
                  </a:lnTo>
                  <a:lnTo>
                    <a:pt x="139535" y="218752"/>
                  </a:lnTo>
                  <a:lnTo>
                    <a:pt x="154030" y="183619"/>
                  </a:lnTo>
                  <a:lnTo>
                    <a:pt x="162401" y="154094"/>
                  </a:lnTo>
                  <a:lnTo>
                    <a:pt x="170246" y="123896"/>
                  </a:lnTo>
                  <a:lnTo>
                    <a:pt x="177085" y="93500"/>
                  </a:lnTo>
                  <a:lnTo>
                    <a:pt x="179823" y="59661"/>
                  </a:lnTo>
                  <a:lnTo>
                    <a:pt x="180486" y="38219"/>
                  </a:lnTo>
                  <a:lnTo>
                    <a:pt x="180497" y="69693"/>
                  </a:lnTo>
                  <a:lnTo>
                    <a:pt x="180497" y="102967"/>
                  </a:lnTo>
                  <a:lnTo>
                    <a:pt x="184545" y="136218"/>
                  </a:lnTo>
                  <a:lnTo>
                    <a:pt x="199578" y="174058"/>
                  </a:lnTo>
                  <a:lnTo>
                    <a:pt x="218854" y="208752"/>
                  </a:lnTo>
                  <a:lnTo>
                    <a:pt x="229719" y="220378"/>
                  </a:lnTo>
                  <a:lnTo>
                    <a:pt x="250964" y="231684"/>
                  </a:lnTo>
                  <a:lnTo>
                    <a:pt x="285796" y="240829"/>
                  </a:lnTo>
                  <a:lnTo>
                    <a:pt x="301802" y="241407"/>
                  </a:lnTo>
                  <a:lnTo>
                    <a:pt x="330520" y="234881"/>
                  </a:lnTo>
                  <a:lnTo>
                    <a:pt x="348140" y="22815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952"/>
            <p:cNvSpPr/>
            <p:nvPr/>
          </p:nvSpPr>
          <p:spPr>
            <a:xfrm>
              <a:off x="1661393" y="4617718"/>
              <a:ext cx="45485" cy="441963"/>
            </a:xfrm>
            <a:custGeom>
              <a:avLst/>
              <a:gdLst/>
              <a:ahLst/>
              <a:cxnLst/>
              <a:rect l="0" t="0" r="0" b="0"/>
              <a:pathLst>
                <a:path w="45485" h="441963">
                  <a:moveTo>
                    <a:pt x="45484" y="0"/>
                  </a:moveTo>
                  <a:lnTo>
                    <a:pt x="44640" y="32576"/>
                  </a:lnTo>
                  <a:lnTo>
                    <a:pt x="37198" y="65891"/>
                  </a:lnTo>
                  <a:lnTo>
                    <a:pt x="30046" y="100521"/>
                  </a:lnTo>
                  <a:lnTo>
                    <a:pt x="25078" y="126804"/>
                  </a:lnTo>
                  <a:lnTo>
                    <a:pt x="20047" y="158240"/>
                  </a:lnTo>
                  <a:lnTo>
                    <a:pt x="14988" y="189709"/>
                  </a:lnTo>
                  <a:lnTo>
                    <a:pt x="10765" y="220630"/>
                  </a:lnTo>
                  <a:lnTo>
                    <a:pt x="8887" y="251304"/>
                  </a:lnTo>
                  <a:lnTo>
                    <a:pt x="5794" y="281872"/>
                  </a:lnTo>
                  <a:lnTo>
                    <a:pt x="2444" y="310698"/>
                  </a:lnTo>
                  <a:lnTo>
                    <a:pt x="560" y="345965"/>
                  </a:lnTo>
                  <a:lnTo>
                    <a:pt x="0" y="377017"/>
                  </a:lnTo>
                  <a:lnTo>
                    <a:pt x="2069" y="408436"/>
                  </a:lnTo>
                  <a:lnTo>
                    <a:pt x="15007" y="44196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953"/>
            <p:cNvSpPr/>
            <p:nvPr/>
          </p:nvSpPr>
          <p:spPr>
            <a:xfrm>
              <a:off x="1274802" y="4617718"/>
              <a:ext cx="302537" cy="487683"/>
            </a:xfrm>
            <a:custGeom>
              <a:avLst/>
              <a:gdLst/>
              <a:ahLst/>
              <a:cxnLst/>
              <a:rect l="0" t="0" r="0" b="0"/>
              <a:pathLst>
                <a:path w="302537" h="487683">
                  <a:moveTo>
                    <a:pt x="302536" y="0"/>
                  </a:moveTo>
                  <a:lnTo>
                    <a:pt x="287846" y="848"/>
                  </a:lnTo>
                  <a:lnTo>
                    <a:pt x="263039" y="10547"/>
                  </a:lnTo>
                  <a:lnTo>
                    <a:pt x="229636" y="28520"/>
                  </a:lnTo>
                  <a:lnTo>
                    <a:pt x="196364" y="51443"/>
                  </a:lnTo>
                  <a:lnTo>
                    <a:pt x="159695" y="83729"/>
                  </a:lnTo>
                  <a:lnTo>
                    <a:pt x="132371" y="110027"/>
                  </a:lnTo>
                  <a:lnTo>
                    <a:pt x="104142" y="138649"/>
                  </a:lnTo>
                  <a:lnTo>
                    <a:pt x="77483" y="168303"/>
                  </a:lnTo>
                  <a:lnTo>
                    <a:pt x="53782" y="198415"/>
                  </a:lnTo>
                  <a:lnTo>
                    <a:pt x="33653" y="228731"/>
                  </a:lnTo>
                  <a:lnTo>
                    <a:pt x="19062" y="259140"/>
                  </a:lnTo>
                  <a:lnTo>
                    <a:pt x="9189" y="289587"/>
                  </a:lnTo>
                  <a:lnTo>
                    <a:pt x="2826" y="319207"/>
                  </a:lnTo>
                  <a:lnTo>
                    <a:pt x="0" y="346482"/>
                  </a:lnTo>
                  <a:lnTo>
                    <a:pt x="1001" y="372715"/>
                  </a:lnTo>
                  <a:lnTo>
                    <a:pt x="5960" y="396791"/>
                  </a:lnTo>
                  <a:lnTo>
                    <a:pt x="16630" y="415959"/>
                  </a:lnTo>
                  <a:lnTo>
                    <a:pt x="50262" y="448961"/>
                  </a:lnTo>
                  <a:lnTo>
                    <a:pt x="80374" y="470565"/>
                  </a:lnTo>
                  <a:lnTo>
                    <a:pt x="115733" y="482234"/>
                  </a:lnTo>
                  <a:lnTo>
                    <a:pt x="152172" y="486068"/>
                  </a:lnTo>
                  <a:lnTo>
                    <a:pt x="183948" y="487202"/>
                  </a:lnTo>
                  <a:lnTo>
                    <a:pt x="218718" y="487682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8" name="SMARTInkShape-Group124"/>
          <p:cNvGrpSpPr/>
          <p:nvPr/>
        </p:nvGrpSpPr>
        <p:grpSpPr>
          <a:xfrm>
            <a:off x="1456501" y="3878579"/>
            <a:ext cx="1675317" cy="508823"/>
            <a:chOff x="1456501" y="3878579"/>
            <a:chExt cx="1675317" cy="508823"/>
          </a:xfrm>
        </p:grpSpPr>
        <p:sp>
          <p:nvSpPr>
            <p:cNvPr id="414" name="SMARTInkShape-954"/>
            <p:cNvSpPr/>
            <p:nvPr/>
          </p:nvSpPr>
          <p:spPr>
            <a:xfrm>
              <a:off x="2455602" y="4047147"/>
              <a:ext cx="676216" cy="303819"/>
            </a:xfrm>
            <a:custGeom>
              <a:avLst/>
              <a:gdLst/>
              <a:ahLst/>
              <a:cxnLst/>
              <a:rect l="0" t="0" r="0" b="0"/>
              <a:pathLst>
                <a:path w="676216" h="303819">
                  <a:moveTo>
                    <a:pt x="28515" y="90512"/>
                  </a:moveTo>
                  <a:lnTo>
                    <a:pt x="21211" y="90512"/>
                  </a:lnTo>
                  <a:lnTo>
                    <a:pt x="20991" y="94557"/>
                  </a:lnTo>
                  <a:lnTo>
                    <a:pt x="23197" y="98801"/>
                  </a:lnTo>
                  <a:lnTo>
                    <a:pt x="26151" y="103510"/>
                  </a:lnTo>
                  <a:lnTo>
                    <a:pt x="27465" y="108424"/>
                  </a:lnTo>
                  <a:lnTo>
                    <a:pt x="32566" y="113430"/>
                  </a:lnTo>
                  <a:lnTo>
                    <a:pt x="49636" y="123544"/>
                  </a:lnTo>
                  <a:lnTo>
                    <a:pt x="74552" y="127610"/>
                  </a:lnTo>
                  <a:lnTo>
                    <a:pt x="92203" y="127469"/>
                  </a:lnTo>
                  <a:lnTo>
                    <a:pt x="127937" y="117965"/>
                  </a:lnTo>
                  <a:lnTo>
                    <a:pt x="152045" y="107350"/>
                  </a:lnTo>
                  <a:lnTo>
                    <a:pt x="167094" y="94561"/>
                  </a:lnTo>
                  <a:lnTo>
                    <a:pt x="174208" y="84974"/>
                  </a:lnTo>
                  <a:lnTo>
                    <a:pt x="177936" y="72810"/>
                  </a:lnTo>
                  <a:lnTo>
                    <a:pt x="180328" y="44304"/>
                  </a:lnTo>
                  <a:lnTo>
                    <a:pt x="176698" y="25833"/>
                  </a:lnTo>
                  <a:lnTo>
                    <a:pt x="166215" y="9634"/>
                  </a:lnTo>
                  <a:lnTo>
                    <a:pt x="157167" y="3765"/>
                  </a:lnTo>
                  <a:lnTo>
                    <a:pt x="140294" y="464"/>
                  </a:lnTo>
                  <a:lnTo>
                    <a:pt x="133517" y="0"/>
                  </a:lnTo>
                  <a:lnTo>
                    <a:pt x="119210" y="3999"/>
                  </a:lnTo>
                  <a:lnTo>
                    <a:pt x="81759" y="25967"/>
                  </a:lnTo>
                  <a:lnTo>
                    <a:pt x="59815" y="47682"/>
                  </a:lnTo>
                  <a:lnTo>
                    <a:pt x="42212" y="79327"/>
                  </a:lnTo>
                  <a:lnTo>
                    <a:pt x="26272" y="111375"/>
                  </a:lnTo>
                  <a:lnTo>
                    <a:pt x="11672" y="146459"/>
                  </a:lnTo>
                  <a:lnTo>
                    <a:pt x="2454" y="178679"/>
                  </a:lnTo>
                  <a:lnTo>
                    <a:pt x="0" y="199405"/>
                  </a:lnTo>
                  <a:lnTo>
                    <a:pt x="6707" y="230115"/>
                  </a:lnTo>
                  <a:lnTo>
                    <a:pt x="19420" y="256617"/>
                  </a:lnTo>
                  <a:lnTo>
                    <a:pt x="37958" y="276513"/>
                  </a:lnTo>
                  <a:lnTo>
                    <a:pt x="63582" y="289087"/>
                  </a:lnTo>
                  <a:lnTo>
                    <a:pt x="92623" y="298173"/>
                  </a:lnTo>
                  <a:lnTo>
                    <a:pt x="122677" y="298138"/>
                  </a:lnTo>
                  <a:lnTo>
                    <a:pt x="157076" y="292766"/>
                  </a:lnTo>
                  <a:lnTo>
                    <a:pt x="190033" y="285812"/>
                  </a:lnTo>
                  <a:lnTo>
                    <a:pt x="226274" y="268946"/>
                  </a:lnTo>
                  <a:lnTo>
                    <a:pt x="262909" y="242033"/>
                  </a:lnTo>
                  <a:lnTo>
                    <a:pt x="294856" y="212258"/>
                  </a:lnTo>
                  <a:lnTo>
                    <a:pt x="324980" y="174310"/>
                  </a:lnTo>
                  <a:lnTo>
                    <a:pt x="350610" y="138156"/>
                  </a:lnTo>
                  <a:lnTo>
                    <a:pt x="354528" y="131440"/>
                  </a:lnTo>
                  <a:lnTo>
                    <a:pt x="355851" y="124780"/>
                  </a:lnTo>
                  <a:lnTo>
                    <a:pt x="356081" y="127948"/>
                  </a:lnTo>
                  <a:lnTo>
                    <a:pt x="356174" y="165162"/>
                  </a:lnTo>
                  <a:lnTo>
                    <a:pt x="357023" y="197733"/>
                  </a:lnTo>
                  <a:lnTo>
                    <a:pt x="362207" y="233642"/>
                  </a:lnTo>
                  <a:lnTo>
                    <a:pt x="363484" y="265447"/>
                  </a:lnTo>
                  <a:lnTo>
                    <a:pt x="363796" y="303459"/>
                  </a:lnTo>
                  <a:lnTo>
                    <a:pt x="363797" y="303818"/>
                  </a:lnTo>
                  <a:lnTo>
                    <a:pt x="367841" y="267262"/>
                  </a:lnTo>
                  <a:lnTo>
                    <a:pt x="374402" y="239309"/>
                  </a:lnTo>
                  <a:lnTo>
                    <a:pt x="381710" y="205532"/>
                  </a:lnTo>
                  <a:lnTo>
                    <a:pt x="393281" y="172757"/>
                  </a:lnTo>
                  <a:lnTo>
                    <a:pt x="418446" y="137427"/>
                  </a:lnTo>
                  <a:lnTo>
                    <a:pt x="455410" y="102333"/>
                  </a:lnTo>
                  <a:lnTo>
                    <a:pt x="486237" y="89971"/>
                  </a:lnTo>
                  <a:lnTo>
                    <a:pt x="518140" y="80944"/>
                  </a:lnTo>
                  <a:lnTo>
                    <a:pt x="549039" y="72908"/>
                  </a:lnTo>
                  <a:lnTo>
                    <a:pt x="579643" y="73253"/>
                  </a:lnTo>
                  <a:lnTo>
                    <a:pt x="614242" y="80958"/>
                  </a:lnTo>
                  <a:lnTo>
                    <a:pt x="649179" y="93132"/>
                  </a:lnTo>
                  <a:lnTo>
                    <a:pt x="676215" y="11337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955"/>
            <p:cNvSpPr/>
            <p:nvPr/>
          </p:nvSpPr>
          <p:spPr>
            <a:xfrm>
              <a:off x="2149568" y="3909664"/>
              <a:ext cx="250733" cy="454784"/>
            </a:xfrm>
            <a:custGeom>
              <a:avLst/>
              <a:gdLst/>
              <a:ahLst/>
              <a:cxnLst/>
              <a:rect l="0" t="0" r="0" b="0"/>
              <a:pathLst>
                <a:path w="250733" h="454784">
                  <a:moveTo>
                    <a:pt x="159291" y="212754"/>
                  </a:moveTo>
                  <a:lnTo>
                    <a:pt x="159291" y="208709"/>
                  </a:lnTo>
                  <a:lnTo>
                    <a:pt x="158444" y="207519"/>
                  </a:lnTo>
                  <a:lnTo>
                    <a:pt x="157034" y="206725"/>
                  </a:lnTo>
                  <a:lnTo>
                    <a:pt x="155244" y="206194"/>
                  </a:lnTo>
                  <a:lnTo>
                    <a:pt x="143853" y="196986"/>
                  </a:lnTo>
                  <a:lnTo>
                    <a:pt x="134115" y="189738"/>
                  </a:lnTo>
                  <a:lnTo>
                    <a:pt x="125241" y="185591"/>
                  </a:lnTo>
                  <a:lnTo>
                    <a:pt x="115654" y="183750"/>
                  </a:lnTo>
                  <a:lnTo>
                    <a:pt x="96691" y="186758"/>
                  </a:lnTo>
                  <a:lnTo>
                    <a:pt x="68372" y="201442"/>
                  </a:lnTo>
                  <a:lnTo>
                    <a:pt x="50979" y="217398"/>
                  </a:lnTo>
                  <a:lnTo>
                    <a:pt x="29929" y="252273"/>
                  </a:lnTo>
                  <a:lnTo>
                    <a:pt x="16823" y="284014"/>
                  </a:lnTo>
                  <a:lnTo>
                    <a:pt x="7574" y="320227"/>
                  </a:lnTo>
                  <a:lnTo>
                    <a:pt x="1732" y="355512"/>
                  </a:lnTo>
                  <a:lnTo>
                    <a:pt x="0" y="387417"/>
                  </a:lnTo>
                  <a:lnTo>
                    <a:pt x="1289" y="407222"/>
                  </a:lnTo>
                  <a:lnTo>
                    <a:pt x="7504" y="424490"/>
                  </a:lnTo>
                  <a:lnTo>
                    <a:pt x="15912" y="436118"/>
                  </a:lnTo>
                  <a:lnTo>
                    <a:pt x="35106" y="450481"/>
                  </a:lnTo>
                  <a:lnTo>
                    <a:pt x="50151" y="454783"/>
                  </a:lnTo>
                  <a:lnTo>
                    <a:pt x="76491" y="450152"/>
                  </a:lnTo>
                  <a:lnTo>
                    <a:pt x="91164" y="445829"/>
                  </a:lnTo>
                  <a:lnTo>
                    <a:pt x="103895" y="436571"/>
                  </a:lnTo>
                  <a:lnTo>
                    <a:pt x="120581" y="414820"/>
                  </a:lnTo>
                  <a:lnTo>
                    <a:pt x="136251" y="382410"/>
                  </a:lnTo>
                  <a:lnTo>
                    <a:pt x="146511" y="355045"/>
                  </a:lnTo>
                  <a:lnTo>
                    <a:pt x="156716" y="325948"/>
                  </a:lnTo>
                  <a:lnTo>
                    <a:pt x="166896" y="296083"/>
                  </a:lnTo>
                  <a:lnTo>
                    <a:pt x="175371" y="265030"/>
                  </a:lnTo>
                  <a:lnTo>
                    <a:pt x="179136" y="231473"/>
                  </a:lnTo>
                  <a:lnTo>
                    <a:pt x="183070" y="196803"/>
                  </a:lnTo>
                  <a:lnTo>
                    <a:pt x="186793" y="163331"/>
                  </a:lnTo>
                  <a:lnTo>
                    <a:pt x="188448" y="134343"/>
                  </a:lnTo>
                  <a:lnTo>
                    <a:pt x="186925" y="107350"/>
                  </a:lnTo>
                  <a:lnTo>
                    <a:pt x="181306" y="70610"/>
                  </a:lnTo>
                  <a:lnTo>
                    <a:pt x="175870" y="35947"/>
                  </a:lnTo>
                  <a:lnTo>
                    <a:pt x="170882" y="18221"/>
                  </a:lnTo>
                  <a:lnTo>
                    <a:pt x="159709" y="0"/>
                  </a:lnTo>
                  <a:lnTo>
                    <a:pt x="159415" y="3620"/>
                  </a:lnTo>
                  <a:lnTo>
                    <a:pt x="171450" y="40587"/>
                  </a:lnTo>
                  <a:lnTo>
                    <a:pt x="174463" y="72937"/>
                  </a:lnTo>
                  <a:lnTo>
                    <a:pt x="179497" y="111027"/>
                  </a:lnTo>
                  <a:lnTo>
                    <a:pt x="180970" y="142425"/>
                  </a:lnTo>
                  <a:lnTo>
                    <a:pt x="183883" y="176135"/>
                  </a:lnTo>
                  <a:lnTo>
                    <a:pt x="187155" y="210027"/>
                  </a:lnTo>
                  <a:lnTo>
                    <a:pt x="188609" y="242022"/>
                  </a:lnTo>
                  <a:lnTo>
                    <a:pt x="191511" y="273176"/>
                  </a:lnTo>
                  <a:lnTo>
                    <a:pt x="195625" y="303109"/>
                  </a:lnTo>
                  <a:lnTo>
                    <a:pt x="200275" y="330524"/>
                  </a:lnTo>
                  <a:lnTo>
                    <a:pt x="203606" y="365713"/>
                  </a:lnTo>
                  <a:lnTo>
                    <a:pt x="208639" y="389498"/>
                  </a:lnTo>
                  <a:lnTo>
                    <a:pt x="223161" y="411857"/>
                  </a:lnTo>
                  <a:lnTo>
                    <a:pt x="232309" y="421515"/>
                  </a:lnTo>
                  <a:lnTo>
                    <a:pt x="237745" y="424071"/>
                  </a:lnTo>
                  <a:lnTo>
                    <a:pt x="250732" y="426115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956"/>
            <p:cNvSpPr/>
            <p:nvPr/>
          </p:nvSpPr>
          <p:spPr>
            <a:xfrm>
              <a:off x="1943100" y="4057908"/>
              <a:ext cx="190501" cy="329494"/>
            </a:xfrm>
            <a:custGeom>
              <a:avLst/>
              <a:gdLst/>
              <a:ahLst/>
              <a:cxnLst/>
              <a:rect l="0" t="0" r="0" b="0"/>
              <a:pathLst>
                <a:path w="190501" h="329494">
                  <a:moveTo>
                    <a:pt x="0" y="102610"/>
                  </a:moveTo>
                  <a:lnTo>
                    <a:pt x="0" y="136141"/>
                  </a:lnTo>
                  <a:lnTo>
                    <a:pt x="6031" y="173851"/>
                  </a:lnTo>
                  <a:lnTo>
                    <a:pt x="7148" y="204717"/>
                  </a:lnTo>
                  <a:lnTo>
                    <a:pt x="7479" y="238416"/>
                  </a:lnTo>
                  <a:lnTo>
                    <a:pt x="7578" y="269849"/>
                  </a:lnTo>
                  <a:lnTo>
                    <a:pt x="7610" y="302721"/>
                  </a:lnTo>
                  <a:lnTo>
                    <a:pt x="5358" y="312338"/>
                  </a:lnTo>
                  <a:lnTo>
                    <a:pt x="1585" y="322516"/>
                  </a:lnTo>
                  <a:lnTo>
                    <a:pt x="311" y="329493"/>
                  </a:lnTo>
                  <a:lnTo>
                    <a:pt x="1054" y="329219"/>
                  </a:lnTo>
                  <a:lnTo>
                    <a:pt x="4136" y="326656"/>
                  </a:lnTo>
                  <a:lnTo>
                    <a:pt x="6070" y="320439"/>
                  </a:lnTo>
                  <a:lnTo>
                    <a:pt x="7416" y="290845"/>
                  </a:lnTo>
                  <a:lnTo>
                    <a:pt x="7559" y="262901"/>
                  </a:lnTo>
                  <a:lnTo>
                    <a:pt x="8446" y="227340"/>
                  </a:lnTo>
                  <a:lnTo>
                    <a:pt x="11657" y="199532"/>
                  </a:lnTo>
                  <a:lnTo>
                    <a:pt x="18163" y="170240"/>
                  </a:lnTo>
                  <a:lnTo>
                    <a:pt x="26697" y="141136"/>
                  </a:lnTo>
                  <a:lnTo>
                    <a:pt x="36135" y="114088"/>
                  </a:lnTo>
                  <a:lnTo>
                    <a:pt x="50968" y="79106"/>
                  </a:lnTo>
                  <a:lnTo>
                    <a:pt x="71153" y="43876"/>
                  </a:lnTo>
                  <a:lnTo>
                    <a:pt x="86367" y="26129"/>
                  </a:lnTo>
                  <a:lnTo>
                    <a:pt x="111761" y="9263"/>
                  </a:lnTo>
                  <a:lnTo>
                    <a:pt x="142238" y="7"/>
                  </a:lnTo>
                  <a:lnTo>
                    <a:pt x="152400" y="0"/>
                  </a:lnTo>
                  <a:lnTo>
                    <a:pt x="190500" y="355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957"/>
            <p:cNvSpPr/>
            <p:nvPr/>
          </p:nvSpPr>
          <p:spPr>
            <a:xfrm>
              <a:off x="1456501" y="3878579"/>
              <a:ext cx="385754" cy="481969"/>
            </a:xfrm>
            <a:custGeom>
              <a:avLst/>
              <a:gdLst/>
              <a:ahLst/>
              <a:cxnLst/>
              <a:rect l="0" t="0" r="0" b="0"/>
              <a:pathLst>
                <a:path w="385754" h="481969">
                  <a:moveTo>
                    <a:pt x="341819" y="30480"/>
                  </a:moveTo>
                  <a:lnTo>
                    <a:pt x="337773" y="26434"/>
                  </a:lnTo>
                  <a:lnTo>
                    <a:pt x="306740" y="12566"/>
                  </a:lnTo>
                  <a:lnTo>
                    <a:pt x="287116" y="9086"/>
                  </a:lnTo>
                  <a:lnTo>
                    <a:pt x="251646" y="13993"/>
                  </a:lnTo>
                  <a:lnTo>
                    <a:pt x="222062" y="22396"/>
                  </a:lnTo>
                  <a:lnTo>
                    <a:pt x="191847" y="40220"/>
                  </a:lnTo>
                  <a:lnTo>
                    <a:pt x="160597" y="62435"/>
                  </a:lnTo>
                  <a:lnTo>
                    <a:pt x="125752" y="90936"/>
                  </a:lnTo>
                  <a:lnTo>
                    <a:pt x="93601" y="126662"/>
                  </a:lnTo>
                  <a:lnTo>
                    <a:pt x="72890" y="154508"/>
                  </a:lnTo>
                  <a:lnTo>
                    <a:pt x="54655" y="183816"/>
                  </a:lnTo>
                  <a:lnTo>
                    <a:pt x="38084" y="213777"/>
                  </a:lnTo>
                  <a:lnTo>
                    <a:pt x="22250" y="244025"/>
                  </a:lnTo>
                  <a:lnTo>
                    <a:pt x="11263" y="274403"/>
                  </a:lnTo>
                  <a:lnTo>
                    <a:pt x="4404" y="304836"/>
                  </a:lnTo>
                  <a:lnTo>
                    <a:pt x="1356" y="335297"/>
                  </a:lnTo>
                  <a:lnTo>
                    <a:pt x="0" y="363510"/>
                  </a:lnTo>
                  <a:lnTo>
                    <a:pt x="1094" y="389312"/>
                  </a:lnTo>
                  <a:lnTo>
                    <a:pt x="7223" y="412071"/>
                  </a:lnTo>
                  <a:lnTo>
                    <a:pt x="24239" y="439877"/>
                  </a:lnTo>
                  <a:lnTo>
                    <a:pt x="49413" y="460158"/>
                  </a:lnTo>
                  <a:lnTo>
                    <a:pt x="82364" y="472846"/>
                  </a:lnTo>
                  <a:lnTo>
                    <a:pt x="118941" y="481968"/>
                  </a:lnTo>
                  <a:lnTo>
                    <a:pt x="156589" y="481942"/>
                  </a:lnTo>
                  <a:lnTo>
                    <a:pt x="194555" y="476571"/>
                  </a:lnTo>
                  <a:lnTo>
                    <a:pt x="232615" y="461528"/>
                  </a:lnTo>
                  <a:lnTo>
                    <a:pt x="270703" y="436940"/>
                  </a:lnTo>
                  <a:lnTo>
                    <a:pt x="304755" y="408205"/>
                  </a:lnTo>
                  <a:lnTo>
                    <a:pt x="332246" y="370153"/>
                  </a:lnTo>
                  <a:lnTo>
                    <a:pt x="348570" y="341466"/>
                  </a:lnTo>
                  <a:lnTo>
                    <a:pt x="362599" y="311783"/>
                  </a:lnTo>
                  <a:lnTo>
                    <a:pt x="371656" y="281655"/>
                  </a:lnTo>
                  <a:lnTo>
                    <a:pt x="378504" y="249077"/>
                  </a:lnTo>
                  <a:lnTo>
                    <a:pt x="383521" y="215688"/>
                  </a:lnTo>
                  <a:lnTo>
                    <a:pt x="385753" y="183914"/>
                  </a:lnTo>
                  <a:lnTo>
                    <a:pt x="384487" y="152859"/>
                  </a:lnTo>
                  <a:lnTo>
                    <a:pt x="380256" y="123818"/>
                  </a:lnTo>
                  <a:lnTo>
                    <a:pt x="368351" y="88428"/>
                  </a:lnTo>
                  <a:lnTo>
                    <a:pt x="353255" y="58186"/>
                  </a:lnTo>
                  <a:lnTo>
                    <a:pt x="317088" y="21815"/>
                  </a:lnTo>
                  <a:lnTo>
                    <a:pt x="301376" y="12202"/>
                  </a:lnTo>
                  <a:lnTo>
                    <a:pt x="283155" y="6266"/>
                  </a:lnTo>
                  <a:lnTo>
                    <a:pt x="273237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125"/>
          <p:cNvGrpSpPr/>
          <p:nvPr/>
        </p:nvGrpSpPr>
        <p:grpSpPr>
          <a:xfrm>
            <a:off x="1802339" y="3307079"/>
            <a:ext cx="1032302" cy="495301"/>
            <a:chOff x="1802339" y="3307079"/>
            <a:chExt cx="1032302" cy="495301"/>
          </a:xfrm>
        </p:grpSpPr>
        <p:sp>
          <p:nvSpPr>
            <p:cNvPr id="419" name="SMARTInkShape-958"/>
            <p:cNvSpPr/>
            <p:nvPr/>
          </p:nvSpPr>
          <p:spPr>
            <a:xfrm>
              <a:off x="2720340" y="3451859"/>
              <a:ext cx="114301" cy="350521"/>
            </a:xfrm>
            <a:custGeom>
              <a:avLst/>
              <a:gdLst/>
              <a:ahLst/>
              <a:cxnLst/>
              <a:rect l="0" t="0" r="0" b="0"/>
              <a:pathLst>
                <a:path w="114301" h="350521">
                  <a:moveTo>
                    <a:pt x="114300" y="0"/>
                  </a:moveTo>
                  <a:lnTo>
                    <a:pt x="110255" y="4045"/>
                  </a:lnTo>
                  <a:lnTo>
                    <a:pt x="108266" y="10547"/>
                  </a:lnTo>
                  <a:lnTo>
                    <a:pt x="98530" y="46646"/>
                  </a:lnTo>
                  <a:lnTo>
                    <a:pt x="84750" y="80428"/>
                  </a:lnTo>
                  <a:lnTo>
                    <a:pt x="74687" y="113764"/>
                  </a:lnTo>
                  <a:lnTo>
                    <a:pt x="62299" y="150454"/>
                  </a:lnTo>
                  <a:lnTo>
                    <a:pt x="51948" y="188137"/>
                  </a:lnTo>
                  <a:lnTo>
                    <a:pt x="39473" y="226113"/>
                  </a:lnTo>
                  <a:lnTo>
                    <a:pt x="29097" y="260131"/>
                  </a:lnTo>
                  <a:lnTo>
                    <a:pt x="16616" y="291659"/>
                  </a:lnTo>
                  <a:lnTo>
                    <a:pt x="8550" y="325722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959"/>
            <p:cNvSpPr/>
            <p:nvPr/>
          </p:nvSpPr>
          <p:spPr>
            <a:xfrm>
              <a:off x="2697478" y="3512818"/>
              <a:ext cx="83823" cy="129542"/>
            </a:xfrm>
            <a:custGeom>
              <a:avLst/>
              <a:gdLst/>
              <a:ahLst/>
              <a:cxnLst/>
              <a:rect l="0" t="0" r="0" b="0"/>
              <a:pathLst>
                <a:path w="83823" h="129542">
                  <a:moveTo>
                    <a:pt x="0" y="0"/>
                  </a:moveTo>
                  <a:lnTo>
                    <a:pt x="0" y="17911"/>
                  </a:lnTo>
                  <a:lnTo>
                    <a:pt x="12998" y="53803"/>
                  </a:lnTo>
                  <a:lnTo>
                    <a:pt x="28814" y="86177"/>
                  </a:lnTo>
                  <a:lnTo>
                    <a:pt x="60823" y="121719"/>
                  </a:lnTo>
                  <a:lnTo>
                    <a:pt x="65980" y="126066"/>
                  </a:lnTo>
                  <a:lnTo>
                    <a:pt x="71094" y="127995"/>
                  </a:lnTo>
                  <a:lnTo>
                    <a:pt x="83822" y="12954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960"/>
            <p:cNvSpPr/>
            <p:nvPr/>
          </p:nvSpPr>
          <p:spPr>
            <a:xfrm>
              <a:off x="2628900" y="3360418"/>
              <a:ext cx="53341" cy="327662"/>
            </a:xfrm>
            <a:custGeom>
              <a:avLst/>
              <a:gdLst/>
              <a:ahLst/>
              <a:cxnLst/>
              <a:rect l="0" t="0" r="0" b="0"/>
              <a:pathLst>
                <a:path w="53341" h="327662">
                  <a:moveTo>
                    <a:pt x="53340" y="0"/>
                  </a:moveTo>
                  <a:lnTo>
                    <a:pt x="53340" y="4047"/>
                  </a:lnTo>
                  <a:lnTo>
                    <a:pt x="51082" y="8291"/>
                  </a:lnTo>
                  <a:lnTo>
                    <a:pt x="49295" y="10608"/>
                  </a:lnTo>
                  <a:lnTo>
                    <a:pt x="47306" y="17697"/>
                  </a:lnTo>
                  <a:lnTo>
                    <a:pt x="43388" y="48742"/>
                  </a:lnTo>
                  <a:lnTo>
                    <a:pt x="29224" y="80294"/>
                  </a:lnTo>
                  <a:lnTo>
                    <a:pt x="19758" y="113161"/>
                  </a:lnTo>
                  <a:lnTo>
                    <a:pt x="17248" y="140040"/>
                  </a:lnTo>
                  <a:lnTo>
                    <a:pt x="13875" y="168920"/>
                  </a:lnTo>
                  <a:lnTo>
                    <a:pt x="9552" y="197843"/>
                  </a:lnTo>
                  <a:lnTo>
                    <a:pt x="4809" y="224808"/>
                  </a:lnTo>
                  <a:lnTo>
                    <a:pt x="1423" y="259745"/>
                  </a:lnTo>
                  <a:lnTo>
                    <a:pt x="279" y="294112"/>
                  </a:lnTo>
                  <a:lnTo>
                    <a:pt x="0" y="3276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961"/>
            <p:cNvSpPr/>
            <p:nvPr/>
          </p:nvSpPr>
          <p:spPr>
            <a:xfrm>
              <a:off x="2567940" y="3398518"/>
              <a:ext cx="15239" cy="1"/>
            </a:xfrm>
            <a:custGeom>
              <a:avLst/>
              <a:gdLst/>
              <a:ahLst/>
              <a:cxnLst/>
              <a:rect l="0" t="0" r="0" b="0"/>
              <a:pathLst>
                <a:path w="15239" h="1">
                  <a:moveTo>
                    <a:pt x="1523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962"/>
            <p:cNvSpPr/>
            <p:nvPr/>
          </p:nvSpPr>
          <p:spPr>
            <a:xfrm>
              <a:off x="2537459" y="3512818"/>
              <a:ext cx="22859" cy="175262"/>
            </a:xfrm>
            <a:custGeom>
              <a:avLst/>
              <a:gdLst/>
              <a:ahLst/>
              <a:cxnLst/>
              <a:rect l="0" t="0" r="0" b="0"/>
              <a:pathLst>
                <a:path w="22859" h="175262">
                  <a:moveTo>
                    <a:pt x="22858" y="0"/>
                  </a:moveTo>
                  <a:lnTo>
                    <a:pt x="18814" y="4047"/>
                  </a:lnTo>
                  <a:lnTo>
                    <a:pt x="16827" y="10547"/>
                  </a:lnTo>
                  <a:lnTo>
                    <a:pt x="11288" y="47398"/>
                  </a:lnTo>
                  <a:lnTo>
                    <a:pt x="8344" y="82616"/>
                  </a:lnTo>
                  <a:lnTo>
                    <a:pt x="5504" y="117670"/>
                  </a:lnTo>
                  <a:lnTo>
                    <a:pt x="725" y="151152"/>
                  </a:lnTo>
                  <a:lnTo>
                    <a:pt x="0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963"/>
            <p:cNvSpPr/>
            <p:nvPr/>
          </p:nvSpPr>
          <p:spPr>
            <a:xfrm>
              <a:off x="1944644" y="3482942"/>
              <a:ext cx="500960" cy="220377"/>
            </a:xfrm>
            <a:custGeom>
              <a:avLst/>
              <a:gdLst/>
              <a:ahLst/>
              <a:cxnLst/>
              <a:rect l="0" t="0" r="0" b="0"/>
              <a:pathLst>
                <a:path w="500960" h="220377">
                  <a:moveTo>
                    <a:pt x="120376" y="29876"/>
                  </a:moveTo>
                  <a:lnTo>
                    <a:pt x="120376" y="25831"/>
                  </a:lnTo>
                  <a:lnTo>
                    <a:pt x="119529" y="24641"/>
                  </a:lnTo>
                  <a:lnTo>
                    <a:pt x="118118" y="23847"/>
                  </a:lnTo>
                  <a:lnTo>
                    <a:pt x="109768" y="22571"/>
                  </a:lnTo>
                  <a:lnTo>
                    <a:pt x="98416" y="26396"/>
                  </a:lnTo>
                  <a:lnTo>
                    <a:pt x="84648" y="36119"/>
                  </a:lnTo>
                  <a:lnTo>
                    <a:pt x="46610" y="73202"/>
                  </a:lnTo>
                  <a:lnTo>
                    <a:pt x="27219" y="105573"/>
                  </a:lnTo>
                  <a:lnTo>
                    <a:pt x="14360" y="142320"/>
                  </a:lnTo>
                  <a:lnTo>
                    <a:pt x="3665" y="174290"/>
                  </a:lnTo>
                  <a:lnTo>
                    <a:pt x="0" y="193363"/>
                  </a:lnTo>
                  <a:lnTo>
                    <a:pt x="1400" y="204420"/>
                  </a:lnTo>
                  <a:lnTo>
                    <a:pt x="4843" y="213285"/>
                  </a:lnTo>
                  <a:lnTo>
                    <a:pt x="6946" y="215648"/>
                  </a:lnTo>
                  <a:lnTo>
                    <a:pt x="11542" y="218275"/>
                  </a:lnTo>
                  <a:lnTo>
                    <a:pt x="19737" y="219754"/>
                  </a:lnTo>
                  <a:lnTo>
                    <a:pt x="27952" y="220100"/>
                  </a:lnTo>
                  <a:lnTo>
                    <a:pt x="34989" y="217996"/>
                  </a:lnTo>
                  <a:lnTo>
                    <a:pt x="50451" y="205701"/>
                  </a:lnTo>
                  <a:lnTo>
                    <a:pt x="79839" y="172979"/>
                  </a:lnTo>
                  <a:lnTo>
                    <a:pt x="99118" y="138593"/>
                  </a:lnTo>
                  <a:lnTo>
                    <a:pt x="103662" y="132833"/>
                  </a:lnTo>
                  <a:lnTo>
                    <a:pt x="108713" y="119664"/>
                  </a:lnTo>
                  <a:lnTo>
                    <a:pt x="119080" y="82531"/>
                  </a:lnTo>
                  <a:lnTo>
                    <a:pt x="120341" y="68471"/>
                  </a:lnTo>
                  <a:lnTo>
                    <a:pt x="120373" y="102238"/>
                  </a:lnTo>
                  <a:lnTo>
                    <a:pt x="120373" y="137056"/>
                  </a:lnTo>
                  <a:lnTo>
                    <a:pt x="128466" y="159565"/>
                  </a:lnTo>
                  <a:lnTo>
                    <a:pt x="145221" y="183217"/>
                  </a:lnTo>
                  <a:lnTo>
                    <a:pt x="155122" y="192008"/>
                  </a:lnTo>
                  <a:lnTo>
                    <a:pt x="174134" y="200871"/>
                  </a:lnTo>
                  <a:lnTo>
                    <a:pt x="201375" y="204575"/>
                  </a:lnTo>
                  <a:lnTo>
                    <a:pt x="216813" y="200926"/>
                  </a:lnTo>
                  <a:lnTo>
                    <a:pt x="237198" y="191260"/>
                  </a:lnTo>
                  <a:lnTo>
                    <a:pt x="267694" y="163323"/>
                  </a:lnTo>
                  <a:lnTo>
                    <a:pt x="277855" y="150147"/>
                  </a:lnTo>
                  <a:lnTo>
                    <a:pt x="283500" y="135823"/>
                  </a:lnTo>
                  <a:lnTo>
                    <a:pt x="295907" y="99063"/>
                  </a:lnTo>
                  <a:lnTo>
                    <a:pt x="299988" y="88565"/>
                  </a:lnTo>
                  <a:lnTo>
                    <a:pt x="303135" y="73983"/>
                  </a:lnTo>
                  <a:lnTo>
                    <a:pt x="310522" y="60937"/>
                  </a:lnTo>
                  <a:lnTo>
                    <a:pt x="310845" y="71013"/>
                  </a:lnTo>
                  <a:lnTo>
                    <a:pt x="303960" y="108253"/>
                  </a:lnTo>
                  <a:lnTo>
                    <a:pt x="301135" y="142851"/>
                  </a:lnTo>
                  <a:lnTo>
                    <a:pt x="296722" y="174396"/>
                  </a:lnTo>
                  <a:lnTo>
                    <a:pt x="295003" y="198155"/>
                  </a:lnTo>
                  <a:lnTo>
                    <a:pt x="288740" y="212211"/>
                  </a:lnTo>
                  <a:lnTo>
                    <a:pt x="288110" y="219135"/>
                  </a:lnTo>
                  <a:lnTo>
                    <a:pt x="288864" y="187780"/>
                  </a:lnTo>
                  <a:lnTo>
                    <a:pt x="296305" y="156742"/>
                  </a:lnTo>
                  <a:lnTo>
                    <a:pt x="303454" y="128144"/>
                  </a:lnTo>
                  <a:lnTo>
                    <a:pt x="313192" y="100478"/>
                  </a:lnTo>
                  <a:lnTo>
                    <a:pt x="327608" y="68376"/>
                  </a:lnTo>
                  <a:lnTo>
                    <a:pt x="340008" y="49281"/>
                  </a:lnTo>
                  <a:lnTo>
                    <a:pt x="359370" y="33742"/>
                  </a:lnTo>
                  <a:lnTo>
                    <a:pt x="369400" y="27925"/>
                  </a:lnTo>
                  <a:lnTo>
                    <a:pt x="373598" y="26882"/>
                  </a:lnTo>
                  <a:lnTo>
                    <a:pt x="377242" y="27034"/>
                  </a:lnTo>
                  <a:lnTo>
                    <a:pt x="393222" y="33360"/>
                  </a:lnTo>
                  <a:lnTo>
                    <a:pt x="403665" y="40315"/>
                  </a:lnTo>
                  <a:lnTo>
                    <a:pt x="412122" y="51786"/>
                  </a:lnTo>
                  <a:lnTo>
                    <a:pt x="419096" y="86352"/>
                  </a:lnTo>
                  <a:lnTo>
                    <a:pt x="423375" y="114627"/>
                  </a:lnTo>
                  <a:lnTo>
                    <a:pt x="422383" y="142194"/>
                  </a:lnTo>
                  <a:lnTo>
                    <a:pt x="417343" y="175933"/>
                  </a:lnTo>
                  <a:lnTo>
                    <a:pt x="411660" y="191215"/>
                  </a:lnTo>
                  <a:lnTo>
                    <a:pt x="403713" y="203136"/>
                  </a:lnTo>
                  <a:lnTo>
                    <a:pt x="402591" y="209133"/>
                  </a:lnTo>
                  <a:lnTo>
                    <a:pt x="402317" y="179941"/>
                  </a:lnTo>
                  <a:lnTo>
                    <a:pt x="408399" y="145252"/>
                  </a:lnTo>
                  <a:lnTo>
                    <a:pt x="415311" y="114955"/>
                  </a:lnTo>
                  <a:lnTo>
                    <a:pt x="423569" y="80392"/>
                  </a:lnTo>
                  <a:lnTo>
                    <a:pt x="438844" y="42457"/>
                  </a:lnTo>
                  <a:lnTo>
                    <a:pt x="449828" y="23728"/>
                  </a:lnTo>
                  <a:lnTo>
                    <a:pt x="464663" y="6272"/>
                  </a:lnTo>
                  <a:lnTo>
                    <a:pt x="470383" y="2453"/>
                  </a:lnTo>
                  <a:lnTo>
                    <a:pt x="476907" y="0"/>
                  </a:lnTo>
                  <a:lnTo>
                    <a:pt x="482085" y="7667"/>
                  </a:lnTo>
                  <a:lnTo>
                    <a:pt x="491982" y="39394"/>
                  </a:lnTo>
                  <a:lnTo>
                    <a:pt x="499269" y="70610"/>
                  </a:lnTo>
                  <a:lnTo>
                    <a:pt x="500959" y="105092"/>
                  </a:lnTo>
                  <a:lnTo>
                    <a:pt x="500447" y="141599"/>
                  </a:lnTo>
                  <a:lnTo>
                    <a:pt x="494803" y="177893"/>
                  </a:lnTo>
                  <a:lnTo>
                    <a:pt x="493783" y="214802"/>
                  </a:lnTo>
                  <a:lnTo>
                    <a:pt x="493756" y="220376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964"/>
            <p:cNvSpPr/>
            <p:nvPr/>
          </p:nvSpPr>
          <p:spPr>
            <a:xfrm>
              <a:off x="1813559" y="3528059"/>
              <a:ext cx="99062" cy="15242"/>
            </a:xfrm>
            <a:custGeom>
              <a:avLst/>
              <a:gdLst/>
              <a:ahLst/>
              <a:cxnLst/>
              <a:rect l="0" t="0" r="0" b="0"/>
              <a:pathLst>
                <a:path w="99062" h="15242">
                  <a:moveTo>
                    <a:pt x="0" y="15241"/>
                  </a:moveTo>
                  <a:lnTo>
                    <a:pt x="26492" y="14394"/>
                  </a:lnTo>
                  <a:lnTo>
                    <a:pt x="50452" y="9208"/>
                  </a:lnTo>
                  <a:lnTo>
                    <a:pt x="73087" y="5833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965"/>
            <p:cNvSpPr/>
            <p:nvPr/>
          </p:nvSpPr>
          <p:spPr>
            <a:xfrm>
              <a:off x="1852010" y="3307079"/>
              <a:ext cx="258729" cy="121922"/>
            </a:xfrm>
            <a:custGeom>
              <a:avLst/>
              <a:gdLst/>
              <a:ahLst/>
              <a:cxnLst/>
              <a:rect l="0" t="0" r="0" b="0"/>
              <a:pathLst>
                <a:path w="258729" h="121922">
                  <a:moveTo>
                    <a:pt x="14890" y="121921"/>
                  </a:moveTo>
                  <a:lnTo>
                    <a:pt x="27023" y="117875"/>
                  </a:lnTo>
                  <a:lnTo>
                    <a:pt x="29753" y="114990"/>
                  </a:lnTo>
                  <a:lnTo>
                    <a:pt x="30725" y="111372"/>
                  </a:lnTo>
                  <a:lnTo>
                    <a:pt x="26117" y="74523"/>
                  </a:lnTo>
                  <a:lnTo>
                    <a:pt x="17139" y="52319"/>
                  </a:lnTo>
                  <a:lnTo>
                    <a:pt x="9469" y="38902"/>
                  </a:lnTo>
                  <a:lnTo>
                    <a:pt x="7399" y="33377"/>
                  </a:lnTo>
                  <a:lnTo>
                    <a:pt x="0" y="23320"/>
                  </a:lnTo>
                  <a:lnTo>
                    <a:pt x="3799" y="27041"/>
                  </a:lnTo>
                  <a:lnTo>
                    <a:pt x="7984" y="28953"/>
                  </a:lnTo>
                  <a:lnTo>
                    <a:pt x="39741" y="30390"/>
                  </a:lnTo>
                  <a:lnTo>
                    <a:pt x="74707" y="25226"/>
                  </a:lnTo>
                  <a:lnTo>
                    <a:pt x="104201" y="22715"/>
                  </a:lnTo>
                  <a:lnTo>
                    <a:pt x="134392" y="16985"/>
                  </a:lnTo>
                  <a:lnTo>
                    <a:pt x="164786" y="10770"/>
                  </a:lnTo>
                  <a:lnTo>
                    <a:pt x="194392" y="7707"/>
                  </a:lnTo>
                  <a:lnTo>
                    <a:pt x="231380" y="1183"/>
                  </a:lnTo>
                  <a:lnTo>
                    <a:pt x="258728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966"/>
            <p:cNvSpPr/>
            <p:nvPr/>
          </p:nvSpPr>
          <p:spPr>
            <a:xfrm>
              <a:off x="1802339" y="3383279"/>
              <a:ext cx="64562" cy="327068"/>
            </a:xfrm>
            <a:custGeom>
              <a:avLst/>
              <a:gdLst/>
              <a:ahLst/>
              <a:cxnLst/>
              <a:rect l="0" t="0" r="0" b="0"/>
              <a:pathLst>
                <a:path w="64562" h="327068">
                  <a:moveTo>
                    <a:pt x="64561" y="0"/>
                  </a:moveTo>
                  <a:lnTo>
                    <a:pt x="63712" y="12168"/>
                  </a:lnTo>
                  <a:lnTo>
                    <a:pt x="60513" y="21212"/>
                  </a:lnTo>
                  <a:lnTo>
                    <a:pt x="41936" y="47746"/>
                  </a:lnTo>
                  <a:lnTo>
                    <a:pt x="35561" y="75859"/>
                  </a:lnTo>
                  <a:lnTo>
                    <a:pt x="28687" y="111472"/>
                  </a:lnTo>
                  <a:lnTo>
                    <a:pt x="23779" y="139290"/>
                  </a:lnTo>
                  <a:lnTo>
                    <a:pt x="18777" y="166329"/>
                  </a:lnTo>
                  <a:lnTo>
                    <a:pt x="11202" y="203093"/>
                  </a:lnTo>
                  <a:lnTo>
                    <a:pt x="5851" y="235436"/>
                  </a:lnTo>
                  <a:lnTo>
                    <a:pt x="0" y="272661"/>
                  </a:lnTo>
                  <a:lnTo>
                    <a:pt x="25" y="286564"/>
                  </a:lnTo>
                  <a:lnTo>
                    <a:pt x="3506" y="324655"/>
                  </a:lnTo>
                  <a:lnTo>
                    <a:pt x="3537" y="325658"/>
                  </a:lnTo>
                  <a:lnTo>
                    <a:pt x="4404" y="326325"/>
                  </a:lnTo>
                  <a:lnTo>
                    <a:pt x="7627" y="327067"/>
                  </a:lnTo>
                  <a:lnTo>
                    <a:pt x="8825" y="326417"/>
                  </a:lnTo>
                  <a:lnTo>
                    <a:pt x="9624" y="325138"/>
                  </a:lnTo>
                  <a:lnTo>
                    <a:pt x="10511" y="319767"/>
                  </a:lnTo>
                  <a:lnTo>
                    <a:pt x="13336" y="297878"/>
                  </a:lnTo>
                  <a:lnTo>
                    <a:pt x="17210" y="282146"/>
                  </a:lnTo>
                  <a:lnTo>
                    <a:pt x="18838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1" name="SMARTInkShape-Group126"/>
          <p:cNvGrpSpPr/>
          <p:nvPr/>
        </p:nvGrpSpPr>
        <p:grpSpPr>
          <a:xfrm>
            <a:off x="6995159" y="5737859"/>
            <a:ext cx="677834" cy="1112522"/>
            <a:chOff x="6995159" y="5737859"/>
            <a:chExt cx="677834" cy="1112522"/>
          </a:xfrm>
        </p:grpSpPr>
        <p:sp>
          <p:nvSpPr>
            <p:cNvPr id="429" name="SMARTInkShape-967"/>
            <p:cNvSpPr/>
            <p:nvPr/>
          </p:nvSpPr>
          <p:spPr>
            <a:xfrm>
              <a:off x="6995159" y="6682747"/>
              <a:ext cx="266701" cy="167634"/>
            </a:xfrm>
            <a:custGeom>
              <a:avLst/>
              <a:gdLst/>
              <a:ahLst/>
              <a:cxnLst/>
              <a:rect l="0" t="0" r="0" b="0"/>
              <a:pathLst>
                <a:path w="266701" h="167634">
                  <a:moveTo>
                    <a:pt x="129541" y="15233"/>
                  </a:moveTo>
                  <a:lnTo>
                    <a:pt x="125496" y="15233"/>
                  </a:lnTo>
                  <a:lnTo>
                    <a:pt x="124304" y="16078"/>
                  </a:lnTo>
                  <a:lnTo>
                    <a:pt x="123508" y="17488"/>
                  </a:lnTo>
                  <a:lnTo>
                    <a:pt x="122129" y="22994"/>
                  </a:lnTo>
                  <a:lnTo>
                    <a:pt x="121946" y="33366"/>
                  </a:lnTo>
                  <a:lnTo>
                    <a:pt x="133273" y="71277"/>
                  </a:lnTo>
                  <a:lnTo>
                    <a:pt x="153986" y="107970"/>
                  </a:lnTo>
                  <a:lnTo>
                    <a:pt x="169771" y="142685"/>
                  </a:lnTo>
                  <a:lnTo>
                    <a:pt x="184336" y="160636"/>
                  </a:lnTo>
                  <a:lnTo>
                    <a:pt x="192275" y="164521"/>
                  </a:lnTo>
                  <a:lnTo>
                    <a:pt x="229672" y="167609"/>
                  </a:lnTo>
                  <a:lnTo>
                    <a:pt x="236187" y="167633"/>
                  </a:lnTo>
                  <a:lnTo>
                    <a:pt x="218085" y="167633"/>
                  </a:lnTo>
                  <a:lnTo>
                    <a:pt x="215665" y="165093"/>
                  </a:lnTo>
                  <a:lnTo>
                    <a:pt x="189817" y="127348"/>
                  </a:lnTo>
                  <a:lnTo>
                    <a:pt x="165992" y="91910"/>
                  </a:lnTo>
                  <a:lnTo>
                    <a:pt x="157595" y="80637"/>
                  </a:lnTo>
                  <a:lnTo>
                    <a:pt x="147260" y="61704"/>
                  </a:lnTo>
                  <a:lnTo>
                    <a:pt x="128162" y="39896"/>
                  </a:lnTo>
                  <a:lnTo>
                    <a:pt x="116133" y="15402"/>
                  </a:lnTo>
                  <a:lnTo>
                    <a:pt x="115520" y="12804"/>
                  </a:lnTo>
                  <a:lnTo>
                    <a:pt x="114269" y="11073"/>
                  </a:lnTo>
                  <a:lnTo>
                    <a:pt x="112586" y="9921"/>
                  </a:lnTo>
                  <a:lnTo>
                    <a:pt x="110618" y="9149"/>
                  </a:lnTo>
                  <a:lnTo>
                    <a:pt x="109305" y="7791"/>
                  </a:lnTo>
                  <a:lnTo>
                    <a:pt x="107846" y="4023"/>
                  </a:lnTo>
                  <a:lnTo>
                    <a:pt x="106612" y="2679"/>
                  </a:lnTo>
                  <a:lnTo>
                    <a:pt x="99090" y="0"/>
                  </a:lnTo>
                  <a:lnTo>
                    <a:pt x="99059" y="32802"/>
                  </a:lnTo>
                  <a:lnTo>
                    <a:pt x="87707" y="67219"/>
                  </a:lnTo>
                  <a:lnTo>
                    <a:pt x="68533" y="104461"/>
                  </a:lnTo>
                  <a:lnTo>
                    <a:pt x="48259" y="139055"/>
                  </a:lnTo>
                  <a:lnTo>
                    <a:pt x="27941" y="162428"/>
                  </a:lnTo>
                  <a:lnTo>
                    <a:pt x="20601" y="165320"/>
                  </a:lnTo>
                  <a:lnTo>
                    <a:pt x="0" y="167633"/>
                  </a:lnTo>
                  <a:lnTo>
                    <a:pt x="36045" y="167633"/>
                  </a:lnTo>
                  <a:lnTo>
                    <a:pt x="67295" y="167633"/>
                  </a:lnTo>
                  <a:lnTo>
                    <a:pt x="101065" y="167633"/>
                  </a:lnTo>
                  <a:lnTo>
                    <a:pt x="130133" y="167633"/>
                  </a:lnTo>
                  <a:lnTo>
                    <a:pt x="160197" y="167633"/>
                  </a:lnTo>
                  <a:lnTo>
                    <a:pt x="196650" y="167633"/>
                  </a:lnTo>
                  <a:lnTo>
                    <a:pt x="231509" y="167633"/>
                  </a:lnTo>
                  <a:lnTo>
                    <a:pt x="266700" y="16763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968"/>
            <p:cNvSpPr/>
            <p:nvPr/>
          </p:nvSpPr>
          <p:spPr>
            <a:xfrm>
              <a:off x="7018018" y="5737859"/>
              <a:ext cx="654975" cy="1112522"/>
            </a:xfrm>
            <a:custGeom>
              <a:avLst/>
              <a:gdLst/>
              <a:ahLst/>
              <a:cxnLst/>
              <a:rect l="0" t="0" r="0" b="0"/>
              <a:pathLst>
                <a:path w="654975" h="1112522">
                  <a:moveTo>
                    <a:pt x="601982" y="0"/>
                  </a:moveTo>
                  <a:lnTo>
                    <a:pt x="594673" y="0"/>
                  </a:lnTo>
                  <a:lnTo>
                    <a:pt x="594387" y="10607"/>
                  </a:lnTo>
                  <a:lnTo>
                    <a:pt x="607359" y="47046"/>
                  </a:lnTo>
                  <a:lnTo>
                    <a:pt x="617280" y="78720"/>
                  </a:lnTo>
                  <a:lnTo>
                    <a:pt x="622600" y="107426"/>
                  </a:lnTo>
                  <a:lnTo>
                    <a:pt x="628691" y="139638"/>
                  </a:lnTo>
                  <a:lnTo>
                    <a:pt x="636707" y="175995"/>
                  </a:lnTo>
                  <a:lnTo>
                    <a:pt x="641339" y="213578"/>
                  </a:lnTo>
                  <a:lnTo>
                    <a:pt x="645817" y="251525"/>
                  </a:lnTo>
                  <a:lnTo>
                    <a:pt x="647710" y="277735"/>
                  </a:lnTo>
                  <a:lnTo>
                    <a:pt x="651375" y="306319"/>
                  </a:lnTo>
                  <a:lnTo>
                    <a:pt x="653567" y="335955"/>
                  </a:lnTo>
                  <a:lnTo>
                    <a:pt x="654542" y="366059"/>
                  </a:lnTo>
                  <a:lnTo>
                    <a:pt x="654974" y="396374"/>
                  </a:lnTo>
                  <a:lnTo>
                    <a:pt x="652909" y="426779"/>
                  </a:lnTo>
                  <a:lnTo>
                    <a:pt x="650017" y="456379"/>
                  </a:lnTo>
                  <a:lnTo>
                    <a:pt x="648730" y="483646"/>
                  </a:lnTo>
                  <a:lnTo>
                    <a:pt x="645901" y="512135"/>
                  </a:lnTo>
                  <a:lnTo>
                    <a:pt x="640974" y="540882"/>
                  </a:lnTo>
                  <a:lnTo>
                    <a:pt x="633141" y="567770"/>
                  </a:lnTo>
                  <a:lnTo>
                    <a:pt x="624013" y="596090"/>
                  </a:lnTo>
                  <a:lnTo>
                    <a:pt x="615161" y="623916"/>
                  </a:lnTo>
                  <a:lnTo>
                    <a:pt x="603722" y="659467"/>
                  </a:lnTo>
                  <a:lnTo>
                    <a:pt x="585845" y="695590"/>
                  </a:lnTo>
                  <a:lnTo>
                    <a:pt x="569449" y="728119"/>
                  </a:lnTo>
                  <a:lnTo>
                    <a:pt x="553019" y="759204"/>
                  </a:lnTo>
                  <a:lnTo>
                    <a:pt x="533286" y="789865"/>
                  </a:lnTo>
                  <a:lnTo>
                    <a:pt x="514647" y="820398"/>
                  </a:lnTo>
                  <a:lnTo>
                    <a:pt x="490121" y="850045"/>
                  </a:lnTo>
                  <a:lnTo>
                    <a:pt x="461289" y="885508"/>
                  </a:lnTo>
                  <a:lnTo>
                    <a:pt x="427529" y="920829"/>
                  </a:lnTo>
                  <a:lnTo>
                    <a:pt x="396399" y="952265"/>
                  </a:lnTo>
                  <a:lnTo>
                    <a:pt x="365793" y="980675"/>
                  </a:lnTo>
                  <a:lnTo>
                    <a:pt x="335288" y="1002845"/>
                  </a:lnTo>
                  <a:lnTo>
                    <a:pt x="303956" y="1028768"/>
                  </a:lnTo>
                  <a:lnTo>
                    <a:pt x="268289" y="1048814"/>
                  </a:lnTo>
                  <a:lnTo>
                    <a:pt x="236536" y="1065221"/>
                  </a:lnTo>
                  <a:lnTo>
                    <a:pt x="205803" y="1084771"/>
                  </a:lnTo>
                  <a:lnTo>
                    <a:pt x="175273" y="1102680"/>
                  </a:lnTo>
                  <a:lnTo>
                    <a:pt x="152404" y="1109605"/>
                  </a:lnTo>
                  <a:lnTo>
                    <a:pt x="119539" y="1112136"/>
                  </a:lnTo>
                  <a:lnTo>
                    <a:pt x="82074" y="1112487"/>
                  </a:lnTo>
                  <a:lnTo>
                    <a:pt x="44718" y="1112518"/>
                  </a:lnTo>
                  <a:lnTo>
                    <a:pt x="7777" y="1112521"/>
                  </a:lnTo>
                  <a:lnTo>
                    <a:pt x="0" y="11125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127"/>
          <p:cNvGrpSpPr/>
          <p:nvPr/>
        </p:nvGrpSpPr>
        <p:grpSpPr>
          <a:xfrm>
            <a:off x="6568439" y="4810130"/>
            <a:ext cx="1516380" cy="539110"/>
            <a:chOff x="6568439" y="4810130"/>
            <a:chExt cx="1516380" cy="539110"/>
          </a:xfrm>
        </p:grpSpPr>
        <p:sp>
          <p:nvSpPr>
            <p:cNvPr id="432" name="SMARTInkShape-969"/>
            <p:cNvSpPr/>
            <p:nvPr/>
          </p:nvSpPr>
          <p:spPr>
            <a:xfrm>
              <a:off x="7863839" y="5036818"/>
              <a:ext cx="220980" cy="312422"/>
            </a:xfrm>
            <a:custGeom>
              <a:avLst/>
              <a:gdLst/>
              <a:ahLst/>
              <a:cxnLst/>
              <a:rect l="0" t="0" r="0" b="0"/>
              <a:pathLst>
                <a:path w="220980" h="312422">
                  <a:moveTo>
                    <a:pt x="0" y="0"/>
                  </a:moveTo>
                  <a:lnTo>
                    <a:pt x="0" y="10608"/>
                  </a:lnTo>
                  <a:lnTo>
                    <a:pt x="7761" y="47049"/>
                  </a:lnTo>
                  <a:lnTo>
                    <a:pt x="13511" y="78720"/>
                  </a:lnTo>
                  <a:lnTo>
                    <a:pt x="16986" y="107426"/>
                  </a:lnTo>
                  <a:lnTo>
                    <a:pt x="21120" y="137383"/>
                  </a:lnTo>
                  <a:lnTo>
                    <a:pt x="24601" y="167706"/>
                  </a:lnTo>
                  <a:lnTo>
                    <a:pt x="29317" y="204248"/>
                  </a:lnTo>
                  <a:lnTo>
                    <a:pt x="30448" y="241719"/>
                  </a:lnTo>
                  <a:lnTo>
                    <a:pt x="30476" y="243655"/>
                  </a:lnTo>
                  <a:lnTo>
                    <a:pt x="31327" y="223903"/>
                  </a:lnTo>
                  <a:lnTo>
                    <a:pt x="41087" y="185838"/>
                  </a:lnTo>
                  <a:lnTo>
                    <a:pt x="48391" y="152807"/>
                  </a:lnTo>
                  <a:lnTo>
                    <a:pt x="55920" y="120254"/>
                  </a:lnTo>
                  <a:lnTo>
                    <a:pt x="66048" y="85844"/>
                  </a:lnTo>
                  <a:lnTo>
                    <a:pt x="78742" y="56481"/>
                  </a:lnTo>
                  <a:lnTo>
                    <a:pt x="83820" y="50504"/>
                  </a:lnTo>
                  <a:lnTo>
                    <a:pt x="88901" y="47846"/>
                  </a:lnTo>
                  <a:lnTo>
                    <a:pt x="101601" y="46000"/>
                  </a:lnTo>
                  <a:lnTo>
                    <a:pt x="106679" y="48104"/>
                  </a:lnTo>
                  <a:lnTo>
                    <a:pt x="109220" y="49849"/>
                  </a:lnTo>
                  <a:lnTo>
                    <a:pt x="135065" y="84853"/>
                  </a:lnTo>
                  <a:lnTo>
                    <a:pt x="155028" y="115352"/>
                  </a:lnTo>
                  <a:lnTo>
                    <a:pt x="170207" y="144152"/>
                  </a:lnTo>
                  <a:lnTo>
                    <a:pt x="184582" y="178274"/>
                  </a:lnTo>
                  <a:lnTo>
                    <a:pt x="194579" y="210209"/>
                  </a:lnTo>
                  <a:lnTo>
                    <a:pt x="202904" y="240273"/>
                  </a:lnTo>
                  <a:lnTo>
                    <a:pt x="213302" y="273617"/>
                  </a:lnTo>
                  <a:lnTo>
                    <a:pt x="220307" y="303401"/>
                  </a:lnTo>
                  <a:lnTo>
                    <a:pt x="220979" y="312421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970"/>
            <p:cNvSpPr/>
            <p:nvPr/>
          </p:nvSpPr>
          <p:spPr>
            <a:xfrm>
              <a:off x="7772400" y="4960618"/>
              <a:ext cx="7619" cy="1"/>
            </a:xfrm>
            <a:custGeom>
              <a:avLst/>
              <a:gdLst/>
              <a:ahLst/>
              <a:cxnLst/>
              <a:rect l="0" t="0" r="0" b="0"/>
              <a:pathLst>
                <a:path w="7619" h="1">
                  <a:moveTo>
                    <a:pt x="761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971"/>
            <p:cNvSpPr/>
            <p:nvPr/>
          </p:nvSpPr>
          <p:spPr>
            <a:xfrm>
              <a:off x="6568439" y="4810130"/>
              <a:ext cx="288958" cy="462910"/>
            </a:xfrm>
            <a:custGeom>
              <a:avLst/>
              <a:gdLst/>
              <a:ahLst/>
              <a:cxnLst/>
              <a:rect l="0" t="0" r="0" b="0"/>
              <a:pathLst>
                <a:path w="288958" h="462910">
                  <a:moveTo>
                    <a:pt x="0" y="59049"/>
                  </a:moveTo>
                  <a:lnTo>
                    <a:pt x="0" y="48442"/>
                  </a:lnTo>
                  <a:lnTo>
                    <a:pt x="2259" y="43612"/>
                  </a:lnTo>
                  <a:lnTo>
                    <a:pt x="21254" y="18245"/>
                  </a:lnTo>
                  <a:lnTo>
                    <a:pt x="34895" y="8954"/>
                  </a:lnTo>
                  <a:lnTo>
                    <a:pt x="54648" y="1684"/>
                  </a:lnTo>
                  <a:lnTo>
                    <a:pt x="77435" y="0"/>
                  </a:lnTo>
                  <a:lnTo>
                    <a:pt x="115046" y="6589"/>
                  </a:lnTo>
                  <a:lnTo>
                    <a:pt x="142744" y="15847"/>
                  </a:lnTo>
                  <a:lnTo>
                    <a:pt x="174857" y="30102"/>
                  </a:lnTo>
                  <a:lnTo>
                    <a:pt x="210898" y="53237"/>
                  </a:lnTo>
                  <a:lnTo>
                    <a:pt x="247089" y="89767"/>
                  </a:lnTo>
                  <a:lnTo>
                    <a:pt x="268880" y="126986"/>
                  </a:lnTo>
                  <a:lnTo>
                    <a:pt x="282680" y="161116"/>
                  </a:lnTo>
                  <a:lnTo>
                    <a:pt x="287522" y="193902"/>
                  </a:lnTo>
                  <a:lnTo>
                    <a:pt x="288957" y="229205"/>
                  </a:lnTo>
                  <a:lnTo>
                    <a:pt x="288533" y="261489"/>
                  </a:lnTo>
                  <a:lnTo>
                    <a:pt x="282576" y="293349"/>
                  </a:lnTo>
                  <a:lnTo>
                    <a:pt x="270462" y="327533"/>
                  </a:lnTo>
                  <a:lnTo>
                    <a:pt x="248943" y="362696"/>
                  </a:lnTo>
                  <a:lnTo>
                    <a:pt x="216438" y="394101"/>
                  </a:lnTo>
                  <a:lnTo>
                    <a:pt x="183489" y="418681"/>
                  </a:lnTo>
                  <a:lnTo>
                    <a:pt x="152521" y="437585"/>
                  </a:lnTo>
                  <a:lnTo>
                    <a:pt x="117899" y="449721"/>
                  </a:lnTo>
                  <a:lnTo>
                    <a:pt x="84961" y="456814"/>
                  </a:lnTo>
                  <a:lnTo>
                    <a:pt x="68917" y="461104"/>
                  </a:lnTo>
                  <a:lnTo>
                    <a:pt x="38100" y="46290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972"/>
            <p:cNvSpPr/>
            <p:nvPr/>
          </p:nvSpPr>
          <p:spPr>
            <a:xfrm>
              <a:off x="6615310" y="4930139"/>
              <a:ext cx="36950" cy="335280"/>
            </a:xfrm>
            <a:custGeom>
              <a:avLst/>
              <a:gdLst/>
              <a:ahLst/>
              <a:cxnLst/>
              <a:rect l="0" t="0" r="0" b="0"/>
              <a:pathLst>
                <a:path w="36950" h="335280">
                  <a:moveTo>
                    <a:pt x="14090" y="0"/>
                  </a:moveTo>
                  <a:lnTo>
                    <a:pt x="14090" y="4045"/>
                  </a:lnTo>
                  <a:lnTo>
                    <a:pt x="13241" y="5237"/>
                  </a:lnTo>
                  <a:lnTo>
                    <a:pt x="11831" y="6032"/>
                  </a:lnTo>
                  <a:lnTo>
                    <a:pt x="10045" y="6560"/>
                  </a:lnTo>
                  <a:lnTo>
                    <a:pt x="8853" y="7761"/>
                  </a:lnTo>
                  <a:lnTo>
                    <a:pt x="1441" y="26639"/>
                  </a:lnTo>
                  <a:lnTo>
                    <a:pt x="0" y="36112"/>
                  </a:lnTo>
                  <a:lnTo>
                    <a:pt x="7291" y="69322"/>
                  </a:lnTo>
                  <a:lnTo>
                    <a:pt x="12745" y="99205"/>
                  </a:lnTo>
                  <a:lnTo>
                    <a:pt x="19061" y="135652"/>
                  </a:lnTo>
                  <a:lnTo>
                    <a:pt x="20925" y="165406"/>
                  </a:lnTo>
                  <a:lnTo>
                    <a:pt x="21477" y="195669"/>
                  </a:lnTo>
                  <a:lnTo>
                    <a:pt x="21639" y="226086"/>
                  </a:lnTo>
                  <a:lnTo>
                    <a:pt x="21687" y="255701"/>
                  </a:lnTo>
                  <a:lnTo>
                    <a:pt x="21705" y="292691"/>
                  </a:lnTo>
                  <a:lnTo>
                    <a:pt x="29468" y="324003"/>
                  </a:lnTo>
                  <a:lnTo>
                    <a:pt x="36949" y="335279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973"/>
            <p:cNvSpPr/>
            <p:nvPr/>
          </p:nvSpPr>
          <p:spPr>
            <a:xfrm>
              <a:off x="7764780" y="5097780"/>
              <a:ext cx="7621" cy="159736"/>
            </a:xfrm>
            <a:custGeom>
              <a:avLst/>
              <a:gdLst/>
              <a:ahLst/>
              <a:cxnLst/>
              <a:rect l="0" t="0" r="0" b="0"/>
              <a:pathLst>
                <a:path w="7621" h="159736">
                  <a:moveTo>
                    <a:pt x="0" y="0"/>
                  </a:moveTo>
                  <a:lnTo>
                    <a:pt x="0" y="35824"/>
                  </a:lnTo>
                  <a:lnTo>
                    <a:pt x="5237" y="67252"/>
                  </a:lnTo>
                  <a:lnTo>
                    <a:pt x="7147" y="101053"/>
                  </a:lnTo>
                  <a:lnTo>
                    <a:pt x="7557" y="137955"/>
                  </a:lnTo>
                  <a:lnTo>
                    <a:pt x="7619" y="159735"/>
                  </a:lnTo>
                  <a:lnTo>
                    <a:pt x="762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974"/>
            <p:cNvSpPr/>
            <p:nvPr/>
          </p:nvSpPr>
          <p:spPr>
            <a:xfrm>
              <a:off x="7507650" y="5078507"/>
              <a:ext cx="203790" cy="209774"/>
            </a:xfrm>
            <a:custGeom>
              <a:avLst/>
              <a:gdLst/>
              <a:ahLst/>
              <a:cxnLst/>
              <a:rect l="0" t="0" r="0" b="0"/>
              <a:pathLst>
                <a:path w="203790" h="209774">
                  <a:moveTo>
                    <a:pt x="127589" y="42132"/>
                  </a:moveTo>
                  <a:lnTo>
                    <a:pt x="127589" y="31526"/>
                  </a:lnTo>
                  <a:lnTo>
                    <a:pt x="123543" y="20175"/>
                  </a:lnTo>
                  <a:lnTo>
                    <a:pt x="116983" y="10132"/>
                  </a:lnTo>
                  <a:lnTo>
                    <a:pt x="112150" y="6743"/>
                  </a:lnTo>
                  <a:lnTo>
                    <a:pt x="94385" y="0"/>
                  </a:lnTo>
                  <a:lnTo>
                    <a:pt x="87997" y="1675"/>
                  </a:lnTo>
                  <a:lnTo>
                    <a:pt x="70912" y="10497"/>
                  </a:lnTo>
                  <a:lnTo>
                    <a:pt x="51232" y="29926"/>
                  </a:lnTo>
                  <a:lnTo>
                    <a:pt x="20895" y="66847"/>
                  </a:lnTo>
                  <a:lnTo>
                    <a:pt x="4630" y="95839"/>
                  </a:lnTo>
                  <a:lnTo>
                    <a:pt x="0" y="114396"/>
                  </a:lnTo>
                  <a:lnTo>
                    <a:pt x="1173" y="125331"/>
                  </a:lnTo>
                  <a:lnTo>
                    <a:pt x="11160" y="150423"/>
                  </a:lnTo>
                  <a:lnTo>
                    <a:pt x="16013" y="157429"/>
                  </a:lnTo>
                  <a:lnTo>
                    <a:pt x="27548" y="166136"/>
                  </a:lnTo>
                  <a:lnTo>
                    <a:pt x="41692" y="170031"/>
                  </a:lnTo>
                  <a:lnTo>
                    <a:pt x="52559" y="171187"/>
                  </a:lnTo>
                  <a:lnTo>
                    <a:pt x="75610" y="165069"/>
                  </a:lnTo>
                  <a:lnTo>
                    <a:pt x="81344" y="159986"/>
                  </a:lnTo>
                  <a:lnTo>
                    <a:pt x="102169" y="129320"/>
                  </a:lnTo>
                  <a:lnTo>
                    <a:pt x="118464" y="93657"/>
                  </a:lnTo>
                  <a:lnTo>
                    <a:pt x="127235" y="80697"/>
                  </a:lnTo>
                  <a:lnTo>
                    <a:pt x="127587" y="113765"/>
                  </a:lnTo>
                  <a:lnTo>
                    <a:pt x="134150" y="150140"/>
                  </a:lnTo>
                  <a:lnTo>
                    <a:pt x="143358" y="178798"/>
                  </a:lnTo>
                  <a:lnTo>
                    <a:pt x="148991" y="188386"/>
                  </a:lnTo>
                  <a:lnTo>
                    <a:pt x="167200" y="204217"/>
                  </a:lnTo>
                  <a:lnTo>
                    <a:pt x="175108" y="207304"/>
                  </a:lnTo>
                  <a:lnTo>
                    <a:pt x="203789" y="209773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975"/>
            <p:cNvSpPr/>
            <p:nvPr/>
          </p:nvSpPr>
          <p:spPr>
            <a:xfrm>
              <a:off x="7094218" y="5044878"/>
              <a:ext cx="396242" cy="266122"/>
            </a:xfrm>
            <a:custGeom>
              <a:avLst/>
              <a:gdLst/>
              <a:ahLst/>
              <a:cxnLst/>
              <a:rect l="0" t="0" r="0" b="0"/>
              <a:pathLst>
                <a:path w="396242" h="266122">
                  <a:moveTo>
                    <a:pt x="0" y="60522"/>
                  </a:moveTo>
                  <a:lnTo>
                    <a:pt x="848" y="79603"/>
                  </a:lnTo>
                  <a:lnTo>
                    <a:pt x="13182" y="116196"/>
                  </a:lnTo>
                  <a:lnTo>
                    <a:pt x="14834" y="148848"/>
                  </a:lnTo>
                  <a:lnTo>
                    <a:pt x="15120" y="177943"/>
                  </a:lnTo>
                  <a:lnTo>
                    <a:pt x="14371" y="212032"/>
                  </a:lnTo>
                  <a:lnTo>
                    <a:pt x="9149" y="233823"/>
                  </a:lnTo>
                  <a:lnTo>
                    <a:pt x="1372" y="252635"/>
                  </a:lnTo>
                  <a:lnTo>
                    <a:pt x="10" y="266121"/>
                  </a:lnTo>
                  <a:lnTo>
                    <a:pt x="0" y="233695"/>
                  </a:lnTo>
                  <a:lnTo>
                    <a:pt x="6085" y="197958"/>
                  </a:lnTo>
                  <a:lnTo>
                    <a:pt x="12999" y="164086"/>
                  </a:lnTo>
                  <a:lnTo>
                    <a:pt x="21256" y="132223"/>
                  </a:lnTo>
                  <a:lnTo>
                    <a:pt x="34049" y="102181"/>
                  </a:lnTo>
                  <a:lnTo>
                    <a:pt x="53544" y="68843"/>
                  </a:lnTo>
                  <a:lnTo>
                    <a:pt x="73701" y="41844"/>
                  </a:lnTo>
                  <a:lnTo>
                    <a:pt x="88914" y="29494"/>
                  </a:lnTo>
                  <a:lnTo>
                    <a:pt x="99066" y="25564"/>
                  </a:lnTo>
                  <a:lnTo>
                    <a:pt x="124463" y="18443"/>
                  </a:lnTo>
                  <a:lnTo>
                    <a:pt x="134622" y="20090"/>
                  </a:lnTo>
                  <a:lnTo>
                    <a:pt x="145816" y="25776"/>
                  </a:lnTo>
                  <a:lnTo>
                    <a:pt x="158540" y="36868"/>
                  </a:lnTo>
                  <a:lnTo>
                    <a:pt x="168991" y="54923"/>
                  </a:lnTo>
                  <a:lnTo>
                    <a:pt x="179258" y="89017"/>
                  </a:lnTo>
                  <a:lnTo>
                    <a:pt x="182167" y="125604"/>
                  </a:lnTo>
                  <a:lnTo>
                    <a:pt x="182670" y="156287"/>
                  </a:lnTo>
                  <a:lnTo>
                    <a:pt x="182840" y="193456"/>
                  </a:lnTo>
                  <a:lnTo>
                    <a:pt x="178824" y="215243"/>
                  </a:lnTo>
                  <a:lnTo>
                    <a:pt x="169013" y="240149"/>
                  </a:lnTo>
                  <a:lnTo>
                    <a:pt x="161201" y="249677"/>
                  </a:lnTo>
                  <a:lnTo>
                    <a:pt x="160808" y="249279"/>
                  </a:lnTo>
                  <a:lnTo>
                    <a:pt x="160091" y="237098"/>
                  </a:lnTo>
                  <a:lnTo>
                    <a:pt x="160887" y="223660"/>
                  </a:lnTo>
                  <a:lnTo>
                    <a:pt x="168313" y="192277"/>
                  </a:lnTo>
                  <a:lnTo>
                    <a:pt x="175459" y="157980"/>
                  </a:lnTo>
                  <a:lnTo>
                    <a:pt x="185198" y="121007"/>
                  </a:lnTo>
                  <a:lnTo>
                    <a:pt x="201066" y="85496"/>
                  </a:lnTo>
                  <a:lnTo>
                    <a:pt x="219596" y="53527"/>
                  </a:lnTo>
                  <a:lnTo>
                    <a:pt x="231372" y="34553"/>
                  </a:lnTo>
                  <a:lnTo>
                    <a:pt x="252283" y="15198"/>
                  </a:lnTo>
                  <a:lnTo>
                    <a:pt x="273718" y="4571"/>
                  </a:lnTo>
                  <a:lnTo>
                    <a:pt x="301829" y="0"/>
                  </a:lnTo>
                  <a:lnTo>
                    <a:pt x="315586" y="538"/>
                  </a:lnTo>
                  <a:lnTo>
                    <a:pt x="325398" y="3665"/>
                  </a:lnTo>
                  <a:lnTo>
                    <a:pt x="333147" y="10132"/>
                  </a:lnTo>
                  <a:lnTo>
                    <a:pt x="339411" y="19500"/>
                  </a:lnTo>
                  <a:lnTo>
                    <a:pt x="346854" y="39054"/>
                  </a:lnTo>
                  <a:lnTo>
                    <a:pt x="349798" y="70674"/>
                  </a:lnTo>
                  <a:lnTo>
                    <a:pt x="350305" y="99371"/>
                  </a:lnTo>
                  <a:lnTo>
                    <a:pt x="346434" y="135365"/>
                  </a:lnTo>
                  <a:lnTo>
                    <a:pt x="341108" y="172384"/>
                  </a:lnTo>
                  <a:lnTo>
                    <a:pt x="336433" y="194661"/>
                  </a:lnTo>
                  <a:lnTo>
                    <a:pt x="339667" y="210239"/>
                  </a:lnTo>
                  <a:lnTo>
                    <a:pt x="345989" y="221533"/>
                  </a:lnTo>
                  <a:lnTo>
                    <a:pt x="350764" y="225215"/>
                  </a:lnTo>
                  <a:lnTo>
                    <a:pt x="356555" y="226852"/>
                  </a:lnTo>
                  <a:lnTo>
                    <a:pt x="364773" y="227580"/>
                  </a:lnTo>
                  <a:lnTo>
                    <a:pt x="396241" y="22054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976"/>
            <p:cNvSpPr/>
            <p:nvPr/>
          </p:nvSpPr>
          <p:spPr>
            <a:xfrm>
              <a:off x="6877084" y="5097780"/>
              <a:ext cx="171417" cy="216388"/>
            </a:xfrm>
            <a:custGeom>
              <a:avLst/>
              <a:gdLst/>
              <a:ahLst/>
              <a:cxnLst/>
              <a:rect l="0" t="0" r="0" b="0"/>
              <a:pathLst>
                <a:path w="171417" h="216388">
                  <a:moveTo>
                    <a:pt x="171416" y="0"/>
                  </a:moveTo>
                  <a:lnTo>
                    <a:pt x="137163" y="0"/>
                  </a:lnTo>
                  <a:lnTo>
                    <a:pt x="117805" y="844"/>
                  </a:lnTo>
                  <a:lnTo>
                    <a:pt x="100121" y="6930"/>
                  </a:lnTo>
                  <a:lnTo>
                    <a:pt x="68423" y="28517"/>
                  </a:lnTo>
                  <a:lnTo>
                    <a:pt x="35994" y="61705"/>
                  </a:lnTo>
                  <a:lnTo>
                    <a:pt x="14279" y="95632"/>
                  </a:lnTo>
                  <a:lnTo>
                    <a:pt x="5002" y="128862"/>
                  </a:lnTo>
                  <a:lnTo>
                    <a:pt x="0" y="152197"/>
                  </a:lnTo>
                  <a:lnTo>
                    <a:pt x="3127" y="174354"/>
                  </a:lnTo>
                  <a:lnTo>
                    <a:pt x="9415" y="191172"/>
                  </a:lnTo>
                  <a:lnTo>
                    <a:pt x="14185" y="198699"/>
                  </a:lnTo>
                  <a:lnTo>
                    <a:pt x="25675" y="207699"/>
                  </a:lnTo>
                  <a:lnTo>
                    <a:pt x="43849" y="215727"/>
                  </a:lnTo>
                  <a:lnTo>
                    <a:pt x="55733" y="216387"/>
                  </a:lnTo>
                  <a:lnTo>
                    <a:pt x="87569" y="212064"/>
                  </a:lnTo>
                  <a:lnTo>
                    <a:pt x="104616" y="201311"/>
                  </a:lnTo>
                  <a:lnTo>
                    <a:pt x="130675" y="177549"/>
                  </a:lnTo>
                  <a:lnTo>
                    <a:pt x="141941" y="158441"/>
                  </a:lnTo>
                  <a:lnTo>
                    <a:pt x="147249" y="129228"/>
                  </a:lnTo>
                  <a:lnTo>
                    <a:pt x="148384" y="91399"/>
                  </a:lnTo>
                  <a:lnTo>
                    <a:pt x="140244" y="59364"/>
                  </a:lnTo>
                  <a:lnTo>
                    <a:pt x="133109" y="42141"/>
                  </a:lnTo>
                  <a:lnTo>
                    <a:pt x="112707" y="8195"/>
                  </a:lnTo>
                  <a:lnTo>
                    <a:pt x="110455" y="0"/>
                  </a:lnTo>
                </a:path>
              </a:pathLst>
            </a:custGeom>
            <a:ln w="1905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1" name="SMARTInkShape-Group128"/>
          <p:cNvGrpSpPr/>
          <p:nvPr/>
        </p:nvGrpSpPr>
        <p:grpSpPr>
          <a:xfrm>
            <a:off x="7437701" y="5341618"/>
            <a:ext cx="1706300" cy="563883"/>
            <a:chOff x="7437701" y="5341618"/>
            <a:chExt cx="1706300" cy="563883"/>
          </a:xfrm>
        </p:grpSpPr>
        <p:sp>
          <p:nvSpPr>
            <p:cNvPr id="441" name="SMARTInkShape-977"/>
            <p:cNvSpPr/>
            <p:nvPr/>
          </p:nvSpPr>
          <p:spPr>
            <a:xfrm>
              <a:off x="8920636" y="5602554"/>
              <a:ext cx="223365" cy="264847"/>
            </a:xfrm>
            <a:custGeom>
              <a:avLst/>
              <a:gdLst/>
              <a:ahLst/>
              <a:cxnLst/>
              <a:rect l="0" t="0" r="0" b="0"/>
              <a:pathLst>
                <a:path w="223365" h="264847">
                  <a:moveTo>
                    <a:pt x="124303" y="74346"/>
                  </a:moveTo>
                  <a:lnTo>
                    <a:pt x="123456" y="47853"/>
                  </a:lnTo>
                  <a:lnTo>
                    <a:pt x="118220" y="34229"/>
                  </a:lnTo>
                  <a:lnTo>
                    <a:pt x="98863" y="4404"/>
                  </a:lnTo>
                  <a:lnTo>
                    <a:pt x="91548" y="928"/>
                  </a:lnTo>
                  <a:lnTo>
                    <a:pt x="87225" y="0"/>
                  </a:lnTo>
                  <a:lnTo>
                    <a:pt x="77910" y="1226"/>
                  </a:lnTo>
                  <a:lnTo>
                    <a:pt x="68123" y="5442"/>
                  </a:lnTo>
                  <a:lnTo>
                    <a:pt x="53095" y="18180"/>
                  </a:lnTo>
                  <a:lnTo>
                    <a:pt x="27772" y="52117"/>
                  </a:lnTo>
                  <a:lnTo>
                    <a:pt x="4640" y="89669"/>
                  </a:lnTo>
                  <a:lnTo>
                    <a:pt x="0" y="104015"/>
                  </a:lnTo>
                  <a:lnTo>
                    <a:pt x="1902" y="132325"/>
                  </a:lnTo>
                  <a:lnTo>
                    <a:pt x="6684" y="142729"/>
                  </a:lnTo>
                  <a:lnTo>
                    <a:pt x="23552" y="163206"/>
                  </a:lnTo>
                  <a:lnTo>
                    <a:pt x="35497" y="168873"/>
                  </a:lnTo>
                  <a:lnTo>
                    <a:pt x="59818" y="172510"/>
                  </a:lnTo>
                  <a:lnTo>
                    <a:pt x="75752" y="169094"/>
                  </a:lnTo>
                  <a:lnTo>
                    <a:pt x="95243" y="158676"/>
                  </a:lnTo>
                  <a:lnTo>
                    <a:pt x="126489" y="125027"/>
                  </a:lnTo>
                  <a:lnTo>
                    <a:pt x="144736" y="97867"/>
                  </a:lnTo>
                  <a:lnTo>
                    <a:pt x="147021" y="90069"/>
                  </a:lnTo>
                  <a:lnTo>
                    <a:pt x="151204" y="122162"/>
                  </a:lnTo>
                  <a:lnTo>
                    <a:pt x="161007" y="151804"/>
                  </a:lnTo>
                  <a:lnTo>
                    <a:pt x="178369" y="189395"/>
                  </a:lnTo>
                  <a:lnTo>
                    <a:pt x="193099" y="219348"/>
                  </a:lnTo>
                  <a:lnTo>
                    <a:pt x="216617" y="256093"/>
                  </a:lnTo>
                  <a:lnTo>
                    <a:pt x="223364" y="2648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978"/>
            <p:cNvSpPr/>
            <p:nvPr/>
          </p:nvSpPr>
          <p:spPr>
            <a:xfrm>
              <a:off x="8755380" y="5554980"/>
              <a:ext cx="144466" cy="350521"/>
            </a:xfrm>
            <a:custGeom>
              <a:avLst/>
              <a:gdLst/>
              <a:ahLst/>
              <a:cxnLst/>
              <a:rect l="0" t="0" r="0" b="0"/>
              <a:pathLst>
                <a:path w="144466" h="350521">
                  <a:moveTo>
                    <a:pt x="137159" y="0"/>
                  </a:moveTo>
                  <a:lnTo>
                    <a:pt x="144465" y="0"/>
                  </a:lnTo>
                  <a:lnTo>
                    <a:pt x="134146" y="14650"/>
                  </a:lnTo>
                  <a:lnTo>
                    <a:pt x="125629" y="46646"/>
                  </a:lnTo>
                  <a:lnTo>
                    <a:pt x="112491" y="80427"/>
                  </a:lnTo>
                  <a:lnTo>
                    <a:pt x="104355" y="113765"/>
                  </a:lnTo>
                  <a:lnTo>
                    <a:pt x="92538" y="150453"/>
                  </a:lnTo>
                  <a:lnTo>
                    <a:pt x="74267" y="188136"/>
                  </a:lnTo>
                  <a:lnTo>
                    <a:pt x="60857" y="226112"/>
                  </a:lnTo>
                  <a:lnTo>
                    <a:pt x="43430" y="260130"/>
                  </a:lnTo>
                  <a:lnTo>
                    <a:pt x="21718" y="295035"/>
                  </a:lnTo>
                  <a:lnTo>
                    <a:pt x="2486" y="332747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979"/>
            <p:cNvSpPr/>
            <p:nvPr/>
          </p:nvSpPr>
          <p:spPr>
            <a:xfrm>
              <a:off x="8717750" y="5562600"/>
              <a:ext cx="75731" cy="167640"/>
            </a:xfrm>
            <a:custGeom>
              <a:avLst/>
              <a:gdLst/>
              <a:ahLst/>
              <a:cxnLst/>
              <a:rect l="0" t="0" r="0" b="0"/>
              <a:pathLst>
                <a:path w="75731" h="167640">
                  <a:moveTo>
                    <a:pt x="7150" y="0"/>
                  </a:moveTo>
                  <a:lnTo>
                    <a:pt x="3105" y="0"/>
                  </a:lnTo>
                  <a:lnTo>
                    <a:pt x="1913" y="1692"/>
                  </a:lnTo>
                  <a:lnTo>
                    <a:pt x="0" y="16578"/>
                  </a:lnTo>
                  <a:lnTo>
                    <a:pt x="438" y="41663"/>
                  </a:lnTo>
                  <a:lnTo>
                    <a:pt x="10142" y="76668"/>
                  </a:lnTo>
                  <a:lnTo>
                    <a:pt x="20786" y="105926"/>
                  </a:lnTo>
                  <a:lnTo>
                    <a:pt x="42009" y="139410"/>
                  </a:lnTo>
                  <a:lnTo>
                    <a:pt x="47479" y="149731"/>
                  </a:lnTo>
                  <a:lnTo>
                    <a:pt x="50969" y="153161"/>
                  </a:lnTo>
                  <a:lnTo>
                    <a:pt x="75730" y="1676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980"/>
            <p:cNvSpPr/>
            <p:nvPr/>
          </p:nvSpPr>
          <p:spPr>
            <a:xfrm>
              <a:off x="8267872" y="5539882"/>
              <a:ext cx="403688" cy="182565"/>
            </a:xfrm>
            <a:custGeom>
              <a:avLst/>
              <a:gdLst/>
              <a:ahLst/>
              <a:cxnLst/>
              <a:rect l="0" t="0" r="0" b="0"/>
              <a:pathLst>
                <a:path w="403688" h="182565">
                  <a:moveTo>
                    <a:pt x="129367" y="60818"/>
                  </a:moveTo>
                  <a:lnTo>
                    <a:pt x="133412" y="60818"/>
                  </a:lnTo>
                  <a:lnTo>
                    <a:pt x="134604" y="59969"/>
                  </a:lnTo>
                  <a:lnTo>
                    <a:pt x="135398" y="58558"/>
                  </a:lnTo>
                  <a:lnTo>
                    <a:pt x="136673" y="50212"/>
                  </a:lnTo>
                  <a:lnTo>
                    <a:pt x="136077" y="34325"/>
                  </a:lnTo>
                  <a:lnTo>
                    <a:pt x="130419" y="13919"/>
                  </a:lnTo>
                  <a:lnTo>
                    <a:pt x="125318" y="8082"/>
                  </a:lnTo>
                  <a:lnTo>
                    <a:pt x="118254" y="3511"/>
                  </a:lnTo>
                  <a:lnTo>
                    <a:pt x="112294" y="1482"/>
                  </a:lnTo>
                  <a:lnTo>
                    <a:pt x="85803" y="0"/>
                  </a:lnTo>
                  <a:lnTo>
                    <a:pt x="66789" y="7989"/>
                  </a:lnTo>
                  <a:lnTo>
                    <a:pt x="33149" y="35685"/>
                  </a:lnTo>
                  <a:lnTo>
                    <a:pt x="6439" y="72480"/>
                  </a:lnTo>
                  <a:lnTo>
                    <a:pt x="1786" y="92495"/>
                  </a:lnTo>
                  <a:lnTo>
                    <a:pt x="0" y="122470"/>
                  </a:lnTo>
                  <a:lnTo>
                    <a:pt x="2161" y="128577"/>
                  </a:lnTo>
                  <a:lnTo>
                    <a:pt x="3923" y="131391"/>
                  </a:lnTo>
                  <a:lnTo>
                    <a:pt x="6791" y="133265"/>
                  </a:lnTo>
                  <a:lnTo>
                    <a:pt x="21304" y="136276"/>
                  </a:lnTo>
                  <a:lnTo>
                    <a:pt x="36618" y="136869"/>
                  </a:lnTo>
                  <a:lnTo>
                    <a:pt x="43836" y="134694"/>
                  </a:lnTo>
                  <a:lnTo>
                    <a:pt x="59415" y="122353"/>
                  </a:lnTo>
                  <a:lnTo>
                    <a:pt x="83494" y="85859"/>
                  </a:lnTo>
                  <a:lnTo>
                    <a:pt x="106374" y="60952"/>
                  </a:lnTo>
                  <a:lnTo>
                    <a:pt x="106468" y="64903"/>
                  </a:lnTo>
                  <a:lnTo>
                    <a:pt x="108746" y="69122"/>
                  </a:lnTo>
                  <a:lnTo>
                    <a:pt x="110539" y="71435"/>
                  </a:lnTo>
                  <a:lnTo>
                    <a:pt x="112534" y="78518"/>
                  </a:lnTo>
                  <a:lnTo>
                    <a:pt x="115913" y="92026"/>
                  </a:lnTo>
                  <a:lnTo>
                    <a:pt x="127910" y="116794"/>
                  </a:lnTo>
                  <a:lnTo>
                    <a:pt x="158508" y="150781"/>
                  </a:lnTo>
                  <a:lnTo>
                    <a:pt x="170257" y="155833"/>
                  </a:lnTo>
                  <a:lnTo>
                    <a:pt x="199852" y="163733"/>
                  </a:lnTo>
                  <a:lnTo>
                    <a:pt x="225804" y="160552"/>
                  </a:lnTo>
                  <a:lnTo>
                    <a:pt x="230065" y="158634"/>
                  </a:lnTo>
                  <a:lnTo>
                    <a:pt x="257116" y="135058"/>
                  </a:lnTo>
                  <a:lnTo>
                    <a:pt x="268713" y="116311"/>
                  </a:lnTo>
                  <a:lnTo>
                    <a:pt x="277714" y="90227"/>
                  </a:lnTo>
                  <a:lnTo>
                    <a:pt x="288966" y="76541"/>
                  </a:lnTo>
                  <a:lnTo>
                    <a:pt x="289263" y="80245"/>
                  </a:lnTo>
                  <a:lnTo>
                    <a:pt x="287074" y="84410"/>
                  </a:lnTo>
                  <a:lnTo>
                    <a:pt x="285305" y="86705"/>
                  </a:lnTo>
                  <a:lnTo>
                    <a:pt x="283340" y="93772"/>
                  </a:lnTo>
                  <a:lnTo>
                    <a:pt x="281858" y="131047"/>
                  </a:lnTo>
                  <a:lnTo>
                    <a:pt x="280937" y="154120"/>
                  </a:lnTo>
                  <a:lnTo>
                    <a:pt x="274174" y="182564"/>
                  </a:lnTo>
                  <a:lnTo>
                    <a:pt x="274150" y="172117"/>
                  </a:lnTo>
                  <a:lnTo>
                    <a:pt x="287145" y="135690"/>
                  </a:lnTo>
                  <a:lnTo>
                    <a:pt x="299587" y="98742"/>
                  </a:lnTo>
                  <a:lnTo>
                    <a:pt x="315797" y="69250"/>
                  </a:lnTo>
                  <a:lnTo>
                    <a:pt x="330327" y="52498"/>
                  </a:lnTo>
                  <a:lnTo>
                    <a:pt x="346202" y="41795"/>
                  </a:lnTo>
                  <a:lnTo>
                    <a:pt x="381823" y="26218"/>
                  </a:lnTo>
                  <a:lnTo>
                    <a:pt x="403687" y="227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981"/>
            <p:cNvSpPr/>
            <p:nvPr/>
          </p:nvSpPr>
          <p:spPr>
            <a:xfrm>
              <a:off x="8107680" y="5539739"/>
              <a:ext cx="160021" cy="152401"/>
            </a:xfrm>
            <a:custGeom>
              <a:avLst/>
              <a:gdLst/>
              <a:ahLst/>
              <a:cxnLst/>
              <a:rect l="0" t="0" r="0" b="0"/>
              <a:pathLst>
                <a:path w="160021" h="152401">
                  <a:moveTo>
                    <a:pt x="0" y="0"/>
                  </a:moveTo>
                  <a:lnTo>
                    <a:pt x="6082" y="6930"/>
                  </a:lnTo>
                  <a:lnTo>
                    <a:pt x="29483" y="43351"/>
                  </a:lnTo>
                  <a:lnTo>
                    <a:pt x="65114" y="77721"/>
                  </a:lnTo>
                  <a:lnTo>
                    <a:pt x="101546" y="115786"/>
                  </a:lnTo>
                  <a:lnTo>
                    <a:pt x="139556" y="142147"/>
                  </a:lnTo>
                  <a:lnTo>
                    <a:pt x="149064" y="148985"/>
                  </a:lnTo>
                  <a:lnTo>
                    <a:pt x="16002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982"/>
            <p:cNvSpPr/>
            <p:nvPr/>
          </p:nvSpPr>
          <p:spPr>
            <a:xfrm>
              <a:off x="8039203" y="5372100"/>
              <a:ext cx="175157" cy="312269"/>
            </a:xfrm>
            <a:custGeom>
              <a:avLst/>
              <a:gdLst/>
              <a:ahLst/>
              <a:cxnLst/>
              <a:rect l="0" t="0" r="0" b="0"/>
              <a:pathLst>
                <a:path w="175157" h="312269">
                  <a:moveTo>
                    <a:pt x="37997" y="0"/>
                  </a:moveTo>
                  <a:lnTo>
                    <a:pt x="37997" y="4045"/>
                  </a:lnTo>
                  <a:lnTo>
                    <a:pt x="44911" y="34252"/>
                  </a:lnTo>
                  <a:lnTo>
                    <a:pt x="45522" y="69076"/>
                  </a:lnTo>
                  <a:lnTo>
                    <a:pt x="45598" y="106088"/>
                  </a:lnTo>
                  <a:lnTo>
                    <a:pt x="44764" y="140182"/>
                  </a:lnTo>
                  <a:lnTo>
                    <a:pt x="39531" y="172956"/>
                  </a:lnTo>
                  <a:lnTo>
                    <a:pt x="32619" y="208255"/>
                  </a:lnTo>
                  <a:lnTo>
                    <a:pt x="25207" y="240539"/>
                  </a:lnTo>
                  <a:lnTo>
                    <a:pt x="15120" y="277274"/>
                  </a:lnTo>
                  <a:lnTo>
                    <a:pt x="5926" y="303719"/>
                  </a:lnTo>
                  <a:lnTo>
                    <a:pt x="0" y="312268"/>
                  </a:lnTo>
                  <a:lnTo>
                    <a:pt x="3971" y="308330"/>
                  </a:lnTo>
                  <a:lnTo>
                    <a:pt x="10511" y="293708"/>
                  </a:lnTo>
                  <a:lnTo>
                    <a:pt x="19043" y="262396"/>
                  </a:lnTo>
                  <a:lnTo>
                    <a:pt x="36228" y="229254"/>
                  </a:lnTo>
                  <a:lnTo>
                    <a:pt x="55929" y="193012"/>
                  </a:lnTo>
                  <a:lnTo>
                    <a:pt x="77151" y="156774"/>
                  </a:lnTo>
                  <a:lnTo>
                    <a:pt x="104351" y="124621"/>
                  </a:lnTo>
                  <a:lnTo>
                    <a:pt x="139614" y="101906"/>
                  </a:lnTo>
                  <a:lnTo>
                    <a:pt x="167082" y="84830"/>
                  </a:lnTo>
                  <a:lnTo>
                    <a:pt x="175156" y="838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983"/>
            <p:cNvSpPr/>
            <p:nvPr/>
          </p:nvSpPr>
          <p:spPr>
            <a:xfrm>
              <a:off x="7819752" y="5463539"/>
              <a:ext cx="166008" cy="228361"/>
            </a:xfrm>
            <a:custGeom>
              <a:avLst/>
              <a:gdLst/>
              <a:ahLst/>
              <a:cxnLst/>
              <a:rect l="0" t="0" r="0" b="0"/>
              <a:pathLst>
                <a:path w="166008" h="228361">
                  <a:moveTo>
                    <a:pt x="28848" y="0"/>
                  </a:moveTo>
                  <a:lnTo>
                    <a:pt x="24803" y="0"/>
                  </a:lnTo>
                  <a:lnTo>
                    <a:pt x="23611" y="846"/>
                  </a:lnTo>
                  <a:lnTo>
                    <a:pt x="22815" y="2258"/>
                  </a:lnTo>
                  <a:lnTo>
                    <a:pt x="21539" y="6560"/>
                  </a:lnTo>
                  <a:lnTo>
                    <a:pt x="21232" y="42351"/>
                  </a:lnTo>
                  <a:lnTo>
                    <a:pt x="18971" y="69420"/>
                  </a:lnTo>
                  <a:lnTo>
                    <a:pt x="10621" y="99226"/>
                  </a:lnTo>
                  <a:lnTo>
                    <a:pt x="6057" y="134808"/>
                  </a:lnTo>
                  <a:lnTo>
                    <a:pt x="137" y="167176"/>
                  </a:lnTo>
                  <a:lnTo>
                    <a:pt x="0" y="181828"/>
                  </a:lnTo>
                  <a:lnTo>
                    <a:pt x="4684" y="198749"/>
                  </a:lnTo>
                  <a:lnTo>
                    <a:pt x="16310" y="219359"/>
                  </a:lnTo>
                  <a:lnTo>
                    <a:pt x="19643" y="222440"/>
                  </a:lnTo>
                  <a:lnTo>
                    <a:pt x="27861" y="225861"/>
                  </a:lnTo>
                  <a:lnTo>
                    <a:pt x="60969" y="228360"/>
                  </a:lnTo>
                  <a:lnTo>
                    <a:pt x="73039" y="223978"/>
                  </a:lnTo>
                  <a:lnTo>
                    <a:pt x="98631" y="203322"/>
                  </a:lnTo>
                  <a:lnTo>
                    <a:pt x="127397" y="167321"/>
                  </a:lnTo>
                  <a:lnTo>
                    <a:pt x="144082" y="137097"/>
                  </a:lnTo>
                  <a:lnTo>
                    <a:pt x="155530" y="102277"/>
                  </a:lnTo>
                  <a:lnTo>
                    <a:pt x="163687" y="75079"/>
                  </a:lnTo>
                  <a:lnTo>
                    <a:pt x="165700" y="39646"/>
                  </a:lnTo>
                  <a:lnTo>
                    <a:pt x="16600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984"/>
            <p:cNvSpPr/>
            <p:nvPr/>
          </p:nvSpPr>
          <p:spPr>
            <a:xfrm>
              <a:off x="7566659" y="5341618"/>
              <a:ext cx="213360" cy="15242"/>
            </a:xfrm>
            <a:custGeom>
              <a:avLst/>
              <a:gdLst/>
              <a:ahLst/>
              <a:cxnLst/>
              <a:rect l="0" t="0" r="0" b="0"/>
              <a:pathLst>
                <a:path w="213360" h="15242">
                  <a:moveTo>
                    <a:pt x="0" y="0"/>
                  </a:moveTo>
                  <a:lnTo>
                    <a:pt x="33422" y="0"/>
                  </a:lnTo>
                  <a:lnTo>
                    <a:pt x="69664" y="0"/>
                  </a:lnTo>
                  <a:lnTo>
                    <a:pt x="101638" y="0"/>
                  </a:lnTo>
                  <a:lnTo>
                    <a:pt x="135666" y="2258"/>
                  </a:lnTo>
                  <a:lnTo>
                    <a:pt x="167196" y="6033"/>
                  </a:lnTo>
                  <a:lnTo>
                    <a:pt x="193474" y="9408"/>
                  </a:lnTo>
                  <a:lnTo>
                    <a:pt x="213359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985"/>
            <p:cNvSpPr/>
            <p:nvPr/>
          </p:nvSpPr>
          <p:spPr>
            <a:xfrm>
              <a:off x="7528559" y="5478780"/>
              <a:ext cx="175260" cy="30480"/>
            </a:xfrm>
            <a:custGeom>
              <a:avLst/>
              <a:gdLst/>
              <a:ahLst/>
              <a:cxnLst/>
              <a:rect l="0" t="0" r="0" b="0"/>
              <a:pathLst>
                <a:path w="175260" h="30480">
                  <a:moveTo>
                    <a:pt x="0" y="30479"/>
                  </a:moveTo>
                  <a:lnTo>
                    <a:pt x="0" y="26435"/>
                  </a:lnTo>
                  <a:lnTo>
                    <a:pt x="848" y="25242"/>
                  </a:lnTo>
                  <a:lnTo>
                    <a:pt x="2258" y="24448"/>
                  </a:lnTo>
                  <a:lnTo>
                    <a:pt x="10607" y="23173"/>
                  </a:lnTo>
                  <a:lnTo>
                    <a:pt x="33466" y="20643"/>
                  </a:lnTo>
                  <a:lnTo>
                    <a:pt x="65596" y="16307"/>
                  </a:lnTo>
                  <a:lnTo>
                    <a:pt x="100162" y="14604"/>
                  </a:lnTo>
                  <a:lnTo>
                    <a:pt x="131371" y="10064"/>
                  </a:lnTo>
                  <a:lnTo>
                    <a:pt x="158374" y="5844"/>
                  </a:lnTo>
                  <a:lnTo>
                    <a:pt x="1752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986"/>
            <p:cNvSpPr/>
            <p:nvPr/>
          </p:nvSpPr>
          <p:spPr>
            <a:xfrm>
              <a:off x="7437701" y="5356859"/>
              <a:ext cx="304218" cy="304801"/>
            </a:xfrm>
            <a:custGeom>
              <a:avLst/>
              <a:gdLst/>
              <a:ahLst/>
              <a:cxnLst/>
              <a:rect l="0" t="0" r="0" b="0"/>
              <a:pathLst>
                <a:path w="304218" h="304801">
                  <a:moveTo>
                    <a:pt x="136579" y="0"/>
                  </a:moveTo>
                  <a:lnTo>
                    <a:pt x="135732" y="34952"/>
                  </a:lnTo>
                  <a:lnTo>
                    <a:pt x="125972" y="69169"/>
                  </a:lnTo>
                  <a:lnTo>
                    <a:pt x="105371" y="106757"/>
                  </a:lnTo>
                  <a:lnTo>
                    <a:pt x="79754" y="144790"/>
                  </a:lnTo>
                  <a:lnTo>
                    <a:pt x="48724" y="178836"/>
                  </a:lnTo>
                  <a:lnTo>
                    <a:pt x="13027" y="214966"/>
                  </a:lnTo>
                  <a:lnTo>
                    <a:pt x="3826" y="225031"/>
                  </a:lnTo>
                  <a:lnTo>
                    <a:pt x="1378" y="230682"/>
                  </a:lnTo>
                  <a:lnTo>
                    <a:pt x="0" y="238625"/>
                  </a:lnTo>
                  <a:lnTo>
                    <a:pt x="1934" y="243778"/>
                  </a:lnTo>
                  <a:lnTo>
                    <a:pt x="3636" y="246340"/>
                  </a:lnTo>
                  <a:lnTo>
                    <a:pt x="5615" y="248046"/>
                  </a:lnTo>
                  <a:lnTo>
                    <a:pt x="25437" y="255055"/>
                  </a:lnTo>
                  <a:lnTo>
                    <a:pt x="63052" y="258550"/>
                  </a:lnTo>
                  <a:lnTo>
                    <a:pt x="91651" y="261181"/>
                  </a:lnTo>
                  <a:lnTo>
                    <a:pt x="123831" y="267322"/>
                  </a:lnTo>
                  <a:lnTo>
                    <a:pt x="157919" y="274505"/>
                  </a:lnTo>
                  <a:lnTo>
                    <a:pt x="189469" y="281995"/>
                  </a:lnTo>
                  <a:lnTo>
                    <a:pt x="226424" y="288065"/>
                  </a:lnTo>
                  <a:lnTo>
                    <a:pt x="263649" y="297652"/>
                  </a:lnTo>
                  <a:lnTo>
                    <a:pt x="280627" y="302683"/>
                  </a:lnTo>
                  <a:lnTo>
                    <a:pt x="304217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3" name="SMARTInkShape-Group129"/>
          <p:cNvGrpSpPr/>
          <p:nvPr/>
        </p:nvGrpSpPr>
        <p:grpSpPr>
          <a:xfrm>
            <a:off x="3712486" y="6134410"/>
            <a:ext cx="2513054" cy="601671"/>
            <a:chOff x="3712486" y="6134410"/>
            <a:chExt cx="2513054" cy="601671"/>
          </a:xfrm>
        </p:grpSpPr>
        <p:sp>
          <p:nvSpPr>
            <p:cNvPr id="452" name="SMARTInkShape-987"/>
            <p:cNvSpPr/>
            <p:nvPr/>
          </p:nvSpPr>
          <p:spPr>
            <a:xfrm>
              <a:off x="5800811" y="6401980"/>
              <a:ext cx="424729" cy="288380"/>
            </a:xfrm>
            <a:custGeom>
              <a:avLst/>
              <a:gdLst/>
              <a:ahLst/>
              <a:cxnLst/>
              <a:rect l="0" t="0" r="0" b="0"/>
              <a:pathLst>
                <a:path w="424729" h="288380">
                  <a:moveTo>
                    <a:pt x="196128" y="21679"/>
                  </a:moveTo>
                  <a:lnTo>
                    <a:pt x="192082" y="21679"/>
                  </a:lnTo>
                  <a:lnTo>
                    <a:pt x="190891" y="20833"/>
                  </a:lnTo>
                  <a:lnTo>
                    <a:pt x="190096" y="19421"/>
                  </a:lnTo>
                  <a:lnTo>
                    <a:pt x="189568" y="17635"/>
                  </a:lnTo>
                  <a:lnTo>
                    <a:pt x="184777" y="11073"/>
                  </a:lnTo>
                  <a:lnTo>
                    <a:pt x="178101" y="8499"/>
                  </a:lnTo>
                  <a:lnTo>
                    <a:pt x="170336" y="6507"/>
                  </a:lnTo>
                  <a:lnTo>
                    <a:pt x="159512" y="1474"/>
                  </a:lnTo>
                  <a:lnTo>
                    <a:pt x="147680" y="0"/>
                  </a:lnTo>
                  <a:lnTo>
                    <a:pt x="109692" y="7264"/>
                  </a:lnTo>
                  <a:lnTo>
                    <a:pt x="91671" y="13578"/>
                  </a:lnTo>
                  <a:lnTo>
                    <a:pt x="59408" y="36070"/>
                  </a:lnTo>
                  <a:lnTo>
                    <a:pt x="38496" y="54166"/>
                  </a:lnTo>
                  <a:lnTo>
                    <a:pt x="16260" y="87080"/>
                  </a:lnTo>
                  <a:lnTo>
                    <a:pt x="2492" y="114874"/>
                  </a:lnTo>
                  <a:lnTo>
                    <a:pt x="0" y="129139"/>
                  </a:lnTo>
                  <a:lnTo>
                    <a:pt x="1151" y="141688"/>
                  </a:lnTo>
                  <a:lnTo>
                    <a:pt x="8789" y="163540"/>
                  </a:lnTo>
                  <a:lnTo>
                    <a:pt x="15782" y="171652"/>
                  </a:lnTo>
                  <a:lnTo>
                    <a:pt x="24534" y="177233"/>
                  </a:lnTo>
                  <a:lnTo>
                    <a:pt x="34068" y="179715"/>
                  </a:lnTo>
                  <a:lnTo>
                    <a:pt x="53002" y="177064"/>
                  </a:lnTo>
                  <a:lnTo>
                    <a:pt x="70653" y="170918"/>
                  </a:lnTo>
                  <a:lnTo>
                    <a:pt x="99192" y="148210"/>
                  </a:lnTo>
                  <a:lnTo>
                    <a:pt x="111559" y="133796"/>
                  </a:lnTo>
                  <a:lnTo>
                    <a:pt x="128653" y="99203"/>
                  </a:lnTo>
                  <a:lnTo>
                    <a:pt x="147010" y="65191"/>
                  </a:lnTo>
                  <a:lnTo>
                    <a:pt x="156409" y="37099"/>
                  </a:lnTo>
                  <a:lnTo>
                    <a:pt x="157886" y="23423"/>
                  </a:lnTo>
                  <a:lnTo>
                    <a:pt x="166316" y="61196"/>
                  </a:lnTo>
                  <a:lnTo>
                    <a:pt x="175938" y="94585"/>
                  </a:lnTo>
                  <a:lnTo>
                    <a:pt x="191558" y="127853"/>
                  </a:lnTo>
                  <a:lnTo>
                    <a:pt x="216317" y="160476"/>
                  </a:lnTo>
                  <a:lnTo>
                    <a:pt x="245102" y="191591"/>
                  </a:lnTo>
                  <a:lnTo>
                    <a:pt x="279124" y="218215"/>
                  </a:lnTo>
                  <a:lnTo>
                    <a:pt x="316017" y="242188"/>
                  </a:lnTo>
                  <a:lnTo>
                    <a:pt x="353759" y="261334"/>
                  </a:lnTo>
                  <a:lnTo>
                    <a:pt x="383663" y="277730"/>
                  </a:lnTo>
                  <a:lnTo>
                    <a:pt x="424728" y="2883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988"/>
            <p:cNvSpPr/>
            <p:nvPr/>
          </p:nvSpPr>
          <p:spPr>
            <a:xfrm>
              <a:off x="5753100" y="6233159"/>
              <a:ext cx="22860" cy="22860"/>
            </a:xfrm>
            <a:custGeom>
              <a:avLst/>
              <a:gdLst/>
              <a:ahLst/>
              <a:cxnLst/>
              <a:rect l="0" t="0" r="0" b="0"/>
              <a:pathLst>
                <a:path w="22860" h="22860">
                  <a:moveTo>
                    <a:pt x="0" y="0"/>
                  </a:moveTo>
                  <a:lnTo>
                    <a:pt x="22859" y="228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989"/>
            <p:cNvSpPr/>
            <p:nvPr/>
          </p:nvSpPr>
          <p:spPr>
            <a:xfrm>
              <a:off x="5677093" y="6438900"/>
              <a:ext cx="22667" cy="205740"/>
            </a:xfrm>
            <a:custGeom>
              <a:avLst/>
              <a:gdLst/>
              <a:ahLst/>
              <a:cxnLst/>
              <a:rect l="0" t="0" r="0" b="0"/>
              <a:pathLst>
                <a:path w="22667" h="205740">
                  <a:moveTo>
                    <a:pt x="22666" y="0"/>
                  </a:moveTo>
                  <a:lnTo>
                    <a:pt x="21820" y="12165"/>
                  </a:lnTo>
                  <a:lnTo>
                    <a:pt x="9669" y="47745"/>
                  </a:lnTo>
                  <a:lnTo>
                    <a:pt x="3105" y="75858"/>
                  </a:lnTo>
                  <a:lnTo>
                    <a:pt x="784" y="108931"/>
                  </a:lnTo>
                  <a:lnTo>
                    <a:pt x="0" y="145977"/>
                  </a:lnTo>
                  <a:lnTo>
                    <a:pt x="2120" y="171098"/>
                  </a:lnTo>
                  <a:lnTo>
                    <a:pt x="7425" y="205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990"/>
            <p:cNvSpPr/>
            <p:nvPr/>
          </p:nvSpPr>
          <p:spPr>
            <a:xfrm>
              <a:off x="5501742" y="6301739"/>
              <a:ext cx="45618" cy="391227"/>
            </a:xfrm>
            <a:custGeom>
              <a:avLst/>
              <a:gdLst/>
              <a:ahLst/>
              <a:cxnLst/>
              <a:rect l="0" t="0" r="0" b="0"/>
              <a:pathLst>
                <a:path w="45618" h="391227">
                  <a:moveTo>
                    <a:pt x="45617" y="0"/>
                  </a:moveTo>
                  <a:lnTo>
                    <a:pt x="45617" y="4045"/>
                  </a:lnTo>
                  <a:lnTo>
                    <a:pt x="39057" y="36607"/>
                  </a:lnTo>
                  <a:lnTo>
                    <a:pt x="34265" y="68607"/>
                  </a:lnTo>
                  <a:lnTo>
                    <a:pt x="29847" y="94839"/>
                  </a:lnTo>
                  <a:lnTo>
                    <a:pt x="25060" y="124278"/>
                  </a:lnTo>
                  <a:lnTo>
                    <a:pt x="20112" y="157117"/>
                  </a:lnTo>
                  <a:lnTo>
                    <a:pt x="17349" y="189210"/>
                  </a:lnTo>
                  <a:lnTo>
                    <a:pt x="15273" y="220407"/>
                  </a:lnTo>
                  <a:lnTo>
                    <a:pt x="11529" y="251205"/>
                  </a:lnTo>
                  <a:lnTo>
                    <a:pt x="9301" y="279570"/>
                  </a:lnTo>
                  <a:lnTo>
                    <a:pt x="7462" y="306287"/>
                  </a:lnTo>
                  <a:lnTo>
                    <a:pt x="2515" y="343435"/>
                  </a:lnTo>
                  <a:lnTo>
                    <a:pt x="241" y="379597"/>
                  </a:lnTo>
                  <a:lnTo>
                    <a:pt x="0" y="389992"/>
                  </a:lnTo>
                  <a:lnTo>
                    <a:pt x="812" y="391226"/>
                  </a:lnTo>
                  <a:lnTo>
                    <a:pt x="2201" y="391205"/>
                  </a:lnTo>
                  <a:lnTo>
                    <a:pt x="3973" y="390343"/>
                  </a:lnTo>
                  <a:lnTo>
                    <a:pt x="5155" y="388075"/>
                  </a:lnTo>
                  <a:lnTo>
                    <a:pt x="7517" y="3733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991"/>
            <p:cNvSpPr/>
            <p:nvPr/>
          </p:nvSpPr>
          <p:spPr>
            <a:xfrm>
              <a:off x="5124422" y="6440299"/>
              <a:ext cx="285779" cy="237092"/>
            </a:xfrm>
            <a:custGeom>
              <a:avLst/>
              <a:gdLst/>
              <a:ahLst/>
              <a:cxnLst/>
              <a:rect l="0" t="0" r="0" b="0"/>
              <a:pathLst>
                <a:path w="285779" h="237092">
                  <a:moveTo>
                    <a:pt x="148617" y="21460"/>
                  </a:moveTo>
                  <a:lnTo>
                    <a:pt x="144571" y="17416"/>
                  </a:lnTo>
                  <a:lnTo>
                    <a:pt x="140329" y="15429"/>
                  </a:lnTo>
                  <a:lnTo>
                    <a:pt x="122124" y="7966"/>
                  </a:lnTo>
                  <a:lnTo>
                    <a:pt x="107652" y="1750"/>
                  </a:lnTo>
                  <a:lnTo>
                    <a:pt x="97672" y="0"/>
                  </a:lnTo>
                  <a:lnTo>
                    <a:pt x="78489" y="3061"/>
                  </a:lnTo>
                  <a:lnTo>
                    <a:pt x="60763" y="9329"/>
                  </a:lnTo>
                  <a:lnTo>
                    <a:pt x="40742" y="24640"/>
                  </a:lnTo>
                  <a:lnTo>
                    <a:pt x="30681" y="40371"/>
                  </a:lnTo>
                  <a:lnTo>
                    <a:pt x="13279" y="78065"/>
                  </a:lnTo>
                  <a:lnTo>
                    <a:pt x="4856" y="112887"/>
                  </a:lnTo>
                  <a:lnTo>
                    <a:pt x="0" y="140741"/>
                  </a:lnTo>
                  <a:lnTo>
                    <a:pt x="3170" y="164611"/>
                  </a:lnTo>
                  <a:lnTo>
                    <a:pt x="7210" y="177087"/>
                  </a:lnTo>
                  <a:lnTo>
                    <a:pt x="14086" y="186019"/>
                  </a:lnTo>
                  <a:lnTo>
                    <a:pt x="32296" y="198652"/>
                  </a:lnTo>
                  <a:lnTo>
                    <a:pt x="44426" y="199553"/>
                  </a:lnTo>
                  <a:lnTo>
                    <a:pt x="68864" y="193234"/>
                  </a:lnTo>
                  <a:lnTo>
                    <a:pt x="84817" y="182233"/>
                  </a:lnTo>
                  <a:lnTo>
                    <a:pt x="100269" y="160160"/>
                  </a:lnTo>
                  <a:lnTo>
                    <a:pt x="115424" y="122360"/>
                  </a:lnTo>
                  <a:lnTo>
                    <a:pt x="129330" y="84539"/>
                  </a:lnTo>
                  <a:lnTo>
                    <a:pt x="139052" y="47432"/>
                  </a:lnTo>
                  <a:lnTo>
                    <a:pt x="140882" y="37328"/>
                  </a:lnTo>
                  <a:lnTo>
                    <a:pt x="143251" y="72115"/>
                  </a:lnTo>
                  <a:lnTo>
                    <a:pt x="151603" y="104751"/>
                  </a:lnTo>
                  <a:lnTo>
                    <a:pt x="167489" y="141737"/>
                  </a:lnTo>
                  <a:lnTo>
                    <a:pt x="186932" y="179400"/>
                  </a:lnTo>
                  <a:lnTo>
                    <a:pt x="212146" y="213222"/>
                  </a:lnTo>
                  <a:lnTo>
                    <a:pt x="232444" y="232309"/>
                  </a:lnTo>
                  <a:lnTo>
                    <a:pt x="237521" y="235687"/>
                  </a:lnTo>
                  <a:lnTo>
                    <a:pt x="242600" y="237091"/>
                  </a:lnTo>
                  <a:lnTo>
                    <a:pt x="252759" y="236394"/>
                  </a:lnTo>
                  <a:lnTo>
                    <a:pt x="272231" y="229048"/>
                  </a:lnTo>
                  <a:lnTo>
                    <a:pt x="285778" y="2195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992"/>
            <p:cNvSpPr/>
            <p:nvPr/>
          </p:nvSpPr>
          <p:spPr>
            <a:xfrm>
              <a:off x="4633023" y="6357375"/>
              <a:ext cx="411417" cy="317561"/>
            </a:xfrm>
            <a:custGeom>
              <a:avLst/>
              <a:gdLst/>
              <a:ahLst/>
              <a:cxnLst/>
              <a:rect l="0" t="0" r="0" b="0"/>
              <a:pathLst>
                <a:path w="411417" h="317561">
                  <a:moveTo>
                    <a:pt x="45656" y="104384"/>
                  </a:moveTo>
                  <a:lnTo>
                    <a:pt x="44810" y="112161"/>
                  </a:lnTo>
                  <a:lnTo>
                    <a:pt x="35049" y="143508"/>
                  </a:lnTo>
                  <a:lnTo>
                    <a:pt x="26094" y="179250"/>
                  </a:lnTo>
                  <a:lnTo>
                    <a:pt x="23774" y="208882"/>
                  </a:lnTo>
                  <a:lnTo>
                    <a:pt x="20732" y="246976"/>
                  </a:lnTo>
                  <a:lnTo>
                    <a:pt x="16273" y="279212"/>
                  </a:lnTo>
                  <a:lnTo>
                    <a:pt x="7899" y="315650"/>
                  </a:lnTo>
                  <a:lnTo>
                    <a:pt x="6937" y="316347"/>
                  </a:lnTo>
                  <a:lnTo>
                    <a:pt x="1025" y="317560"/>
                  </a:lnTo>
                  <a:lnTo>
                    <a:pt x="0" y="284807"/>
                  </a:lnTo>
                  <a:lnTo>
                    <a:pt x="1649" y="257845"/>
                  </a:lnTo>
                  <a:lnTo>
                    <a:pt x="11262" y="226713"/>
                  </a:lnTo>
                  <a:lnTo>
                    <a:pt x="17105" y="200240"/>
                  </a:lnTo>
                  <a:lnTo>
                    <a:pt x="27041" y="171538"/>
                  </a:lnTo>
                  <a:lnTo>
                    <a:pt x="39923" y="141850"/>
                  </a:lnTo>
                  <a:lnTo>
                    <a:pt x="54114" y="111723"/>
                  </a:lnTo>
                  <a:lnTo>
                    <a:pt x="68888" y="83658"/>
                  </a:lnTo>
                  <a:lnTo>
                    <a:pt x="91487" y="48570"/>
                  </a:lnTo>
                  <a:lnTo>
                    <a:pt x="107512" y="31319"/>
                  </a:lnTo>
                  <a:lnTo>
                    <a:pt x="143137" y="8703"/>
                  </a:lnTo>
                  <a:lnTo>
                    <a:pt x="167108" y="963"/>
                  </a:lnTo>
                  <a:lnTo>
                    <a:pt x="181762" y="0"/>
                  </a:lnTo>
                  <a:lnTo>
                    <a:pt x="193919" y="2393"/>
                  </a:lnTo>
                  <a:lnTo>
                    <a:pt x="202708" y="8537"/>
                  </a:lnTo>
                  <a:lnTo>
                    <a:pt x="219295" y="34368"/>
                  </a:lnTo>
                  <a:lnTo>
                    <a:pt x="229844" y="62285"/>
                  </a:lnTo>
                  <a:lnTo>
                    <a:pt x="238330" y="96050"/>
                  </a:lnTo>
                  <a:lnTo>
                    <a:pt x="238118" y="132864"/>
                  </a:lnTo>
                  <a:lnTo>
                    <a:pt x="236737" y="170583"/>
                  </a:lnTo>
                  <a:lnTo>
                    <a:pt x="228238" y="208572"/>
                  </a:lnTo>
                  <a:lnTo>
                    <a:pt x="219040" y="242594"/>
                  </a:lnTo>
                  <a:lnTo>
                    <a:pt x="208348" y="277499"/>
                  </a:lnTo>
                  <a:lnTo>
                    <a:pt x="200635" y="294343"/>
                  </a:lnTo>
                  <a:lnTo>
                    <a:pt x="190884" y="302185"/>
                  </a:lnTo>
                  <a:lnTo>
                    <a:pt x="190569" y="294318"/>
                  </a:lnTo>
                  <a:lnTo>
                    <a:pt x="198742" y="258811"/>
                  </a:lnTo>
                  <a:lnTo>
                    <a:pt x="208138" y="222390"/>
                  </a:lnTo>
                  <a:lnTo>
                    <a:pt x="217777" y="194084"/>
                  </a:lnTo>
                  <a:lnTo>
                    <a:pt x="230527" y="164571"/>
                  </a:lnTo>
                  <a:lnTo>
                    <a:pt x="246919" y="134520"/>
                  </a:lnTo>
                  <a:lnTo>
                    <a:pt x="265493" y="105077"/>
                  </a:lnTo>
                  <a:lnTo>
                    <a:pt x="285038" y="77881"/>
                  </a:lnTo>
                  <a:lnTo>
                    <a:pt x="319096" y="39789"/>
                  </a:lnTo>
                  <a:lnTo>
                    <a:pt x="353915" y="19217"/>
                  </a:lnTo>
                  <a:lnTo>
                    <a:pt x="364975" y="17990"/>
                  </a:lnTo>
                  <a:lnTo>
                    <a:pt x="374689" y="20267"/>
                  </a:lnTo>
                  <a:lnTo>
                    <a:pt x="381829" y="24101"/>
                  </a:lnTo>
                  <a:lnTo>
                    <a:pt x="390608" y="35065"/>
                  </a:lnTo>
                  <a:lnTo>
                    <a:pt x="398571" y="53083"/>
                  </a:lnTo>
                  <a:lnTo>
                    <a:pt x="402763" y="88011"/>
                  </a:lnTo>
                  <a:lnTo>
                    <a:pt x="403491" y="119194"/>
                  </a:lnTo>
                  <a:lnTo>
                    <a:pt x="403661" y="145679"/>
                  </a:lnTo>
                  <a:lnTo>
                    <a:pt x="399710" y="181060"/>
                  </a:lnTo>
                  <a:lnTo>
                    <a:pt x="397224" y="217039"/>
                  </a:lnTo>
                  <a:lnTo>
                    <a:pt x="400530" y="250465"/>
                  </a:lnTo>
                  <a:lnTo>
                    <a:pt x="408389" y="284321"/>
                  </a:lnTo>
                  <a:lnTo>
                    <a:pt x="411416" y="3025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993"/>
            <p:cNvSpPr/>
            <p:nvPr/>
          </p:nvSpPr>
          <p:spPr>
            <a:xfrm>
              <a:off x="4573058" y="6316980"/>
              <a:ext cx="6561" cy="15239"/>
            </a:xfrm>
            <a:custGeom>
              <a:avLst/>
              <a:gdLst/>
              <a:ahLst/>
              <a:cxnLst/>
              <a:rect l="0" t="0" r="0" b="0"/>
              <a:pathLst>
                <a:path w="6561" h="15239">
                  <a:moveTo>
                    <a:pt x="6560" y="0"/>
                  </a:moveTo>
                  <a:lnTo>
                    <a:pt x="2515" y="0"/>
                  </a:lnTo>
                  <a:lnTo>
                    <a:pt x="1325" y="844"/>
                  </a:lnTo>
                  <a:lnTo>
                    <a:pt x="531" y="2255"/>
                  </a:lnTo>
                  <a:lnTo>
                    <a:pt x="0" y="4045"/>
                  </a:lnTo>
                  <a:lnTo>
                    <a:pt x="493" y="6082"/>
                  </a:lnTo>
                  <a:lnTo>
                    <a:pt x="6560" y="152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994"/>
            <p:cNvSpPr/>
            <p:nvPr/>
          </p:nvSpPr>
          <p:spPr>
            <a:xfrm>
              <a:off x="4473071" y="6492239"/>
              <a:ext cx="60830" cy="223741"/>
            </a:xfrm>
            <a:custGeom>
              <a:avLst/>
              <a:gdLst/>
              <a:ahLst/>
              <a:cxnLst/>
              <a:rect l="0" t="0" r="0" b="0"/>
              <a:pathLst>
                <a:path w="60830" h="223741">
                  <a:moveTo>
                    <a:pt x="60829" y="0"/>
                  </a:moveTo>
                  <a:lnTo>
                    <a:pt x="56783" y="4045"/>
                  </a:lnTo>
                  <a:lnTo>
                    <a:pt x="54796" y="8289"/>
                  </a:lnTo>
                  <a:lnTo>
                    <a:pt x="54268" y="10605"/>
                  </a:lnTo>
                  <a:lnTo>
                    <a:pt x="57807" y="26491"/>
                  </a:lnTo>
                  <a:lnTo>
                    <a:pt x="52877" y="62905"/>
                  </a:lnTo>
                  <a:lnTo>
                    <a:pt x="47277" y="91076"/>
                  </a:lnTo>
                  <a:lnTo>
                    <a:pt x="40255" y="125011"/>
                  </a:lnTo>
                  <a:lnTo>
                    <a:pt x="32814" y="156045"/>
                  </a:lnTo>
                  <a:lnTo>
                    <a:pt x="22713" y="189715"/>
                  </a:lnTo>
                  <a:lnTo>
                    <a:pt x="15103" y="208610"/>
                  </a:lnTo>
                  <a:lnTo>
                    <a:pt x="4947" y="222582"/>
                  </a:lnTo>
                  <a:lnTo>
                    <a:pt x="3253" y="223740"/>
                  </a:lnTo>
                  <a:lnTo>
                    <a:pt x="2124" y="223668"/>
                  </a:lnTo>
                  <a:lnTo>
                    <a:pt x="1372" y="222772"/>
                  </a:lnTo>
                  <a:lnTo>
                    <a:pt x="538" y="219517"/>
                  </a:lnTo>
                  <a:lnTo>
                    <a:pt x="0" y="210530"/>
                  </a:lnTo>
                  <a:lnTo>
                    <a:pt x="2184" y="205611"/>
                  </a:lnTo>
                  <a:lnTo>
                    <a:pt x="7488" y="1981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995"/>
            <p:cNvSpPr/>
            <p:nvPr/>
          </p:nvSpPr>
          <p:spPr>
            <a:xfrm>
              <a:off x="4087619" y="6379436"/>
              <a:ext cx="259784" cy="349024"/>
            </a:xfrm>
            <a:custGeom>
              <a:avLst/>
              <a:gdLst/>
              <a:ahLst/>
              <a:cxnLst/>
              <a:rect l="0" t="0" r="0" b="0"/>
              <a:pathLst>
                <a:path w="259784" h="349024">
                  <a:moveTo>
                    <a:pt x="65281" y="51844"/>
                  </a:moveTo>
                  <a:lnTo>
                    <a:pt x="64434" y="64011"/>
                  </a:lnTo>
                  <a:lnTo>
                    <a:pt x="54675" y="95757"/>
                  </a:lnTo>
                  <a:lnTo>
                    <a:pt x="51414" y="127979"/>
                  </a:lnTo>
                  <a:lnTo>
                    <a:pt x="46401" y="164335"/>
                  </a:lnTo>
                  <a:lnTo>
                    <a:pt x="39555" y="201921"/>
                  </a:lnTo>
                  <a:lnTo>
                    <a:pt x="32164" y="239866"/>
                  </a:lnTo>
                  <a:lnTo>
                    <a:pt x="24612" y="273877"/>
                  </a:lnTo>
                  <a:lnTo>
                    <a:pt x="15322" y="308779"/>
                  </a:lnTo>
                  <a:lnTo>
                    <a:pt x="12095" y="325622"/>
                  </a:lnTo>
                  <a:lnTo>
                    <a:pt x="10351" y="328342"/>
                  </a:lnTo>
                  <a:lnTo>
                    <a:pt x="5512" y="332709"/>
                  </a:lnTo>
                  <a:lnTo>
                    <a:pt x="5114" y="332220"/>
                  </a:lnTo>
                  <a:lnTo>
                    <a:pt x="0" y="313794"/>
                  </a:lnTo>
                  <a:lnTo>
                    <a:pt x="3582" y="275773"/>
                  </a:lnTo>
                  <a:lnTo>
                    <a:pt x="8148" y="238701"/>
                  </a:lnTo>
                  <a:lnTo>
                    <a:pt x="14770" y="212501"/>
                  </a:lnTo>
                  <a:lnTo>
                    <a:pt x="24204" y="185901"/>
                  </a:lnTo>
                  <a:lnTo>
                    <a:pt x="36864" y="157144"/>
                  </a:lnTo>
                  <a:lnTo>
                    <a:pt x="50957" y="129689"/>
                  </a:lnTo>
                  <a:lnTo>
                    <a:pt x="73170" y="92689"/>
                  </a:lnTo>
                  <a:lnTo>
                    <a:pt x="95841" y="60277"/>
                  </a:lnTo>
                  <a:lnTo>
                    <a:pt x="126257" y="27074"/>
                  </a:lnTo>
                  <a:lnTo>
                    <a:pt x="155877" y="5902"/>
                  </a:lnTo>
                  <a:lnTo>
                    <a:pt x="174344" y="696"/>
                  </a:lnTo>
                  <a:lnTo>
                    <a:pt x="194680" y="0"/>
                  </a:lnTo>
                  <a:lnTo>
                    <a:pt x="206327" y="2836"/>
                  </a:lnTo>
                  <a:lnTo>
                    <a:pt x="217151" y="11435"/>
                  </a:lnTo>
                  <a:lnTo>
                    <a:pt x="237896" y="37652"/>
                  </a:lnTo>
                  <a:lnTo>
                    <a:pt x="249163" y="63820"/>
                  </a:lnTo>
                  <a:lnTo>
                    <a:pt x="253819" y="93020"/>
                  </a:lnTo>
                  <a:lnTo>
                    <a:pt x="257166" y="117558"/>
                  </a:lnTo>
                  <a:lnTo>
                    <a:pt x="259783" y="144550"/>
                  </a:lnTo>
                  <a:lnTo>
                    <a:pt x="258123" y="170657"/>
                  </a:lnTo>
                  <a:lnTo>
                    <a:pt x="254564" y="196371"/>
                  </a:lnTo>
                  <a:lnTo>
                    <a:pt x="251006" y="221912"/>
                  </a:lnTo>
                  <a:lnTo>
                    <a:pt x="248157" y="258396"/>
                  </a:lnTo>
                  <a:lnTo>
                    <a:pt x="240038" y="294338"/>
                  </a:lnTo>
                  <a:lnTo>
                    <a:pt x="227514" y="330738"/>
                  </a:lnTo>
                  <a:lnTo>
                    <a:pt x="225299" y="3490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996"/>
            <p:cNvSpPr/>
            <p:nvPr/>
          </p:nvSpPr>
          <p:spPr>
            <a:xfrm>
              <a:off x="3771900" y="6438900"/>
              <a:ext cx="213360" cy="53340"/>
            </a:xfrm>
            <a:custGeom>
              <a:avLst/>
              <a:gdLst/>
              <a:ahLst/>
              <a:cxnLst/>
              <a:rect l="0" t="0" r="0" b="0"/>
              <a:pathLst>
                <a:path w="213360" h="53340">
                  <a:moveTo>
                    <a:pt x="0" y="0"/>
                  </a:moveTo>
                  <a:lnTo>
                    <a:pt x="0" y="6560"/>
                  </a:lnTo>
                  <a:lnTo>
                    <a:pt x="4045" y="11351"/>
                  </a:lnTo>
                  <a:lnTo>
                    <a:pt x="39123" y="25503"/>
                  </a:lnTo>
                  <a:lnTo>
                    <a:pt x="75712" y="39970"/>
                  </a:lnTo>
                  <a:lnTo>
                    <a:pt x="111426" y="44863"/>
                  </a:lnTo>
                  <a:lnTo>
                    <a:pt x="139269" y="49007"/>
                  </a:lnTo>
                  <a:lnTo>
                    <a:pt x="171367" y="52056"/>
                  </a:lnTo>
                  <a:lnTo>
                    <a:pt x="213359" y="533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997"/>
            <p:cNvSpPr/>
            <p:nvPr/>
          </p:nvSpPr>
          <p:spPr>
            <a:xfrm>
              <a:off x="3712486" y="6134410"/>
              <a:ext cx="288015" cy="601671"/>
            </a:xfrm>
            <a:custGeom>
              <a:avLst/>
              <a:gdLst/>
              <a:ahLst/>
              <a:cxnLst/>
              <a:rect l="0" t="0" r="0" b="0"/>
              <a:pathLst>
                <a:path w="288015" h="601671">
                  <a:moveTo>
                    <a:pt x="158473" y="159708"/>
                  </a:moveTo>
                  <a:lnTo>
                    <a:pt x="154427" y="163755"/>
                  </a:lnTo>
                  <a:lnTo>
                    <a:pt x="152442" y="167999"/>
                  </a:lnTo>
                  <a:lnTo>
                    <a:pt x="140340" y="199799"/>
                  </a:lnTo>
                  <a:lnTo>
                    <a:pt x="129617" y="235612"/>
                  </a:lnTo>
                  <a:lnTo>
                    <a:pt x="115962" y="271192"/>
                  </a:lnTo>
                  <a:lnTo>
                    <a:pt x="103172" y="299005"/>
                  </a:lnTo>
                  <a:lnTo>
                    <a:pt x="91279" y="328299"/>
                  </a:lnTo>
                  <a:lnTo>
                    <a:pt x="79503" y="358251"/>
                  </a:lnTo>
                  <a:lnTo>
                    <a:pt x="65800" y="388497"/>
                  </a:lnTo>
                  <a:lnTo>
                    <a:pt x="53503" y="416614"/>
                  </a:lnTo>
                  <a:lnTo>
                    <a:pt x="37059" y="451729"/>
                  </a:lnTo>
                  <a:lnTo>
                    <a:pt x="17304" y="488226"/>
                  </a:lnTo>
                  <a:lnTo>
                    <a:pt x="0" y="515832"/>
                  </a:lnTo>
                  <a:lnTo>
                    <a:pt x="331" y="515656"/>
                  </a:lnTo>
                  <a:lnTo>
                    <a:pt x="2955" y="513205"/>
                  </a:lnTo>
                  <a:lnTo>
                    <a:pt x="4687" y="507037"/>
                  </a:lnTo>
                  <a:lnTo>
                    <a:pt x="7150" y="496958"/>
                  </a:lnTo>
                  <a:lnTo>
                    <a:pt x="22529" y="460633"/>
                  </a:lnTo>
                  <a:lnTo>
                    <a:pt x="36913" y="425260"/>
                  </a:lnTo>
                  <a:lnTo>
                    <a:pt x="46874" y="398805"/>
                  </a:lnTo>
                  <a:lnTo>
                    <a:pt x="56945" y="367290"/>
                  </a:lnTo>
                  <a:lnTo>
                    <a:pt x="67065" y="335788"/>
                  </a:lnTo>
                  <a:lnTo>
                    <a:pt x="77207" y="304007"/>
                  </a:lnTo>
                  <a:lnTo>
                    <a:pt x="87359" y="270125"/>
                  </a:lnTo>
                  <a:lnTo>
                    <a:pt x="97517" y="235312"/>
                  </a:lnTo>
                  <a:lnTo>
                    <a:pt x="107675" y="200930"/>
                  </a:lnTo>
                  <a:lnTo>
                    <a:pt x="117834" y="168716"/>
                  </a:lnTo>
                  <a:lnTo>
                    <a:pt x="125735" y="139724"/>
                  </a:lnTo>
                  <a:lnTo>
                    <a:pt x="132916" y="112726"/>
                  </a:lnTo>
                  <a:lnTo>
                    <a:pt x="144785" y="75421"/>
                  </a:lnTo>
                  <a:lnTo>
                    <a:pt x="151913" y="39202"/>
                  </a:lnTo>
                  <a:lnTo>
                    <a:pt x="158456" y="7653"/>
                  </a:lnTo>
                  <a:lnTo>
                    <a:pt x="160155" y="4997"/>
                  </a:lnTo>
                  <a:lnTo>
                    <a:pt x="165745" y="0"/>
                  </a:lnTo>
                  <a:lnTo>
                    <a:pt x="170035" y="7872"/>
                  </a:lnTo>
                  <a:lnTo>
                    <a:pt x="172986" y="37869"/>
                  </a:lnTo>
                  <a:lnTo>
                    <a:pt x="173498" y="67352"/>
                  </a:lnTo>
                  <a:lnTo>
                    <a:pt x="173650" y="104216"/>
                  </a:lnTo>
                  <a:lnTo>
                    <a:pt x="173684" y="135329"/>
                  </a:lnTo>
                  <a:lnTo>
                    <a:pt x="175958" y="166653"/>
                  </a:lnTo>
                  <a:lnTo>
                    <a:pt x="179791" y="199201"/>
                  </a:lnTo>
                  <a:lnTo>
                    <a:pt x="184316" y="236246"/>
                  </a:lnTo>
                  <a:lnTo>
                    <a:pt x="186893" y="273029"/>
                  </a:lnTo>
                  <a:lnTo>
                    <a:pt x="188884" y="309981"/>
                  </a:lnTo>
                  <a:lnTo>
                    <a:pt x="190600" y="329317"/>
                  </a:lnTo>
                  <a:lnTo>
                    <a:pt x="195611" y="367171"/>
                  </a:lnTo>
                  <a:lnTo>
                    <a:pt x="203483" y="400928"/>
                  </a:lnTo>
                  <a:lnTo>
                    <a:pt x="210369" y="432865"/>
                  </a:lnTo>
                  <a:lnTo>
                    <a:pt x="217098" y="463143"/>
                  </a:lnTo>
                  <a:lnTo>
                    <a:pt x="225732" y="490714"/>
                  </a:lnTo>
                  <a:lnTo>
                    <a:pt x="240113" y="525988"/>
                  </a:lnTo>
                  <a:lnTo>
                    <a:pt x="259297" y="561320"/>
                  </a:lnTo>
                  <a:lnTo>
                    <a:pt x="270098" y="579084"/>
                  </a:lnTo>
                  <a:lnTo>
                    <a:pt x="283973" y="593101"/>
                  </a:lnTo>
                  <a:lnTo>
                    <a:pt x="288014" y="60167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130"/>
          <p:cNvGrpSpPr/>
          <p:nvPr/>
        </p:nvGrpSpPr>
        <p:grpSpPr>
          <a:xfrm>
            <a:off x="3568767" y="5440680"/>
            <a:ext cx="2321493" cy="490672"/>
            <a:chOff x="3568767" y="5440680"/>
            <a:chExt cx="2321493" cy="490672"/>
          </a:xfrm>
        </p:grpSpPr>
        <p:sp>
          <p:nvSpPr>
            <p:cNvPr id="464" name="SMARTInkShape-998"/>
            <p:cNvSpPr/>
            <p:nvPr/>
          </p:nvSpPr>
          <p:spPr>
            <a:xfrm>
              <a:off x="5544465" y="5646549"/>
              <a:ext cx="345795" cy="251332"/>
            </a:xfrm>
            <a:custGeom>
              <a:avLst/>
              <a:gdLst/>
              <a:ahLst/>
              <a:cxnLst/>
              <a:rect l="0" t="0" r="0" b="0"/>
              <a:pathLst>
                <a:path w="345795" h="251332">
                  <a:moveTo>
                    <a:pt x="170535" y="22731"/>
                  </a:moveTo>
                  <a:lnTo>
                    <a:pt x="150126" y="3168"/>
                  </a:lnTo>
                  <a:lnTo>
                    <a:pt x="145095" y="1337"/>
                  </a:lnTo>
                  <a:lnTo>
                    <a:pt x="119285" y="0"/>
                  </a:lnTo>
                  <a:lnTo>
                    <a:pt x="99326" y="5978"/>
                  </a:lnTo>
                  <a:lnTo>
                    <a:pt x="84148" y="13722"/>
                  </a:lnTo>
                  <a:lnTo>
                    <a:pt x="48454" y="46918"/>
                  </a:lnTo>
                  <a:lnTo>
                    <a:pt x="20987" y="83865"/>
                  </a:lnTo>
                  <a:lnTo>
                    <a:pt x="3604" y="119556"/>
                  </a:lnTo>
                  <a:lnTo>
                    <a:pt x="827" y="125380"/>
                  </a:lnTo>
                  <a:lnTo>
                    <a:pt x="0" y="136368"/>
                  </a:lnTo>
                  <a:lnTo>
                    <a:pt x="2455" y="146049"/>
                  </a:lnTo>
                  <a:lnTo>
                    <a:pt x="6367" y="153174"/>
                  </a:lnTo>
                  <a:lnTo>
                    <a:pt x="17376" y="161946"/>
                  </a:lnTo>
                  <a:lnTo>
                    <a:pt x="31362" y="165862"/>
                  </a:lnTo>
                  <a:lnTo>
                    <a:pt x="46230" y="167022"/>
                  </a:lnTo>
                  <a:lnTo>
                    <a:pt x="61361" y="163320"/>
                  </a:lnTo>
                  <a:lnTo>
                    <a:pt x="76567" y="156861"/>
                  </a:lnTo>
                  <a:lnTo>
                    <a:pt x="84461" y="149796"/>
                  </a:lnTo>
                  <a:lnTo>
                    <a:pt x="114969" y="112521"/>
                  </a:lnTo>
                  <a:lnTo>
                    <a:pt x="139867" y="76872"/>
                  </a:lnTo>
                  <a:lnTo>
                    <a:pt x="144204" y="71346"/>
                  </a:lnTo>
                  <a:lnTo>
                    <a:pt x="146133" y="66068"/>
                  </a:lnTo>
                  <a:lnTo>
                    <a:pt x="147491" y="64322"/>
                  </a:lnTo>
                  <a:lnTo>
                    <a:pt x="151262" y="62383"/>
                  </a:lnTo>
                  <a:lnTo>
                    <a:pt x="152607" y="62711"/>
                  </a:lnTo>
                  <a:lnTo>
                    <a:pt x="153501" y="63778"/>
                  </a:lnTo>
                  <a:lnTo>
                    <a:pt x="154497" y="67220"/>
                  </a:lnTo>
                  <a:lnTo>
                    <a:pt x="155904" y="74765"/>
                  </a:lnTo>
                  <a:lnTo>
                    <a:pt x="168271" y="107885"/>
                  </a:lnTo>
                  <a:lnTo>
                    <a:pt x="176543" y="128960"/>
                  </a:lnTo>
                  <a:lnTo>
                    <a:pt x="202976" y="161001"/>
                  </a:lnTo>
                  <a:lnTo>
                    <a:pt x="239373" y="192105"/>
                  </a:lnTo>
                  <a:lnTo>
                    <a:pt x="277247" y="221767"/>
                  </a:lnTo>
                  <a:lnTo>
                    <a:pt x="311274" y="238083"/>
                  </a:lnTo>
                  <a:lnTo>
                    <a:pt x="335719" y="249001"/>
                  </a:lnTo>
                  <a:lnTo>
                    <a:pt x="345794" y="2513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999"/>
            <p:cNvSpPr/>
            <p:nvPr/>
          </p:nvSpPr>
          <p:spPr>
            <a:xfrm>
              <a:off x="5273039" y="5638800"/>
              <a:ext cx="259080" cy="38101"/>
            </a:xfrm>
            <a:custGeom>
              <a:avLst/>
              <a:gdLst/>
              <a:ahLst/>
              <a:cxnLst/>
              <a:rect l="0" t="0" r="0" b="0"/>
              <a:pathLst>
                <a:path w="259080" h="38101">
                  <a:moveTo>
                    <a:pt x="0" y="0"/>
                  </a:moveTo>
                  <a:lnTo>
                    <a:pt x="12167" y="844"/>
                  </a:lnTo>
                  <a:lnTo>
                    <a:pt x="33135" y="6031"/>
                  </a:lnTo>
                  <a:lnTo>
                    <a:pt x="69575" y="11351"/>
                  </a:lnTo>
                  <a:lnTo>
                    <a:pt x="105186" y="18133"/>
                  </a:lnTo>
                  <a:lnTo>
                    <a:pt x="142549" y="25503"/>
                  </a:lnTo>
                  <a:lnTo>
                    <a:pt x="170036" y="30526"/>
                  </a:lnTo>
                  <a:lnTo>
                    <a:pt x="197491" y="34733"/>
                  </a:lnTo>
                  <a:lnTo>
                    <a:pt x="230296" y="37100"/>
                  </a:lnTo>
                  <a:lnTo>
                    <a:pt x="259079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000"/>
            <p:cNvSpPr/>
            <p:nvPr/>
          </p:nvSpPr>
          <p:spPr>
            <a:xfrm>
              <a:off x="5357331" y="5440680"/>
              <a:ext cx="68109" cy="419101"/>
            </a:xfrm>
            <a:custGeom>
              <a:avLst/>
              <a:gdLst/>
              <a:ahLst/>
              <a:cxnLst/>
              <a:rect l="0" t="0" r="0" b="0"/>
              <a:pathLst>
                <a:path w="68109" h="419101">
                  <a:moveTo>
                    <a:pt x="7149" y="0"/>
                  </a:moveTo>
                  <a:lnTo>
                    <a:pt x="3103" y="0"/>
                  </a:lnTo>
                  <a:lnTo>
                    <a:pt x="1912" y="844"/>
                  </a:lnTo>
                  <a:lnTo>
                    <a:pt x="1117" y="2255"/>
                  </a:lnTo>
                  <a:lnTo>
                    <a:pt x="0" y="10546"/>
                  </a:lnTo>
                  <a:lnTo>
                    <a:pt x="583" y="19927"/>
                  </a:lnTo>
                  <a:lnTo>
                    <a:pt x="6116" y="53957"/>
                  </a:lnTo>
                  <a:lnTo>
                    <a:pt x="6843" y="84471"/>
                  </a:lnTo>
                  <a:lnTo>
                    <a:pt x="11102" y="120325"/>
                  </a:lnTo>
                  <a:lnTo>
                    <a:pt x="13140" y="147456"/>
                  </a:lnTo>
                  <a:lnTo>
                    <a:pt x="14891" y="175603"/>
                  </a:lnTo>
                  <a:lnTo>
                    <a:pt x="18492" y="202222"/>
                  </a:lnTo>
                  <a:lnTo>
                    <a:pt x="22915" y="228165"/>
                  </a:lnTo>
                  <a:lnTo>
                    <a:pt x="27701" y="253806"/>
                  </a:lnTo>
                  <a:lnTo>
                    <a:pt x="35156" y="291196"/>
                  </a:lnTo>
                  <a:lnTo>
                    <a:pt x="42728" y="324099"/>
                  </a:lnTo>
                  <a:lnTo>
                    <a:pt x="49487" y="354451"/>
                  </a:lnTo>
                  <a:lnTo>
                    <a:pt x="56468" y="391708"/>
                  </a:lnTo>
                  <a:lnTo>
                    <a:pt x="60541" y="411933"/>
                  </a:lnTo>
                  <a:lnTo>
                    <a:pt x="62216" y="414321"/>
                  </a:lnTo>
                  <a:lnTo>
                    <a:pt x="68108" y="419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001"/>
            <p:cNvSpPr/>
            <p:nvPr/>
          </p:nvSpPr>
          <p:spPr>
            <a:xfrm>
              <a:off x="4953806" y="5646963"/>
              <a:ext cx="342095" cy="199540"/>
            </a:xfrm>
            <a:custGeom>
              <a:avLst/>
              <a:gdLst/>
              <a:ahLst/>
              <a:cxnLst/>
              <a:rect l="0" t="0" r="0" b="0"/>
              <a:pathLst>
                <a:path w="342095" h="199540">
                  <a:moveTo>
                    <a:pt x="159212" y="45176"/>
                  </a:moveTo>
                  <a:lnTo>
                    <a:pt x="155167" y="45176"/>
                  </a:lnTo>
                  <a:lnTo>
                    <a:pt x="153976" y="43483"/>
                  </a:lnTo>
                  <a:lnTo>
                    <a:pt x="151452" y="33856"/>
                  </a:lnTo>
                  <a:lnTo>
                    <a:pt x="137811" y="12121"/>
                  </a:lnTo>
                  <a:lnTo>
                    <a:pt x="125966" y="3585"/>
                  </a:lnTo>
                  <a:lnTo>
                    <a:pt x="119602" y="1291"/>
                  </a:lnTo>
                  <a:lnTo>
                    <a:pt x="107211" y="0"/>
                  </a:lnTo>
                  <a:lnTo>
                    <a:pt x="99976" y="1956"/>
                  </a:lnTo>
                  <a:lnTo>
                    <a:pt x="69967" y="21427"/>
                  </a:lnTo>
                  <a:lnTo>
                    <a:pt x="44688" y="51743"/>
                  </a:lnTo>
                  <a:lnTo>
                    <a:pt x="24768" y="83069"/>
                  </a:lnTo>
                  <a:lnTo>
                    <a:pt x="8384" y="113716"/>
                  </a:lnTo>
                  <a:lnTo>
                    <a:pt x="1917" y="136604"/>
                  </a:lnTo>
                  <a:lnTo>
                    <a:pt x="0" y="155428"/>
                  </a:lnTo>
                  <a:lnTo>
                    <a:pt x="1424" y="160163"/>
                  </a:lnTo>
                  <a:lnTo>
                    <a:pt x="16430" y="176678"/>
                  </a:lnTo>
                  <a:lnTo>
                    <a:pt x="24070" y="179822"/>
                  </a:lnTo>
                  <a:lnTo>
                    <a:pt x="28477" y="180658"/>
                  </a:lnTo>
                  <a:lnTo>
                    <a:pt x="53803" y="175921"/>
                  </a:lnTo>
                  <a:lnTo>
                    <a:pt x="75769" y="167546"/>
                  </a:lnTo>
                  <a:lnTo>
                    <a:pt x="113542" y="135673"/>
                  </a:lnTo>
                  <a:lnTo>
                    <a:pt x="143311" y="98392"/>
                  </a:lnTo>
                  <a:lnTo>
                    <a:pt x="169880" y="63331"/>
                  </a:lnTo>
                  <a:lnTo>
                    <a:pt x="175356" y="53661"/>
                  </a:lnTo>
                  <a:lnTo>
                    <a:pt x="181678" y="45674"/>
                  </a:lnTo>
                  <a:lnTo>
                    <a:pt x="182913" y="79437"/>
                  </a:lnTo>
                  <a:lnTo>
                    <a:pt x="188632" y="114255"/>
                  </a:lnTo>
                  <a:lnTo>
                    <a:pt x="196412" y="144335"/>
                  </a:lnTo>
                  <a:lnTo>
                    <a:pt x="209559" y="166279"/>
                  </a:lnTo>
                  <a:lnTo>
                    <a:pt x="229164" y="183035"/>
                  </a:lnTo>
                  <a:lnTo>
                    <a:pt x="266073" y="199539"/>
                  </a:lnTo>
                  <a:lnTo>
                    <a:pt x="292852" y="199473"/>
                  </a:lnTo>
                  <a:lnTo>
                    <a:pt x="328854" y="192713"/>
                  </a:lnTo>
                  <a:lnTo>
                    <a:pt x="342094" y="18995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1002"/>
            <p:cNvSpPr/>
            <p:nvPr/>
          </p:nvSpPr>
          <p:spPr>
            <a:xfrm>
              <a:off x="4642751" y="5456449"/>
              <a:ext cx="279768" cy="440592"/>
            </a:xfrm>
            <a:custGeom>
              <a:avLst/>
              <a:gdLst/>
              <a:ahLst/>
              <a:cxnLst/>
              <a:rect l="0" t="0" r="0" b="0"/>
              <a:pathLst>
                <a:path w="279768" h="440592">
                  <a:moveTo>
                    <a:pt x="180708" y="281410"/>
                  </a:moveTo>
                  <a:lnTo>
                    <a:pt x="180708" y="274850"/>
                  </a:lnTo>
                  <a:lnTo>
                    <a:pt x="155268" y="248359"/>
                  </a:lnTo>
                  <a:lnTo>
                    <a:pt x="150211" y="245554"/>
                  </a:lnTo>
                  <a:lnTo>
                    <a:pt x="121841" y="236881"/>
                  </a:lnTo>
                  <a:lnTo>
                    <a:pt x="106916" y="240088"/>
                  </a:lnTo>
                  <a:lnTo>
                    <a:pt x="72511" y="264240"/>
                  </a:lnTo>
                  <a:lnTo>
                    <a:pt x="37986" y="297400"/>
                  </a:lnTo>
                  <a:lnTo>
                    <a:pt x="16015" y="331324"/>
                  </a:lnTo>
                  <a:lnTo>
                    <a:pt x="2299" y="364553"/>
                  </a:lnTo>
                  <a:lnTo>
                    <a:pt x="0" y="387890"/>
                  </a:lnTo>
                  <a:lnTo>
                    <a:pt x="2460" y="403241"/>
                  </a:lnTo>
                  <a:lnTo>
                    <a:pt x="8637" y="414015"/>
                  </a:lnTo>
                  <a:lnTo>
                    <a:pt x="26398" y="431876"/>
                  </a:lnTo>
                  <a:lnTo>
                    <a:pt x="38464" y="437183"/>
                  </a:lnTo>
                  <a:lnTo>
                    <a:pt x="62864" y="440591"/>
                  </a:lnTo>
                  <a:lnTo>
                    <a:pt x="75840" y="436540"/>
                  </a:lnTo>
                  <a:lnTo>
                    <a:pt x="95167" y="424742"/>
                  </a:lnTo>
                  <a:lnTo>
                    <a:pt x="120914" y="401539"/>
                  </a:lnTo>
                  <a:lnTo>
                    <a:pt x="138909" y="371849"/>
                  </a:lnTo>
                  <a:lnTo>
                    <a:pt x="154965" y="336240"/>
                  </a:lnTo>
                  <a:lnTo>
                    <a:pt x="167572" y="309167"/>
                  </a:lnTo>
                  <a:lnTo>
                    <a:pt x="179951" y="280200"/>
                  </a:lnTo>
                  <a:lnTo>
                    <a:pt x="188273" y="250391"/>
                  </a:lnTo>
                  <a:lnTo>
                    <a:pt x="197052" y="220212"/>
                  </a:lnTo>
                  <a:lnTo>
                    <a:pt x="205753" y="189865"/>
                  </a:lnTo>
                  <a:lnTo>
                    <a:pt x="212441" y="159443"/>
                  </a:lnTo>
                  <a:lnTo>
                    <a:pt x="218236" y="131247"/>
                  </a:lnTo>
                  <a:lnTo>
                    <a:pt x="224001" y="93830"/>
                  </a:lnTo>
                  <a:lnTo>
                    <a:pt x="227966" y="63554"/>
                  </a:lnTo>
                  <a:lnTo>
                    <a:pt x="232847" y="30568"/>
                  </a:lnTo>
                  <a:lnTo>
                    <a:pt x="234040" y="0"/>
                  </a:lnTo>
                  <a:lnTo>
                    <a:pt x="231789" y="34884"/>
                  </a:lnTo>
                  <a:lnTo>
                    <a:pt x="228016" y="64150"/>
                  </a:lnTo>
                  <a:lnTo>
                    <a:pt x="224641" y="99633"/>
                  </a:lnTo>
                  <a:lnTo>
                    <a:pt x="220554" y="125266"/>
                  </a:lnTo>
                  <a:lnTo>
                    <a:pt x="215914" y="153593"/>
                  </a:lnTo>
                  <a:lnTo>
                    <a:pt x="211031" y="180858"/>
                  </a:lnTo>
                  <a:lnTo>
                    <a:pt x="206039" y="207933"/>
                  </a:lnTo>
                  <a:lnTo>
                    <a:pt x="200997" y="236901"/>
                  </a:lnTo>
                  <a:lnTo>
                    <a:pt x="200449" y="264451"/>
                  </a:lnTo>
                  <a:lnTo>
                    <a:pt x="202645" y="299246"/>
                  </a:lnTo>
                  <a:lnTo>
                    <a:pt x="207430" y="333758"/>
                  </a:lnTo>
                  <a:lnTo>
                    <a:pt x="225013" y="370461"/>
                  </a:lnTo>
                  <a:lnTo>
                    <a:pt x="228024" y="376336"/>
                  </a:lnTo>
                  <a:lnTo>
                    <a:pt x="231727" y="380254"/>
                  </a:lnTo>
                  <a:lnTo>
                    <a:pt x="252090" y="388801"/>
                  </a:lnTo>
                  <a:lnTo>
                    <a:pt x="279767" y="39571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1003"/>
            <p:cNvSpPr/>
            <p:nvPr/>
          </p:nvSpPr>
          <p:spPr>
            <a:xfrm>
              <a:off x="4472940" y="5616411"/>
              <a:ext cx="137161" cy="266046"/>
            </a:xfrm>
            <a:custGeom>
              <a:avLst/>
              <a:gdLst/>
              <a:ahLst/>
              <a:cxnLst/>
              <a:rect l="0" t="0" r="0" b="0"/>
              <a:pathLst>
                <a:path w="137161" h="266046">
                  <a:moveTo>
                    <a:pt x="0" y="68107"/>
                  </a:moveTo>
                  <a:lnTo>
                    <a:pt x="0" y="78715"/>
                  </a:lnTo>
                  <a:lnTo>
                    <a:pt x="12150" y="115156"/>
                  </a:lnTo>
                  <a:lnTo>
                    <a:pt x="16887" y="146827"/>
                  </a:lnTo>
                  <a:lnTo>
                    <a:pt x="21679" y="181399"/>
                  </a:lnTo>
                  <a:lnTo>
                    <a:pt x="22625" y="212690"/>
                  </a:lnTo>
                  <a:lnTo>
                    <a:pt x="21944" y="234841"/>
                  </a:lnTo>
                  <a:lnTo>
                    <a:pt x="15267" y="266045"/>
                  </a:lnTo>
                  <a:lnTo>
                    <a:pt x="15241" y="234205"/>
                  </a:lnTo>
                  <a:lnTo>
                    <a:pt x="15239" y="196872"/>
                  </a:lnTo>
                  <a:lnTo>
                    <a:pt x="19285" y="161106"/>
                  </a:lnTo>
                  <a:lnTo>
                    <a:pt x="21798" y="127743"/>
                  </a:lnTo>
                  <a:lnTo>
                    <a:pt x="26591" y="92363"/>
                  </a:lnTo>
                  <a:lnTo>
                    <a:pt x="35794" y="54649"/>
                  </a:lnTo>
                  <a:lnTo>
                    <a:pt x="45765" y="27256"/>
                  </a:lnTo>
                  <a:lnTo>
                    <a:pt x="51667" y="19472"/>
                  </a:lnTo>
                  <a:lnTo>
                    <a:pt x="70062" y="4893"/>
                  </a:lnTo>
                  <a:lnTo>
                    <a:pt x="80246" y="1911"/>
                  </a:lnTo>
                  <a:lnTo>
                    <a:pt x="103434" y="0"/>
                  </a:lnTo>
                  <a:lnTo>
                    <a:pt x="137160" y="714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004"/>
            <p:cNvSpPr/>
            <p:nvPr/>
          </p:nvSpPr>
          <p:spPr>
            <a:xfrm>
              <a:off x="4191575" y="5623559"/>
              <a:ext cx="180335" cy="234272"/>
            </a:xfrm>
            <a:custGeom>
              <a:avLst/>
              <a:gdLst/>
              <a:ahLst/>
              <a:cxnLst/>
              <a:rect l="0" t="0" r="0" b="0"/>
              <a:pathLst>
                <a:path w="180335" h="234272">
                  <a:moveTo>
                    <a:pt x="113725" y="38100"/>
                  </a:moveTo>
                  <a:lnTo>
                    <a:pt x="113725" y="34056"/>
                  </a:lnTo>
                  <a:lnTo>
                    <a:pt x="112878" y="32863"/>
                  </a:lnTo>
                  <a:lnTo>
                    <a:pt x="111465" y="32069"/>
                  </a:lnTo>
                  <a:lnTo>
                    <a:pt x="109679" y="31540"/>
                  </a:lnTo>
                  <a:lnTo>
                    <a:pt x="88080" y="18390"/>
                  </a:lnTo>
                  <a:lnTo>
                    <a:pt x="81725" y="16640"/>
                  </a:lnTo>
                  <a:lnTo>
                    <a:pt x="73820" y="20379"/>
                  </a:lnTo>
                  <a:lnTo>
                    <a:pt x="55223" y="36926"/>
                  </a:lnTo>
                  <a:lnTo>
                    <a:pt x="32100" y="69429"/>
                  </a:lnTo>
                  <a:lnTo>
                    <a:pt x="12902" y="104465"/>
                  </a:lnTo>
                  <a:lnTo>
                    <a:pt x="3794" y="129730"/>
                  </a:lnTo>
                  <a:lnTo>
                    <a:pt x="288" y="165920"/>
                  </a:lnTo>
                  <a:lnTo>
                    <a:pt x="0" y="174115"/>
                  </a:lnTo>
                  <a:lnTo>
                    <a:pt x="4196" y="187733"/>
                  </a:lnTo>
                  <a:lnTo>
                    <a:pt x="20686" y="210274"/>
                  </a:lnTo>
                  <a:lnTo>
                    <a:pt x="39307" y="221852"/>
                  </a:lnTo>
                  <a:lnTo>
                    <a:pt x="68356" y="232505"/>
                  </a:lnTo>
                  <a:lnTo>
                    <a:pt x="91815" y="234271"/>
                  </a:lnTo>
                  <a:lnTo>
                    <a:pt x="118992" y="228964"/>
                  </a:lnTo>
                  <a:lnTo>
                    <a:pt x="142660" y="217043"/>
                  </a:lnTo>
                  <a:lnTo>
                    <a:pt x="155089" y="207660"/>
                  </a:lnTo>
                  <a:lnTo>
                    <a:pt x="167562" y="188811"/>
                  </a:lnTo>
                  <a:lnTo>
                    <a:pt x="178514" y="154449"/>
                  </a:lnTo>
                  <a:lnTo>
                    <a:pt x="180334" y="130147"/>
                  </a:lnTo>
                  <a:lnTo>
                    <a:pt x="173793" y="96922"/>
                  </a:lnTo>
                  <a:lnTo>
                    <a:pt x="168360" y="79484"/>
                  </a:lnTo>
                  <a:lnTo>
                    <a:pt x="151075" y="54490"/>
                  </a:lnTo>
                  <a:lnTo>
                    <a:pt x="120266" y="17847"/>
                  </a:lnTo>
                  <a:lnTo>
                    <a:pt x="106104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005"/>
            <p:cNvSpPr/>
            <p:nvPr/>
          </p:nvSpPr>
          <p:spPr>
            <a:xfrm>
              <a:off x="3855718" y="5516880"/>
              <a:ext cx="259083" cy="388621"/>
            </a:xfrm>
            <a:custGeom>
              <a:avLst/>
              <a:gdLst/>
              <a:ahLst/>
              <a:cxnLst/>
              <a:rect l="0" t="0" r="0" b="0"/>
              <a:pathLst>
                <a:path w="259083" h="388621">
                  <a:moveTo>
                    <a:pt x="0" y="0"/>
                  </a:moveTo>
                  <a:lnTo>
                    <a:pt x="848" y="35245"/>
                  </a:lnTo>
                  <a:lnTo>
                    <a:pt x="8291" y="67765"/>
                  </a:lnTo>
                  <a:lnTo>
                    <a:pt x="15439" y="95713"/>
                  </a:lnTo>
                  <a:lnTo>
                    <a:pt x="22920" y="133064"/>
                  </a:lnTo>
                  <a:lnTo>
                    <a:pt x="27967" y="160739"/>
                  </a:lnTo>
                  <a:lnTo>
                    <a:pt x="33033" y="187150"/>
                  </a:lnTo>
                  <a:lnTo>
                    <a:pt x="38105" y="215256"/>
                  </a:lnTo>
                  <a:lnTo>
                    <a:pt x="42337" y="243835"/>
                  </a:lnTo>
                  <a:lnTo>
                    <a:pt x="44216" y="270648"/>
                  </a:lnTo>
                  <a:lnTo>
                    <a:pt x="45052" y="296677"/>
                  </a:lnTo>
                  <a:lnTo>
                    <a:pt x="45524" y="330615"/>
                  </a:lnTo>
                  <a:lnTo>
                    <a:pt x="45695" y="365836"/>
                  </a:lnTo>
                  <a:lnTo>
                    <a:pt x="45710" y="373696"/>
                  </a:lnTo>
                  <a:lnTo>
                    <a:pt x="44867" y="376130"/>
                  </a:lnTo>
                  <a:lnTo>
                    <a:pt x="43459" y="377752"/>
                  </a:lnTo>
                  <a:lnTo>
                    <a:pt x="39157" y="380358"/>
                  </a:lnTo>
                  <a:lnTo>
                    <a:pt x="38807" y="379724"/>
                  </a:lnTo>
                  <a:lnTo>
                    <a:pt x="38414" y="376764"/>
                  </a:lnTo>
                  <a:lnTo>
                    <a:pt x="45881" y="339805"/>
                  </a:lnTo>
                  <a:lnTo>
                    <a:pt x="50754" y="307458"/>
                  </a:lnTo>
                  <a:lnTo>
                    <a:pt x="53422" y="271062"/>
                  </a:lnTo>
                  <a:lnTo>
                    <a:pt x="60044" y="234313"/>
                  </a:lnTo>
                  <a:lnTo>
                    <a:pt x="71508" y="201600"/>
                  </a:lnTo>
                  <a:lnTo>
                    <a:pt x="80644" y="171303"/>
                  </a:lnTo>
                  <a:lnTo>
                    <a:pt x="89559" y="146712"/>
                  </a:lnTo>
                  <a:lnTo>
                    <a:pt x="108136" y="117428"/>
                  </a:lnTo>
                  <a:lnTo>
                    <a:pt x="111885" y="113846"/>
                  </a:lnTo>
                  <a:lnTo>
                    <a:pt x="120566" y="109864"/>
                  </a:lnTo>
                  <a:lnTo>
                    <a:pt x="145919" y="106958"/>
                  </a:lnTo>
                  <a:lnTo>
                    <a:pt x="154036" y="111319"/>
                  </a:lnTo>
                  <a:lnTo>
                    <a:pt x="168125" y="125553"/>
                  </a:lnTo>
                  <a:lnTo>
                    <a:pt x="192258" y="162191"/>
                  </a:lnTo>
                  <a:lnTo>
                    <a:pt x="202216" y="194341"/>
                  </a:lnTo>
                  <a:lnTo>
                    <a:pt x="211374" y="225693"/>
                  </a:lnTo>
                  <a:lnTo>
                    <a:pt x="222745" y="256431"/>
                  </a:lnTo>
                  <a:lnTo>
                    <a:pt x="227711" y="286139"/>
                  </a:lnTo>
                  <a:lnTo>
                    <a:pt x="234290" y="319364"/>
                  </a:lnTo>
                  <a:lnTo>
                    <a:pt x="239885" y="350385"/>
                  </a:lnTo>
                  <a:lnTo>
                    <a:pt x="253092" y="380598"/>
                  </a:lnTo>
                  <a:lnTo>
                    <a:pt x="259082" y="388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006"/>
            <p:cNvSpPr/>
            <p:nvPr/>
          </p:nvSpPr>
          <p:spPr>
            <a:xfrm>
              <a:off x="3568767" y="5524500"/>
              <a:ext cx="203134" cy="406852"/>
            </a:xfrm>
            <a:custGeom>
              <a:avLst/>
              <a:gdLst/>
              <a:ahLst/>
              <a:cxnLst/>
              <a:rect l="0" t="0" r="0" b="0"/>
              <a:pathLst>
                <a:path w="203134" h="406852">
                  <a:moveTo>
                    <a:pt x="157412" y="0"/>
                  </a:moveTo>
                  <a:lnTo>
                    <a:pt x="127929" y="0"/>
                  </a:lnTo>
                  <a:lnTo>
                    <a:pt x="118626" y="4514"/>
                  </a:lnTo>
                  <a:lnTo>
                    <a:pt x="93821" y="26839"/>
                  </a:lnTo>
                  <a:lnTo>
                    <a:pt x="71317" y="56384"/>
                  </a:lnTo>
                  <a:lnTo>
                    <a:pt x="52315" y="86979"/>
                  </a:lnTo>
                  <a:lnTo>
                    <a:pt x="33703" y="120598"/>
                  </a:lnTo>
                  <a:lnTo>
                    <a:pt x="16618" y="154266"/>
                  </a:lnTo>
                  <a:lnTo>
                    <a:pt x="6193" y="191051"/>
                  </a:lnTo>
                  <a:lnTo>
                    <a:pt x="0" y="228763"/>
                  </a:lnTo>
                  <a:lnTo>
                    <a:pt x="422" y="266748"/>
                  </a:lnTo>
                  <a:lnTo>
                    <a:pt x="8168" y="302555"/>
                  </a:lnTo>
                  <a:lnTo>
                    <a:pt x="21187" y="332357"/>
                  </a:lnTo>
                  <a:lnTo>
                    <a:pt x="44803" y="365180"/>
                  </a:lnTo>
                  <a:lnTo>
                    <a:pt x="70519" y="384402"/>
                  </a:lnTo>
                  <a:lnTo>
                    <a:pt x="99585" y="396778"/>
                  </a:lnTo>
                  <a:lnTo>
                    <a:pt x="134513" y="406851"/>
                  </a:lnTo>
                  <a:lnTo>
                    <a:pt x="170888" y="404700"/>
                  </a:lnTo>
                  <a:lnTo>
                    <a:pt x="185415" y="403387"/>
                  </a:lnTo>
                  <a:lnTo>
                    <a:pt x="203133" y="3962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131"/>
          <p:cNvGrpSpPr/>
          <p:nvPr/>
        </p:nvGrpSpPr>
        <p:grpSpPr>
          <a:xfrm>
            <a:off x="3467108" y="4615569"/>
            <a:ext cx="2270752" cy="550129"/>
            <a:chOff x="3467108" y="4615569"/>
            <a:chExt cx="2270752" cy="550129"/>
          </a:xfrm>
        </p:grpSpPr>
        <p:sp>
          <p:nvSpPr>
            <p:cNvPr id="474" name="SMARTInkShape-1007"/>
            <p:cNvSpPr/>
            <p:nvPr/>
          </p:nvSpPr>
          <p:spPr>
            <a:xfrm>
              <a:off x="5414817" y="4846754"/>
              <a:ext cx="323043" cy="228165"/>
            </a:xfrm>
            <a:custGeom>
              <a:avLst/>
              <a:gdLst/>
              <a:ahLst/>
              <a:cxnLst/>
              <a:rect l="0" t="0" r="0" b="0"/>
              <a:pathLst>
                <a:path w="323043" h="228165">
                  <a:moveTo>
                    <a:pt x="163022" y="22425"/>
                  </a:moveTo>
                  <a:lnTo>
                    <a:pt x="163022" y="18380"/>
                  </a:lnTo>
                  <a:lnTo>
                    <a:pt x="158507" y="14136"/>
                  </a:lnTo>
                  <a:lnTo>
                    <a:pt x="141417" y="2863"/>
                  </a:lnTo>
                  <a:lnTo>
                    <a:pt x="108844" y="0"/>
                  </a:lnTo>
                  <a:lnTo>
                    <a:pt x="94068" y="4273"/>
                  </a:lnTo>
                  <a:lnTo>
                    <a:pt x="56294" y="26433"/>
                  </a:lnTo>
                  <a:lnTo>
                    <a:pt x="22282" y="61051"/>
                  </a:lnTo>
                  <a:lnTo>
                    <a:pt x="6841" y="97193"/>
                  </a:lnTo>
                  <a:lnTo>
                    <a:pt x="0" y="126894"/>
                  </a:lnTo>
                  <a:lnTo>
                    <a:pt x="1104" y="147031"/>
                  </a:lnTo>
                  <a:lnTo>
                    <a:pt x="6674" y="162754"/>
                  </a:lnTo>
                  <a:lnTo>
                    <a:pt x="15641" y="175387"/>
                  </a:lnTo>
                  <a:lnTo>
                    <a:pt x="34970" y="191171"/>
                  </a:lnTo>
                  <a:lnTo>
                    <a:pt x="55935" y="200741"/>
                  </a:lnTo>
                  <a:lnTo>
                    <a:pt x="67732" y="203276"/>
                  </a:lnTo>
                  <a:lnTo>
                    <a:pt x="87940" y="200660"/>
                  </a:lnTo>
                  <a:lnTo>
                    <a:pt x="110012" y="190476"/>
                  </a:lnTo>
                  <a:lnTo>
                    <a:pt x="128595" y="172689"/>
                  </a:lnTo>
                  <a:lnTo>
                    <a:pt x="149198" y="143077"/>
                  </a:lnTo>
                  <a:lnTo>
                    <a:pt x="162299" y="107751"/>
                  </a:lnTo>
                  <a:lnTo>
                    <a:pt x="173040" y="76062"/>
                  </a:lnTo>
                  <a:lnTo>
                    <a:pt x="177802" y="44723"/>
                  </a:lnTo>
                  <a:lnTo>
                    <a:pt x="177109" y="42370"/>
                  </a:lnTo>
                  <a:lnTo>
                    <a:pt x="175801" y="40801"/>
                  </a:lnTo>
                  <a:lnTo>
                    <a:pt x="174082" y="39757"/>
                  </a:lnTo>
                  <a:lnTo>
                    <a:pt x="172934" y="39905"/>
                  </a:lnTo>
                  <a:lnTo>
                    <a:pt x="172171" y="40853"/>
                  </a:lnTo>
                  <a:lnTo>
                    <a:pt x="171661" y="42330"/>
                  </a:lnTo>
                  <a:lnTo>
                    <a:pt x="172168" y="44162"/>
                  </a:lnTo>
                  <a:lnTo>
                    <a:pt x="186119" y="73413"/>
                  </a:lnTo>
                  <a:lnTo>
                    <a:pt x="192762" y="89960"/>
                  </a:lnTo>
                  <a:lnTo>
                    <a:pt x="219979" y="125794"/>
                  </a:lnTo>
                  <a:lnTo>
                    <a:pt x="247914" y="158604"/>
                  </a:lnTo>
                  <a:lnTo>
                    <a:pt x="277640" y="187517"/>
                  </a:lnTo>
                  <a:lnTo>
                    <a:pt x="314303" y="220053"/>
                  </a:lnTo>
                  <a:lnTo>
                    <a:pt x="323042" y="22816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008"/>
            <p:cNvSpPr/>
            <p:nvPr/>
          </p:nvSpPr>
          <p:spPr>
            <a:xfrm>
              <a:off x="5326380" y="4724400"/>
              <a:ext cx="1" cy="15241"/>
            </a:xfrm>
            <a:custGeom>
              <a:avLst/>
              <a:gdLst/>
              <a:ahLst/>
              <a:cxnLst/>
              <a:rect l="0" t="0" r="0" b="0"/>
              <a:pathLst>
                <a:path w="1" h="15241">
                  <a:moveTo>
                    <a:pt x="0" y="0"/>
                  </a:moveTo>
                  <a:lnTo>
                    <a:pt x="0" y="152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009"/>
            <p:cNvSpPr/>
            <p:nvPr/>
          </p:nvSpPr>
          <p:spPr>
            <a:xfrm>
              <a:off x="5326380" y="4846318"/>
              <a:ext cx="15239" cy="215525"/>
            </a:xfrm>
            <a:custGeom>
              <a:avLst/>
              <a:gdLst/>
              <a:ahLst/>
              <a:cxnLst/>
              <a:rect l="0" t="0" r="0" b="0"/>
              <a:pathLst>
                <a:path w="15239" h="215525">
                  <a:moveTo>
                    <a:pt x="0" y="0"/>
                  </a:moveTo>
                  <a:lnTo>
                    <a:pt x="0" y="37652"/>
                  </a:lnTo>
                  <a:lnTo>
                    <a:pt x="0" y="70705"/>
                  </a:lnTo>
                  <a:lnTo>
                    <a:pt x="0" y="107311"/>
                  </a:lnTo>
                  <a:lnTo>
                    <a:pt x="0" y="142710"/>
                  </a:lnTo>
                  <a:lnTo>
                    <a:pt x="0" y="172390"/>
                  </a:lnTo>
                  <a:lnTo>
                    <a:pt x="844" y="206053"/>
                  </a:lnTo>
                  <a:lnTo>
                    <a:pt x="4045" y="213783"/>
                  </a:lnTo>
                  <a:lnTo>
                    <a:pt x="5237" y="215335"/>
                  </a:lnTo>
                  <a:lnTo>
                    <a:pt x="6030" y="215524"/>
                  </a:lnTo>
                  <a:lnTo>
                    <a:pt x="11351" y="209743"/>
                  </a:lnTo>
                  <a:lnTo>
                    <a:pt x="13511" y="203005"/>
                  </a:lnTo>
                  <a:lnTo>
                    <a:pt x="15238" y="1828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010"/>
            <p:cNvSpPr/>
            <p:nvPr/>
          </p:nvSpPr>
          <p:spPr>
            <a:xfrm>
              <a:off x="5152735" y="4671059"/>
              <a:ext cx="44105" cy="426722"/>
            </a:xfrm>
            <a:custGeom>
              <a:avLst/>
              <a:gdLst/>
              <a:ahLst/>
              <a:cxnLst/>
              <a:rect l="0" t="0" r="0" b="0"/>
              <a:pathLst>
                <a:path w="44105" h="426722">
                  <a:moveTo>
                    <a:pt x="13624" y="0"/>
                  </a:moveTo>
                  <a:lnTo>
                    <a:pt x="13624" y="4045"/>
                  </a:lnTo>
                  <a:lnTo>
                    <a:pt x="5864" y="41182"/>
                  </a:lnTo>
                  <a:lnTo>
                    <a:pt x="977" y="73537"/>
                  </a:lnTo>
                  <a:lnTo>
                    <a:pt x="0" y="110784"/>
                  </a:lnTo>
                  <a:lnTo>
                    <a:pt x="2772" y="138983"/>
                  </a:lnTo>
                  <a:lnTo>
                    <a:pt x="6825" y="168451"/>
                  </a:lnTo>
                  <a:lnTo>
                    <a:pt x="11449" y="198479"/>
                  </a:lnTo>
                  <a:lnTo>
                    <a:pt x="16327" y="228761"/>
                  </a:lnTo>
                  <a:lnTo>
                    <a:pt x="21317" y="259152"/>
                  </a:lnTo>
                  <a:lnTo>
                    <a:pt x="25510" y="288746"/>
                  </a:lnTo>
                  <a:lnTo>
                    <a:pt x="27372" y="316009"/>
                  </a:lnTo>
                  <a:lnTo>
                    <a:pt x="32467" y="351114"/>
                  </a:lnTo>
                  <a:lnTo>
                    <a:pt x="40927" y="386386"/>
                  </a:lnTo>
                  <a:lnTo>
                    <a:pt x="44050" y="424181"/>
                  </a:lnTo>
                  <a:lnTo>
                    <a:pt x="44104" y="4267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011"/>
            <p:cNvSpPr/>
            <p:nvPr/>
          </p:nvSpPr>
          <p:spPr>
            <a:xfrm>
              <a:off x="4820553" y="4893192"/>
              <a:ext cx="292466" cy="201410"/>
            </a:xfrm>
            <a:custGeom>
              <a:avLst/>
              <a:gdLst/>
              <a:ahLst/>
              <a:cxnLst/>
              <a:rect l="0" t="0" r="0" b="0"/>
              <a:pathLst>
                <a:path w="292466" h="201410">
                  <a:moveTo>
                    <a:pt x="124827" y="14088"/>
                  </a:moveTo>
                  <a:lnTo>
                    <a:pt x="120781" y="10042"/>
                  </a:lnTo>
                  <a:lnTo>
                    <a:pt x="116537" y="8056"/>
                  </a:lnTo>
                  <a:lnTo>
                    <a:pt x="84735" y="0"/>
                  </a:lnTo>
                  <a:lnTo>
                    <a:pt x="67321" y="3233"/>
                  </a:lnTo>
                  <a:lnTo>
                    <a:pt x="51436" y="13599"/>
                  </a:lnTo>
                  <a:lnTo>
                    <a:pt x="30900" y="39203"/>
                  </a:lnTo>
                  <a:lnTo>
                    <a:pt x="12795" y="73735"/>
                  </a:lnTo>
                  <a:lnTo>
                    <a:pt x="815" y="109313"/>
                  </a:lnTo>
                  <a:lnTo>
                    <a:pt x="0" y="126684"/>
                  </a:lnTo>
                  <a:lnTo>
                    <a:pt x="3371" y="160180"/>
                  </a:lnTo>
                  <a:lnTo>
                    <a:pt x="6781" y="171022"/>
                  </a:lnTo>
                  <a:lnTo>
                    <a:pt x="13377" y="179227"/>
                  </a:lnTo>
                  <a:lnTo>
                    <a:pt x="21106" y="184848"/>
                  </a:lnTo>
                  <a:lnTo>
                    <a:pt x="27365" y="187349"/>
                  </a:lnTo>
                  <a:lnTo>
                    <a:pt x="35226" y="186201"/>
                  </a:lnTo>
                  <a:lnTo>
                    <a:pt x="43517" y="182869"/>
                  </a:lnTo>
                  <a:lnTo>
                    <a:pt x="50024" y="178565"/>
                  </a:lnTo>
                  <a:lnTo>
                    <a:pt x="66337" y="156738"/>
                  </a:lnTo>
                  <a:lnTo>
                    <a:pt x="80847" y="125709"/>
                  </a:lnTo>
                  <a:lnTo>
                    <a:pt x="92606" y="97113"/>
                  </a:lnTo>
                  <a:lnTo>
                    <a:pt x="104163" y="61155"/>
                  </a:lnTo>
                  <a:lnTo>
                    <a:pt x="114903" y="26401"/>
                  </a:lnTo>
                  <a:lnTo>
                    <a:pt x="116751" y="16519"/>
                  </a:lnTo>
                  <a:lnTo>
                    <a:pt x="116902" y="16554"/>
                  </a:lnTo>
                  <a:lnTo>
                    <a:pt x="117070" y="18853"/>
                  </a:lnTo>
                  <a:lnTo>
                    <a:pt x="119404" y="22697"/>
                  </a:lnTo>
                  <a:lnTo>
                    <a:pt x="121212" y="24907"/>
                  </a:lnTo>
                  <a:lnTo>
                    <a:pt x="123220" y="31877"/>
                  </a:lnTo>
                  <a:lnTo>
                    <a:pt x="126943" y="68319"/>
                  </a:lnTo>
                  <a:lnTo>
                    <a:pt x="139450" y="102129"/>
                  </a:lnTo>
                  <a:lnTo>
                    <a:pt x="153337" y="131426"/>
                  </a:lnTo>
                  <a:lnTo>
                    <a:pt x="174046" y="164734"/>
                  </a:lnTo>
                  <a:lnTo>
                    <a:pt x="210491" y="197436"/>
                  </a:lnTo>
                  <a:lnTo>
                    <a:pt x="221036" y="201409"/>
                  </a:lnTo>
                  <a:lnTo>
                    <a:pt x="240538" y="199601"/>
                  </a:lnTo>
                  <a:lnTo>
                    <a:pt x="252736" y="193621"/>
                  </a:lnTo>
                  <a:lnTo>
                    <a:pt x="292465" y="1588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012"/>
            <p:cNvSpPr/>
            <p:nvPr/>
          </p:nvSpPr>
          <p:spPr>
            <a:xfrm>
              <a:off x="4518762" y="4824133"/>
              <a:ext cx="304698" cy="318818"/>
            </a:xfrm>
            <a:custGeom>
              <a:avLst/>
              <a:gdLst/>
              <a:ahLst/>
              <a:cxnLst/>
              <a:rect l="0" t="0" r="0" b="0"/>
              <a:pathLst>
                <a:path w="304698" h="318818">
                  <a:moveTo>
                    <a:pt x="60856" y="67906"/>
                  </a:moveTo>
                  <a:lnTo>
                    <a:pt x="56811" y="67906"/>
                  </a:lnTo>
                  <a:lnTo>
                    <a:pt x="55621" y="69600"/>
                  </a:lnTo>
                  <a:lnTo>
                    <a:pt x="45088" y="107071"/>
                  </a:lnTo>
                  <a:lnTo>
                    <a:pt x="35353" y="144786"/>
                  </a:lnTo>
                  <a:lnTo>
                    <a:pt x="27805" y="180620"/>
                  </a:lnTo>
                  <a:lnTo>
                    <a:pt x="20209" y="218049"/>
                  </a:lnTo>
                  <a:lnTo>
                    <a:pt x="16639" y="255949"/>
                  </a:lnTo>
                  <a:lnTo>
                    <a:pt x="10196" y="292822"/>
                  </a:lnTo>
                  <a:lnTo>
                    <a:pt x="7464" y="306610"/>
                  </a:lnTo>
                  <a:lnTo>
                    <a:pt x="242" y="318817"/>
                  </a:lnTo>
                  <a:lnTo>
                    <a:pt x="0" y="311114"/>
                  </a:lnTo>
                  <a:lnTo>
                    <a:pt x="6466" y="275437"/>
                  </a:lnTo>
                  <a:lnTo>
                    <a:pt x="11251" y="243225"/>
                  </a:lnTo>
                  <a:lnTo>
                    <a:pt x="15667" y="214688"/>
                  </a:lnTo>
                  <a:lnTo>
                    <a:pt x="20453" y="183097"/>
                  </a:lnTo>
                  <a:lnTo>
                    <a:pt x="25402" y="152122"/>
                  </a:lnTo>
                  <a:lnTo>
                    <a:pt x="36994" y="114212"/>
                  </a:lnTo>
                  <a:lnTo>
                    <a:pt x="51152" y="81533"/>
                  </a:lnTo>
                  <a:lnTo>
                    <a:pt x="65024" y="47925"/>
                  </a:lnTo>
                  <a:lnTo>
                    <a:pt x="70612" y="38424"/>
                  </a:lnTo>
                  <a:lnTo>
                    <a:pt x="75916" y="33637"/>
                  </a:lnTo>
                  <a:lnTo>
                    <a:pt x="78517" y="32360"/>
                  </a:lnTo>
                  <a:lnTo>
                    <a:pt x="81097" y="32355"/>
                  </a:lnTo>
                  <a:lnTo>
                    <a:pt x="86222" y="34608"/>
                  </a:lnTo>
                  <a:lnTo>
                    <a:pt x="87926" y="36395"/>
                  </a:lnTo>
                  <a:lnTo>
                    <a:pt x="94933" y="55876"/>
                  </a:lnTo>
                  <a:lnTo>
                    <a:pt x="97765" y="84568"/>
                  </a:lnTo>
                  <a:lnTo>
                    <a:pt x="98603" y="119879"/>
                  </a:lnTo>
                  <a:lnTo>
                    <a:pt x="98801" y="146886"/>
                  </a:lnTo>
                  <a:lnTo>
                    <a:pt x="98041" y="174975"/>
                  </a:lnTo>
                  <a:lnTo>
                    <a:pt x="93699" y="212895"/>
                  </a:lnTo>
                  <a:lnTo>
                    <a:pt x="91803" y="247065"/>
                  </a:lnTo>
                  <a:lnTo>
                    <a:pt x="92391" y="258445"/>
                  </a:lnTo>
                  <a:lnTo>
                    <a:pt x="98651" y="279565"/>
                  </a:lnTo>
                  <a:lnTo>
                    <a:pt x="98753" y="279284"/>
                  </a:lnTo>
                  <a:lnTo>
                    <a:pt x="98865" y="276716"/>
                  </a:lnTo>
                  <a:lnTo>
                    <a:pt x="104977" y="252957"/>
                  </a:lnTo>
                  <a:lnTo>
                    <a:pt x="108359" y="224053"/>
                  </a:lnTo>
                  <a:lnTo>
                    <a:pt x="114726" y="186420"/>
                  </a:lnTo>
                  <a:lnTo>
                    <a:pt x="120359" y="156985"/>
                  </a:lnTo>
                  <a:lnTo>
                    <a:pt x="128507" y="124149"/>
                  </a:lnTo>
                  <a:lnTo>
                    <a:pt x="137773" y="94314"/>
                  </a:lnTo>
                  <a:lnTo>
                    <a:pt x="147534" y="67790"/>
                  </a:lnTo>
                  <a:lnTo>
                    <a:pt x="162551" y="35511"/>
                  </a:lnTo>
                  <a:lnTo>
                    <a:pt x="183823" y="6996"/>
                  </a:lnTo>
                  <a:lnTo>
                    <a:pt x="191991" y="2735"/>
                  </a:lnTo>
                  <a:lnTo>
                    <a:pt x="206987" y="0"/>
                  </a:lnTo>
                  <a:lnTo>
                    <a:pt x="209924" y="1468"/>
                  </a:lnTo>
                  <a:lnTo>
                    <a:pt x="215445" y="7617"/>
                  </a:lnTo>
                  <a:lnTo>
                    <a:pt x="228450" y="38517"/>
                  </a:lnTo>
                  <a:lnTo>
                    <a:pt x="232708" y="54845"/>
                  </a:lnTo>
                  <a:lnTo>
                    <a:pt x="235955" y="87836"/>
                  </a:lnTo>
                  <a:lnTo>
                    <a:pt x="241902" y="124423"/>
                  </a:lnTo>
                  <a:lnTo>
                    <a:pt x="248178" y="161227"/>
                  </a:lnTo>
                  <a:lnTo>
                    <a:pt x="250415" y="193959"/>
                  </a:lnTo>
                  <a:lnTo>
                    <a:pt x="251925" y="224258"/>
                  </a:lnTo>
                  <a:lnTo>
                    <a:pt x="258204" y="248853"/>
                  </a:lnTo>
                  <a:lnTo>
                    <a:pt x="275820" y="274091"/>
                  </a:lnTo>
                  <a:lnTo>
                    <a:pt x="283677" y="278078"/>
                  </a:lnTo>
                  <a:lnTo>
                    <a:pt x="304697" y="28126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013"/>
            <p:cNvSpPr/>
            <p:nvPr/>
          </p:nvSpPr>
          <p:spPr>
            <a:xfrm>
              <a:off x="3871221" y="4824214"/>
              <a:ext cx="601720" cy="317039"/>
            </a:xfrm>
            <a:custGeom>
              <a:avLst/>
              <a:gdLst/>
              <a:ahLst/>
              <a:cxnLst/>
              <a:rect l="0" t="0" r="0" b="0"/>
              <a:pathLst>
                <a:path w="601720" h="317039">
                  <a:moveTo>
                    <a:pt x="106419" y="60204"/>
                  </a:moveTo>
                  <a:lnTo>
                    <a:pt x="102374" y="56159"/>
                  </a:lnTo>
                  <a:lnTo>
                    <a:pt x="98130" y="54175"/>
                  </a:lnTo>
                  <a:lnTo>
                    <a:pt x="76934" y="52679"/>
                  </a:lnTo>
                  <a:lnTo>
                    <a:pt x="67630" y="57143"/>
                  </a:lnTo>
                  <a:lnTo>
                    <a:pt x="58698" y="64770"/>
                  </a:lnTo>
                  <a:lnTo>
                    <a:pt x="34566" y="95095"/>
                  </a:lnTo>
                  <a:lnTo>
                    <a:pt x="14834" y="132417"/>
                  </a:lnTo>
                  <a:lnTo>
                    <a:pt x="4211" y="165703"/>
                  </a:lnTo>
                  <a:lnTo>
                    <a:pt x="1063" y="197015"/>
                  </a:lnTo>
                  <a:lnTo>
                    <a:pt x="0" y="229846"/>
                  </a:lnTo>
                  <a:lnTo>
                    <a:pt x="4371" y="241717"/>
                  </a:lnTo>
                  <a:lnTo>
                    <a:pt x="24962" y="267960"/>
                  </a:lnTo>
                  <a:lnTo>
                    <a:pt x="28409" y="268982"/>
                  </a:lnTo>
                  <a:lnTo>
                    <a:pt x="36752" y="267860"/>
                  </a:lnTo>
                  <a:lnTo>
                    <a:pt x="50969" y="262465"/>
                  </a:lnTo>
                  <a:lnTo>
                    <a:pt x="81054" y="237477"/>
                  </a:lnTo>
                  <a:lnTo>
                    <a:pt x="100392" y="201989"/>
                  </a:lnTo>
                  <a:lnTo>
                    <a:pt x="109994" y="175876"/>
                  </a:lnTo>
                  <a:lnTo>
                    <a:pt x="117285" y="144295"/>
                  </a:lnTo>
                  <a:lnTo>
                    <a:pt x="121081" y="108219"/>
                  </a:lnTo>
                  <a:lnTo>
                    <a:pt x="121636" y="86980"/>
                  </a:lnTo>
                  <a:lnTo>
                    <a:pt x="121658" y="123189"/>
                  </a:lnTo>
                  <a:lnTo>
                    <a:pt x="129947" y="159532"/>
                  </a:lnTo>
                  <a:lnTo>
                    <a:pt x="143616" y="193843"/>
                  </a:lnTo>
                  <a:lnTo>
                    <a:pt x="162621" y="226302"/>
                  </a:lnTo>
                  <a:lnTo>
                    <a:pt x="172601" y="238731"/>
                  </a:lnTo>
                  <a:lnTo>
                    <a:pt x="191786" y="251202"/>
                  </a:lnTo>
                  <a:lnTo>
                    <a:pt x="226285" y="263418"/>
                  </a:lnTo>
                  <a:lnTo>
                    <a:pt x="238432" y="263976"/>
                  </a:lnTo>
                  <a:lnTo>
                    <a:pt x="252297" y="261401"/>
                  </a:lnTo>
                  <a:lnTo>
                    <a:pt x="262411" y="255177"/>
                  </a:lnTo>
                  <a:lnTo>
                    <a:pt x="295644" y="219278"/>
                  </a:lnTo>
                  <a:lnTo>
                    <a:pt x="316986" y="185513"/>
                  </a:lnTo>
                  <a:lnTo>
                    <a:pt x="328359" y="156223"/>
                  </a:lnTo>
                  <a:lnTo>
                    <a:pt x="337091" y="126097"/>
                  </a:lnTo>
                  <a:lnTo>
                    <a:pt x="342390" y="92506"/>
                  </a:lnTo>
                  <a:lnTo>
                    <a:pt x="349901" y="68888"/>
                  </a:lnTo>
                  <a:lnTo>
                    <a:pt x="352358" y="68297"/>
                  </a:lnTo>
                  <a:lnTo>
                    <a:pt x="354197" y="68140"/>
                  </a:lnTo>
                  <a:lnTo>
                    <a:pt x="355424" y="69729"/>
                  </a:lnTo>
                  <a:lnTo>
                    <a:pt x="357151" y="80901"/>
                  </a:lnTo>
                  <a:lnTo>
                    <a:pt x="357782" y="114264"/>
                  </a:lnTo>
                  <a:lnTo>
                    <a:pt x="357860" y="150250"/>
                  </a:lnTo>
                  <a:lnTo>
                    <a:pt x="357873" y="179925"/>
                  </a:lnTo>
                  <a:lnTo>
                    <a:pt x="357877" y="215776"/>
                  </a:lnTo>
                  <a:lnTo>
                    <a:pt x="357029" y="227562"/>
                  </a:lnTo>
                  <a:lnTo>
                    <a:pt x="350965" y="247695"/>
                  </a:lnTo>
                  <a:lnTo>
                    <a:pt x="350351" y="256758"/>
                  </a:lnTo>
                  <a:lnTo>
                    <a:pt x="349474" y="256434"/>
                  </a:lnTo>
                  <a:lnTo>
                    <a:pt x="346240" y="253816"/>
                  </a:lnTo>
                  <a:lnTo>
                    <a:pt x="344239" y="249830"/>
                  </a:lnTo>
                  <a:lnTo>
                    <a:pt x="342779" y="222584"/>
                  </a:lnTo>
                  <a:lnTo>
                    <a:pt x="346711" y="186165"/>
                  </a:lnTo>
                  <a:lnTo>
                    <a:pt x="353252" y="152372"/>
                  </a:lnTo>
                  <a:lnTo>
                    <a:pt x="364596" y="119594"/>
                  </a:lnTo>
                  <a:lnTo>
                    <a:pt x="374638" y="88431"/>
                  </a:lnTo>
                  <a:lnTo>
                    <a:pt x="391700" y="54492"/>
                  </a:lnTo>
                  <a:lnTo>
                    <a:pt x="406376" y="36969"/>
                  </a:lnTo>
                  <a:lnTo>
                    <a:pt x="420601" y="26886"/>
                  </a:lnTo>
                  <a:lnTo>
                    <a:pt x="430555" y="23521"/>
                  </a:lnTo>
                  <a:lnTo>
                    <a:pt x="436180" y="22735"/>
                  </a:lnTo>
                  <a:lnTo>
                    <a:pt x="448154" y="26336"/>
                  </a:lnTo>
                  <a:lnTo>
                    <a:pt x="455292" y="34992"/>
                  </a:lnTo>
                  <a:lnTo>
                    <a:pt x="460440" y="48152"/>
                  </a:lnTo>
                  <a:lnTo>
                    <a:pt x="466003" y="84196"/>
                  </a:lnTo>
                  <a:lnTo>
                    <a:pt x="470348" y="113881"/>
                  </a:lnTo>
                  <a:lnTo>
                    <a:pt x="469378" y="146383"/>
                  </a:lnTo>
                  <a:lnTo>
                    <a:pt x="465987" y="180565"/>
                  </a:lnTo>
                  <a:lnTo>
                    <a:pt x="460794" y="218411"/>
                  </a:lnTo>
                  <a:lnTo>
                    <a:pt x="451617" y="243415"/>
                  </a:lnTo>
                  <a:lnTo>
                    <a:pt x="442135" y="257695"/>
                  </a:lnTo>
                  <a:lnTo>
                    <a:pt x="441709" y="225744"/>
                  </a:lnTo>
                  <a:lnTo>
                    <a:pt x="447782" y="189174"/>
                  </a:lnTo>
                  <a:lnTo>
                    <a:pt x="452306" y="163245"/>
                  </a:lnTo>
                  <a:lnTo>
                    <a:pt x="459394" y="134787"/>
                  </a:lnTo>
                  <a:lnTo>
                    <a:pt x="468190" y="106900"/>
                  </a:lnTo>
                  <a:lnTo>
                    <a:pt x="481816" y="72158"/>
                  </a:lnTo>
                  <a:lnTo>
                    <a:pt x="492437" y="41263"/>
                  </a:lnTo>
                  <a:lnTo>
                    <a:pt x="505933" y="17340"/>
                  </a:lnTo>
                  <a:lnTo>
                    <a:pt x="519809" y="4983"/>
                  </a:lnTo>
                  <a:lnTo>
                    <a:pt x="529658" y="944"/>
                  </a:lnTo>
                  <a:lnTo>
                    <a:pt x="535260" y="0"/>
                  </a:lnTo>
                  <a:lnTo>
                    <a:pt x="547220" y="3514"/>
                  </a:lnTo>
                  <a:lnTo>
                    <a:pt x="554353" y="9892"/>
                  </a:lnTo>
                  <a:lnTo>
                    <a:pt x="560348" y="20063"/>
                  </a:lnTo>
                  <a:lnTo>
                    <a:pt x="571093" y="56447"/>
                  </a:lnTo>
                  <a:lnTo>
                    <a:pt x="576557" y="94088"/>
                  </a:lnTo>
                  <a:lnTo>
                    <a:pt x="577836" y="122677"/>
                  </a:lnTo>
                  <a:lnTo>
                    <a:pt x="578403" y="152317"/>
                  </a:lnTo>
                  <a:lnTo>
                    <a:pt x="578655" y="184681"/>
                  </a:lnTo>
                  <a:lnTo>
                    <a:pt x="578769" y="216281"/>
                  </a:lnTo>
                  <a:lnTo>
                    <a:pt x="578832" y="253112"/>
                  </a:lnTo>
                  <a:lnTo>
                    <a:pt x="578850" y="283780"/>
                  </a:lnTo>
                  <a:lnTo>
                    <a:pt x="579703" y="303497"/>
                  </a:lnTo>
                  <a:lnTo>
                    <a:pt x="582902" y="311703"/>
                  </a:lnTo>
                  <a:lnTo>
                    <a:pt x="584941" y="314231"/>
                  </a:lnTo>
                  <a:lnTo>
                    <a:pt x="589464" y="317038"/>
                  </a:lnTo>
                  <a:lnTo>
                    <a:pt x="591008" y="316941"/>
                  </a:lnTo>
                  <a:lnTo>
                    <a:pt x="592039" y="316028"/>
                  </a:lnTo>
                  <a:lnTo>
                    <a:pt x="594030" y="312759"/>
                  </a:lnTo>
                  <a:lnTo>
                    <a:pt x="601719" y="30404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014"/>
            <p:cNvSpPr/>
            <p:nvPr/>
          </p:nvSpPr>
          <p:spPr>
            <a:xfrm>
              <a:off x="3467108" y="4615569"/>
              <a:ext cx="365752" cy="550129"/>
            </a:xfrm>
            <a:custGeom>
              <a:avLst/>
              <a:gdLst/>
              <a:ahLst/>
              <a:cxnLst/>
              <a:rect l="0" t="0" r="0" b="0"/>
              <a:pathLst>
                <a:path w="365752" h="550129">
                  <a:moveTo>
                    <a:pt x="22851" y="223131"/>
                  </a:moveTo>
                  <a:lnTo>
                    <a:pt x="18805" y="227176"/>
                  </a:lnTo>
                  <a:lnTo>
                    <a:pt x="16820" y="231420"/>
                  </a:lnTo>
                  <a:lnTo>
                    <a:pt x="13112" y="264885"/>
                  </a:lnTo>
                  <a:lnTo>
                    <a:pt x="9241" y="295051"/>
                  </a:lnTo>
                  <a:lnTo>
                    <a:pt x="8093" y="333058"/>
                  </a:lnTo>
                  <a:lnTo>
                    <a:pt x="6979" y="361734"/>
                  </a:lnTo>
                  <a:lnTo>
                    <a:pt x="3661" y="391412"/>
                  </a:lnTo>
                  <a:lnTo>
                    <a:pt x="1622" y="421535"/>
                  </a:lnTo>
                  <a:lnTo>
                    <a:pt x="714" y="450164"/>
                  </a:lnTo>
                  <a:lnTo>
                    <a:pt x="205" y="485320"/>
                  </a:lnTo>
                  <a:lnTo>
                    <a:pt x="33" y="523025"/>
                  </a:lnTo>
                  <a:lnTo>
                    <a:pt x="0" y="543237"/>
                  </a:lnTo>
                  <a:lnTo>
                    <a:pt x="843" y="545753"/>
                  </a:lnTo>
                  <a:lnTo>
                    <a:pt x="2253" y="547432"/>
                  </a:lnTo>
                  <a:lnTo>
                    <a:pt x="6552" y="550128"/>
                  </a:lnTo>
                  <a:lnTo>
                    <a:pt x="7402" y="536799"/>
                  </a:lnTo>
                  <a:lnTo>
                    <a:pt x="7569" y="501052"/>
                  </a:lnTo>
                  <a:lnTo>
                    <a:pt x="8439" y="476191"/>
                  </a:lnTo>
                  <a:lnTo>
                    <a:pt x="11649" y="445386"/>
                  </a:lnTo>
                  <a:lnTo>
                    <a:pt x="13638" y="407425"/>
                  </a:lnTo>
                  <a:lnTo>
                    <a:pt x="14169" y="386633"/>
                  </a:lnTo>
                  <a:lnTo>
                    <a:pt x="15370" y="365999"/>
                  </a:lnTo>
                  <a:lnTo>
                    <a:pt x="17018" y="345470"/>
                  </a:lnTo>
                  <a:lnTo>
                    <a:pt x="18962" y="325010"/>
                  </a:lnTo>
                  <a:lnTo>
                    <a:pt x="20257" y="304596"/>
                  </a:lnTo>
                  <a:lnTo>
                    <a:pt x="21122" y="284214"/>
                  </a:lnTo>
                  <a:lnTo>
                    <a:pt x="21698" y="263852"/>
                  </a:lnTo>
                  <a:lnTo>
                    <a:pt x="22082" y="243506"/>
                  </a:lnTo>
                  <a:lnTo>
                    <a:pt x="22339" y="223167"/>
                  </a:lnTo>
                  <a:lnTo>
                    <a:pt x="22510" y="202834"/>
                  </a:lnTo>
                  <a:lnTo>
                    <a:pt x="21777" y="183352"/>
                  </a:lnTo>
                  <a:lnTo>
                    <a:pt x="18704" y="145903"/>
                  </a:lnTo>
                  <a:lnTo>
                    <a:pt x="16775" y="114017"/>
                  </a:lnTo>
                  <a:lnTo>
                    <a:pt x="15918" y="86583"/>
                  </a:lnTo>
                  <a:lnTo>
                    <a:pt x="14588" y="52944"/>
                  </a:lnTo>
                  <a:lnTo>
                    <a:pt x="9241" y="20649"/>
                  </a:lnTo>
                  <a:lnTo>
                    <a:pt x="7488" y="9525"/>
                  </a:lnTo>
                  <a:lnTo>
                    <a:pt x="3887" y="1760"/>
                  </a:lnTo>
                  <a:lnTo>
                    <a:pt x="2589" y="196"/>
                  </a:lnTo>
                  <a:lnTo>
                    <a:pt x="1722" y="0"/>
                  </a:lnTo>
                  <a:lnTo>
                    <a:pt x="1146" y="717"/>
                  </a:lnTo>
                  <a:lnTo>
                    <a:pt x="333" y="5771"/>
                  </a:lnTo>
                  <a:lnTo>
                    <a:pt x="36" y="36369"/>
                  </a:lnTo>
                  <a:lnTo>
                    <a:pt x="5" y="66475"/>
                  </a:lnTo>
                  <a:lnTo>
                    <a:pt x="2253" y="104463"/>
                  </a:lnTo>
                  <a:lnTo>
                    <a:pt x="6076" y="133136"/>
                  </a:lnTo>
                  <a:lnTo>
                    <a:pt x="10597" y="162814"/>
                  </a:lnTo>
                  <a:lnTo>
                    <a:pt x="17687" y="190677"/>
                  </a:lnTo>
                  <a:lnTo>
                    <a:pt x="33457" y="227909"/>
                  </a:lnTo>
                  <a:lnTo>
                    <a:pt x="54215" y="255873"/>
                  </a:lnTo>
                  <a:lnTo>
                    <a:pt x="88030" y="280491"/>
                  </a:lnTo>
                  <a:lnTo>
                    <a:pt x="117329" y="292432"/>
                  </a:lnTo>
                  <a:lnTo>
                    <a:pt x="143413" y="297286"/>
                  </a:lnTo>
                  <a:lnTo>
                    <a:pt x="171274" y="294680"/>
                  </a:lnTo>
                  <a:lnTo>
                    <a:pt x="200978" y="284500"/>
                  </a:lnTo>
                  <a:lnTo>
                    <a:pt x="236119" y="253722"/>
                  </a:lnTo>
                  <a:lnTo>
                    <a:pt x="264030" y="224103"/>
                  </a:lnTo>
                  <a:lnTo>
                    <a:pt x="287917" y="188893"/>
                  </a:lnTo>
                  <a:lnTo>
                    <a:pt x="306095" y="151650"/>
                  </a:lnTo>
                  <a:lnTo>
                    <a:pt x="321358" y="113803"/>
                  </a:lnTo>
                  <a:lnTo>
                    <a:pt x="331619" y="76624"/>
                  </a:lnTo>
                  <a:lnTo>
                    <a:pt x="340022" y="45477"/>
                  </a:lnTo>
                  <a:lnTo>
                    <a:pt x="349478" y="9606"/>
                  </a:lnTo>
                  <a:lnTo>
                    <a:pt x="350053" y="5464"/>
                  </a:lnTo>
                  <a:lnTo>
                    <a:pt x="349359" y="4359"/>
                  </a:lnTo>
                  <a:lnTo>
                    <a:pt x="348049" y="3623"/>
                  </a:lnTo>
                  <a:lnTo>
                    <a:pt x="346330" y="3132"/>
                  </a:lnTo>
                  <a:lnTo>
                    <a:pt x="345184" y="4497"/>
                  </a:lnTo>
                  <a:lnTo>
                    <a:pt x="337855" y="35133"/>
                  </a:lnTo>
                  <a:lnTo>
                    <a:pt x="335190" y="63758"/>
                  </a:lnTo>
                  <a:lnTo>
                    <a:pt x="331567" y="89644"/>
                  </a:lnTo>
                  <a:lnTo>
                    <a:pt x="327134" y="120341"/>
                  </a:lnTo>
                  <a:lnTo>
                    <a:pt x="322342" y="154587"/>
                  </a:lnTo>
                  <a:lnTo>
                    <a:pt x="317388" y="192384"/>
                  </a:lnTo>
                  <a:lnTo>
                    <a:pt x="314623" y="229503"/>
                  </a:lnTo>
                  <a:lnTo>
                    <a:pt x="313394" y="265757"/>
                  </a:lnTo>
                  <a:lnTo>
                    <a:pt x="312848" y="301623"/>
                  </a:lnTo>
                  <a:lnTo>
                    <a:pt x="312605" y="335062"/>
                  </a:lnTo>
                  <a:lnTo>
                    <a:pt x="313344" y="366011"/>
                  </a:lnTo>
                  <a:lnTo>
                    <a:pt x="316495" y="393877"/>
                  </a:lnTo>
                  <a:lnTo>
                    <a:pt x="323028" y="429321"/>
                  </a:lnTo>
                  <a:lnTo>
                    <a:pt x="335330" y="465358"/>
                  </a:lnTo>
                  <a:lnTo>
                    <a:pt x="345443" y="482927"/>
                  </a:lnTo>
                  <a:lnTo>
                    <a:pt x="350517" y="486762"/>
                  </a:lnTo>
                  <a:lnTo>
                    <a:pt x="358132" y="488920"/>
                  </a:lnTo>
                  <a:lnTo>
                    <a:pt x="365751" y="4898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3" name="SMARTInkShape-Group132"/>
          <p:cNvGrpSpPr/>
          <p:nvPr/>
        </p:nvGrpSpPr>
        <p:grpSpPr>
          <a:xfrm>
            <a:off x="3516879" y="3933857"/>
            <a:ext cx="1786640" cy="508072"/>
            <a:chOff x="3516879" y="3933857"/>
            <a:chExt cx="1786640" cy="508072"/>
          </a:xfrm>
        </p:grpSpPr>
        <p:sp>
          <p:nvSpPr>
            <p:cNvPr id="483" name="SMARTInkShape-1015"/>
            <p:cNvSpPr/>
            <p:nvPr/>
          </p:nvSpPr>
          <p:spPr>
            <a:xfrm>
              <a:off x="4977953" y="4124628"/>
              <a:ext cx="325566" cy="278315"/>
            </a:xfrm>
            <a:custGeom>
              <a:avLst/>
              <a:gdLst/>
              <a:ahLst/>
              <a:cxnLst/>
              <a:rect l="0" t="0" r="0" b="0"/>
              <a:pathLst>
                <a:path w="325566" h="278315">
                  <a:moveTo>
                    <a:pt x="20765" y="89231"/>
                  </a:moveTo>
                  <a:lnTo>
                    <a:pt x="27696" y="95314"/>
                  </a:lnTo>
                  <a:lnTo>
                    <a:pt x="64117" y="114669"/>
                  </a:lnTo>
                  <a:lnTo>
                    <a:pt x="83283" y="118218"/>
                  </a:lnTo>
                  <a:lnTo>
                    <a:pt x="112514" y="113333"/>
                  </a:lnTo>
                  <a:lnTo>
                    <a:pt x="142746" y="101957"/>
                  </a:lnTo>
                  <a:lnTo>
                    <a:pt x="174710" y="78741"/>
                  </a:lnTo>
                  <a:lnTo>
                    <a:pt x="193572" y="58686"/>
                  </a:lnTo>
                  <a:lnTo>
                    <a:pt x="196929" y="53627"/>
                  </a:lnTo>
                  <a:lnTo>
                    <a:pt x="198403" y="41232"/>
                  </a:lnTo>
                  <a:lnTo>
                    <a:pt x="194473" y="22232"/>
                  </a:lnTo>
                  <a:lnTo>
                    <a:pt x="192451" y="16625"/>
                  </a:lnTo>
                  <a:lnTo>
                    <a:pt x="185688" y="8139"/>
                  </a:lnTo>
                  <a:lnTo>
                    <a:pt x="181514" y="4690"/>
                  </a:lnTo>
                  <a:lnTo>
                    <a:pt x="170104" y="858"/>
                  </a:lnTo>
                  <a:lnTo>
                    <a:pt x="156563" y="0"/>
                  </a:lnTo>
                  <a:lnTo>
                    <a:pt x="124920" y="6350"/>
                  </a:lnTo>
                  <a:lnTo>
                    <a:pt x="106004" y="12602"/>
                  </a:lnTo>
                  <a:lnTo>
                    <a:pt x="68523" y="37312"/>
                  </a:lnTo>
                  <a:lnTo>
                    <a:pt x="36409" y="70696"/>
                  </a:lnTo>
                  <a:lnTo>
                    <a:pt x="17311" y="103965"/>
                  </a:lnTo>
                  <a:lnTo>
                    <a:pt x="4973" y="136589"/>
                  </a:lnTo>
                  <a:lnTo>
                    <a:pt x="0" y="171750"/>
                  </a:lnTo>
                  <a:lnTo>
                    <a:pt x="6617" y="204932"/>
                  </a:lnTo>
                  <a:lnTo>
                    <a:pt x="23347" y="232168"/>
                  </a:lnTo>
                  <a:lnTo>
                    <a:pt x="57840" y="258044"/>
                  </a:lnTo>
                  <a:lnTo>
                    <a:pt x="88948" y="272552"/>
                  </a:lnTo>
                  <a:lnTo>
                    <a:pt x="115415" y="276540"/>
                  </a:lnTo>
                  <a:lnTo>
                    <a:pt x="141853" y="278314"/>
                  </a:lnTo>
                  <a:lnTo>
                    <a:pt x="167717" y="278255"/>
                  </a:lnTo>
                  <a:lnTo>
                    <a:pt x="193322" y="275406"/>
                  </a:lnTo>
                  <a:lnTo>
                    <a:pt x="218814" y="271318"/>
                  </a:lnTo>
                  <a:lnTo>
                    <a:pt x="254707" y="261998"/>
                  </a:lnTo>
                  <a:lnTo>
                    <a:pt x="284533" y="248512"/>
                  </a:lnTo>
                  <a:lnTo>
                    <a:pt x="325565" y="2263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1016"/>
            <p:cNvSpPr/>
            <p:nvPr/>
          </p:nvSpPr>
          <p:spPr>
            <a:xfrm>
              <a:off x="4748319" y="4175759"/>
              <a:ext cx="166582" cy="19416"/>
            </a:xfrm>
            <a:custGeom>
              <a:avLst/>
              <a:gdLst/>
              <a:ahLst/>
              <a:cxnLst/>
              <a:rect l="0" t="0" r="0" b="0"/>
              <a:pathLst>
                <a:path w="166582" h="19416">
                  <a:moveTo>
                    <a:pt x="6560" y="0"/>
                  </a:moveTo>
                  <a:lnTo>
                    <a:pt x="0" y="6560"/>
                  </a:lnTo>
                  <a:lnTo>
                    <a:pt x="493" y="6912"/>
                  </a:lnTo>
                  <a:lnTo>
                    <a:pt x="9627" y="9739"/>
                  </a:lnTo>
                  <a:lnTo>
                    <a:pt x="18083" y="12795"/>
                  </a:lnTo>
                  <a:lnTo>
                    <a:pt x="55097" y="19415"/>
                  </a:lnTo>
                  <a:lnTo>
                    <a:pt x="86794" y="16854"/>
                  </a:lnTo>
                  <a:lnTo>
                    <a:pt x="117163" y="15718"/>
                  </a:lnTo>
                  <a:lnTo>
                    <a:pt x="148353" y="13077"/>
                  </a:lnTo>
                  <a:lnTo>
                    <a:pt x="166581" y="76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1017"/>
            <p:cNvSpPr/>
            <p:nvPr/>
          </p:nvSpPr>
          <p:spPr>
            <a:xfrm>
              <a:off x="4849548" y="3954779"/>
              <a:ext cx="8782" cy="434340"/>
            </a:xfrm>
            <a:custGeom>
              <a:avLst/>
              <a:gdLst/>
              <a:ahLst/>
              <a:cxnLst/>
              <a:rect l="0" t="0" r="0" b="0"/>
              <a:pathLst>
                <a:path w="8782" h="434340">
                  <a:moveTo>
                    <a:pt x="4392" y="0"/>
                  </a:moveTo>
                  <a:lnTo>
                    <a:pt x="3544" y="14691"/>
                  </a:lnTo>
                  <a:lnTo>
                    <a:pt x="0" y="33422"/>
                  </a:lnTo>
                  <a:lnTo>
                    <a:pt x="2715" y="60891"/>
                  </a:lnTo>
                  <a:lnTo>
                    <a:pt x="3894" y="97158"/>
                  </a:lnTo>
                  <a:lnTo>
                    <a:pt x="4170" y="128131"/>
                  </a:lnTo>
                  <a:lnTo>
                    <a:pt x="4294" y="161651"/>
                  </a:lnTo>
                  <a:lnTo>
                    <a:pt x="4346" y="197152"/>
                  </a:lnTo>
                  <a:lnTo>
                    <a:pt x="4363" y="216102"/>
                  </a:lnTo>
                  <a:lnTo>
                    <a:pt x="4372" y="235507"/>
                  </a:lnTo>
                  <a:lnTo>
                    <a:pt x="4382" y="272874"/>
                  </a:lnTo>
                  <a:lnTo>
                    <a:pt x="4387" y="308391"/>
                  </a:lnTo>
                  <a:lnTo>
                    <a:pt x="4389" y="341109"/>
                  </a:lnTo>
                  <a:lnTo>
                    <a:pt x="4389" y="368069"/>
                  </a:lnTo>
                  <a:lnTo>
                    <a:pt x="4389" y="404880"/>
                  </a:lnTo>
                  <a:lnTo>
                    <a:pt x="8781" y="426765"/>
                  </a:lnTo>
                  <a:lnTo>
                    <a:pt x="8165" y="429289"/>
                  </a:lnTo>
                  <a:lnTo>
                    <a:pt x="4392" y="4343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018"/>
            <p:cNvSpPr/>
            <p:nvPr/>
          </p:nvSpPr>
          <p:spPr>
            <a:xfrm>
              <a:off x="4496060" y="4214209"/>
              <a:ext cx="296920" cy="181932"/>
            </a:xfrm>
            <a:custGeom>
              <a:avLst/>
              <a:gdLst/>
              <a:ahLst/>
              <a:cxnLst/>
              <a:rect l="0" t="0" r="0" b="0"/>
              <a:pathLst>
                <a:path w="296920" h="181932">
                  <a:moveTo>
                    <a:pt x="114040" y="22509"/>
                  </a:moveTo>
                  <a:lnTo>
                    <a:pt x="109994" y="18464"/>
                  </a:lnTo>
                  <a:lnTo>
                    <a:pt x="108007" y="14222"/>
                  </a:lnTo>
                  <a:lnTo>
                    <a:pt x="107479" y="11905"/>
                  </a:lnTo>
                  <a:lnTo>
                    <a:pt x="106278" y="10359"/>
                  </a:lnTo>
                  <a:lnTo>
                    <a:pt x="92580" y="829"/>
                  </a:lnTo>
                  <a:lnTo>
                    <a:pt x="87547" y="0"/>
                  </a:lnTo>
                  <a:lnTo>
                    <a:pt x="76650" y="3799"/>
                  </a:lnTo>
                  <a:lnTo>
                    <a:pt x="62698" y="14332"/>
                  </a:lnTo>
                  <a:lnTo>
                    <a:pt x="39272" y="47049"/>
                  </a:lnTo>
                  <a:lnTo>
                    <a:pt x="19841" y="81419"/>
                  </a:lnTo>
                  <a:lnTo>
                    <a:pt x="6448" y="106569"/>
                  </a:lnTo>
                  <a:lnTo>
                    <a:pt x="1063" y="140463"/>
                  </a:lnTo>
                  <a:lnTo>
                    <a:pt x="0" y="163967"/>
                  </a:lnTo>
                  <a:lnTo>
                    <a:pt x="1608" y="168461"/>
                  </a:lnTo>
                  <a:lnTo>
                    <a:pt x="7906" y="175712"/>
                  </a:lnTo>
                  <a:lnTo>
                    <a:pt x="14094" y="179501"/>
                  </a:lnTo>
                  <a:lnTo>
                    <a:pt x="20513" y="181183"/>
                  </a:lnTo>
                  <a:lnTo>
                    <a:pt x="29009" y="181931"/>
                  </a:lnTo>
                  <a:lnTo>
                    <a:pt x="43314" y="178308"/>
                  </a:lnTo>
                  <a:lnTo>
                    <a:pt x="50996" y="171905"/>
                  </a:lnTo>
                  <a:lnTo>
                    <a:pt x="74168" y="138136"/>
                  </a:lnTo>
                  <a:lnTo>
                    <a:pt x="92795" y="100264"/>
                  </a:lnTo>
                  <a:lnTo>
                    <a:pt x="99871" y="68538"/>
                  </a:lnTo>
                  <a:lnTo>
                    <a:pt x="105842" y="30826"/>
                  </a:lnTo>
                  <a:lnTo>
                    <a:pt x="106385" y="15823"/>
                  </a:lnTo>
                  <a:lnTo>
                    <a:pt x="107264" y="29635"/>
                  </a:lnTo>
                  <a:lnTo>
                    <a:pt x="117025" y="61549"/>
                  </a:lnTo>
                  <a:lnTo>
                    <a:pt x="129337" y="98833"/>
                  </a:lnTo>
                  <a:lnTo>
                    <a:pt x="143495" y="133260"/>
                  </a:lnTo>
                  <a:lnTo>
                    <a:pt x="173611" y="166153"/>
                  </a:lnTo>
                  <a:lnTo>
                    <a:pt x="179153" y="171612"/>
                  </a:lnTo>
                  <a:lnTo>
                    <a:pt x="192086" y="177677"/>
                  </a:lnTo>
                  <a:lnTo>
                    <a:pt x="221083" y="181571"/>
                  </a:lnTo>
                  <a:lnTo>
                    <a:pt x="239643" y="178201"/>
                  </a:lnTo>
                  <a:lnTo>
                    <a:pt x="259910" y="167794"/>
                  </a:lnTo>
                  <a:lnTo>
                    <a:pt x="296919" y="12919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019"/>
            <p:cNvSpPr/>
            <p:nvPr/>
          </p:nvSpPr>
          <p:spPr>
            <a:xfrm>
              <a:off x="4160532" y="4139912"/>
              <a:ext cx="274309" cy="264448"/>
            </a:xfrm>
            <a:custGeom>
              <a:avLst/>
              <a:gdLst/>
              <a:ahLst/>
              <a:cxnLst/>
              <a:rect l="0" t="0" r="0" b="0"/>
              <a:pathLst>
                <a:path w="274309" h="264448">
                  <a:moveTo>
                    <a:pt x="7608" y="58706"/>
                  </a:moveTo>
                  <a:lnTo>
                    <a:pt x="8453" y="84701"/>
                  </a:lnTo>
                  <a:lnTo>
                    <a:pt x="14167" y="117676"/>
                  </a:lnTo>
                  <a:lnTo>
                    <a:pt x="15018" y="154990"/>
                  </a:lnTo>
                  <a:lnTo>
                    <a:pt x="15184" y="189957"/>
                  </a:lnTo>
                  <a:lnTo>
                    <a:pt x="14375" y="227105"/>
                  </a:lnTo>
                  <a:lnTo>
                    <a:pt x="7920" y="254806"/>
                  </a:lnTo>
                  <a:lnTo>
                    <a:pt x="6969" y="255480"/>
                  </a:lnTo>
                  <a:lnTo>
                    <a:pt x="3654" y="256228"/>
                  </a:lnTo>
                  <a:lnTo>
                    <a:pt x="2432" y="255582"/>
                  </a:lnTo>
                  <a:lnTo>
                    <a:pt x="1617" y="254303"/>
                  </a:lnTo>
                  <a:lnTo>
                    <a:pt x="712" y="249777"/>
                  </a:lnTo>
                  <a:lnTo>
                    <a:pt x="29" y="213947"/>
                  </a:lnTo>
                  <a:lnTo>
                    <a:pt x="0" y="184574"/>
                  </a:lnTo>
                  <a:lnTo>
                    <a:pt x="2249" y="149059"/>
                  </a:lnTo>
                  <a:lnTo>
                    <a:pt x="10535" y="111723"/>
                  </a:lnTo>
                  <a:lnTo>
                    <a:pt x="23714" y="76110"/>
                  </a:lnTo>
                  <a:lnTo>
                    <a:pt x="39293" y="41823"/>
                  </a:lnTo>
                  <a:lnTo>
                    <a:pt x="47372" y="32012"/>
                  </a:lnTo>
                  <a:lnTo>
                    <a:pt x="56607" y="25677"/>
                  </a:lnTo>
                  <a:lnTo>
                    <a:pt x="66356" y="22861"/>
                  </a:lnTo>
                  <a:lnTo>
                    <a:pt x="70479" y="22954"/>
                  </a:lnTo>
                  <a:lnTo>
                    <a:pt x="77320" y="25320"/>
                  </a:lnTo>
                  <a:lnTo>
                    <a:pt x="93499" y="38391"/>
                  </a:lnTo>
                  <a:lnTo>
                    <a:pt x="97889" y="42623"/>
                  </a:lnTo>
                  <a:lnTo>
                    <a:pt x="108112" y="64760"/>
                  </a:lnTo>
                  <a:lnTo>
                    <a:pt x="119150" y="102579"/>
                  </a:lnTo>
                  <a:lnTo>
                    <a:pt x="126076" y="133420"/>
                  </a:lnTo>
                  <a:lnTo>
                    <a:pt x="128505" y="168144"/>
                  </a:lnTo>
                  <a:lnTo>
                    <a:pt x="127067" y="206133"/>
                  </a:lnTo>
                  <a:lnTo>
                    <a:pt x="121739" y="234157"/>
                  </a:lnTo>
                  <a:lnTo>
                    <a:pt x="120102" y="236634"/>
                  </a:lnTo>
                  <a:lnTo>
                    <a:pt x="114388" y="241501"/>
                  </a:lnTo>
                  <a:lnTo>
                    <a:pt x="115139" y="207809"/>
                  </a:lnTo>
                  <a:lnTo>
                    <a:pt x="120371" y="175604"/>
                  </a:lnTo>
                  <a:lnTo>
                    <a:pt x="128132" y="139250"/>
                  </a:lnTo>
                  <a:lnTo>
                    <a:pt x="140779" y="101670"/>
                  </a:lnTo>
                  <a:lnTo>
                    <a:pt x="155251" y="64570"/>
                  </a:lnTo>
                  <a:lnTo>
                    <a:pt x="170262" y="33444"/>
                  </a:lnTo>
                  <a:lnTo>
                    <a:pt x="191534" y="5352"/>
                  </a:lnTo>
                  <a:lnTo>
                    <a:pt x="199701" y="1129"/>
                  </a:lnTo>
                  <a:lnTo>
                    <a:pt x="204251" y="0"/>
                  </a:lnTo>
                  <a:lnTo>
                    <a:pt x="208130" y="96"/>
                  </a:lnTo>
                  <a:lnTo>
                    <a:pt x="214697" y="2461"/>
                  </a:lnTo>
                  <a:lnTo>
                    <a:pt x="220438" y="8589"/>
                  </a:lnTo>
                  <a:lnTo>
                    <a:pt x="231022" y="30369"/>
                  </a:lnTo>
                  <a:lnTo>
                    <a:pt x="240421" y="60823"/>
                  </a:lnTo>
                  <a:lnTo>
                    <a:pt x="242817" y="93012"/>
                  </a:lnTo>
                  <a:lnTo>
                    <a:pt x="243527" y="125223"/>
                  </a:lnTo>
                  <a:lnTo>
                    <a:pt x="243739" y="159508"/>
                  </a:lnTo>
                  <a:lnTo>
                    <a:pt x="243810" y="196962"/>
                  </a:lnTo>
                  <a:lnTo>
                    <a:pt x="246080" y="222157"/>
                  </a:lnTo>
                  <a:lnTo>
                    <a:pt x="252114" y="238087"/>
                  </a:lnTo>
                  <a:lnTo>
                    <a:pt x="274308" y="26444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1020"/>
            <p:cNvSpPr/>
            <p:nvPr/>
          </p:nvSpPr>
          <p:spPr>
            <a:xfrm>
              <a:off x="4046218" y="4107179"/>
              <a:ext cx="1" cy="7622"/>
            </a:xfrm>
            <a:custGeom>
              <a:avLst/>
              <a:gdLst/>
              <a:ahLst/>
              <a:cxnLst/>
              <a:rect l="0" t="0" r="0" b="0"/>
              <a:pathLst>
                <a:path w="1" h="7622">
                  <a:moveTo>
                    <a:pt x="0" y="0"/>
                  </a:moveTo>
                  <a:lnTo>
                    <a:pt x="0" y="76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1021"/>
            <p:cNvSpPr/>
            <p:nvPr/>
          </p:nvSpPr>
          <p:spPr>
            <a:xfrm>
              <a:off x="4030979" y="4221479"/>
              <a:ext cx="30481" cy="182881"/>
            </a:xfrm>
            <a:custGeom>
              <a:avLst/>
              <a:gdLst/>
              <a:ahLst/>
              <a:cxnLst/>
              <a:rect l="0" t="0" r="0" b="0"/>
              <a:pathLst>
                <a:path w="30481" h="182881">
                  <a:moveTo>
                    <a:pt x="30480" y="0"/>
                  </a:moveTo>
                  <a:lnTo>
                    <a:pt x="30480" y="4046"/>
                  </a:lnTo>
                  <a:lnTo>
                    <a:pt x="28222" y="8289"/>
                  </a:lnTo>
                  <a:lnTo>
                    <a:pt x="26434" y="10606"/>
                  </a:lnTo>
                  <a:lnTo>
                    <a:pt x="24449" y="17697"/>
                  </a:lnTo>
                  <a:lnTo>
                    <a:pt x="14710" y="54225"/>
                  </a:lnTo>
                  <a:lnTo>
                    <a:pt x="9722" y="78720"/>
                  </a:lnTo>
                  <a:lnTo>
                    <a:pt x="5985" y="107426"/>
                  </a:lnTo>
                  <a:lnTo>
                    <a:pt x="1183" y="143423"/>
                  </a:lnTo>
                  <a:lnTo>
                    <a:pt x="21" y="181468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022"/>
            <p:cNvSpPr/>
            <p:nvPr/>
          </p:nvSpPr>
          <p:spPr>
            <a:xfrm>
              <a:off x="3779518" y="4175916"/>
              <a:ext cx="205742" cy="235566"/>
            </a:xfrm>
            <a:custGeom>
              <a:avLst/>
              <a:gdLst/>
              <a:ahLst/>
              <a:cxnLst/>
              <a:rect l="0" t="0" r="0" b="0"/>
              <a:pathLst>
                <a:path w="205742" h="235566">
                  <a:moveTo>
                    <a:pt x="0" y="37943"/>
                  </a:moveTo>
                  <a:lnTo>
                    <a:pt x="0" y="41988"/>
                  </a:lnTo>
                  <a:lnTo>
                    <a:pt x="12998" y="73042"/>
                  </a:lnTo>
                  <a:lnTo>
                    <a:pt x="20662" y="105680"/>
                  </a:lnTo>
                  <a:lnTo>
                    <a:pt x="26472" y="140882"/>
                  </a:lnTo>
                  <a:lnTo>
                    <a:pt x="29690" y="174363"/>
                  </a:lnTo>
                  <a:lnTo>
                    <a:pt x="30378" y="209060"/>
                  </a:lnTo>
                  <a:lnTo>
                    <a:pt x="30480" y="235565"/>
                  </a:lnTo>
                  <a:lnTo>
                    <a:pt x="30482" y="202633"/>
                  </a:lnTo>
                  <a:lnTo>
                    <a:pt x="30482" y="166399"/>
                  </a:lnTo>
                  <a:lnTo>
                    <a:pt x="32738" y="134424"/>
                  </a:lnTo>
                  <a:lnTo>
                    <a:pt x="38771" y="100397"/>
                  </a:lnTo>
                  <a:lnTo>
                    <a:pt x="48177" y="68864"/>
                  </a:lnTo>
                  <a:lnTo>
                    <a:pt x="63947" y="40332"/>
                  </a:lnTo>
                  <a:lnTo>
                    <a:pt x="82447" y="20306"/>
                  </a:lnTo>
                  <a:lnTo>
                    <a:pt x="103870" y="5955"/>
                  </a:lnTo>
                  <a:lnTo>
                    <a:pt x="119299" y="1653"/>
                  </a:lnTo>
                  <a:lnTo>
                    <a:pt x="149854" y="0"/>
                  </a:lnTo>
                  <a:lnTo>
                    <a:pt x="165097" y="3935"/>
                  </a:lnTo>
                  <a:lnTo>
                    <a:pt x="196335" y="22764"/>
                  </a:lnTo>
                  <a:lnTo>
                    <a:pt x="205741" y="303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023"/>
            <p:cNvSpPr/>
            <p:nvPr/>
          </p:nvSpPr>
          <p:spPr>
            <a:xfrm>
              <a:off x="3516879" y="3933857"/>
              <a:ext cx="261099" cy="340962"/>
            </a:xfrm>
            <a:custGeom>
              <a:avLst/>
              <a:gdLst/>
              <a:ahLst/>
              <a:cxnLst/>
              <a:rect l="0" t="0" r="0" b="0"/>
              <a:pathLst>
                <a:path w="261099" h="340962">
                  <a:moveTo>
                    <a:pt x="26421" y="173322"/>
                  </a:moveTo>
                  <a:lnTo>
                    <a:pt x="26421" y="169277"/>
                  </a:lnTo>
                  <a:lnTo>
                    <a:pt x="21903" y="165033"/>
                  </a:lnTo>
                  <a:lnTo>
                    <a:pt x="18330" y="162715"/>
                  </a:lnTo>
                  <a:lnTo>
                    <a:pt x="15946" y="159478"/>
                  </a:lnTo>
                  <a:lnTo>
                    <a:pt x="5516" y="126275"/>
                  </a:lnTo>
                  <a:lnTo>
                    <a:pt x="0" y="104348"/>
                  </a:lnTo>
                  <a:lnTo>
                    <a:pt x="2975" y="82612"/>
                  </a:lnTo>
                  <a:lnTo>
                    <a:pt x="13977" y="54372"/>
                  </a:lnTo>
                  <a:lnTo>
                    <a:pt x="46150" y="23499"/>
                  </a:lnTo>
                  <a:lnTo>
                    <a:pt x="78263" y="9234"/>
                  </a:lnTo>
                  <a:lnTo>
                    <a:pt x="103870" y="1748"/>
                  </a:lnTo>
                  <a:lnTo>
                    <a:pt x="136668" y="0"/>
                  </a:lnTo>
                  <a:lnTo>
                    <a:pt x="167365" y="4470"/>
                  </a:lnTo>
                  <a:lnTo>
                    <a:pt x="184736" y="8812"/>
                  </a:lnTo>
                  <a:lnTo>
                    <a:pt x="208795" y="24106"/>
                  </a:lnTo>
                  <a:lnTo>
                    <a:pt x="238834" y="52877"/>
                  </a:lnTo>
                  <a:lnTo>
                    <a:pt x="250930" y="70967"/>
                  </a:lnTo>
                  <a:lnTo>
                    <a:pt x="259171" y="100190"/>
                  </a:lnTo>
                  <a:lnTo>
                    <a:pt x="261098" y="124732"/>
                  </a:lnTo>
                  <a:lnTo>
                    <a:pt x="260262" y="150880"/>
                  </a:lnTo>
                  <a:lnTo>
                    <a:pt x="249424" y="185488"/>
                  </a:lnTo>
                  <a:lnTo>
                    <a:pt x="230501" y="220482"/>
                  </a:lnTo>
                  <a:lnTo>
                    <a:pt x="199094" y="255922"/>
                  </a:lnTo>
                  <a:lnTo>
                    <a:pt x="170433" y="279640"/>
                  </a:lnTo>
                  <a:lnTo>
                    <a:pt x="140493" y="300496"/>
                  </a:lnTo>
                  <a:lnTo>
                    <a:pt x="104079" y="318669"/>
                  </a:lnTo>
                  <a:lnTo>
                    <a:pt x="73001" y="330824"/>
                  </a:lnTo>
                  <a:lnTo>
                    <a:pt x="63209" y="333070"/>
                  </a:lnTo>
                  <a:lnTo>
                    <a:pt x="49280" y="3409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024"/>
            <p:cNvSpPr/>
            <p:nvPr/>
          </p:nvSpPr>
          <p:spPr>
            <a:xfrm>
              <a:off x="3573779" y="4122418"/>
              <a:ext cx="7151" cy="319511"/>
            </a:xfrm>
            <a:custGeom>
              <a:avLst/>
              <a:gdLst/>
              <a:ahLst/>
              <a:cxnLst/>
              <a:rect l="0" t="0" r="0" b="0"/>
              <a:pathLst>
                <a:path w="7151" h="319511">
                  <a:moveTo>
                    <a:pt x="0" y="0"/>
                  </a:moveTo>
                  <a:lnTo>
                    <a:pt x="845" y="32576"/>
                  </a:lnTo>
                  <a:lnTo>
                    <a:pt x="6031" y="65891"/>
                  </a:lnTo>
                  <a:lnTo>
                    <a:pt x="7150" y="102779"/>
                  </a:lnTo>
                  <a:lnTo>
                    <a:pt x="6564" y="130346"/>
                  </a:lnTo>
                  <a:lnTo>
                    <a:pt x="3482" y="156711"/>
                  </a:lnTo>
                  <a:lnTo>
                    <a:pt x="1548" y="182537"/>
                  </a:lnTo>
                  <a:lnTo>
                    <a:pt x="688" y="208130"/>
                  </a:lnTo>
                  <a:lnTo>
                    <a:pt x="204" y="244642"/>
                  </a:lnTo>
                  <a:lnTo>
                    <a:pt x="40" y="280595"/>
                  </a:lnTo>
                  <a:lnTo>
                    <a:pt x="0" y="318248"/>
                  </a:lnTo>
                  <a:lnTo>
                    <a:pt x="0" y="31951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133"/>
          <p:cNvGrpSpPr/>
          <p:nvPr/>
        </p:nvGrpSpPr>
        <p:grpSpPr>
          <a:xfrm>
            <a:off x="3520440" y="3368040"/>
            <a:ext cx="205740" cy="426720"/>
            <a:chOff x="3520440" y="3368040"/>
            <a:chExt cx="205740" cy="426720"/>
          </a:xfrm>
        </p:grpSpPr>
        <p:sp>
          <p:nvSpPr>
            <p:cNvPr id="494" name="SMARTInkShape-1025"/>
            <p:cNvSpPr/>
            <p:nvPr/>
          </p:nvSpPr>
          <p:spPr>
            <a:xfrm>
              <a:off x="3520440" y="3611879"/>
              <a:ext cx="205740" cy="30481"/>
            </a:xfrm>
            <a:custGeom>
              <a:avLst/>
              <a:gdLst/>
              <a:ahLst/>
              <a:cxnLst/>
              <a:rect l="0" t="0" r="0" b="0"/>
              <a:pathLst>
                <a:path w="205740" h="30481">
                  <a:moveTo>
                    <a:pt x="0" y="30480"/>
                  </a:moveTo>
                  <a:lnTo>
                    <a:pt x="0" y="26434"/>
                  </a:lnTo>
                  <a:lnTo>
                    <a:pt x="845" y="25243"/>
                  </a:lnTo>
                  <a:lnTo>
                    <a:pt x="2255" y="24449"/>
                  </a:lnTo>
                  <a:lnTo>
                    <a:pt x="7776" y="23566"/>
                  </a:lnTo>
                  <a:lnTo>
                    <a:pt x="39124" y="18907"/>
                  </a:lnTo>
                  <a:lnTo>
                    <a:pt x="69628" y="10728"/>
                  </a:lnTo>
                  <a:lnTo>
                    <a:pt x="105130" y="8234"/>
                  </a:lnTo>
                  <a:lnTo>
                    <a:pt x="140898" y="3696"/>
                  </a:lnTo>
                  <a:lnTo>
                    <a:pt x="173646" y="731"/>
                  </a:lnTo>
                  <a:lnTo>
                    <a:pt x="2057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1026"/>
            <p:cNvSpPr/>
            <p:nvPr/>
          </p:nvSpPr>
          <p:spPr>
            <a:xfrm>
              <a:off x="3657605" y="3368040"/>
              <a:ext cx="30475" cy="426720"/>
            </a:xfrm>
            <a:custGeom>
              <a:avLst/>
              <a:gdLst/>
              <a:ahLst/>
              <a:cxnLst/>
              <a:rect l="0" t="0" r="0" b="0"/>
              <a:pathLst>
                <a:path w="30475" h="426720">
                  <a:moveTo>
                    <a:pt x="30474" y="0"/>
                  </a:moveTo>
                  <a:lnTo>
                    <a:pt x="30474" y="4044"/>
                  </a:lnTo>
                  <a:lnTo>
                    <a:pt x="28216" y="8288"/>
                  </a:lnTo>
                  <a:lnTo>
                    <a:pt x="26429" y="10604"/>
                  </a:lnTo>
                  <a:lnTo>
                    <a:pt x="24443" y="17694"/>
                  </a:lnTo>
                  <a:lnTo>
                    <a:pt x="21370" y="47892"/>
                  </a:lnTo>
                  <a:lnTo>
                    <a:pt x="12443" y="75902"/>
                  </a:lnTo>
                  <a:lnTo>
                    <a:pt x="9044" y="111484"/>
                  </a:lnTo>
                  <a:lnTo>
                    <a:pt x="8251" y="139295"/>
                  </a:lnTo>
                  <a:lnTo>
                    <a:pt x="5638" y="170847"/>
                  </a:lnTo>
                  <a:lnTo>
                    <a:pt x="2501" y="203778"/>
                  </a:lnTo>
                  <a:lnTo>
                    <a:pt x="1110" y="235348"/>
                  </a:lnTo>
                  <a:lnTo>
                    <a:pt x="489" y="266311"/>
                  </a:lnTo>
                  <a:lnTo>
                    <a:pt x="215" y="296161"/>
                  </a:lnTo>
                  <a:lnTo>
                    <a:pt x="93" y="323538"/>
                  </a:lnTo>
                  <a:lnTo>
                    <a:pt x="24" y="354661"/>
                  </a:lnTo>
                  <a:lnTo>
                    <a:pt x="0" y="387085"/>
                  </a:lnTo>
                  <a:lnTo>
                    <a:pt x="843" y="404346"/>
                  </a:lnTo>
                  <a:lnTo>
                    <a:pt x="7613" y="426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027"/>
            <p:cNvSpPr/>
            <p:nvPr/>
          </p:nvSpPr>
          <p:spPr>
            <a:xfrm>
              <a:off x="3543300" y="3451859"/>
              <a:ext cx="15241" cy="342901"/>
            </a:xfrm>
            <a:custGeom>
              <a:avLst/>
              <a:gdLst/>
              <a:ahLst/>
              <a:cxnLst/>
              <a:rect l="0" t="0" r="0" b="0"/>
              <a:pathLst>
                <a:path w="15241" h="342901">
                  <a:moveTo>
                    <a:pt x="15240" y="0"/>
                  </a:moveTo>
                  <a:lnTo>
                    <a:pt x="15240" y="32574"/>
                  </a:lnTo>
                  <a:lnTo>
                    <a:pt x="15240" y="63631"/>
                  </a:lnTo>
                  <a:lnTo>
                    <a:pt x="15240" y="94490"/>
                  </a:lnTo>
                  <a:lnTo>
                    <a:pt x="12982" y="130444"/>
                  </a:lnTo>
                  <a:lnTo>
                    <a:pt x="10002" y="156187"/>
                  </a:lnTo>
                  <a:lnTo>
                    <a:pt x="8678" y="184562"/>
                  </a:lnTo>
                  <a:lnTo>
                    <a:pt x="7932" y="221009"/>
                  </a:lnTo>
                  <a:lnTo>
                    <a:pt x="3666" y="253257"/>
                  </a:lnTo>
                  <a:lnTo>
                    <a:pt x="722" y="288408"/>
                  </a:lnTo>
                  <a:lnTo>
                    <a:pt x="94" y="323464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134"/>
          <p:cNvGrpSpPr/>
          <p:nvPr/>
        </p:nvGrpSpPr>
        <p:grpSpPr>
          <a:xfrm>
            <a:off x="3795991" y="3430792"/>
            <a:ext cx="1781849" cy="423369"/>
            <a:chOff x="3795991" y="3430792"/>
            <a:chExt cx="1781849" cy="423369"/>
          </a:xfrm>
        </p:grpSpPr>
        <p:sp>
          <p:nvSpPr>
            <p:cNvPr id="498" name="SMARTInkShape-1028"/>
            <p:cNvSpPr/>
            <p:nvPr/>
          </p:nvSpPr>
          <p:spPr>
            <a:xfrm>
              <a:off x="5246120" y="3563294"/>
              <a:ext cx="331720" cy="290867"/>
            </a:xfrm>
            <a:custGeom>
              <a:avLst/>
              <a:gdLst/>
              <a:ahLst/>
              <a:cxnLst/>
              <a:rect l="0" t="0" r="0" b="0"/>
              <a:pathLst>
                <a:path w="331720" h="290867">
                  <a:moveTo>
                    <a:pt x="49780" y="79065"/>
                  </a:moveTo>
                  <a:lnTo>
                    <a:pt x="42474" y="79065"/>
                  </a:lnTo>
                  <a:lnTo>
                    <a:pt x="42185" y="89672"/>
                  </a:lnTo>
                  <a:lnTo>
                    <a:pt x="44429" y="94504"/>
                  </a:lnTo>
                  <a:lnTo>
                    <a:pt x="46213" y="96977"/>
                  </a:lnTo>
                  <a:lnTo>
                    <a:pt x="56812" y="104503"/>
                  </a:lnTo>
                  <a:lnTo>
                    <a:pt x="70677" y="108052"/>
                  </a:lnTo>
                  <a:lnTo>
                    <a:pt x="104675" y="109412"/>
                  </a:lnTo>
                  <a:lnTo>
                    <a:pt x="141424" y="101238"/>
                  </a:lnTo>
                  <a:lnTo>
                    <a:pt x="171738" y="87585"/>
                  </a:lnTo>
                  <a:lnTo>
                    <a:pt x="186480" y="73499"/>
                  </a:lnTo>
                  <a:lnTo>
                    <a:pt x="201785" y="46262"/>
                  </a:lnTo>
                  <a:lnTo>
                    <a:pt x="205389" y="33160"/>
                  </a:lnTo>
                  <a:lnTo>
                    <a:pt x="204171" y="21691"/>
                  </a:lnTo>
                  <a:lnTo>
                    <a:pt x="200806" y="13207"/>
                  </a:lnTo>
                  <a:lnTo>
                    <a:pt x="198725" y="9761"/>
                  </a:lnTo>
                  <a:lnTo>
                    <a:pt x="187701" y="862"/>
                  </a:lnTo>
                  <a:lnTo>
                    <a:pt x="174015" y="0"/>
                  </a:lnTo>
                  <a:lnTo>
                    <a:pt x="137632" y="6345"/>
                  </a:lnTo>
                  <a:lnTo>
                    <a:pt x="107888" y="17349"/>
                  </a:lnTo>
                  <a:lnTo>
                    <a:pt x="72735" y="48404"/>
                  </a:lnTo>
                  <a:lnTo>
                    <a:pt x="44822" y="78070"/>
                  </a:lnTo>
                  <a:lnTo>
                    <a:pt x="20934" y="113295"/>
                  </a:lnTo>
                  <a:lnTo>
                    <a:pt x="4449" y="150544"/>
                  </a:lnTo>
                  <a:lnTo>
                    <a:pt x="0" y="175744"/>
                  </a:lnTo>
                  <a:lnTo>
                    <a:pt x="2537" y="198798"/>
                  </a:lnTo>
                  <a:lnTo>
                    <a:pt x="10156" y="219487"/>
                  </a:lnTo>
                  <a:lnTo>
                    <a:pt x="22008" y="237148"/>
                  </a:lnTo>
                  <a:lnTo>
                    <a:pt x="51053" y="261369"/>
                  </a:lnTo>
                  <a:lnTo>
                    <a:pt x="86470" y="280588"/>
                  </a:lnTo>
                  <a:lnTo>
                    <a:pt x="123773" y="288918"/>
                  </a:lnTo>
                  <a:lnTo>
                    <a:pt x="151245" y="290866"/>
                  </a:lnTo>
                  <a:lnTo>
                    <a:pt x="180389" y="290039"/>
                  </a:lnTo>
                  <a:lnTo>
                    <a:pt x="210274" y="284025"/>
                  </a:lnTo>
                  <a:lnTo>
                    <a:pt x="240490" y="275710"/>
                  </a:lnTo>
                  <a:lnTo>
                    <a:pt x="269160" y="266369"/>
                  </a:lnTo>
                  <a:lnTo>
                    <a:pt x="302647" y="251589"/>
                  </a:lnTo>
                  <a:lnTo>
                    <a:pt x="331719" y="23146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029"/>
            <p:cNvSpPr/>
            <p:nvPr/>
          </p:nvSpPr>
          <p:spPr>
            <a:xfrm>
              <a:off x="4962851" y="3608577"/>
              <a:ext cx="264468" cy="170675"/>
            </a:xfrm>
            <a:custGeom>
              <a:avLst/>
              <a:gdLst/>
              <a:ahLst/>
              <a:cxnLst/>
              <a:rect l="0" t="0" r="0" b="0"/>
              <a:pathLst>
                <a:path w="264468" h="170675">
                  <a:moveTo>
                    <a:pt x="173029" y="10923"/>
                  </a:moveTo>
                  <a:lnTo>
                    <a:pt x="162421" y="10923"/>
                  </a:lnTo>
                  <a:lnTo>
                    <a:pt x="157591" y="8663"/>
                  </a:lnTo>
                  <a:lnTo>
                    <a:pt x="150926" y="4838"/>
                  </a:lnTo>
                  <a:lnTo>
                    <a:pt x="139499" y="317"/>
                  </a:lnTo>
                  <a:lnTo>
                    <a:pt x="128211" y="0"/>
                  </a:lnTo>
                  <a:lnTo>
                    <a:pt x="91552" y="9797"/>
                  </a:lnTo>
                  <a:lnTo>
                    <a:pt x="57866" y="31762"/>
                  </a:lnTo>
                  <a:lnTo>
                    <a:pt x="22773" y="64999"/>
                  </a:lnTo>
                  <a:lnTo>
                    <a:pt x="8282" y="87340"/>
                  </a:lnTo>
                  <a:lnTo>
                    <a:pt x="884" y="107789"/>
                  </a:lnTo>
                  <a:lnTo>
                    <a:pt x="0" y="118321"/>
                  </a:lnTo>
                  <a:lnTo>
                    <a:pt x="2428" y="125824"/>
                  </a:lnTo>
                  <a:lnTo>
                    <a:pt x="8557" y="134808"/>
                  </a:lnTo>
                  <a:lnTo>
                    <a:pt x="19780" y="142832"/>
                  </a:lnTo>
                  <a:lnTo>
                    <a:pt x="24296" y="143735"/>
                  </a:lnTo>
                  <a:lnTo>
                    <a:pt x="33830" y="142482"/>
                  </a:lnTo>
                  <a:lnTo>
                    <a:pt x="63853" y="130033"/>
                  </a:lnTo>
                  <a:lnTo>
                    <a:pt x="98336" y="104433"/>
                  </a:lnTo>
                  <a:lnTo>
                    <a:pt x="108223" y="92276"/>
                  </a:lnTo>
                  <a:lnTo>
                    <a:pt x="129499" y="57165"/>
                  </a:lnTo>
                  <a:lnTo>
                    <a:pt x="147740" y="27011"/>
                  </a:lnTo>
                  <a:lnTo>
                    <a:pt x="149688" y="20215"/>
                  </a:lnTo>
                  <a:lnTo>
                    <a:pt x="149849" y="20503"/>
                  </a:lnTo>
                  <a:lnTo>
                    <a:pt x="151007" y="52823"/>
                  </a:lnTo>
                  <a:lnTo>
                    <a:pt x="156726" y="87621"/>
                  </a:lnTo>
                  <a:lnTo>
                    <a:pt x="165937" y="123030"/>
                  </a:lnTo>
                  <a:lnTo>
                    <a:pt x="171571" y="134408"/>
                  </a:lnTo>
                  <a:lnTo>
                    <a:pt x="185108" y="150333"/>
                  </a:lnTo>
                  <a:lnTo>
                    <a:pt x="203983" y="164083"/>
                  </a:lnTo>
                  <a:lnTo>
                    <a:pt x="220677" y="168909"/>
                  </a:lnTo>
                  <a:lnTo>
                    <a:pt x="246608" y="170674"/>
                  </a:lnTo>
                  <a:lnTo>
                    <a:pt x="254554" y="168566"/>
                  </a:lnTo>
                  <a:lnTo>
                    <a:pt x="264467" y="16332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030"/>
            <p:cNvSpPr/>
            <p:nvPr/>
          </p:nvSpPr>
          <p:spPr>
            <a:xfrm>
              <a:off x="4774510" y="3430792"/>
              <a:ext cx="170871" cy="371588"/>
            </a:xfrm>
            <a:custGeom>
              <a:avLst/>
              <a:gdLst/>
              <a:ahLst/>
              <a:cxnLst/>
              <a:rect l="0" t="0" r="0" b="0"/>
              <a:pathLst>
                <a:path w="170871" h="371588">
                  <a:moveTo>
                    <a:pt x="148008" y="181087"/>
                  </a:moveTo>
                  <a:lnTo>
                    <a:pt x="143963" y="181087"/>
                  </a:lnTo>
                  <a:lnTo>
                    <a:pt x="119840" y="174174"/>
                  </a:lnTo>
                  <a:lnTo>
                    <a:pt x="111218" y="173781"/>
                  </a:lnTo>
                  <a:lnTo>
                    <a:pt x="92799" y="181651"/>
                  </a:lnTo>
                  <a:lnTo>
                    <a:pt x="58581" y="204355"/>
                  </a:lnTo>
                  <a:lnTo>
                    <a:pt x="32602" y="228393"/>
                  </a:lnTo>
                  <a:lnTo>
                    <a:pt x="18612" y="254183"/>
                  </a:lnTo>
                  <a:lnTo>
                    <a:pt x="9103" y="283273"/>
                  </a:lnTo>
                  <a:lnTo>
                    <a:pt x="0" y="317359"/>
                  </a:lnTo>
                  <a:lnTo>
                    <a:pt x="2741" y="339996"/>
                  </a:lnTo>
                  <a:lnTo>
                    <a:pt x="6681" y="352184"/>
                  </a:lnTo>
                  <a:lnTo>
                    <a:pt x="9765" y="356112"/>
                  </a:lnTo>
                  <a:lnTo>
                    <a:pt x="17704" y="360475"/>
                  </a:lnTo>
                  <a:lnTo>
                    <a:pt x="31695" y="362933"/>
                  </a:lnTo>
                  <a:lnTo>
                    <a:pt x="50609" y="359616"/>
                  </a:lnTo>
                  <a:lnTo>
                    <a:pt x="72301" y="349226"/>
                  </a:lnTo>
                  <a:lnTo>
                    <a:pt x="90770" y="331376"/>
                  </a:lnTo>
                  <a:lnTo>
                    <a:pt x="112180" y="296506"/>
                  </a:lnTo>
                  <a:lnTo>
                    <a:pt x="127610" y="266180"/>
                  </a:lnTo>
                  <a:lnTo>
                    <a:pt x="142058" y="229912"/>
                  </a:lnTo>
                  <a:lnTo>
                    <a:pt x="149034" y="201940"/>
                  </a:lnTo>
                  <a:lnTo>
                    <a:pt x="152697" y="174832"/>
                  </a:lnTo>
                  <a:lnTo>
                    <a:pt x="155172" y="148674"/>
                  </a:lnTo>
                  <a:lnTo>
                    <a:pt x="159095" y="122936"/>
                  </a:lnTo>
                  <a:lnTo>
                    <a:pt x="161403" y="97386"/>
                  </a:lnTo>
                  <a:lnTo>
                    <a:pt x="162703" y="63719"/>
                  </a:lnTo>
                  <a:lnTo>
                    <a:pt x="163142" y="29585"/>
                  </a:lnTo>
                  <a:lnTo>
                    <a:pt x="160943" y="18361"/>
                  </a:lnTo>
                  <a:lnTo>
                    <a:pt x="157204" y="7284"/>
                  </a:lnTo>
                  <a:lnTo>
                    <a:pt x="155939" y="0"/>
                  </a:lnTo>
                  <a:lnTo>
                    <a:pt x="155837" y="250"/>
                  </a:lnTo>
                  <a:lnTo>
                    <a:pt x="155722" y="2784"/>
                  </a:lnTo>
                  <a:lnTo>
                    <a:pt x="157929" y="6733"/>
                  </a:lnTo>
                  <a:lnTo>
                    <a:pt x="159701" y="8970"/>
                  </a:lnTo>
                  <a:lnTo>
                    <a:pt x="162196" y="24257"/>
                  </a:lnTo>
                  <a:lnTo>
                    <a:pt x="162194" y="59108"/>
                  </a:lnTo>
                  <a:lnTo>
                    <a:pt x="157950" y="95367"/>
                  </a:lnTo>
                  <a:lnTo>
                    <a:pt x="156661" y="126338"/>
                  </a:lnTo>
                  <a:lnTo>
                    <a:pt x="153831" y="159857"/>
                  </a:lnTo>
                  <a:lnTo>
                    <a:pt x="150597" y="193665"/>
                  </a:lnTo>
                  <a:lnTo>
                    <a:pt x="149160" y="225625"/>
                  </a:lnTo>
                  <a:lnTo>
                    <a:pt x="146262" y="256760"/>
                  </a:lnTo>
                  <a:lnTo>
                    <a:pt x="142999" y="285840"/>
                  </a:lnTo>
                  <a:lnTo>
                    <a:pt x="142010" y="319558"/>
                  </a:lnTo>
                  <a:lnTo>
                    <a:pt x="148832" y="346980"/>
                  </a:lnTo>
                  <a:lnTo>
                    <a:pt x="153455" y="356417"/>
                  </a:lnTo>
                  <a:lnTo>
                    <a:pt x="170870" y="37158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031"/>
            <p:cNvSpPr/>
            <p:nvPr/>
          </p:nvSpPr>
          <p:spPr>
            <a:xfrm>
              <a:off x="4747259" y="3520440"/>
              <a:ext cx="7621" cy="15240"/>
            </a:xfrm>
            <a:custGeom>
              <a:avLst/>
              <a:gdLst/>
              <a:ahLst/>
              <a:cxnLst/>
              <a:rect l="0" t="0" r="0" b="0"/>
              <a:pathLst>
                <a:path w="7621" h="15240">
                  <a:moveTo>
                    <a:pt x="7620" y="0"/>
                  </a:moveTo>
                  <a:lnTo>
                    <a:pt x="1060" y="0"/>
                  </a:lnTo>
                  <a:lnTo>
                    <a:pt x="707" y="845"/>
                  </a:lnTo>
                  <a:lnTo>
                    <a:pt x="0" y="152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032"/>
            <p:cNvSpPr/>
            <p:nvPr/>
          </p:nvSpPr>
          <p:spPr>
            <a:xfrm>
              <a:off x="4709159" y="3611879"/>
              <a:ext cx="30482" cy="182167"/>
            </a:xfrm>
            <a:custGeom>
              <a:avLst/>
              <a:gdLst/>
              <a:ahLst/>
              <a:cxnLst/>
              <a:rect l="0" t="0" r="0" b="0"/>
              <a:pathLst>
                <a:path w="30482" h="182167">
                  <a:moveTo>
                    <a:pt x="30481" y="0"/>
                  </a:moveTo>
                  <a:lnTo>
                    <a:pt x="30481" y="4046"/>
                  </a:lnTo>
                  <a:lnTo>
                    <a:pt x="22720" y="39488"/>
                  </a:lnTo>
                  <a:lnTo>
                    <a:pt x="16969" y="73370"/>
                  </a:lnTo>
                  <a:lnTo>
                    <a:pt x="13493" y="103584"/>
                  </a:lnTo>
                  <a:lnTo>
                    <a:pt x="8780" y="136549"/>
                  </a:lnTo>
                  <a:lnTo>
                    <a:pt x="1741" y="170664"/>
                  </a:lnTo>
                  <a:lnTo>
                    <a:pt x="103" y="182166"/>
                  </a:lnTo>
                  <a:lnTo>
                    <a:pt x="0" y="1752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033"/>
            <p:cNvSpPr/>
            <p:nvPr/>
          </p:nvSpPr>
          <p:spPr>
            <a:xfrm>
              <a:off x="4488181" y="3570801"/>
              <a:ext cx="152399" cy="201100"/>
            </a:xfrm>
            <a:custGeom>
              <a:avLst/>
              <a:gdLst/>
              <a:ahLst/>
              <a:cxnLst/>
              <a:rect l="0" t="0" r="0" b="0"/>
              <a:pathLst>
                <a:path w="152399" h="201100">
                  <a:moveTo>
                    <a:pt x="7619" y="86799"/>
                  </a:moveTo>
                  <a:lnTo>
                    <a:pt x="6772" y="121051"/>
                  </a:lnTo>
                  <a:lnTo>
                    <a:pt x="469" y="156519"/>
                  </a:lnTo>
                  <a:lnTo>
                    <a:pt x="7" y="176933"/>
                  </a:lnTo>
                  <a:lnTo>
                    <a:pt x="0" y="173806"/>
                  </a:lnTo>
                  <a:lnTo>
                    <a:pt x="2258" y="169778"/>
                  </a:lnTo>
                  <a:lnTo>
                    <a:pt x="4044" y="167518"/>
                  </a:lnTo>
                  <a:lnTo>
                    <a:pt x="6029" y="160492"/>
                  </a:lnTo>
                  <a:lnTo>
                    <a:pt x="11571" y="123247"/>
                  </a:lnTo>
                  <a:lnTo>
                    <a:pt x="21444" y="88009"/>
                  </a:lnTo>
                  <a:lnTo>
                    <a:pt x="36564" y="50693"/>
                  </a:lnTo>
                  <a:lnTo>
                    <a:pt x="47520" y="28687"/>
                  </a:lnTo>
                  <a:lnTo>
                    <a:pt x="66118" y="6896"/>
                  </a:lnTo>
                  <a:lnTo>
                    <a:pt x="74823" y="1051"/>
                  </a:lnTo>
                  <a:lnTo>
                    <a:pt x="78668" y="0"/>
                  </a:lnTo>
                  <a:lnTo>
                    <a:pt x="82078" y="146"/>
                  </a:lnTo>
                  <a:lnTo>
                    <a:pt x="88124" y="2566"/>
                  </a:lnTo>
                  <a:lnTo>
                    <a:pt x="93635" y="6462"/>
                  </a:lnTo>
                  <a:lnTo>
                    <a:pt x="101495" y="17464"/>
                  </a:lnTo>
                  <a:lnTo>
                    <a:pt x="114283" y="49602"/>
                  </a:lnTo>
                  <a:lnTo>
                    <a:pt x="119657" y="71827"/>
                  </a:lnTo>
                  <a:lnTo>
                    <a:pt x="125516" y="106136"/>
                  </a:lnTo>
                  <a:lnTo>
                    <a:pt x="129591" y="143833"/>
                  </a:lnTo>
                  <a:lnTo>
                    <a:pt x="136382" y="179363"/>
                  </a:lnTo>
                  <a:lnTo>
                    <a:pt x="136813" y="186640"/>
                  </a:lnTo>
                  <a:lnTo>
                    <a:pt x="139262" y="192697"/>
                  </a:lnTo>
                  <a:lnTo>
                    <a:pt x="144454" y="200607"/>
                  </a:lnTo>
                  <a:lnTo>
                    <a:pt x="152398" y="20109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034"/>
            <p:cNvSpPr/>
            <p:nvPr/>
          </p:nvSpPr>
          <p:spPr>
            <a:xfrm>
              <a:off x="4450079" y="3505200"/>
              <a:ext cx="7622" cy="7619"/>
            </a:xfrm>
            <a:custGeom>
              <a:avLst/>
              <a:gdLst/>
              <a:ahLst/>
              <a:cxnLst/>
              <a:rect l="0" t="0" r="0" b="0"/>
              <a:pathLst>
                <a:path w="7622" h="7619">
                  <a:moveTo>
                    <a:pt x="7621" y="0"/>
                  </a:moveTo>
                  <a:lnTo>
                    <a:pt x="3575" y="0"/>
                  </a:lnTo>
                  <a:lnTo>
                    <a:pt x="2384" y="846"/>
                  </a:lnTo>
                  <a:lnTo>
                    <a:pt x="1588" y="2256"/>
                  </a:lnTo>
                  <a:lnTo>
                    <a:pt x="0" y="76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035"/>
            <p:cNvSpPr/>
            <p:nvPr/>
          </p:nvSpPr>
          <p:spPr>
            <a:xfrm>
              <a:off x="4396740" y="3642359"/>
              <a:ext cx="22861" cy="129542"/>
            </a:xfrm>
            <a:custGeom>
              <a:avLst/>
              <a:gdLst/>
              <a:ahLst/>
              <a:cxnLst/>
              <a:rect l="0" t="0" r="0" b="0"/>
              <a:pathLst>
                <a:path w="22861" h="129542">
                  <a:moveTo>
                    <a:pt x="22860" y="0"/>
                  </a:moveTo>
                  <a:lnTo>
                    <a:pt x="22860" y="4045"/>
                  </a:lnTo>
                  <a:lnTo>
                    <a:pt x="20600" y="8289"/>
                  </a:lnTo>
                  <a:lnTo>
                    <a:pt x="18814" y="10607"/>
                  </a:lnTo>
                  <a:lnTo>
                    <a:pt x="11506" y="46651"/>
                  </a:lnTo>
                  <a:lnTo>
                    <a:pt x="8131" y="81685"/>
                  </a:lnTo>
                  <a:lnTo>
                    <a:pt x="7000" y="93030"/>
                  </a:lnTo>
                  <a:lnTo>
                    <a:pt x="0" y="1295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1036"/>
            <p:cNvSpPr/>
            <p:nvPr/>
          </p:nvSpPr>
          <p:spPr>
            <a:xfrm>
              <a:off x="4061459" y="3575560"/>
              <a:ext cx="220782" cy="209994"/>
            </a:xfrm>
            <a:custGeom>
              <a:avLst/>
              <a:gdLst/>
              <a:ahLst/>
              <a:cxnLst/>
              <a:rect l="0" t="0" r="0" b="0"/>
              <a:pathLst>
                <a:path w="220782" h="209994">
                  <a:moveTo>
                    <a:pt x="0" y="43940"/>
                  </a:moveTo>
                  <a:lnTo>
                    <a:pt x="846" y="66039"/>
                  </a:lnTo>
                  <a:lnTo>
                    <a:pt x="6560" y="98182"/>
                  </a:lnTo>
                  <a:lnTo>
                    <a:pt x="12648" y="133174"/>
                  </a:lnTo>
                  <a:lnTo>
                    <a:pt x="14727" y="165424"/>
                  </a:lnTo>
                  <a:lnTo>
                    <a:pt x="15139" y="188161"/>
                  </a:lnTo>
                  <a:lnTo>
                    <a:pt x="12938" y="194962"/>
                  </a:lnTo>
                  <a:lnTo>
                    <a:pt x="9983" y="200807"/>
                  </a:lnTo>
                  <a:lnTo>
                    <a:pt x="7932" y="209993"/>
                  </a:lnTo>
                  <a:lnTo>
                    <a:pt x="7827" y="209676"/>
                  </a:lnTo>
                  <a:lnTo>
                    <a:pt x="7622" y="172284"/>
                  </a:lnTo>
                  <a:lnTo>
                    <a:pt x="11666" y="137626"/>
                  </a:lnTo>
                  <a:lnTo>
                    <a:pt x="18226" y="109139"/>
                  </a:lnTo>
                  <a:lnTo>
                    <a:pt x="29578" y="79251"/>
                  </a:lnTo>
                  <a:lnTo>
                    <a:pt x="48583" y="44893"/>
                  </a:lnTo>
                  <a:lnTo>
                    <a:pt x="63596" y="23056"/>
                  </a:lnTo>
                  <a:lnTo>
                    <a:pt x="84868" y="4228"/>
                  </a:lnTo>
                  <a:lnTo>
                    <a:pt x="93035" y="889"/>
                  </a:lnTo>
                  <a:lnTo>
                    <a:pt x="97584" y="0"/>
                  </a:lnTo>
                  <a:lnTo>
                    <a:pt x="100616" y="253"/>
                  </a:lnTo>
                  <a:lnTo>
                    <a:pt x="102636" y="1268"/>
                  </a:lnTo>
                  <a:lnTo>
                    <a:pt x="107740" y="9001"/>
                  </a:lnTo>
                  <a:lnTo>
                    <a:pt x="117049" y="26784"/>
                  </a:lnTo>
                  <a:lnTo>
                    <a:pt x="120958" y="58770"/>
                  </a:lnTo>
                  <a:lnTo>
                    <a:pt x="120788" y="87750"/>
                  </a:lnTo>
                  <a:lnTo>
                    <a:pt x="115753" y="117787"/>
                  </a:lnTo>
                  <a:lnTo>
                    <a:pt x="108724" y="153760"/>
                  </a:lnTo>
                  <a:lnTo>
                    <a:pt x="106742" y="165562"/>
                  </a:lnTo>
                  <a:lnTo>
                    <a:pt x="99164" y="188211"/>
                  </a:lnTo>
                  <a:lnTo>
                    <a:pt x="99909" y="161373"/>
                  </a:lnTo>
                  <a:lnTo>
                    <a:pt x="107350" y="132236"/>
                  </a:lnTo>
                  <a:lnTo>
                    <a:pt x="114498" y="103968"/>
                  </a:lnTo>
                  <a:lnTo>
                    <a:pt x="124237" y="74142"/>
                  </a:lnTo>
                  <a:lnTo>
                    <a:pt x="142697" y="37769"/>
                  </a:lnTo>
                  <a:lnTo>
                    <a:pt x="172760" y="7894"/>
                  </a:lnTo>
                  <a:lnTo>
                    <a:pt x="180639" y="2518"/>
                  </a:lnTo>
                  <a:lnTo>
                    <a:pt x="183926" y="1086"/>
                  </a:lnTo>
                  <a:lnTo>
                    <a:pt x="186965" y="977"/>
                  </a:lnTo>
                  <a:lnTo>
                    <a:pt x="192598" y="3113"/>
                  </a:lnTo>
                  <a:lnTo>
                    <a:pt x="200528" y="9077"/>
                  </a:lnTo>
                  <a:lnTo>
                    <a:pt x="215888" y="34287"/>
                  </a:lnTo>
                  <a:lnTo>
                    <a:pt x="219975" y="65520"/>
                  </a:lnTo>
                  <a:lnTo>
                    <a:pt x="220781" y="97027"/>
                  </a:lnTo>
                  <a:lnTo>
                    <a:pt x="218663" y="120064"/>
                  </a:lnTo>
                  <a:lnTo>
                    <a:pt x="207795" y="157564"/>
                  </a:lnTo>
                  <a:lnTo>
                    <a:pt x="205741" y="18871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1037"/>
            <p:cNvSpPr/>
            <p:nvPr/>
          </p:nvSpPr>
          <p:spPr>
            <a:xfrm>
              <a:off x="3795991" y="3604259"/>
              <a:ext cx="192587" cy="181622"/>
            </a:xfrm>
            <a:custGeom>
              <a:avLst/>
              <a:gdLst/>
              <a:ahLst/>
              <a:cxnLst/>
              <a:rect l="0" t="0" r="0" b="0"/>
              <a:pathLst>
                <a:path w="192587" h="181622">
                  <a:moveTo>
                    <a:pt x="113068" y="0"/>
                  </a:moveTo>
                  <a:lnTo>
                    <a:pt x="86577" y="846"/>
                  </a:lnTo>
                  <a:lnTo>
                    <a:pt x="62125" y="10607"/>
                  </a:lnTo>
                  <a:lnTo>
                    <a:pt x="46986" y="26003"/>
                  </a:lnTo>
                  <a:lnTo>
                    <a:pt x="21622" y="61373"/>
                  </a:lnTo>
                  <a:lnTo>
                    <a:pt x="8643" y="86201"/>
                  </a:lnTo>
                  <a:lnTo>
                    <a:pt x="719" y="120886"/>
                  </a:lnTo>
                  <a:lnTo>
                    <a:pt x="0" y="151347"/>
                  </a:lnTo>
                  <a:lnTo>
                    <a:pt x="2984" y="163504"/>
                  </a:lnTo>
                  <a:lnTo>
                    <a:pt x="9391" y="172293"/>
                  </a:lnTo>
                  <a:lnTo>
                    <a:pt x="17883" y="178174"/>
                  </a:lnTo>
                  <a:lnTo>
                    <a:pt x="33031" y="181485"/>
                  </a:lnTo>
                  <a:lnTo>
                    <a:pt x="53229" y="181621"/>
                  </a:lnTo>
                  <a:lnTo>
                    <a:pt x="75299" y="175828"/>
                  </a:lnTo>
                  <a:lnTo>
                    <a:pt x="113113" y="154346"/>
                  </a:lnTo>
                  <a:lnTo>
                    <a:pt x="151173" y="129461"/>
                  </a:lnTo>
                  <a:lnTo>
                    <a:pt x="171773" y="112018"/>
                  </a:lnTo>
                  <a:lnTo>
                    <a:pt x="181492" y="98894"/>
                  </a:lnTo>
                  <a:lnTo>
                    <a:pt x="192288" y="67387"/>
                  </a:lnTo>
                  <a:lnTo>
                    <a:pt x="192586" y="55068"/>
                  </a:lnTo>
                  <a:lnTo>
                    <a:pt x="189923" y="37407"/>
                  </a:lnTo>
                  <a:lnTo>
                    <a:pt x="185043" y="29044"/>
                  </a:lnTo>
                  <a:lnTo>
                    <a:pt x="177230" y="20529"/>
                  </a:lnTo>
                  <a:lnTo>
                    <a:pt x="154546" y="3628"/>
                  </a:lnTo>
                  <a:lnTo>
                    <a:pt x="146335" y="1074"/>
                  </a:lnTo>
                  <a:lnTo>
                    <a:pt x="13592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1038"/>
          <p:cNvSpPr/>
          <p:nvPr/>
        </p:nvSpPr>
        <p:spPr>
          <a:xfrm>
            <a:off x="205740" y="1417808"/>
            <a:ext cx="2087881" cy="799613"/>
          </a:xfrm>
          <a:custGeom>
            <a:avLst/>
            <a:gdLst/>
            <a:ahLst/>
            <a:cxnLst/>
            <a:rect l="0" t="0" r="0" b="0"/>
            <a:pathLst>
              <a:path w="2087881" h="799613">
                <a:moveTo>
                  <a:pt x="0" y="799612"/>
                </a:moveTo>
                <a:lnTo>
                  <a:pt x="0" y="789004"/>
                </a:lnTo>
                <a:lnTo>
                  <a:pt x="2256" y="784171"/>
                </a:lnTo>
                <a:lnTo>
                  <a:pt x="21957" y="762535"/>
                </a:lnTo>
                <a:lnTo>
                  <a:pt x="56482" y="736194"/>
                </a:lnTo>
                <a:lnTo>
                  <a:pt x="87007" y="715062"/>
                </a:lnTo>
                <a:lnTo>
                  <a:pt x="122863" y="692716"/>
                </a:lnTo>
                <a:lnTo>
                  <a:pt x="160298" y="667749"/>
                </a:lnTo>
                <a:lnTo>
                  <a:pt x="187235" y="648718"/>
                </a:lnTo>
                <a:lnTo>
                  <a:pt x="218964" y="628973"/>
                </a:lnTo>
                <a:lnTo>
                  <a:pt x="252821" y="608908"/>
                </a:lnTo>
                <a:lnTo>
                  <a:pt x="288471" y="588699"/>
                </a:lnTo>
                <a:lnTo>
                  <a:pt x="307460" y="578569"/>
                </a:lnTo>
                <a:lnTo>
                  <a:pt x="326894" y="568431"/>
                </a:lnTo>
                <a:lnTo>
                  <a:pt x="347469" y="558283"/>
                </a:lnTo>
                <a:lnTo>
                  <a:pt x="368805" y="548134"/>
                </a:lnTo>
                <a:lnTo>
                  <a:pt x="390650" y="537979"/>
                </a:lnTo>
                <a:lnTo>
                  <a:pt x="412831" y="526976"/>
                </a:lnTo>
                <a:lnTo>
                  <a:pt x="435241" y="515409"/>
                </a:lnTo>
                <a:lnTo>
                  <a:pt x="457800" y="503461"/>
                </a:lnTo>
                <a:lnTo>
                  <a:pt x="481307" y="492113"/>
                </a:lnTo>
                <a:lnTo>
                  <a:pt x="505444" y="481159"/>
                </a:lnTo>
                <a:lnTo>
                  <a:pt x="530002" y="470468"/>
                </a:lnTo>
                <a:lnTo>
                  <a:pt x="554840" y="459957"/>
                </a:lnTo>
                <a:lnTo>
                  <a:pt x="579868" y="449560"/>
                </a:lnTo>
                <a:lnTo>
                  <a:pt x="605017" y="439243"/>
                </a:lnTo>
                <a:lnTo>
                  <a:pt x="630251" y="429827"/>
                </a:lnTo>
                <a:lnTo>
                  <a:pt x="655539" y="421009"/>
                </a:lnTo>
                <a:lnTo>
                  <a:pt x="680867" y="412588"/>
                </a:lnTo>
                <a:lnTo>
                  <a:pt x="705369" y="403588"/>
                </a:lnTo>
                <a:lnTo>
                  <a:pt x="729325" y="394204"/>
                </a:lnTo>
                <a:lnTo>
                  <a:pt x="752916" y="384560"/>
                </a:lnTo>
                <a:lnTo>
                  <a:pt x="777112" y="374744"/>
                </a:lnTo>
                <a:lnTo>
                  <a:pt x="801708" y="364813"/>
                </a:lnTo>
                <a:lnTo>
                  <a:pt x="826571" y="354806"/>
                </a:lnTo>
                <a:lnTo>
                  <a:pt x="851612" y="344747"/>
                </a:lnTo>
                <a:lnTo>
                  <a:pt x="876775" y="334654"/>
                </a:lnTo>
                <a:lnTo>
                  <a:pt x="902016" y="324541"/>
                </a:lnTo>
                <a:lnTo>
                  <a:pt x="928158" y="314411"/>
                </a:lnTo>
                <a:lnTo>
                  <a:pt x="954899" y="304270"/>
                </a:lnTo>
                <a:lnTo>
                  <a:pt x="982037" y="294123"/>
                </a:lnTo>
                <a:lnTo>
                  <a:pt x="1008597" y="283973"/>
                </a:lnTo>
                <a:lnTo>
                  <a:pt x="1034771" y="273818"/>
                </a:lnTo>
                <a:lnTo>
                  <a:pt x="1060688" y="263663"/>
                </a:lnTo>
                <a:lnTo>
                  <a:pt x="1087279" y="254351"/>
                </a:lnTo>
                <a:lnTo>
                  <a:pt x="1114317" y="245605"/>
                </a:lnTo>
                <a:lnTo>
                  <a:pt x="1141657" y="237234"/>
                </a:lnTo>
                <a:lnTo>
                  <a:pt x="1169199" y="228265"/>
                </a:lnTo>
                <a:lnTo>
                  <a:pt x="1196873" y="218901"/>
                </a:lnTo>
                <a:lnTo>
                  <a:pt x="1224635" y="209270"/>
                </a:lnTo>
                <a:lnTo>
                  <a:pt x="1251609" y="200312"/>
                </a:lnTo>
                <a:lnTo>
                  <a:pt x="1278058" y="191798"/>
                </a:lnTo>
                <a:lnTo>
                  <a:pt x="1304157" y="183583"/>
                </a:lnTo>
                <a:lnTo>
                  <a:pt x="1330872" y="174719"/>
                </a:lnTo>
                <a:lnTo>
                  <a:pt x="1357994" y="165421"/>
                </a:lnTo>
                <a:lnTo>
                  <a:pt x="1385390" y="155838"/>
                </a:lnTo>
                <a:lnTo>
                  <a:pt x="1412118" y="146910"/>
                </a:lnTo>
                <a:lnTo>
                  <a:pt x="1438404" y="138416"/>
                </a:lnTo>
                <a:lnTo>
                  <a:pt x="1464397" y="130213"/>
                </a:lnTo>
                <a:lnTo>
                  <a:pt x="1491038" y="122207"/>
                </a:lnTo>
                <a:lnTo>
                  <a:pt x="1518110" y="114329"/>
                </a:lnTo>
                <a:lnTo>
                  <a:pt x="1545474" y="106535"/>
                </a:lnTo>
                <a:lnTo>
                  <a:pt x="1572183" y="98800"/>
                </a:lnTo>
                <a:lnTo>
                  <a:pt x="1598453" y="91103"/>
                </a:lnTo>
                <a:lnTo>
                  <a:pt x="1624437" y="83433"/>
                </a:lnTo>
                <a:lnTo>
                  <a:pt x="1649376" y="75780"/>
                </a:lnTo>
                <a:lnTo>
                  <a:pt x="1673623" y="68135"/>
                </a:lnTo>
                <a:lnTo>
                  <a:pt x="1697408" y="60500"/>
                </a:lnTo>
                <a:lnTo>
                  <a:pt x="1720886" y="53718"/>
                </a:lnTo>
                <a:lnTo>
                  <a:pt x="1744158" y="47501"/>
                </a:lnTo>
                <a:lnTo>
                  <a:pt x="1767289" y="41664"/>
                </a:lnTo>
                <a:lnTo>
                  <a:pt x="1790334" y="36080"/>
                </a:lnTo>
                <a:lnTo>
                  <a:pt x="1813316" y="30663"/>
                </a:lnTo>
                <a:lnTo>
                  <a:pt x="1836257" y="25360"/>
                </a:lnTo>
                <a:lnTo>
                  <a:pt x="1857478" y="20977"/>
                </a:lnTo>
                <a:lnTo>
                  <a:pt x="1877552" y="17208"/>
                </a:lnTo>
                <a:lnTo>
                  <a:pt x="1896859" y="13848"/>
                </a:lnTo>
                <a:lnTo>
                  <a:pt x="1934120" y="7860"/>
                </a:lnTo>
                <a:lnTo>
                  <a:pt x="1968742" y="3220"/>
                </a:lnTo>
                <a:lnTo>
                  <a:pt x="1998240" y="1160"/>
                </a:lnTo>
                <a:lnTo>
                  <a:pt x="2034601" y="0"/>
                </a:lnTo>
                <a:lnTo>
                  <a:pt x="2069454" y="4843"/>
                </a:lnTo>
                <a:lnTo>
                  <a:pt x="2087880" y="7130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2" name="SMARTInkShape-Group136"/>
          <p:cNvGrpSpPr/>
          <p:nvPr/>
        </p:nvGrpSpPr>
        <p:grpSpPr>
          <a:xfrm>
            <a:off x="2263138" y="1135514"/>
            <a:ext cx="1485903" cy="906498"/>
            <a:chOff x="2263138" y="1135514"/>
            <a:chExt cx="1485903" cy="906498"/>
          </a:xfrm>
        </p:grpSpPr>
        <p:sp>
          <p:nvSpPr>
            <p:cNvPr id="510" name="SMARTInkShape-1039"/>
            <p:cNvSpPr/>
            <p:nvPr/>
          </p:nvSpPr>
          <p:spPr>
            <a:xfrm>
              <a:off x="3353401" y="1729742"/>
              <a:ext cx="395640" cy="312270"/>
            </a:xfrm>
            <a:custGeom>
              <a:avLst/>
              <a:gdLst/>
              <a:ahLst/>
              <a:cxnLst/>
              <a:rect l="0" t="0" r="0" b="0"/>
              <a:pathLst>
                <a:path w="395640" h="312270">
                  <a:moveTo>
                    <a:pt x="60358" y="76196"/>
                  </a:moveTo>
                  <a:lnTo>
                    <a:pt x="60358" y="72152"/>
                  </a:lnTo>
                  <a:lnTo>
                    <a:pt x="59510" y="70961"/>
                  </a:lnTo>
                  <a:lnTo>
                    <a:pt x="58100" y="70164"/>
                  </a:lnTo>
                  <a:lnTo>
                    <a:pt x="24066" y="61280"/>
                  </a:lnTo>
                  <a:lnTo>
                    <a:pt x="24309" y="61170"/>
                  </a:lnTo>
                  <a:lnTo>
                    <a:pt x="26839" y="61051"/>
                  </a:lnTo>
                  <a:lnTo>
                    <a:pt x="27851" y="60172"/>
                  </a:lnTo>
                  <a:lnTo>
                    <a:pt x="28977" y="56940"/>
                  </a:lnTo>
                  <a:lnTo>
                    <a:pt x="30971" y="55738"/>
                  </a:lnTo>
                  <a:lnTo>
                    <a:pt x="62978" y="45189"/>
                  </a:lnTo>
                  <a:lnTo>
                    <a:pt x="100497" y="32948"/>
                  </a:lnTo>
                  <a:lnTo>
                    <a:pt x="133588" y="25377"/>
                  </a:lnTo>
                  <a:lnTo>
                    <a:pt x="169356" y="17769"/>
                  </a:lnTo>
                  <a:lnTo>
                    <a:pt x="202626" y="11000"/>
                  </a:lnTo>
                  <a:lnTo>
                    <a:pt x="237225" y="7774"/>
                  </a:lnTo>
                  <a:lnTo>
                    <a:pt x="274789" y="1784"/>
                  </a:lnTo>
                  <a:lnTo>
                    <a:pt x="312493" y="233"/>
                  </a:lnTo>
                  <a:lnTo>
                    <a:pt x="348259" y="0"/>
                  </a:lnTo>
                  <a:lnTo>
                    <a:pt x="347966" y="845"/>
                  </a:lnTo>
                  <a:lnTo>
                    <a:pt x="345382" y="4044"/>
                  </a:lnTo>
                  <a:lnTo>
                    <a:pt x="339153" y="6028"/>
                  </a:lnTo>
                  <a:lnTo>
                    <a:pt x="326127" y="9403"/>
                  </a:lnTo>
                  <a:lnTo>
                    <a:pt x="289368" y="20551"/>
                  </a:lnTo>
                  <a:lnTo>
                    <a:pt x="259540" y="27161"/>
                  </a:lnTo>
                  <a:lnTo>
                    <a:pt x="224267" y="29494"/>
                  </a:lnTo>
                  <a:lnTo>
                    <a:pt x="187006" y="31033"/>
                  </a:lnTo>
                  <a:lnTo>
                    <a:pt x="149153" y="35626"/>
                  </a:lnTo>
                  <a:lnTo>
                    <a:pt x="111973" y="37366"/>
                  </a:lnTo>
                  <a:lnTo>
                    <a:pt x="79132" y="37879"/>
                  </a:lnTo>
                  <a:lnTo>
                    <a:pt x="42211" y="40311"/>
                  </a:lnTo>
                  <a:lnTo>
                    <a:pt x="6259" y="45401"/>
                  </a:lnTo>
                  <a:lnTo>
                    <a:pt x="3970" y="46353"/>
                  </a:lnTo>
                  <a:lnTo>
                    <a:pt x="2448" y="47833"/>
                  </a:lnTo>
                  <a:lnTo>
                    <a:pt x="0" y="52250"/>
                  </a:lnTo>
                  <a:lnTo>
                    <a:pt x="645" y="52611"/>
                  </a:lnTo>
                  <a:lnTo>
                    <a:pt x="3620" y="53015"/>
                  </a:lnTo>
                  <a:lnTo>
                    <a:pt x="7767" y="55450"/>
                  </a:lnTo>
                  <a:lnTo>
                    <a:pt x="12431" y="60203"/>
                  </a:lnTo>
                  <a:lnTo>
                    <a:pt x="36475" y="96686"/>
                  </a:lnTo>
                  <a:lnTo>
                    <a:pt x="60558" y="130227"/>
                  </a:lnTo>
                  <a:lnTo>
                    <a:pt x="80718" y="164198"/>
                  </a:lnTo>
                  <a:lnTo>
                    <a:pt x="99975" y="193522"/>
                  </a:lnTo>
                  <a:lnTo>
                    <a:pt x="117918" y="227690"/>
                  </a:lnTo>
                  <a:lnTo>
                    <a:pt x="134631" y="258898"/>
                  </a:lnTo>
                  <a:lnTo>
                    <a:pt x="151630" y="294235"/>
                  </a:lnTo>
                  <a:lnTo>
                    <a:pt x="155956" y="300948"/>
                  </a:lnTo>
                  <a:lnTo>
                    <a:pt x="159379" y="312269"/>
                  </a:lnTo>
                  <a:lnTo>
                    <a:pt x="164647" y="300222"/>
                  </a:lnTo>
                  <a:lnTo>
                    <a:pt x="174813" y="264452"/>
                  </a:lnTo>
                  <a:lnTo>
                    <a:pt x="188158" y="229719"/>
                  </a:lnTo>
                  <a:lnTo>
                    <a:pt x="200130" y="202848"/>
                  </a:lnTo>
                  <a:lnTo>
                    <a:pt x="214766" y="174821"/>
                  </a:lnTo>
                  <a:lnTo>
                    <a:pt x="232559" y="148252"/>
                  </a:lnTo>
                  <a:lnTo>
                    <a:pt x="265661" y="113540"/>
                  </a:lnTo>
                  <a:lnTo>
                    <a:pt x="298236" y="85851"/>
                  </a:lnTo>
                  <a:lnTo>
                    <a:pt x="333501" y="61514"/>
                  </a:lnTo>
                  <a:lnTo>
                    <a:pt x="368578" y="50367"/>
                  </a:lnTo>
                  <a:lnTo>
                    <a:pt x="387131" y="46330"/>
                  </a:lnTo>
                  <a:lnTo>
                    <a:pt x="395639" y="4571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1040"/>
            <p:cNvSpPr/>
            <p:nvPr/>
          </p:nvSpPr>
          <p:spPr>
            <a:xfrm>
              <a:off x="2263138" y="1135514"/>
              <a:ext cx="1341122" cy="708525"/>
            </a:xfrm>
            <a:custGeom>
              <a:avLst/>
              <a:gdLst/>
              <a:ahLst/>
              <a:cxnLst/>
              <a:rect l="0" t="0" r="0" b="0"/>
              <a:pathLst>
                <a:path w="1341122" h="708525">
                  <a:moveTo>
                    <a:pt x="0" y="190363"/>
                  </a:moveTo>
                  <a:lnTo>
                    <a:pt x="0" y="186320"/>
                  </a:lnTo>
                  <a:lnTo>
                    <a:pt x="2258" y="182076"/>
                  </a:lnTo>
                  <a:lnTo>
                    <a:pt x="6930" y="177367"/>
                  </a:lnTo>
                  <a:lnTo>
                    <a:pt x="39490" y="157163"/>
                  </a:lnTo>
                  <a:lnTo>
                    <a:pt x="71114" y="142853"/>
                  </a:lnTo>
                  <a:lnTo>
                    <a:pt x="102068" y="128874"/>
                  </a:lnTo>
                  <a:lnTo>
                    <a:pt x="138053" y="111749"/>
                  </a:lnTo>
                  <a:lnTo>
                    <a:pt x="163803" y="98699"/>
                  </a:lnTo>
                  <a:lnTo>
                    <a:pt x="192183" y="87253"/>
                  </a:lnTo>
                  <a:lnTo>
                    <a:pt x="219470" y="76521"/>
                  </a:lnTo>
                  <a:lnTo>
                    <a:pt x="247402" y="66955"/>
                  </a:lnTo>
                  <a:lnTo>
                    <a:pt x="279573" y="59879"/>
                  </a:lnTo>
                  <a:lnTo>
                    <a:pt x="311369" y="51657"/>
                  </a:lnTo>
                  <a:lnTo>
                    <a:pt x="343280" y="42357"/>
                  </a:lnTo>
                  <a:lnTo>
                    <a:pt x="377219" y="32580"/>
                  </a:lnTo>
                  <a:lnTo>
                    <a:pt x="409800" y="24845"/>
                  </a:lnTo>
                  <a:lnTo>
                    <a:pt x="442061" y="18589"/>
                  </a:lnTo>
                  <a:lnTo>
                    <a:pt x="476152" y="12984"/>
                  </a:lnTo>
                  <a:lnTo>
                    <a:pt x="511063" y="7672"/>
                  </a:lnTo>
                  <a:lnTo>
                    <a:pt x="546331" y="3334"/>
                  </a:lnTo>
                  <a:lnTo>
                    <a:pt x="581765" y="1407"/>
                  </a:lnTo>
                  <a:lnTo>
                    <a:pt x="617266" y="549"/>
                  </a:lnTo>
                  <a:lnTo>
                    <a:pt x="651954" y="169"/>
                  </a:lnTo>
                  <a:lnTo>
                    <a:pt x="684303" y="0"/>
                  </a:lnTo>
                  <a:lnTo>
                    <a:pt x="717873" y="2183"/>
                  </a:lnTo>
                  <a:lnTo>
                    <a:pt x="752550" y="5128"/>
                  </a:lnTo>
                  <a:lnTo>
                    <a:pt x="787716" y="6438"/>
                  </a:lnTo>
                  <a:lnTo>
                    <a:pt x="820842" y="11536"/>
                  </a:lnTo>
                  <a:lnTo>
                    <a:pt x="852500" y="18598"/>
                  </a:lnTo>
                  <a:lnTo>
                    <a:pt x="883503" y="24558"/>
                  </a:lnTo>
                  <a:lnTo>
                    <a:pt x="914216" y="30032"/>
                  </a:lnTo>
                  <a:lnTo>
                    <a:pt x="944799" y="36132"/>
                  </a:lnTo>
                  <a:lnTo>
                    <a:pt x="975325" y="44488"/>
                  </a:lnTo>
                  <a:lnTo>
                    <a:pt x="1003568" y="53847"/>
                  </a:lnTo>
                  <a:lnTo>
                    <a:pt x="1030231" y="63650"/>
                  </a:lnTo>
                  <a:lnTo>
                    <a:pt x="1068195" y="79537"/>
                  </a:lnTo>
                  <a:lnTo>
                    <a:pt x="1101269" y="99105"/>
                  </a:lnTo>
                  <a:lnTo>
                    <a:pt x="1132517" y="116851"/>
                  </a:lnTo>
                  <a:lnTo>
                    <a:pt x="1163226" y="137822"/>
                  </a:lnTo>
                  <a:lnTo>
                    <a:pt x="1199427" y="167663"/>
                  </a:lnTo>
                  <a:lnTo>
                    <a:pt x="1227431" y="198017"/>
                  </a:lnTo>
                  <a:lnTo>
                    <a:pt x="1250492" y="234553"/>
                  </a:lnTo>
                  <a:lnTo>
                    <a:pt x="1261963" y="264324"/>
                  </a:lnTo>
                  <a:lnTo>
                    <a:pt x="1274863" y="295440"/>
                  </a:lnTo>
                  <a:lnTo>
                    <a:pt x="1284424" y="330249"/>
                  </a:lnTo>
                  <a:lnTo>
                    <a:pt x="1292620" y="363233"/>
                  </a:lnTo>
                  <a:lnTo>
                    <a:pt x="1299563" y="398593"/>
                  </a:lnTo>
                  <a:lnTo>
                    <a:pt x="1302843" y="430898"/>
                  </a:lnTo>
                  <a:lnTo>
                    <a:pt x="1307954" y="461916"/>
                  </a:lnTo>
                  <a:lnTo>
                    <a:pt x="1309845" y="492556"/>
                  </a:lnTo>
                  <a:lnTo>
                    <a:pt x="1310405" y="523084"/>
                  </a:lnTo>
                  <a:lnTo>
                    <a:pt x="1310572" y="553579"/>
                  </a:lnTo>
                  <a:lnTo>
                    <a:pt x="1310619" y="583215"/>
                  </a:lnTo>
                  <a:lnTo>
                    <a:pt x="1312896" y="616416"/>
                  </a:lnTo>
                  <a:lnTo>
                    <a:pt x="1317789" y="654456"/>
                  </a:lnTo>
                  <a:lnTo>
                    <a:pt x="1319046" y="679643"/>
                  </a:lnTo>
                  <a:lnTo>
                    <a:pt x="1324327" y="689712"/>
                  </a:lnTo>
                  <a:lnTo>
                    <a:pt x="1341121" y="708524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Isolated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Behavioral Isolation – two species that do not mate due to differences in courtship rituals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690" y="3165598"/>
            <a:ext cx="8043749" cy="33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Populations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360825"/>
            <a:ext cx="7498080" cy="4800600"/>
          </a:xfrm>
        </p:spPr>
        <p:txBody>
          <a:bodyPr/>
          <a:lstStyle/>
          <a:p>
            <a:r>
              <a:rPr lang="en-US" dirty="0" smtClean="0"/>
              <a:t>Reproductive isolation occurs when members of the same species cease to reproduce together</a:t>
            </a:r>
          </a:p>
          <a:p>
            <a:pPr lvl="1"/>
            <a:r>
              <a:rPr lang="en-US" dirty="0" smtClean="0"/>
              <a:t>Wood frog and leopard frog are capable of producing fertile offspring, but breed at different times that do not overlap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432" r="4080" b="14458"/>
          <a:stretch>
            <a:fillRect/>
          </a:stretch>
        </p:blipFill>
        <p:spPr>
          <a:xfrm>
            <a:off x="1825071" y="4277585"/>
            <a:ext cx="6795482" cy="2580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2" y="14485"/>
            <a:ext cx="7641762" cy="6843515"/>
          </a:xfrm>
          <a:prstGeom prst="rect">
            <a:avLst/>
          </a:prstGeom>
        </p:spPr>
      </p:pic>
      <p:grpSp>
        <p:nvGrpSpPr>
          <p:cNvPr id="57" name="SMARTInkShape-Group137"/>
          <p:cNvGrpSpPr/>
          <p:nvPr/>
        </p:nvGrpSpPr>
        <p:grpSpPr>
          <a:xfrm>
            <a:off x="1417320" y="937392"/>
            <a:ext cx="274319" cy="1546726"/>
            <a:chOff x="1417320" y="937392"/>
            <a:chExt cx="274319" cy="1546726"/>
          </a:xfrm>
        </p:grpSpPr>
        <p:sp>
          <p:nvSpPr>
            <p:cNvPr id="45" name="SMARTInkShape-1041"/>
            <p:cNvSpPr/>
            <p:nvPr/>
          </p:nvSpPr>
          <p:spPr>
            <a:xfrm>
              <a:off x="1487561" y="937392"/>
              <a:ext cx="164357" cy="158248"/>
            </a:xfrm>
            <a:custGeom>
              <a:avLst/>
              <a:gdLst/>
              <a:ahLst/>
              <a:cxnLst/>
              <a:rect l="0" t="0" r="0" b="0"/>
              <a:pathLst>
                <a:path w="164357" h="158248">
                  <a:moveTo>
                    <a:pt x="158359" y="53208"/>
                  </a:moveTo>
                  <a:lnTo>
                    <a:pt x="158359" y="42600"/>
                  </a:lnTo>
                  <a:lnTo>
                    <a:pt x="156101" y="37769"/>
                  </a:lnTo>
                  <a:lnTo>
                    <a:pt x="153121" y="32798"/>
                  </a:lnTo>
                  <a:lnTo>
                    <a:pt x="150596" y="25241"/>
                  </a:lnTo>
                  <a:lnTo>
                    <a:pt x="132854" y="4946"/>
                  </a:lnTo>
                  <a:lnTo>
                    <a:pt x="125572" y="2124"/>
                  </a:lnTo>
                  <a:lnTo>
                    <a:pt x="98744" y="0"/>
                  </a:lnTo>
                  <a:lnTo>
                    <a:pt x="84344" y="3951"/>
                  </a:lnTo>
                  <a:lnTo>
                    <a:pt x="76639" y="10432"/>
                  </a:lnTo>
                  <a:lnTo>
                    <a:pt x="55185" y="33275"/>
                  </a:lnTo>
                  <a:lnTo>
                    <a:pt x="24702" y="62383"/>
                  </a:lnTo>
                  <a:lnTo>
                    <a:pt x="6753" y="96875"/>
                  </a:lnTo>
                  <a:lnTo>
                    <a:pt x="2079" y="108174"/>
                  </a:lnTo>
                  <a:lnTo>
                    <a:pt x="0" y="118841"/>
                  </a:lnTo>
                  <a:lnTo>
                    <a:pt x="1335" y="129227"/>
                  </a:lnTo>
                  <a:lnTo>
                    <a:pt x="4750" y="138639"/>
                  </a:lnTo>
                  <a:lnTo>
                    <a:pt x="9089" y="145647"/>
                  </a:lnTo>
                  <a:lnTo>
                    <a:pt x="20339" y="154349"/>
                  </a:lnTo>
                  <a:lnTo>
                    <a:pt x="34395" y="158247"/>
                  </a:lnTo>
                  <a:lnTo>
                    <a:pt x="70983" y="153183"/>
                  </a:lnTo>
                  <a:lnTo>
                    <a:pt x="105552" y="138068"/>
                  </a:lnTo>
                  <a:lnTo>
                    <a:pt x="118801" y="131563"/>
                  </a:lnTo>
                  <a:lnTo>
                    <a:pt x="145242" y="108140"/>
                  </a:lnTo>
                  <a:lnTo>
                    <a:pt x="160507" y="79319"/>
                  </a:lnTo>
                  <a:lnTo>
                    <a:pt x="164356" y="63578"/>
                  </a:lnTo>
                  <a:lnTo>
                    <a:pt x="163001" y="53301"/>
                  </a:lnTo>
                  <a:lnTo>
                    <a:pt x="159276" y="36951"/>
                  </a:lnTo>
                  <a:lnTo>
                    <a:pt x="157276" y="33902"/>
                  </a:lnTo>
                  <a:lnTo>
                    <a:pt x="150539" y="28259"/>
                  </a:lnTo>
                  <a:lnTo>
                    <a:pt x="144158" y="25185"/>
                  </a:lnTo>
                  <a:lnTo>
                    <a:pt x="129119" y="23213"/>
                  </a:lnTo>
                  <a:lnTo>
                    <a:pt x="121939" y="25200"/>
                  </a:lnTo>
                  <a:lnTo>
                    <a:pt x="112639" y="3034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42"/>
            <p:cNvSpPr/>
            <p:nvPr/>
          </p:nvSpPr>
          <p:spPr>
            <a:xfrm>
              <a:off x="1554477" y="1120138"/>
              <a:ext cx="53344" cy="350521"/>
            </a:xfrm>
            <a:custGeom>
              <a:avLst/>
              <a:gdLst/>
              <a:ahLst/>
              <a:cxnLst/>
              <a:rect l="0" t="0" r="0" b="0"/>
              <a:pathLst>
                <a:path w="53344" h="350521">
                  <a:moveTo>
                    <a:pt x="53343" y="0"/>
                  </a:moveTo>
                  <a:lnTo>
                    <a:pt x="46782" y="6562"/>
                  </a:lnTo>
                  <a:lnTo>
                    <a:pt x="45083" y="13496"/>
                  </a:lnTo>
                  <a:lnTo>
                    <a:pt x="40548" y="21404"/>
                  </a:lnTo>
                  <a:lnTo>
                    <a:pt x="32214" y="55809"/>
                  </a:lnTo>
                  <a:lnTo>
                    <a:pt x="24627" y="92612"/>
                  </a:lnTo>
                  <a:lnTo>
                    <a:pt x="17347" y="128017"/>
                  </a:lnTo>
                  <a:lnTo>
                    <a:pt x="13607" y="156465"/>
                  </a:lnTo>
                  <a:lnTo>
                    <a:pt x="9394" y="189446"/>
                  </a:lnTo>
                  <a:lnTo>
                    <a:pt x="8146" y="220668"/>
                  </a:lnTo>
                  <a:lnTo>
                    <a:pt x="7726" y="257513"/>
                  </a:lnTo>
                  <a:lnTo>
                    <a:pt x="7641" y="289250"/>
                  </a:lnTo>
                  <a:lnTo>
                    <a:pt x="7625" y="323576"/>
                  </a:lnTo>
                  <a:lnTo>
                    <a:pt x="5364" y="332337"/>
                  </a:lnTo>
                  <a:lnTo>
                    <a:pt x="1591" y="342027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43"/>
            <p:cNvSpPr/>
            <p:nvPr/>
          </p:nvSpPr>
          <p:spPr>
            <a:xfrm>
              <a:off x="1569720" y="1188719"/>
              <a:ext cx="121919" cy="152402"/>
            </a:xfrm>
            <a:custGeom>
              <a:avLst/>
              <a:gdLst/>
              <a:ahLst/>
              <a:cxnLst/>
              <a:rect l="0" t="0" r="0" b="0"/>
              <a:pathLst>
                <a:path w="121919" h="152402">
                  <a:moveTo>
                    <a:pt x="0" y="152401"/>
                  </a:moveTo>
                  <a:lnTo>
                    <a:pt x="0" y="116355"/>
                  </a:lnTo>
                  <a:lnTo>
                    <a:pt x="4515" y="106465"/>
                  </a:lnTo>
                  <a:lnTo>
                    <a:pt x="33134" y="70149"/>
                  </a:lnTo>
                  <a:lnTo>
                    <a:pt x="67236" y="43386"/>
                  </a:lnTo>
                  <a:lnTo>
                    <a:pt x="100290" y="6593"/>
                  </a:lnTo>
                  <a:lnTo>
                    <a:pt x="106097" y="2931"/>
                  </a:lnTo>
                  <a:lnTo>
                    <a:pt x="114065" y="386"/>
                  </a:lnTo>
                  <a:lnTo>
                    <a:pt x="121918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44"/>
            <p:cNvSpPr/>
            <p:nvPr/>
          </p:nvSpPr>
          <p:spPr>
            <a:xfrm>
              <a:off x="1417320" y="1287777"/>
              <a:ext cx="137158" cy="45724"/>
            </a:xfrm>
            <a:custGeom>
              <a:avLst/>
              <a:gdLst/>
              <a:ahLst/>
              <a:cxnLst/>
              <a:rect l="0" t="0" r="0" b="0"/>
              <a:pathLst>
                <a:path w="137158" h="45724">
                  <a:moveTo>
                    <a:pt x="137157" y="45723"/>
                  </a:moveTo>
                  <a:lnTo>
                    <a:pt x="133114" y="45723"/>
                  </a:lnTo>
                  <a:lnTo>
                    <a:pt x="128870" y="43464"/>
                  </a:lnTo>
                  <a:lnTo>
                    <a:pt x="123293" y="39160"/>
                  </a:lnTo>
                  <a:lnTo>
                    <a:pt x="118281" y="38416"/>
                  </a:lnTo>
                  <a:lnTo>
                    <a:pt x="117801" y="37464"/>
                  </a:lnTo>
                  <a:lnTo>
                    <a:pt x="118325" y="35983"/>
                  </a:lnTo>
                  <a:lnTo>
                    <a:pt x="121210" y="31569"/>
                  </a:lnTo>
                  <a:lnTo>
                    <a:pt x="119345" y="28706"/>
                  </a:lnTo>
                  <a:lnTo>
                    <a:pt x="117664" y="26759"/>
                  </a:lnTo>
                  <a:lnTo>
                    <a:pt x="113535" y="24593"/>
                  </a:lnTo>
                  <a:lnTo>
                    <a:pt x="111251" y="24015"/>
                  </a:lnTo>
                  <a:lnTo>
                    <a:pt x="103989" y="19159"/>
                  </a:lnTo>
                  <a:lnTo>
                    <a:pt x="96475" y="12357"/>
                  </a:lnTo>
                  <a:lnTo>
                    <a:pt x="89162" y="9727"/>
                  </a:lnTo>
                  <a:lnTo>
                    <a:pt x="55746" y="3699"/>
                  </a:lnTo>
                  <a:lnTo>
                    <a:pt x="21266" y="1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045"/>
            <p:cNvSpPr/>
            <p:nvPr/>
          </p:nvSpPr>
          <p:spPr>
            <a:xfrm>
              <a:off x="1440177" y="1394458"/>
              <a:ext cx="83824" cy="167643"/>
            </a:xfrm>
            <a:custGeom>
              <a:avLst/>
              <a:gdLst/>
              <a:ahLst/>
              <a:cxnLst/>
              <a:rect l="0" t="0" r="0" b="0"/>
              <a:pathLst>
                <a:path w="83824" h="167643">
                  <a:moveTo>
                    <a:pt x="83823" y="0"/>
                  </a:moveTo>
                  <a:lnTo>
                    <a:pt x="83823" y="4047"/>
                  </a:lnTo>
                  <a:lnTo>
                    <a:pt x="81564" y="8289"/>
                  </a:lnTo>
                  <a:lnTo>
                    <a:pt x="65908" y="25440"/>
                  </a:lnTo>
                  <a:lnTo>
                    <a:pt x="63161" y="35013"/>
                  </a:lnTo>
                  <a:lnTo>
                    <a:pt x="59356" y="52427"/>
                  </a:lnTo>
                  <a:lnTo>
                    <a:pt x="43324" y="85999"/>
                  </a:lnTo>
                  <a:lnTo>
                    <a:pt x="23321" y="121444"/>
                  </a:lnTo>
                  <a:lnTo>
                    <a:pt x="9918" y="150101"/>
                  </a:lnTo>
                  <a:lnTo>
                    <a:pt x="7797" y="156457"/>
                  </a:lnTo>
                  <a:lnTo>
                    <a:pt x="0" y="16764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046"/>
            <p:cNvSpPr/>
            <p:nvPr/>
          </p:nvSpPr>
          <p:spPr>
            <a:xfrm>
              <a:off x="1546858" y="1463038"/>
              <a:ext cx="114302" cy="83821"/>
            </a:xfrm>
            <a:custGeom>
              <a:avLst/>
              <a:gdLst/>
              <a:ahLst/>
              <a:cxnLst/>
              <a:rect l="0" t="0" r="0" b="0"/>
              <a:pathLst>
                <a:path w="114302" h="83821">
                  <a:moveTo>
                    <a:pt x="0" y="0"/>
                  </a:moveTo>
                  <a:lnTo>
                    <a:pt x="4047" y="0"/>
                  </a:lnTo>
                  <a:lnTo>
                    <a:pt x="4391" y="848"/>
                  </a:lnTo>
                  <a:lnTo>
                    <a:pt x="2517" y="4047"/>
                  </a:lnTo>
                  <a:lnTo>
                    <a:pt x="2525" y="6083"/>
                  </a:lnTo>
                  <a:lnTo>
                    <a:pt x="4791" y="10607"/>
                  </a:lnTo>
                  <a:lnTo>
                    <a:pt x="17979" y="25441"/>
                  </a:lnTo>
                  <a:lnTo>
                    <a:pt x="54638" y="43184"/>
                  </a:lnTo>
                  <a:lnTo>
                    <a:pt x="91716" y="63500"/>
                  </a:lnTo>
                  <a:lnTo>
                    <a:pt x="114301" y="838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47"/>
            <p:cNvSpPr/>
            <p:nvPr/>
          </p:nvSpPr>
          <p:spPr>
            <a:xfrm>
              <a:off x="1486457" y="1874520"/>
              <a:ext cx="159464" cy="181232"/>
            </a:xfrm>
            <a:custGeom>
              <a:avLst/>
              <a:gdLst/>
              <a:ahLst/>
              <a:cxnLst/>
              <a:rect l="0" t="0" r="0" b="0"/>
              <a:pathLst>
                <a:path w="159464" h="181232">
                  <a:moveTo>
                    <a:pt x="159463" y="0"/>
                  </a:moveTo>
                  <a:lnTo>
                    <a:pt x="126056" y="0"/>
                  </a:lnTo>
                  <a:lnTo>
                    <a:pt x="111934" y="844"/>
                  </a:lnTo>
                  <a:lnTo>
                    <a:pt x="83234" y="13843"/>
                  </a:lnTo>
                  <a:lnTo>
                    <a:pt x="56455" y="46199"/>
                  </a:lnTo>
                  <a:lnTo>
                    <a:pt x="38066" y="63734"/>
                  </a:lnTo>
                  <a:lnTo>
                    <a:pt x="16455" y="99425"/>
                  </a:lnTo>
                  <a:lnTo>
                    <a:pt x="3680" y="128765"/>
                  </a:lnTo>
                  <a:lnTo>
                    <a:pt x="0" y="157043"/>
                  </a:lnTo>
                  <a:lnTo>
                    <a:pt x="1507" y="161422"/>
                  </a:lnTo>
                  <a:lnTo>
                    <a:pt x="16658" y="177315"/>
                  </a:lnTo>
                  <a:lnTo>
                    <a:pt x="24309" y="180407"/>
                  </a:lnTo>
                  <a:lnTo>
                    <a:pt x="28721" y="181231"/>
                  </a:lnTo>
                  <a:lnTo>
                    <a:pt x="47064" y="178345"/>
                  </a:lnTo>
                  <a:lnTo>
                    <a:pt x="84488" y="164922"/>
                  </a:lnTo>
                  <a:lnTo>
                    <a:pt x="112289" y="154056"/>
                  </a:lnTo>
                  <a:lnTo>
                    <a:pt x="138725" y="126697"/>
                  </a:lnTo>
                  <a:lnTo>
                    <a:pt x="153993" y="101558"/>
                  </a:lnTo>
                  <a:lnTo>
                    <a:pt x="158741" y="72421"/>
                  </a:lnTo>
                  <a:lnTo>
                    <a:pt x="158296" y="64358"/>
                  </a:lnTo>
                  <a:lnTo>
                    <a:pt x="153283" y="51149"/>
                  </a:lnTo>
                  <a:lnTo>
                    <a:pt x="128963" y="22907"/>
                  </a:lnTo>
                  <a:lnTo>
                    <a:pt x="123892" y="18647"/>
                  </a:lnTo>
                  <a:lnTo>
                    <a:pt x="118819" y="16754"/>
                  </a:lnTo>
                  <a:lnTo>
                    <a:pt x="116279" y="17094"/>
                  </a:lnTo>
                  <a:lnTo>
                    <a:pt x="106120" y="2285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48"/>
            <p:cNvSpPr/>
            <p:nvPr/>
          </p:nvSpPr>
          <p:spPr>
            <a:xfrm>
              <a:off x="1524000" y="2042159"/>
              <a:ext cx="38101" cy="335280"/>
            </a:xfrm>
            <a:custGeom>
              <a:avLst/>
              <a:gdLst/>
              <a:ahLst/>
              <a:cxnLst/>
              <a:rect l="0" t="0" r="0" b="0"/>
              <a:pathLst>
                <a:path w="38101" h="335280">
                  <a:moveTo>
                    <a:pt x="38100" y="0"/>
                  </a:moveTo>
                  <a:lnTo>
                    <a:pt x="34054" y="4044"/>
                  </a:lnTo>
                  <a:lnTo>
                    <a:pt x="32068" y="8287"/>
                  </a:lnTo>
                  <a:lnTo>
                    <a:pt x="23628" y="46199"/>
                  </a:lnTo>
                  <a:lnTo>
                    <a:pt x="22961" y="77432"/>
                  </a:lnTo>
                  <a:lnTo>
                    <a:pt x="16841" y="114463"/>
                  </a:lnTo>
                  <a:lnTo>
                    <a:pt x="15450" y="152420"/>
                  </a:lnTo>
                  <a:lnTo>
                    <a:pt x="15266" y="190502"/>
                  </a:lnTo>
                  <a:lnTo>
                    <a:pt x="12983" y="228601"/>
                  </a:lnTo>
                  <a:lnTo>
                    <a:pt x="7479" y="266701"/>
                  </a:lnTo>
                  <a:lnTo>
                    <a:pt x="1150" y="300753"/>
                  </a:lnTo>
                  <a:lnTo>
                    <a:pt x="0" y="3352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49"/>
            <p:cNvSpPr/>
            <p:nvPr/>
          </p:nvSpPr>
          <p:spPr>
            <a:xfrm>
              <a:off x="1562100" y="2286000"/>
              <a:ext cx="76201" cy="129539"/>
            </a:xfrm>
            <a:custGeom>
              <a:avLst/>
              <a:gdLst/>
              <a:ahLst/>
              <a:cxnLst/>
              <a:rect l="0" t="0" r="0" b="0"/>
              <a:pathLst>
                <a:path w="76201" h="129539">
                  <a:moveTo>
                    <a:pt x="0" y="0"/>
                  </a:moveTo>
                  <a:lnTo>
                    <a:pt x="0" y="18133"/>
                  </a:lnTo>
                  <a:lnTo>
                    <a:pt x="2257" y="23016"/>
                  </a:lnTo>
                  <a:lnTo>
                    <a:pt x="27966" y="59058"/>
                  </a:lnTo>
                  <a:lnTo>
                    <a:pt x="50800" y="95599"/>
                  </a:lnTo>
                  <a:lnTo>
                    <a:pt x="72812" y="119356"/>
                  </a:lnTo>
                  <a:lnTo>
                    <a:pt x="76200" y="12953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50"/>
            <p:cNvSpPr/>
            <p:nvPr/>
          </p:nvSpPr>
          <p:spPr>
            <a:xfrm>
              <a:off x="1432558" y="2346959"/>
              <a:ext cx="91443" cy="137159"/>
            </a:xfrm>
            <a:custGeom>
              <a:avLst/>
              <a:gdLst/>
              <a:ahLst/>
              <a:cxnLst/>
              <a:rect l="0" t="0" r="0" b="0"/>
              <a:pathLst>
                <a:path w="91443" h="137159">
                  <a:moveTo>
                    <a:pt x="91442" y="0"/>
                  </a:moveTo>
                  <a:lnTo>
                    <a:pt x="80834" y="0"/>
                  </a:lnTo>
                  <a:lnTo>
                    <a:pt x="79290" y="845"/>
                  </a:lnTo>
                  <a:lnTo>
                    <a:pt x="78261" y="2258"/>
                  </a:lnTo>
                  <a:lnTo>
                    <a:pt x="76268" y="6084"/>
                  </a:lnTo>
                  <a:lnTo>
                    <a:pt x="72563" y="10606"/>
                  </a:lnTo>
                  <a:lnTo>
                    <a:pt x="70351" y="17696"/>
                  </a:lnTo>
                  <a:lnTo>
                    <a:pt x="64638" y="50944"/>
                  </a:lnTo>
                  <a:lnTo>
                    <a:pt x="54757" y="71149"/>
                  </a:lnTo>
                  <a:lnTo>
                    <a:pt x="28678" y="106681"/>
                  </a:lnTo>
                  <a:lnTo>
                    <a:pt x="0" y="13715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51"/>
            <p:cNvSpPr/>
            <p:nvPr/>
          </p:nvSpPr>
          <p:spPr>
            <a:xfrm>
              <a:off x="1562100" y="2103120"/>
              <a:ext cx="99060" cy="99058"/>
            </a:xfrm>
            <a:custGeom>
              <a:avLst/>
              <a:gdLst/>
              <a:ahLst/>
              <a:cxnLst/>
              <a:rect l="0" t="0" r="0" b="0"/>
              <a:pathLst>
                <a:path w="99060" h="99058">
                  <a:moveTo>
                    <a:pt x="0" y="99057"/>
                  </a:moveTo>
                  <a:lnTo>
                    <a:pt x="0" y="95014"/>
                  </a:lnTo>
                  <a:lnTo>
                    <a:pt x="846" y="93823"/>
                  </a:lnTo>
                  <a:lnTo>
                    <a:pt x="2257" y="93026"/>
                  </a:lnTo>
                  <a:lnTo>
                    <a:pt x="4044" y="92499"/>
                  </a:lnTo>
                  <a:lnTo>
                    <a:pt x="5236" y="91297"/>
                  </a:lnTo>
                  <a:lnTo>
                    <a:pt x="9406" y="83288"/>
                  </a:lnTo>
                  <a:lnTo>
                    <a:pt x="44402" y="47059"/>
                  </a:lnTo>
                  <a:lnTo>
                    <a:pt x="62707" y="30990"/>
                  </a:lnTo>
                  <a:lnTo>
                    <a:pt x="97139" y="9134"/>
                  </a:lnTo>
                  <a:lnTo>
                    <a:pt x="98206" y="6034"/>
                  </a:lnTo>
                  <a:lnTo>
                    <a:pt x="9905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52"/>
            <p:cNvSpPr/>
            <p:nvPr/>
          </p:nvSpPr>
          <p:spPr>
            <a:xfrm>
              <a:off x="1463038" y="2133600"/>
              <a:ext cx="60963" cy="30478"/>
            </a:xfrm>
            <a:custGeom>
              <a:avLst/>
              <a:gdLst/>
              <a:ahLst/>
              <a:cxnLst/>
              <a:rect l="0" t="0" r="0" b="0"/>
              <a:pathLst>
                <a:path w="60963" h="30478">
                  <a:moveTo>
                    <a:pt x="60962" y="30477"/>
                  </a:moveTo>
                  <a:lnTo>
                    <a:pt x="54399" y="30477"/>
                  </a:lnTo>
                  <a:lnTo>
                    <a:pt x="30434" y="98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138"/>
          <p:cNvGrpSpPr/>
          <p:nvPr/>
        </p:nvGrpSpPr>
        <p:grpSpPr>
          <a:xfrm>
            <a:off x="1508758" y="2744734"/>
            <a:ext cx="266702" cy="669026"/>
            <a:chOff x="1508758" y="2744734"/>
            <a:chExt cx="266702" cy="669026"/>
          </a:xfrm>
        </p:grpSpPr>
        <p:sp>
          <p:nvSpPr>
            <p:cNvPr id="58" name="SMARTInkShape-1053"/>
            <p:cNvSpPr/>
            <p:nvPr/>
          </p:nvSpPr>
          <p:spPr>
            <a:xfrm>
              <a:off x="1601438" y="2744734"/>
              <a:ext cx="158783" cy="188660"/>
            </a:xfrm>
            <a:custGeom>
              <a:avLst/>
              <a:gdLst/>
              <a:ahLst/>
              <a:cxnLst/>
              <a:rect l="0" t="0" r="0" b="0"/>
              <a:pathLst>
                <a:path w="158783" h="188660">
                  <a:moveTo>
                    <a:pt x="158782" y="59425"/>
                  </a:moveTo>
                  <a:lnTo>
                    <a:pt x="158782" y="42259"/>
                  </a:lnTo>
                  <a:lnTo>
                    <a:pt x="151019" y="16986"/>
                  </a:lnTo>
                  <a:lnTo>
                    <a:pt x="147430" y="11495"/>
                  </a:lnTo>
                  <a:lnTo>
                    <a:pt x="136603" y="3643"/>
                  </a:lnTo>
                  <a:lnTo>
                    <a:pt x="122669" y="0"/>
                  </a:lnTo>
                  <a:lnTo>
                    <a:pt x="112817" y="1403"/>
                  </a:lnTo>
                  <a:lnTo>
                    <a:pt x="82391" y="12399"/>
                  </a:lnTo>
                  <a:lnTo>
                    <a:pt x="50904" y="38567"/>
                  </a:lnTo>
                  <a:lnTo>
                    <a:pt x="22131" y="74929"/>
                  </a:lnTo>
                  <a:lnTo>
                    <a:pt x="5448" y="101151"/>
                  </a:lnTo>
                  <a:lnTo>
                    <a:pt x="741" y="121460"/>
                  </a:lnTo>
                  <a:lnTo>
                    <a:pt x="0" y="144992"/>
                  </a:lnTo>
                  <a:lnTo>
                    <a:pt x="4961" y="159942"/>
                  </a:lnTo>
                  <a:lnTo>
                    <a:pt x="9419" y="167035"/>
                  </a:lnTo>
                  <a:lnTo>
                    <a:pt x="20734" y="175789"/>
                  </a:lnTo>
                  <a:lnTo>
                    <a:pt x="39726" y="185485"/>
                  </a:lnTo>
                  <a:lnTo>
                    <a:pt x="75147" y="188659"/>
                  </a:lnTo>
                  <a:lnTo>
                    <a:pt x="91197" y="188028"/>
                  </a:lnTo>
                  <a:lnTo>
                    <a:pt x="98546" y="184879"/>
                  </a:lnTo>
                  <a:lnTo>
                    <a:pt x="120682" y="16610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54"/>
            <p:cNvSpPr/>
            <p:nvPr/>
          </p:nvSpPr>
          <p:spPr>
            <a:xfrm>
              <a:off x="1623058" y="2964178"/>
              <a:ext cx="60963" cy="304802"/>
            </a:xfrm>
            <a:custGeom>
              <a:avLst/>
              <a:gdLst/>
              <a:ahLst/>
              <a:cxnLst/>
              <a:rect l="0" t="0" r="0" b="0"/>
              <a:pathLst>
                <a:path w="60963" h="304802">
                  <a:moveTo>
                    <a:pt x="60962" y="0"/>
                  </a:moveTo>
                  <a:lnTo>
                    <a:pt x="60962" y="4047"/>
                  </a:lnTo>
                  <a:lnTo>
                    <a:pt x="58704" y="8289"/>
                  </a:lnTo>
                  <a:lnTo>
                    <a:pt x="50354" y="21957"/>
                  </a:lnTo>
                  <a:lnTo>
                    <a:pt x="44072" y="54224"/>
                  </a:lnTo>
                  <a:lnTo>
                    <a:pt x="39281" y="83996"/>
                  </a:lnTo>
                  <a:lnTo>
                    <a:pt x="32251" y="119571"/>
                  </a:lnTo>
                  <a:lnTo>
                    <a:pt x="22708" y="151937"/>
                  </a:lnTo>
                  <a:lnTo>
                    <a:pt x="15378" y="189594"/>
                  </a:lnTo>
                  <a:lnTo>
                    <a:pt x="7567" y="224066"/>
                  </a:lnTo>
                  <a:lnTo>
                    <a:pt x="776" y="260887"/>
                  </a:lnTo>
                  <a:lnTo>
                    <a:pt x="32" y="298186"/>
                  </a:lnTo>
                  <a:lnTo>
                    <a:pt x="0" y="3048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55"/>
            <p:cNvSpPr/>
            <p:nvPr/>
          </p:nvSpPr>
          <p:spPr>
            <a:xfrm>
              <a:off x="1668777" y="3048000"/>
              <a:ext cx="99062" cy="99060"/>
            </a:xfrm>
            <a:custGeom>
              <a:avLst/>
              <a:gdLst/>
              <a:ahLst/>
              <a:cxnLst/>
              <a:rect l="0" t="0" r="0" b="0"/>
              <a:pathLst>
                <a:path w="99062" h="99060">
                  <a:moveTo>
                    <a:pt x="0" y="99059"/>
                  </a:moveTo>
                  <a:lnTo>
                    <a:pt x="4048" y="95013"/>
                  </a:lnTo>
                  <a:lnTo>
                    <a:pt x="6032" y="90770"/>
                  </a:lnTo>
                  <a:lnTo>
                    <a:pt x="6562" y="88453"/>
                  </a:lnTo>
                  <a:lnTo>
                    <a:pt x="25275" y="60273"/>
                  </a:lnTo>
                  <a:lnTo>
                    <a:pt x="53552" y="32677"/>
                  </a:lnTo>
                  <a:lnTo>
                    <a:pt x="90778" y="6559"/>
                  </a:lnTo>
                  <a:lnTo>
                    <a:pt x="9906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56"/>
            <p:cNvSpPr/>
            <p:nvPr/>
          </p:nvSpPr>
          <p:spPr>
            <a:xfrm>
              <a:off x="1516377" y="3139440"/>
              <a:ext cx="99062" cy="30478"/>
            </a:xfrm>
            <a:custGeom>
              <a:avLst/>
              <a:gdLst/>
              <a:ahLst/>
              <a:cxnLst/>
              <a:rect l="0" t="0" r="0" b="0"/>
              <a:pathLst>
                <a:path w="99062" h="30478">
                  <a:moveTo>
                    <a:pt x="99061" y="0"/>
                  </a:moveTo>
                  <a:lnTo>
                    <a:pt x="95016" y="0"/>
                  </a:lnTo>
                  <a:lnTo>
                    <a:pt x="60706" y="9405"/>
                  </a:lnTo>
                  <a:lnTo>
                    <a:pt x="28201" y="23016"/>
                  </a:lnTo>
                  <a:lnTo>
                    <a:pt x="0" y="3047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57"/>
            <p:cNvSpPr/>
            <p:nvPr/>
          </p:nvSpPr>
          <p:spPr>
            <a:xfrm>
              <a:off x="1508758" y="3268979"/>
              <a:ext cx="114301" cy="144781"/>
            </a:xfrm>
            <a:custGeom>
              <a:avLst/>
              <a:gdLst/>
              <a:ahLst/>
              <a:cxnLst/>
              <a:rect l="0" t="0" r="0" b="0"/>
              <a:pathLst>
                <a:path w="114301" h="144781">
                  <a:moveTo>
                    <a:pt x="114300" y="0"/>
                  </a:moveTo>
                  <a:lnTo>
                    <a:pt x="114300" y="6559"/>
                  </a:lnTo>
                  <a:lnTo>
                    <a:pt x="89123" y="41072"/>
                  </a:lnTo>
                  <a:lnTo>
                    <a:pt x="65736" y="76590"/>
                  </a:lnTo>
                  <a:lnTo>
                    <a:pt x="36556" y="114352"/>
                  </a:lnTo>
                  <a:lnTo>
                    <a:pt x="14244" y="137013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58"/>
            <p:cNvSpPr/>
            <p:nvPr/>
          </p:nvSpPr>
          <p:spPr>
            <a:xfrm>
              <a:off x="1630677" y="3261359"/>
              <a:ext cx="144783" cy="152401"/>
            </a:xfrm>
            <a:custGeom>
              <a:avLst/>
              <a:gdLst/>
              <a:ahLst/>
              <a:cxnLst/>
              <a:rect l="0" t="0" r="0" b="0"/>
              <a:pathLst>
                <a:path w="144783" h="152401">
                  <a:moveTo>
                    <a:pt x="0" y="0"/>
                  </a:moveTo>
                  <a:lnTo>
                    <a:pt x="4048" y="4045"/>
                  </a:lnTo>
                  <a:lnTo>
                    <a:pt x="8290" y="6031"/>
                  </a:lnTo>
                  <a:lnTo>
                    <a:pt x="10608" y="6560"/>
                  </a:lnTo>
                  <a:lnTo>
                    <a:pt x="17915" y="11352"/>
                  </a:lnTo>
                  <a:lnTo>
                    <a:pt x="46396" y="45965"/>
                  </a:lnTo>
                  <a:lnTo>
                    <a:pt x="81321" y="81295"/>
                  </a:lnTo>
                  <a:lnTo>
                    <a:pt x="106688" y="114970"/>
                  </a:lnTo>
                  <a:lnTo>
                    <a:pt x="124181" y="135101"/>
                  </a:lnTo>
                  <a:lnTo>
                    <a:pt x="144782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Speciation – process that causes a new species to develop</a:t>
            </a:r>
          </a:p>
          <a:p>
            <a:r>
              <a:rPr lang="en-US" dirty="0" smtClean="0"/>
              <a:t>Species – a group of individuals that look similar and are capable of producing fertile offspring</a:t>
            </a:r>
          </a:p>
        </p:txBody>
      </p:sp>
      <p:grpSp>
        <p:nvGrpSpPr>
          <p:cNvPr id="166" name="SMARTInkShape-Group139"/>
          <p:cNvGrpSpPr/>
          <p:nvPr/>
        </p:nvGrpSpPr>
        <p:grpSpPr>
          <a:xfrm>
            <a:off x="4015740" y="1965959"/>
            <a:ext cx="3192221" cy="449045"/>
            <a:chOff x="4015740" y="1965959"/>
            <a:chExt cx="3192221" cy="449045"/>
          </a:xfrm>
        </p:grpSpPr>
        <p:sp>
          <p:nvSpPr>
            <p:cNvPr id="150" name="SMARTInkShape-1059"/>
            <p:cNvSpPr/>
            <p:nvPr/>
          </p:nvSpPr>
          <p:spPr>
            <a:xfrm>
              <a:off x="5624036" y="2148838"/>
              <a:ext cx="106164" cy="266166"/>
            </a:xfrm>
            <a:custGeom>
              <a:avLst/>
              <a:gdLst/>
              <a:ahLst/>
              <a:cxnLst/>
              <a:rect l="0" t="0" r="0" b="0"/>
              <a:pathLst>
                <a:path w="106164" h="266166">
                  <a:moveTo>
                    <a:pt x="83344" y="0"/>
                  </a:moveTo>
                  <a:lnTo>
                    <a:pt x="58871" y="0"/>
                  </a:lnTo>
                  <a:lnTo>
                    <a:pt x="46553" y="4047"/>
                  </a:lnTo>
                  <a:lnTo>
                    <a:pt x="23757" y="17914"/>
                  </a:lnTo>
                  <a:lnTo>
                    <a:pt x="16501" y="27434"/>
                  </a:lnTo>
                  <a:lnTo>
                    <a:pt x="3139" y="56327"/>
                  </a:lnTo>
                  <a:lnTo>
                    <a:pt x="0" y="83742"/>
                  </a:lnTo>
                  <a:lnTo>
                    <a:pt x="3710" y="97251"/>
                  </a:lnTo>
                  <a:lnTo>
                    <a:pt x="10172" y="107932"/>
                  </a:lnTo>
                  <a:lnTo>
                    <a:pt x="13395" y="110053"/>
                  </a:lnTo>
                  <a:lnTo>
                    <a:pt x="26023" y="113044"/>
                  </a:lnTo>
                  <a:lnTo>
                    <a:pt x="46423" y="114136"/>
                  </a:lnTo>
                  <a:lnTo>
                    <a:pt x="59046" y="110207"/>
                  </a:lnTo>
                  <a:lnTo>
                    <a:pt x="69464" y="103679"/>
                  </a:lnTo>
                  <a:lnTo>
                    <a:pt x="77914" y="92338"/>
                  </a:lnTo>
                  <a:lnTo>
                    <a:pt x="81735" y="82300"/>
                  </a:lnTo>
                  <a:lnTo>
                    <a:pt x="83302" y="44581"/>
                  </a:lnTo>
                  <a:lnTo>
                    <a:pt x="83331" y="35974"/>
                  </a:lnTo>
                  <a:lnTo>
                    <a:pt x="81080" y="30665"/>
                  </a:lnTo>
                  <a:lnTo>
                    <a:pt x="76781" y="24402"/>
                  </a:lnTo>
                  <a:lnTo>
                    <a:pt x="76428" y="24734"/>
                  </a:lnTo>
                  <a:lnTo>
                    <a:pt x="75749" y="51418"/>
                  </a:lnTo>
                  <a:lnTo>
                    <a:pt x="86332" y="85381"/>
                  </a:lnTo>
                  <a:lnTo>
                    <a:pt x="98643" y="122127"/>
                  </a:lnTo>
                  <a:lnTo>
                    <a:pt x="103962" y="144840"/>
                  </a:lnTo>
                  <a:lnTo>
                    <a:pt x="105908" y="182890"/>
                  </a:lnTo>
                  <a:lnTo>
                    <a:pt x="106163" y="216936"/>
                  </a:lnTo>
                  <a:lnTo>
                    <a:pt x="102147" y="233235"/>
                  </a:lnTo>
                  <a:lnTo>
                    <a:pt x="95593" y="244743"/>
                  </a:lnTo>
                  <a:lnTo>
                    <a:pt x="84245" y="257562"/>
                  </a:lnTo>
                  <a:lnTo>
                    <a:pt x="74994" y="262639"/>
                  </a:lnTo>
                  <a:lnTo>
                    <a:pt x="50228" y="266165"/>
                  </a:lnTo>
                  <a:lnTo>
                    <a:pt x="35055" y="265696"/>
                  </a:lnTo>
                  <a:lnTo>
                    <a:pt x="14764" y="2590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60"/>
            <p:cNvSpPr/>
            <p:nvPr/>
          </p:nvSpPr>
          <p:spPr>
            <a:xfrm>
              <a:off x="5417818" y="2119428"/>
              <a:ext cx="174767" cy="189432"/>
            </a:xfrm>
            <a:custGeom>
              <a:avLst/>
              <a:gdLst/>
              <a:ahLst/>
              <a:cxnLst/>
              <a:rect l="0" t="0" r="0" b="0"/>
              <a:pathLst>
                <a:path w="174767" h="189432">
                  <a:moveTo>
                    <a:pt x="0" y="67510"/>
                  </a:moveTo>
                  <a:lnTo>
                    <a:pt x="0" y="74072"/>
                  </a:lnTo>
                  <a:lnTo>
                    <a:pt x="10608" y="85643"/>
                  </a:lnTo>
                  <a:lnTo>
                    <a:pt x="19955" y="88269"/>
                  </a:lnTo>
                  <a:lnTo>
                    <a:pt x="53086" y="90185"/>
                  </a:lnTo>
                  <a:lnTo>
                    <a:pt x="83945" y="89499"/>
                  </a:lnTo>
                  <a:lnTo>
                    <a:pt x="95447" y="86316"/>
                  </a:lnTo>
                  <a:lnTo>
                    <a:pt x="130951" y="65896"/>
                  </a:lnTo>
                  <a:lnTo>
                    <a:pt x="153369" y="54148"/>
                  </a:lnTo>
                  <a:lnTo>
                    <a:pt x="169640" y="35573"/>
                  </a:lnTo>
                  <a:lnTo>
                    <a:pt x="172764" y="27633"/>
                  </a:lnTo>
                  <a:lnTo>
                    <a:pt x="174766" y="12786"/>
                  </a:lnTo>
                  <a:lnTo>
                    <a:pt x="172784" y="7065"/>
                  </a:lnTo>
                  <a:lnTo>
                    <a:pt x="171069" y="4353"/>
                  </a:lnTo>
                  <a:lnTo>
                    <a:pt x="168234" y="2544"/>
                  </a:lnTo>
                  <a:lnTo>
                    <a:pt x="156151" y="0"/>
                  </a:lnTo>
                  <a:lnTo>
                    <a:pt x="141000" y="93"/>
                  </a:lnTo>
                  <a:lnTo>
                    <a:pt x="127860" y="3118"/>
                  </a:lnTo>
                  <a:lnTo>
                    <a:pt x="90234" y="27462"/>
                  </a:lnTo>
                  <a:lnTo>
                    <a:pt x="80180" y="39552"/>
                  </a:lnTo>
                  <a:lnTo>
                    <a:pt x="58788" y="75463"/>
                  </a:lnTo>
                  <a:lnTo>
                    <a:pt x="49969" y="98088"/>
                  </a:lnTo>
                  <a:lnTo>
                    <a:pt x="46281" y="132058"/>
                  </a:lnTo>
                  <a:lnTo>
                    <a:pt x="49933" y="148349"/>
                  </a:lnTo>
                  <a:lnTo>
                    <a:pt x="67213" y="171874"/>
                  </a:lnTo>
                  <a:lnTo>
                    <a:pt x="70209" y="175186"/>
                  </a:lnTo>
                  <a:lnTo>
                    <a:pt x="78054" y="178866"/>
                  </a:lnTo>
                  <a:lnTo>
                    <a:pt x="86337" y="181349"/>
                  </a:lnTo>
                  <a:lnTo>
                    <a:pt x="99062" y="18943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61"/>
            <p:cNvSpPr/>
            <p:nvPr/>
          </p:nvSpPr>
          <p:spPr>
            <a:xfrm>
              <a:off x="7071359" y="2067416"/>
              <a:ext cx="136602" cy="165244"/>
            </a:xfrm>
            <a:custGeom>
              <a:avLst/>
              <a:gdLst/>
              <a:ahLst/>
              <a:cxnLst/>
              <a:rect l="0" t="0" r="0" b="0"/>
              <a:pathLst>
                <a:path w="136602" h="165244">
                  <a:moveTo>
                    <a:pt x="0" y="20461"/>
                  </a:moveTo>
                  <a:lnTo>
                    <a:pt x="848" y="40041"/>
                  </a:lnTo>
                  <a:lnTo>
                    <a:pt x="6560" y="63880"/>
                  </a:lnTo>
                  <a:lnTo>
                    <a:pt x="7528" y="100703"/>
                  </a:lnTo>
                  <a:lnTo>
                    <a:pt x="6756" y="121856"/>
                  </a:lnTo>
                  <a:lnTo>
                    <a:pt x="27" y="157136"/>
                  </a:lnTo>
                  <a:lnTo>
                    <a:pt x="848" y="125038"/>
                  </a:lnTo>
                  <a:lnTo>
                    <a:pt x="10607" y="88765"/>
                  </a:lnTo>
                  <a:lnTo>
                    <a:pt x="25176" y="50907"/>
                  </a:lnTo>
                  <a:lnTo>
                    <a:pt x="48566" y="14530"/>
                  </a:lnTo>
                  <a:lnTo>
                    <a:pt x="58556" y="5690"/>
                  </a:lnTo>
                  <a:lnTo>
                    <a:pt x="68640" y="1198"/>
                  </a:lnTo>
                  <a:lnTo>
                    <a:pt x="73700" y="0"/>
                  </a:lnTo>
                  <a:lnTo>
                    <a:pt x="92957" y="2359"/>
                  </a:lnTo>
                  <a:lnTo>
                    <a:pt x="120126" y="15577"/>
                  </a:lnTo>
                  <a:lnTo>
                    <a:pt x="127613" y="25064"/>
                  </a:lnTo>
                  <a:lnTo>
                    <a:pt x="132919" y="36902"/>
                  </a:lnTo>
                  <a:lnTo>
                    <a:pt x="136601" y="71555"/>
                  </a:lnTo>
                  <a:lnTo>
                    <a:pt x="136204" y="102992"/>
                  </a:lnTo>
                  <a:lnTo>
                    <a:pt x="125000" y="136967"/>
                  </a:lnTo>
                  <a:lnTo>
                    <a:pt x="121984" y="151597"/>
                  </a:lnTo>
                  <a:lnTo>
                    <a:pt x="114300" y="16524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062"/>
            <p:cNvSpPr/>
            <p:nvPr/>
          </p:nvSpPr>
          <p:spPr>
            <a:xfrm>
              <a:off x="6865749" y="2087877"/>
              <a:ext cx="121210" cy="143457"/>
            </a:xfrm>
            <a:custGeom>
              <a:avLst/>
              <a:gdLst/>
              <a:ahLst/>
              <a:cxnLst/>
              <a:rect l="0" t="0" r="0" b="0"/>
              <a:pathLst>
                <a:path w="121210" h="143457">
                  <a:moveTo>
                    <a:pt x="53210" y="22861"/>
                  </a:moveTo>
                  <a:lnTo>
                    <a:pt x="46650" y="16300"/>
                  </a:lnTo>
                  <a:lnTo>
                    <a:pt x="41858" y="15556"/>
                  </a:lnTo>
                  <a:lnTo>
                    <a:pt x="27706" y="15270"/>
                  </a:lnTo>
                  <a:lnTo>
                    <a:pt x="26047" y="16106"/>
                  </a:lnTo>
                  <a:lnTo>
                    <a:pt x="24942" y="17513"/>
                  </a:lnTo>
                  <a:lnTo>
                    <a:pt x="9818" y="49495"/>
                  </a:lnTo>
                  <a:lnTo>
                    <a:pt x="2086" y="74690"/>
                  </a:lnTo>
                  <a:lnTo>
                    <a:pt x="0" y="111674"/>
                  </a:lnTo>
                  <a:lnTo>
                    <a:pt x="3954" y="126975"/>
                  </a:lnTo>
                  <a:lnTo>
                    <a:pt x="5978" y="130372"/>
                  </a:lnTo>
                  <a:lnTo>
                    <a:pt x="10487" y="134142"/>
                  </a:lnTo>
                  <a:lnTo>
                    <a:pt x="26365" y="141802"/>
                  </a:lnTo>
                  <a:lnTo>
                    <a:pt x="35915" y="143456"/>
                  </a:lnTo>
                  <a:lnTo>
                    <a:pt x="54858" y="140343"/>
                  </a:lnTo>
                  <a:lnTo>
                    <a:pt x="88469" y="126836"/>
                  </a:lnTo>
                  <a:lnTo>
                    <a:pt x="103920" y="115286"/>
                  </a:lnTo>
                  <a:lnTo>
                    <a:pt x="115179" y="97096"/>
                  </a:lnTo>
                  <a:lnTo>
                    <a:pt x="119832" y="79663"/>
                  </a:lnTo>
                  <a:lnTo>
                    <a:pt x="121209" y="63774"/>
                  </a:lnTo>
                  <a:lnTo>
                    <a:pt x="117572" y="48342"/>
                  </a:lnTo>
                  <a:lnTo>
                    <a:pt x="111132" y="33047"/>
                  </a:lnTo>
                  <a:lnTo>
                    <a:pt x="104072" y="25131"/>
                  </a:lnTo>
                  <a:lnTo>
                    <a:pt x="86060" y="11308"/>
                  </a:lnTo>
                  <a:lnTo>
                    <a:pt x="70173" y="6093"/>
                  </a:lnTo>
                  <a:lnTo>
                    <a:pt x="67058" y="4061"/>
                  </a:lnTo>
                  <a:lnTo>
                    <a:pt x="4559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063"/>
            <p:cNvSpPr/>
            <p:nvPr/>
          </p:nvSpPr>
          <p:spPr>
            <a:xfrm>
              <a:off x="6797039" y="1974637"/>
              <a:ext cx="7621" cy="14184"/>
            </a:xfrm>
            <a:custGeom>
              <a:avLst/>
              <a:gdLst/>
              <a:ahLst/>
              <a:cxnLst/>
              <a:rect l="0" t="0" r="0" b="0"/>
              <a:pathLst>
                <a:path w="7621" h="14184">
                  <a:moveTo>
                    <a:pt x="7620" y="6563"/>
                  </a:moveTo>
                  <a:lnTo>
                    <a:pt x="7620" y="2515"/>
                  </a:lnTo>
                  <a:lnTo>
                    <a:pt x="6774" y="1324"/>
                  </a:lnTo>
                  <a:lnTo>
                    <a:pt x="5362" y="531"/>
                  </a:lnTo>
                  <a:lnTo>
                    <a:pt x="3575" y="0"/>
                  </a:lnTo>
                  <a:lnTo>
                    <a:pt x="2383" y="493"/>
                  </a:lnTo>
                  <a:lnTo>
                    <a:pt x="1587" y="1671"/>
                  </a:lnTo>
                  <a:lnTo>
                    <a:pt x="315" y="5596"/>
                  </a:lnTo>
                  <a:lnTo>
                    <a:pt x="0" y="1418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064"/>
            <p:cNvSpPr/>
            <p:nvPr/>
          </p:nvSpPr>
          <p:spPr>
            <a:xfrm>
              <a:off x="6789418" y="2125977"/>
              <a:ext cx="30483" cy="83337"/>
            </a:xfrm>
            <a:custGeom>
              <a:avLst/>
              <a:gdLst/>
              <a:ahLst/>
              <a:cxnLst/>
              <a:rect l="0" t="0" r="0" b="0"/>
              <a:pathLst>
                <a:path w="30483" h="83337">
                  <a:moveTo>
                    <a:pt x="30482" y="0"/>
                  </a:moveTo>
                  <a:lnTo>
                    <a:pt x="26437" y="4048"/>
                  </a:lnTo>
                  <a:lnTo>
                    <a:pt x="24449" y="10548"/>
                  </a:lnTo>
                  <a:lnTo>
                    <a:pt x="21074" y="23728"/>
                  </a:lnTo>
                  <a:lnTo>
                    <a:pt x="9722" y="53419"/>
                  </a:lnTo>
                  <a:lnTo>
                    <a:pt x="7708" y="62689"/>
                  </a:lnTo>
                  <a:lnTo>
                    <a:pt x="1775" y="75539"/>
                  </a:lnTo>
                  <a:lnTo>
                    <a:pt x="104" y="8333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065"/>
            <p:cNvSpPr/>
            <p:nvPr/>
          </p:nvSpPr>
          <p:spPr>
            <a:xfrm>
              <a:off x="6637018" y="2110738"/>
              <a:ext cx="121922" cy="7622"/>
            </a:xfrm>
            <a:custGeom>
              <a:avLst/>
              <a:gdLst/>
              <a:ahLst/>
              <a:cxnLst/>
              <a:rect l="0" t="0" r="0" b="0"/>
              <a:pathLst>
                <a:path w="121922" h="7622">
                  <a:moveTo>
                    <a:pt x="0" y="7621"/>
                  </a:moveTo>
                  <a:lnTo>
                    <a:pt x="36046" y="7621"/>
                  </a:lnTo>
                  <a:lnTo>
                    <a:pt x="67296" y="2383"/>
                  </a:lnTo>
                  <a:lnTo>
                    <a:pt x="102465" y="313"/>
                  </a:lnTo>
                  <a:lnTo>
                    <a:pt x="12192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066"/>
            <p:cNvSpPr/>
            <p:nvPr/>
          </p:nvSpPr>
          <p:spPr>
            <a:xfrm>
              <a:off x="6690359" y="1973577"/>
              <a:ext cx="22860" cy="251462"/>
            </a:xfrm>
            <a:custGeom>
              <a:avLst/>
              <a:gdLst/>
              <a:ahLst/>
              <a:cxnLst/>
              <a:rect l="0" t="0" r="0" b="0"/>
              <a:pathLst>
                <a:path w="22860" h="251462">
                  <a:moveTo>
                    <a:pt x="22859" y="0"/>
                  </a:moveTo>
                  <a:lnTo>
                    <a:pt x="18815" y="4048"/>
                  </a:lnTo>
                  <a:lnTo>
                    <a:pt x="16829" y="8290"/>
                  </a:lnTo>
                  <a:lnTo>
                    <a:pt x="15303" y="41811"/>
                  </a:lnTo>
                  <a:lnTo>
                    <a:pt x="15251" y="71572"/>
                  </a:lnTo>
                  <a:lnTo>
                    <a:pt x="12986" y="99947"/>
                  </a:lnTo>
                  <a:lnTo>
                    <a:pt x="9211" y="129805"/>
                  </a:lnTo>
                  <a:lnTo>
                    <a:pt x="8091" y="160098"/>
                  </a:lnTo>
                  <a:lnTo>
                    <a:pt x="3668" y="196632"/>
                  </a:lnTo>
                  <a:lnTo>
                    <a:pt x="320" y="233104"/>
                  </a:lnTo>
                  <a:lnTo>
                    <a:pt x="0" y="2514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067"/>
            <p:cNvSpPr/>
            <p:nvPr/>
          </p:nvSpPr>
          <p:spPr>
            <a:xfrm>
              <a:off x="6492561" y="2072638"/>
              <a:ext cx="120303" cy="175125"/>
            </a:xfrm>
            <a:custGeom>
              <a:avLst/>
              <a:gdLst/>
              <a:ahLst/>
              <a:cxnLst/>
              <a:rect l="0" t="0" r="0" b="0"/>
              <a:pathLst>
                <a:path w="120303" h="175125">
                  <a:moveTo>
                    <a:pt x="14919" y="91439"/>
                  </a:moveTo>
                  <a:lnTo>
                    <a:pt x="14919" y="95487"/>
                  </a:lnTo>
                  <a:lnTo>
                    <a:pt x="14072" y="96678"/>
                  </a:lnTo>
                  <a:lnTo>
                    <a:pt x="12661" y="97471"/>
                  </a:lnTo>
                  <a:lnTo>
                    <a:pt x="10873" y="98001"/>
                  </a:lnTo>
                  <a:lnTo>
                    <a:pt x="9682" y="99200"/>
                  </a:lnTo>
                  <a:lnTo>
                    <a:pt x="8356" y="102792"/>
                  </a:lnTo>
                  <a:lnTo>
                    <a:pt x="6660" y="111997"/>
                  </a:lnTo>
                  <a:lnTo>
                    <a:pt x="2123" y="120296"/>
                  </a:lnTo>
                  <a:lnTo>
                    <a:pt x="0" y="142695"/>
                  </a:lnTo>
                  <a:lnTo>
                    <a:pt x="2080" y="150346"/>
                  </a:lnTo>
                  <a:lnTo>
                    <a:pt x="4978" y="156567"/>
                  </a:lnTo>
                  <a:lnTo>
                    <a:pt x="7456" y="164831"/>
                  </a:lnTo>
                  <a:lnTo>
                    <a:pt x="11038" y="170059"/>
                  </a:lnTo>
                  <a:lnTo>
                    <a:pt x="15451" y="172948"/>
                  </a:lnTo>
                  <a:lnTo>
                    <a:pt x="21080" y="174232"/>
                  </a:lnTo>
                  <a:lnTo>
                    <a:pt x="43336" y="175124"/>
                  </a:lnTo>
                  <a:lnTo>
                    <a:pt x="50972" y="172941"/>
                  </a:lnTo>
                  <a:lnTo>
                    <a:pt x="81285" y="153299"/>
                  </a:lnTo>
                  <a:lnTo>
                    <a:pt x="104906" y="130878"/>
                  </a:lnTo>
                  <a:lnTo>
                    <a:pt x="109946" y="119128"/>
                  </a:lnTo>
                  <a:lnTo>
                    <a:pt x="118685" y="84298"/>
                  </a:lnTo>
                  <a:lnTo>
                    <a:pt x="120302" y="72463"/>
                  </a:lnTo>
                  <a:lnTo>
                    <a:pt x="113762" y="35640"/>
                  </a:lnTo>
                  <a:lnTo>
                    <a:pt x="106274" y="12019"/>
                  </a:lnTo>
                  <a:lnTo>
                    <a:pt x="104606" y="10553"/>
                  </a:lnTo>
                  <a:lnTo>
                    <a:pt x="102651" y="9575"/>
                  </a:lnTo>
                  <a:lnTo>
                    <a:pt x="101347" y="8078"/>
                  </a:lnTo>
                  <a:lnTo>
                    <a:pt x="9873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68"/>
            <p:cNvSpPr/>
            <p:nvPr/>
          </p:nvSpPr>
          <p:spPr>
            <a:xfrm>
              <a:off x="6416039" y="1996438"/>
              <a:ext cx="22862" cy="266701"/>
            </a:xfrm>
            <a:custGeom>
              <a:avLst/>
              <a:gdLst/>
              <a:ahLst/>
              <a:cxnLst/>
              <a:rect l="0" t="0" r="0" b="0"/>
              <a:pathLst>
                <a:path w="22862" h="266701">
                  <a:moveTo>
                    <a:pt x="22861" y="0"/>
                  </a:moveTo>
                  <a:lnTo>
                    <a:pt x="22861" y="34252"/>
                  </a:lnTo>
                  <a:lnTo>
                    <a:pt x="22861" y="69077"/>
                  </a:lnTo>
                  <a:lnTo>
                    <a:pt x="22012" y="105243"/>
                  </a:lnTo>
                  <a:lnTo>
                    <a:pt x="16776" y="134947"/>
                  </a:lnTo>
                  <a:lnTo>
                    <a:pt x="10709" y="165198"/>
                  </a:lnTo>
                  <a:lnTo>
                    <a:pt x="8535" y="194761"/>
                  </a:lnTo>
                  <a:lnTo>
                    <a:pt x="5544" y="225680"/>
                  </a:lnTo>
                  <a:lnTo>
                    <a:pt x="487" y="25053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69"/>
            <p:cNvSpPr/>
            <p:nvPr/>
          </p:nvSpPr>
          <p:spPr>
            <a:xfrm>
              <a:off x="6210875" y="2110738"/>
              <a:ext cx="117742" cy="129478"/>
            </a:xfrm>
            <a:custGeom>
              <a:avLst/>
              <a:gdLst/>
              <a:ahLst/>
              <a:cxnLst/>
              <a:rect l="0" t="0" r="0" b="0"/>
              <a:pathLst>
                <a:path w="117742" h="129478">
                  <a:moveTo>
                    <a:pt x="113725" y="15239"/>
                  </a:moveTo>
                  <a:lnTo>
                    <a:pt x="109679" y="15239"/>
                  </a:lnTo>
                  <a:lnTo>
                    <a:pt x="105434" y="12982"/>
                  </a:lnTo>
                  <a:lnTo>
                    <a:pt x="100726" y="10005"/>
                  </a:lnTo>
                  <a:lnTo>
                    <a:pt x="95812" y="8681"/>
                  </a:lnTo>
                  <a:lnTo>
                    <a:pt x="84239" y="11978"/>
                  </a:lnTo>
                  <a:lnTo>
                    <a:pt x="62438" y="23099"/>
                  </a:lnTo>
                  <a:lnTo>
                    <a:pt x="27147" y="57033"/>
                  </a:lnTo>
                  <a:lnTo>
                    <a:pt x="5981" y="87883"/>
                  </a:lnTo>
                  <a:lnTo>
                    <a:pt x="1367" y="103840"/>
                  </a:lnTo>
                  <a:lnTo>
                    <a:pt x="0" y="115247"/>
                  </a:lnTo>
                  <a:lnTo>
                    <a:pt x="1938" y="121212"/>
                  </a:lnTo>
                  <a:lnTo>
                    <a:pt x="3639" y="123987"/>
                  </a:lnTo>
                  <a:lnTo>
                    <a:pt x="5621" y="125840"/>
                  </a:lnTo>
                  <a:lnTo>
                    <a:pt x="10080" y="127896"/>
                  </a:lnTo>
                  <a:lnTo>
                    <a:pt x="45362" y="129477"/>
                  </a:lnTo>
                  <a:lnTo>
                    <a:pt x="62707" y="127263"/>
                  </a:lnTo>
                  <a:lnTo>
                    <a:pt x="79417" y="121247"/>
                  </a:lnTo>
                  <a:lnTo>
                    <a:pt x="107361" y="97539"/>
                  </a:lnTo>
                  <a:lnTo>
                    <a:pt x="110896" y="89636"/>
                  </a:lnTo>
                  <a:lnTo>
                    <a:pt x="117741" y="61412"/>
                  </a:lnTo>
                  <a:lnTo>
                    <a:pt x="113342" y="35890"/>
                  </a:lnTo>
                  <a:lnTo>
                    <a:pt x="109886" y="29217"/>
                  </a:lnTo>
                  <a:lnTo>
                    <a:pt x="99134" y="20697"/>
                  </a:lnTo>
                  <a:lnTo>
                    <a:pt x="87262" y="15471"/>
                  </a:lnTo>
                  <a:lnTo>
                    <a:pt x="85922" y="13702"/>
                  </a:lnTo>
                  <a:lnTo>
                    <a:pt x="83588" y="9475"/>
                  </a:lnTo>
                  <a:lnTo>
                    <a:pt x="75625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70"/>
            <p:cNvSpPr/>
            <p:nvPr/>
          </p:nvSpPr>
          <p:spPr>
            <a:xfrm>
              <a:off x="6103618" y="2087877"/>
              <a:ext cx="91442" cy="174025"/>
            </a:xfrm>
            <a:custGeom>
              <a:avLst/>
              <a:gdLst/>
              <a:ahLst/>
              <a:cxnLst/>
              <a:rect l="0" t="0" r="0" b="0"/>
              <a:pathLst>
                <a:path w="91442" h="174025">
                  <a:moveTo>
                    <a:pt x="0" y="45723"/>
                  </a:moveTo>
                  <a:lnTo>
                    <a:pt x="0" y="57074"/>
                  </a:lnTo>
                  <a:lnTo>
                    <a:pt x="9408" y="91687"/>
                  </a:lnTo>
                  <a:lnTo>
                    <a:pt x="13514" y="106753"/>
                  </a:lnTo>
                  <a:lnTo>
                    <a:pt x="21120" y="143199"/>
                  </a:lnTo>
                  <a:lnTo>
                    <a:pt x="22758" y="165599"/>
                  </a:lnTo>
                  <a:lnTo>
                    <a:pt x="29413" y="174024"/>
                  </a:lnTo>
                  <a:lnTo>
                    <a:pt x="29768" y="173590"/>
                  </a:lnTo>
                  <a:lnTo>
                    <a:pt x="30164" y="170850"/>
                  </a:lnTo>
                  <a:lnTo>
                    <a:pt x="36471" y="159774"/>
                  </a:lnTo>
                  <a:lnTo>
                    <a:pt x="46246" y="128183"/>
                  </a:lnTo>
                  <a:lnTo>
                    <a:pt x="58491" y="91264"/>
                  </a:lnTo>
                  <a:lnTo>
                    <a:pt x="71131" y="53319"/>
                  </a:lnTo>
                  <a:lnTo>
                    <a:pt x="77791" y="25786"/>
                  </a:lnTo>
                  <a:lnTo>
                    <a:pt x="89323" y="7878"/>
                  </a:lnTo>
                  <a:lnTo>
                    <a:pt x="9144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71"/>
            <p:cNvSpPr/>
            <p:nvPr/>
          </p:nvSpPr>
          <p:spPr>
            <a:xfrm>
              <a:off x="5913118" y="2034538"/>
              <a:ext cx="106683" cy="53340"/>
            </a:xfrm>
            <a:custGeom>
              <a:avLst/>
              <a:gdLst/>
              <a:ahLst/>
              <a:cxnLst/>
              <a:rect l="0" t="0" r="0" b="0"/>
              <a:pathLst>
                <a:path w="106683" h="53340">
                  <a:moveTo>
                    <a:pt x="0" y="53339"/>
                  </a:moveTo>
                  <a:lnTo>
                    <a:pt x="0" y="41768"/>
                  </a:lnTo>
                  <a:lnTo>
                    <a:pt x="848" y="40545"/>
                  </a:lnTo>
                  <a:lnTo>
                    <a:pt x="2258" y="39732"/>
                  </a:lnTo>
                  <a:lnTo>
                    <a:pt x="40320" y="25168"/>
                  </a:lnTo>
                  <a:lnTo>
                    <a:pt x="76328" y="10986"/>
                  </a:lnTo>
                  <a:lnTo>
                    <a:pt x="92420" y="7772"/>
                  </a:lnTo>
                  <a:lnTo>
                    <a:pt x="10668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72"/>
            <p:cNvSpPr/>
            <p:nvPr/>
          </p:nvSpPr>
          <p:spPr>
            <a:xfrm>
              <a:off x="5890259" y="214122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4045" y="38100"/>
                  </a:lnTo>
                  <a:lnTo>
                    <a:pt x="8289" y="35842"/>
                  </a:lnTo>
                  <a:lnTo>
                    <a:pt x="10607" y="34054"/>
                  </a:lnTo>
                  <a:lnTo>
                    <a:pt x="17697" y="32068"/>
                  </a:lnTo>
                  <a:lnTo>
                    <a:pt x="31208" y="28693"/>
                  </a:lnTo>
                  <a:lnTo>
                    <a:pt x="45936" y="24586"/>
                  </a:lnTo>
                  <a:lnTo>
                    <a:pt x="61025" y="21112"/>
                  </a:lnTo>
                  <a:lnTo>
                    <a:pt x="97273" y="9359"/>
                  </a:lnTo>
                  <a:lnTo>
                    <a:pt x="103346" y="75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73"/>
            <p:cNvSpPr/>
            <p:nvPr/>
          </p:nvSpPr>
          <p:spPr>
            <a:xfrm>
              <a:off x="5860943" y="2072638"/>
              <a:ext cx="151238" cy="197887"/>
            </a:xfrm>
            <a:custGeom>
              <a:avLst/>
              <a:gdLst/>
              <a:ahLst/>
              <a:cxnLst/>
              <a:rect l="0" t="0" r="0" b="0"/>
              <a:pathLst>
                <a:path w="151238" h="197887">
                  <a:moveTo>
                    <a:pt x="52175" y="0"/>
                  </a:moveTo>
                  <a:lnTo>
                    <a:pt x="52175" y="10605"/>
                  </a:lnTo>
                  <a:lnTo>
                    <a:pt x="49917" y="15439"/>
                  </a:lnTo>
                  <a:lnTo>
                    <a:pt x="46092" y="22101"/>
                  </a:lnTo>
                  <a:lnTo>
                    <a:pt x="38996" y="44818"/>
                  </a:lnTo>
                  <a:lnTo>
                    <a:pt x="31124" y="76238"/>
                  </a:lnTo>
                  <a:lnTo>
                    <a:pt x="17398" y="114238"/>
                  </a:lnTo>
                  <a:lnTo>
                    <a:pt x="8239" y="152249"/>
                  </a:lnTo>
                  <a:lnTo>
                    <a:pt x="6401" y="161645"/>
                  </a:lnTo>
                  <a:lnTo>
                    <a:pt x="0" y="177345"/>
                  </a:lnTo>
                  <a:lnTo>
                    <a:pt x="458" y="180038"/>
                  </a:lnTo>
                  <a:lnTo>
                    <a:pt x="5500" y="188954"/>
                  </a:lnTo>
                  <a:lnTo>
                    <a:pt x="10218" y="194087"/>
                  </a:lnTo>
                  <a:lnTo>
                    <a:pt x="14620" y="196327"/>
                  </a:lnTo>
                  <a:lnTo>
                    <a:pt x="32084" y="197886"/>
                  </a:lnTo>
                  <a:lnTo>
                    <a:pt x="55517" y="197254"/>
                  </a:lnTo>
                  <a:lnTo>
                    <a:pt x="85266" y="191205"/>
                  </a:lnTo>
                  <a:lnTo>
                    <a:pt x="123158" y="190519"/>
                  </a:lnTo>
                  <a:lnTo>
                    <a:pt x="149700" y="190500"/>
                  </a:lnTo>
                  <a:lnTo>
                    <a:pt x="150212" y="189653"/>
                  </a:lnTo>
                  <a:lnTo>
                    <a:pt x="151237" y="1828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74"/>
            <p:cNvSpPr/>
            <p:nvPr/>
          </p:nvSpPr>
          <p:spPr>
            <a:xfrm>
              <a:off x="4015740" y="1965959"/>
              <a:ext cx="1981200" cy="91379"/>
            </a:xfrm>
            <a:custGeom>
              <a:avLst/>
              <a:gdLst/>
              <a:ahLst/>
              <a:cxnLst/>
              <a:rect l="0" t="0" r="0" b="0"/>
              <a:pathLst>
                <a:path w="1981200" h="91379">
                  <a:moveTo>
                    <a:pt x="0" y="0"/>
                  </a:moveTo>
                  <a:lnTo>
                    <a:pt x="6559" y="6559"/>
                  </a:lnTo>
                  <a:lnTo>
                    <a:pt x="18730" y="14341"/>
                  </a:lnTo>
                  <a:lnTo>
                    <a:pt x="36856" y="36111"/>
                  </a:lnTo>
                  <a:lnTo>
                    <a:pt x="72713" y="59528"/>
                  </a:lnTo>
                  <a:lnTo>
                    <a:pt x="92665" y="69944"/>
                  </a:lnTo>
                  <a:lnTo>
                    <a:pt x="122162" y="74965"/>
                  </a:lnTo>
                  <a:lnTo>
                    <a:pt x="154705" y="75956"/>
                  </a:lnTo>
                  <a:lnTo>
                    <a:pt x="183561" y="73869"/>
                  </a:lnTo>
                  <a:lnTo>
                    <a:pt x="213561" y="67888"/>
                  </a:lnTo>
                  <a:lnTo>
                    <a:pt x="243898" y="60756"/>
                  </a:lnTo>
                  <a:lnTo>
                    <a:pt x="280445" y="50758"/>
                  </a:lnTo>
                  <a:lnTo>
                    <a:pt x="318207" y="40633"/>
                  </a:lnTo>
                  <a:lnTo>
                    <a:pt x="348190" y="33018"/>
                  </a:lnTo>
                  <a:lnTo>
                    <a:pt x="377675" y="26244"/>
                  </a:lnTo>
                  <a:lnTo>
                    <a:pt x="413081" y="23529"/>
                  </a:lnTo>
                  <a:lnTo>
                    <a:pt x="440176" y="25314"/>
                  </a:lnTo>
                  <a:lnTo>
                    <a:pt x="472086" y="33505"/>
                  </a:lnTo>
                  <a:lnTo>
                    <a:pt x="508085" y="43274"/>
                  </a:lnTo>
                  <a:lnTo>
                    <a:pt x="542791" y="53359"/>
                  </a:lnTo>
                  <a:lnTo>
                    <a:pt x="572024" y="63222"/>
                  </a:lnTo>
                  <a:lnTo>
                    <a:pt x="602135" y="74611"/>
                  </a:lnTo>
                  <a:lnTo>
                    <a:pt x="632506" y="83350"/>
                  </a:lnTo>
                  <a:lnTo>
                    <a:pt x="662953" y="89043"/>
                  </a:lnTo>
                  <a:lnTo>
                    <a:pt x="693424" y="90729"/>
                  </a:lnTo>
                  <a:lnTo>
                    <a:pt x="726158" y="91228"/>
                  </a:lnTo>
                  <a:lnTo>
                    <a:pt x="760411" y="91378"/>
                  </a:lnTo>
                  <a:lnTo>
                    <a:pt x="794267" y="89164"/>
                  </a:lnTo>
                  <a:lnTo>
                    <a:pt x="831109" y="83144"/>
                  </a:lnTo>
                  <a:lnTo>
                    <a:pt x="866579" y="76001"/>
                  </a:lnTo>
                  <a:lnTo>
                    <a:pt x="900795" y="66264"/>
                  </a:lnTo>
                  <a:lnTo>
                    <a:pt x="937744" y="54912"/>
                  </a:lnTo>
                  <a:lnTo>
                    <a:pt x="975503" y="43928"/>
                  </a:lnTo>
                  <a:lnTo>
                    <a:pt x="1013501" y="32207"/>
                  </a:lnTo>
                  <a:lnTo>
                    <a:pt x="1049314" y="23372"/>
                  </a:lnTo>
                  <a:lnTo>
                    <a:pt x="1083630" y="17648"/>
                  </a:lnTo>
                  <a:lnTo>
                    <a:pt x="1118354" y="15952"/>
                  </a:lnTo>
                  <a:lnTo>
                    <a:pt x="1150090" y="17710"/>
                  </a:lnTo>
                  <a:lnTo>
                    <a:pt x="1180943" y="21335"/>
                  </a:lnTo>
                  <a:lnTo>
                    <a:pt x="1211533" y="24666"/>
                  </a:lnTo>
                  <a:lnTo>
                    <a:pt x="1239788" y="33273"/>
                  </a:lnTo>
                  <a:lnTo>
                    <a:pt x="1276135" y="47307"/>
                  </a:lnTo>
                  <a:lnTo>
                    <a:pt x="1310691" y="63469"/>
                  </a:lnTo>
                  <a:lnTo>
                    <a:pt x="1339347" y="72052"/>
                  </a:lnTo>
                  <a:lnTo>
                    <a:pt x="1369287" y="75816"/>
                  </a:lnTo>
                  <a:lnTo>
                    <a:pt x="1399605" y="80225"/>
                  </a:lnTo>
                  <a:lnTo>
                    <a:pt x="1430038" y="77768"/>
                  </a:lnTo>
                  <a:lnTo>
                    <a:pt x="1460505" y="75819"/>
                  </a:lnTo>
                  <a:lnTo>
                    <a:pt x="1491826" y="71099"/>
                  </a:lnTo>
                  <a:lnTo>
                    <a:pt x="1526696" y="68479"/>
                  </a:lnTo>
                  <a:lnTo>
                    <a:pt x="1558853" y="61872"/>
                  </a:lnTo>
                  <a:lnTo>
                    <a:pt x="1589830" y="50410"/>
                  </a:lnTo>
                  <a:lnTo>
                    <a:pt x="1620457" y="40429"/>
                  </a:lnTo>
                  <a:lnTo>
                    <a:pt x="1650980" y="27972"/>
                  </a:lnTo>
                  <a:lnTo>
                    <a:pt x="1680627" y="18541"/>
                  </a:lnTo>
                  <a:lnTo>
                    <a:pt x="1713830" y="10027"/>
                  </a:lnTo>
                  <a:lnTo>
                    <a:pt x="1744847" y="8096"/>
                  </a:lnTo>
                  <a:lnTo>
                    <a:pt x="1780805" y="7681"/>
                  </a:lnTo>
                  <a:lnTo>
                    <a:pt x="1815618" y="7624"/>
                  </a:lnTo>
                  <a:lnTo>
                    <a:pt x="1851170" y="7619"/>
                  </a:lnTo>
                  <a:lnTo>
                    <a:pt x="1861602" y="8466"/>
                  </a:lnTo>
                  <a:lnTo>
                    <a:pt x="1897516" y="15379"/>
                  </a:lnTo>
                  <a:lnTo>
                    <a:pt x="1933093" y="25751"/>
                  </a:lnTo>
                  <a:lnTo>
                    <a:pt x="1970384" y="34110"/>
                  </a:lnTo>
                  <a:lnTo>
                    <a:pt x="1981199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1075"/>
          <p:cNvSpPr/>
          <p:nvPr/>
        </p:nvSpPr>
        <p:spPr>
          <a:xfrm>
            <a:off x="1755829" y="3978407"/>
            <a:ext cx="2793312" cy="182112"/>
          </a:xfrm>
          <a:custGeom>
            <a:avLst/>
            <a:gdLst/>
            <a:ahLst/>
            <a:cxnLst/>
            <a:rect l="0" t="0" r="0" b="0"/>
            <a:pathLst>
              <a:path w="2793312" h="182112">
                <a:moveTo>
                  <a:pt x="4391" y="75433"/>
                </a:moveTo>
                <a:lnTo>
                  <a:pt x="0" y="75433"/>
                </a:lnTo>
                <a:lnTo>
                  <a:pt x="11670" y="74585"/>
                </a:lnTo>
                <a:lnTo>
                  <a:pt x="47494" y="60782"/>
                </a:lnTo>
                <a:lnTo>
                  <a:pt x="76239" y="50959"/>
                </a:lnTo>
                <a:lnTo>
                  <a:pt x="110252" y="38640"/>
                </a:lnTo>
                <a:lnTo>
                  <a:pt x="147141" y="28313"/>
                </a:lnTo>
                <a:lnTo>
                  <a:pt x="184881" y="19890"/>
                </a:lnTo>
                <a:lnTo>
                  <a:pt x="222875" y="7988"/>
                </a:lnTo>
                <a:lnTo>
                  <a:pt x="260944" y="1827"/>
                </a:lnTo>
                <a:lnTo>
                  <a:pt x="299032" y="0"/>
                </a:lnTo>
                <a:lnTo>
                  <a:pt x="337132" y="3506"/>
                </a:lnTo>
                <a:lnTo>
                  <a:pt x="371184" y="13950"/>
                </a:lnTo>
                <a:lnTo>
                  <a:pt x="406770" y="27770"/>
                </a:lnTo>
                <a:lnTo>
                  <a:pt x="440079" y="42589"/>
                </a:lnTo>
                <a:lnTo>
                  <a:pt x="471398" y="61749"/>
                </a:lnTo>
                <a:lnTo>
                  <a:pt x="506169" y="83514"/>
                </a:lnTo>
                <a:lnTo>
                  <a:pt x="543286" y="106049"/>
                </a:lnTo>
                <a:lnTo>
                  <a:pt x="577047" y="124768"/>
                </a:lnTo>
                <a:lnTo>
                  <a:pt x="612546" y="136992"/>
                </a:lnTo>
                <a:lnTo>
                  <a:pt x="639593" y="140893"/>
                </a:lnTo>
                <a:lnTo>
                  <a:pt x="668548" y="142625"/>
                </a:lnTo>
                <a:lnTo>
                  <a:pt x="698352" y="143396"/>
                </a:lnTo>
                <a:lnTo>
                  <a:pt x="730788" y="141481"/>
                </a:lnTo>
                <a:lnTo>
                  <a:pt x="764114" y="136961"/>
                </a:lnTo>
                <a:lnTo>
                  <a:pt x="795859" y="129305"/>
                </a:lnTo>
                <a:lnTo>
                  <a:pt x="829157" y="120261"/>
                </a:lnTo>
                <a:lnTo>
                  <a:pt x="863714" y="110596"/>
                </a:lnTo>
                <a:lnTo>
                  <a:pt x="898826" y="100656"/>
                </a:lnTo>
                <a:lnTo>
                  <a:pt x="931930" y="88337"/>
                </a:lnTo>
                <a:lnTo>
                  <a:pt x="964422" y="75240"/>
                </a:lnTo>
                <a:lnTo>
                  <a:pt x="998621" y="63776"/>
                </a:lnTo>
                <a:lnTo>
                  <a:pt x="1031315" y="55294"/>
                </a:lnTo>
                <a:lnTo>
                  <a:pt x="1063627" y="48701"/>
                </a:lnTo>
                <a:lnTo>
                  <a:pt x="1097746" y="42949"/>
                </a:lnTo>
                <a:lnTo>
                  <a:pt x="1130406" y="39829"/>
                </a:lnTo>
                <a:lnTo>
                  <a:pt x="1161008" y="39288"/>
                </a:lnTo>
                <a:lnTo>
                  <a:pt x="1188719" y="41870"/>
                </a:lnTo>
                <a:lnTo>
                  <a:pt x="1217406" y="45841"/>
                </a:lnTo>
                <a:lnTo>
                  <a:pt x="1246242" y="50426"/>
                </a:lnTo>
                <a:lnTo>
                  <a:pt x="1273169" y="55287"/>
                </a:lnTo>
                <a:lnTo>
                  <a:pt x="1299248" y="64786"/>
                </a:lnTo>
                <a:lnTo>
                  <a:pt x="1324948" y="76626"/>
                </a:lnTo>
                <a:lnTo>
                  <a:pt x="1350481" y="87535"/>
                </a:lnTo>
                <a:lnTo>
                  <a:pt x="1378201" y="100285"/>
                </a:lnTo>
                <a:lnTo>
                  <a:pt x="1406606" y="113571"/>
                </a:lnTo>
                <a:lnTo>
                  <a:pt x="1433342" y="125120"/>
                </a:lnTo>
                <a:lnTo>
                  <a:pt x="1461592" y="135898"/>
                </a:lnTo>
                <a:lnTo>
                  <a:pt x="1491081" y="145485"/>
                </a:lnTo>
                <a:lnTo>
                  <a:pt x="1521122" y="152569"/>
                </a:lnTo>
                <a:lnTo>
                  <a:pt x="1551407" y="158540"/>
                </a:lnTo>
                <a:lnTo>
                  <a:pt x="1582647" y="162322"/>
                </a:lnTo>
                <a:lnTo>
                  <a:pt x="1616286" y="161181"/>
                </a:lnTo>
                <a:lnTo>
                  <a:pt x="1650994" y="157852"/>
                </a:lnTo>
                <a:lnTo>
                  <a:pt x="1686174" y="152704"/>
                </a:lnTo>
                <a:lnTo>
                  <a:pt x="1721564" y="144771"/>
                </a:lnTo>
                <a:lnTo>
                  <a:pt x="1757051" y="135600"/>
                </a:lnTo>
                <a:lnTo>
                  <a:pt x="1792576" y="125880"/>
                </a:lnTo>
                <a:lnTo>
                  <a:pt x="1828122" y="115915"/>
                </a:lnTo>
                <a:lnTo>
                  <a:pt x="1863676" y="103584"/>
                </a:lnTo>
                <a:lnTo>
                  <a:pt x="1899233" y="90484"/>
                </a:lnTo>
                <a:lnTo>
                  <a:pt x="1934791" y="79017"/>
                </a:lnTo>
                <a:lnTo>
                  <a:pt x="1970350" y="66019"/>
                </a:lnTo>
                <a:lnTo>
                  <a:pt x="2005911" y="53467"/>
                </a:lnTo>
                <a:lnTo>
                  <a:pt x="2041471" y="45069"/>
                </a:lnTo>
                <a:lnTo>
                  <a:pt x="2077030" y="38512"/>
                </a:lnTo>
                <a:lnTo>
                  <a:pt x="2112591" y="34470"/>
                </a:lnTo>
                <a:lnTo>
                  <a:pt x="2148150" y="35496"/>
                </a:lnTo>
                <a:lnTo>
                  <a:pt x="2181453" y="38774"/>
                </a:lnTo>
                <a:lnTo>
                  <a:pt x="2212341" y="43052"/>
                </a:lnTo>
                <a:lnTo>
                  <a:pt x="2240179" y="47777"/>
                </a:lnTo>
                <a:lnTo>
                  <a:pt x="2266663" y="54956"/>
                </a:lnTo>
                <a:lnTo>
                  <a:pt x="2292544" y="63792"/>
                </a:lnTo>
                <a:lnTo>
                  <a:pt x="2318159" y="73363"/>
                </a:lnTo>
                <a:lnTo>
                  <a:pt x="2343654" y="85520"/>
                </a:lnTo>
                <a:lnTo>
                  <a:pt x="2369097" y="98541"/>
                </a:lnTo>
                <a:lnTo>
                  <a:pt x="2394516" y="109974"/>
                </a:lnTo>
                <a:lnTo>
                  <a:pt x="2422181" y="118442"/>
                </a:lnTo>
                <a:lnTo>
                  <a:pt x="2453104" y="125875"/>
                </a:lnTo>
                <a:lnTo>
                  <a:pt x="2489425" y="134822"/>
                </a:lnTo>
                <a:lnTo>
                  <a:pt x="2509440" y="138733"/>
                </a:lnTo>
                <a:lnTo>
                  <a:pt x="2530403" y="142186"/>
                </a:lnTo>
                <a:lnTo>
                  <a:pt x="2551999" y="145335"/>
                </a:lnTo>
                <a:lnTo>
                  <a:pt x="2576556" y="149127"/>
                </a:lnTo>
                <a:lnTo>
                  <a:pt x="2603087" y="153348"/>
                </a:lnTo>
                <a:lnTo>
                  <a:pt x="2630935" y="157857"/>
                </a:lnTo>
                <a:lnTo>
                  <a:pt x="2656274" y="161708"/>
                </a:lnTo>
                <a:lnTo>
                  <a:pt x="2679940" y="165123"/>
                </a:lnTo>
                <a:lnTo>
                  <a:pt x="2702489" y="168246"/>
                </a:lnTo>
                <a:lnTo>
                  <a:pt x="2722603" y="171173"/>
                </a:lnTo>
                <a:lnTo>
                  <a:pt x="2758498" y="176687"/>
                </a:lnTo>
                <a:lnTo>
                  <a:pt x="2793311" y="182111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141"/>
          <p:cNvGrpSpPr/>
          <p:nvPr/>
        </p:nvGrpSpPr>
        <p:grpSpPr>
          <a:xfrm>
            <a:off x="3817646" y="4861559"/>
            <a:ext cx="1150594" cy="467859"/>
            <a:chOff x="3817646" y="4861559"/>
            <a:chExt cx="1150594" cy="467859"/>
          </a:xfrm>
        </p:grpSpPr>
        <p:sp>
          <p:nvSpPr>
            <p:cNvPr id="168" name="SMARTInkShape-1076"/>
            <p:cNvSpPr/>
            <p:nvPr/>
          </p:nvSpPr>
          <p:spPr>
            <a:xfrm>
              <a:off x="3817646" y="5029479"/>
              <a:ext cx="365734" cy="273997"/>
            </a:xfrm>
            <a:custGeom>
              <a:avLst/>
              <a:gdLst/>
              <a:ahLst/>
              <a:cxnLst/>
              <a:rect l="0" t="0" r="0" b="0"/>
              <a:pathLst>
                <a:path w="365734" h="273997">
                  <a:moveTo>
                    <a:pt x="22833" y="98780"/>
                  </a:moveTo>
                  <a:lnTo>
                    <a:pt x="22833" y="134891"/>
                  </a:lnTo>
                  <a:lnTo>
                    <a:pt x="22833" y="170360"/>
                  </a:lnTo>
                  <a:lnTo>
                    <a:pt x="22833" y="204548"/>
                  </a:lnTo>
                  <a:lnTo>
                    <a:pt x="16802" y="241183"/>
                  </a:lnTo>
                  <a:lnTo>
                    <a:pt x="15073" y="251816"/>
                  </a:lnTo>
                  <a:lnTo>
                    <a:pt x="7934" y="272360"/>
                  </a:lnTo>
                  <a:lnTo>
                    <a:pt x="6974" y="272921"/>
                  </a:lnTo>
                  <a:lnTo>
                    <a:pt x="296" y="273996"/>
                  </a:lnTo>
                  <a:lnTo>
                    <a:pt x="0" y="259383"/>
                  </a:lnTo>
                  <a:lnTo>
                    <a:pt x="6062" y="228468"/>
                  </a:lnTo>
                  <a:lnTo>
                    <a:pt x="12972" y="198825"/>
                  </a:lnTo>
                  <a:lnTo>
                    <a:pt x="20382" y="164453"/>
                  </a:lnTo>
                  <a:lnTo>
                    <a:pt x="28787" y="131597"/>
                  </a:lnTo>
                  <a:lnTo>
                    <a:pt x="40778" y="96274"/>
                  </a:lnTo>
                  <a:lnTo>
                    <a:pt x="50915" y="64829"/>
                  </a:lnTo>
                  <a:lnTo>
                    <a:pt x="69941" y="27172"/>
                  </a:lnTo>
                  <a:lnTo>
                    <a:pt x="82417" y="10488"/>
                  </a:lnTo>
                  <a:lnTo>
                    <a:pt x="89672" y="4505"/>
                  </a:lnTo>
                  <a:lnTo>
                    <a:pt x="96567" y="1848"/>
                  </a:lnTo>
                  <a:lnTo>
                    <a:pt x="119698" y="0"/>
                  </a:lnTo>
                  <a:lnTo>
                    <a:pt x="134694" y="3849"/>
                  </a:lnTo>
                  <a:lnTo>
                    <a:pt x="154932" y="18818"/>
                  </a:lnTo>
                  <a:lnTo>
                    <a:pt x="180316" y="47118"/>
                  </a:lnTo>
                  <a:lnTo>
                    <a:pt x="194550" y="82336"/>
                  </a:lnTo>
                  <a:lnTo>
                    <a:pt x="202876" y="111876"/>
                  </a:lnTo>
                  <a:lnTo>
                    <a:pt x="211017" y="149940"/>
                  </a:lnTo>
                  <a:lnTo>
                    <a:pt x="211456" y="166391"/>
                  </a:lnTo>
                  <a:lnTo>
                    <a:pt x="207099" y="197649"/>
                  </a:lnTo>
                  <a:lnTo>
                    <a:pt x="205482" y="211301"/>
                  </a:lnTo>
                  <a:lnTo>
                    <a:pt x="199813" y="223748"/>
                  </a:lnTo>
                  <a:lnTo>
                    <a:pt x="193616" y="232798"/>
                  </a:lnTo>
                  <a:lnTo>
                    <a:pt x="191870" y="238211"/>
                  </a:lnTo>
                  <a:lnTo>
                    <a:pt x="190558" y="239995"/>
                  </a:lnTo>
                  <a:lnTo>
                    <a:pt x="188836" y="241184"/>
                  </a:lnTo>
                  <a:lnTo>
                    <a:pt x="186842" y="241974"/>
                  </a:lnTo>
                  <a:lnTo>
                    <a:pt x="185513" y="241658"/>
                  </a:lnTo>
                  <a:lnTo>
                    <a:pt x="184624" y="240598"/>
                  </a:lnTo>
                  <a:lnTo>
                    <a:pt x="182795" y="237163"/>
                  </a:lnTo>
                  <a:lnTo>
                    <a:pt x="179158" y="232816"/>
                  </a:lnTo>
                  <a:lnTo>
                    <a:pt x="176978" y="225803"/>
                  </a:lnTo>
                  <a:lnTo>
                    <a:pt x="176855" y="216193"/>
                  </a:lnTo>
                  <a:lnTo>
                    <a:pt x="181418" y="187073"/>
                  </a:lnTo>
                  <a:lnTo>
                    <a:pt x="184686" y="158808"/>
                  </a:lnTo>
                  <a:lnTo>
                    <a:pt x="191017" y="128984"/>
                  </a:lnTo>
                  <a:lnTo>
                    <a:pt x="200511" y="98699"/>
                  </a:lnTo>
                  <a:lnTo>
                    <a:pt x="218890" y="62169"/>
                  </a:lnTo>
                  <a:lnTo>
                    <a:pt x="233795" y="38262"/>
                  </a:lnTo>
                  <a:lnTo>
                    <a:pt x="246133" y="27292"/>
                  </a:lnTo>
                  <a:lnTo>
                    <a:pt x="281446" y="7753"/>
                  </a:lnTo>
                  <a:lnTo>
                    <a:pt x="286684" y="5077"/>
                  </a:lnTo>
                  <a:lnTo>
                    <a:pt x="297016" y="4359"/>
                  </a:lnTo>
                  <a:lnTo>
                    <a:pt x="322535" y="13031"/>
                  </a:lnTo>
                  <a:lnTo>
                    <a:pt x="332706" y="17771"/>
                  </a:lnTo>
                  <a:lnTo>
                    <a:pt x="340611" y="24957"/>
                  </a:lnTo>
                  <a:lnTo>
                    <a:pt x="349822" y="40782"/>
                  </a:lnTo>
                  <a:lnTo>
                    <a:pt x="360521" y="72931"/>
                  </a:lnTo>
                  <a:lnTo>
                    <a:pt x="364189" y="101939"/>
                  </a:lnTo>
                  <a:lnTo>
                    <a:pt x="365275" y="131983"/>
                  </a:lnTo>
                  <a:lnTo>
                    <a:pt x="361553" y="162335"/>
                  </a:lnTo>
                  <a:lnTo>
                    <a:pt x="357946" y="196846"/>
                  </a:lnTo>
                  <a:lnTo>
                    <a:pt x="351642" y="231763"/>
                  </a:lnTo>
                  <a:lnTo>
                    <a:pt x="353261" y="240576"/>
                  </a:lnTo>
                  <a:lnTo>
                    <a:pt x="356675" y="250297"/>
                  </a:lnTo>
                  <a:lnTo>
                    <a:pt x="357153" y="253131"/>
                  </a:lnTo>
                  <a:lnTo>
                    <a:pt x="359945" y="258538"/>
                  </a:lnTo>
                  <a:lnTo>
                    <a:pt x="365733" y="2664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77"/>
            <p:cNvSpPr/>
            <p:nvPr/>
          </p:nvSpPr>
          <p:spPr>
            <a:xfrm>
              <a:off x="4309297" y="5067300"/>
              <a:ext cx="146521" cy="223886"/>
            </a:xfrm>
            <a:custGeom>
              <a:avLst/>
              <a:gdLst/>
              <a:ahLst/>
              <a:cxnLst/>
              <a:rect l="0" t="0" r="0" b="0"/>
              <a:pathLst>
                <a:path w="146521" h="223886">
                  <a:moveTo>
                    <a:pt x="18862" y="76200"/>
                  </a:moveTo>
                  <a:lnTo>
                    <a:pt x="14816" y="80245"/>
                  </a:lnTo>
                  <a:lnTo>
                    <a:pt x="12831" y="86745"/>
                  </a:lnTo>
                  <a:lnTo>
                    <a:pt x="9456" y="99927"/>
                  </a:lnTo>
                  <a:lnTo>
                    <a:pt x="5350" y="114556"/>
                  </a:lnTo>
                  <a:lnTo>
                    <a:pt x="0" y="150833"/>
                  </a:lnTo>
                  <a:lnTo>
                    <a:pt x="7456" y="187868"/>
                  </a:lnTo>
                  <a:lnTo>
                    <a:pt x="28077" y="214386"/>
                  </a:lnTo>
                  <a:lnTo>
                    <a:pt x="40408" y="223070"/>
                  </a:lnTo>
                  <a:lnTo>
                    <a:pt x="52144" y="223885"/>
                  </a:lnTo>
                  <a:lnTo>
                    <a:pt x="89277" y="218976"/>
                  </a:lnTo>
                  <a:lnTo>
                    <a:pt x="102651" y="214162"/>
                  </a:lnTo>
                  <a:lnTo>
                    <a:pt x="114238" y="206378"/>
                  </a:lnTo>
                  <a:lnTo>
                    <a:pt x="122777" y="195017"/>
                  </a:lnTo>
                  <a:lnTo>
                    <a:pt x="137878" y="160458"/>
                  </a:lnTo>
                  <a:lnTo>
                    <a:pt x="144907" y="142275"/>
                  </a:lnTo>
                  <a:lnTo>
                    <a:pt x="146520" y="120331"/>
                  </a:lnTo>
                  <a:lnTo>
                    <a:pt x="139908" y="87519"/>
                  </a:lnTo>
                  <a:lnTo>
                    <a:pt x="135161" y="67416"/>
                  </a:lnTo>
                  <a:lnTo>
                    <a:pt x="131497" y="47633"/>
                  </a:lnTo>
                  <a:lnTo>
                    <a:pt x="122673" y="25778"/>
                  </a:lnTo>
                  <a:lnTo>
                    <a:pt x="10268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078"/>
            <p:cNvSpPr/>
            <p:nvPr/>
          </p:nvSpPr>
          <p:spPr>
            <a:xfrm>
              <a:off x="4549147" y="4861559"/>
              <a:ext cx="22854" cy="449581"/>
            </a:xfrm>
            <a:custGeom>
              <a:avLst/>
              <a:gdLst/>
              <a:ahLst/>
              <a:cxnLst/>
              <a:rect l="0" t="0" r="0" b="0"/>
              <a:pathLst>
                <a:path w="22854" h="449581">
                  <a:moveTo>
                    <a:pt x="22853" y="0"/>
                  </a:moveTo>
                  <a:lnTo>
                    <a:pt x="22853" y="33308"/>
                  </a:lnTo>
                  <a:lnTo>
                    <a:pt x="22853" y="68952"/>
                  </a:lnTo>
                  <a:lnTo>
                    <a:pt x="22853" y="96067"/>
                  </a:lnTo>
                  <a:lnTo>
                    <a:pt x="20593" y="130911"/>
                  </a:lnTo>
                  <a:lnTo>
                    <a:pt x="16820" y="168047"/>
                  </a:lnTo>
                  <a:lnTo>
                    <a:pt x="13445" y="205861"/>
                  </a:lnTo>
                  <a:lnTo>
                    <a:pt x="9341" y="243875"/>
                  </a:lnTo>
                  <a:lnTo>
                    <a:pt x="5866" y="279693"/>
                  </a:lnTo>
                  <a:lnTo>
                    <a:pt x="1731" y="311753"/>
                  </a:lnTo>
                  <a:lnTo>
                    <a:pt x="336" y="348884"/>
                  </a:lnTo>
                  <a:lnTo>
                    <a:pt x="59" y="380676"/>
                  </a:lnTo>
                  <a:lnTo>
                    <a:pt x="0" y="415013"/>
                  </a:lnTo>
                  <a:lnTo>
                    <a:pt x="2255" y="423773"/>
                  </a:lnTo>
                  <a:lnTo>
                    <a:pt x="6024" y="433468"/>
                  </a:lnTo>
                  <a:lnTo>
                    <a:pt x="6552" y="436299"/>
                  </a:lnTo>
                  <a:lnTo>
                    <a:pt x="15232" y="4495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079"/>
            <p:cNvSpPr/>
            <p:nvPr/>
          </p:nvSpPr>
          <p:spPr>
            <a:xfrm>
              <a:off x="4655818" y="5001521"/>
              <a:ext cx="312422" cy="327897"/>
            </a:xfrm>
            <a:custGeom>
              <a:avLst/>
              <a:gdLst/>
              <a:ahLst/>
              <a:cxnLst/>
              <a:rect l="0" t="0" r="0" b="0"/>
              <a:pathLst>
                <a:path w="312422" h="327897">
                  <a:moveTo>
                    <a:pt x="0" y="149597"/>
                  </a:moveTo>
                  <a:lnTo>
                    <a:pt x="0" y="153644"/>
                  </a:lnTo>
                  <a:lnTo>
                    <a:pt x="4516" y="157888"/>
                  </a:lnTo>
                  <a:lnTo>
                    <a:pt x="20760" y="169159"/>
                  </a:lnTo>
                  <a:lnTo>
                    <a:pt x="58538" y="178891"/>
                  </a:lnTo>
                  <a:lnTo>
                    <a:pt x="92125" y="171633"/>
                  </a:lnTo>
                  <a:lnTo>
                    <a:pt x="124394" y="158802"/>
                  </a:lnTo>
                  <a:lnTo>
                    <a:pt x="156301" y="136438"/>
                  </a:lnTo>
                  <a:lnTo>
                    <a:pt x="182725" y="103148"/>
                  </a:lnTo>
                  <a:lnTo>
                    <a:pt x="199124" y="73254"/>
                  </a:lnTo>
                  <a:lnTo>
                    <a:pt x="203781" y="54540"/>
                  </a:lnTo>
                  <a:lnTo>
                    <a:pt x="201116" y="34225"/>
                  </a:lnTo>
                  <a:lnTo>
                    <a:pt x="194963" y="20210"/>
                  </a:lnTo>
                  <a:lnTo>
                    <a:pt x="183733" y="6650"/>
                  </a:lnTo>
                  <a:lnTo>
                    <a:pt x="174511" y="1398"/>
                  </a:lnTo>
                  <a:lnTo>
                    <a:pt x="169680" y="0"/>
                  </a:lnTo>
                  <a:lnTo>
                    <a:pt x="159798" y="700"/>
                  </a:lnTo>
                  <a:lnTo>
                    <a:pt x="135612" y="8049"/>
                  </a:lnTo>
                  <a:lnTo>
                    <a:pt x="113843" y="23273"/>
                  </a:lnTo>
                  <a:lnTo>
                    <a:pt x="82173" y="60840"/>
                  </a:lnTo>
                  <a:lnTo>
                    <a:pt x="62730" y="91689"/>
                  </a:lnTo>
                  <a:lnTo>
                    <a:pt x="48501" y="127643"/>
                  </a:lnTo>
                  <a:lnTo>
                    <a:pt x="38926" y="162849"/>
                  </a:lnTo>
                  <a:lnTo>
                    <a:pt x="35080" y="184274"/>
                  </a:lnTo>
                  <a:lnTo>
                    <a:pt x="37676" y="215376"/>
                  </a:lnTo>
                  <a:lnTo>
                    <a:pt x="45502" y="246040"/>
                  </a:lnTo>
                  <a:lnTo>
                    <a:pt x="67785" y="282227"/>
                  </a:lnTo>
                  <a:lnTo>
                    <a:pt x="80080" y="294905"/>
                  </a:lnTo>
                  <a:lnTo>
                    <a:pt x="113311" y="314583"/>
                  </a:lnTo>
                  <a:lnTo>
                    <a:pt x="141384" y="324070"/>
                  </a:lnTo>
                  <a:lnTo>
                    <a:pt x="164438" y="327896"/>
                  </a:lnTo>
                  <a:lnTo>
                    <a:pt x="200370" y="325287"/>
                  </a:lnTo>
                  <a:lnTo>
                    <a:pt x="232842" y="318306"/>
                  </a:lnTo>
                  <a:lnTo>
                    <a:pt x="263066" y="305889"/>
                  </a:lnTo>
                  <a:lnTo>
                    <a:pt x="300277" y="281522"/>
                  </a:lnTo>
                  <a:lnTo>
                    <a:pt x="312421" y="2715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142"/>
          <p:cNvGrpSpPr/>
          <p:nvPr/>
        </p:nvGrpSpPr>
        <p:grpSpPr>
          <a:xfrm>
            <a:off x="2013035" y="4404359"/>
            <a:ext cx="1629325" cy="1318260"/>
            <a:chOff x="2013035" y="4404359"/>
            <a:chExt cx="1629325" cy="1318260"/>
          </a:xfrm>
        </p:grpSpPr>
        <p:sp>
          <p:nvSpPr>
            <p:cNvPr id="173" name="SMARTInkShape-1080"/>
            <p:cNvSpPr/>
            <p:nvPr/>
          </p:nvSpPr>
          <p:spPr>
            <a:xfrm>
              <a:off x="2186938" y="4404359"/>
              <a:ext cx="220983" cy="289560"/>
            </a:xfrm>
            <a:custGeom>
              <a:avLst/>
              <a:gdLst/>
              <a:ahLst/>
              <a:cxnLst/>
              <a:rect l="0" t="0" r="0" b="0"/>
              <a:pathLst>
                <a:path w="220983" h="289560">
                  <a:moveTo>
                    <a:pt x="0" y="0"/>
                  </a:moveTo>
                  <a:lnTo>
                    <a:pt x="848" y="19081"/>
                  </a:lnTo>
                  <a:lnTo>
                    <a:pt x="6032" y="42873"/>
                  </a:lnTo>
                  <a:lnTo>
                    <a:pt x="11353" y="79683"/>
                  </a:lnTo>
                  <a:lnTo>
                    <a:pt x="14089" y="109498"/>
                  </a:lnTo>
                  <a:lnTo>
                    <a:pt x="18944" y="143828"/>
                  </a:lnTo>
                  <a:lnTo>
                    <a:pt x="21701" y="176766"/>
                  </a:lnTo>
                  <a:lnTo>
                    <a:pt x="26561" y="207973"/>
                  </a:lnTo>
                  <a:lnTo>
                    <a:pt x="29705" y="241929"/>
                  </a:lnTo>
                  <a:lnTo>
                    <a:pt x="30478" y="274134"/>
                  </a:lnTo>
                  <a:lnTo>
                    <a:pt x="30479" y="237706"/>
                  </a:lnTo>
                  <a:lnTo>
                    <a:pt x="36565" y="205187"/>
                  </a:lnTo>
                  <a:lnTo>
                    <a:pt x="45920" y="169287"/>
                  </a:lnTo>
                  <a:lnTo>
                    <a:pt x="58448" y="131450"/>
                  </a:lnTo>
                  <a:lnTo>
                    <a:pt x="66894" y="118064"/>
                  </a:lnTo>
                  <a:lnTo>
                    <a:pt x="75170" y="108636"/>
                  </a:lnTo>
                  <a:lnTo>
                    <a:pt x="84490" y="103315"/>
                  </a:lnTo>
                  <a:lnTo>
                    <a:pt x="104274" y="99900"/>
                  </a:lnTo>
                  <a:lnTo>
                    <a:pt x="112103" y="101691"/>
                  </a:lnTo>
                  <a:lnTo>
                    <a:pt x="119251" y="106157"/>
                  </a:lnTo>
                  <a:lnTo>
                    <a:pt x="131947" y="118190"/>
                  </a:lnTo>
                  <a:lnTo>
                    <a:pt x="154864" y="154368"/>
                  </a:lnTo>
                  <a:lnTo>
                    <a:pt x="169380" y="191391"/>
                  </a:lnTo>
                  <a:lnTo>
                    <a:pt x="184260" y="227271"/>
                  </a:lnTo>
                  <a:lnTo>
                    <a:pt x="191935" y="264268"/>
                  </a:lnTo>
                  <a:lnTo>
                    <a:pt x="193999" y="270159"/>
                  </a:lnTo>
                  <a:lnTo>
                    <a:pt x="200805" y="278962"/>
                  </a:lnTo>
                  <a:lnTo>
                    <a:pt x="208627" y="284850"/>
                  </a:lnTo>
                  <a:lnTo>
                    <a:pt x="220982" y="28955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081"/>
            <p:cNvSpPr/>
            <p:nvPr/>
          </p:nvSpPr>
          <p:spPr>
            <a:xfrm>
              <a:off x="2470736" y="4541518"/>
              <a:ext cx="127511" cy="171474"/>
            </a:xfrm>
            <a:custGeom>
              <a:avLst/>
              <a:gdLst/>
              <a:ahLst/>
              <a:cxnLst/>
              <a:rect l="0" t="0" r="0" b="0"/>
              <a:pathLst>
                <a:path w="127511" h="171474">
                  <a:moveTo>
                    <a:pt x="81964" y="15241"/>
                  </a:moveTo>
                  <a:lnTo>
                    <a:pt x="49964" y="15241"/>
                  </a:lnTo>
                  <a:lnTo>
                    <a:pt x="42059" y="19757"/>
                  </a:lnTo>
                  <a:lnTo>
                    <a:pt x="37581" y="23332"/>
                  </a:lnTo>
                  <a:lnTo>
                    <a:pt x="27232" y="40498"/>
                  </a:lnTo>
                  <a:lnTo>
                    <a:pt x="13535" y="76517"/>
                  </a:lnTo>
                  <a:lnTo>
                    <a:pt x="1548" y="114343"/>
                  </a:lnTo>
                  <a:lnTo>
                    <a:pt x="0" y="135481"/>
                  </a:lnTo>
                  <a:lnTo>
                    <a:pt x="2637" y="144316"/>
                  </a:lnTo>
                  <a:lnTo>
                    <a:pt x="12926" y="158095"/>
                  </a:lnTo>
                  <a:lnTo>
                    <a:pt x="21930" y="163399"/>
                  </a:lnTo>
                  <a:lnTo>
                    <a:pt x="47371" y="171473"/>
                  </a:lnTo>
                  <a:lnTo>
                    <a:pt x="78378" y="168313"/>
                  </a:lnTo>
                  <a:lnTo>
                    <a:pt x="89118" y="163425"/>
                  </a:lnTo>
                  <a:lnTo>
                    <a:pt x="114075" y="146076"/>
                  </a:lnTo>
                  <a:lnTo>
                    <a:pt x="121070" y="134350"/>
                  </a:lnTo>
                  <a:lnTo>
                    <a:pt x="126376" y="106973"/>
                  </a:lnTo>
                  <a:lnTo>
                    <a:pt x="127510" y="75068"/>
                  </a:lnTo>
                  <a:lnTo>
                    <a:pt x="123587" y="57050"/>
                  </a:lnTo>
                  <a:lnTo>
                    <a:pt x="117063" y="40987"/>
                  </a:lnTo>
                  <a:lnTo>
                    <a:pt x="109981" y="32893"/>
                  </a:lnTo>
                  <a:lnTo>
                    <a:pt x="7434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082"/>
            <p:cNvSpPr/>
            <p:nvPr/>
          </p:nvSpPr>
          <p:spPr>
            <a:xfrm>
              <a:off x="2651759" y="4549140"/>
              <a:ext cx="152401" cy="174771"/>
            </a:xfrm>
            <a:custGeom>
              <a:avLst/>
              <a:gdLst/>
              <a:ahLst/>
              <a:cxnLst/>
              <a:rect l="0" t="0" r="0" b="0"/>
              <a:pathLst>
                <a:path w="152401" h="174771">
                  <a:moveTo>
                    <a:pt x="0" y="7619"/>
                  </a:moveTo>
                  <a:lnTo>
                    <a:pt x="0" y="11664"/>
                  </a:lnTo>
                  <a:lnTo>
                    <a:pt x="2258" y="15908"/>
                  </a:lnTo>
                  <a:lnTo>
                    <a:pt x="6084" y="22310"/>
                  </a:lnTo>
                  <a:lnTo>
                    <a:pt x="20406" y="56344"/>
                  </a:lnTo>
                  <a:lnTo>
                    <a:pt x="28239" y="84412"/>
                  </a:lnTo>
                  <a:lnTo>
                    <a:pt x="35420" y="121150"/>
                  </a:lnTo>
                  <a:lnTo>
                    <a:pt x="37942" y="157568"/>
                  </a:lnTo>
                  <a:lnTo>
                    <a:pt x="38098" y="174770"/>
                  </a:lnTo>
                  <a:lnTo>
                    <a:pt x="38100" y="140998"/>
                  </a:lnTo>
                  <a:lnTo>
                    <a:pt x="40358" y="113552"/>
                  </a:lnTo>
                  <a:lnTo>
                    <a:pt x="46708" y="76100"/>
                  </a:lnTo>
                  <a:lnTo>
                    <a:pt x="62793" y="42132"/>
                  </a:lnTo>
                  <a:lnTo>
                    <a:pt x="78678" y="14336"/>
                  </a:lnTo>
                  <a:lnTo>
                    <a:pt x="86051" y="10604"/>
                  </a:lnTo>
                  <a:lnTo>
                    <a:pt x="123556" y="12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83"/>
            <p:cNvSpPr/>
            <p:nvPr/>
          </p:nvSpPr>
          <p:spPr>
            <a:xfrm>
              <a:off x="2843801" y="4594859"/>
              <a:ext cx="142745" cy="190289"/>
            </a:xfrm>
            <a:custGeom>
              <a:avLst/>
              <a:gdLst/>
              <a:ahLst/>
              <a:cxnLst/>
              <a:rect l="0" t="0" r="0" b="0"/>
              <a:pathLst>
                <a:path w="142745" h="190289">
                  <a:moveTo>
                    <a:pt x="105139" y="0"/>
                  </a:moveTo>
                  <a:lnTo>
                    <a:pt x="71235" y="846"/>
                  </a:lnTo>
                  <a:lnTo>
                    <a:pt x="36506" y="13181"/>
                  </a:lnTo>
                  <a:lnTo>
                    <a:pt x="27222" y="15172"/>
                  </a:lnTo>
                  <a:lnTo>
                    <a:pt x="14362" y="21091"/>
                  </a:lnTo>
                  <a:lnTo>
                    <a:pt x="8914" y="22921"/>
                  </a:lnTo>
                  <a:lnTo>
                    <a:pt x="3668" y="26555"/>
                  </a:lnTo>
                  <a:lnTo>
                    <a:pt x="773" y="30993"/>
                  </a:lnTo>
                  <a:lnTo>
                    <a:pt x="0" y="33363"/>
                  </a:lnTo>
                  <a:lnTo>
                    <a:pt x="335" y="35787"/>
                  </a:lnTo>
                  <a:lnTo>
                    <a:pt x="9200" y="52336"/>
                  </a:lnTo>
                  <a:lnTo>
                    <a:pt x="16213" y="59384"/>
                  </a:lnTo>
                  <a:lnTo>
                    <a:pt x="31942" y="68114"/>
                  </a:lnTo>
                  <a:lnTo>
                    <a:pt x="66588" y="82064"/>
                  </a:lnTo>
                  <a:lnTo>
                    <a:pt x="98630" y="104578"/>
                  </a:lnTo>
                  <a:lnTo>
                    <a:pt x="128685" y="130614"/>
                  </a:lnTo>
                  <a:lnTo>
                    <a:pt x="137609" y="143311"/>
                  </a:lnTo>
                  <a:lnTo>
                    <a:pt x="141571" y="153751"/>
                  </a:lnTo>
                  <a:lnTo>
                    <a:pt x="142744" y="166253"/>
                  </a:lnTo>
                  <a:lnTo>
                    <a:pt x="141216" y="170102"/>
                  </a:lnTo>
                  <a:lnTo>
                    <a:pt x="126027" y="185074"/>
                  </a:lnTo>
                  <a:lnTo>
                    <a:pt x="116116" y="188090"/>
                  </a:lnTo>
                  <a:lnTo>
                    <a:pt x="82573" y="190288"/>
                  </a:lnTo>
                  <a:lnTo>
                    <a:pt x="72250" y="189559"/>
                  </a:lnTo>
                  <a:lnTo>
                    <a:pt x="36565" y="175056"/>
                  </a:lnTo>
                  <a:lnTo>
                    <a:pt x="13699" y="16002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84"/>
            <p:cNvSpPr/>
            <p:nvPr/>
          </p:nvSpPr>
          <p:spPr>
            <a:xfrm>
              <a:off x="3052586" y="4611606"/>
              <a:ext cx="124955" cy="249954"/>
            </a:xfrm>
            <a:custGeom>
              <a:avLst/>
              <a:gdLst/>
              <a:ahLst/>
              <a:cxnLst/>
              <a:rect l="0" t="0" r="0" b="0"/>
              <a:pathLst>
                <a:path w="124955" h="249954">
                  <a:moveTo>
                    <a:pt x="3031" y="44212"/>
                  </a:moveTo>
                  <a:lnTo>
                    <a:pt x="3031" y="54820"/>
                  </a:lnTo>
                  <a:lnTo>
                    <a:pt x="5289" y="59651"/>
                  </a:lnTo>
                  <a:lnTo>
                    <a:pt x="7078" y="62123"/>
                  </a:lnTo>
                  <a:lnTo>
                    <a:pt x="11320" y="64874"/>
                  </a:lnTo>
                  <a:lnTo>
                    <a:pt x="16029" y="66942"/>
                  </a:lnTo>
                  <a:lnTo>
                    <a:pt x="20944" y="70684"/>
                  </a:lnTo>
                  <a:lnTo>
                    <a:pt x="28210" y="72911"/>
                  </a:lnTo>
                  <a:lnTo>
                    <a:pt x="46669" y="74342"/>
                  </a:lnTo>
                  <a:lnTo>
                    <a:pt x="54317" y="72279"/>
                  </a:lnTo>
                  <a:lnTo>
                    <a:pt x="80594" y="56771"/>
                  </a:lnTo>
                  <a:lnTo>
                    <a:pt x="96090" y="41489"/>
                  </a:lnTo>
                  <a:lnTo>
                    <a:pt x="107774" y="21491"/>
                  </a:lnTo>
                  <a:lnTo>
                    <a:pt x="108420" y="18905"/>
                  </a:lnTo>
                  <a:lnTo>
                    <a:pt x="108005" y="16335"/>
                  </a:lnTo>
                  <a:lnTo>
                    <a:pt x="105284" y="11221"/>
                  </a:lnTo>
                  <a:lnTo>
                    <a:pt x="98994" y="3582"/>
                  </a:lnTo>
                  <a:lnTo>
                    <a:pt x="94225" y="755"/>
                  </a:lnTo>
                  <a:lnTo>
                    <a:pt x="91768" y="0"/>
                  </a:lnTo>
                  <a:lnTo>
                    <a:pt x="84520" y="1420"/>
                  </a:lnTo>
                  <a:lnTo>
                    <a:pt x="47112" y="20489"/>
                  </a:lnTo>
                  <a:lnTo>
                    <a:pt x="29453" y="38595"/>
                  </a:lnTo>
                  <a:lnTo>
                    <a:pt x="11456" y="74957"/>
                  </a:lnTo>
                  <a:lnTo>
                    <a:pt x="652" y="109270"/>
                  </a:lnTo>
                  <a:lnTo>
                    <a:pt x="0" y="126466"/>
                  </a:lnTo>
                  <a:lnTo>
                    <a:pt x="3379" y="142577"/>
                  </a:lnTo>
                  <a:lnTo>
                    <a:pt x="19343" y="173615"/>
                  </a:lnTo>
                  <a:lnTo>
                    <a:pt x="29756" y="188085"/>
                  </a:lnTo>
                  <a:lnTo>
                    <a:pt x="64502" y="216479"/>
                  </a:lnTo>
                  <a:lnTo>
                    <a:pt x="99902" y="240016"/>
                  </a:lnTo>
                  <a:lnTo>
                    <a:pt x="114427" y="247009"/>
                  </a:lnTo>
                  <a:lnTo>
                    <a:pt x="124954" y="249953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85"/>
            <p:cNvSpPr/>
            <p:nvPr/>
          </p:nvSpPr>
          <p:spPr>
            <a:xfrm>
              <a:off x="3253740" y="4823459"/>
              <a:ext cx="365761" cy="167642"/>
            </a:xfrm>
            <a:custGeom>
              <a:avLst/>
              <a:gdLst/>
              <a:ahLst/>
              <a:cxnLst/>
              <a:rect l="0" t="0" r="0" b="0"/>
              <a:pathLst>
                <a:path w="365761" h="167642">
                  <a:moveTo>
                    <a:pt x="0" y="0"/>
                  </a:moveTo>
                  <a:lnTo>
                    <a:pt x="0" y="4045"/>
                  </a:lnTo>
                  <a:lnTo>
                    <a:pt x="2255" y="8289"/>
                  </a:lnTo>
                  <a:lnTo>
                    <a:pt x="6929" y="12998"/>
                  </a:lnTo>
                  <a:lnTo>
                    <a:pt x="39488" y="33203"/>
                  </a:lnTo>
                  <a:lnTo>
                    <a:pt x="71112" y="49769"/>
                  </a:lnTo>
                  <a:lnTo>
                    <a:pt x="102067" y="67523"/>
                  </a:lnTo>
                  <a:lnTo>
                    <a:pt x="135793" y="81249"/>
                  </a:lnTo>
                  <a:lnTo>
                    <a:pt x="171750" y="92937"/>
                  </a:lnTo>
                  <a:lnTo>
                    <a:pt x="198253" y="102265"/>
                  </a:lnTo>
                  <a:lnTo>
                    <a:pt x="233061" y="117037"/>
                  </a:lnTo>
                  <a:lnTo>
                    <a:pt x="268962" y="132139"/>
                  </a:lnTo>
                  <a:lnTo>
                    <a:pt x="301425" y="146491"/>
                  </a:lnTo>
                  <a:lnTo>
                    <a:pt x="338219" y="159353"/>
                  </a:lnTo>
                  <a:lnTo>
                    <a:pt x="365760" y="1676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86"/>
            <p:cNvSpPr/>
            <p:nvPr/>
          </p:nvSpPr>
          <p:spPr>
            <a:xfrm>
              <a:off x="3368040" y="5029200"/>
              <a:ext cx="274320" cy="312419"/>
            </a:xfrm>
            <a:custGeom>
              <a:avLst/>
              <a:gdLst/>
              <a:ahLst/>
              <a:cxnLst/>
              <a:rect l="0" t="0" r="0" b="0"/>
              <a:pathLst>
                <a:path w="274320" h="312419">
                  <a:moveTo>
                    <a:pt x="274319" y="0"/>
                  </a:moveTo>
                  <a:lnTo>
                    <a:pt x="260452" y="0"/>
                  </a:lnTo>
                  <a:lnTo>
                    <a:pt x="259995" y="844"/>
                  </a:lnTo>
                  <a:lnTo>
                    <a:pt x="258313" y="12996"/>
                  </a:lnTo>
                  <a:lnTo>
                    <a:pt x="232589" y="49410"/>
                  </a:lnTo>
                  <a:lnTo>
                    <a:pt x="210886" y="79187"/>
                  </a:lnTo>
                  <a:lnTo>
                    <a:pt x="187508" y="107562"/>
                  </a:lnTo>
                  <a:lnTo>
                    <a:pt x="157359" y="143447"/>
                  </a:lnTo>
                  <a:lnTo>
                    <a:pt x="123777" y="180233"/>
                  </a:lnTo>
                  <a:lnTo>
                    <a:pt x="91806" y="212837"/>
                  </a:lnTo>
                  <a:lnTo>
                    <a:pt x="61032" y="243737"/>
                  </a:lnTo>
                  <a:lnTo>
                    <a:pt x="25126" y="279667"/>
                  </a:lnTo>
                  <a:lnTo>
                    <a:pt x="0" y="31241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87"/>
            <p:cNvSpPr/>
            <p:nvPr/>
          </p:nvSpPr>
          <p:spPr>
            <a:xfrm>
              <a:off x="2013035" y="4962273"/>
              <a:ext cx="280582" cy="447928"/>
            </a:xfrm>
            <a:custGeom>
              <a:avLst/>
              <a:gdLst/>
              <a:ahLst/>
              <a:cxnLst/>
              <a:rect l="0" t="0" r="0" b="0"/>
              <a:pathLst>
                <a:path w="280582" h="447928">
                  <a:moveTo>
                    <a:pt x="173903" y="188845"/>
                  </a:moveTo>
                  <a:lnTo>
                    <a:pt x="139652" y="188845"/>
                  </a:lnTo>
                  <a:lnTo>
                    <a:pt x="126508" y="188845"/>
                  </a:lnTo>
                  <a:lnTo>
                    <a:pt x="104827" y="196936"/>
                  </a:lnTo>
                  <a:lnTo>
                    <a:pt x="67157" y="221981"/>
                  </a:lnTo>
                  <a:lnTo>
                    <a:pt x="46603" y="245230"/>
                  </a:lnTo>
                  <a:lnTo>
                    <a:pt x="24485" y="279383"/>
                  </a:lnTo>
                  <a:lnTo>
                    <a:pt x="5503" y="315824"/>
                  </a:lnTo>
                  <a:lnTo>
                    <a:pt x="0" y="348359"/>
                  </a:lnTo>
                  <a:lnTo>
                    <a:pt x="1304" y="371577"/>
                  </a:lnTo>
                  <a:lnTo>
                    <a:pt x="5753" y="386052"/>
                  </a:lnTo>
                  <a:lnTo>
                    <a:pt x="13375" y="398130"/>
                  </a:lnTo>
                  <a:lnTo>
                    <a:pt x="27186" y="410406"/>
                  </a:lnTo>
                  <a:lnTo>
                    <a:pt x="46048" y="419406"/>
                  </a:lnTo>
                  <a:lnTo>
                    <a:pt x="60352" y="420293"/>
                  </a:lnTo>
                  <a:lnTo>
                    <a:pt x="97803" y="411736"/>
                  </a:lnTo>
                  <a:lnTo>
                    <a:pt x="121438" y="402866"/>
                  </a:lnTo>
                  <a:lnTo>
                    <a:pt x="157080" y="377971"/>
                  </a:lnTo>
                  <a:lnTo>
                    <a:pt x="178798" y="353821"/>
                  </a:lnTo>
                  <a:lnTo>
                    <a:pt x="198212" y="322959"/>
                  </a:lnTo>
                  <a:lnTo>
                    <a:pt x="217796" y="287003"/>
                  </a:lnTo>
                  <a:lnTo>
                    <a:pt x="228970" y="261258"/>
                  </a:lnTo>
                  <a:lnTo>
                    <a:pt x="239581" y="232883"/>
                  </a:lnTo>
                  <a:lnTo>
                    <a:pt x="249942" y="205596"/>
                  </a:lnTo>
                  <a:lnTo>
                    <a:pt x="263039" y="168691"/>
                  </a:lnTo>
                  <a:lnTo>
                    <a:pt x="272279" y="134050"/>
                  </a:lnTo>
                  <a:lnTo>
                    <a:pt x="278123" y="99233"/>
                  </a:lnTo>
                  <a:lnTo>
                    <a:pt x="280099" y="61172"/>
                  </a:lnTo>
                  <a:lnTo>
                    <a:pt x="280542" y="24355"/>
                  </a:lnTo>
                  <a:lnTo>
                    <a:pt x="280581" y="3925"/>
                  </a:lnTo>
                  <a:lnTo>
                    <a:pt x="279733" y="2065"/>
                  </a:lnTo>
                  <a:lnTo>
                    <a:pt x="278323" y="824"/>
                  </a:lnTo>
                  <a:lnTo>
                    <a:pt x="276538" y="0"/>
                  </a:lnTo>
                  <a:lnTo>
                    <a:pt x="275347" y="295"/>
                  </a:lnTo>
                  <a:lnTo>
                    <a:pt x="274553" y="1339"/>
                  </a:lnTo>
                  <a:lnTo>
                    <a:pt x="273669" y="5602"/>
                  </a:lnTo>
                  <a:lnTo>
                    <a:pt x="270748" y="41239"/>
                  </a:lnTo>
                  <a:lnTo>
                    <a:pt x="264687" y="70604"/>
                  </a:lnTo>
                  <a:lnTo>
                    <a:pt x="257530" y="106116"/>
                  </a:lnTo>
                  <a:lnTo>
                    <a:pt x="252556" y="131757"/>
                  </a:lnTo>
                  <a:lnTo>
                    <a:pt x="247526" y="160087"/>
                  </a:lnTo>
                  <a:lnTo>
                    <a:pt x="242467" y="189609"/>
                  </a:lnTo>
                  <a:lnTo>
                    <a:pt x="238244" y="218820"/>
                  </a:lnTo>
                  <a:lnTo>
                    <a:pt x="236366" y="245912"/>
                  </a:lnTo>
                  <a:lnTo>
                    <a:pt x="233274" y="272064"/>
                  </a:lnTo>
                  <a:lnTo>
                    <a:pt x="229924" y="297798"/>
                  </a:lnTo>
                  <a:lnTo>
                    <a:pt x="228883" y="335240"/>
                  </a:lnTo>
                  <a:lnTo>
                    <a:pt x="232717" y="367312"/>
                  </a:lnTo>
                  <a:lnTo>
                    <a:pt x="235919" y="392431"/>
                  </a:lnTo>
                  <a:lnTo>
                    <a:pt x="257414" y="430154"/>
                  </a:lnTo>
                  <a:lnTo>
                    <a:pt x="272965" y="447927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88"/>
            <p:cNvSpPr/>
            <p:nvPr/>
          </p:nvSpPr>
          <p:spPr>
            <a:xfrm>
              <a:off x="2332851" y="5219700"/>
              <a:ext cx="131641" cy="211371"/>
            </a:xfrm>
            <a:custGeom>
              <a:avLst/>
              <a:gdLst/>
              <a:ahLst/>
              <a:cxnLst/>
              <a:rect l="0" t="0" r="0" b="0"/>
              <a:pathLst>
                <a:path w="131641" h="211371">
                  <a:moveTo>
                    <a:pt x="75069" y="38100"/>
                  </a:moveTo>
                  <a:lnTo>
                    <a:pt x="60417" y="38100"/>
                  </a:lnTo>
                  <a:lnTo>
                    <a:pt x="53599" y="40356"/>
                  </a:lnTo>
                  <a:lnTo>
                    <a:pt x="23903" y="60057"/>
                  </a:lnTo>
                  <a:lnTo>
                    <a:pt x="18462" y="69305"/>
                  </a:lnTo>
                  <a:lnTo>
                    <a:pt x="8596" y="100159"/>
                  </a:lnTo>
                  <a:lnTo>
                    <a:pt x="317" y="137304"/>
                  </a:lnTo>
                  <a:lnTo>
                    <a:pt x="0" y="166820"/>
                  </a:lnTo>
                  <a:lnTo>
                    <a:pt x="3039" y="178846"/>
                  </a:lnTo>
                  <a:lnTo>
                    <a:pt x="13555" y="195138"/>
                  </a:lnTo>
                  <a:lnTo>
                    <a:pt x="27396" y="206642"/>
                  </a:lnTo>
                  <a:lnTo>
                    <a:pt x="37228" y="210372"/>
                  </a:lnTo>
                  <a:lnTo>
                    <a:pt x="42223" y="211370"/>
                  </a:lnTo>
                  <a:lnTo>
                    <a:pt x="61385" y="208725"/>
                  </a:lnTo>
                  <a:lnTo>
                    <a:pt x="85377" y="199397"/>
                  </a:lnTo>
                  <a:lnTo>
                    <a:pt x="104650" y="186833"/>
                  </a:lnTo>
                  <a:lnTo>
                    <a:pt x="113052" y="177299"/>
                  </a:lnTo>
                  <a:lnTo>
                    <a:pt x="128058" y="144045"/>
                  </a:lnTo>
                  <a:lnTo>
                    <a:pt x="131640" y="129213"/>
                  </a:lnTo>
                  <a:lnTo>
                    <a:pt x="127038" y="96737"/>
                  </a:lnTo>
                  <a:lnTo>
                    <a:pt x="115528" y="60121"/>
                  </a:lnTo>
                  <a:lnTo>
                    <a:pt x="107189" y="43684"/>
                  </a:lnTo>
                  <a:lnTo>
                    <a:pt x="75207" y="7825"/>
                  </a:lnTo>
                  <a:lnTo>
                    <a:pt x="6744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089"/>
            <p:cNvSpPr/>
            <p:nvPr/>
          </p:nvSpPr>
          <p:spPr>
            <a:xfrm>
              <a:off x="2514600" y="5183592"/>
              <a:ext cx="152401" cy="270304"/>
            </a:xfrm>
            <a:custGeom>
              <a:avLst/>
              <a:gdLst/>
              <a:ahLst/>
              <a:cxnLst/>
              <a:rect l="0" t="0" r="0" b="0"/>
              <a:pathLst>
                <a:path w="152401" h="270304">
                  <a:moveTo>
                    <a:pt x="0" y="58967"/>
                  </a:moveTo>
                  <a:lnTo>
                    <a:pt x="0" y="69574"/>
                  </a:lnTo>
                  <a:lnTo>
                    <a:pt x="7148" y="107161"/>
                  </a:lnTo>
                  <a:lnTo>
                    <a:pt x="8402" y="143113"/>
                  </a:lnTo>
                  <a:lnTo>
                    <a:pt x="11989" y="165743"/>
                  </a:lnTo>
                  <a:lnTo>
                    <a:pt x="8360" y="199715"/>
                  </a:lnTo>
                  <a:lnTo>
                    <a:pt x="7839" y="211960"/>
                  </a:lnTo>
                  <a:lnTo>
                    <a:pt x="5458" y="218120"/>
                  </a:lnTo>
                  <a:lnTo>
                    <a:pt x="2426" y="223683"/>
                  </a:lnTo>
                  <a:lnTo>
                    <a:pt x="318" y="232671"/>
                  </a:lnTo>
                  <a:lnTo>
                    <a:pt x="213" y="232344"/>
                  </a:lnTo>
                  <a:lnTo>
                    <a:pt x="6" y="216274"/>
                  </a:lnTo>
                  <a:lnTo>
                    <a:pt x="7759" y="178730"/>
                  </a:lnTo>
                  <a:lnTo>
                    <a:pt x="15769" y="141860"/>
                  </a:lnTo>
                  <a:lnTo>
                    <a:pt x="23016" y="112032"/>
                  </a:lnTo>
                  <a:lnTo>
                    <a:pt x="33048" y="75659"/>
                  </a:lnTo>
                  <a:lnTo>
                    <a:pt x="51754" y="38557"/>
                  </a:lnTo>
                  <a:lnTo>
                    <a:pt x="67231" y="16270"/>
                  </a:lnTo>
                  <a:lnTo>
                    <a:pt x="77585" y="4736"/>
                  </a:lnTo>
                  <a:lnTo>
                    <a:pt x="85563" y="996"/>
                  </a:lnTo>
                  <a:lnTo>
                    <a:pt x="90061" y="0"/>
                  </a:lnTo>
                  <a:lnTo>
                    <a:pt x="93907" y="183"/>
                  </a:lnTo>
                  <a:lnTo>
                    <a:pt x="100438" y="2643"/>
                  </a:lnTo>
                  <a:lnTo>
                    <a:pt x="108875" y="8787"/>
                  </a:lnTo>
                  <a:lnTo>
                    <a:pt x="116737" y="20017"/>
                  </a:lnTo>
                  <a:lnTo>
                    <a:pt x="129526" y="52238"/>
                  </a:lnTo>
                  <a:lnTo>
                    <a:pt x="134896" y="76729"/>
                  </a:lnTo>
                  <a:lnTo>
                    <a:pt x="136487" y="107693"/>
                  </a:lnTo>
                  <a:lnTo>
                    <a:pt x="136961" y="143678"/>
                  </a:lnTo>
                  <a:lnTo>
                    <a:pt x="137100" y="176635"/>
                  </a:lnTo>
                  <a:lnTo>
                    <a:pt x="137148" y="214573"/>
                  </a:lnTo>
                  <a:lnTo>
                    <a:pt x="143188" y="248217"/>
                  </a:lnTo>
                  <a:lnTo>
                    <a:pt x="144684" y="270303"/>
                  </a:lnTo>
                  <a:lnTo>
                    <a:pt x="145562" y="270130"/>
                  </a:lnTo>
                  <a:lnTo>
                    <a:pt x="151332" y="265588"/>
                  </a:lnTo>
                  <a:lnTo>
                    <a:pt x="152400" y="25708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090"/>
            <p:cNvSpPr/>
            <p:nvPr/>
          </p:nvSpPr>
          <p:spPr>
            <a:xfrm>
              <a:off x="2675820" y="5135880"/>
              <a:ext cx="196921" cy="277563"/>
            </a:xfrm>
            <a:custGeom>
              <a:avLst/>
              <a:gdLst/>
              <a:ahLst/>
              <a:cxnLst/>
              <a:rect l="0" t="0" r="0" b="0"/>
              <a:pathLst>
                <a:path w="196921" h="277563">
                  <a:moveTo>
                    <a:pt x="59758" y="0"/>
                  </a:moveTo>
                  <a:lnTo>
                    <a:pt x="63805" y="0"/>
                  </a:lnTo>
                  <a:lnTo>
                    <a:pt x="64996" y="844"/>
                  </a:lnTo>
                  <a:lnTo>
                    <a:pt x="65789" y="2255"/>
                  </a:lnTo>
                  <a:lnTo>
                    <a:pt x="66319" y="4045"/>
                  </a:lnTo>
                  <a:lnTo>
                    <a:pt x="72407" y="13844"/>
                  </a:lnTo>
                  <a:lnTo>
                    <a:pt x="73847" y="21957"/>
                  </a:lnTo>
                  <a:lnTo>
                    <a:pt x="68338" y="59033"/>
                  </a:lnTo>
                  <a:lnTo>
                    <a:pt x="63618" y="87293"/>
                  </a:lnTo>
                  <a:lnTo>
                    <a:pt x="52813" y="121161"/>
                  </a:lnTo>
                  <a:lnTo>
                    <a:pt x="42932" y="158006"/>
                  </a:lnTo>
                  <a:lnTo>
                    <a:pt x="30595" y="191690"/>
                  </a:lnTo>
                  <a:lnTo>
                    <a:pt x="20261" y="223120"/>
                  </a:lnTo>
                  <a:lnTo>
                    <a:pt x="8025" y="259186"/>
                  </a:lnTo>
                  <a:lnTo>
                    <a:pt x="0" y="276646"/>
                  </a:lnTo>
                  <a:lnTo>
                    <a:pt x="446" y="277562"/>
                  </a:lnTo>
                  <a:lnTo>
                    <a:pt x="1590" y="277329"/>
                  </a:lnTo>
                  <a:lnTo>
                    <a:pt x="5464" y="274914"/>
                  </a:lnTo>
                  <a:lnTo>
                    <a:pt x="6136" y="270451"/>
                  </a:lnTo>
                  <a:lnTo>
                    <a:pt x="6336" y="255675"/>
                  </a:lnTo>
                  <a:lnTo>
                    <a:pt x="10897" y="244585"/>
                  </a:lnTo>
                  <a:lnTo>
                    <a:pt x="17721" y="232317"/>
                  </a:lnTo>
                  <a:lnTo>
                    <a:pt x="33517" y="196846"/>
                  </a:lnTo>
                  <a:lnTo>
                    <a:pt x="56551" y="161274"/>
                  </a:lnTo>
                  <a:lnTo>
                    <a:pt x="82643" y="125397"/>
                  </a:lnTo>
                  <a:lnTo>
                    <a:pt x="114274" y="90727"/>
                  </a:lnTo>
                  <a:lnTo>
                    <a:pt x="149095" y="63792"/>
                  </a:lnTo>
                  <a:lnTo>
                    <a:pt x="179235" y="48226"/>
                  </a:lnTo>
                  <a:lnTo>
                    <a:pt x="182590" y="47390"/>
                  </a:lnTo>
                  <a:lnTo>
                    <a:pt x="184827" y="45985"/>
                  </a:lnTo>
                  <a:lnTo>
                    <a:pt x="186318" y="44203"/>
                  </a:lnTo>
                  <a:lnTo>
                    <a:pt x="188710" y="39304"/>
                  </a:lnTo>
                  <a:lnTo>
                    <a:pt x="191296" y="38635"/>
                  </a:lnTo>
                  <a:lnTo>
                    <a:pt x="19692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91"/>
            <p:cNvSpPr/>
            <p:nvPr/>
          </p:nvSpPr>
          <p:spPr>
            <a:xfrm>
              <a:off x="2750817" y="5334000"/>
              <a:ext cx="91443" cy="106681"/>
            </a:xfrm>
            <a:custGeom>
              <a:avLst/>
              <a:gdLst/>
              <a:ahLst/>
              <a:cxnLst/>
              <a:rect l="0" t="0" r="0" b="0"/>
              <a:pathLst>
                <a:path w="91443" h="106681">
                  <a:moveTo>
                    <a:pt x="0" y="0"/>
                  </a:moveTo>
                  <a:lnTo>
                    <a:pt x="6561" y="6560"/>
                  </a:lnTo>
                  <a:lnTo>
                    <a:pt x="21405" y="28315"/>
                  </a:lnTo>
                  <a:lnTo>
                    <a:pt x="56048" y="59592"/>
                  </a:lnTo>
                  <a:lnTo>
                    <a:pt x="86167" y="93564"/>
                  </a:lnTo>
                  <a:lnTo>
                    <a:pt x="89098" y="98873"/>
                  </a:lnTo>
                  <a:lnTo>
                    <a:pt x="91442" y="10668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092"/>
            <p:cNvSpPr/>
            <p:nvPr/>
          </p:nvSpPr>
          <p:spPr>
            <a:xfrm>
              <a:off x="2865846" y="5265663"/>
              <a:ext cx="159295" cy="211404"/>
            </a:xfrm>
            <a:custGeom>
              <a:avLst/>
              <a:gdLst/>
              <a:ahLst/>
              <a:cxnLst/>
              <a:rect l="0" t="0" r="0" b="0"/>
              <a:pathLst>
                <a:path w="159295" h="211404">
                  <a:moveTo>
                    <a:pt x="14513" y="91196"/>
                  </a:moveTo>
                  <a:lnTo>
                    <a:pt x="14513" y="97756"/>
                  </a:lnTo>
                  <a:lnTo>
                    <a:pt x="18557" y="102548"/>
                  </a:lnTo>
                  <a:lnTo>
                    <a:pt x="22800" y="104708"/>
                  </a:lnTo>
                  <a:lnTo>
                    <a:pt x="41005" y="106209"/>
                  </a:lnTo>
                  <a:lnTo>
                    <a:pt x="70489" y="105570"/>
                  </a:lnTo>
                  <a:lnTo>
                    <a:pt x="84814" y="100347"/>
                  </a:lnTo>
                  <a:lnTo>
                    <a:pt x="108355" y="85180"/>
                  </a:lnTo>
                  <a:lnTo>
                    <a:pt x="117013" y="73232"/>
                  </a:lnTo>
                  <a:lnTo>
                    <a:pt x="126062" y="48913"/>
                  </a:lnTo>
                  <a:lnTo>
                    <a:pt x="127591" y="35997"/>
                  </a:lnTo>
                  <a:lnTo>
                    <a:pt x="126012" y="26305"/>
                  </a:lnTo>
                  <a:lnTo>
                    <a:pt x="118100" y="9139"/>
                  </a:lnTo>
                  <a:lnTo>
                    <a:pt x="113327" y="3925"/>
                  </a:lnTo>
                  <a:lnTo>
                    <a:pt x="108384" y="1610"/>
                  </a:lnTo>
                  <a:lnTo>
                    <a:pt x="87689" y="0"/>
                  </a:lnTo>
                  <a:lnTo>
                    <a:pt x="71003" y="3874"/>
                  </a:lnTo>
                  <a:lnTo>
                    <a:pt x="55334" y="10383"/>
                  </a:lnTo>
                  <a:lnTo>
                    <a:pt x="24688" y="42364"/>
                  </a:lnTo>
                  <a:lnTo>
                    <a:pt x="10440" y="69226"/>
                  </a:lnTo>
                  <a:lnTo>
                    <a:pt x="2957" y="92306"/>
                  </a:lnTo>
                  <a:lnTo>
                    <a:pt x="0" y="125502"/>
                  </a:lnTo>
                  <a:lnTo>
                    <a:pt x="1746" y="145670"/>
                  </a:lnTo>
                  <a:lnTo>
                    <a:pt x="6300" y="159434"/>
                  </a:lnTo>
                  <a:lnTo>
                    <a:pt x="23759" y="183291"/>
                  </a:lnTo>
                  <a:lnTo>
                    <a:pt x="40113" y="196283"/>
                  </a:lnTo>
                  <a:lnTo>
                    <a:pt x="51573" y="201402"/>
                  </a:lnTo>
                  <a:lnTo>
                    <a:pt x="83959" y="210194"/>
                  </a:lnTo>
                  <a:lnTo>
                    <a:pt x="106210" y="211403"/>
                  </a:lnTo>
                  <a:lnTo>
                    <a:pt x="140042" y="206439"/>
                  </a:lnTo>
                  <a:lnTo>
                    <a:pt x="159294" y="205496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093"/>
            <p:cNvSpPr/>
            <p:nvPr/>
          </p:nvSpPr>
          <p:spPr>
            <a:xfrm>
              <a:off x="3079539" y="5303518"/>
              <a:ext cx="120862" cy="160022"/>
            </a:xfrm>
            <a:custGeom>
              <a:avLst/>
              <a:gdLst/>
              <a:ahLst/>
              <a:cxnLst/>
              <a:rect l="0" t="0" r="0" b="0"/>
              <a:pathLst>
                <a:path w="120862" h="160022">
                  <a:moveTo>
                    <a:pt x="6561" y="0"/>
                  </a:moveTo>
                  <a:lnTo>
                    <a:pt x="0" y="0"/>
                  </a:lnTo>
                  <a:lnTo>
                    <a:pt x="12453" y="34749"/>
                  </a:lnTo>
                  <a:lnTo>
                    <a:pt x="20346" y="53760"/>
                  </a:lnTo>
                  <a:lnTo>
                    <a:pt x="42282" y="91412"/>
                  </a:lnTo>
                  <a:lnTo>
                    <a:pt x="73041" y="129391"/>
                  </a:lnTo>
                  <a:lnTo>
                    <a:pt x="80134" y="138788"/>
                  </a:lnTo>
                  <a:lnTo>
                    <a:pt x="102290" y="156330"/>
                  </a:lnTo>
                  <a:lnTo>
                    <a:pt x="110467" y="158928"/>
                  </a:lnTo>
                  <a:lnTo>
                    <a:pt x="120861" y="1600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94"/>
            <p:cNvSpPr/>
            <p:nvPr/>
          </p:nvSpPr>
          <p:spPr>
            <a:xfrm>
              <a:off x="3139440" y="5295993"/>
              <a:ext cx="121920" cy="426626"/>
            </a:xfrm>
            <a:custGeom>
              <a:avLst/>
              <a:gdLst/>
              <a:ahLst/>
              <a:cxnLst/>
              <a:rect l="0" t="0" r="0" b="0"/>
              <a:pathLst>
                <a:path w="121920" h="426626">
                  <a:moveTo>
                    <a:pt x="121919" y="7525"/>
                  </a:moveTo>
                  <a:lnTo>
                    <a:pt x="121919" y="965"/>
                  </a:lnTo>
                  <a:lnTo>
                    <a:pt x="121071" y="613"/>
                  </a:lnTo>
                  <a:lnTo>
                    <a:pt x="115359" y="0"/>
                  </a:lnTo>
                  <a:lnTo>
                    <a:pt x="115005" y="815"/>
                  </a:lnTo>
                  <a:lnTo>
                    <a:pt x="108235" y="32482"/>
                  </a:lnTo>
                  <a:lnTo>
                    <a:pt x="98865" y="63539"/>
                  </a:lnTo>
                  <a:lnTo>
                    <a:pt x="91381" y="92137"/>
                  </a:lnTo>
                  <a:lnTo>
                    <a:pt x="83803" y="124319"/>
                  </a:lnTo>
                  <a:lnTo>
                    <a:pt x="73935" y="160665"/>
                  </a:lnTo>
                  <a:lnTo>
                    <a:pt x="65033" y="186501"/>
                  </a:lnTo>
                  <a:lnTo>
                    <a:pt x="55433" y="214917"/>
                  </a:lnTo>
                  <a:lnTo>
                    <a:pt x="45521" y="242223"/>
                  </a:lnTo>
                  <a:lnTo>
                    <a:pt x="36318" y="268468"/>
                  </a:lnTo>
                  <a:lnTo>
                    <a:pt x="29404" y="294246"/>
                  </a:lnTo>
                  <a:lnTo>
                    <a:pt x="23509" y="319813"/>
                  </a:lnTo>
                  <a:lnTo>
                    <a:pt x="15431" y="355748"/>
                  </a:lnTo>
                  <a:lnTo>
                    <a:pt x="9934" y="385588"/>
                  </a:lnTo>
                  <a:lnTo>
                    <a:pt x="6047" y="408258"/>
                  </a:lnTo>
                  <a:lnTo>
                    <a:pt x="0" y="42662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143"/>
          <p:cNvGrpSpPr/>
          <p:nvPr/>
        </p:nvGrpSpPr>
        <p:grpSpPr>
          <a:xfrm>
            <a:off x="5212080" y="4937759"/>
            <a:ext cx="2522217" cy="1217663"/>
            <a:chOff x="5212080" y="4937759"/>
            <a:chExt cx="2522217" cy="1217663"/>
          </a:xfrm>
        </p:grpSpPr>
        <p:sp>
          <p:nvSpPr>
            <p:cNvPr id="189" name="SMARTInkShape-1095"/>
            <p:cNvSpPr/>
            <p:nvPr/>
          </p:nvSpPr>
          <p:spPr>
            <a:xfrm>
              <a:off x="5212080" y="5273039"/>
              <a:ext cx="335280" cy="15242"/>
            </a:xfrm>
            <a:custGeom>
              <a:avLst/>
              <a:gdLst/>
              <a:ahLst/>
              <a:cxnLst/>
              <a:rect l="0" t="0" r="0" b="0"/>
              <a:pathLst>
                <a:path w="335280" h="15242">
                  <a:moveTo>
                    <a:pt x="0" y="0"/>
                  </a:moveTo>
                  <a:lnTo>
                    <a:pt x="10605" y="0"/>
                  </a:lnTo>
                  <a:lnTo>
                    <a:pt x="15438" y="2258"/>
                  </a:lnTo>
                  <a:lnTo>
                    <a:pt x="17910" y="4045"/>
                  </a:lnTo>
                  <a:lnTo>
                    <a:pt x="29484" y="6560"/>
                  </a:lnTo>
                  <a:lnTo>
                    <a:pt x="61831" y="7481"/>
                  </a:lnTo>
                  <a:lnTo>
                    <a:pt x="95657" y="7592"/>
                  </a:lnTo>
                  <a:lnTo>
                    <a:pt x="124957" y="7611"/>
                  </a:lnTo>
                  <a:lnTo>
                    <a:pt x="155086" y="7618"/>
                  </a:lnTo>
                  <a:lnTo>
                    <a:pt x="189508" y="7620"/>
                  </a:lnTo>
                  <a:lnTo>
                    <a:pt x="222473" y="11665"/>
                  </a:lnTo>
                  <a:lnTo>
                    <a:pt x="258715" y="14534"/>
                  </a:lnTo>
                  <a:lnTo>
                    <a:pt x="295352" y="15101"/>
                  </a:lnTo>
                  <a:lnTo>
                    <a:pt x="335279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96"/>
            <p:cNvSpPr/>
            <p:nvPr/>
          </p:nvSpPr>
          <p:spPr>
            <a:xfrm>
              <a:off x="5562600" y="5128748"/>
              <a:ext cx="251277" cy="281453"/>
            </a:xfrm>
            <a:custGeom>
              <a:avLst/>
              <a:gdLst/>
              <a:ahLst/>
              <a:cxnLst/>
              <a:rect l="0" t="0" r="0" b="0"/>
              <a:pathLst>
                <a:path w="251277" h="281453">
                  <a:moveTo>
                    <a:pt x="0" y="68091"/>
                  </a:moveTo>
                  <a:lnTo>
                    <a:pt x="7303" y="68091"/>
                  </a:lnTo>
                  <a:lnTo>
                    <a:pt x="7525" y="72136"/>
                  </a:lnTo>
                  <a:lnTo>
                    <a:pt x="1051" y="96609"/>
                  </a:lnTo>
                  <a:lnTo>
                    <a:pt x="6653" y="134652"/>
                  </a:lnTo>
                  <a:lnTo>
                    <a:pt x="7491" y="168475"/>
                  </a:lnTo>
                  <a:lnTo>
                    <a:pt x="8449" y="204579"/>
                  </a:lnTo>
                  <a:lnTo>
                    <a:pt x="14768" y="240906"/>
                  </a:lnTo>
                  <a:lnTo>
                    <a:pt x="15230" y="257358"/>
                  </a:lnTo>
                  <a:lnTo>
                    <a:pt x="16085" y="225994"/>
                  </a:lnTo>
                  <a:lnTo>
                    <a:pt x="23528" y="194956"/>
                  </a:lnTo>
                  <a:lnTo>
                    <a:pt x="28418" y="164101"/>
                  </a:lnTo>
                  <a:lnTo>
                    <a:pt x="32127" y="130406"/>
                  </a:lnTo>
                  <a:lnTo>
                    <a:pt x="36329" y="98973"/>
                  </a:lnTo>
                  <a:lnTo>
                    <a:pt x="37750" y="62056"/>
                  </a:lnTo>
                  <a:lnTo>
                    <a:pt x="31508" y="25497"/>
                  </a:lnTo>
                  <a:lnTo>
                    <a:pt x="28678" y="17268"/>
                  </a:lnTo>
                  <a:lnTo>
                    <a:pt x="25446" y="10791"/>
                  </a:lnTo>
                  <a:lnTo>
                    <a:pt x="22959" y="0"/>
                  </a:lnTo>
                  <a:lnTo>
                    <a:pt x="22890" y="3702"/>
                  </a:lnTo>
                  <a:lnTo>
                    <a:pt x="33468" y="28043"/>
                  </a:lnTo>
                  <a:lnTo>
                    <a:pt x="62950" y="62028"/>
                  </a:lnTo>
                  <a:lnTo>
                    <a:pt x="92678" y="85176"/>
                  </a:lnTo>
                  <a:lnTo>
                    <a:pt x="128027" y="103796"/>
                  </a:lnTo>
                  <a:lnTo>
                    <a:pt x="163765" y="119923"/>
                  </a:lnTo>
                  <a:lnTo>
                    <a:pt x="197353" y="132485"/>
                  </a:lnTo>
                  <a:lnTo>
                    <a:pt x="232073" y="136120"/>
                  </a:lnTo>
                  <a:lnTo>
                    <a:pt x="249366" y="136622"/>
                  </a:lnTo>
                  <a:lnTo>
                    <a:pt x="250064" y="137484"/>
                  </a:lnTo>
                  <a:lnTo>
                    <a:pt x="251276" y="143227"/>
                  </a:lnTo>
                  <a:lnTo>
                    <a:pt x="250490" y="143582"/>
                  </a:lnTo>
                  <a:lnTo>
                    <a:pt x="240888" y="146409"/>
                  </a:lnTo>
                  <a:lnTo>
                    <a:pt x="211120" y="158116"/>
                  </a:lnTo>
                  <a:lnTo>
                    <a:pt x="176574" y="175494"/>
                  </a:lnTo>
                  <a:lnTo>
                    <a:pt x="140994" y="195235"/>
                  </a:lnTo>
                  <a:lnTo>
                    <a:pt x="107436" y="215440"/>
                  </a:lnTo>
                  <a:lnTo>
                    <a:pt x="72724" y="236769"/>
                  </a:lnTo>
                  <a:lnTo>
                    <a:pt x="51386" y="253380"/>
                  </a:lnTo>
                  <a:lnTo>
                    <a:pt x="48238" y="260791"/>
                  </a:lnTo>
                  <a:lnTo>
                    <a:pt x="47397" y="265137"/>
                  </a:lnTo>
                  <a:lnTo>
                    <a:pt x="47686" y="268033"/>
                  </a:lnTo>
                  <a:lnTo>
                    <a:pt x="48723" y="269967"/>
                  </a:lnTo>
                  <a:lnTo>
                    <a:pt x="58815" y="278559"/>
                  </a:lnTo>
                  <a:lnTo>
                    <a:pt x="68580" y="28145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97"/>
            <p:cNvSpPr/>
            <p:nvPr/>
          </p:nvSpPr>
          <p:spPr>
            <a:xfrm>
              <a:off x="6027430" y="5151777"/>
              <a:ext cx="335271" cy="235519"/>
            </a:xfrm>
            <a:custGeom>
              <a:avLst/>
              <a:gdLst/>
              <a:ahLst/>
              <a:cxnLst/>
              <a:rect l="0" t="0" r="0" b="0"/>
              <a:pathLst>
                <a:path w="335271" h="235519">
                  <a:moveTo>
                    <a:pt x="22850" y="98403"/>
                  </a:moveTo>
                  <a:lnTo>
                    <a:pt x="22850" y="102448"/>
                  </a:lnTo>
                  <a:lnTo>
                    <a:pt x="25108" y="106691"/>
                  </a:lnTo>
                  <a:lnTo>
                    <a:pt x="28087" y="111400"/>
                  </a:lnTo>
                  <a:lnTo>
                    <a:pt x="29763" y="119657"/>
                  </a:lnTo>
                  <a:lnTo>
                    <a:pt x="29413" y="133298"/>
                  </a:lnTo>
                  <a:lnTo>
                    <a:pt x="23882" y="167564"/>
                  </a:lnTo>
                  <a:lnTo>
                    <a:pt x="14694" y="202900"/>
                  </a:lnTo>
                  <a:lnTo>
                    <a:pt x="7452" y="217416"/>
                  </a:lnTo>
                  <a:lnTo>
                    <a:pt x="3304" y="224111"/>
                  </a:lnTo>
                  <a:lnTo>
                    <a:pt x="0" y="235518"/>
                  </a:lnTo>
                  <a:lnTo>
                    <a:pt x="4035" y="198951"/>
                  </a:lnTo>
                  <a:lnTo>
                    <a:pt x="19069" y="161194"/>
                  </a:lnTo>
                  <a:lnTo>
                    <a:pt x="33393" y="131212"/>
                  </a:lnTo>
                  <a:lnTo>
                    <a:pt x="49209" y="100879"/>
                  </a:lnTo>
                  <a:lnTo>
                    <a:pt x="76881" y="64806"/>
                  </a:lnTo>
                  <a:lnTo>
                    <a:pt x="113680" y="32475"/>
                  </a:lnTo>
                  <a:lnTo>
                    <a:pt x="124179" y="26768"/>
                  </a:lnTo>
                  <a:lnTo>
                    <a:pt x="134490" y="24231"/>
                  </a:lnTo>
                  <a:lnTo>
                    <a:pt x="142459" y="25362"/>
                  </a:lnTo>
                  <a:lnTo>
                    <a:pt x="158519" y="32987"/>
                  </a:lnTo>
                  <a:lnTo>
                    <a:pt x="165836" y="39977"/>
                  </a:lnTo>
                  <a:lnTo>
                    <a:pt x="177436" y="58263"/>
                  </a:lnTo>
                  <a:lnTo>
                    <a:pt x="181259" y="77196"/>
                  </a:lnTo>
                  <a:lnTo>
                    <a:pt x="182552" y="111586"/>
                  </a:lnTo>
                  <a:lnTo>
                    <a:pt x="180548" y="143716"/>
                  </a:lnTo>
                  <a:lnTo>
                    <a:pt x="169683" y="179258"/>
                  </a:lnTo>
                  <a:lnTo>
                    <a:pt x="167694" y="185986"/>
                  </a:lnTo>
                  <a:lnTo>
                    <a:pt x="160114" y="197315"/>
                  </a:lnTo>
                  <a:lnTo>
                    <a:pt x="160862" y="177526"/>
                  </a:lnTo>
                  <a:lnTo>
                    <a:pt x="170616" y="139458"/>
                  </a:lnTo>
                  <a:lnTo>
                    <a:pt x="181966" y="106428"/>
                  </a:lnTo>
                  <a:lnTo>
                    <a:pt x="200099" y="73876"/>
                  </a:lnTo>
                  <a:lnTo>
                    <a:pt x="221559" y="42781"/>
                  </a:lnTo>
                  <a:lnTo>
                    <a:pt x="250720" y="14947"/>
                  </a:lnTo>
                  <a:lnTo>
                    <a:pt x="268260" y="4343"/>
                  </a:lnTo>
                  <a:lnTo>
                    <a:pt x="290457" y="0"/>
                  </a:lnTo>
                  <a:lnTo>
                    <a:pt x="296442" y="1892"/>
                  </a:lnTo>
                  <a:lnTo>
                    <a:pt x="299226" y="3583"/>
                  </a:lnTo>
                  <a:lnTo>
                    <a:pt x="307186" y="14051"/>
                  </a:lnTo>
                  <a:lnTo>
                    <a:pt x="316614" y="37996"/>
                  </a:lnTo>
                  <a:lnTo>
                    <a:pt x="323623" y="73211"/>
                  </a:lnTo>
                  <a:lnTo>
                    <a:pt x="321618" y="106409"/>
                  </a:lnTo>
                  <a:lnTo>
                    <a:pt x="320344" y="142442"/>
                  </a:lnTo>
                  <a:lnTo>
                    <a:pt x="320070" y="175917"/>
                  </a:lnTo>
                  <a:lnTo>
                    <a:pt x="320034" y="198334"/>
                  </a:lnTo>
                  <a:lnTo>
                    <a:pt x="322290" y="204341"/>
                  </a:lnTo>
                  <a:lnTo>
                    <a:pt x="326589" y="211049"/>
                  </a:lnTo>
                  <a:lnTo>
                    <a:pt x="329436" y="211968"/>
                  </a:lnTo>
                  <a:lnTo>
                    <a:pt x="331381" y="212213"/>
                  </a:lnTo>
                  <a:lnTo>
                    <a:pt x="332677" y="211528"/>
                  </a:lnTo>
                  <a:lnTo>
                    <a:pt x="333541" y="210227"/>
                  </a:lnTo>
                  <a:lnTo>
                    <a:pt x="335270" y="2050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98"/>
            <p:cNvSpPr/>
            <p:nvPr/>
          </p:nvSpPr>
          <p:spPr>
            <a:xfrm>
              <a:off x="6461771" y="5143500"/>
              <a:ext cx="128357" cy="211398"/>
            </a:xfrm>
            <a:custGeom>
              <a:avLst/>
              <a:gdLst/>
              <a:ahLst/>
              <a:cxnLst/>
              <a:rect l="0" t="0" r="0" b="0"/>
              <a:pathLst>
                <a:path w="128357" h="211398">
                  <a:moveTo>
                    <a:pt x="7609" y="53339"/>
                  </a:moveTo>
                  <a:lnTo>
                    <a:pt x="3563" y="57384"/>
                  </a:lnTo>
                  <a:lnTo>
                    <a:pt x="1577" y="63886"/>
                  </a:lnTo>
                  <a:lnTo>
                    <a:pt x="81" y="100736"/>
                  </a:lnTo>
                  <a:lnTo>
                    <a:pt x="0" y="137378"/>
                  </a:lnTo>
                  <a:lnTo>
                    <a:pt x="839" y="151650"/>
                  </a:lnTo>
                  <a:lnTo>
                    <a:pt x="10595" y="179906"/>
                  </a:lnTo>
                  <a:lnTo>
                    <a:pt x="21946" y="195452"/>
                  </a:lnTo>
                  <a:lnTo>
                    <a:pt x="36033" y="206735"/>
                  </a:lnTo>
                  <a:lnTo>
                    <a:pt x="46885" y="211397"/>
                  </a:lnTo>
                  <a:lnTo>
                    <a:pt x="54980" y="210230"/>
                  </a:lnTo>
                  <a:lnTo>
                    <a:pt x="73975" y="202581"/>
                  </a:lnTo>
                  <a:lnTo>
                    <a:pt x="88984" y="191351"/>
                  </a:lnTo>
                  <a:lnTo>
                    <a:pt x="108379" y="166303"/>
                  </a:lnTo>
                  <a:lnTo>
                    <a:pt x="121244" y="134637"/>
                  </a:lnTo>
                  <a:lnTo>
                    <a:pt x="127891" y="100067"/>
                  </a:lnTo>
                  <a:lnTo>
                    <a:pt x="128356" y="69624"/>
                  </a:lnTo>
                  <a:lnTo>
                    <a:pt x="116501" y="35873"/>
                  </a:lnTo>
                  <a:lnTo>
                    <a:pt x="99047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99"/>
            <p:cNvSpPr/>
            <p:nvPr/>
          </p:nvSpPr>
          <p:spPr>
            <a:xfrm>
              <a:off x="6686263" y="5006339"/>
              <a:ext cx="42197" cy="327662"/>
            </a:xfrm>
            <a:custGeom>
              <a:avLst/>
              <a:gdLst/>
              <a:ahLst/>
              <a:cxnLst/>
              <a:rect l="0" t="0" r="0" b="0"/>
              <a:pathLst>
                <a:path w="42197" h="327662">
                  <a:moveTo>
                    <a:pt x="42196" y="0"/>
                  </a:moveTo>
                  <a:lnTo>
                    <a:pt x="35636" y="0"/>
                  </a:lnTo>
                  <a:lnTo>
                    <a:pt x="35283" y="846"/>
                  </a:lnTo>
                  <a:lnTo>
                    <a:pt x="32457" y="10547"/>
                  </a:lnTo>
                  <a:lnTo>
                    <a:pt x="30623" y="14651"/>
                  </a:lnTo>
                  <a:lnTo>
                    <a:pt x="30844" y="25984"/>
                  </a:lnTo>
                  <a:lnTo>
                    <a:pt x="34084" y="63066"/>
                  </a:lnTo>
                  <a:lnTo>
                    <a:pt x="33584" y="95262"/>
                  </a:lnTo>
                  <a:lnTo>
                    <a:pt x="28448" y="127472"/>
                  </a:lnTo>
                  <a:lnTo>
                    <a:pt x="21567" y="164300"/>
                  </a:lnTo>
                  <a:lnTo>
                    <a:pt x="16658" y="192401"/>
                  </a:lnTo>
                  <a:lnTo>
                    <a:pt x="9136" y="228694"/>
                  </a:lnTo>
                  <a:lnTo>
                    <a:pt x="4244" y="265214"/>
                  </a:lnTo>
                  <a:lnTo>
                    <a:pt x="0" y="288273"/>
                  </a:lnTo>
                  <a:lnTo>
                    <a:pt x="3389" y="312951"/>
                  </a:lnTo>
                  <a:lnTo>
                    <a:pt x="5319" y="316160"/>
                  </a:lnTo>
                  <a:lnTo>
                    <a:pt x="19337" y="3276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00"/>
            <p:cNvSpPr/>
            <p:nvPr/>
          </p:nvSpPr>
          <p:spPr>
            <a:xfrm>
              <a:off x="6804752" y="5137517"/>
              <a:ext cx="163208" cy="210483"/>
            </a:xfrm>
            <a:custGeom>
              <a:avLst/>
              <a:gdLst/>
              <a:ahLst/>
              <a:cxnLst/>
              <a:rect l="0" t="0" r="0" b="0"/>
              <a:pathLst>
                <a:path w="163208" h="210483">
                  <a:moveTo>
                    <a:pt x="7528" y="82183"/>
                  </a:moveTo>
                  <a:lnTo>
                    <a:pt x="965" y="82183"/>
                  </a:lnTo>
                  <a:lnTo>
                    <a:pt x="614" y="83027"/>
                  </a:lnTo>
                  <a:lnTo>
                    <a:pt x="0" y="92788"/>
                  </a:lnTo>
                  <a:lnTo>
                    <a:pt x="2206" y="97620"/>
                  </a:lnTo>
                  <a:lnTo>
                    <a:pt x="10521" y="107622"/>
                  </a:lnTo>
                  <a:lnTo>
                    <a:pt x="21866" y="115214"/>
                  </a:lnTo>
                  <a:lnTo>
                    <a:pt x="35952" y="118781"/>
                  </a:lnTo>
                  <a:lnTo>
                    <a:pt x="65989" y="120151"/>
                  </a:lnTo>
                  <a:lnTo>
                    <a:pt x="81201" y="116196"/>
                  </a:lnTo>
                  <a:lnTo>
                    <a:pt x="115713" y="91759"/>
                  </a:lnTo>
                  <a:lnTo>
                    <a:pt x="138055" y="66671"/>
                  </a:lnTo>
                  <a:lnTo>
                    <a:pt x="159688" y="28975"/>
                  </a:lnTo>
                  <a:lnTo>
                    <a:pt x="162308" y="23850"/>
                  </a:lnTo>
                  <a:lnTo>
                    <a:pt x="163207" y="19586"/>
                  </a:lnTo>
                  <a:lnTo>
                    <a:pt x="162959" y="15899"/>
                  </a:lnTo>
                  <a:lnTo>
                    <a:pt x="160429" y="9544"/>
                  </a:lnTo>
                  <a:lnTo>
                    <a:pt x="156482" y="3895"/>
                  </a:lnTo>
                  <a:lnTo>
                    <a:pt x="149645" y="822"/>
                  </a:lnTo>
                  <a:lnTo>
                    <a:pt x="145453" y="0"/>
                  </a:lnTo>
                  <a:lnTo>
                    <a:pt x="136280" y="1349"/>
                  </a:lnTo>
                  <a:lnTo>
                    <a:pt x="98228" y="16121"/>
                  </a:lnTo>
                  <a:lnTo>
                    <a:pt x="83398" y="26575"/>
                  </a:lnTo>
                  <a:lnTo>
                    <a:pt x="55440" y="58622"/>
                  </a:lnTo>
                  <a:lnTo>
                    <a:pt x="33360" y="89665"/>
                  </a:lnTo>
                  <a:lnTo>
                    <a:pt x="27475" y="104980"/>
                  </a:lnTo>
                  <a:lnTo>
                    <a:pt x="23697" y="135511"/>
                  </a:lnTo>
                  <a:lnTo>
                    <a:pt x="29033" y="165153"/>
                  </a:lnTo>
                  <a:lnTo>
                    <a:pt x="36666" y="182778"/>
                  </a:lnTo>
                  <a:lnTo>
                    <a:pt x="44749" y="193494"/>
                  </a:lnTo>
                  <a:lnTo>
                    <a:pt x="62865" y="205004"/>
                  </a:lnTo>
                  <a:lnTo>
                    <a:pt x="91740" y="210396"/>
                  </a:lnTo>
                  <a:lnTo>
                    <a:pt x="113476" y="210482"/>
                  </a:lnTo>
                  <a:lnTo>
                    <a:pt x="144687" y="2041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01"/>
            <p:cNvSpPr/>
            <p:nvPr/>
          </p:nvSpPr>
          <p:spPr>
            <a:xfrm>
              <a:off x="6303290" y="5539739"/>
              <a:ext cx="127991" cy="127873"/>
            </a:xfrm>
            <a:custGeom>
              <a:avLst/>
              <a:gdLst/>
              <a:ahLst/>
              <a:cxnLst/>
              <a:rect l="0" t="0" r="0" b="0"/>
              <a:pathLst>
                <a:path w="127991" h="127873">
                  <a:moveTo>
                    <a:pt x="127990" y="22861"/>
                  </a:moveTo>
                  <a:lnTo>
                    <a:pt x="123944" y="18815"/>
                  </a:lnTo>
                  <a:lnTo>
                    <a:pt x="119700" y="16828"/>
                  </a:lnTo>
                  <a:lnTo>
                    <a:pt x="117382" y="16300"/>
                  </a:lnTo>
                  <a:lnTo>
                    <a:pt x="106735" y="10212"/>
                  </a:lnTo>
                  <a:lnTo>
                    <a:pt x="84351" y="7961"/>
                  </a:lnTo>
                  <a:lnTo>
                    <a:pt x="50243" y="18257"/>
                  </a:lnTo>
                  <a:lnTo>
                    <a:pt x="32517" y="25541"/>
                  </a:lnTo>
                  <a:lnTo>
                    <a:pt x="24033" y="32801"/>
                  </a:lnTo>
                  <a:lnTo>
                    <a:pt x="3687" y="62131"/>
                  </a:lnTo>
                  <a:lnTo>
                    <a:pt x="777" y="70229"/>
                  </a:lnTo>
                  <a:lnTo>
                    <a:pt x="0" y="74760"/>
                  </a:lnTo>
                  <a:lnTo>
                    <a:pt x="1398" y="84309"/>
                  </a:lnTo>
                  <a:lnTo>
                    <a:pt x="11536" y="108437"/>
                  </a:lnTo>
                  <a:lnTo>
                    <a:pt x="16402" y="115363"/>
                  </a:lnTo>
                  <a:lnTo>
                    <a:pt x="25901" y="119007"/>
                  </a:lnTo>
                  <a:lnTo>
                    <a:pt x="61401" y="127694"/>
                  </a:lnTo>
                  <a:lnTo>
                    <a:pt x="74688" y="127872"/>
                  </a:lnTo>
                  <a:lnTo>
                    <a:pt x="90842" y="123214"/>
                  </a:lnTo>
                  <a:lnTo>
                    <a:pt x="107126" y="111595"/>
                  </a:lnTo>
                  <a:lnTo>
                    <a:pt x="115129" y="100045"/>
                  </a:lnTo>
                  <a:lnTo>
                    <a:pt x="118816" y="85900"/>
                  </a:lnTo>
                  <a:lnTo>
                    <a:pt x="119909" y="70984"/>
                  </a:lnTo>
                  <a:lnTo>
                    <a:pt x="116187" y="55838"/>
                  </a:lnTo>
                  <a:lnTo>
                    <a:pt x="99954" y="21164"/>
                  </a:lnTo>
                  <a:lnTo>
                    <a:pt x="83770" y="1637"/>
                  </a:lnTo>
                  <a:lnTo>
                    <a:pt x="80679" y="728"/>
                  </a:lnTo>
                  <a:lnTo>
                    <a:pt x="7464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102"/>
            <p:cNvSpPr/>
            <p:nvPr/>
          </p:nvSpPr>
          <p:spPr>
            <a:xfrm>
              <a:off x="6515100" y="5456049"/>
              <a:ext cx="99060" cy="266570"/>
            </a:xfrm>
            <a:custGeom>
              <a:avLst/>
              <a:gdLst/>
              <a:ahLst/>
              <a:cxnLst/>
              <a:rect l="0" t="0" r="0" b="0"/>
              <a:pathLst>
                <a:path w="99060" h="266570">
                  <a:moveTo>
                    <a:pt x="99059" y="22731"/>
                  </a:moveTo>
                  <a:lnTo>
                    <a:pt x="99059" y="18685"/>
                  </a:lnTo>
                  <a:lnTo>
                    <a:pt x="96801" y="14441"/>
                  </a:lnTo>
                  <a:lnTo>
                    <a:pt x="88451" y="4818"/>
                  </a:lnTo>
                  <a:lnTo>
                    <a:pt x="81364" y="2070"/>
                  </a:lnTo>
                  <a:lnTo>
                    <a:pt x="54677" y="0"/>
                  </a:lnTo>
                  <a:lnTo>
                    <a:pt x="47442" y="2186"/>
                  </a:lnTo>
                  <a:lnTo>
                    <a:pt x="33246" y="12876"/>
                  </a:lnTo>
                  <a:lnTo>
                    <a:pt x="28040" y="17785"/>
                  </a:lnTo>
                  <a:lnTo>
                    <a:pt x="25162" y="27305"/>
                  </a:lnTo>
                  <a:lnTo>
                    <a:pt x="23062" y="62821"/>
                  </a:lnTo>
                  <a:lnTo>
                    <a:pt x="22886" y="99192"/>
                  </a:lnTo>
                  <a:lnTo>
                    <a:pt x="22862" y="137063"/>
                  </a:lnTo>
                  <a:lnTo>
                    <a:pt x="22859" y="175135"/>
                  </a:lnTo>
                  <a:lnTo>
                    <a:pt x="22859" y="211538"/>
                  </a:lnTo>
                  <a:lnTo>
                    <a:pt x="22013" y="238192"/>
                  </a:lnTo>
                  <a:lnTo>
                    <a:pt x="16774" y="247908"/>
                  </a:lnTo>
                  <a:lnTo>
                    <a:pt x="0" y="26656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103"/>
            <p:cNvSpPr/>
            <p:nvPr/>
          </p:nvSpPr>
          <p:spPr>
            <a:xfrm>
              <a:off x="6507480" y="5608318"/>
              <a:ext cx="91439" cy="15242"/>
            </a:xfrm>
            <a:custGeom>
              <a:avLst/>
              <a:gdLst/>
              <a:ahLst/>
              <a:cxnLst/>
              <a:rect l="0" t="0" r="0" b="0"/>
              <a:pathLst>
                <a:path w="91439" h="15242">
                  <a:moveTo>
                    <a:pt x="0" y="0"/>
                  </a:moveTo>
                  <a:lnTo>
                    <a:pt x="0" y="4047"/>
                  </a:lnTo>
                  <a:lnTo>
                    <a:pt x="845" y="5238"/>
                  </a:lnTo>
                  <a:lnTo>
                    <a:pt x="2258" y="6033"/>
                  </a:lnTo>
                  <a:lnTo>
                    <a:pt x="32564" y="14088"/>
                  </a:lnTo>
                  <a:lnTo>
                    <a:pt x="69820" y="15141"/>
                  </a:lnTo>
                  <a:lnTo>
                    <a:pt x="91438" y="15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104"/>
            <p:cNvSpPr/>
            <p:nvPr/>
          </p:nvSpPr>
          <p:spPr>
            <a:xfrm>
              <a:off x="6660612" y="5503136"/>
              <a:ext cx="105948" cy="257583"/>
            </a:xfrm>
            <a:custGeom>
              <a:avLst/>
              <a:gdLst/>
              <a:ahLst/>
              <a:cxnLst/>
              <a:rect l="0" t="0" r="0" b="0"/>
              <a:pathLst>
                <a:path w="105948" h="257583">
                  <a:moveTo>
                    <a:pt x="105947" y="36603"/>
                  </a:moveTo>
                  <a:lnTo>
                    <a:pt x="105947" y="32557"/>
                  </a:lnTo>
                  <a:lnTo>
                    <a:pt x="105101" y="31366"/>
                  </a:lnTo>
                  <a:lnTo>
                    <a:pt x="103689" y="30571"/>
                  </a:lnTo>
                  <a:lnTo>
                    <a:pt x="101902" y="30043"/>
                  </a:lnTo>
                  <a:lnTo>
                    <a:pt x="90509" y="20834"/>
                  </a:lnTo>
                  <a:lnTo>
                    <a:pt x="80771" y="13586"/>
                  </a:lnTo>
                  <a:lnTo>
                    <a:pt x="62617" y="1869"/>
                  </a:lnTo>
                  <a:lnTo>
                    <a:pt x="53953" y="0"/>
                  </a:lnTo>
                  <a:lnTo>
                    <a:pt x="46715" y="1426"/>
                  </a:lnTo>
                  <a:lnTo>
                    <a:pt x="37879" y="4730"/>
                  </a:lnTo>
                  <a:lnTo>
                    <a:pt x="35169" y="5194"/>
                  </a:lnTo>
                  <a:lnTo>
                    <a:pt x="29898" y="10225"/>
                  </a:lnTo>
                  <a:lnTo>
                    <a:pt x="11976" y="35363"/>
                  </a:lnTo>
                  <a:lnTo>
                    <a:pt x="8394" y="49689"/>
                  </a:lnTo>
                  <a:lnTo>
                    <a:pt x="4826" y="83043"/>
                  </a:lnTo>
                  <a:lnTo>
                    <a:pt x="0" y="120519"/>
                  </a:lnTo>
                  <a:lnTo>
                    <a:pt x="331" y="142465"/>
                  </a:lnTo>
                  <a:lnTo>
                    <a:pt x="5857" y="174827"/>
                  </a:lnTo>
                  <a:lnTo>
                    <a:pt x="6798" y="208971"/>
                  </a:lnTo>
                  <a:lnTo>
                    <a:pt x="7715" y="228726"/>
                  </a:lnTo>
                  <a:lnTo>
                    <a:pt x="13444" y="244427"/>
                  </a:lnTo>
                  <a:lnTo>
                    <a:pt x="14506" y="25758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05"/>
            <p:cNvSpPr/>
            <p:nvPr/>
          </p:nvSpPr>
          <p:spPr>
            <a:xfrm>
              <a:off x="6591300" y="5615939"/>
              <a:ext cx="144781" cy="38101"/>
            </a:xfrm>
            <a:custGeom>
              <a:avLst/>
              <a:gdLst/>
              <a:ahLst/>
              <a:cxnLst/>
              <a:rect l="0" t="0" r="0" b="0"/>
              <a:pathLst>
                <a:path w="144781" h="38101">
                  <a:moveTo>
                    <a:pt x="0" y="0"/>
                  </a:moveTo>
                  <a:lnTo>
                    <a:pt x="4043" y="4045"/>
                  </a:lnTo>
                  <a:lnTo>
                    <a:pt x="10545" y="6032"/>
                  </a:lnTo>
                  <a:lnTo>
                    <a:pt x="46645" y="15769"/>
                  </a:lnTo>
                  <a:lnTo>
                    <a:pt x="83094" y="22773"/>
                  </a:lnTo>
                  <a:lnTo>
                    <a:pt x="117399" y="30538"/>
                  </a:lnTo>
                  <a:lnTo>
                    <a:pt x="144780" y="381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06"/>
            <p:cNvSpPr/>
            <p:nvPr/>
          </p:nvSpPr>
          <p:spPr>
            <a:xfrm>
              <a:off x="6789418" y="5646428"/>
              <a:ext cx="91207" cy="152257"/>
            </a:xfrm>
            <a:custGeom>
              <a:avLst/>
              <a:gdLst/>
              <a:ahLst/>
              <a:cxnLst/>
              <a:rect l="0" t="0" r="0" b="0"/>
              <a:pathLst>
                <a:path w="91207" h="152257">
                  <a:moveTo>
                    <a:pt x="76200" y="7611"/>
                  </a:moveTo>
                  <a:lnTo>
                    <a:pt x="72156" y="7611"/>
                  </a:lnTo>
                  <a:lnTo>
                    <a:pt x="48032" y="697"/>
                  </a:lnTo>
                  <a:lnTo>
                    <a:pt x="12800" y="0"/>
                  </a:lnTo>
                  <a:lnTo>
                    <a:pt x="7666" y="2253"/>
                  </a:lnTo>
                  <a:lnTo>
                    <a:pt x="5112" y="4039"/>
                  </a:lnTo>
                  <a:lnTo>
                    <a:pt x="2272" y="8281"/>
                  </a:lnTo>
                  <a:lnTo>
                    <a:pt x="675" y="15429"/>
                  </a:lnTo>
                  <a:lnTo>
                    <a:pt x="448" y="17904"/>
                  </a:lnTo>
                  <a:lnTo>
                    <a:pt x="2458" y="22910"/>
                  </a:lnTo>
                  <a:lnTo>
                    <a:pt x="26500" y="56171"/>
                  </a:lnTo>
                  <a:lnTo>
                    <a:pt x="59522" y="92478"/>
                  </a:lnTo>
                  <a:lnTo>
                    <a:pt x="85439" y="123815"/>
                  </a:lnTo>
                  <a:lnTo>
                    <a:pt x="89662" y="133671"/>
                  </a:lnTo>
                  <a:lnTo>
                    <a:pt x="91206" y="147188"/>
                  </a:lnTo>
                  <a:lnTo>
                    <a:pt x="90438" y="148922"/>
                  </a:lnTo>
                  <a:lnTo>
                    <a:pt x="89079" y="150079"/>
                  </a:lnTo>
                  <a:lnTo>
                    <a:pt x="85311" y="151363"/>
                  </a:lnTo>
                  <a:lnTo>
                    <a:pt x="69478" y="152256"/>
                  </a:lnTo>
                  <a:lnTo>
                    <a:pt x="62489" y="150074"/>
                  </a:lnTo>
                  <a:lnTo>
                    <a:pt x="55713" y="147128"/>
                  </a:lnTo>
                  <a:lnTo>
                    <a:pt x="47059" y="145819"/>
                  </a:lnTo>
                  <a:lnTo>
                    <a:pt x="37566" y="140721"/>
                  </a:lnTo>
                  <a:lnTo>
                    <a:pt x="0" y="1066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107"/>
            <p:cNvSpPr/>
            <p:nvPr/>
          </p:nvSpPr>
          <p:spPr>
            <a:xfrm>
              <a:off x="6888480" y="5715000"/>
              <a:ext cx="99060" cy="228601"/>
            </a:xfrm>
            <a:custGeom>
              <a:avLst/>
              <a:gdLst/>
              <a:ahLst/>
              <a:cxnLst/>
              <a:rect l="0" t="0" r="0" b="0"/>
              <a:pathLst>
                <a:path w="99060" h="228601">
                  <a:moveTo>
                    <a:pt x="99059" y="0"/>
                  </a:moveTo>
                  <a:lnTo>
                    <a:pt x="99059" y="6560"/>
                  </a:lnTo>
                  <a:lnTo>
                    <a:pt x="93027" y="24057"/>
                  </a:lnTo>
                  <a:lnTo>
                    <a:pt x="85547" y="59476"/>
                  </a:lnTo>
                  <a:lnTo>
                    <a:pt x="82892" y="72152"/>
                  </a:lnTo>
                  <a:lnTo>
                    <a:pt x="69651" y="105629"/>
                  </a:lnTo>
                  <a:lnTo>
                    <a:pt x="58630" y="136952"/>
                  </a:lnTo>
                  <a:lnTo>
                    <a:pt x="42217" y="167599"/>
                  </a:lnTo>
                  <a:lnTo>
                    <a:pt x="21698" y="20168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108"/>
            <p:cNvSpPr/>
            <p:nvPr/>
          </p:nvSpPr>
          <p:spPr>
            <a:xfrm>
              <a:off x="6964680" y="5707798"/>
              <a:ext cx="137023" cy="113720"/>
            </a:xfrm>
            <a:custGeom>
              <a:avLst/>
              <a:gdLst/>
              <a:ahLst/>
              <a:cxnLst/>
              <a:rect l="0" t="0" r="0" b="0"/>
              <a:pathLst>
                <a:path w="137023" h="113720">
                  <a:moveTo>
                    <a:pt x="0" y="52920"/>
                  </a:moveTo>
                  <a:lnTo>
                    <a:pt x="0" y="27482"/>
                  </a:lnTo>
                  <a:lnTo>
                    <a:pt x="2258" y="22425"/>
                  </a:lnTo>
                  <a:lnTo>
                    <a:pt x="4045" y="19890"/>
                  </a:lnTo>
                  <a:lnTo>
                    <a:pt x="8288" y="17074"/>
                  </a:lnTo>
                  <a:lnTo>
                    <a:pt x="25642" y="9035"/>
                  </a:lnTo>
                  <a:lnTo>
                    <a:pt x="35726" y="2758"/>
                  </a:lnTo>
                  <a:lnTo>
                    <a:pt x="58775" y="0"/>
                  </a:lnTo>
                  <a:lnTo>
                    <a:pt x="93999" y="7367"/>
                  </a:lnTo>
                  <a:lnTo>
                    <a:pt x="108378" y="13083"/>
                  </a:lnTo>
                  <a:lnTo>
                    <a:pt x="124012" y="25086"/>
                  </a:lnTo>
                  <a:lnTo>
                    <a:pt x="131948" y="36678"/>
                  </a:lnTo>
                  <a:lnTo>
                    <a:pt x="135616" y="50837"/>
                  </a:lnTo>
                  <a:lnTo>
                    <a:pt x="137022" y="74340"/>
                  </a:lnTo>
                  <a:lnTo>
                    <a:pt x="133074" y="88807"/>
                  </a:lnTo>
                  <a:lnTo>
                    <a:pt x="126594" y="96529"/>
                  </a:lnTo>
                  <a:lnTo>
                    <a:pt x="118917" y="101936"/>
                  </a:lnTo>
                  <a:lnTo>
                    <a:pt x="95699" y="111118"/>
                  </a:lnTo>
                  <a:lnTo>
                    <a:pt x="58654" y="113719"/>
                  </a:lnTo>
                  <a:lnTo>
                    <a:pt x="46388" y="112961"/>
                  </a:lnTo>
                  <a:lnTo>
                    <a:pt x="18027" y="100011"/>
                  </a:lnTo>
                  <a:lnTo>
                    <a:pt x="7620" y="8340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09"/>
            <p:cNvSpPr/>
            <p:nvPr/>
          </p:nvSpPr>
          <p:spPr>
            <a:xfrm>
              <a:off x="7147559" y="5739090"/>
              <a:ext cx="137160" cy="134700"/>
            </a:xfrm>
            <a:custGeom>
              <a:avLst/>
              <a:gdLst/>
              <a:ahLst/>
              <a:cxnLst/>
              <a:rect l="0" t="0" r="0" b="0"/>
              <a:pathLst>
                <a:path w="137160" h="134700">
                  <a:moveTo>
                    <a:pt x="22859" y="52110"/>
                  </a:moveTo>
                  <a:lnTo>
                    <a:pt x="22859" y="69277"/>
                  </a:lnTo>
                  <a:lnTo>
                    <a:pt x="9680" y="105624"/>
                  </a:lnTo>
                  <a:lnTo>
                    <a:pt x="7687" y="114841"/>
                  </a:lnTo>
                  <a:lnTo>
                    <a:pt x="786" y="127861"/>
                  </a:lnTo>
                  <a:lnTo>
                    <a:pt x="103" y="134699"/>
                  </a:lnTo>
                  <a:lnTo>
                    <a:pt x="0" y="107181"/>
                  </a:lnTo>
                  <a:lnTo>
                    <a:pt x="8287" y="76451"/>
                  </a:lnTo>
                  <a:lnTo>
                    <a:pt x="21256" y="49765"/>
                  </a:lnTo>
                  <a:lnTo>
                    <a:pt x="47511" y="16278"/>
                  </a:lnTo>
                  <a:lnTo>
                    <a:pt x="56677" y="10785"/>
                  </a:lnTo>
                  <a:lnTo>
                    <a:pt x="74100" y="5000"/>
                  </a:lnTo>
                  <a:lnTo>
                    <a:pt x="77341" y="2923"/>
                  </a:lnTo>
                  <a:lnTo>
                    <a:pt x="89989" y="0"/>
                  </a:lnTo>
                  <a:lnTo>
                    <a:pt x="97287" y="1574"/>
                  </a:lnTo>
                  <a:lnTo>
                    <a:pt x="104199" y="4248"/>
                  </a:lnTo>
                  <a:lnTo>
                    <a:pt x="137159" y="639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110"/>
            <p:cNvSpPr/>
            <p:nvPr/>
          </p:nvSpPr>
          <p:spPr>
            <a:xfrm>
              <a:off x="7299959" y="5745480"/>
              <a:ext cx="45722" cy="152401"/>
            </a:xfrm>
            <a:custGeom>
              <a:avLst/>
              <a:gdLst/>
              <a:ahLst/>
              <a:cxnLst/>
              <a:rect l="0" t="0" r="0" b="0"/>
              <a:pathLst>
                <a:path w="45722" h="152401">
                  <a:moveTo>
                    <a:pt x="45721" y="0"/>
                  </a:moveTo>
                  <a:lnTo>
                    <a:pt x="44874" y="26490"/>
                  </a:lnTo>
                  <a:lnTo>
                    <a:pt x="35114" y="59033"/>
                  </a:lnTo>
                  <a:lnTo>
                    <a:pt x="25313" y="91059"/>
                  </a:lnTo>
                  <a:lnTo>
                    <a:pt x="12689" y="125443"/>
                  </a:lnTo>
                  <a:lnTo>
                    <a:pt x="2257" y="14390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111"/>
            <p:cNvSpPr/>
            <p:nvPr/>
          </p:nvSpPr>
          <p:spPr>
            <a:xfrm>
              <a:off x="7391841" y="5722618"/>
              <a:ext cx="136419" cy="198122"/>
            </a:xfrm>
            <a:custGeom>
              <a:avLst/>
              <a:gdLst/>
              <a:ahLst/>
              <a:cxnLst/>
              <a:rect l="0" t="0" r="0" b="0"/>
              <a:pathLst>
                <a:path w="136419" h="198122">
                  <a:moveTo>
                    <a:pt x="37659" y="0"/>
                  </a:moveTo>
                  <a:lnTo>
                    <a:pt x="36810" y="34749"/>
                  </a:lnTo>
                  <a:lnTo>
                    <a:pt x="31098" y="69143"/>
                  </a:lnTo>
                  <a:lnTo>
                    <a:pt x="30178" y="100723"/>
                  </a:lnTo>
                  <a:lnTo>
                    <a:pt x="29254" y="114193"/>
                  </a:lnTo>
                  <a:lnTo>
                    <a:pt x="19439" y="141893"/>
                  </a:lnTo>
                  <a:lnTo>
                    <a:pt x="12128" y="153333"/>
                  </a:lnTo>
                  <a:lnTo>
                    <a:pt x="7121" y="157049"/>
                  </a:lnTo>
                  <a:lnTo>
                    <a:pt x="0" y="159845"/>
                  </a:lnTo>
                  <a:lnTo>
                    <a:pt x="3733" y="155923"/>
                  </a:lnTo>
                  <a:lnTo>
                    <a:pt x="5647" y="149452"/>
                  </a:lnTo>
                  <a:lnTo>
                    <a:pt x="8983" y="136287"/>
                  </a:lnTo>
                  <a:lnTo>
                    <a:pt x="13906" y="126612"/>
                  </a:lnTo>
                  <a:lnTo>
                    <a:pt x="28606" y="104346"/>
                  </a:lnTo>
                  <a:lnTo>
                    <a:pt x="39492" y="85387"/>
                  </a:lnTo>
                  <a:lnTo>
                    <a:pt x="73325" y="48353"/>
                  </a:lnTo>
                  <a:lnTo>
                    <a:pt x="81167" y="42658"/>
                  </a:lnTo>
                  <a:lnTo>
                    <a:pt x="88323" y="40126"/>
                  </a:lnTo>
                  <a:lnTo>
                    <a:pt x="107591" y="38368"/>
                  </a:lnTo>
                  <a:lnTo>
                    <a:pt x="110525" y="39972"/>
                  </a:lnTo>
                  <a:lnTo>
                    <a:pt x="118702" y="50321"/>
                  </a:lnTo>
                  <a:lnTo>
                    <a:pt x="133312" y="78922"/>
                  </a:lnTo>
                  <a:lnTo>
                    <a:pt x="136418" y="115321"/>
                  </a:lnTo>
                  <a:lnTo>
                    <a:pt x="135784" y="136615"/>
                  </a:lnTo>
                  <a:lnTo>
                    <a:pt x="129796" y="174301"/>
                  </a:lnTo>
                  <a:lnTo>
                    <a:pt x="129098" y="19812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12"/>
            <p:cNvSpPr/>
            <p:nvPr/>
          </p:nvSpPr>
          <p:spPr>
            <a:xfrm>
              <a:off x="7490459" y="5806781"/>
              <a:ext cx="243838" cy="348641"/>
            </a:xfrm>
            <a:custGeom>
              <a:avLst/>
              <a:gdLst/>
              <a:ahLst/>
              <a:cxnLst/>
              <a:rect l="0" t="0" r="0" b="0"/>
              <a:pathLst>
                <a:path w="243838" h="348641">
                  <a:moveTo>
                    <a:pt x="220980" y="14899"/>
                  </a:moveTo>
                  <a:lnTo>
                    <a:pt x="216934" y="10853"/>
                  </a:lnTo>
                  <a:lnTo>
                    <a:pt x="212690" y="8867"/>
                  </a:lnTo>
                  <a:lnTo>
                    <a:pt x="210374" y="8336"/>
                  </a:lnTo>
                  <a:lnTo>
                    <a:pt x="208829" y="7136"/>
                  </a:lnTo>
                  <a:lnTo>
                    <a:pt x="207113" y="3546"/>
                  </a:lnTo>
                  <a:lnTo>
                    <a:pt x="204961" y="2251"/>
                  </a:lnTo>
                  <a:lnTo>
                    <a:pt x="188693" y="0"/>
                  </a:lnTo>
                  <a:lnTo>
                    <a:pt x="158133" y="10294"/>
                  </a:lnTo>
                  <a:lnTo>
                    <a:pt x="140644" y="21624"/>
                  </a:lnTo>
                  <a:lnTo>
                    <a:pt x="115864" y="50602"/>
                  </a:lnTo>
                  <a:lnTo>
                    <a:pt x="110763" y="60682"/>
                  </a:lnTo>
                  <a:lnTo>
                    <a:pt x="107488" y="80951"/>
                  </a:lnTo>
                  <a:lnTo>
                    <a:pt x="110963" y="96183"/>
                  </a:lnTo>
                  <a:lnTo>
                    <a:pt x="117357" y="107375"/>
                  </a:lnTo>
                  <a:lnTo>
                    <a:pt x="128658" y="116052"/>
                  </a:lnTo>
                  <a:lnTo>
                    <a:pt x="142730" y="119942"/>
                  </a:lnTo>
                  <a:lnTo>
                    <a:pt x="167895" y="120409"/>
                  </a:lnTo>
                  <a:lnTo>
                    <a:pt x="183897" y="115400"/>
                  </a:lnTo>
                  <a:lnTo>
                    <a:pt x="199576" y="103864"/>
                  </a:lnTo>
                  <a:lnTo>
                    <a:pt x="235590" y="68844"/>
                  </a:lnTo>
                  <a:lnTo>
                    <a:pt x="240173" y="63426"/>
                  </a:lnTo>
                  <a:lnTo>
                    <a:pt x="243696" y="53455"/>
                  </a:lnTo>
                  <a:lnTo>
                    <a:pt x="243837" y="74968"/>
                  </a:lnTo>
                  <a:lnTo>
                    <a:pt x="237808" y="107223"/>
                  </a:lnTo>
                  <a:lnTo>
                    <a:pt x="232488" y="141038"/>
                  </a:lnTo>
                  <a:lnTo>
                    <a:pt x="229751" y="170336"/>
                  </a:lnTo>
                  <a:lnTo>
                    <a:pt x="228941" y="204509"/>
                  </a:lnTo>
                  <a:lnTo>
                    <a:pt x="224656" y="237402"/>
                  </a:lnTo>
                  <a:lnTo>
                    <a:pt x="218023" y="268598"/>
                  </a:lnTo>
                  <a:lnTo>
                    <a:pt x="208198" y="303396"/>
                  </a:lnTo>
                  <a:lnTo>
                    <a:pt x="199790" y="326157"/>
                  </a:lnTo>
                  <a:lnTo>
                    <a:pt x="191524" y="338374"/>
                  </a:lnTo>
                  <a:lnTo>
                    <a:pt x="182206" y="344931"/>
                  </a:lnTo>
                  <a:lnTo>
                    <a:pt x="170726" y="347846"/>
                  </a:lnTo>
                  <a:lnTo>
                    <a:pt x="146070" y="348640"/>
                  </a:lnTo>
                  <a:lnTo>
                    <a:pt x="112297" y="339496"/>
                  </a:lnTo>
                  <a:lnTo>
                    <a:pt x="80970" y="324152"/>
                  </a:lnTo>
                  <a:lnTo>
                    <a:pt x="49390" y="305779"/>
                  </a:lnTo>
                  <a:lnTo>
                    <a:pt x="15964" y="284399"/>
                  </a:lnTo>
                  <a:lnTo>
                    <a:pt x="0" y="27397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113"/>
            <p:cNvSpPr/>
            <p:nvPr/>
          </p:nvSpPr>
          <p:spPr>
            <a:xfrm>
              <a:off x="5364480" y="5021580"/>
              <a:ext cx="419101" cy="525780"/>
            </a:xfrm>
            <a:custGeom>
              <a:avLst/>
              <a:gdLst/>
              <a:ahLst/>
              <a:cxnLst/>
              <a:rect l="0" t="0" r="0" b="0"/>
              <a:pathLst>
                <a:path w="419101" h="525780">
                  <a:moveTo>
                    <a:pt x="419100" y="0"/>
                  </a:moveTo>
                  <a:lnTo>
                    <a:pt x="415054" y="0"/>
                  </a:lnTo>
                  <a:lnTo>
                    <a:pt x="413863" y="844"/>
                  </a:lnTo>
                  <a:lnTo>
                    <a:pt x="413068" y="2255"/>
                  </a:lnTo>
                  <a:lnTo>
                    <a:pt x="407747" y="14650"/>
                  </a:lnTo>
                  <a:lnTo>
                    <a:pt x="382988" y="47395"/>
                  </a:lnTo>
                  <a:lnTo>
                    <a:pt x="358066" y="84040"/>
                  </a:lnTo>
                  <a:lnTo>
                    <a:pt x="340619" y="111260"/>
                  </a:lnTo>
                  <a:lnTo>
                    <a:pt x="319364" y="143879"/>
                  </a:lnTo>
                  <a:lnTo>
                    <a:pt x="294721" y="177249"/>
                  </a:lnTo>
                  <a:lnTo>
                    <a:pt x="265972" y="211692"/>
                  </a:lnTo>
                  <a:lnTo>
                    <a:pt x="236004" y="245603"/>
                  </a:lnTo>
                  <a:lnTo>
                    <a:pt x="215803" y="270869"/>
                  </a:lnTo>
                  <a:lnTo>
                    <a:pt x="195537" y="299033"/>
                  </a:lnTo>
                  <a:lnTo>
                    <a:pt x="175241" y="326226"/>
                  </a:lnTo>
                  <a:lnTo>
                    <a:pt x="154931" y="352421"/>
                  </a:lnTo>
                  <a:lnTo>
                    <a:pt x="125304" y="390123"/>
                  </a:lnTo>
                  <a:lnTo>
                    <a:pt x="100062" y="423119"/>
                  </a:lnTo>
                  <a:lnTo>
                    <a:pt x="76497" y="453498"/>
                  </a:lnTo>
                  <a:lnTo>
                    <a:pt x="48036" y="486948"/>
                  </a:lnTo>
                  <a:lnTo>
                    <a:pt x="31165" y="505807"/>
                  </a:lnTo>
                  <a:lnTo>
                    <a:pt x="11253" y="521770"/>
                  </a:lnTo>
                  <a:lnTo>
                    <a:pt x="0" y="5257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14"/>
            <p:cNvSpPr/>
            <p:nvPr/>
          </p:nvSpPr>
          <p:spPr>
            <a:xfrm>
              <a:off x="5326380" y="4937759"/>
              <a:ext cx="434339" cy="777242"/>
            </a:xfrm>
            <a:custGeom>
              <a:avLst/>
              <a:gdLst/>
              <a:ahLst/>
              <a:cxnLst/>
              <a:rect l="0" t="0" r="0" b="0"/>
              <a:pathLst>
                <a:path w="434339" h="777242">
                  <a:moveTo>
                    <a:pt x="0" y="0"/>
                  </a:moveTo>
                  <a:lnTo>
                    <a:pt x="844" y="19927"/>
                  </a:lnTo>
                  <a:lnTo>
                    <a:pt x="10546" y="51162"/>
                  </a:lnTo>
                  <a:lnTo>
                    <a:pt x="23727" y="85432"/>
                  </a:lnTo>
                  <a:lnTo>
                    <a:pt x="40614" y="122398"/>
                  </a:lnTo>
                  <a:lnTo>
                    <a:pt x="55303" y="148380"/>
                  </a:lnTo>
                  <a:lnTo>
                    <a:pt x="73121" y="176859"/>
                  </a:lnTo>
                  <a:lnTo>
                    <a:pt x="90071" y="208709"/>
                  </a:lnTo>
                  <a:lnTo>
                    <a:pt x="106917" y="242620"/>
                  </a:lnTo>
                  <a:lnTo>
                    <a:pt x="125694" y="277447"/>
                  </a:lnTo>
                  <a:lnTo>
                    <a:pt x="147585" y="312682"/>
                  </a:lnTo>
                  <a:lnTo>
                    <a:pt x="170579" y="348095"/>
                  </a:lnTo>
                  <a:lnTo>
                    <a:pt x="192087" y="383592"/>
                  </a:lnTo>
                  <a:lnTo>
                    <a:pt x="215194" y="419124"/>
                  </a:lnTo>
                  <a:lnTo>
                    <a:pt x="239574" y="454671"/>
                  </a:lnTo>
                  <a:lnTo>
                    <a:pt x="264522" y="490225"/>
                  </a:lnTo>
                  <a:lnTo>
                    <a:pt x="287461" y="525783"/>
                  </a:lnTo>
                  <a:lnTo>
                    <a:pt x="308948" y="560494"/>
                  </a:lnTo>
                  <a:lnTo>
                    <a:pt x="329784" y="592856"/>
                  </a:lnTo>
                  <a:lnTo>
                    <a:pt x="350335" y="626430"/>
                  </a:lnTo>
                  <a:lnTo>
                    <a:pt x="369911" y="660260"/>
                  </a:lnTo>
                  <a:lnTo>
                    <a:pt x="387079" y="692229"/>
                  </a:lnTo>
                  <a:lnTo>
                    <a:pt x="400916" y="718856"/>
                  </a:lnTo>
                  <a:lnTo>
                    <a:pt x="418228" y="750627"/>
                  </a:lnTo>
                  <a:lnTo>
                    <a:pt x="434338" y="7772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44"/>
          <p:cNvGrpSpPr/>
          <p:nvPr/>
        </p:nvGrpSpPr>
        <p:grpSpPr>
          <a:xfrm>
            <a:off x="5067300" y="4419739"/>
            <a:ext cx="1630681" cy="403261"/>
            <a:chOff x="5067300" y="4419739"/>
            <a:chExt cx="1630681" cy="403261"/>
          </a:xfrm>
        </p:grpSpPr>
        <p:sp>
          <p:nvSpPr>
            <p:cNvPr id="210" name="SMARTInkShape-1115"/>
            <p:cNvSpPr/>
            <p:nvPr/>
          </p:nvSpPr>
          <p:spPr>
            <a:xfrm>
              <a:off x="5074918" y="4572000"/>
              <a:ext cx="15242" cy="174670"/>
            </a:xfrm>
            <a:custGeom>
              <a:avLst/>
              <a:gdLst/>
              <a:ahLst/>
              <a:cxnLst/>
              <a:rect l="0" t="0" r="0" b="0"/>
              <a:pathLst>
                <a:path w="15242" h="174670">
                  <a:moveTo>
                    <a:pt x="15241" y="0"/>
                  </a:moveTo>
                  <a:lnTo>
                    <a:pt x="15241" y="10605"/>
                  </a:lnTo>
                  <a:lnTo>
                    <a:pt x="12983" y="15437"/>
                  </a:lnTo>
                  <a:lnTo>
                    <a:pt x="11197" y="17912"/>
                  </a:lnTo>
                  <a:lnTo>
                    <a:pt x="8681" y="29483"/>
                  </a:lnTo>
                  <a:lnTo>
                    <a:pt x="7760" y="64089"/>
                  </a:lnTo>
                  <a:lnTo>
                    <a:pt x="7649" y="98173"/>
                  </a:lnTo>
                  <a:lnTo>
                    <a:pt x="7626" y="134785"/>
                  </a:lnTo>
                  <a:lnTo>
                    <a:pt x="7621" y="172270"/>
                  </a:lnTo>
                  <a:lnTo>
                    <a:pt x="7621" y="173266"/>
                  </a:lnTo>
                  <a:lnTo>
                    <a:pt x="6774" y="173932"/>
                  </a:lnTo>
                  <a:lnTo>
                    <a:pt x="3575" y="174669"/>
                  </a:lnTo>
                  <a:lnTo>
                    <a:pt x="2384" y="174018"/>
                  </a:lnTo>
                  <a:lnTo>
                    <a:pt x="1589" y="172739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116"/>
            <p:cNvSpPr/>
            <p:nvPr/>
          </p:nvSpPr>
          <p:spPr>
            <a:xfrm>
              <a:off x="5067300" y="4472940"/>
              <a:ext cx="7619" cy="1"/>
            </a:xfrm>
            <a:custGeom>
              <a:avLst/>
              <a:gdLst/>
              <a:ahLst/>
              <a:cxnLst/>
              <a:rect l="0" t="0" r="0" b="0"/>
              <a:pathLst>
                <a:path w="7619" h="1">
                  <a:moveTo>
                    <a:pt x="761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117"/>
            <p:cNvSpPr/>
            <p:nvPr/>
          </p:nvSpPr>
          <p:spPr>
            <a:xfrm>
              <a:off x="5166359" y="4549759"/>
              <a:ext cx="160022" cy="227982"/>
            </a:xfrm>
            <a:custGeom>
              <a:avLst/>
              <a:gdLst/>
              <a:ahLst/>
              <a:cxnLst/>
              <a:rect l="0" t="0" r="0" b="0"/>
              <a:pathLst>
                <a:path w="160022" h="227982">
                  <a:moveTo>
                    <a:pt x="0" y="22241"/>
                  </a:moveTo>
                  <a:lnTo>
                    <a:pt x="847" y="49578"/>
                  </a:lnTo>
                  <a:lnTo>
                    <a:pt x="6031" y="78722"/>
                  </a:lnTo>
                  <a:lnTo>
                    <a:pt x="7307" y="112795"/>
                  </a:lnTo>
                  <a:lnTo>
                    <a:pt x="13610" y="149406"/>
                  </a:lnTo>
                  <a:lnTo>
                    <a:pt x="15144" y="176595"/>
                  </a:lnTo>
                  <a:lnTo>
                    <a:pt x="12938" y="182001"/>
                  </a:lnTo>
                  <a:lnTo>
                    <a:pt x="7932" y="189419"/>
                  </a:lnTo>
                  <a:lnTo>
                    <a:pt x="7625" y="155620"/>
                  </a:lnTo>
                  <a:lnTo>
                    <a:pt x="7622" y="125916"/>
                  </a:lnTo>
                  <a:lnTo>
                    <a:pt x="9879" y="97551"/>
                  </a:lnTo>
                  <a:lnTo>
                    <a:pt x="18226" y="61668"/>
                  </a:lnTo>
                  <a:lnTo>
                    <a:pt x="28875" y="30969"/>
                  </a:lnTo>
                  <a:lnTo>
                    <a:pt x="41670" y="14008"/>
                  </a:lnTo>
                  <a:lnTo>
                    <a:pt x="51258" y="6445"/>
                  </a:lnTo>
                  <a:lnTo>
                    <a:pt x="61164" y="2520"/>
                  </a:lnTo>
                  <a:lnTo>
                    <a:pt x="77275" y="0"/>
                  </a:lnTo>
                  <a:lnTo>
                    <a:pt x="89972" y="3609"/>
                  </a:lnTo>
                  <a:lnTo>
                    <a:pt x="100413" y="10039"/>
                  </a:lnTo>
                  <a:lnTo>
                    <a:pt x="108869" y="21353"/>
                  </a:lnTo>
                  <a:lnTo>
                    <a:pt x="121874" y="53606"/>
                  </a:lnTo>
                  <a:lnTo>
                    <a:pt x="127269" y="78101"/>
                  </a:lnTo>
                  <a:lnTo>
                    <a:pt x="131125" y="106807"/>
                  </a:lnTo>
                  <a:lnTo>
                    <a:pt x="135372" y="136761"/>
                  </a:lnTo>
                  <a:lnTo>
                    <a:pt x="140853" y="173179"/>
                  </a:lnTo>
                  <a:lnTo>
                    <a:pt x="144436" y="209626"/>
                  </a:lnTo>
                  <a:lnTo>
                    <a:pt x="145397" y="213204"/>
                  </a:lnTo>
                  <a:lnTo>
                    <a:pt x="146884" y="215590"/>
                  </a:lnTo>
                  <a:lnTo>
                    <a:pt x="148724" y="217179"/>
                  </a:lnTo>
                  <a:lnTo>
                    <a:pt x="150766" y="221204"/>
                  </a:lnTo>
                  <a:lnTo>
                    <a:pt x="151310" y="223462"/>
                  </a:lnTo>
                  <a:lnTo>
                    <a:pt x="152519" y="224968"/>
                  </a:lnTo>
                  <a:lnTo>
                    <a:pt x="160021" y="227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18"/>
            <p:cNvSpPr/>
            <p:nvPr/>
          </p:nvSpPr>
          <p:spPr>
            <a:xfrm>
              <a:off x="5433111" y="4419739"/>
              <a:ext cx="152349" cy="361782"/>
            </a:xfrm>
            <a:custGeom>
              <a:avLst/>
              <a:gdLst/>
              <a:ahLst/>
              <a:cxnLst/>
              <a:rect l="0" t="0" r="0" b="0"/>
              <a:pathLst>
                <a:path w="152349" h="361782">
                  <a:moveTo>
                    <a:pt x="152348" y="45579"/>
                  </a:moveTo>
                  <a:lnTo>
                    <a:pt x="148304" y="45579"/>
                  </a:lnTo>
                  <a:lnTo>
                    <a:pt x="147111" y="44733"/>
                  </a:lnTo>
                  <a:lnTo>
                    <a:pt x="146317" y="43323"/>
                  </a:lnTo>
                  <a:lnTo>
                    <a:pt x="145788" y="41534"/>
                  </a:lnTo>
                  <a:lnTo>
                    <a:pt x="130947" y="19934"/>
                  </a:lnTo>
                  <a:lnTo>
                    <a:pt x="108691" y="5242"/>
                  </a:lnTo>
                  <a:lnTo>
                    <a:pt x="93787" y="1455"/>
                  </a:lnTo>
                  <a:lnTo>
                    <a:pt x="63436" y="0"/>
                  </a:lnTo>
                  <a:lnTo>
                    <a:pt x="43126" y="5971"/>
                  </a:lnTo>
                  <a:lnTo>
                    <a:pt x="27887" y="13712"/>
                  </a:lnTo>
                  <a:lnTo>
                    <a:pt x="13494" y="26355"/>
                  </a:lnTo>
                  <a:lnTo>
                    <a:pt x="6534" y="35906"/>
                  </a:lnTo>
                  <a:lnTo>
                    <a:pt x="1899" y="54849"/>
                  </a:lnTo>
                  <a:lnTo>
                    <a:pt x="205" y="91517"/>
                  </a:lnTo>
                  <a:lnTo>
                    <a:pt x="0" y="125868"/>
                  </a:lnTo>
                  <a:lnTo>
                    <a:pt x="6041" y="160029"/>
                  </a:lnTo>
                  <a:lnTo>
                    <a:pt x="12948" y="188616"/>
                  </a:lnTo>
                  <a:lnTo>
                    <a:pt x="20356" y="218537"/>
                  </a:lnTo>
                  <a:lnTo>
                    <a:pt x="27068" y="248002"/>
                  </a:lnTo>
                  <a:lnTo>
                    <a:pt x="29764" y="283401"/>
                  </a:lnTo>
                  <a:lnTo>
                    <a:pt x="30340" y="320644"/>
                  </a:lnTo>
                  <a:lnTo>
                    <a:pt x="30426" y="356793"/>
                  </a:lnTo>
                  <a:lnTo>
                    <a:pt x="30428" y="361133"/>
                  </a:lnTo>
                  <a:lnTo>
                    <a:pt x="29581" y="361781"/>
                  </a:lnTo>
                  <a:lnTo>
                    <a:pt x="28170" y="361368"/>
                  </a:lnTo>
                  <a:lnTo>
                    <a:pt x="22807" y="35800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19"/>
            <p:cNvSpPr/>
            <p:nvPr/>
          </p:nvSpPr>
          <p:spPr>
            <a:xfrm>
              <a:off x="5417818" y="4632959"/>
              <a:ext cx="144783" cy="7621"/>
            </a:xfrm>
            <a:custGeom>
              <a:avLst/>
              <a:gdLst/>
              <a:ahLst/>
              <a:cxnLst/>
              <a:rect l="0" t="0" r="0" b="0"/>
              <a:pathLst>
                <a:path w="144783" h="7621">
                  <a:moveTo>
                    <a:pt x="0" y="7620"/>
                  </a:moveTo>
                  <a:lnTo>
                    <a:pt x="35825" y="7620"/>
                  </a:lnTo>
                  <a:lnTo>
                    <a:pt x="69285" y="7620"/>
                  </a:lnTo>
                  <a:lnTo>
                    <a:pt x="83288" y="6774"/>
                  </a:lnTo>
                  <a:lnTo>
                    <a:pt x="115400" y="1060"/>
                  </a:lnTo>
                  <a:lnTo>
                    <a:pt x="144782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120"/>
            <p:cNvSpPr/>
            <p:nvPr/>
          </p:nvSpPr>
          <p:spPr>
            <a:xfrm>
              <a:off x="5600700" y="4610572"/>
              <a:ext cx="342901" cy="196091"/>
            </a:xfrm>
            <a:custGeom>
              <a:avLst/>
              <a:gdLst/>
              <a:ahLst/>
              <a:cxnLst/>
              <a:rect l="0" t="0" r="0" b="0"/>
              <a:pathLst>
                <a:path w="342901" h="196091">
                  <a:moveTo>
                    <a:pt x="0" y="37628"/>
                  </a:moveTo>
                  <a:lnTo>
                    <a:pt x="0" y="41673"/>
                  </a:lnTo>
                  <a:lnTo>
                    <a:pt x="844" y="42864"/>
                  </a:lnTo>
                  <a:lnTo>
                    <a:pt x="2256" y="43659"/>
                  </a:lnTo>
                  <a:lnTo>
                    <a:pt x="4045" y="44188"/>
                  </a:lnTo>
                  <a:lnTo>
                    <a:pt x="13844" y="50274"/>
                  </a:lnTo>
                  <a:lnTo>
                    <a:pt x="48428" y="52765"/>
                  </a:lnTo>
                  <a:lnTo>
                    <a:pt x="80984" y="52015"/>
                  </a:lnTo>
                  <a:lnTo>
                    <a:pt x="89896" y="48819"/>
                  </a:lnTo>
                  <a:lnTo>
                    <a:pt x="92950" y="46782"/>
                  </a:lnTo>
                  <a:lnTo>
                    <a:pt x="102299" y="34954"/>
                  </a:lnTo>
                  <a:lnTo>
                    <a:pt x="104733" y="27691"/>
                  </a:lnTo>
                  <a:lnTo>
                    <a:pt x="105381" y="23383"/>
                  </a:lnTo>
                  <a:lnTo>
                    <a:pt x="103844" y="16337"/>
                  </a:lnTo>
                  <a:lnTo>
                    <a:pt x="95960" y="4916"/>
                  </a:lnTo>
                  <a:lnTo>
                    <a:pt x="88932" y="1922"/>
                  </a:lnTo>
                  <a:lnTo>
                    <a:pt x="74669" y="0"/>
                  </a:lnTo>
                  <a:lnTo>
                    <a:pt x="57615" y="5705"/>
                  </a:lnTo>
                  <a:lnTo>
                    <a:pt x="47902" y="10175"/>
                  </a:lnTo>
                  <a:lnTo>
                    <a:pt x="40198" y="17242"/>
                  </a:lnTo>
                  <a:lnTo>
                    <a:pt x="25675" y="41340"/>
                  </a:lnTo>
                  <a:lnTo>
                    <a:pt x="12734" y="76217"/>
                  </a:lnTo>
                  <a:lnTo>
                    <a:pt x="8293" y="113891"/>
                  </a:lnTo>
                  <a:lnTo>
                    <a:pt x="10076" y="136706"/>
                  </a:lnTo>
                  <a:lnTo>
                    <a:pt x="18265" y="163126"/>
                  </a:lnTo>
                  <a:lnTo>
                    <a:pt x="25332" y="171862"/>
                  </a:lnTo>
                  <a:lnTo>
                    <a:pt x="34966" y="178567"/>
                  </a:lnTo>
                  <a:lnTo>
                    <a:pt x="69169" y="192396"/>
                  </a:lnTo>
                  <a:lnTo>
                    <a:pt x="91614" y="196090"/>
                  </a:lnTo>
                  <a:lnTo>
                    <a:pt x="121954" y="191255"/>
                  </a:lnTo>
                  <a:lnTo>
                    <a:pt x="143943" y="183712"/>
                  </a:lnTo>
                  <a:lnTo>
                    <a:pt x="176320" y="165634"/>
                  </a:lnTo>
                  <a:lnTo>
                    <a:pt x="194388" y="153260"/>
                  </a:lnTo>
                  <a:lnTo>
                    <a:pt x="206421" y="134825"/>
                  </a:lnTo>
                  <a:lnTo>
                    <a:pt x="223356" y="98894"/>
                  </a:lnTo>
                  <a:lnTo>
                    <a:pt x="234700" y="78542"/>
                  </a:lnTo>
                  <a:lnTo>
                    <a:pt x="235918" y="71892"/>
                  </a:lnTo>
                  <a:lnTo>
                    <a:pt x="236201" y="77687"/>
                  </a:lnTo>
                  <a:lnTo>
                    <a:pt x="236218" y="114357"/>
                  </a:lnTo>
                  <a:lnTo>
                    <a:pt x="236218" y="151810"/>
                  </a:lnTo>
                  <a:lnTo>
                    <a:pt x="236218" y="181921"/>
                  </a:lnTo>
                  <a:lnTo>
                    <a:pt x="236218" y="146358"/>
                  </a:lnTo>
                  <a:lnTo>
                    <a:pt x="236218" y="112280"/>
                  </a:lnTo>
                  <a:lnTo>
                    <a:pt x="240265" y="94552"/>
                  </a:lnTo>
                  <a:lnTo>
                    <a:pt x="259138" y="62314"/>
                  </a:lnTo>
                  <a:lnTo>
                    <a:pt x="265031" y="56219"/>
                  </a:lnTo>
                  <a:lnTo>
                    <a:pt x="273296" y="50688"/>
                  </a:lnTo>
                  <a:lnTo>
                    <a:pt x="307428" y="40327"/>
                  </a:lnTo>
                  <a:lnTo>
                    <a:pt x="342900" y="37628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21"/>
            <p:cNvSpPr/>
            <p:nvPr/>
          </p:nvSpPr>
          <p:spPr>
            <a:xfrm>
              <a:off x="6042690" y="4465318"/>
              <a:ext cx="15211" cy="333912"/>
            </a:xfrm>
            <a:custGeom>
              <a:avLst/>
              <a:gdLst/>
              <a:ahLst/>
              <a:cxnLst/>
              <a:rect l="0" t="0" r="0" b="0"/>
              <a:pathLst>
                <a:path w="15211" h="333912">
                  <a:moveTo>
                    <a:pt x="15210" y="0"/>
                  </a:moveTo>
                  <a:lnTo>
                    <a:pt x="15210" y="33136"/>
                  </a:lnTo>
                  <a:lnTo>
                    <a:pt x="15210" y="65531"/>
                  </a:lnTo>
                  <a:lnTo>
                    <a:pt x="15210" y="94583"/>
                  </a:lnTo>
                  <a:lnTo>
                    <a:pt x="15210" y="128684"/>
                  </a:lnTo>
                  <a:lnTo>
                    <a:pt x="15210" y="165600"/>
                  </a:lnTo>
                  <a:lnTo>
                    <a:pt x="11164" y="203348"/>
                  </a:lnTo>
                  <a:lnTo>
                    <a:pt x="8648" y="241345"/>
                  </a:lnTo>
                  <a:lnTo>
                    <a:pt x="3856" y="271323"/>
                  </a:lnTo>
                  <a:lnTo>
                    <a:pt x="738" y="303363"/>
                  </a:lnTo>
                  <a:lnTo>
                    <a:pt x="0" y="330660"/>
                  </a:lnTo>
                  <a:lnTo>
                    <a:pt x="834" y="332200"/>
                  </a:lnTo>
                  <a:lnTo>
                    <a:pt x="2241" y="333227"/>
                  </a:lnTo>
                  <a:lnTo>
                    <a:pt x="4023" y="333911"/>
                  </a:lnTo>
                  <a:lnTo>
                    <a:pt x="5212" y="333522"/>
                  </a:lnTo>
                  <a:lnTo>
                    <a:pt x="6004" y="332415"/>
                  </a:lnTo>
                  <a:lnTo>
                    <a:pt x="7590" y="32766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22"/>
            <p:cNvSpPr/>
            <p:nvPr/>
          </p:nvSpPr>
          <p:spPr>
            <a:xfrm>
              <a:off x="6004559" y="4655818"/>
              <a:ext cx="121922" cy="7623"/>
            </a:xfrm>
            <a:custGeom>
              <a:avLst/>
              <a:gdLst/>
              <a:ahLst/>
              <a:cxnLst/>
              <a:rect l="0" t="0" r="0" b="0"/>
              <a:pathLst>
                <a:path w="121922" h="7623">
                  <a:moveTo>
                    <a:pt x="0" y="7622"/>
                  </a:moveTo>
                  <a:lnTo>
                    <a:pt x="32574" y="7622"/>
                  </a:lnTo>
                  <a:lnTo>
                    <a:pt x="63631" y="5364"/>
                  </a:lnTo>
                  <a:lnTo>
                    <a:pt x="99945" y="707"/>
                  </a:lnTo>
                  <a:lnTo>
                    <a:pt x="12192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123"/>
            <p:cNvSpPr/>
            <p:nvPr/>
          </p:nvSpPr>
          <p:spPr>
            <a:xfrm>
              <a:off x="6210300" y="4655818"/>
              <a:ext cx="22860" cy="136664"/>
            </a:xfrm>
            <a:custGeom>
              <a:avLst/>
              <a:gdLst/>
              <a:ahLst/>
              <a:cxnLst/>
              <a:rect l="0" t="0" r="0" b="0"/>
              <a:pathLst>
                <a:path w="22860" h="136664">
                  <a:moveTo>
                    <a:pt x="22859" y="0"/>
                  </a:moveTo>
                  <a:lnTo>
                    <a:pt x="22859" y="4047"/>
                  </a:lnTo>
                  <a:lnTo>
                    <a:pt x="20601" y="8291"/>
                  </a:lnTo>
                  <a:lnTo>
                    <a:pt x="18813" y="10608"/>
                  </a:lnTo>
                  <a:lnTo>
                    <a:pt x="16828" y="17697"/>
                  </a:lnTo>
                  <a:lnTo>
                    <a:pt x="10212" y="52284"/>
                  </a:lnTo>
                  <a:lnTo>
                    <a:pt x="5874" y="83612"/>
                  </a:lnTo>
                  <a:lnTo>
                    <a:pt x="515" y="118975"/>
                  </a:lnTo>
                  <a:lnTo>
                    <a:pt x="8" y="136663"/>
                  </a:lnTo>
                  <a:lnTo>
                    <a:pt x="0" y="12954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124"/>
            <p:cNvSpPr/>
            <p:nvPr/>
          </p:nvSpPr>
          <p:spPr>
            <a:xfrm>
              <a:off x="6248400" y="4457700"/>
              <a:ext cx="7619" cy="1"/>
            </a:xfrm>
            <a:custGeom>
              <a:avLst/>
              <a:gdLst/>
              <a:ahLst/>
              <a:cxnLst/>
              <a:rect l="0" t="0" r="0" b="0"/>
              <a:pathLst>
                <a:path w="7619" h="1">
                  <a:moveTo>
                    <a:pt x="761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125"/>
            <p:cNvSpPr/>
            <p:nvPr/>
          </p:nvSpPr>
          <p:spPr>
            <a:xfrm>
              <a:off x="6355145" y="4450079"/>
              <a:ext cx="15174" cy="342901"/>
            </a:xfrm>
            <a:custGeom>
              <a:avLst/>
              <a:gdLst/>
              <a:ahLst/>
              <a:cxnLst/>
              <a:rect l="0" t="0" r="0" b="0"/>
              <a:pathLst>
                <a:path w="15174" h="342901">
                  <a:moveTo>
                    <a:pt x="15173" y="0"/>
                  </a:moveTo>
                  <a:lnTo>
                    <a:pt x="15173" y="34253"/>
                  </a:lnTo>
                  <a:lnTo>
                    <a:pt x="15173" y="63964"/>
                  </a:lnTo>
                  <a:lnTo>
                    <a:pt x="15173" y="92330"/>
                  </a:lnTo>
                  <a:lnTo>
                    <a:pt x="12915" y="124442"/>
                  </a:lnTo>
                  <a:lnTo>
                    <a:pt x="9142" y="160767"/>
                  </a:lnTo>
                  <a:lnTo>
                    <a:pt x="5767" y="198341"/>
                  </a:lnTo>
                  <a:lnTo>
                    <a:pt x="1663" y="234028"/>
                  </a:lnTo>
                  <a:lnTo>
                    <a:pt x="446" y="263792"/>
                  </a:lnTo>
                  <a:lnTo>
                    <a:pt x="0" y="298333"/>
                  </a:lnTo>
                  <a:lnTo>
                    <a:pt x="786" y="329230"/>
                  </a:lnTo>
                  <a:lnTo>
                    <a:pt x="7555" y="34290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126"/>
            <p:cNvSpPr/>
            <p:nvPr/>
          </p:nvSpPr>
          <p:spPr>
            <a:xfrm>
              <a:off x="6455199" y="4613861"/>
              <a:ext cx="242782" cy="209139"/>
            </a:xfrm>
            <a:custGeom>
              <a:avLst/>
              <a:gdLst/>
              <a:ahLst/>
              <a:cxnLst/>
              <a:rect l="0" t="0" r="0" b="0"/>
              <a:pathLst>
                <a:path w="242782" h="209139">
                  <a:moveTo>
                    <a:pt x="6560" y="87679"/>
                  </a:moveTo>
                  <a:lnTo>
                    <a:pt x="0" y="94238"/>
                  </a:lnTo>
                  <a:lnTo>
                    <a:pt x="491" y="95439"/>
                  </a:lnTo>
                  <a:lnTo>
                    <a:pt x="3299" y="99030"/>
                  </a:lnTo>
                  <a:lnTo>
                    <a:pt x="7370" y="101191"/>
                  </a:lnTo>
                  <a:lnTo>
                    <a:pt x="20925" y="102577"/>
                  </a:lnTo>
                  <a:lnTo>
                    <a:pt x="45146" y="102005"/>
                  </a:lnTo>
                  <a:lnTo>
                    <a:pt x="76375" y="96349"/>
                  </a:lnTo>
                  <a:lnTo>
                    <a:pt x="111145" y="87148"/>
                  </a:lnTo>
                  <a:lnTo>
                    <a:pt x="133146" y="77413"/>
                  </a:lnTo>
                  <a:lnTo>
                    <a:pt x="141278" y="70134"/>
                  </a:lnTo>
                  <a:lnTo>
                    <a:pt x="161358" y="36743"/>
                  </a:lnTo>
                  <a:lnTo>
                    <a:pt x="165033" y="25644"/>
                  </a:lnTo>
                  <a:lnTo>
                    <a:pt x="166120" y="12948"/>
                  </a:lnTo>
                  <a:lnTo>
                    <a:pt x="165427" y="9918"/>
                  </a:lnTo>
                  <a:lnTo>
                    <a:pt x="164117" y="7896"/>
                  </a:lnTo>
                  <a:lnTo>
                    <a:pt x="155933" y="610"/>
                  </a:lnTo>
                  <a:lnTo>
                    <a:pt x="152710" y="0"/>
                  </a:lnTo>
                  <a:lnTo>
                    <a:pt x="126486" y="7227"/>
                  </a:lnTo>
                  <a:lnTo>
                    <a:pt x="109073" y="14265"/>
                  </a:lnTo>
                  <a:lnTo>
                    <a:pt x="71200" y="46447"/>
                  </a:lnTo>
                  <a:lnTo>
                    <a:pt x="50810" y="78561"/>
                  </a:lnTo>
                  <a:lnTo>
                    <a:pt x="37754" y="110242"/>
                  </a:lnTo>
                  <a:lnTo>
                    <a:pt x="31066" y="136914"/>
                  </a:lnTo>
                  <a:lnTo>
                    <a:pt x="33952" y="157300"/>
                  </a:lnTo>
                  <a:lnTo>
                    <a:pt x="44215" y="175381"/>
                  </a:lnTo>
                  <a:lnTo>
                    <a:pt x="57980" y="187419"/>
                  </a:lnTo>
                  <a:lnTo>
                    <a:pt x="89124" y="199071"/>
                  </a:lnTo>
                  <a:lnTo>
                    <a:pt x="120612" y="207266"/>
                  </a:lnTo>
                  <a:lnTo>
                    <a:pt x="155337" y="209138"/>
                  </a:lnTo>
                  <a:lnTo>
                    <a:pt x="188724" y="208660"/>
                  </a:lnTo>
                  <a:lnTo>
                    <a:pt x="223401" y="198980"/>
                  </a:lnTo>
                  <a:lnTo>
                    <a:pt x="242781" y="18673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777" y="3781419"/>
            <a:ext cx="5851167" cy="30765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 and differences in internal and external structures</a:t>
            </a:r>
          </a:p>
          <a:p>
            <a:pPr lvl="1"/>
            <a:r>
              <a:rPr lang="en-US" dirty="0" smtClean="0"/>
              <a:t>Allows scientists to communicate characteristics, behavior, and relationships of organisms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707" y="4013200"/>
            <a:ext cx="4622800" cy="28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Morphological species concept</a:t>
            </a:r>
          </a:p>
          <a:p>
            <a:pPr lvl="1"/>
            <a:r>
              <a:rPr lang="en-US" dirty="0" smtClean="0"/>
              <a:t>Species is a classified by appearance</a:t>
            </a:r>
          </a:p>
          <a:p>
            <a:r>
              <a:rPr lang="en-US" dirty="0" smtClean="0"/>
              <a:t>Biological species concept – can they breed and produce fertile offspring</a:t>
            </a:r>
          </a:p>
          <a:p>
            <a:r>
              <a:rPr lang="en-US" dirty="0" smtClean="0"/>
              <a:t>Presently both are used to define species</a:t>
            </a:r>
          </a:p>
        </p:txBody>
      </p:sp>
      <p:grpSp>
        <p:nvGrpSpPr>
          <p:cNvPr id="7" name="SMARTInkShape-Group145"/>
          <p:cNvGrpSpPr/>
          <p:nvPr/>
        </p:nvGrpSpPr>
        <p:grpSpPr>
          <a:xfrm>
            <a:off x="586739" y="2808861"/>
            <a:ext cx="822382" cy="551280"/>
            <a:chOff x="586739" y="2808861"/>
            <a:chExt cx="822382" cy="551280"/>
          </a:xfrm>
        </p:grpSpPr>
        <p:sp>
          <p:nvSpPr>
            <p:cNvPr id="5" name="SMARTInkShape-1127"/>
            <p:cNvSpPr/>
            <p:nvPr/>
          </p:nvSpPr>
          <p:spPr>
            <a:xfrm>
              <a:off x="1000067" y="2808861"/>
              <a:ext cx="409054" cy="551280"/>
            </a:xfrm>
            <a:custGeom>
              <a:avLst/>
              <a:gdLst/>
              <a:ahLst/>
              <a:cxnLst/>
              <a:rect l="0" t="0" r="0" b="0"/>
              <a:pathLst>
                <a:path w="409054" h="551280">
                  <a:moveTo>
                    <a:pt x="28633" y="162939"/>
                  </a:moveTo>
                  <a:lnTo>
                    <a:pt x="35563" y="169022"/>
                  </a:lnTo>
                  <a:lnTo>
                    <a:pt x="63731" y="183347"/>
                  </a:lnTo>
                  <a:lnTo>
                    <a:pt x="98627" y="193436"/>
                  </a:lnTo>
                  <a:lnTo>
                    <a:pt x="130369" y="198786"/>
                  </a:lnTo>
                  <a:lnTo>
                    <a:pt x="155129" y="200884"/>
                  </a:lnTo>
                  <a:lnTo>
                    <a:pt x="183066" y="204639"/>
                  </a:lnTo>
                  <a:lnTo>
                    <a:pt x="212416" y="206872"/>
                  </a:lnTo>
                  <a:lnTo>
                    <a:pt x="240701" y="207864"/>
                  </a:lnTo>
                  <a:lnTo>
                    <a:pt x="275665" y="207576"/>
                  </a:lnTo>
                  <a:lnTo>
                    <a:pt x="307473" y="203352"/>
                  </a:lnTo>
                  <a:lnTo>
                    <a:pt x="344046" y="201495"/>
                  </a:lnTo>
                  <a:lnTo>
                    <a:pt x="377853" y="200252"/>
                  </a:lnTo>
                  <a:lnTo>
                    <a:pt x="400258" y="193735"/>
                  </a:lnTo>
                  <a:lnTo>
                    <a:pt x="400843" y="194476"/>
                  </a:lnTo>
                  <a:lnTo>
                    <a:pt x="401493" y="197557"/>
                  </a:lnTo>
                  <a:lnTo>
                    <a:pt x="399973" y="198718"/>
                  </a:lnTo>
                  <a:lnTo>
                    <a:pt x="389743" y="202044"/>
                  </a:lnTo>
                  <a:lnTo>
                    <a:pt x="375141" y="214695"/>
                  </a:lnTo>
                  <a:lnTo>
                    <a:pt x="345622" y="246195"/>
                  </a:lnTo>
                  <a:lnTo>
                    <a:pt x="315031" y="276225"/>
                  </a:lnTo>
                  <a:lnTo>
                    <a:pt x="291387" y="302188"/>
                  </a:lnTo>
                  <a:lnTo>
                    <a:pt x="266768" y="327838"/>
                  </a:lnTo>
                  <a:lnTo>
                    <a:pt x="241715" y="357865"/>
                  </a:lnTo>
                  <a:lnTo>
                    <a:pt x="217316" y="389273"/>
                  </a:lnTo>
                  <a:lnTo>
                    <a:pt x="195183" y="417342"/>
                  </a:lnTo>
                  <a:lnTo>
                    <a:pt x="167727" y="452901"/>
                  </a:lnTo>
                  <a:lnTo>
                    <a:pt x="142625" y="487480"/>
                  </a:lnTo>
                  <a:lnTo>
                    <a:pt x="121764" y="518194"/>
                  </a:lnTo>
                  <a:lnTo>
                    <a:pt x="121200" y="518309"/>
                  </a:lnTo>
                  <a:lnTo>
                    <a:pt x="120824" y="517539"/>
                  </a:lnTo>
                  <a:lnTo>
                    <a:pt x="120221" y="506174"/>
                  </a:lnTo>
                  <a:lnTo>
                    <a:pt x="128381" y="469884"/>
                  </a:lnTo>
                  <a:lnTo>
                    <a:pt x="137774" y="433379"/>
                  </a:lnTo>
                  <a:lnTo>
                    <a:pt x="145720" y="403361"/>
                  </a:lnTo>
                  <a:lnTo>
                    <a:pt x="152074" y="367442"/>
                  </a:lnTo>
                  <a:lnTo>
                    <a:pt x="155800" y="347534"/>
                  </a:lnTo>
                  <a:lnTo>
                    <a:pt x="159977" y="326642"/>
                  </a:lnTo>
                  <a:lnTo>
                    <a:pt x="164456" y="305094"/>
                  </a:lnTo>
                  <a:lnTo>
                    <a:pt x="168288" y="283956"/>
                  </a:lnTo>
                  <a:lnTo>
                    <a:pt x="171690" y="263090"/>
                  </a:lnTo>
                  <a:lnTo>
                    <a:pt x="174804" y="242406"/>
                  </a:lnTo>
                  <a:lnTo>
                    <a:pt x="177727" y="221844"/>
                  </a:lnTo>
                  <a:lnTo>
                    <a:pt x="180522" y="201362"/>
                  </a:lnTo>
                  <a:lnTo>
                    <a:pt x="183232" y="180934"/>
                  </a:lnTo>
                  <a:lnTo>
                    <a:pt x="186243" y="144690"/>
                  </a:lnTo>
                  <a:lnTo>
                    <a:pt x="186735" y="111648"/>
                  </a:lnTo>
                  <a:lnTo>
                    <a:pt x="184131" y="80029"/>
                  </a:lnTo>
                  <a:lnTo>
                    <a:pt x="177905" y="45804"/>
                  </a:lnTo>
                  <a:lnTo>
                    <a:pt x="166653" y="23622"/>
                  </a:lnTo>
                  <a:lnTo>
                    <a:pt x="148311" y="1081"/>
                  </a:lnTo>
                  <a:lnTo>
                    <a:pt x="145672" y="0"/>
                  </a:lnTo>
                  <a:lnTo>
                    <a:pt x="143065" y="126"/>
                  </a:lnTo>
                  <a:lnTo>
                    <a:pt x="140481" y="1057"/>
                  </a:lnTo>
                  <a:lnTo>
                    <a:pt x="138758" y="2524"/>
                  </a:lnTo>
                  <a:lnTo>
                    <a:pt x="131721" y="17406"/>
                  </a:lnTo>
                  <a:lnTo>
                    <a:pt x="131741" y="28831"/>
                  </a:lnTo>
                  <a:lnTo>
                    <a:pt x="138652" y="60907"/>
                  </a:lnTo>
                  <a:lnTo>
                    <a:pt x="145709" y="97994"/>
                  </a:lnTo>
                  <a:lnTo>
                    <a:pt x="155173" y="126454"/>
                  </a:lnTo>
                  <a:lnTo>
                    <a:pt x="167000" y="156037"/>
                  </a:lnTo>
                  <a:lnTo>
                    <a:pt x="177900" y="186118"/>
                  </a:lnTo>
                  <a:lnTo>
                    <a:pt x="192905" y="218678"/>
                  </a:lnTo>
                  <a:lnTo>
                    <a:pt x="210016" y="252058"/>
                  </a:lnTo>
                  <a:lnTo>
                    <a:pt x="226087" y="283827"/>
                  </a:lnTo>
                  <a:lnTo>
                    <a:pt x="243955" y="314880"/>
                  </a:lnTo>
                  <a:lnTo>
                    <a:pt x="262338" y="344768"/>
                  </a:lnTo>
                  <a:lnTo>
                    <a:pt x="278975" y="372163"/>
                  </a:lnTo>
                  <a:lnTo>
                    <a:pt x="294836" y="398449"/>
                  </a:lnTo>
                  <a:lnTo>
                    <a:pt x="318045" y="434791"/>
                  </a:lnTo>
                  <a:lnTo>
                    <a:pt x="338751" y="467008"/>
                  </a:lnTo>
                  <a:lnTo>
                    <a:pt x="360918" y="504189"/>
                  </a:lnTo>
                  <a:lnTo>
                    <a:pt x="391813" y="540808"/>
                  </a:lnTo>
                  <a:lnTo>
                    <a:pt x="399737" y="546780"/>
                  </a:lnTo>
                  <a:lnTo>
                    <a:pt x="409053" y="551279"/>
                  </a:lnTo>
                  <a:lnTo>
                    <a:pt x="402588" y="539336"/>
                  </a:lnTo>
                  <a:lnTo>
                    <a:pt x="374524" y="503807"/>
                  </a:lnTo>
                  <a:lnTo>
                    <a:pt x="339636" y="466835"/>
                  </a:lnTo>
                  <a:lnTo>
                    <a:pt x="307895" y="436991"/>
                  </a:lnTo>
                  <a:lnTo>
                    <a:pt x="271679" y="408957"/>
                  </a:lnTo>
                  <a:lnTo>
                    <a:pt x="245873" y="393354"/>
                  </a:lnTo>
                  <a:lnTo>
                    <a:pt x="217471" y="380774"/>
                  </a:lnTo>
                  <a:lnTo>
                    <a:pt x="190172" y="369539"/>
                  </a:lnTo>
                  <a:lnTo>
                    <a:pt x="163928" y="359747"/>
                  </a:lnTo>
                  <a:lnTo>
                    <a:pt x="138152" y="352574"/>
                  </a:lnTo>
                  <a:lnTo>
                    <a:pt x="112586" y="346563"/>
                  </a:lnTo>
                  <a:lnTo>
                    <a:pt x="87112" y="341916"/>
                  </a:lnTo>
                  <a:lnTo>
                    <a:pt x="50663" y="339300"/>
                  </a:lnTo>
                  <a:lnTo>
                    <a:pt x="14757" y="338343"/>
                  </a:lnTo>
                  <a:lnTo>
                    <a:pt x="0" y="338211"/>
                  </a:lnTo>
                  <a:lnTo>
                    <a:pt x="231" y="337360"/>
                  </a:lnTo>
                  <a:lnTo>
                    <a:pt x="2745" y="334157"/>
                  </a:lnTo>
                  <a:lnTo>
                    <a:pt x="18188" y="325202"/>
                  </a:lnTo>
                  <a:lnTo>
                    <a:pt x="49335" y="315280"/>
                  </a:lnTo>
                  <a:lnTo>
                    <a:pt x="83591" y="305443"/>
                  </a:lnTo>
                  <a:lnTo>
                    <a:pt x="108939" y="296547"/>
                  </a:lnTo>
                  <a:lnTo>
                    <a:pt x="137137" y="286949"/>
                  </a:lnTo>
                  <a:lnTo>
                    <a:pt x="168861" y="279297"/>
                  </a:lnTo>
                  <a:lnTo>
                    <a:pt x="201023" y="273073"/>
                  </a:lnTo>
                  <a:lnTo>
                    <a:pt x="229428" y="267485"/>
                  </a:lnTo>
                  <a:lnTo>
                    <a:pt x="267451" y="257845"/>
                  </a:lnTo>
                  <a:lnTo>
                    <a:pt x="280092" y="25437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28"/>
            <p:cNvSpPr/>
            <p:nvPr/>
          </p:nvSpPr>
          <p:spPr>
            <a:xfrm>
              <a:off x="586739" y="3041930"/>
              <a:ext cx="160022" cy="219430"/>
            </a:xfrm>
            <a:custGeom>
              <a:avLst/>
              <a:gdLst/>
              <a:ahLst/>
              <a:cxnLst/>
              <a:rect l="0" t="0" r="0" b="0"/>
              <a:pathLst>
                <a:path w="160022" h="219430">
                  <a:moveTo>
                    <a:pt x="0" y="105129"/>
                  </a:moveTo>
                  <a:lnTo>
                    <a:pt x="0" y="109175"/>
                  </a:lnTo>
                  <a:lnTo>
                    <a:pt x="847" y="110366"/>
                  </a:lnTo>
                  <a:lnTo>
                    <a:pt x="2258" y="111161"/>
                  </a:lnTo>
                  <a:lnTo>
                    <a:pt x="4046" y="111690"/>
                  </a:lnTo>
                  <a:lnTo>
                    <a:pt x="13845" y="117777"/>
                  </a:lnTo>
                  <a:lnTo>
                    <a:pt x="36046" y="120028"/>
                  </a:lnTo>
                  <a:lnTo>
                    <a:pt x="50944" y="116223"/>
                  </a:lnTo>
                  <a:lnTo>
                    <a:pt x="86369" y="99109"/>
                  </a:lnTo>
                  <a:lnTo>
                    <a:pt x="122956" y="65859"/>
                  </a:lnTo>
                  <a:lnTo>
                    <a:pt x="131635" y="49185"/>
                  </a:lnTo>
                  <a:lnTo>
                    <a:pt x="136433" y="23893"/>
                  </a:lnTo>
                  <a:lnTo>
                    <a:pt x="137017" y="11660"/>
                  </a:lnTo>
                  <a:lnTo>
                    <a:pt x="134839" y="6296"/>
                  </a:lnTo>
                  <a:lnTo>
                    <a:pt x="133073" y="3681"/>
                  </a:lnTo>
                  <a:lnTo>
                    <a:pt x="130202" y="1937"/>
                  </a:lnTo>
                  <a:lnTo>
                    <a:pt x="122497" y="0"/>
                  </a:lnTo>
                  <a:lnTo>
                    <a:pt x="118071" y="1176"/>
                  </a:lnTo>
                  <a:lnTo>
                    <a:pt x="93808" y="15752"/>
                  </a:lnTo>
                  <a:lnTo>
                    <a:pt x="73626" y="38462"/>
                  </a:lnTo>
                  <a:lnTo>
                    <a:pt x="52301" y="74901"/>
                  </a:lnTo>
                  <a:lnTo>
                    <a:pt x="47020" y="111263"/>
                  </a:lnTo>
                  <a:lnTo>
                    <a:pt x="48235" y="148800"/>
                  </a:lnTo>
                  <a:lnTo>
                    <a:pt x="56343" y="173102"/>
                  </a:lnTo>
                  <a:lnTo>
                    <a:pt x="74254" y="200025"/>
                  </a:lnTo>
                  <a:lnTo>
                    <a:pt x="93121" y="212363"/>
                  </a:lnTo>
                  <a:lnTo>
                    <a:pt x="114798" y="217336"/>
                  </a:lnTo>
                  <a:lnTo>
                    <a:pt x="151724" y="219154"/>
                  </a:lnTo>
                  <a:lnTo>
                    <a:pt x="160021" y="219429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46"/>
          <p:cNvGrpSpPr/>
          <p:nvPr/>
        </p:nvGrpSpPr>
        <p:grpSpPr>
          <a:xfrm>
            <a:off x="137291" y="3055619"/>
            <a:ext cx="418041" cy="281416"/>
            <a:chOff x="137291" y="3055619"/>
            <a:chExt cx="418041" cy="281416"/>
          </a:xfrm>
        </p:grpSpPr>
        <p:sp>
          <p:nvSpPr>
            <p:cNvPr id="8" name="SMARTInkShape-1129"/>
            <p:cNvSpPr/>
            <p:nvPr/>
          </p:nvSpPr>
          <p:spPr>
            <a:xfrm>
              <a:off x="137291" y="3055619"/>
              <a:ext cx="212405" cy="281416"/>
            </a:xfrm>
            <a:custGeom>
              <a:avLst/>
              <a:gdLst/>
              <a:ahLst/>
              <a:cxnLst/>
              <a:rect l="0" t="0" r="0" b="0"/>
              <a:pathLst>
                <a:path w="212405" h="281416">
                  <a:moveTo>
                    <a:pt x="30349" y="53340"/>
                  </a:moveTo>
                  <a:lnTo>
                    <a:pt x="24265" y="60271"/>
                  </a:lnTo>
                  <a:lnTo>
                    <a:pt x="7430" y="93955"/>
                  </a:lnTo>
                  <a:lnTo>
                    <a:pt x="2109" y="115046"/>
                  </a:lnTo>
                  <a:lnTo>
                    <a:pt x="311" y="144928"/>
                  </a:lnTo>
                  <a:lnTo>
                    <a:pt x="0" y="175775"/>
                  </a:lnTo>
                  <a:lnTo>
                    <a:pt x="5978" y="211957"/>
                  </a:lnTo>
                  <a:lnTo>
                    <a:pt x="15312" y="243564"/>
                  </a:lnTo>
                  <a:lnTo>
                    <a:pt x="21126" y="257264"/>
                  </a:lnTo>
                  <a:lnTo>
                    <a:pt x="29354" y="266175"/>
                  </a:lnTo>
                  <a:lnTo>
                    <a:pt x="43506" y="275952"/>
                  </a:lnTo>
                  <a:lnTo>
                    <a:pt x="58424" y="280166"/>
                  </a:lnTo>
                  <a:lnTo>
                    <a:pt x="77614" y="281415"/>
                  </a:lnTo>
                  <a:lnTo>
                    <a:pt x="89738" y="277191"/>
                  </a:lnTo>
                  <a:lnTo>
                    <a:pt x="123908" y="248786"/>
                  </a:lnTo>
                  <a:lnTo>
                    <a:pt x="136277" y="235032"/>
                  </a:lnTo>
                  <a:lnTo>
                    <a:pt x="158086" y="197964"/>
                  </a:lnTo>
                  <a:lnTo>
                    <a:pt x="182204" y="161526"/>
                  </a:lnTo>
                  <a:lnTo>
                    <a:pt x="194629" y="131774"/>
                  </a:lnTo>
                  <a:lnTo>
                    <a:pt x="206965" y="102356"/>
                  </a:lnTo>
                  <a:lnTo>
                    <a:pt x="212404" y="65440"/>
                  </a:lnTo>
                  <a:lnTo>
                    <a:pt x="212219" y="43563"/>
                  </a:lnTo>
                  <a:lnTo>
                    <a:pt x="205454" y="18818"/>
                  </a:lnTo>
                  <a:lnTo>
                    <a:pt x="197909" y="7869"/>
                  </a:lnTo>
                  <a:lnTo>
                    <a:pt x="190369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30"/>
            <p:cNvSpPr/>
            <p:nvPr/>
          </p:nvSpPr>
          <p:spPr>
            <a:xfrm>
              <a:off x="402399" y="3108959"/>
              <a:ext cx="152933" cy="224024"/>
            </a:xfrm>
            <a:custGeom>
              <a:avLst/>
              <a:gdLst/>
              <a:ahLst/>
              <a:cxnLst/>
              <a:rect l="0" t="0" r="0" b="0"/>
              <a:pathLst>
                <a:path w="152933" h="224024">
                  <a:moveTo>
                    <a:pt x="108140" y="0"/>
                  </a:moveTo>
                  <a:lnTo>
                    <a:pt x="104095" y="0"/>
                  </a:lnTo>
                  <a:lnTo>
                    <a:pt x="99851" y="2258"/>
                  </a:lnTo>
                  <a:lnTo>
                    <a:pt x="95143" y="5237"/>
                  </a:lnTo>
                  <a:lnTo>
                    <a:pt x="90228" y="6561"/>
                  </a:lnTo>
                  <a:lnTo>
                    <a:pt x="85222" y="11666"/>
                  </a:lnTo>
                  <a:lnTo>
                    <a:pt x="79328" y="18732"/>
                  </a:lnTo>
                  <a:lnTo>
                    <a:pt x="43846" y="48376"/>
                  </a:lnTo>
                  <a:lnTo>
                    <a:pt x="11050" y="72751"/>
                  </a:lnTo>
                  <a:lnTo>
                    <a:pt x="2618" y="74667"/>
                  </a:lnTo>
                  <a:lnTo>
                    <a:pt x="539" y="76025"/>
                  </a:lnTo>
                  <a:lnTo>
                    <a:pt x="0" y="77777"/>
                  </a:lnTo>
                  <a:lnTo>
                    <a:pt x="487" y="79792"/>
                  </a:lnTo>
                  <a:lnTo>
                    <a:pt x="1658" y="81135"/>
                  </a:lnTo>
                  <a:lnTo>
                    <a:pt x="5217" y="82627"/>
                  </a:lnTo>
                  <a:lnTo>
                    <a:pt x="40946" y="89805"/>
                  </a:lnTo>
                  <a:lnTo>
                    <a:pt x="72606" y="91225"/>
                  </a:lnTo>
                  <a:lnTo>
                    <a:pt x="101027" y="93656"/>
                  </a:lnTo>
                  <a:lnTo>
                    <a:pt x="115139" y="98352"/>
                  </a:lnTo>
                  <a:lnTo>
                    <a:pt x="143284" y="115911"/>
                  </a:lnTo>
                  <a:lnTo>
                    <a:pt x="146810" y="119607"/>
                  </a:lnTo>
                  <a:lnTo>
                    <a:pt x="150727" y="128231"/>
                  </a:lnTo>
                  <a:lnTo>
                    <a:pt x="152932" y="142605"/>
                  </a:lnTo>
                  <a:lnTo>
                    <a:pt x="149540" y="161634"/>
                  </a:lnTo>
                  <a:lnTo>
                    <a:pt x="139128" y="179313"/>
                  </a:lnTo>
                  <a:lnTo>
                    <a:pt x="120439" y="199611"/>
                  </a:lnTo>
                  <a:lnTo>
                    <a:pt x="89479" y="218125"/>
                  </a:lnTo>
                  <a:lnTo>
                    <a:pt x="76140" y="223381"/>
                  </a:lnTo>
                  <a:lnTo>
                    <a:pt x="66260" y="224023"/>
                  </a:lnTo>
                  <a:lnTo>
                    <a:pt x="41486" y="221248"/>
                  </a:lnTo>
                  <a:lnTo>
                    <a:pt x="31940" y="220981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species evolve?</a:t>
            </a:r>
          </a:p>
          <a:p>
            <a:pPr lvl="1"/>
            <a:r>
              <a:rPr lang="en-US" dirty="0" smtClean="0"/>
              <a:t>Two ideas of how species get from point A to point B in terms of evolution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Punctuated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populations of a species may exist for a long period of time and then undergo a rapid genetic change that leads to speciation</a:t>
            </a:r>
          </a:p>
          <a:p>
            <a:r>
              <a:rPr lang="en-US" dirty="0" smtClean="0"/>
              <a:t>Arguments that support this include the lack of connections in the fossil records –there are fast changes with missing links that should be there if the change was gradual</a:t>
            </a:r>
            <a:endParaRPr lang="en-US" dirty="0"/>
          </a:p>
        </p:txBody>
      </p:sp>
      <p:sp>
        <p:nvSpPr>
          <p:cNvPr id="4" name="SMARTInkShape-1131"/>
          <p:cNvSpPr/>
          <p:nvPr/>
        </p:nvSpPr>
        <p:spPr>
          <a:xfrm>
            <a:off x="1790700" y="2934911"/>
            <a:ext cx="3345181" cy="90103"/>
          </a:xfrm>
          <a:custGeom>
            <a:avLst/>
            <a:gdLst/>
            <a:ahLst/>
            <a:cxnLst/>
            <a:rect l="0" t="0" r="0" b="0"/>
            <a:pathLst>
              <a:path w="3345181" h="90103">
                <a:moveTo>
                  <a:pt x="0" y="52129"/>
                </a:moveTo>
                <a:lnTo>
                  <a:pt x="0" y="56174"/>
                </a:lnTo>
                <a:lnTo>
                  <a:pt x="2257" y="60417"/>
                </a:lnTo>
                <a:lnTo>
                  <a:pt x="10605" y="70041"/>
                </a:lnTo>
                <a:lnTo>
                  <a:pt x="19953" y="72789"/>
                </a:lnTo>
                <a:lnTo>
                  <a:pt x="54807" y="74699"/>
                </a:lnTo>
                <a:lnTo>
                  <a:pt x="92231" y="72674"/>
                </a:lnTo>
                <a:lnTo>
                  <a:pt x="124412" y="66683"/>
                </a:lnTo>
                <a:lnTo>
                  <a:pt x="160758" y="61803"/>
                </a:lnTo>
                <a:lnTo>
                  <a:pt x="198338" y="58100"/>
                </a:lnTo>
                <a:lnTo>
                  <a:pt x="236284" y="51640"/>
                </a:lnTo>
                <a:lnTo>
                  <a:pt x="272081" y="46621"/>
                </a:lnTo>
                <a:lnTo>
                  <a:pt x="306394" y="42877"/>
                </a:lnTo>
                <a:lnTo>
                  <a:pt x="341114" y="38663"/>
                </a:lnTo>
                <a:lnTo>
                  <a:pt x="372851" y="35157"/>
                </a:lnTo>
                <a:lnTo>
                  <a:pt x="405960" y="31013"/>
                </a:lnTo>
                <a:lnTo>
                  <a:pt x="442582" y="27528"/>
                </a:lnTo>
                <a:lnTo>
                  <a:pt x="480244" y="23390"/>
                </a:lnTo>
                <a:lnTo>
                  <a:pt x="518214" y="22165"/>
                </a:lnTo>
                <a:lnTo>
                  <a:pt x="544430" y="21878"/>
                </a:lnTo>
                <a:lnTo>
                  <a:pt x="573015" y="21750"/>
                </a:lnTo>
                <a:lnTo>
                  <a:pt x="600396" y="21694"/>
                </a:lnTo>
                <a:lnTo>
                  <a:pt x="626676" y="22515"/>
                </a:lnTo>
                <a:lnTo>
                  <a:pt x="664424" y="27738"/>
                </a:lnTo>
                <a:lnTo>
                  <a:pt x="698281" y="34648"/>
                </a:lnTo>
                <a:lnTo>
                  <a:pt x="734747" y="42057"/>
                </a:lnTo>
                <a:lnTo>
                  <a:pt x="772363" y="49615"/>
                </a:lnTo>
                <a:lnTo>
                  <a:pt x="809473" y="57216"/>
                </a:lnTo>
                <a:lnTo>
                  <a:pt x="843987" y="64831"/>
                </a:lnTo>
                <a:lnTo>
                  <a:pt x="871252" y="69909"/>
                </a:lnTo>
                <a:lnTo>
                  <a:pt x="898045" y="72731"/>
                </a:lnTo>
                <a:lnTo>
                  <a:pt x="924064" y="73985"/>
                </a:lnTo>
                <a:lnTo>
                  <a:pt x="949739" y="74543"/>
                </a:lnTo>
                <a:lnTo>
                  <a:pt x="977519" y="74790"/>
                </a:lnTo>
                <a:lnTo>
                  <a:pt x="1005953" y="74901"/>
                </a:lnTo>
                <a:lnTo>
                  <a:pt x="1032701" y="74949"/>
                </a:lnTo>
                <a:lnTo>
                  <a:pt x="1058700" y="72713"/>
                </a:lnTo>
                <a:lnTo>
                  <a:pt x="1084366" y="68897"/>
                </a:lnTo>
                <a:lnTo>
                  <a:pt x="1109885" y="64379"/>
                </a:lnTo>
                <a:lnTo>
                  <a:pt x="1137596" y="59549"/>
                </a:lnTo>
                <a:lnTo>
                  <a:pt x="1166844" y="54580"/>
                </a:lnTo>
                <a:lnTo>
                  <a:pt x="1196777" y="49549"/>
                </a:lnTo>
                <a:lnTo>
                  <a:pt x="1224756" y="46749"/>
                </a:lnTo>
                <a:lnTo>
                  <a:pt x="1251303" y="44657"/>
                </a:lnTo>
                <a:lnTo>
                  <a:pt x="1277212" y="40906"/>
                </a:lnTo>
                <a:lnTo>
                  <a:pt x="1305096" y="40932"/>
                </a:lnTo>
                <a:lnTo>
                  <a:pt x="1333576" y="42919"/>
                </a:lnTo>
                <a:lnTo>
                  <a:pt x="1360344" y="43802"/>
                </a:lnTo>
                <a:lnTo>
                  <a:pt x="1386353" y="44194"/>
                </a:lnTo>
                <a:lnTo>
                  <a:pt x="1412023" y="45216"/>
                </a:lnTo>
                <a:lnTo>
                  <a:pt x="1437544" y="48492"/>
                </a:lnTo>
                <a:lnTo>
                  <a:pt x="1462997" y="52770"/>
                </a:lnTo>
                <a:lnTo>
                  <a:pt x="1488421" y="58340"/>
                </a:lnTo>
                <a:lnTo>
                  <a:pt x="1513831" y="66460"/>
                </a:lnTo>
                <a:lnTo>
                  <a:pt x="1539236" y="71198"/>
                </a:lnTo>
                <a:lnTo>
                  <a:pt x="1564638" y="74151"/>
                </a:lnTo>
                <a:lnTo>
                  <a:pt x="1590039" y="78285"/>
                </a:lnTo>
                <a:lnTo>
                  <a:pt x="1617697" y="82945"/>
                </a:lnTo>
                <a:lnTo>
                  <a:pt x="1646923" y="86991"/>
                </a:lnTo>
                <a:lnTo>
                  <a:pt x="1676845" y="88790"/>
                </a:lnTo>
                <a:lnTo>
                  <a:pt x="1704820" y="89589"/>
                </a:lnTo>
                <a:lnTo>
                  <a:pt x="1732211" y="89944"/>
                </a:lnTo>
                <a:lnTo>
                  <a:pt x="1761318" y="90102"/>
                </a:lnTo>
                <a:lnTo>
                  <a:pt x="1791188" y="87915"/>
                </a:lnTo>
                <a:lnTo>
                  <a:pt x="1821396" y="84120"/>
                </a:lnTo>
                <a:lnTo>
                  <a:pt x="1851756" y="79611"/>
                </a:lnTo>
                <a:lnTo>
                  <a:pt x="1882183" y="74785"/>
                </a:lnTo>
                <a:lnTo>
                  <a:pt x="1912639" y="69818"/>
                </a:lnTo>
                <a:lnTo>
                  <a:pt x="1943108" y="64789"/>
                </a:lnTo>
                <a:lnTo>
                  <a:pt x="1973583" y="59731"/>
                </a:lnTo>
                <a:lnTo>
                  <a:pt x="2004061" y="54661"/>
                </a:lnTo>
                <a:lnTo>
                  <a:pt x="2034540" y="49585"/>
                </a:lnTo>
                <a:lnTo>
                  <a:pt x="2065020" y="46765"/>
                </a:lnTo>
                <a:lnTo>
                  <a:pt x="2094653" y="44664"/>
                </a:lnTo>
                <a:lnTo>
                  <a:pt x="2121934" y="40909"/>
                </a:lnTo>
                <a:lnTo>
                  <a:pt x="2150428" y="38675"/>
                </a:lnTo>
                <a:lnTo>
                  <a:pt x="2178332" y="37683"/>
                </a:lnTo>
                <a:lnTo>
                  <a:pt x="2214775" y="37970"/>
                </a:lnTo>
                <a:lnTo>
                  <a:pt x="2242491" y="41038"/>
                </a:lnTo>
                <a:lnTo>
                  <a:pt x="2269485" y="42966"/>
                </a:lnTo>
                <a:lnTo>
                  <a:pt x="2295593" y="44670"/>
                </a:lnTo>
                <a:lnTo>
                  <a:pt x="2333245" y="50389"/>
                </a:lnTo>
                <a:lnTo>
                  <a:pt x="2367073" y="56599"/>
                </a:lnTo>
                <a:lnTo>
                  <a:pt x="2403531" y="59662"/>
                </a:lnTo>
                <a:lnTo>
                  <a:pt x="2441144" y="65555"/>
                </a:lnTo>
                <a:lnTo>
                  <a:pt x="2479100" y="71817"/>
                </a:lnTo>
                <a:lnTo>
                  <a:pt x="2517157" y="74049"/>
                </a:lnTo>
                <a:lnTo>
                  <a:pt x="2555245" y="74710"/>
                </a:lnTo>
                <a:lnTo>
                  <a:pt x="2580642" y="74865"/>
                </a:lnTo>
                <a:lnTo>
                  <a:pt x="2608298" y="74933"/>
                </a:lnTo>
                <a:lnTo>
                  <a:pt x="2636677" y="74117"/>
                </a:lnTo>
                <a:lnTo>
                  <a:pt x="2663400" y="70933"/>
                </a:lnTo>
                <a:lnTo>
                  <a:pt x="2691646" y="66694"/>
                </a:lnTo>
                <a:lnTo>
                  <a:pt x="2720287" y="61989"/>
                </a:lnTo>
                <a:lnTo>
                  <a:pt x="2747128" y="57075"/>
                </a:lnTo>
                <a:lnTo>
                  <a:pt x="2773167" y="52069"/>
                </a:lnTo>
                <a:lnTo>
                  <a:pt x="2799698" y="46176"/>
                </a:lnTo>
                <a:lnTo>
                  <a:pt x="2828423" y="37912"/>
                </a:lnTo>
                <a:lnTo>
                  <a:pt x="2855865" y="30852"/>
                </a:lnTo>
                <a:lnTo>
                  <a:pt x="2882173" y="24046"/>
                </a:lnTo>
                <a:lnTo>
                  <a:pt x="2907977" y="15376"/>
                </a:lnTo>
                <a:lnTo>
                  <a:pt x="2933556" y="8136"/>
                </a:lnTo>
                <a:lnTo>
                  <a:pt x="2959036" y="2943"/>
                </a:lnTo>
                <a:lnTo>
                  <a:pt x="2996334" y="19"/>
                </a:lnTo>
                <a:lnTo>
                  <a:pt x="3029211" y="0"/>
                </a:lnTo>
                <a:lnTo>
                  <a:pt x="3060400" y="4980"/>
                </a:lnTo>
                <a:lnTo>
                  <a:pt x="3090244" y="11818"/>
                </a:lnTo>
                <a:lnTo>
                  <a:pt x="3123513" y="23971"/>
                </a:lnTo>
                <a:lnTo>
                  <a:pt x="3158589" y="38382"/>
                </a:lnTo>
                <a:lnTo>
                  <a:pt x="3192047" y="54618"/>
                </a:lnTo>
                <a:lnTo>
                  <a:pt x="3223115" y="66857"/>
                </a:lnTo>
                <a:lnTo>
                  <a:pt x="3248335" y="72579"/>
                </a:lnTo>
                <a:lnTo>
                  <a:pt x="3277256" y="74275"/>
                </a:lnTo>
                <a:lnTo>
                  <a:pt x="3309532" y="77034"/>
                </a:lnTo>
                <a:lnTo>
                  <a:pt x="3345180" y="82608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SMARTInkShape-Group148"/>
          <p:cNvGrpSpPr/>
          <p:nvPr/>
        </p:nvGrpSpPr>
        <p:grpSpPr>
          <a:xfrm>
            <a:off x="1219200" y="4168314"/>
            <a:ext cx="517230" cy="220806"/>
            <a:chOff x="1219200" y="4168314"/>
            <a:chExt cx="517230" cy="220806"/>
          </a:xfrm>
        </p:grpSpPr>
        <p:sp>
          <p:nvSpPr>
            <p:cNvPr id="5" name="SMARTInkShape-1132"/>
            <p:cNvSpPr/>
            <p:nvPr/>
          </p:nvSpPr>
          <p:spPr>
            <a:xfrm>
              <a:off x="1565411" y="4168314"/>
              <a:ext cx="171019" cy="220806"/>
            </a:xfrm>
            <a:custGeom>
              <a:avLst/>
              <a:gdLst/>
              <a:ahLst/>
              <a:cxnLst/>
              <a:rect l="0" t="0" r="0" b="0"/>
              <a:pathLst>
                <a:path w="171019" h="220806">
                  <a:moveTo>
                    <a:pt x="50029" y="37926"/>
                  </a:moveTo>
                  <a:lnTo>
                    <a:pt x="42502" y="37926"/>
                  </a:lnTo>
                  <a:lnTo>
                    <a:pt x="38391" y="41971"/>
                  </a:lnTo>
                  <a:lnTo>
                    <a:pt x="36389" y="48472"/>
                  </a:lnTo>
                  <a:lnTo>
                    <a:pt x="34999" y="78261"/>
                  </a:lnTo>
                  <a:lnTo>
                    <a:pt x="32572" y="115069"/>
                  </a:lnTo>
                  <a:lnTo>
                    <a:pt x="28236" y="150907"/>
                  </a:lnTo>
                  <a:lnTo>
                    <a:pt x="27262" y="187224"/>
                  </a:lnTo>
                  <a:lnTo>
                    <a:pt x="27169" y="205169"/>
                  </a:lnTo>
                  <a:lnTo>
                    <a:pt x="27168" y="170158"/>
                  </a:lnTo>
                  <a:lnTo>
                    <a:pt x="27168" y="133472"/>
                  </a:lnTo>
                  <a:lnTo>
                    <a:pt x="27168" y="103677"/>
                  </a:lnTo>
                  <a:lnTo>
                    <a:pt x="21932" y="69352"/>
                  </a:lnTo>
                  <a:lnTo>
                    <a:pt x="15817" y="34475"/>
                  </a:lnTo>
                  <a:lnTo>
                    <a:pt x="4724" y="1819"/>
                  </a:lnTo>
                  <a:lnTo>
                    <a:pt x="3738" y="1155"/>
                  </a:lnTo>
                  <a:lnTo>
                    <a:pt x="0" y="219"/>
                  </a:lnTo>
                  <a:lnTo>
                    <a:pt x="1829" y="0"/>
                  </a:lnTo>
                  <a:lnTo>
                    <a:pt x="2656" y="789"/>
                  </a:lnTo>
                  <a:lnTo>
                    <a:pt x="3574" y="3922"/>
                  </a:lnTo>
                  <a:lnTo>
                    <a:pt x="8498" y="8138"/>
                  </a:lnTo>
                  <a:lnTo>
                    <a:pt x="44282" y="28639"/>
                  </a:lnTo>
                  <a:lnTo>
                    <a:pt x="65823" y="39784"/>
                  </a:lnTo>
                  <a:lnTo>
                    <a:pt x="95858" y="48923"/>
                  </a:lnTo>
                  <a:lnTo>
                    <a:pt x="111037" y="55513"/>
                  </a:lnTo>
                  <a:lnTo>
                    <a:pt x="145050" y="64136"/>
                  </a:lnTo>
                  <a:lnTo>
                    <a:pt x="164879" y="73646"/>
                  </a:lnTo>
                  <a:lnTo>
                    <a:pt x="168807" y="78637"/>
                  </a:lnTo>
                  <a:lnTo>
                    <a:pt x="171018" y="86206"/>
                  </a:lnTo>
                  <a:lnTo>
                    <a:pt x="170481" y="88740"/>
                  </a:lnTo>
                  <a:lnTo>
                    <a:pt x="157216" y="109518"/>
                  </a:lnTo>
                  <a:lnTo>
                    <a:pt x="123034" y="138971"/>
                  </a:lnTo>
                  <a:lnTo>
                    <a:pt x="84958" y="167858"/>
                  </a:lnTo>
                  <a:lnTo>
                    <a:pt x="54921" y="186396"/>
                  </a:lnTo>
                  <a:lnTo>
                    <a:pt x="20862" y="210745"/>
                  </a:lnTo>
                  <a:lnTo>
                    <a:pt x="4309" y="220805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33"/>
            <p:cNvSpPr/>
            <p:nvPr/>
          </p:nvSpPr>
          <p:spPr>
            <a:xfrm>
              <a:off x="1219200" y="4305300"/>
              <a:ext cx="228601" cy="15241"/>
            </a:xfrm>
            <a:custGeom>
              <a:avLst/>
              <a:gdLst/>
              <a:ahLst/>
              <a:cxnLst/>
              <a:rect l="0" t="0" r="0" b="0"/>
              <a:pathLst>
                <a:path w="228601" h="15241">
                  <a:moveTo>
                    <a:pt x="0" y="15240"/>
                  </a:moveTo>
                  <a:lnTo>
                    <a:pt x="19577" y="14393"/>
                  </a:lnTo>
                  <a:lnTo>
                    <a:pt x="43416" y="8679"/>
                  </a:lnTo>
                  <a:lnTo>
                    <a:pt x="75713" y="6982"/>
                  </a:lnTo>
                  <a:lnTo>
                    <a:pt x="104748" y="2445"/>
                  </a:lnTo>
                  <a:lnTo>
                    <a:pt x="135646" y="724"/>
                  </a:lnTo>
                  <a:lnTo>
                    <a:pt x="172083" y="214"/>
                  </a:lnTo>
                  <a:lnTo>
                    <a:pt x="209596" y="6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49"/>
          <p:cNvGrpSpPr/>
          <p:nvPr/>
        </p:nvGrpSpPr>
        <p:grpSpPr>
          <a:xfrm>
            <a:off x="8420233" y="4030980"/>
            <a:ext cx="479928" cy="198070"/>
            <a:chOff x="8420233" y="4030980"/>
            <a:chExt cx="479928" cy="198070"/>
          </a:xfrm>
        </p:grpSpPr>
        <p:sp>
          <p:nvSpPr>
            <p:cNvPr id="8" name="SMARTInkShape-1134"/>
            <p:cNvSpPr/>
            <p:nvPr/>
          </p:nvSpPr>
          <p:spPr>
            <a:xfrm>
              <a:off x="8473439" y="4030980"/>
              <a:ext cx="426722" cy="137161"/>
            </a:xfrm>
            <a:custGeom>
              <a:avLst/>
              <a:gdLst/>
              <a:ahLst/>
              <a:cxnLst/>
              <a:rect l="0" t="0" r="0" b="0"/>
              <a:pathLst>
                <a:path w="426722" h="137161">
                  <a:moveTo>
                    <a:pt x="0" y="137160"/>
                  </a:moveTo>
                  <a:lnTo>
                    <a:pt x="4046" y="137160"/>
                  </a:lnTo>
                  <a:lnTo>
                    <a:pt x="8289" y="134902"/>
                  </a:lnTo>
                  <a:lnTo>
                    <a:pt x="10607" y="133115"/>
                  </a:lnTo>
                  <a:lnTo>
                    <a:pt x="17696" y="131128"/>
                  </a:lnTo>
                  <a:lnTo>
                    <a:pt x="21957" y="130599"/>
                  </a:lnTo>
                  <a:lnTo>
                    <a:pt x="56483" y="115359"/>
                  </a:lnTo>
                  <a:lnTo>
                    <a:pt x="87009" y="106993"/>
                  </a:lnTo>
                  <a:lnTo>
                    <a:pt x="120607" y="96895"/>
                  </a:lnTo>
                  <a:lnTo>
                    <a:pt x="154270" y="83178"/>
                  </a:lnTo>
                  <a:lnTo>
                    <a:pt x="179477" y="74221"/>
                  </a:lnTo>
                  <a:lnTo>
                    <a:pt x="207615" y="67418"/>
                  </a:lnTo>
                  <a:lnTo>
                    <a:pt x="243925" y="54783"/>
                  </a:lnTo>
                  <a:lnTo>
                    <a:pt x="270125" y="47490"/>
                  </a:lnTo>
                  <a:lnTo>
                    <a:pt x="297010" y="41426"/>
                  </a:lnTo>
                  <a:lnTo>
                    <a:pt x="331184" y="32406"/>
                  </a:lnTo>
                  <a:lnTo>
                    <a:pt x="361913" y="20232"/>
                  </a:lnTo>
                  <a:lnTo>
                    <a:pt x="399309" y="5403"/>
                  </a:lnTo>
                  <a:lnTo>
                    <a:pt x="426721" y="0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35"/>
            <p:cNvSpPr/>
            <p:nvPr/>
          </p:nvSpPr>
          <p:spPr>
            <a:xfrm>
              <a:off x="8420233" y="4031028"/>
              <a:ext cx="137028" cy="198022"/>
            </a:xfrm>
            <a:custGeom>
              <a:avLst/>
              <a:gdLst/>
              <a:ahLst/>
              <a:cxnLst/>
              <a:rect l="0" t="0" r="0" b="0"/>
              <a:pathLst>
                <a:path w="137028" h="198022">
                  <a:moveTo>
                    <a:pt x="22727" y="7572"/>
                  </a:moveTo>
                  <a:lnTo>
                    <a:pt x="22727" y="11617"/>
                  </a:lnTo>
                  <a:lnTo>
                    <a:pt x="24984" y="15861"/>
                  </a:lnTo>
                  <a:lnTo>
                    <a:pt x="27964" y="20569"/>
                  </a:lnTo>
                  <a:lnTo>
                    <a:pt x="37067" y="42468"/>
                  </a:lnTo>
                  <a:lnTo>
                    <a:pt x="57651" y="78076"/>
                  </a:lnTo>
                  <a:lnTo>
                    <a:pt x="78707" y="114354"/>
                  </a:lnTo>
                  <a:lnTo>
                    <a:pt x="96526" y="149951"/>
                  </a:lnTo>
                  <a:lnTo>
                    <a:pt x="98914" y="167447"/>
                  </a:lnTo>
                  <a:lnTo>
                    <a:pt x="98922" y="163503"/>
                  </a:lnTo>
                  <a:lnTo>
                    <a:pt x="96667" y="159284"/>
                  </a:lnTo>
                  <a:lnTo>
                    <a:pt x="88320" y="145631"/>
                  </a:lnTo>
                  <a:lnTo>
                    <a:pt x="73750" y="113367"/>
                  </a:lnTo>
                  <a:lnTo>
                    <a:pt x="56444" y="76035"/>
                  </a:lnTo>
                  <a:lnTo>
                    <a:pt x="47487" y="54104"/>
                  </a:lnTo>
                  <a:lnTo>
                    <a:pt x="20509" y="16803"/>
                  </a:lnTo>
                  <a:lnTo>
                    <a:pt x="12662" y="6262"/>
                  </a:lnTo>
                  <a:lnTo>
                    <a:pt x="7529" y="2756"/>
                  </a:lnTo>
                  <a:lnTo>
                    <a:pt x="0" y="0"/>
                  </a:lnTo>
                  <a:lnTo>
                    <a:pt x="715" y="27290"/>
                  </a:lnTo>
                  <a:lnTo>
                    <a:pt x="6427" y="61502"/>
                  </a:lnTo>
                  <a:lnTo>
                    <a:pt x="7347" y="99089"/>
                  </a:lnTo>
                  <a:lnTo>
                    <a:pt x="7468" y="136275"/>
                  </a:lnTo>
                  <a:lnTo>
                    <a:pt x="7485" y="169835"/>
                  </a:lnTo>
                  <a:lnTo>
                    <a:pt x="7486" y="198021"/>
                  </a:lnTo>
                  <a:lnTo>
                    <a:pt x="8333" y="185895"/>
                  </a:lnTo>
                  <a:lnTo>
                    <a:pt x="18034" y="164936"/>
                  </a:lnTo>
                  <a:lnTo>
                    <a:pt x="40892" y="129988"/>
                  </a:lnTo>
                  <a:lnTo>
                    <a:pt x="63161" y="107231"/>
                  </a:lnTo>
                  <a:lnTo>
                    <a:pt x="87723" y="90475"/>
                  </a:lnTo>
                  <a:lnTo>
                    <a:pt x="103697" y="85758"/>
                  </a:lnTo>
                  <a:lnTo>
                    <a:pt x="137027" y="83772"/>
                  </a:lnTo>
                </a:path>
              </a:pathLst>
            </a:custGeom>
            <a:ln w="19050">
              <a:solidFill>
                <a:srgbClr val="009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change a little bit at a time over a long period of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604" y="2744352"/>
            <a:ext cx="5645875" cy="4047986"/>
          </a:xfrm>
          <a:prstGeom prst="rect">
            <a:avLst/>
          </a:prstGeom>
        </p:spPr>
      </p:pic>
      <p:sp>
        <p:nvSpPr>
          <p:cNvPr id="5" name="SMARTInkShape-1136"/>
          <p:cNvSpPr/>
          <p:nvPr/>
        </p:nvSpPr>
        <p:spPr>
          <a:xfrm>
            <a:off x="2103120" y="2477009"/>
            <a:ext cx="3208020" cy="167132"/>
          </a:xfrm>
          <a:custGeom>
            <a:avLst/>
            <a:gdLst/>
            <a:ahLst/>
            <a:cxnLst/>
            <a:rect l="0" t="0" r="0" b="0"/>
            <a:pathLst>
              <a:path w="3208020" h="167132">
                <a:moveTo>
                  <a:pt x="0" y="75691"/>
                </a:moveTo>
                <a:lnTo>
                  <a:pt x="4045" y="71645"/>
                </a:lnTo>
                <a:lnTo>
                  <a:pt x="32094" y="62693"/>
                </a:lnTo>
                <a:lnTo>
                  <a:pt x="67176" y="54436"/>
                </a:lnTo>
                <a:lnTo>
                  <a:pt x="97872" y="46206"/>
                </a:lnTo>
                <a:lnTo>
                  <a:pt x="131269" y="39162"/>
                </a:lnTo>
                <a:lnTo>
                  <a:pt x="165868" y="33209"/>
                </a:lnTo>
                <a:lnTo>
                  <a:pt x="201001" y="27741"/>
                </a:lnTo>
                <a:lnTo>
                  <a:pt x="238629" y="24746"/>
                </a:lnTo>
                <a:lnTo>
                  <a:pt x="258146" y="23948"/>
                </a:lnTo>
                <a:lnTo>
                  <a:pt x="277930" y="24262"/>
                </a:lnTo>
                <a:lnTo>
                  <a:pt x="297893" y="25318"/>
                </a:lnTo>
                <a:lnTo>
                  <a:pt x="317976" y="26869"/>
                </a:lnTo>
                <a:lnTo>
                  <a:pt x="338137" y="28750"/>
                </a:lnTo>
                <a:lnTo>
                  <a:pt x="358351" y="30850"/>
                </a:lnTo>
                <a:lnTo>
                  <a:pt x="378600" y="33097"/>
                </a:lnTo>
                <a:lnTo>
                  <a:pt x="398027" y="36288"/>
                </a:lnTo>
                <a:lnTo>
                  <a:pt x="435416" y="44349"/>
                </a:lnTo>
                <a:lnTo>
                  <a:pt x="471789" y="53577"/>
                </a:lnTo>
                <a:lnTo>
                  <a:pt x="507710" y="64169"/>
                </a:lnTo>
                <a:lnTo>
                  <a:pt x="543431" y="77343"/>
                </a:lnTo>
                <a:lnTo>
                  <a:pt x="579063" y="89407"/>
                </a:lnTo>
                <a:lnTo>
                  <a:pt x="615501" y="101260"/>
                </a:lnTo>
                <a:lnTo>
                  <a:pt x="634700" y="107977"/>
                </a:lnTo>
                <a:lnTo>
                  <a:pt x="654273" y="114995"/>
                </a:lnTo>
                <a:lnTo>
                  <a:pt x="674942" y="120520"/>
                </a:lnTo>
                <a:lnTo>
                  <a:pt x="696341" y="125050"/>
                </a:lnTo>
                <a:lnTo>
                  <a:pt x="718227" y="128917"/>
                </a:lnTo>
                <a:lnTo>
                  <a:pt x="739591" y="131495"/>
                </a:lnTo>
                <a:lnTo>
                  <a:pt x="760608" y="133213"/>
                </a:lnTo>
                <a:lnTo>
                  <a:pt x="781391" y="134359"/>
                </a:lnTo>
                <a:lnTo>
                  <a:pt x="803714" y="135123"/>
                </a:lnTo>
                <a:lnTo>
                  <a:pt x="827063" y="135632"/>
                </a:lnTo>
                <a:lnTo>
                  <a:pt x="851095" y="135971"/>
                </a:lnTo>
                <a:lnTo>
                  <a:pt x="875583" y="135351"/>
                </a:lnTo>
                <a:lnTo>
                  <a:pt x="900375" y="134091"/>
                </a:lnTo>
                <a:lnTo>
                  <a:pt x="925370" y="132404"/>
                </a:lnTo>
                <a:lnTo>
                  <a:pt x="949653" y="129586"/>
                </a:lnTo>
                <a:lnTo>
                  <a:pt x="973462" y="126014"/>
                </a:lnTo>
                <a:lnTo>
                  <a:pt x="996955" y="121940"/>
                </a:lnTo>
                <a:lnTo>
                  <a:pt x="1021083" y="117530"/>
                </a:lnTo>
                <a:lnTo>
                  <a:pt x="1045635" y="112897"/>
                </a:lnTo>
                <a:lnTo>
                  <a:pt x="1070470" y="108115"/>
                </a:lnTo>
                <a:lnTo>
                  <a:pt x="1095493" y="102387"/>
                </a:lnTo>
                <a:lnTo>
                  <a:pt x="1120642" y="96028"/>
                </a:lnTo>
                <a:lnTo>
                  <a:pt x="1145875" y="89249"/>
                </a:lnTo>
                <a:lnTo>
                  <a:pt x="1170316" y="83036"/>
                </a:lnTo>
                <a:lnTo>
                  <a:pt x="1194231" y="77201"/>
                </a:lnTo>
                <a:lnTo>
                  <a:pt x="1217794" y="71617"/>
                </a:lnTo>
                <a:lnTo>
                  <a:pt x="1241122" y="66202"/>
                </a:lnTo>
                <a:lnTo>
                  <a:pt x="1264295" y="60898"/>
                </a:lnTo>
                <a:lnTo>
                  <a:pt x="1287363" y="55669"/>
                </a:lnTo>
                <a:lnTo>
                  <a:pt x="1310362" y="51336"/>
                </a:lnTo>
                <a:lnTo>
                  <a:pt x="1333314" y="47601"/>
                </a:lnTo>
                <a:lnTo>
                  <a:pt x="1356236" y="44264"/>
                </a:lnTo>
                <a:lnTo>
                  <a:pt x="1379137" y="41193"/>
                </a:lnTo>
                <a:lnTo>
                  <a:pt x="1402024" y="38299"/>
                </a:lnTo>
                <a:lnTo>
                  <a:pt x="1424903" y="35523"/>
                </a:lnTo>
                <a:lnTo>
                  <a:pt x="1446929" y="33672"/>
                </a:lnTo>
                <a:lnTo>
                  <a:pt x="1468386" y="32438"/>
                </a:lnTo>
                <a:lnTo>
                  <a:pt x="1489463" y="31616"/>
                </a:lnTo>
                <a:lnTo>
                  <a:pt x="1510289" y="31067"/>
                </a:lnTo>
                <a:lnTo>
                  <a:pt x="1530946" y="30702"/>
                </a:lnTo>
                <a:lnTo>
                  <a:pt x="1551490" y="30458"/>
                </a:lnTo>
                <a:lnTo>
                  <a:pt x="1571960" y="31142"/>
                </a:lnTo>
                <a:lnTo>
                  <a:pt x="1592380" y="32445"/>
                </a:lnTo>
                <a:lnTo>
                  <a:pt x="1612766" y="34160"/>
                </a:lnTo>
                <a:lnTo>
                  <a:pt x="1633131" y="36150"/>
                </a:lnTo>
                <a:lnTo>
                  <a:pt x="1653480" y="38324"/>
                </a:lnTo>
                <a:lnTo>
                  <a:pt x="1673820" y="40619"/>
                </a:lnTo>
                <a:lnTo>
                  <a:pt x="1694153" y="43843"/>
                </a:lnTo>
                <a:lnTo>
                  <a:pt x="1714482" y="47686"/>
                </a:lnTo>
                <a:lnTo>
                  <a:pt x="1734808" y="51940"/>
                </a:lnTo>
                <a:lnTo>
                  <a:pt x="1755132" y="55624"/>
                </a:lnTo>
                <a:lnTo>
                  <a:pt x="1775455" y="58926"/>
                </a:lnTo>
                <a:lnTo>
                  <a:pt x="1795776" y="61974"/>
                </a:lnTo>
                <a:lnTo>
                  <a:pt x="1816944" y="64853"/>
                </a:lnTo>
                <a:lnTo>
                  <a:pt x="1838676" y="67619"/>
                </a:lnTo>
                <a:lnTo>
                  <a:pt x="1860784" y="70309"/>
                </a:lnTo>
                <a:lnTo>
                  <a:pt x="1882296" y="72950"/>
                </a:lnTo>
                <a:lnTo>
                  <a:pt x="1903410" y="75557"/>
                </a:lnTo>
                <a:lnTo>
                  <a:pt x="1924260" y="78141"/>
                </a:lnTo>
                <a:lnTo>
                  <a:pt x="1945780" y="80711"/>
                </a:lnTo>
                <a:lnTo>
                  <a:pt x="1967746" y="83271"/>
                </a:lnTo>
                <a:lnTo>
                  <a:pt x="1990011" y="85824"/>
                </a:lnTo>
                <a:lnTo>
                  <a:pt x="2012474" y="86680"/>
                </a:lnTo>
                <a:lnTo>
                  <a:pt x="2035069" y="86403"/>
                </a:lnTo>
                <a:lnTo>
                  <a:pt x="2057753" y="85372"/>
                </a:lnTo>
                <a:lnTo>
                  <a:pt x="2079648" y="83838"/>
                </a:lnTo>
                <a:lnTo>
                  <a:pt x="2101019" y="81969"/>
                </a:lnTo>
                <a:lnTo>
                  <a:pt x="2122039" y="79876"/>
                </a:lnTo>
                <a:lnTo>
                  <a:pt x="2143672" y="77634"/>
                </a:lnTo>
                <a:lnTo>
                  <a:pt x="2165715" y="75293"/>
                </a:lnTo>
                <a:lnTo>
                  <a:pt x="2188030" y="72885"/>
                </a:lnTo>
                <a:lnTo>
                  <a:pt x="2210526" y="70434"/>
                </a:lnTo>
                <a:lnTo>
                  <a:pt x="2233144" y="67953"/>
                </a:lnTo>
                <a:lnTo>
                  <a:pt x="2255843" y="65452"/>
                </a:lnTo>
                <a:lnTo>
                  <a:pt x="2279441" y="62938"/>
                </a:lnTo>
                <a:lnTo>
                  <a:pt x="2303641" y="60415"/>
                </a:lnTo>
                <a:lnTo>
                  <a:pt x="2328240" y="57887"/>
                </a:lnTo>
                <a:lnTo>
                  <a:pt x="2353107" y="54508"/>
                </a:lnTo>
                <a:lnTo>
                  <a:pt x="2378151" y="50562"/>
                </a:lnTo>
                <a:lnTo>
                  <a:pt x="2403314" y="46238"/>
                </a:lnTo>
                <a:lnTo>
                  <a:pt x="2429402" y="40816"/>
                </a:lnTo>
                <a:lnTo>
                  <a:pt x="2456108" y="34661"/>
                </a:lnTo>
                <a:lnTo>
                  <a:pt x="2483225" y="28017"/>
                </a:lnTo>
                <a:lnTo>
                  <a:pt x="2510616" y="22742"/>
                </a:lnTo>
                <a:lnTo>
                  <a:pt x="2538191" y="18378"/>
                </a:lnTo>
                <a:lnTo>
                  <a:pt x="2565887" y="14622"/>
                </a:lnTo>
                <a:lnTo>
                  <a:pt x="2592818" y="11272"/>
                </a:lnTo>
                <a:lnTo>
                  <a:pt x="2619239" y="8191"/>
                </a:lnTo>
                <a:lnTo>
                  <a:pt x="2645319" y="5291"/>
                </a:lnTo>
                <a:lnTo>
                  <a:pt x="2670326" y="3357"/>
                </a:lnTo>
                <a:lnTo>
                  <a:pt x="2694617" y="2069"/>
                </a:lnTo>
                <a:lnTo>
                  <a:pt x="2718431" y="1209"/>
                </a:lnTo>
                <a:lnTo>
                  <a:pt x="2741081" y="636"/>
                </a:lnTo>
                <a:lnTo>
                  <a:pt x="2762953" y="254"/>
                </a:lnTo>
                <a:lnTo>
                  <a:pt x="2784309" y="0"/>
                </a:lnTo>
                <a:lnTo>
                  <a:pt x="2805319" y="677"/>
                </a:lnTo>
                <a:lnTo>
                  <a:pt x="2826099" y="1974"/>
                </a:lnTo>
                <a:lnTo>
                  <a:pt x="2846726" y="3686"/>
                </a:lnTo>
                <a:lnTo>
                  <a:pt x="2883191" y="10104"/>
                </a:lnTo>
                <a:lnTo>
                  <a:pt x="2917178" y="19448"/>
                </a:lnTo>
                <a:lnTo>
                  <a:pt x="2952039" y="32067"/>
                </a:lnTo>
                <a:lnTo>
                  <a:pt x="2987288" y="46142"/>
                </a:lnTo>
                <a:lnTo>
                  <a:pt x="3021863" y="61712"/>
                </a:lnTo>
                <a:lnTo>
                  <a:pt x="3054164" y="79920"/>
                </a:lnTo>
                <a:lnTo>
                  <a:pt x="3087710" y="99301"/>
                </a:lnTo>
                <a:lnTo>
                  <a:pt x="3124069" y="120051"/>
                </a:lnTo>
                <a:lnTo>
                  <a:pt x="3144432" y="131511"/>
                </a:lnTo>
                <a:lnTo>
                  <a:pt x="3179759" y="151299"/>
                </a:lnTo>
                <a:lnTo>
                  <a:pt x="3208019" y="167131"/>
                </a:lnTo>
              </a:path>
            </a:pathLst>
          </a:custGeom>
          <a:ln w="19050">
            <a:solidFill>
              <a:srgbClr val="009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474</TotalTime>
  <Words>580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Speciation &amp; Population Change</vt:lpstr>
      <vt:lpstr>Organization of Organisms</vt:lpstr>
      <vt:lpstr>Slide 3</vt:lpstr>
      <vt:lpstr>Species</vt:lpstr>
      <vt:lpstr>Morphology</vt:lpstr>
      <vt:lpstr>Species Concepts</vt:lpstr>
      <vt:lpstr>Evolution of Species</vt:lpstr>
      <vt:lpstr>Punctuated Equilibrium</vt:lpstr>
      <vt:lpstr>Gradualism</vt:lpstr>
      <vt:lpstr>Evolution Types</vt:lpstr>
      <vt:lpstr>Evolution Types</vt:lpstr>
      <vt:lpstr>Hybrid Species</vt:lpstr>
      <vt:lpstr>Population</vt:lpstr>
      <vt:lpstr>Population Variation</vt:lpstr>
      <vt:lpstr>Hardy –Weinberg Principle</vt:lpstr>
      <vt:lpstr>Hardy –Weinberg Principle</vt:lpstr>
      <vt:lpstr>Genetic Causes of Evolution</vt:lpstr>
      <vt:lpstr>Genetic Causes of Evolution</vt:lpstr>
      <vt:lpstr>Isolated Populations</vt:lpstr>
      <vt:lpstr>Isolated Populations</vt:lpstr>
      <vt:lpstr>Isolated Populations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Speciation &amp; Population Change</dc:title>
  <dc:creator>Jessica O'Mara</dc:creator>
  <cp:lastModifiedBy>Windows User</cp:lastModifiedBy>
  <cp:revision>30</cp:revision>
  <dcterms:created xsi:type="dcterms:W3CDTF">2015-01-31T15:33:20Z</dcterms:created>
  <dcterms:modified xsi:type="dcterms:W3CDTF">2016-02-02T15:52:39Z</dcterms:modified>
</cp:coreProperties>
</file>