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2"/>
  </p:notesMasterIdLst>
  <p:handoutMasterIdLst>
    <p:handoutMasterId r:id="rId53"/>
  </p:handoutMasterIdLst>
  <p:sldIdLst>
    <p:sldId id="256" r:id="rId2"/>
    <p:sldId id="257" r:id="rId3"/>
    <p:sldId id="258" r:id="rId4"/>
    <p:sldId id="259" r:id="rId5"/>
    <p:sldId id="260" r:id="rId6"/>
    <p:sldId id="261" r:id="rId7"/>
    <p:sldId id="262" r:id="rId8"/>
    <p:sldId id="263" r:id="rId9"/>
    <p:sldId id="264" r:id="rId10"/>
    <p:sldId id="265" r:id="rId11"/>
    <p:sldId id="266" r:id="rId12"/>
    <p:sldId id="292" r:id="rId13"/>
    <p:sldId id="293" r:id="rId14"/>
    <p:sldId id="267" r:id="rId15"/>
    <p:sldId id="268" r:id="rId16"/>
    <p:sldId id="294" r:id="rId17"/>
    <p:sldId id="295" r:id="rId18"/>
    <p:sldId id="290" r:id="rId19"/>
    <p:sldId id="296" r:id="rId20"/>
    <p:sldId id="297" r:id="rId21"/>
    <p:sldId id="298" r:id="rId22"/>
    <p:sldId id="299" r:id="rId23"/>
    <p:sldId id="270" r:id="rId24"/>
    <p:sldId id="271" r:id="rId25"/>
    <p:sldId id="272" r:id="rId26"/>
    <p:sldId id="273" r:id="rId27"/>
    <p:sldId id="274" r:id="rId28"/>
    <p:sldId id="275" r:id="rId29"/>
    <p:sldId id="300" r:id="rId30"/>
    <p:sldId id="301" r:id="rId31"/>
    <p:sldId id="302" r:id="rId32"/>
    <p:sldId id="304" r:id="rId33"/>
    <p:sldId id="303" r:id="rId34"/>
    <p:sldId id="306" r:id="rId35"/>
    <p:sldId id="305" r:id="rId36"/>
    <p:sldId id="276" r:id="rId37"/>
    <p:sldId id="277" r:id="rId38"/>
    <p:sldId id="278" r:id="rId39"/>
    <p:sldId id="279" r:id="rId40"/>
    <p:sldId id="280" r:id="rId41"/>
    <p:sldId id="281" r:id="rId42"/>
    <p:sldId id="282" r:id="rId43"/>
    <p:sldId id="283" r:id="rId44"/>
    <p:sldId id="284" r:id="rId45"/>
    <p:sldId id="285" r:id="rId46"/>
    <p:sldId id="286" r:id="rId47"/>
    <p:sldId id="291" r:id="rId48"/>
    <p:sldId id="287" r:id="rId49"/>
    <p:sldId id="288" r:id="rId50"/>
    <p:sldId id="289" r:id="rId5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42E84F3-F462-4593-9891-8E24011D30EC}" type="datetimeFigureOut">
              <a:rPr lang="en-US" smtClean="0"/>
              <a:pPr/>
              <a:t>12/14/2015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38F47BB-AEE1-4C8D-9F35-91CC191D95E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0654843-AD1E-4240-95DA-3C505A4EC585}" type="datetimeFigureOut">
              <a:rPr lang="en-US" smtClean="0"/>
              <a:pPr/>
              <a:t>12/14/2015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BEF40E9-FE7B-394E-8F94-3A44970BF2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EF40E9-FE7B-394E-8F94-3A44970BF2E7}"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69CAAC79-A4E5-EC49-99FD-F3C982493F22}" type="datetimeFigureOut">
              <a:rPr lang="en-US" smtClean="0"/>
              <a:pPr/>
              <a:t>12/14/2015</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05BFCD4-EF49-E44F-9ED0-5CADE7C71D5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CAAC79-A4E5-EC49-99FD-F3C982493F22}"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CAAC79-A4E5-EC49-99FD-F3C982493F22}"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CAAC79-A4E5-EC49-99FD-F3C982493F22}"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CAAC79-A4E5-EC49-99FD-F3C982493F22}" type="datetimeFigureOut">
              <a:rPr lang="en-US" smtClean="0"/>
              <a:pPr/>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BFCD4-EF49-E44F-9ED0-5CADE7C71D5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CAAC79-A4E5-EC49-99FD-F3C982493F22}" type="datetimeFigureOut">
              <a:rPr lang="en-US" smtClean="0"/>
              <a:pPr/>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CAAC79-A4E5-EC49-99FD-F3C982493F22}" type="datetimeFigureOut">
              <a:rPr lang="en-US" smtClean="0"/>
              <a:pPr/>
              <a:t>12/14/2015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CAAC79-A4E5-EC49-99FD-F3C982493F22}" type="datetimeFigureOut">
              <a:rPr lang="en-US" smtClean="0"/>
              <a:pPr/>
              <a:t>12/14/2015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69CAAC79-A4E5-EC49-99FD-F3C982493F22}" type="datetimeFigureOut">
              <a:rPr lang="en-US" smtClean="0"/>
              <a:pPr/>
              <a:t>12/14/2015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5BFCD4-EF49-E44F-9ED0-5CADE7C71D5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CAAC79-A4E5-EC49-99FD-F3C982493F22}" type="datetimeFigureOut">
              <a:rPr lang="en-US" smtClean="0"/>
              <a:pPr/>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BFCD4-EF49-E44F-9ED0-5CADE7C71D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9CAAC79-A4E5-EC49-99FD-F3C982493F22}" type="datetimeFigureOut">
              <a:rPr lang="en-US" smtClean="0"/>
              <a:pPr/>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BFCD4-EF49-E44F-9ED0-5CADE7C71D5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69CAAC79-A4E5-EC49-99FD-F3C982493F22}" type="datetimeFigureOut">
              <a:rPr lang="en-US" smtClean="0"/>
              <a:pPr/>
              <a:t>12/14/2015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F05BFCD4-EF49-E44F-9ED0-5CADE7C71D5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Genetic Continuity</a:t>
            </a:r>
            <a:endParaRPr lang="en-US" dirty="0"/>
          </a:p>
        </p:txBody>
      </p:sp>
      <p:sp>
        <p:nvSpPr>
          <p:cNvPr id="3" name="Subtitle 2"/>
          <p:cNvSpPr>
            <a:spLocks noGrp="1"/>
          </p:cNvSpPr>
          <p:nvPr>
            <p:ph type="subTitle" idx="1"/>
          </p:nvPr>
        </p:nvSpPr>
        <p:spPr/>
        <p:txBody>
          <a:bodyPr/>
          <a:lstStyle/>
          <a:p>
            <a:r>
              <a:rPr lang="en-US" dirty="0" smtClean="0"/>
              <a:t>Replication, Transcription, Translation &amp; Genetics</a:t>
            </a:r>
            <a:endParaRPr lang="en-US" dirty="0"/>
          </a:p>
        </p:txBody>
      </p:sp>
      <p:pic>
        <p:nvPicPr>
          <p:cNvPr id="4" name="Picture 3"/>
          <p:cNvPicPr>
            <a:picLocks noChangeAspect="1"/>
          </p:cNvPicPr>
          <p:nvPr/>
        </p:nvPicPr>
        <p:blipFill>
          <a:blip r:embed="rId2"/>
          <a:stretch>
            <a:fillRect/>
          </a:stretch>
        </p:blipFill>
        <p:spPr>
          <a:xfrm>
            <a:off x="2040818" y="2545038"/>
            <a:ext cx="5374154" cy="430360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Structure</a:t>
            </a:r>
            <a:endParaRPr lang="en-US" dirty="0"/>
          </a:p>
        </p:txBody>
      </p:sp>
      <p:sp>
        <p:nvSpPr>
          <p:cNvPr id="3" name="Content Placeholder 2"/>
          <p:cNvSpPr>
            <a:spLocks noGrp="1"/>
          </p:cNvSpPr>
          <p:nvPr>
            <p:ph idx="1"/>
          </p:nvPr>
        </p:nvSpPr>
        <p:spPr/>
        <p:txBody>
          <a:bodyPr/>
          <a:lstStyle/>
          <a:p>
            <a:r>
              <a:rPr lang="en-US" dirty="0" smtClean="0"/>
              <a:t>DNA is made of thousands of small sections called subunits</a:t>
            </a:r>
          </a:p>
          <a:p>
            <a:pPr lvl="1"/>
            <a:r>
              <a:rPr lang="en-US" dirty="0" smtClean="0"/>
              <a:t>Each subunit has 3 smaller parts</a:t>
            </a:r>
          </a:p>
          <a:p>
            <a:pPr lvl="2"/>
            <a:r>
              <a:rPr lang="en-US" dirty="0" smtClean="0"/>
              <a:t>A sugar (Deoxyribose = 5-Carbon Sugar) , a phosphate group, and a nitrogen base</a:t>
            </a:r>
          </a:p>
          <a:p>
            <a:pPr lvl="3"/>
            <a:r>
              <a:rPr lang="en-US" dirty="0" smtClean="0"/>
              <a:t>This is known as a nucleotide</a:t>
            </a:r>
          </a:p>
          <a:p>
            <a:r>
              <a:rPr lang="en-US" dirty="0" smtClean="0"/>
              <a:t>The subunits vary from one another according to the kind of base they have</a:t>
            </a:r>
          </a:p>
          <a:p>
            <a:pPr lvl="1"/>
            <a:r>
              <a:rPr lang="en-US" dirty="0" smtClean="0"/>
              <a:t>The bases are represented by letters</a:t>
            </a:r>
          </a:p>
          <a:p>
            <a:pPr lvl="2"/>
            <a:r>
              <a:rPr lang="en-US" dirty="0" smtClean="0"/>
              <a:t>A, G, C, T	</a:t>
            </a:r>
          </a:p>
          <a:p>
            <a:pPr lvl="1"/>
            <a:endParaRPr lang="en-US" dirty="0"/>
          </a:p>
        </p:txBody>
      </p:sp>
      <p:grpSp>
        <p:nvGrpSpPr>
          <p:cNvPr id="7" name="SMARTInkShape-Group41"/>
          <p:cNvGrpSpPr/>
          <p:nvPr/>
        </p:nvGrpSpPr>
        <p:grpSpPr>
          <a:xfrm>
            <a:off x="-97132" y="1928315"/>
            <a:ext cx="803846" cy="791152"/>
            <a:chOff x="-97132" y="1928315"/>
            <a:chExt cx="803846" cy="791152"/>
          </a:xfrm>
        </p:grpSpPr>
        <p:sp>
          <p:nvSpPr>
            <p:cNvPr id="4" name="SMARTInkShape-305"/>
            <p:cNvSpPr/>
            <p:nvPr/>
          </p:nvSpPr>
          <p:spPr>
            <a:xfrm>
              <a:off x="-97132" y="1928315"/>
              <a:ext cx="803846" cy="791152"/>
            </a:xfrm>
            <a:custGeom>
              <a:avLst/>
              <a:gdLst/>
              <a:ahLst/>
              <a:cxnLst/>
              <a:rect l="0" t="0" r="0" b="0"/>
              <a:pathLst>
                <a:path w="803846" h="791152">
                  <a:moveTo>
                    <a:pt x="516232" y="90985"/>
                  </a:moveTo>
                  <a:lnTo>
                    <a:pt x="516232" y="86939"/>
                  </a:lnTo>
                  <a:lnTo>
                    <a:pt x="513974" y="82696"/>
                  </a:lnTo>
                  <a:lnTo>
                    <a:pt x="512186" y="80379"/>
                  </a:lnTo>
                  <a:lnTo>
                    <a:pt x="510200" y="73289"/>
                  </a:lnTo>
                  <a:lnTo>
                    <a:pt x="509671" y="69027"/>
                  </a:lnTo>
                  <a:lnTo>
                    <a:pt x="504567" y="59777"/>
                  </a:lnTo>
                  <a:lnTo>
                    <a:pt x="475967" y="24173"/>
                  </a:lnTo>
                  <a:lnTo>
                    <a:pt x="459992" y="15308"/>
                  </a:lnTo>
                  <a:lnTo>
                    <a:pt x="422948" y="1848"/>
                  </a:lnTo>
                  <a:lnTo>
                    <a:pt x="389902" y="0"/>
                  </a:lnTo>
                  <a:lnTo>
                    <a:pt x="355999" y="5718"/>
                  </a:lnTo>
                  <a:lnTo>
                    <a:pt x="327456" y="13415"/>
                  </a:lnTo>
                  <a:lnTo>
                    <a:pt x="297550" y="26044"/>
                  </a:lnTo>
                  <a:lnTo>
                    <a:pt x="267240" y="41357"/>
                  </a:lnTo>
                  <a:lnTo>
                    <a:pt x="236810" y="61605"/>
                  </a:lnTo>
                  <a:lnTo>
                    <a:pt x="206345" y="84537"/>
                  </a:lnTo>
                  <a:lnTo>
                    <a:pt x="175870" y="112405"/>
                  </a:lnTo>
                  <a:lnTo>
                    <a:pt x="145391" y="142110"/>
                  </a:lnTo>
                  <a:lnTo>
                    <a:pt x="115758" y="173208"/>
                  </a:lnTo>
                  <a:lnTo>
                    <a:pt x="90516" y="208857"/>
                  </a:lnTo>
                  <a:lnTo>
                    <a:pt x="66950" y="246230"/>
                  </a:lnTo>
                  <a:lnTo>
                    <a:pt x="45574" y="284115"/>
                  </a:lnTo>
                  <a:lnTo>
                    <a:pt x="32279" y="322151"/>
                  </a:lnTo>
                  <a:lnTo>
                    <a:pt x="18838" y="360232"/>
                  </a:lnTo>
                  <a:lnTo>
                    <a:pt x="9117" y="398327"/>
                  </a:lnTo>
                  <a:lnTo>
                    <a:pt x="1721" y="436425"/>
                  </a:lnTo>
                  <a:lnTo>
                    <a:pt x="0" y="474525"/>
                  </a:lnTo>
                  <a:lnTo>
                    <a:pt x="4476" y="512624"/>
                  </a:lnTo>
                  <a:lnTo>
                    <a:pt x="11165" y="549878"/>
                  </a:lnTo>
                  <a:lnTo>
                    <a:pt x="19355" y="582741"/>
                  </a:lnTo>
                  <a:lnTo>
                    <a:pt x="32130" y="614774"/>
                  </a:lnTo>
                  <a:lnTo>
                    <a:pt x="47487" y="649007"/>
                  </a:lnTo>
                  <a:lnTo>
                    <a:pt x="77260" y="686445"/>
                  </a:lnTo>
                  <a:lnTo>
                    <a:pt x="111456" y="722157"/>
                  </a:lnTo>
                  <a:lnTo>
                    <a:pt x="143051" y="741878"/>
                  </a:lnTo>
                  <a:lnTo>
                    <a:pt x="175178" y="758446"/>
                  </a:lnTo>
                  <a:lnTo>
                    <a:pt x="206146" y="774079"/>
                  </a:lnTo>
                  <a:lnTo>
                    <a:pt x="231096" y="782073"/>
                  </a:lnTo>
                  <a:lnTo>
                    <a:pt x="258271" y="787602"/>
                  </a:lnTo>
                  <a:lnTo>
                    <a:pt x="284460" y="790059"/>
                  </a:lnTo>
                  <a:lnTo>
                    <a:pt x="310211" y="791151"/>
                  </a:lnTo>
                  <a:lnTo>
                    <a:pt x="336613" y="790789"/>
                  </a:lnTo>
                  <a:lnTo>
                    <a:pt x="365281" y="787807"/>
                  </a:lnTo>
                  <a:lnTo>
                    <a:pt x="392698" y="783659"/>
                  </a:lnTo>
                  <a:lnTo>
                    <a:pt x="419841" y="778146"/>
                  </a:lnTo>
                  <a:lnTo>
                    <a:pt x="448838" y="770052"/>
                  </a:lnTo>
                  <a:lnTo>
                    <a:pt x="476401" y="760810"/>
                  </a:lnTo>
                  <a:lnTo>
                    <a:pt x="502762" y="750211"/>
                  </a:lnTo>
                  <a:lnTo>
                    <a:pt x="528590" y="737034"/>
                  </a:lnTo>
                  <a:lnTo>
                    <a:pt x="554180" y="722711"/>
                  </a:lnTo>
                  <a:lnTo>
                    <a:pt x="579664" y="707032"/>
                  </a:lnTo>
                  <a:lnTo>
                    <a:pt x="616965" y="679164"/>
                  </a:lnTo>
                  <a:lnTo>
                    <a:pt x="649842" y="649459"/>
                  </a:lnTo>
                  <a:lnTo>
                    <a:pt x="680186" y="618361"/>
                  </a:lnTo>
                  <a:lnTo>
                    <a:pt x="705639" y="583559"/>
                  </a:lnTo>
                  <a:lnTo>
                    <a:pt x="729268" y="550576"/>
                  </a:lnTo>
                  <a:lnTo>
                    <a:pt x="751509" y="515214"/>
                  </a:lnTo>
                  <a:lnTo>
                    <a:pt x="769200" y="482065"/>
                  </a:lnTo>
                  <a:lnTo>
                    <a:pt x="784319" y="445808"/>
                  </a:lnTo>
                  <a:lnTo>
                    <a:pt x="794537" y="408254"/>
                  </a:lnTo>
                  <a:lnTo>
                    <a:pt x="802081" y="371163"/>
                  </a:lnTo>
                  <a:lnTo>
                    <a:pt x="803845" y="337501"/>
                  </a:lnTo>
                  <a:lnTo>
                    <a:pt x="799382" y="301939"/>
                  </a:lnTo>
                  <a:lnTo>
                    <a:pt x="791851" y="268730"/>
                  </a:lnTo>
                  <a:lnTo>
                    <a:pt x="779271" y="233303"/>
                  </a:lnTo>
                  <a:lnTo>
                    <a:pt x="763973" y="201827"/>
                  </a:lnTo>
                  <a:lnTo>
                    <a:pt x="736477" y="165749"/>
                  </a:lnTo>
                  <a:lnTo>
                    <a:pt x="702541" y="130306"/>
                  </a:lnTo>
                  <a:lnTo>
                    <a:pt x="667616" y="99692"/>
                  </a:lnTo>
                  <a:lnTo>
                    <a:pt x="634652" y="81899"/>
                  </a:lnTo>
                  <a:lnTo>
                    <a:pt x="603060" y="66750"/>
                  </a:lnTo>
                  <a:lnTo>
                    <a:pt x="572250" y="56522"/>
                  </a:lnTo>
                  <a:lnTo>
                    <a:pt x="541673" y="48130"/>
                  </a:lnTo>
                  <a:lnTo>
                    <a:pt x="511164" y="40281"/>
                  </a:lnTo>
                  <a:lnTo>
                    <a:pt x="481522" y="33440"/>
                  </a:lnTo>
                  <a:lnTo>
                    <a:pt x="448321" y="30699"/>
                  </a:lnTo>
                  <a:lnTo>
                    <a:pt x="417304" y="30158"/>
                  </a:lnTo>
                  <a:lnTo>
                    <a:pt x="387564" y="30897"/>
                  </a:lnTo>
                  <a:lnTo>
                    <a:pt x="348591" y="45264"/>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306"/>
            <p:cNvSpPr/>
            <p:nvPr/>
          </p:nvSpPr>
          <p:spPr>
            <a:xfrm>
              <a:off x="182880" y="2247900"/>
              <a:ext cx="14181" cy="335281"/>
            </a:xfrm>
            <a:custGeom>
              <a:avLst/>
              <a:gdLst/>
              <a:ahLst/>
              <a:cxnLst/>
              <a:rect l="0" t="0" r="0" b="0"/>
              <a:pathLst>
                <a:path w="14181" h="335281">
                  <a:moveTo>
                    <a:pt x="7620" y="0"/>
                  </a:moveTo>
                  <a:lnTo>
                    <a:pt x="7620" y="33308"/>
                  </a:lnTo>
                  <a:lnTo>
                    <a:pt x="7620" y="68952"/>
                  </a:lnTo>
                  <a:lnTo>
                    <a:pt x="11665" y="103178"/>
                  </a:lnTo>
                  <a:lnTo>
                    <a:pt x="14180" y="136593"/>
                  </a:lnTo>
                  <a:lnTo>
                    <a:pt x="10880" y="169259"/>
                  </a:lnTo>
                  <a:lnTo>
                    <a:pt x="8586" y="200387"/>
                  </a:lnTo>
                  <a:lnTo>
                    <a:pt x="6964" y="235162"/>
                  </a:lnTo>
                  <a:lnTo>
                    <a:pt x="1626" y="266491"/>
                  </a:lnTo>
                  <a:lnTo>
                    <a:pt x="142" y="304112"/>
                  </a:lnTo>
                  <a:lnTo>
                    <a:pt x="0" y="33528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307"/>
            <p:cNvSpPr/>
            <p:nvPr/>
          </p:nvSpPr>
          <p:spPr>
            <a:xfrm>
              <a:off x="123320" y="2119511"/>
              <a:ext cx="269026" cy="288410"/>
            </a:xfrm>
            <a:custGeom>
              <a:avLst/>
              <a:gdLst/>
              <a:ahLst/>
              <a:cxnLst/>
              <a:rect l="0" t="0" r="0" b="0"/>
              <a:pathLst>
                <a:path w="269026" h="288410">
                  <a:moveTo>
                    <a:pt x="21459" y="166489"/>
                  </a:moveTo>
                  <a:lnTo>
                    <a:pt x="17414" y="162443"/>
                  </a:lnTo>
                  <a:lnTo>
                    <a:pt x="15428" y="155942"/>
                  </a:lnTo>
                  <a:lnTo>
                    <a:pt x="12053" y="142761"/>
                  </a:lnTo>
                  <a:lnTo>
                    <a:pt x="0" y="112063"/>
                  </a:lnTo>
                  <a:lnTo>
                    <a:pt x="5283" y="78330"/>
                  </a:lnTo>
                  <a:lnTo>
                    <a:pt x="9987" y="62568"/>
                  </a:lnTo>
                  <a:lnTo>
                    <a:pt x="29910" y="36977"/>
                  </a:lnTo>
                  <a:lnTo>
                    <a:pt x="44566" y="23975"/>
                  </a:lnTo>
                  <a:lnTo>
                    <a:pt x="77079" y="6668"/>
                  </a:lnTo>
                  <a:lnTo>
                    <a:pt x="98335" y="1165"/>
                  </a:lnTo>
                  <a:lnTo>
                    <a:pt x="135848" y="0"/>
                  </a:lnTo>
                  <a:lnTo>
                    <a:pt x="173871" y="9495"/>
                  </a:lnTo>
                  <a:lnTo>
                    <a:pt x="203495" y="25348"/>
                  </a:lnTo>
                  <a:lnTo>
                    <a:pt x="235879" y="49793"/>
                  </a:lnTo>
                  <a:lnTo>
                    <a:pt x="253948" y="68977"/>
                  </a:lnTo>
                  <a:lnTo>
                    <a:pt x="260255" y="83357"/>
                  </a:lnTo>
                  <a:lnTo>
                    <a:pt x="269025" y="115622"/>
                  </a:lnTo>
                  <a:lnTo>
                    <a:pt x="261912" y="151574"/>
                  </a:lnTo>
                  <a:lnTo>
                    <a:pt x="250843" y="170160"/>
                  </a:lnTo>
                  <a:lnTo>
                    <a:pt x="215405" y="205970"/>
                  </a:lnTo>
                  <a:lnTo>
                    <a:pt x="183038" y="229258"/>
                  </a:lnTo>
                  <a:lnTo>
                    <a:pt x="149050" y="250164"/>
                  </a:lnTo>
                  <a:lnTo>
                    <a:pt x="114019" y="266555"/>
                  </a:lnTo>
                  <a:lnTo>
                    <a:pt x="77404" y="277099"/>
                  </a:lnTo>
                  <a:lnTo>
                    <a:pt x="41088" y="284348"/>
                  </a:lnTo>
                  <a:lnTo>
                    <a:pt x="13839" y="28840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 name="SMARTInkShape-308"/>
          <p:cNvSpPr/>
          <p:nvPr/>
        </p:nvSpPr>
        <p:spPr>
          <a:xfrm>
            <a:off x="-312417" y="2598463"/>
            <a:ext cx="38099" cy="167597"/>
          </a:xfrm>
          <a:custGeom>
            <a:avLst/>
            <a:gdLst/>
            <a:ahLst/>
            <a:cxnLst/>
            <a:rect l="0" t="0" r="0" b="0"/>
            <a:pathLst>
              <a:path w="38099" h="167597">
                <a:moveTo>
                  <a:pt x="38098" y="38056"/>
                </a:moveTo>
                <a:lnTo>
                  <a:pt x="31537" y="38056"/>
                </a:lnTo>
                <a:lnTo>
                  <a:pt x="31184" y="38903"/>
                </a:lnTo>
                <a:lnTo>
                  <a:pt x="30791" y="42102"/>
                </a:lnTo>
                <a:lnTo>
                  <a:pt x="32875" y="46345"/>
                </a:lnTo>
                <a:lnTo>
                  <a:pt x="35776" y="51054"/>
                </a:lnTo>
                <a:lnTo>
                  <a:pt x="37410" y="59311"/>
                </a:lnTo>
                <a:lnTo>
                  <a:pt x="38057" y="93858"/>
                </a:lnTo>
                <a:lnTo>
                  <a:pt x="38094" y="129044"/>
                </a:lnTo>
                <a:lnTo>
                  <a:pt x="38097" y="152183"/>
                </a:lnTo>
                <a:lnTo>
                  <a:pt x="34052" y="152305"/>
                </a:lnTo>
                <a:lnTo>
                  <a:pt x="32861" y="151476"/>
                </a:lnTo>
                <a:lnTo>
                  <a:pt x="32066" y="150076"/>
                </a:lnTo>
                <a:lnTo>
                  <a:pt x="30791" y="141746"/>
                </a:lnTo>
                <a:lnTo>
                  <a:pt x="29693" y="125864"/>
                </a:lnTo>
                <a:lnTo>
                  <a:pt x="23925" y="101413"/>
                </a:lnTo>
                <a:lnTo>
                  <a:pt x="22951" y="64503"/>
                </a:lnTo>
                <a:lnTo>
                  <a:pt x="14581" y="32163"/>
                </a:lnTo>
                <a:lnTo>
                  <a:pt x="8993" y="14503"/>
                </a:lnTo>
                <a:lnTo>
                  <a:pt x="8025" y="5584"/>
                </a:lnTo>
                <a:lnTo>
                  <a:pt x="7043" y="3708"/>
                </a:lnTo>
                <a:lnTo>
                  <a:pt x="5541" y="2457"/>
                </a:lnTo>
                <a:lnTo>
                  <a:pt x="94" y="0"/>
                </a:lnTo>
                <a:lnTo>
                  <a:pt x="0" y="32521"/>
                </a:lnTo>
                <a:lnTo>
                  <a:pt x="6029" y="66553"/>
                </a:lnTo>
                <a:lnTo>
                  <a:pt x="7408" y="98912"/>
                </a:lnTo>
                <a:lnTo>
                  <a:pt x="7605" y="134704"/>
                </a:lnTo>
                <a:lnTo>
                  <a:pt x="7615" y="146800"/>
                </a:lnTo>
                <a:lnTo>
                  <a:pt x="9874" y="152145"/>
                </a:lnTo>
                <a:lnTo>
                  <a:pt x="14178" y="158429"/>
                </a:lnTo>
                <a:lnTo>
                  <a:pt x="15237" y="167596"/>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309"/>
          <p:cNvSpPr/>
          <p:nvPr/>
        </p:nvSpPr>
        <p:spPr>
          <a:xfrm>
            <a:off x="2407920" y="3391292"/>
            <a:ext cx="141430" cy="129149"/>
          </a:xfrm>
          <a:custGeom>
            <a:avLst/>
            <a:gdLst/>
            <a:ahLst/>
            <a:cxnLst/>
            <a:rect l="0" t="0" r="0" b="0"/>
            <a:pathLst>
              <a:path w="141430" h="129149">
                <a:moveTo>
                  <a:pt x="114299" y="45327"/>
                </a:moveTo>
                <a:lnTo>
                  <a:pt x="106993" y="45327"/>
                </a:lnTo>
                <a:lnTo>
                  <a:pt x="93701" y="59172"/>
                </a:lnTo>
                <a:lnTo>
                  <a:pt x="67088" y="96271"/>
                </a:lnTo>
                <a:lnTo>
                  <a:pt x="39946" y="119894"/>
                </a:lnTo>
                <a:lnTo>
                  <a:pt x="38920" y="123059"/>
                </a:lnTo>
                <a:lnTo>
                  <a:pt x="38262" y="127945"/>
                </a:lnTo>
                <a:lnTo>
                  <a:pt x="38104" y="113720"/>
                </a:lnTo>
                <a:lnTo>
                  <a:pt x="46707" y="79881"/>
                </a:lnTo>
                <a:lnTo>
                  <a:pt x="62793" y="48906"/>
                </a:lnTo>
                <a:lnTo>
                  <a:pt x="81812" y="38169"/>
                </a:lnTo>
                <a:lnTo>
                  <a:pt x="104941" y="27753"/>
                </a:lnTo>
                <a:lnTo>
                  <a:pt x="132505" y="8406"/>
                </a:lnTo>
                <a:lnTo>
                  <a:pt x="136547" y="933"/>
                </a:lnTo>
                <a:lnTo>
                  <a:pt x="139145" y="197"/>
                </a:lnTo>
                <a:lnTo>
                  <a:pt x="141023" y="0"/>
                </a:lnTo>
                <a:lnTo>
                  <a:pt x="141429" y="716"/>
                </a:lnTo>
                <a:lnTo>
                  <a:pt x="138254" y="7948"/>
                </a:lnTo>
                <a:lnTo>
                  <a:pt x="137889" y="10248"/>
                </a:lnTo>
                <a:lnTo>
                  <a:pt x="135226" y="15061"/>
                </a:lnTo>
                <a:lnTo>
                  <a:pt x="133331" y="17530"/>
                </a:lnTo>
                <a:lnTo>
                  <a:pt x="102346" y="33140"/>
                </a:lnTo>
                <a:lnTo>
                  <a:pt x="75856" y="53852"/>
                </a:lnTo>
                <a:lnTo>
                  <a:pt x="46343" y="88909"/>
                </a:lnTo>
                <a:lnTo>
                  <a:pt x="11187" y="124674"/>
                </a:lnTo>
                <a:lnTo>
                  <a:pt x="0" y="12914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 name="SMARTInkShape-Group44"/>
          <p:cNvGrpSpPr/>
          <p:nvPr/>
        </p:nvGrpSpPr>
        <p:grpSpPr>
          <a:xfrm>
            <a:off x="-327185" y="2522219"/>
            <a:ext cx="60486" cy="243841"/>
            <a:chOff x="-327185" y="2522219"/>
            <a:chExt cx="60486" cy="243841"/>
          </a:xfrm>
        </p:grpSpPr>
        <p:sp>
          <p:nvSpPr>
            <p:cNvPr id="10" name="SMARTInkShape-310"/>
            <p:cNvSpPr/>
            <p:nvPr/>
          </p:nvSpPr>
          <p:spPr>
            <a:xfrm>
              <a:off x="-320039" y="2560319"/>
              <a:ext cx="30481" cy="38101"/>
            </a:xfrm>
            <a:custGeom>
              <a:avLst/>
              <a:gdLst/>
              <a:ahLst/>
              <a:cxnLst/>
              <a:rect l="0" t="0" r="0" b="0"/>
              <a:pathLst>
                <a:path w="30481" h="38101">
                  <a:moveTo>
                    <a:pt x="30480" y="38100"/>
                  </a:moveTo>
                  <a:lnTo>
                    <a:pt x="26434" y="38100"/>
                  </a:lnTo>
                  <a:lnTo>
                    <a:pt x="25243" y="37254"/>
                  </a:lnTo>
                  <a:lnTo>
                    <a:pt x="24448" y="35843"/>
                  </a:lnTo>
                  <a:lnTo>
                    <a:pt x="23919" y="34055"/>
                  </a:lnTo>
                  <a:lnTo>
                    <a:pt x="0"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311"/>
            <p:cNvSpPr/>
            <p:nvPr/>
          </p:nvSpPr>
          <p:spPr>
            <a:xfrm>
              <a:off x="-327185" y="2522219"/>
              <a:ext cx="60486" cy="243841"/>
            </a:xfrm>
            <a:custGeom>
              <a:avLst/>
              <a:gdLst/>
              <a:ahLst/>
              <a:cxnLst/>
              <a:rect l="0" t="0" r="0" b="0"/>
              <a:pathLst>
                <a:path w="60486" h="243841">
                  <a:moveTo>
                    <a:pt x="37626" y="0"/>
                  </a:moveTo>
                  <a:lnTo>
                    <a:pt x="37626" y="4046"/>
                  </a:lnTo>
                  <a:lnTo>
                    <a:pt x="35368" y="8289"/>
                  </a:lnTo>
                  <a:lnTo>
                    <a:pt x="33580" y="10607"/>
                  </a:lnTo>
                  <a:lnTo>
                    <a:pt x="31594" y="17696"/>
                  </a:lnTo>
                  <a:lnTo>
                    <a:pt x="24978" y="47894"/>
                  </a:lnTo>
                  <a:lnTo>
                    <a:pt x="22898" y="84752"/>
                  </a:lnTo>
                  <a:lnTo>
                    <a:pt x="20279" y="114577"/>
                  </a:lnTo>
                  <a:lnTo>
                    <a:pt x="15855" y="150950"/>
                  </a:lnTo>
                  <a:lnTo>
                    <a:pt x="14981" y="186984"/>
                  </a:lnTo>
                  <a:lnTo>
                    <a:pt x="14784" y="222142"/>
                  </a:lnTo>
                  <a:lnTo>
                    <a:pt x="14766" y="236043"/>
                  </a:lnTo>
                  <a:lnTo>
                    <a:pt x="10720" y="236168"/>
                  </a:lnTo>
                  <a:lnTo>
                    <a:pt x="9529" y="235339"/>
                  </a:lnTo>
                  <a:lnTo>
                    <a:pt x="8734" y="233939"/>
                  </a:lnTo>
                  <a:lnTo>
                    <a:pt x="7852" y="229280"/>
                  </a:lnTo>
                  <a:lnTo>
                    <a:pt x="6361" y="191494"/>
                  </a:lnTo>
                  <a:lnTo>
                    <a:pt x="1127" y="157959"/>
                  </a:lnTo>
                  <a:lnTo>
                    <a:pt x="0" y="128930"/>
                  </a:lnTo>
                  <a:lnTo>
                    <a:pt x="1924" y="98879"/>
                  </a:lnTo>
                  <a:lnTo>
                    <a:pt x="6114" y="62430"/>
                  </a:lnTo>
                  <a:lnTo>
                    <a:pt x="13041" y="25312"/>
                  </a:lnTo>
                  <a:lnTo>
                    <a:pt x="14846" y="15483"/>
                  </a:lnTo>
                  <a:lnTo>
                    <a:pt x="16512" y="12862"/>
                  </a:lnTo>
                  <a:lnTo>
                    <a:pt x="18470" y="11115"/>
                  </a:lnTo>
                  <a:lnTo>
                    <a:pt x="20645" y="6916"/>
                  </a:lnTo>
                  <a:lnTo>
                    <a:pt x="21225" y="4611"/>
                  </a:lnTo>
                  <a:lnTo>
                    <a:pt x="21612" y="3921"/>
                  </a:lnTo>
                  <a:lnTo>
                    <a:pt x="21870" y="4307"/>
                  </a:lnTo>
                  <a:lnTo>
                    <a:pt x="26422" y="40126"/>
                  </a:lnTo>
                  <a:lnTo>
                    <a:pt x="29298" y="70674"/>
                  </a:lnTo>
                  <a:lnTo>
                    <a:pt x="30642" y="102879"/>
                  </a:lnTo>
                  <a:lnTo>
                    <a:pt x="35180" y="133400"/>
                  </a:lnTo>
                  <a:lnTo>
                    <a:pt x="37142" y="166898"/>
                  </a:lnTo>
                  <a:lnTo>
                    <a:pt x="41575" y="197974"/>
                  </a:lnTo>
                  <a:lnTo>
                    <a:pt x="52791" y="232371"/>
                  </a:lnTo>
                  <a:lnTo>
                    <a:pt x="60485" y="24384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SMARTInkShape-Group45"/>
          <p:cNvGrpSpPr/>
          <p:nvPr/>
        </p:nvGrpSpPr>
        <p:grpSpPr>
          <a:xfrm>
            <a:off x="373380" y="2712719"/>
            <a:ext cx="990588" cy="922022"/>
            <a:chOff x="373380" y="2712719"/>
            <a:chExt cx="990588" cy="922022"/>
          </a:xfrm>
        </p:grpSpPr>
        <p:sp>
          <p:nvSpPr>
            <p:cNvPr id="13" name="SMARTInkShape-312"/>
            <p:cNvSpPr/>
            <p:nvPr/>
          </p:nvSpPr>
          <p:spPr>
            <a:xfrm>
              <a:off x="373380" y="2712719"/>
              <a:ext cx="342900" cy="327662"/>
            </a:xfrm>
            <a:custGeom>
              <a:avLst/>
              <a:gdLst/>
              <a:ahLst/>
              <a:cxnLst/>
              <a:rect l="0" t="0" r="0" b="0"/>
              <a:pathLst>
                <a:path w="342900" h="327662">
                  <a:moveTo>
                    <a:pt x="0" y="0"/>
                  </a:moveTo>
                  <a:lnTo>
                    <a:pt x="33343" y="0"/>
                  </a:lnTo>
                  <a:lnTo>
                    <a:pt x="34928" y="847"/>
                  </a:lnTo>
                  <a:lnTo>
                    <a:pt x="35985" y="2258"/>
                  </a:lnTo>
                  <a:lnTo>
                    <a:pt x="37682" y="6561"/>
                  </a:lnTo>
                  <a:lnTo>
                    <a:pt x="38864" y="18732"/>
                  </a:lnTo>
                  <a:lnTo>
                    <a:pt x="44114" y="30167"/>
                  </a:lnTo>
                  <a:lnTo>
                    <a:pt x="44649" y="32811"/>
                  </a:lnTo>
                  <a:lnTo>
                    <a:pt x="49448" y="40578"/>
                  </a:lnTo>
                  <a:lnTo>
                    <a:pt x="85620" y="77987"/>
                  </a:lnTo>
                  <a:lnTo>
                    <a:pt x="112924" y="111865"/>
                  </a:lnTo>
                  <a:lnTo>
                    <a:pt x="142342" y="148810"/>
                  </a:lnTo>
                  <a:lnTo>
                    <a:pt x="177805" y="185359"/>
                  </a:lnTo>
                  <a:lnTo>
                    <a:pt x="213517" y="216742"/>
                  </a:lnTo>
                  <a:lnTo>
                    <a:pt x="246170" y="252447"/>
                  </a:lnTo>
                  <a:lnTo>
                    <a:pt x="281231" y="276658"/>
                  </a:lnTo>
                  <a:lnTo>
                    <a:pt x="303002" y="295785"/>
                  </a:lnTo>
                  <a:lnTo>
                    <a:pt x="308234" y="303051"/>
                  </a:lnTo>
                  <a:lnTo>
                    <a:pt x="313437" y="311902"/>
                  </a:lnTo>
                  <a:lnTo>
                    <a:pt x="315638" y="314615"/>
                  </a:lnTo>
                  <a:lnTo>
                    <a:pt x="320341" y="317629"/>
                  </a:lnTo>
                  <a:lnTo>
                    <a:pt x="325254" y="319816"/>
                  </a:lnTo>
                  <a:lnTo>
                    <a:pt x="332779" y="324960"/>
                  </a:lnTo>
                  <a:lnTo>
                    <a:pt x="342899" y="32766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313"/>
            <p:cNvSpPr/>
            <p:nvPr/>
          </p:nvSpPr>
          <p:spPr>
            <a:xfrm>
              <a:off x="739139" y="2788920"/>
              <a:ext cx="548641" cy="274321"/>
            </a:xfrm>
            <a:custGeom>
              <a:avLst/>
              <a:gdLst/>
              <a:ahLst/>
              <a:cxnLst/>
              <a:rect l="0" t="0" r="0" b="0"/>
              <a:pathLst>
                <a:path w="548641" h="274321">
                  <a:moveTo>
                    <a:pt x="0" y="266699"/>
                  </a:moveTo>
                  <a:lnTo>
                    <a:pt x="0" y="247736"/>
                  </a:lnTo>
                  <a:lnTo>
                    <a:pt x="2258" y="243314"/>
                  </a:lnTo>
                  <a:lnTo>
                    <a:pt x="4046" y="240949"/>
                  </a:lnTo>
                  <a:lnTo>
                    <a:pt x="8289" y="238321"/>
                  </a:lnTo>
                  <a:lnTo>
                    <a:pt x="12998" y="236307"/>
                  </a:lnTo>
                  <a:lnTo>
                    <a:pt x="17913" y="232590"/>
                  </a:lnTo>
                  <a:lnTo>
                    <a:pt x="32756" y="214805"/>
                  </a:lnTo>
                  <a:lnTo>
                    <a:pt x="51250" y="199440"/>
                  </a:lnTo>
                  <a:lnTo>
                    <a:pt x="70228" y="177357"/>
                  </a:lnTo>
                  <a:lnTo>
                    <a:pt x="78626" y="170265"/>
                  </a:lnTo>
                  <a:lnTo>
                    <a:pt x="107194" y="137016"/>
                  </a:lnTo>
                  <a:lnTo>
                    <a:pt x="142270" y="101591"/>
                  </a:lnTo>
                  <a:lnTo>
                    <a:pt x="174593" y="66990"/>
                  </a:lnTo>
                  <a:lnTo>
                    <a:pt x="180890" y="58560"/>
                  </a:lnTo>
                  <a:lnTo>
                    <a:pt x="202468" y="41721"/>
                  </a:lnTo>
                  <a:lnTo>
                    <a:pt x="213216" y="36557"/>
                  </a:lnTo>
                  <a:lnTo>
                    <a:pt x="215804" y="34531"/>
                  </a:lnTo>
                  <a:lnTo>
                    <a:pt x="218680" y="30023"/>
                  </a:lnTo>
                  <a:lnTo>
                    <a:pt x="219447" y="27635"/>
                  </a:lnTo>
                  <a:lnTo>
                    <a:pt x="220805" y="26043"/>
                  </a:lnTo>
                  <a:lnTo>
                    <a:pt x="224571" y="24274"/>
                  </a:lnTo>
                  <a:lnTo>
                    <a:pt x="225914" y="22956"/>
                  </a:lnTo>
                  <a:lnTo>
                    <a:pt x="228247" y="16423"/>
                  </a:lnTo>
                  <a:lnTo>
                    <a:pt x="230701" y="15766"/>
                  </a:lnTo>
                  <a:lnTo>
                    <a:pt x="235130" y="15344"/>
                  </a:lnTo>
                  <a:lnTo>
                    <a:pt x="235736" y="13028"/>
                  </a:lnTo>
                  <a:lnTo>
                    <a:pt x="236212" y="3668"/>
                  </a:lnTo>
                  <a:lnTo>
                    <a:pt x="237062" y="2445"/>
                  </a:lnTo>
                  <a:lnTo>
                    <a:pt x="238475" y="1630"/>
                  </a:lnTo>
                  <a:lnTo>
                    <a:pt x="243840" y="0"/>
                  </a:lnTo>
                  <a:lnTo>
                    <a:pt x="243840" y="11351"/>
                  </a:lnTo>
                  <a:lnTo>
                    <a:pt x="244687" y="12647"/>
                  </a:lnTo>
                  <a:lnTo>
                    <a:pt x="246098" y="13511"/>
                  </a:lnTo>
                  <a:lnTo>
                    <a:pt x="247886" y="14087"/>
                  </a:lnTo>
                  <a:lnTo>
                    <a:pt x="259279" y="21119"/>
                  </a:lnTo>
                  <a:lnTo>
                    <a:pt x="261753" y="21699"/>
                  </a:lnTo>
                  <a:lnTo>
                    <a:pt x="269280" y="26561"/>
                  </a:lnTo>
                  <a:lnTo>
                    <a:pt x="272080" y="30996"/>
                  </a:lnTo>
                  <a:lnTo>
                    <a:pt x="274171" y="35789"/>
                  </a:lnTo>
                  <a:lnTo>
                    <a:pt x="277923" y="40741"/>
                  </a:lnTo>
                  <a:lnTo>
                    <a:pt x="313615" y="70063"/>
                  </a:lnTo>
                  <a:lnTo>
                    <a:pt x="350666" y="100805"/>
                  </a:lnTo>
                  <a:lnTo>
                    <a:pt x="363546" y="114817"/>
                  </a:lnTo>
                  <a:lnTo>
                    <a:pt x="370703" y="123843"/>
                  </a:lnTo>
                  <a:lnTo>
                    <a:pt x="404001" y="152884"/>
                  </a:lnTo>
                  <a:lnTo>
                    <a:pt x="439269" y="186975"/>
                  </a:lnTo>
                  <a:lnTo>
                    <a:pt x="473569" y="214802"/>
                  </a:lnTo>
                  <a:lnTo>
                    <a:pt x="510385" y="243827"/>
                  </a:lnTo>
                  <a:lnTo>
                    <a:pt x="523220" y="255691"/>
                  </a:lnTo>
                  <a:lnTo>
                    <a:pt x="533396" y="260668"/>
                  </a:lnTo>
                  <a:lnTo>
                    <a:pt x="539514" y="265508"/>
                  </a:lnTo>
                  <a:lnTo>
                    <a:pt x="540351" y="268428"/>
                  </a:lnTo>
                  <a:lnTo>
                    <a:pt x="540574" y="270392"/>
                  </a:lnTo>
                  <a:lnTo>
                    <a:pt x="541570" y="271701"/>
                  </a:lnTo>
                  <a:lnTo>
                    <a:pt x="548640" y="27432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314"/>
            <p:cNvSpPr/>
            <p:nvPr/>
          </p:nvSpPr>
          <p:spPr>
            <a:xfrm>
              <a:off x="678179" y="3048000"/>
              <a:ext cx="685789" cy="586741"/>
            </a:xfrm>
            <a:custGeom>
              <a:avLst/>
              <a:gdLst/>
              <a:ahLst/>
              <a:cxnLst/>
              <a:rect l="0" t="0" r="0" b="0"/>
              <a:pathLst>
                <a:path w="685789" h="586741">
                  <a:moveTo>
                    <a:pt x="30481" y="7619"/>
                  </a:moveTo>
                  <a:lnTo>
                    <a:pt x="43602" y="1059"/>
                  </a:lnTo>
                  <a:lnTo>
                    <a:pt x="68550" y="0"/>
                  </a:lnTo>
                  <a:lnTo>
                    <a:pt x="68581" y="36557"/>
                  </a:lnTo>
                  <a:lnTo>
                    <a:pt x="67734" y="43341"/>
                  </a:lnTo>
                  <a:lnTo>
                    <a:pt x="62020" y="66395"/>
                  </a:lnTo>
                  <a:lnTo>
                    <a:pt x="61053" y="103111"/>
                  </a:lnTo>
                  <a:lnTo>
                    <a:pt x="58715" y="131662"/>
                  </a:lnTo>
                  <a:lnTo>
                    <a:pt x="54048" y="167072"/>
                  </a:lnTo>
                  <a:lnTo>
                    <a:pt x="49388" y="199216"/>
                  </a:lnTo>
                  <a:lnTo>
                    <a:pt x="46203" y="234106"/>
                  </a:lnTo>
                  <a:lnTo>
                    <a:pt x="43606" y="253091"/>
                  </a:lnTo>
                  <a:lnTo>
                    <a:pt x="38825" y="289774"/>
                  </a:lnTo>
                  <a:lnTo>
                    <a:pt x="35986" y="317824"/>
                  </a:lnTo>
                  <a:lnTo>
                    <a:pt x="32112" y="336881"/>
                  </a:lnTo>
                  <a:lnTo>
                    <a:pt x="30803" y="362031"/>
                  </a:lnTo>
                  <a:lnTo>
                    <a:pt x="28155" y="367507"/>
                  </a:lnTo>
                  <a:lnTo>
                    <a:pt x="14834" y="383305"/>
                  </a:lnTo>
                  <a:lnTo>
                    <a:pt x="10826" y="393595"/>
                  </a:lnTo>
                  <a:lnTo>
                    <a:pt x="6961" y="429254"/>
                  </a:lnTo>
                  <a:lnTo>
                    <a:pt x="723" y="454502"/>
                  </a:lnTo>
                  <a:lnTo>
                    <a:pt x="19" y="491818"/>
                  </a:lnTo>
                  <a:lnTo>
                    <a:pt x="0" y="528632"/>
                  </a:lnTo>
                  <a:lnTo>
                    <a:pt x="0" y="539949"/>
                  </a:lnTo>
                  <a:lnTo>
                    <a:pt x="847" y="540306"/>
                  </a:lnTo>
                  <a:lnTo>
                    <a:pt x="37774" y="541018"/>
                  </a:lnTo>
                  <a:lnTo>
                    <a:pt x="70513" y="541019"/>
                  </a:lnTo>
                  <a:lnTo>
                    <a:pt x="107909" y="541019"/>
                  </a:lnTo>
                  <a:lnTo>
                    <a:pt x="138911" y="543277"/>
                  </a:lnTo>
                  <a:lnTo>
                    <a:pt x="172031" y="547580"/>
                  </a:lnTo>
                  <a:lnTo>
                    <a:pt x="206796" y="548430"/>
                  </a:lnTo>
                  <a:lnTo>
                    <a:pt x="239732" y="548578"/>
                  </a:lnTo>
                  <a:lnTo>
                    <a:pt x="270469" y="549468"/>
                  </a:lnTo>
                  <a:lnTo>
                    <a:pt x="306297" y="554667"/>
                  </a:lnTo>
                  <a:lnTo>
                    <a:pt x="335724" y="555788"/>
                  </a:lnTo>
                  <a:lnTo>
                    <a:pt x="365892" y="556120"/>
                  </a:lnTo>
                  <a:lnTo>
                    <a:pt x="402381" y="560277"/>
                  </a:lnTo>
                  <a:lnTo>
                    <a:pt x="439285" y="568405"/>
                  </a:lnTo>
                  <a:lnTo>
                    <a:pt x="474170" y="570888"/>
                  </a:lnTo>
                  <a:lnTo>
                    <a:pt x="509377" y="571379"/>
                  </a:lnTo>
                  <a:lnTo>
                    <a:pt x="540791" y="576712"/>
                  </a:lnTo>
                  <a:lnTo>
                    <a:pt x="575045" y="578803"/>
                  </a:lnTo>
                  <a:lnTo>
                    <a:pt x="611204" y="586015"/>
                  </a:lnTo>
                  <a:lnTo>
                    <a:pt x="647670" y="586740"/>
                  </a:lnTo>
                  <a:lnTo>
                    <a:pt x="647700" y="548966"/>
                  </a:lnTo>
                  <a:lnTo>
                    <a:pt x="647700" y="514620"/>
                  </a:lnTo>
                  <a:lnTo>
                    <a:pt x="647700" y="480001"/>
                  </a:lnTo>
                  <a:lnTo>
                    <a:pt x="647700" y="447316"/>
                  </a:lnTo>
                  <a:lnTo>
                    <a:pt x="647700" y="409692"/>
                  </a:lnTo>
                  <a:lnTo>
                    <a:pt x="647700" y="402668"/>
                  </a:lnTo>
                  <a:lnTo>
                    <a:pt x="651934" y="396292"/>
                  </a:lnTo>
                  <a:lnTo>
                    <a:pt x="673884" y="378381"/>
                  </a:lnTo>
                  <a:lnTo>
                    <a:pt x="680504" y="364595"/>
                  </a:lnTo>
                  <a:lnTo>
                    <a:pt x="685103" y="327506"/>
                  </a:lnTo>
                  <a:lnTo>
                    <a:pt x="685709" y="289539"/>
                  </a:lnTo>
                  <a:lnTo>
                    <a:pt x="685788" y="251457"/>
                  </a:lnTo>
                  <a:lnTo>
                    <a:pt x="679768" y="215617"/>
                  </a:lnTo>
                  <a:lnTo>
                    <a:pt x="678389" y="183020"/>
                  </a:lnTo>
                  <a:lnTo>
                    <a:pt x="678208" y="151247"/>
                  </a:lnTo>
                  <a:lnTo>
                    <a:pt x="671622" y="117184"/>
                  </a:lnTo>
                  <a:lnTo>
                    <a:pt x="668443" y="91485"/>
                  </a:lnTo>
                  <a:lnTo>
                    <a:pt x="664571" y="76213"/>
                  </a:lnTo>
                  <a:lnTo>
                    <a:pt x="662983" y="38769"/>
                  </a:lnTo>
                  <a:lnTo>
                    <a:pt x="662969" y="36006"/>
                  </a:lnTo>
                  <a:lnTo>
                    <a:pt x="660695" y="30678"/>
                  </a:lnTo>
                  <a:lnTo>
                    <a:pt x="657709" y="25487"/>
                  </a:lnTo>
                  <a:lnTo>
                    <a:pt x="655792" y="15257"/>
                  </a:lnTo>
                  <a:lnTo>
                    <a:pt x="655321"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SMARTInkShape-315"/>
          <p:cNvSpPr/>
          <p:nvPr/>
        </p:nvSpPr>
        <p:spPr>
          <a:xfrm>
            <a:off x="396374" y="3249584"/>
            <a:ext cx="144646" cy="217517"/>
          </a:xfrm>
          <a:custGeom>
            <a:avLst/>
            <a:gdLst/>
            <a:ahLst/>
            <a:cxnLst/>
            <a:rect l="0" t="0" r="0" b="0"/>
            <a:pathLst>
              <a:path w="144646" h="217517">
                <a:moveTo>
                  <a:pt x="15106" y="49875"/>
                </a:moveTo>
                <a:lnTo>
                  <a:pt x="15106" y="35788"/>
                </a:lnTo>
                <a:lnTo>
                  <a:pt x="19151" y="30932"/>
                </a:lnTo>
                <a:lnTo>
                  <a:pt x="43274" y="15094"/>
                </a:lnTo>
                <a:lnTo>
                  <a:pt x="81254" y="5344"/>
                </a:lnTo>
                <a:lnTo>
                  <a:pt x="101487" y="0"/>
                </a:lnTo>
                <a:lnTo>
                  <a:pt x="116712" y="3394"/>
                </a:lnTo>
                <a:lnTo>
                  <a:pt x="126868" y="7486"/>
                </a:lnTo>
                <a:lnTo>
                  <a:pt x="134769" y="14385"/>
                </a:lnTo>
                <a:lnTo>
                  <a:pt x="140256" y="23095"/>
                </a:lnTo>
                <a:lnTo>
                  <a:pt x="143778" y="42485"/>
                </a:lnTo>
                <a:lnTo>
                  <a:pt x="143685" y="73769"/>
                </a:lnTo>
                <a:lnTo>
                  <a:pt x="136334" y="105677"/>
                </a:lnTo>
                <a:lnTo>
                  <a:pt x="126943" y="132167"/>
                </a:lnTo>
                <a:lnTo>
                  <a:pt x="104554" y="163874"/>
                </a:lnTo>
                <a:lnTo>
                  <a:pt x="71257" y="199263"/>
                </a:lnTo>
                <a:lnTo>
                  <a:pt x="51566" y="213032"/>
                </a:lnTo>
                <a:lnTo>
                  <a:pt x="40678" y="216187"/>
                </a:lnTo>
                <a:lnTo>
                  <a:pt x="12919" y="217464"/>
                </a:lnTo>
                <a:lnTo>
                  <a:pt x="7643" y="215235"/>
                </a:lnTo>
                <a:lnTo>
                  <a:pt x="5050" y="213455"/>
                </a:lnTo>
                <a:lnTo>
                  <a:pt x="2170" y="209220"/>
                </a:lnTo>
                <a:lnTo>
                  <a:pt x="890" y="203668"/>
                </a:lnTo>
                <a:lnTo>
                  <a:pt x="0" y="185515"/>
                </a:lnTo>
                <a:lnTo>
                  <a:pt x="2495" y="182635"/>
                </a:lnTo>
                <a:lnTo>
                  <a:pt x="16449" y="175384"/>
                </a:lnTo>
                <a:lnTo>
                  <a:pt x="26698" y="172012"/>
                </a:lnTo>
                <a:lnTo>
                  <a:pt x="37747" y="165974"/>
                </a:lnTo>
                <a:lnTo>
                  <a:pt x="40360" y="165375"/>
                </a:lnTo>
                <a:lnTo>
                  <a:pt x="47778" y="166966"/>
                </a:lnTo>
                <a:lnTo>
                  <a:pt x="52127" y="168576"/>
                </a:lnTo>
                <a:lnTo>
                  <a:pt x="55027" y="170496"/>
                </a:lnTo>
                <a:lnTo>
                  <a:pt x="64196" y="179660"/>
                </a:lnTo>
                <a:lnTo>
                  <a:pt x="94683" y="198898"/>
                </a:lnTo>
                <a:lnTo>
                  <a:pt x="112073" y="203866"/>
                </a:lnTo>
                <a:lnTo>
                  <a:pt x="131827" y="214338"/>
                </a:lnTo>
                <a:lnTo>
                  <a:pt x="144645" y="217516"/>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316"/>
          <p:cNvSpPr/>
          <p:nvPr/>
        </p:nvSpPr>
        <p:spPr>
          <a:xfrm>
            <a:off x="3208019" y="3002448"/>
            <a:ext cx="213362" cy="159853"/>
          </a:xfrm>
          <a:custGeom>
            <a:avLst/>
            <a:gdLst/>
            <a:ahLst/>
            <a:cxnLst/>
            <a:rect l="0" t="0" r="0" b="0"/>
            <a:pathLst>
              <a:path w="213362" h="159853">
                <a:moveTo>
                  <a:pt x="0" y="45552"/>
                </a:moveTo>
                <a:lnTo>
                  <a:pt x="0" y="41506"/>
                </a:lnTo>
                <a:lnTo>
                  <a:pt x="847" y="40315"/>
                </a:lnTo>
                <a:lnTo>
                  <a:pt x="2258" y="39520"/>
                </a:lnTo>
                <a:lnTo>
                  <a:pt x="4045" y="38991"/>
                </a:lnTo>
                <a:lnTo>
                  <a:pt x="15438" y="29782"/>
                </a:lnTo>
                <a:lnTo>
                  <a:pt x="20408" y="24150"/>
                </a:lnTo>
                <a:lnTo>
                  <a:pt x="25440" y="16002"/>
                </a:lnTo>
                <a:lnTo>
                  <a:pt x="28813" y="13152"/>
                </a:lnTo>
                <a:lnTo>
                  <a:pt x="56180" y="2715"/>
                </a:lnTo>
                <a:lnTo>
                  <a:pt x="91458" y="0"/>
                </a:lnTo>
                <a:lnTo>
                  <a:pt x="100761" y="753"/>
                </a:lnTo>
                <a:lnTo>
                  <a:pt x="107719" y="3910"/>
                </a:lnTo>
                <a:lnTo>
                  <a:pt x="124321" y="18919"/>
                </a:lnTo>
                <a:lnTo>
                  <a:pt x="130889" y="28353"/>
                </a:lnTo>
                <a:lnTo>
                  <a:pt x="135302" y="43184"/>
                </a:lnTo>
                <a:lnTo>
                  <a:pt x="135947" y="68602"/>
                </a:lnTo>
                <a:lnTo>
                  <a:pt x="126506" y="100087"/>
                </a:lnTo>
                <a:lnTo>
                  <a:pt x="115189" y="118061"/>
                </a:lnTo>
                <a:lnTo>
                  <a:pt x="101111" y="130065"/>
                </a:lnTo>
                <a:lnTo>
                  <a:pt x="66012" y="149584"/>
                </a:lnTo>
                <a:lnTo>
                  <a:pt x="50792" y="156433"/>
                </a:lnTo>
                <a:lnTo>
                  <a:pt x="20766" y="159718"/>
                </a:lnTo>
                <a:lnTo>
                  <a:pt x="18924" y="158916"/>
                </a:lnTo>
                <a:lnTo>
                  <a:pt x="17696" y="157535"/>
                </a:lnTo>
                <a:lnTo>
                  <a:pt x="16877" y="155767"/>
                </a:lnTo>
                <a:lnTo>
                  <a:pt x="15384" y="135375"/>
                </a:lnTo>
                <a:lnTo>
                  <a:pt x="17562" y="129782"/>
                </a:lnTo>
                <a:lnTo>
                  <a:pt x="19328" y="127105"/>
                </a:lnTo>
                <a:lnTo>
                  <a:pt x="34330" y="116726"/>
                </a:lnTo>
                <a:lnTo>
                  <a:pt x="48648" y="109914"/>
                </a:lnTo>
                <a:lnTo>
                  <a:pt x="69666" y="106960"/>
                </a:lnTo>
                <a:lnTo>
                  <a:pt x="86400" y="110689"/>
                </a:lnTo>
                <a:lnTo>
                  <a:pt x="99354" y="117157"/>
                </a:lnTo>
                <a:lnTo>
                  <a:pt x="137271" y="144160"/>
                </a:lnTo>
                <a:lnTo>
                  <a:pt x="162575" y="156405"/>
                </a:lnTo>
                <a:lnTo>
                  <a:pt x="199156" y="159717"/>
                </a:lnTo>
                <a:lnTo>
                  <a:pt x="213361" y="159852"/>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317"/>
          <p:cNvSpPr/>
          <p:nvPr/>
        </p:nvSpPr>
        <p:spPr>
          <a:xfrm>
            <a:off x="929639" y="3147975"/>
            <a:ext cx="228601" cy="267477"/>
          </a:xfrm>
          <a:custGeom>
            <a:avLst/>
            <a:gdLst/>
            <a:ahLst/>
            <a:cxnLst/>
            <a:rect l="0" t="0" r="0" b="0"/>
            <a:pathLst>
              <a:path w="228601" h="267477">
                <a:moveTo>
                  <a:pt x="228600" y="14325"/>
                </a:moveTo>
                <a:lnTo>
                  <a:pt x="224555" y="14325"/>
                </a:lnTo>
                <a:lnTo>
                  <a:pt x="220312" y="12067"/>
                </a:lnTo>
                <a:lnTo>
                  <a:pt x="206643" y="3719"/>
                </a:lnTo>
                <a:lnTo>
                  <a:pt x="181554" y="0"/>
                </a:lnTo>
                <a:lnTo>
                  <a:pt x="152138" y="1523"/>
                </a:lnTo>
                <a:lnTo>
                  <a:pt x="124947" y="5169"/>
                </a:lnTo>
                <a:lnTo>
                  <a:pt x="94595" y="8507"/>
                </a:lnTo>
                <a:lnTo>
                  <a:pt x="59839" y="19642"/>
                </a:lnTo>
                <a:lnTo>
                  <a:pt x="43601" y="27941"/>
                </a:lnTo>
                <a:lnTo>
                  <a:pt x="29758" y="39902"/>
                </a:lnTo>
                <a:lnTo>
                  <a:pt x="25926" y="46295"/>
                </a:lnTo>
                <a:lnTo>
                  <a:pt x="23769" y="54653"/>
                </a:lnTo>
                <a:lnTo>
                  <a:pt x="27175" y="66538"/>
                </a:lnTo>
                <a:lnTo>
                  <a:pt x="33546" y="76738"/>
                </a:lnTo>
                <a:lnTo>
                  <a:pt x="44841" y="89168"/>
                </a:lnTo>
                <a:lnTo>
                  <a:pt x="75149" y="103302"/>
                </a:lnTo>
                <a:lnTo>
                  <a:pt x="106473" y="121521"/>
                </a:lnTo>
                <a:lnTo>
                  <a:pt x="137119" y="141427"/>
                </a:lnTo>
                <a:lnTo>
                  <a:pt x="172997" y="166738"/>
                </a:lnTo>
                <a:lnTo>
                  <a:pt x="206643" y="198240"/>
                </a:lnTo>
                <a:lnTo>
                  <a:pt x="210375" y="206414"/>
                </a:lnTo>
                <a:lnTo>
                  <a:pt x="211370" y="210964"/>
                </a:lnTo>
                <a:lnTo>
                  <a:pt x="207960" y="222793"/>
                </a:lnTo>
                <a:lnTo>
                  <a:pt x="200800" y="234824"/>
                </a:lnTo>
                <a:lnTo>
                  <a:pt x="173439" y="256397"/>
                </a:lnTo>
                <a:lnTo>
                  <a:pt x="147816" y="267048"/>
                </a:lnTo>
                <a:lnTo>
                  <a:pt x="114730" y="267476"/>
                </a:lnTo>
                <a:lnTo>
                  <a:pt x="86205" y="266285"/>
                </a:lnTo>
                <a:lnTo>
                  <a:pt x="53577" y="261888"/>
                </a:lnTo>
                <a:lnTo>
                  <a:pt x="18486" y="253663"/>
                </a:lnTo>
                <a:lnTo>
                  <a:pt x="0" y="250544"/>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9" name="SMARTInkShape-Group49"/>
          <p:cNvGrpSpPr/>
          <p:nvPr/>
        </p:nvGrpSpPr>
        <p:grpSpPr>
          <a:xfrm>
            <a:off x="1363979" y="3177540"/>
            <a:ext cx="1478281" cy="502920"/>
            <a:chOff x="1363979" y="3177540"/>
            <a:chExt cx="1478281" cy="502920"/>
          </a:xfrm>
        </p:grpSpPr>
        <p:sp>
          <p:nvSpPr>
            <p:cNvPr id="20" name="SMARTInkShape-318"/>
            <p:cNvSpPr/>
            <p:nvPr/>
          </p:nvSpPr>
          <p:spPr>
            <a:xfrm>
              <a:off x="1638300" y="3520469"/>
              <a:ext cx="83724" cy="159991"/>
            </a:xfrm>
            <a:custGeom>
              <a:avLst/>
              <a:gdLst/>
              <a:ahLst/>
              <a:cxnLst/>
              <a:rect l="0" t="0" r="0" b="0"/>
              <a:pathLst>
                <a:path w="83724" h="159991">
                  <a:moveTo>
                    <a:pt x="0" y="15211"/>
                  </a:moveTo>
                  <a:lnTo>
                    <a:pt x="0" y="8650"/>
                  </a:lnTo>
                  <a:lnTo>
                    <a:pt x="4045" y="3859"/>
                  </a:lnTo>
                  <a:lnTo>
                    <a:pt x="8288" y="1698"/>
                  </a:lnTo>
                  <a:lnTo>
                    <a:pt x="25439" y="72"/>
                  </a:lnTo>
                  <a:lnTo>
                    <a:pt x="33031" y="0"/>
                  </a:lnTo>
                  <a:lnTo>
                    <a:pt x="38105" y="2242"/>
                  </a:lnTo>
                  <a:lnTo>
                    <a:pt x="44215" y="6534"/>
                  </a:lnTo>
                  <a:lnTo>
                    <a:pt x="45051" y="9379"/>
                  </a:lnTo>
                  <a:lnTo>
                    <a:pt x="45708" y="33022"/>
                  </a:lnTo>
                  <a:lnTo>
                    <a:pt x="41199" y="40342"/>
                  </a:lnTo>
                  <a:lnTo>
                    <a:pt x="15663" y="68124"/>
                  </a:lnTo>
                  <a:lnTo>
                    <a:pt x="8716" y="68513"/>
                  </a:lnTo>
                  <a:lnTo>
                    <a:pt x="11989" y="68539"/>
                  </a:lnTo>
                  <a:lnTo>
                    <a:pt x="13073" y="67696"/>
                  </a:lnTo>
                  <a:lnTo>
                    <a:pt x="14954" y="61989"/>
                  </a:lnTo>
                  <a:lnTo>
                    <a:pt x="17370" y="61401"/>
                  </a:lnTo>
                  <a:lnTo>
                    <a:pt x="19200" y="61244"/>
                  </a:lnTo>
                  <a:lnTo>
                    <a:pt x="20420" y="60293"/>
                  </a:lnTo>
                  <a:lnTo>
                    <a:pt x="21775" y="56978"/>
                  </a:lnTo>
                  <a:lnTo>
                    <a:pt x="22983" y="55756"/>
                  </a:lnTo>
                  <a:lnTo>
                    <a:pt x="26583" y="54397"/>
                  </a:lnTo>
                  <a:lnTo>
                    <a:pt x="40743" y="53406"/>
                  </a:lnTo>
                  <a:lnTo>
                    <a:pt x="45766" y="55611"/>
                  </a:lnTo>
                  <a:lnTo>
                    <a:pt x="71120" y="78750"/>
                  </a:lnTo>
                  <a:lnTo>
                    <a:pt x="73942" y="83808"/>
                  </a:lnTo>
                  <a:lnTo>
                    <a:pt x="76749" y="96493"/>
                  </a:lnTo>
                  <a:lnTo>
                    <a:pt x="82172" y="106651"/>
                  </a:lnTo>
                  <a:lnTo>
                    <a:pt x="83723" y="130991"/>
                  </a:lnTo>
                  <a:lnTo>
                    <a:pt x="82909" y="133038"/>
                  </a:lnTo>
                  <a:lnTo>
                    <a:pt x="81519" y="134402"/>
                  </a:lnTo>
                  <a:lnTo>
                    <a:pt x="75518" y="138580"/>
                  </a:lnTo>
                  <a:lnTo>
                    <a:pt x="63410" y="149175"/>
                  </a:lnTo>
                  <a:lnTo>
                    <a:pt x="36615" y="158807"/>
                  </a:lnTo>
                  <a:lnTo>
                    <a:pt x="22859" y="15999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319"/>
            <p:cNvSpPr/>
            <p:nvPr/>
          </p:nvSpPr>
          <p:spPr>
            <a:xfrm>
              <a:off x="2553627" y="3246259"/>
              <a:ext cx="143854" cy="152261"/>
            </a:xfrm>
            <a:custGeom>
              <a:avLst/>
              <a:gdLst/>
              <a:ahLst/>
              <a:cxnLst/>
              <a:rect l="0" t="0" r="0" b="0"/>
              <a:pathLst>
                <a:path w="143854" h="152261">
                  <a:moveTo>
                    <a:pt x="14313" y="60821"/>
                  </a:moveTo>
                  <a:lnTo>
                    <a:pt x="40804" y="59974"/>
                  </a:lnTo>
                  <a:lnTo>
                    <a:pt x="75336" y="51414"/>
                  </a:lnTo>
                  <a:lnTo>
                    <a:pt x="88273" y="45051"/>
                  </a:lnTo>
                  <a:lnTo>
                    <a:pt x="91560" y="42688"/>
                  </a:lnTo>
                  <a:lnTo>
                    <a:pt x="99727" y="40062"/>
                  </a:lnTo>
                  <a:lnTo>
                    <a:pt x="108155" y="38048"/>
                  </a:lnTo>
                  <a:lnTo>
                    <a:pt x="114722" y="34330"/>
                  </a:lnTo>
                  <a:lnTo>
                    <a:pt x="131048" y="13524"/>
                  </a:lnTo>
                  <a:lnTo>
                    <a:pt x="133928" y="7909"/>
                  </a:lnTo>
                  <a:lnTo>
                    <a:pt x="134696" y="5226"/>
                  </a:lnTo>
                  <a:lnTo>
                    <a:pt x="134362" y="3437"/>
                  </a:lnTo>
                  <a:lnTo>
                    <a:pt x="133292" y="2245"/>
                  </a:lnTo>
                  <a:lnTo>
                    <a:pt x="129846" y="921"/>
                  </a:lnTo>
                  <a:lnTo>
                    <a:pt x="118280" y="0"/>
                  </a:lnTo>
                  <a:lnTo>
                    <a:pt x="86031" y="17040"/>
                  </a:lnTo>
                  <a:lnTo>
                    <a:pt x="51822" y="40808"/>
                  </a:lnTo>
                  <a:lnTo>
                    <a:pt x="14930" y="75642"/>
                  </a:lnTo>
                  <a:lnTo>
                    <a:pt x="6120" y="86034"/>
                  </a:lnTo>
                  <a:lnTo>
                    <a:pt x="2205" y="96298"/>
                  </a:lnTo>
                  <a:lnTo>
                    <a:pt x="0" y="111596"/>
                  </a:lnTo>
                  <a:lnTo>
                    <a:pt x="4000" y="121769"/>
                  </a:lnTo>
                  <a:lnTo>
                    <a:pt x="11423" y="131089"/>
                  </a:lnTo>
                  <a:lnTo>
                    <a:pt x="20366" y="138053"/>
                  </a:lnTo>
                  <a:lnTo>
                    <a:pt x="51225" y="148576"/>
                  </a:lnTo>
                  <a:lnTo>
                    <a:pt x="84916" y="151533"/>
                  </a:lnTo>
                  <a:lnTo>
                    <a:pt x="113972" y="152045"/>
                  </a:lnTo>
                  <a:lnTo>
                    <a:pt x="143853" y="15226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320"/>
            <p:cNvSpPr/>
            <p:nvPr/>
          </p:nvSpPr>
          <p:spPr>
            <a:xfrm>
              <a:off x="2400300" y="3299459"/>
              <a:ext cx="112685" cy="110594"/>
            </a:xfrm>
            <a:custGeom>
              <a:avLst/>
              <a:gdLst/>
              <a:ahLst/>
              <a:cxnLst/>
              <a:rect l="0" t="0" r="0" b="0"/>
              <a:pathLst>
                <a:path w="112685" h="110594">
                  <a:moveTo>
                    <a:pt x="60959" y="0"/>
                  </a:moveTo>
                  <a:lnTo>
                    <a:pt x="24402" y="0"/>
                  </a:lnTo>
                  <a:lnTo>
                    <a:pt x="21348" y="0"/>
                  </a:lnTo>
                  <a:lnTo>
                    <a:pt x="15697" y="2258"/>
                  </a:lnTo>
                  <a:lnTo>
                    <a:pt x="9215" y="6561"/>
                  </a:lnTo>
                  <a:lnTo>
                    <a:pt x="4047" y="7307"/>
                  </a:lnTo>
                  <a:lnTo>
                    <a:pt x="3544" y="8258"/>
                  </a:lnTo>
                  <a:lnTo>
                    <a:pt x="4056" y="9739"/>
                  </a:lnTo>
                  <a:lnTo>
                    <a:pt x="6916" y="14154"/>
                  </a:lnTo>
                  <a:lnTo>
                    <a:pt x="9564" y="14758"/>
                  </a:lnTo>
                  <a:lnTo>
                    <a:pt x="11456" y="14918"/>
                  </a:lnTo>
                  <a:lnTo>
                    <a:pt x="40166" y="28219"/>
                  </a:lnTo>
                  <a:lnTo>
                    <a:pt x="57260" y="38155"/>
                  </a:lnTo>
                  <a:lnTo>
                    <a:pt x="72846" y="45737"/>
                  </a:lnTo>
                  <a:lnTo>
                    <a:pt x="93695" y="59269"/>
                  </a:lnTo>
                  <a:lnTo>
                    <a:pt x="110665" y="80574"/>
                  </a:lnTo>
                  <a:lnTo>
                    <a:pt x="112684" y="86047"/>
                  </a:lnTo>
                  <a:lnTo>
                    <a:pt x="112376" y="88691"/>
                  </a:lnTo>
                  <a:lnTo>
                    <a:pt x="109776" y="93888"/>
                  </a:lnTo>
                  <a:lnTo>
                    <a:pt x="103552" y="101573"/>
                  </a:lnTo>
                  <a:lnTo>
                    <a:pt x="96541" y="104410"/>
                  </a:lnTo>
                  <a:lnTo>
                    <a:pt x="63352" y="110593"/>
                  </a:lnTo>
                  <a:lnTo>
                    <a:pt x="53274" y="110395"/>
                  </a:lnTo>
                  <a:lnTo>
                    <a:pt x="17776" y="102853"/>
                  </a:lnTo>
                  <a:lnTo>
                    <a:pt x="0" y="9906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321"/>
            <p:cNvSpPr/>
            <p:nvPr/>
          </p:nvSpPr>
          <p:spPr>
            <a:xfrm>
              <a:off x="2162545" y="3345493"/>
              <a:ext cx="153933" cy="98748"/>
            </a:xfrm>
            <a:custGeom>
              <a:avLst/>
              <a:gdLst/>
              <a:ahLst/>
              <a:cxnLst/>
              <a:rect l="0" t="0" r="0" b="0"/>
              <a:pathLst>
                <a:path w="153933" h="98748">
                  <a:moveTo>
                    <a:pt x="108214" y="7307"/>
                  </a:moveTo>
                  <a:lnTo>
                    <a:pt x="108214" y="746"/>
                  </a:lnTo>
                  <a:lnTo>
                    <a:pt x="107368" y="393"/>
                  </a:lnTo>
                  <a:lnTo>
                    <a:pt x="104169" y="0"/>
                  </a:lnTo>
                  <a:lnTo>
                    <a:pt x="99926" y="2084"/>
                  </a:lnTo>
                  <a:lnTo>
                    <a:pt x="71138" y="29173"/>
                  </a:lnTo>
                  <a:lnTo>
                    <a:pt x="43620" y="66069"/>
                  </a:lnTo>
                  <a:lnTo>
                    <a:pt x="42291" y="69341"/>
                  </a:lnTo>
                  <a:lnTo>
                    <a:pt x="8739" y="85067"/>
                  </a:lnTo>
                  <a:lnTo>
                    <a:pt x="503" y="88433"/>
                  </a:lnTo>
                  <a:lnTo>
                    <a:pt x="0" y="90178"/>
                  </a:lnTo>
                  <a:lnTo>
                    <a:pt x="1358" y="92187"/>
                  </a:lnTo>
                  <a:lnTo>
                    <a:pt x="6536" y="95831"/>
                  </a:lnTo>
                  <a:lnTo>
                    <a:pt x="11660" y="97451"/>
                  </a:lnTo>
                  <a:lnTo>
                    <a:pt x="33492" y="98633"/>
                  </a:lnTo>
                  <a:lnTo>
                    <a:pt x="68738" y="87392"/>
                  </a:lnTo>
                  <a:lnTo>
                    <a:pt x="103385" y="76567"/>
                  </a:lnTo>
                  <a:lnTo>
                    <a:pt x="126916" y="66681"/>
                  </a:lnTo>
                  <a:lnTo>
                    <a:pt x="133459" y="61071"/>
                  </a:lnTo>
                  <a:lnTo>
                    <a:pt x="136368" y="55755"/>
                  </a:lnTo>
                  <a:lnTo>
                    <a:pt x="138852" y="48002"/>
                  </a:lnTo>
                  <a:lnTo>
                    <a:pt x="143727" y="40343"/>
                  </a:lnTo>
                  <a:lnTo>
                    <a:pt x="145164" y="35254"/>
                  </a:lnTo>
                  <a:lnTo>
                    <a:pt x="146395" y="33558"/>
                  </a:lnTo>
                  <a:lnTo>
                    <a:pt x="148061" y="32427"/>
                  </a:lnTo>
                  <a:lnTo>
                    <a:pt x="152774" y="30613"/>
                  </a:lnTo>
                  <a:lnTo>
                    <a:pt x="153161" y="31311"/>
                  </a:lnTo>
                  <a:lnTo>
                    <a:pt x="153932" y="62233"/>
                  </a:lnTo>
                  <a:lnTo>
                    <a:pt x="142644" y="70100"/>
                  </a:lnTo>
                  <a:lnTo>
                    <a:pt x="121130" y="80859"/>
                  </a:lnTo>
                  <a:lnTo>
                    <a:pt x="120212" y="82588"/>
                  </a:lnTo>
                  <a:lnTo>
                    <a:pt x="120446" y="84587"/>
                  </a:lnTo>
                  <a:lnTo>
                    <a:pt x="122964" y="89067"/>
                  </a:lnTo>
                  <a:lnTo>
                    <a:pt x="131075" y="98747"/>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322"/>
            <p:cNvSpPr/>
            <p:nvPr/>
          </p:nvSpPr>
          <p:spPr>
            <a:xfrm>
              <a:off x="1981200" y="3261419"/>
              <a:ext cx="188580" cy="236056"/>
            </a:xfrm>
            <a:custGeom>
              <a:avLst/>
              <a:gdLst/>
              <a:ahLst/>
              <a:cxnLst/>
              <a:rect l="0" t="0" r="0" b="0"/>
              <a:pathLst>
                <a:path w="188580" h="236056">
                  <a:moveTo>
                    <a:pt x="0" y="83761"/>
                  </a:moveTo>
                  <a:lnTo>
                    <a:pt x="0" y="51695"/>
                  </a:lnTo>
                  <a:lnTo>
                    <a:pt x="4045" y="39358"/>
                  </a:lnTo>
                  <a:lnTo>
                    <a:pt x="10605" y="29023"/>
                  </a:lnTo>
                  <a:lnTo>
                    <a:pt x="26491" y="17946"/>
                  </a:lnTo>
                  <a:lnTo>
                    <a:pt x="50943" y="5050"/>
                  </a:lnTo>
                  <a:lnTo>
                    <a:pt x="76385" y="950"/>
                  </a:lnTo>
                  <a:lnTo>
                    <a:pt x="114162" y="0"/>
                  </a:lnTo>
                  <a:lnTo>
                    <a:pt x="124398" y="813"/>
                  </a:lnTo>
                  <a:lnTo>
                    <a:pt x="149851" y="10550"/>
                  </a:lnTo>
                  <a:lnTo>
                    <a:pt x="153241" y="13787"/>
                  </a:lnTo>
                  <a:lnTo>
                    <a:pt x="163172" y="35986"/>
                  </a:lnTo>
                  <a:lnTo>
                    <a:pt x="163396" y="45876"/>
                  </a:lnTo>
                  <a:lnTo>
                    <a:pt x="160674" y="55070"/>
                  </a:lnTo>
                  <a:lnTo>
                    <a:pt x="142411" y="84237"/>
                  </a:lnTo>
                  <a:lnTo>
                    <a:pt x="128838" y="96884"/>
                  </a:lnTo>
                  <a:lnTo>
                    <a:pt x="100499" y="116656"/>
                  </a:lnTo>
                  <a:lnTo>
                    <a:pt x="82755" y="121679"/>
                  </a:lnTo>
                  <a:lnTo>
                    <a:pt x="80570" y="123433"/>
                  </a:lnTo>
                  <a:lnTo>
                    <a:pt x="79113" y="125449"/>
                  </a:lnTo>
                  <a:lnTo>
                    <a:pt x="77295" y="126793"/>
                  </a:lnTo>
                  <a:lnTo>
                    <a:pt x="69894" y="129126"/>
                  </a:lnTo>
                  <a:lnTo>
                    <a:pt x="71422" y="127065"/>
                  </a:lnTo>
                  <a:lnTo>
                    <a:pt x="82943" y="115980"/>
                  </a:lnTo>
                  <a:lnTo>
                    <a:pt x="95225" y="109770"/>
                  </a:lnTo>
                  <a:lnTo>
                    <a:pt x="131621" y="106675"/>
                  </a:lnTo>
                  <a:lnTo>
                    <a:pt x="139778" y="107492"/>
                  </a:lnTo>
                  <a:lnTo>
                    <a:pt x="173069" y="124534"/>
                  </a:lnTo>
                  <a:lnTo>
                    <a:pt x="180777" y="131797"/>
                  </a:lnTo>
                  <a:lnTo>
                    <a:pt x="186178" y="140670"/>
                  </a:lnTo>
                  <a:lnTo>
                    <a:pt x="188579" y="150258"/>
                  </a:lnTo>
                  <a:lnTo>
                    <a:pt x="184139" y="154339"/>
                  </a:lnTo>
                  <a:lnTo>
                    <a:pt x="158700" y="164974"/>
                  </a:lnTo>
                  <a:lnTo>
                    <a:pt x="154059" y="169230"/>
                  </a:lnTo>
                  <a:lnTo>
                    <a:pt x="128156" y="203237"/>
                  </a:lnTo>
                  <a:lnTo>
                    <a:pt x="115677" y="214364"/>
                  </a:lnTo>
                  <a:lnTo>
                    <a:pt x="96290" y="224862"/>
                  </a:lnTo>
                  <a:lnTo>
                    <a:pt x="60946" y="234356"/>
                  </a:lnTo>
                  <a:lnTo>
                    <a:pt x="25399" y="236055"/>
                  </a:lnTo>
                  <a:lnTo>
                    <a:pt x="17497" y="233856"/>
                  </a:lnTo>
                  <a:lnTo>
                    <a:pt x="11163" y="230903"/>
                  </a:lnTo>
                  <a:lnTo>
                    <a:pt x="5526" y="229590"/>
                  </a:lnTo>
                  <a:lnTo>
                    <a:pt x="3683" y="228394"/>
                  </a:lnTo>
                  <a:lnTo>
                    <a:pt x="2455" y="226749"/>
                  </a:lnTo>
                  <a:lnTo>
                    <a:pt x="0" y="22092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323"/>
            <p:cNvSpPr/>
            <p:nvPr/>
          </p:nvSpPr>
          <p:spPr>
            <a:xfrm>
              <a:off x="1965959" y="3314700"/>
              <a:ext cx="60962" cy="190501"/>
            </a:xfrm>
            <a:custGeom>
              <a:avLst/>
              <a:gdLst/>
              <a:ahLst/>
              <a:cxnLst/>
              <a:rect l="0" t="0" r="0" b="0"/>
              <a:pathLst>
                <a:path w="60962" h="190501">
                  <a:moveTo>
                    <a:pt x="60961" y="0"/>
                  </a:moveTo>
                  <a:lnTo>
                    <a:pt x="56915" y="0"/>
                  </a:lnTo>
                  <a:lnTo>
                    <a:pt x="55724" y="846"/>
                  </a:lnTo>
                  <a:lnTo>
                    <a:pt x="54929" y="2257"/>
                  </a:lnTo>
                  <a:lnTo>
                    <a:pt x="46489" y="33405"/>
                  </a:lnTo>
                  <a:lnTo>
                    <a:pt x="46635" y="69617"/>
                  </a:lnTo>
                  <a:lnTo>
                    <a:pt x="49796" y="84280"/>
                  </a:lnTo>
                  <a:lnTo>
                    <a:pt x="45897" y="91747"/>
                  </a:lnTo>
                  <a:lnTo>
                    <a:pt x="21220" y="114391"/>
                  </a:lnTo>
                  <a:lnTo>
                    <a:pt x="13665" y="129580"/>
                  </a:lnTo>
                  <a:lnTo>
                    <a:pt x="4106" y="164657"/>
                  </a:lnTo>
                  <a:lnTo>
                    <a:pt x="541" y="182152"/>
                  </a:lnTo>
                  <a:lnTo>
                    <a:pt x="0" y="1905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324"/>
            <p:cNvSpPr/>
            <p:nvPr/>
          </p:nvSpPr>
          <p:spPr>
            <a:xfrm>
              <a:off x="1730913" y="3177540"/>
              <a:ext cx="1111347" cy="456856"/>
            </a:xfrm>
            <a:custGeom>
              <a:avLst/>
              <a:gdLst/>
              <a:ahLst/>
              <a:cxnLst/>
              <a:rect l="0" t="0" r="0" b="0"/>
              <a:pathLst>
                <a:path w="1111347" h="456856">
                  <a:moveTo>
                    <a:pt x="90266" y="0"/>
                  </a:moveTo>
                  <a:lnTo>
                    <a:pt x="125163" y="846"/>
                  </a:lnTo>
                  <a:lnTo>
                    <a:pt x="159428" y="6560"/>
                  </a:lnTo>
                  <a:lnTo>
                    <a:pt x="195525" y="8257"/>
                  </a:lnTo>
                  <a:lnTo>
                    <a:pt x="225218" y="12794"/>
                  </a:lnTo>
                  <a:lnTo>
                    <a:pt x="255465" y="14515"/>
                  </a:lnTo>
                  <a:lnTo>
                    <a:pt x="286722" y="15025"/>
                  </a:lnTo>
                  <a:lnTo>
                    <a:pt x="323265" y="15176"/>
                  </a:lnTo>
                  <a:lnTo>
                    <a:pt x="351302" y="15211"/>
                  </a:lnTo>
                  <a:lnTo>
                    <a:pt x="378438" y="15227"/>
                  </a:lnTo>
                  <a:lnTo>
                    <a:pt x="405456" y="15234"/>
                  </a:lnTo>
                  <a:lnTo>
                    <a:pt x="434397" y="15237"/>
                  </a:lnTo>
                  <a:lnTo>
                    <a:pt x="464194" y="15238"/>
                  </a:lnTo>
                  <a:lnTo>
                    <a:pt x="494370" y="15239"/>
                  </a:lnTo>
                  <a:lnTo>
                    <a:pt x="524715" y="15239"/>
                  </a:lnTo>
                  <a:lnTo>
                    <a:pt x="555135" y="15240"/>
                  </a:lnTo>
                  <a:lnTo>
                    <a:pt x="585588" y="15240"/>
                  </a:lnTo>
                  <a:lnTo>
                    <a:pt x="616056" y="15240"/>
                  </a:lnTo>
                  <a:lnTo>
                    <a:pt x="648789" y="12982"/>
                  </a:lnTo>
                  <a:lnTo>
                    <a:pt x="682245" y="10003"/>
                  </a:lnTo>
                  <a:lnTo>
                    <a:pt x="714048" y="8679"/>
                  </a:lnTo>
                  <a:lnTo>
                    <a:pt x="745116" y="8090"/>
                  </a:lnTo>
                  <a:lnTo>
                    <a:pt x="775011" y="7829"/>
                  </a:lnTo>
                  <a:lnTo>
                    <a:pt x="802408" y="7712"/>
                  </a:lnTo>
                  <a:lnTo>
                    <a:pt x="828696" y="7661"/>
                  </a:lnTo>
                  <a:lnTo>
                    <a:pt x="854491" y="7638"/>
                  </a:lnTo>
                  <a:lnTo>
                    <a:pt x="880066" y="7627"/>
                  </a:lnTo>
                  <a:lnTo>
                    <a:pt x="905544" y="5366"/>
                  </a:lnTo>
                  <a:lnTo>
                    <a:pt x="941430" y="1589"/>
                  </a:lnTo>
                  <a:lnTo>
                    <a:pt x="971254" y="471"/>
                  </a:lnTo>
                  <a:lnTo>
                    <a:pt x="1004087" y="93"/>
                  </a:lnTo>
                  <a:lnTo>
                    <a:pt x="1040432" y="12"/>
                  </a:lnTo>
                  <a:lnTo>
                    <a:pt x="1076815" y="0"/>
                  </a:lnTo>
                  <a:lnTo>
                    <a:pt x="1102151" y="0"/>
                  </a:lnTo>
                  <a:lnTo>
                    <a:pt x="1110149" y="6560"/>
                  </a:lnTo>
                  <a:lnTo>
                    <a:pt x="1110815" y="9406"/>
                  </a:lnTo>
                  <a:lnTo>
                    <a:pt x="1111345" y="44032"/>
                  </a:lnTo>
                  <a:lnTo>
                    <a:pt x="1111346" y="81412"/>
                  </a:lnTo>
                  <a:lnTo>
                    <a:pt x="1111346" y="117694"/>
                  </a:lnTo>
                  <a:lnTo>
                    <a:pt x="1111346" y="152847"/>
                  </a:lnTo>
                  <a:lnTo>
                    <a:pt x="1111346" y="190558"/>
                  </a:lnTo>
                  <a:lnTo>
                    <a:pt x="1111346" y="220991"/>
                  </a:lnTo>
                  <a:lnTo>
                    <a:pt x="1107113" y="228607"/>
                  </a:lnTo>
                  <a:lnTo>
                    <a:pt x="1085163" y="251462"/>
                  </a:lnTo>
                  <a:lnTo>
                    <a:pt x="1078543" y="266700"/>
                  </a:lnTo>
                  <a:lnTo>
                    <a:pt x="1074816" y="285515"/>
                  </a:lnTo>
                  <a:lnTo>
                    <a:pt x="1079484" y="320510"/>
                  </a:lnTo>
                  <a:lnTo>
                    <a:pt x="1080745" y="357512"/>
                  </a:lnTo>
                  <a:lnTo>
                    <a:pt x="1080859" y="393663"/>
                  </a:lnTo>
                  <a:lnTo>
                    <a:pt x="1080020" y="421497"/>
                  </a:lnTo>
                  <a:lnTo>
                    <a:pt x="1072609" y="441733"/>
                  </a:lnTo>
                  <a:lnTo>
                    <a:pt x="1059161" y="456035"/>
                  </a:lnTo>
                  <a:lnTo>
                    <a:pt x="1054303" y="456855"/>
                  </a:lnTo>
                  <a:lnTo>
                    <a:pt x="1018726" y="456347"/>
                  </a:lnTo>
                  <a:lnTo>
                    <a:pt x="986159" y="450285"/>
                  </a:lnTo>
                  <a:lnTo>
                    <a:pt x="960559" y="447461"/>
                  </a:lnTo>
                  <a:lnTo>
                    <a:pt x="939669" y="443590"/>
                  </a:lnTo>
                  <a:lnTo>
                    <a:pt x="906314" y="442281"/>
                  </a:lnTo>
                  <a:lnTo>
                    <a:pt x="874866" y="442055"/>
                  </a:lnTo>
                  <a:lnTo>
                    <a:pt x="842782" y="441988"/>
                  </a:lnTo>
                  <a:lnTo>
                    <a:pt x="807781" y="437923"/>
                  </a:lnTo>
                  <a:lnTo>
                    <a:pt x="770600" y="435401"/>
                  </a:lnTo>
                  <a:lnTo>
                    <a:pt x="732772" y="434654"/>
                  </a:lnTo>
                  <a:lnTo>
                    <a:pt x="694753" y="434433"/>
                  </a:lnTo>
                  <a:lnTo>
                    <a:pt x="667114" y="434381"/>
                  </a:lnTo>
                  <a:lnTo>
                    <a:pt x="638743" y="434358"/>
                  </a:lnTo>
                  <a:lnTo>
                    <a:pt x="612023" y="434348"/>
                  </a:lnTo>
                  <a:lnTo>
                    <a:pt x="586036" y="434343"/>
                  </a:lnTo>
                  <a:lnTo>
                    <a:pt x="559528" y="434341"/>
                  </a:lnTo>
                  <a:lnTo>
                    <a:pt x="530814" y="434340"/>
                  </a:lnTo>
                  <a:lnTo>
                    <a:pt x="503376" y="434340"/>
                  </a:lnTo>
                  <a:lnTo>
                    <a:pt x="477071" y="434340"/>
                  </a:lnTo>
                  <a:lnTo>
                    <a:pt x="451269" y="434340"/>
                  </a:lnTo>
                  <a:lnTo>
                    <a:pt x="425690" y="432082"/>
                  </a:lnTo>
                  <a:lnTo>
                    <a:pt x="400210" y="429103"/>
                  </a:lnTo>
                  <a:lnTo>
                    <a:pt x="374775" y="427779"/>
                  </a:lnTo>
                  <a:lnTo>
                    <a:pt x="349359" y="427190"/>
                  </a:lnTo>
                  <a:lnTo>
                    <a:pt x="323952" y="426929"/>
                  </a:lnTo>
                  <a:lnTo>
                    <a:pt x="286695" y="426781"/>
                  </a:lnTo>
                  <a:lnTo>
                    <a:pt x="252984" y="426738"/>
                  </a:lnTo>
                  <a:lnTo>
                    <a:pt x="217407" y="426725"/>
                  </a:lnTo>
                  <a:lnTo>
                    <a:pt x="185041" y="426721"/>
                  </a:lnTo>
                  <a:lnTo>
                    <a:pt x="154002" y="426720"/>
                  </a:lnTo>
                  <a:lnTo>
                    <a:pt x="124203" y="426720"/>
                  </a:lnTo>
                  <a:lnTo>
                    <a:pt x="90949" y="426719"/>
                  </a:lnTo>
                  <a:lnTo>
                    <a:pt x="52895" y="426719"/>
                  </a:lnTo>
                  <a:lnTo>
                    <a:pt x="32099" y="427566"/>
                  </a:lnTo>
                  <a:lnTo>
                    <a:pt x="13013" y="433869"/>
                  </a:lnTo>
                  <a:lnTo>
                    <a:pt x="0" y="434331"/>
                  </a:lnTo>
                  <a:lnTo>
                    <a:pt x="6446" y="43434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325"/>
            <p:cNvSpPr/>
            <p:nvPr/>
          </p:nvSpPr>
          <p:spPr>
            <a:xfrm>
              <a:off x="1363979" y="3345180"/>
              <a:ext cx="480062" cy="15240"/>
            </a:xfrm>
            <a:custGeom>
              <a:avLst/>
              <a:gdLst/>
              <a:ahLst/>
              <a:cxnLst/>
              <a:rect l="0" t="0" r="0" b="0"/>
              <a:pathLst>
                <a:path w="480062" h="15240">
                  <a:moveTo>
                    <a:pt x="0" y="7620"/>
                  </a:moveTo>
                  <a:lnTo>
                    <a:pt x="33466" y="7620"/>
                  </a:lnTo>
                  <a:lnTo>
                    <a:pt x="54225" y="5362"/>
                  </a:lnTo>
                  <a:lnTo>
                    <a:pt x="83995" y="1059"/>
                  </a:lnTo>
                  <a:lnTo>
                    <a:pt x="119572" y="209"/>
                  </a:lnTo>
                  <a:lnTo>
                    <a:pt x="156452" y="41"/>
                  </a:lnTo>
                  <a:lnTo>
                    <a:pt x="189443" y="12"/>
                  </a:lnTo>
                  <a:lnTo>
                    <a:pt x="222925" y="3"/>
                  </a:lnTo>
                  <a:lnTo>
                    <a:pt x="257399" y="1"/>
                  </a:lnTo>
                  <a:lnTo>
                    <a:pt x="289062" y="0"/>
                  </a:lnTo>
                  <a:lnTo>
                    <a:pt x="319893" y="0"/>
                  </a:lnTo>
                  <a:lnTo>
                    <a:pt x="350477" y="2257"/>
                  </a:lnTo>
                  <a:lnTo>
                    <a:pt x="387107" y="6560"/>
                  </a:lnTo>
                  <a:lnTo>
                    <a:pt x="424263" y="7480"/>
                  </a:lnTo>
                  <a:lnTo>
                    <a:pt x="459504" y="8461"/>
                  </a:lnTo>
                  <a:lnTo>
                    <a:pt x="480061" y="1523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326"/>
            <p:cNvSpPr/>
            <p:nvPr/>
          </p:nvSpPr>
          <p:spPr>
            <a:xfrm>
              <a:off x="1775459" y="3215640"/>
              <a:ext cx="91442" cy="373380"/>
            </a:xfrm>
            <a:custGeom>
              <a:avLst/>
              <a:gdLst/>
              <a:ahLst/>
              <a:cxnLst/>
              <a:rect l="0" t="0" r="0" b="0"/>
              <a:pathLst>
                <a:path w="91442" h="373380">
                  <a:moveTo>
                    <a:pt x="91441" y="0"/>
                  </a:moveTo>
                  <a:lnTo>
                    <a:pt x="87395" y="0"/>
                  </a:lnTo>
                  <a:lnTo>
                    <a:pt x="86204" y="846"/>
                  </a:lnTo>
                  <a:lnTo>
                    <a:pt x="85409" y="2257"/>
                  </a:lnTo>
                  <a:lnTo>
                    <a:pt x="84134" y="10605"/>
                  </a:lnTo>
                  <a:lnTo>
                    <a:pt x="83833" y="48193"/>
                  </a:lnTo>
                  <a:lnTo>
                    <a:pt x="81566" y="69312"/>
                  </a:lnTo>
                  <a:lnTo>
                    <a:pt x="77261" y="99204"/>
                  </a:lnTo>
                  <a:lnTo>
                    <a:pt x="71173" y="135651"/>
                  </a:lnTo>
                  <a:lnTo>
                    <a:pt x="68502" y="165405"/>
                  </a:lnTo>
                  <a:lnTo>
                    <a:pt x="64877" y="185555"/>
                  </a:lnTo>
                  <a:lnTo>
                    <a:pt x="49154" y="205800"/>
                  </a:lnTo>
                  <a:lnTo>
                    <a:pt x="30313" y="226086"/>
                  </a:lnTo>
                  <a:lnTo>
                    <a:pt x="18860" y="255701"/>
                  </a:lnTo>
                  <a:lnTo>
                    <a:pt x="10091" y="288892"/>
                  </a:lnTo>
                  <a:lnTo>
                    <a:pt x="7099" y="326725"/>
                  </a:lnTo>
                  <a:lnTo>
                    <a:pt x="218" y="362832"/>
                  </a:lnTo>
                  <a:lnTo>
                    <a:pt x="0" y="37337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 name="SMARTInkShape-327"/>
          <p:cNvSpPr/>
          <p:nvPr/>
        </p:nvSpPr>
        <p:spPr>
          <a:xfrm>
            <a:off x="5372100" y="3390900"/>
            <a:ext cx="161658" cy="135969"/>
          </a:xfrm>
          <a:custGeom>
            <a:avLst/>
            <a:gdLst/>
            <a:ahLst/>
            <a:cxnLst/>
            <a:rect l="0" t="0" r="0" b="0"/>
            <a:pathLst>
              <a:path w="161658" h="135969">
                <a:moveTo>
                  <a:pt x="0" y="0"/>
                </a:moveTo>
                <a:lnTo>
                  <a:pt x="37238" y="0"/>
                </a:lnTo>
                <a:lnTo>
                  <a:pt x="68622" y="846"/>
                </a:lnTo>
                <a:lnTo>
                  <a:pt x="106534" y="7149"/>
                </a:lnTo>
                <a:lnTo>
                  <a:pt x="116775" y="8257"/>
                </a:lnTo>
                <a:lnTo>
                  <a:pt x="131214" y="13641"/>
                </a:lnTo>
                <a:lnTo>
                  <a:pt x="148245" y="26496"/>
                </a:lnTo>
                <a:lnTo>
                  <a:pt x="159259" y="37389"/>
                </a:lnTo>
                <a:lnTo>
                  <a:pt x="161206" y="41013"/>
                </a:lnTo>
                <a:lnTo>
                  <a:pt x="161657" y="44275"/>
                </a:lnTo>
                <a:lnTo>
                  <a:pt x="159901" y="50158"/>
                </a:lnTo>
                <a:lnTo>
                  <a:pt x="147086" y="65983"/>
                </a:lnTo>
                <a:lnTo>
                  <a:pt x="142136" y="71094"/>
                </a:lnTo>
                <a:lnTo>
                  <a:pt x="134856" y="73931"/>
                </a:lnTo>
                <a:lnTo>
                  <a:pt x="97671" y="82721"/>
                </a:lnTo>
                <a:lnTo>
                  <a:pt x="83861" y="83817"/>
                </a:lnTo>
                <a:lnTo>
                  <a:pt x="83832" y="79774"/>
                </a:lnTo>
                <a:lnTo>
                  <a:pt x="84675" y="78582"/>
                </a:lnTo>
                <a:lnTo>
                  <a:pt x="86083" y="77788"/>
                </a:lnTo>
                <a:lnTo>
                  <a:pt x="87869" y="77258"/>
                </a:lnTo>
                <a:lnTo>
                  <a:pt x="97664" y="71172"/>
                </a:lnTo>
                <a:lnTo>
                  <a:pt x="105778" y="69732"/>
                </a:lnTo>
                <a:lnTo>
                  <a:pt x="112769" y="71349"/>
                </a:lnTo>
                <a:lnTo>
                  <a:pt x="118699" y="74044"/>
                </a:lnTo>
                <a:lnTo>
                  <a:pt x="126798" y="76408"/>
                </a:lnTo>
                <a:lnTo>
                  <a:pt x="131990" y="79961"/>
                </a:lnTo>
                <a:lnTo>
                  <a:pt x="134862" y="84363"/>
                </a:lnTo>
                <a:lnTo>
                  <a:pt x="136706" y="94087"/>
                </a:lnTo>
                <a:lnTo>
                  <a:pt x="137155" y="124460"/>
                </a:lnTo>
                <a:lnTo>
                  <a:pt x="135464" y="126153"/>
                </a:lnTo>
                <a:lnTo>
                  <a:pt x="122839" y="131129"/>
                </a:lnTo>
                <a:lnTo>
                  <a:pt x="119992" y="133139"/>
                </a:lnTo>
                <a:lnTo>
                  <a:pt x="107896" y="135968"/>
                </a:lnTo>
                <a:lnTo>
                  <a:pt x="74578" y="130494"/>
                </a:lnTo>
                <a:lnTo>
                  <a:pt x="40144" y="121377"/>
                </a:lnTo>
                <a:lnTo>
                  <a:pt x="15239" y="1143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2" name="SMARTInkShape-Group51"/>
          <p:cNvGrpSpPr/>
          <p:nvPr/>
        </p:nvGrpSpPr>
        <p:grpSpPr>
          <a:xfrm>
            <a:off x="-632460" y="1577340"/>
            <a:ext cx="3642361" cy="2453641"/>
            <a:chOff x="-632460" y="1577340"/>
            <a:chExt cx="3642361" cy="2453641"/>
          </a:xfrm>
        </p:grpSpPr>
        <p:sp>
          <p:nvSpPr>
            <p:cNvPr id="31" name="SMARTInkShape-328"/>
            <p:cNvSpPr/>
            <p:nvPr/>
          </p:nvSpPr>
          <p:spPr>
            <a:xfrm>
              <a:off x="-15240" y="1607820"/>
              <a:ext cx="121920" cy="53340"/>
            </a:xfrm>
            <a:custGeom>
              <a:avLst/>
              <a:gdLst/>
              <a:ahLst/>
              <a:cxnLst/>
              <a:rect l="0" t="0" r="0" b="0"/>
              <a:pathLst>
                <a:path w="121920" h="53340">
                  <a:moveTo>
                    <a:pt x="121919" y="0"/>
                  </a:moveTo>
                  <a:lnTo>
                    <a:pt x="117874" y="0"/>
                  </a:lnTo>
                  <a:lnTo>
                    <a:pt x="85311" y="10606"/>
                  </a:lnTo>
                  <a:lnTo>
                    <a:pt x="48397" y="26491"/>
                  </a:lnTo>
                  <a:lnTo>
                    <a:pt x="12018" y="46898"/>
                  </a:lnTo>
                  <a:lnTo>
                    <a:pt x="0" y="533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329"/>
            <p:cNvSpPr/>
            <p:nvPr/>
          </p:nvSpPr>
          <p:spPr>
            <a:xfrm>
              <a:off x="449580" y="1586548"/>
              <a:ext cx="144781" cy="6032"/>
            </a:xfrm>
            <a:custGeom>
              <a:avLst/>
              <a:gdLst/>
              <a:ahLst/>
              <a:cxnLst/>
              <a:rect l="0" t="0" r="0" b="0"/>
              <a:pathLst>
                <a:path w="144781" h="6032">
                  <a:moveTo>
                    <a:pt x="144780" y="6031"/>
                  </a:moveTo>
                  <a:lnTo>
                    <a:pt x="109388" y="3774"/>
                  </a:lnTo>
                  <a:lnTo>
                    <a:pt x="80106" y="0"/>
                  </a:lnTo>
                  <a:lnTo>
                    <a:pt x="46877" y="1140"/>
                  </a:lnTo>
                  <a:lnTo>
                    <a:pt x="8932" y="5387"/>
                  </a:lnTo>
                  <a:lnTo>
                    <a:pt x="0" y="603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330"/>
            <p:cNvSpPr/>
            <p:nvPr/>
          </p:nvSpPr>
          <p:spPr>
            <a:xfrm>
              <a:off x="899160" y="1722120"/>
              <a:ext cx="144780" cy="60960"/>
            </a:xfrm>
            <a:custGeom>
              <a:avLst/>
              <a:gdLst/>
              <a:ahLst/>
              <a:cxnLst/>
              <a:rect l="0" t="0" r="0" b="0"/>
              <a:pathLst>
                <a:path w="144780" h="60960">
                  <a:moveTo>
                    <a:pt x="144779" y="60959"/>
                  </a:moveTo>
                  <a:lnTo>
                    <a:pt x="140734" y="60959"/>
                  </a:lnTo>
                  <a:lnTo>
                    <a:pt x="124852" y="54029"/>
                  </a:lnTo>
                  <a:lnTo>
                    <a:pt x="86777" y="36486"/>
                  </a:lnTo>
                  <a:lnTo>
                    <a:pt x="57791" y="24169"/>
                  </a:lnTo>
                  <a:lnTo>
                    <a:pt x="23708" y="9795"/>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331"/>
            <p:cNvSpPr/>
            <p:nvPr/>
          </p:nvSpPr>
          <p:spPr>
            <a:xfrm>
              <a:off x="1280159" y="2011679"/>
              <a:ext cx="137162" cy="106681"/>
            </a:xfrm>
            <a:custGeom>
              <a:avLst/>
              <a:gdLst/>
              <a:ahLst/>
              <a:cxnLst/>
              <a:rect l="0" t="0" r="0" b="0"/>
              <a:pathLst>
                <a:path w="137162" h="106681">
                  <a:moveTo>
                    <a:pt x="137161" y="106680"/>
                  </a:moveTo>
                  <a:lnTo>
                    <a:pt x="131077" y="99750"/>
                  </a:lnTo>
                  <a:lnTo>
                    <a:pt x="126555" y="92029"/>
                  </a:lnTo>
                  <a:lnTo>
                    <a:pt x="89375" y="66066"/>
                  </a:lnTo>
                  <a:lnTo>
                    <a:pt x="60349" y="47233"/>
                  </a:lnTo>
                  <a:lnTo>
                    <a:pt x="24245" y="25699"/>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332"/>
            <p:cNvSpPr/>
            <p:nvPr/>
          </p:nvSpPr>
          <p:spPr>
            <a:xfrm>
              <a:off x="1592579" y="2369820"/>
              <a:ext cx="106681" cy="99061"/>
            </a:xfrm>
            <a:custGeom>
              <a:avLst/>
              <a:gdLst/>
              <a:ahLst/>
              <a:cxnLst/>
              <a:rect l="0" t="0" r="0" b="0"/>
              <a:pathLst>
                <a:path w="106681" h="99061">
                  <a:moveTo>
                    <a:pt x="106680" y="99060"/>
                  </a:moveTo>
                  <a:lnTo>
                    <a:pt x="102635" y="99060"/>
                  </a:lnTo>
                  <a:lnTo>
                    <a:pt x="98392" y="94544"/>
                  </a:lnTo>
                  <a:lnTo>
                    <a:pt x="91990" y="86893"/>
                  </a:lnTo>
                  <a:lnTo>
                    <a:pt x="60029" y="59190"/>
                  </a:lnTo>
                  <a:lnTo>
                    <a:pt x="24996" y="24884"/>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333"/>
            <p:cNvSpPr/>
            <p:nvPr/>
          </p:nvSpPr>
          <p:spPr>
            <a:xfrm>
              <a:off x="1889759" y="2682240"/>
              <a:ext cx="922022" cy="289561"/>
            </a:xfrm>
            <a:custGeom>
              <a:avLst/>
              <a:gdLst/>
              <a:ahLst/>
              <a:cxnLst/>
              <a:rect l="0" t="0" r="0" b="0"/>
              <a:pathLst>
                <a:path w="922022" h="289561">
                  <a:moveTo>
                    <a:pt x="922021" y="289560"/>
                  </a:moveTo>
                  <a:lnTo>
                    <a:pt x="917976" y="289560"/>
                  </a:lnTo>
                  <a:lnTo>
                    <a:pt x="881685" y="275716"/>
                  </a:lnTo>
                  <a:lnTo>
                    <a:pt x="844877" y="260610"/>
                  </a:lnTo>
                  <a:lnTo>
                    <a:pt x="815061" y="251913"/>
                  </a:lnTo>
                  <a:lnTo>
                    <a:pt x="784778" y="246232"/>
                  </a:lnTo>
                  <a:lnTo>
                    <a:pt x="752098" y="242291"/>
                  </a:lnTo>
                  <a:lnTo>
                    <a:pt x="715604" y="238018"/>
                  </a:lnTo>
                  <a:lnTo>
                    <a:pt x="677980" y="236752"/>
                  </a:lnTo>
                  <a:lnTo>
                    <a:pt x="640021" y="234119"/>
                  </a:lnTo>
                  <a:lnTo>
                    <a:pt x="601963" y="230235"/>
                  </a:lnTo>
                  <a:lnTo>
                    <a:pt x="575726" y="228480"/>
                  </a:lnTo>
                  <a:lnTo>
                    <a:pt x="547132" y="224877"/>
                  </a:lnTo>
                  <a:lnTo>
                    <a:pt x="519748" y="220454"/>
                  </a:lnTo>
                  <a:lnTo>
                    <a:pt x="482789" y="213204"/>
                  </a:lnTo>
                  <a:lnTo>
                    <a:pt x="448131" y="203436"/>
                  </a:lnTo>
                  <a:lnTo>
                    <a:pt x="413309" y="192074"/>
                  </a:lnTo>
                  <a:lnTo>
                    <a:pt x="379284" y="181089"/>
                  </a:lnTo>
                  <a:lnTo>
                    <a:pt x="342392" y="167109"/>
                  </a:lnTo>
                  <a:lnTo>
                    <a:pt x="306908" y="152242"/>
                  </a:lnTo>
                  <a:lnTo>
                    <a:pt x="272687" y="137113"/>
                  </a:lnTo>
                  <a:lnTo>
                    <a:pt x="237994" y="121906"/>
                  </a:lnTo>
                  <a:lnTo>
                    <a:pt x="204008" y="104418"/>
                  </a:lnTo>
                  <a:lnTo>
                    <a:pt x="169385" y="85407"/>
                  </a:lnTo>
                  <a:lnTo>
                    <a:pt x="135420" y="69050"/>
                  </a:lnTo>
                  <a:lnTo>
                    <a:pt x="100802" y="53479"/>
                  </a:lnTo>
                  <a:lnTo>
                    <a:pt x="69097" y="38141"/>
                  </a:lnTo>
                  <a:lnTo>
                    <a:pt x="32088" y="17788"/>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334"/>
            <p:cNvSpPr/>
            <p:nvPr/>
          </p:nvSpPr>
          <p:spPr>
            <a:xfrm>
              <a:off x="2926080" y="3048000"/>
              <a:ext cx="83821" cy="91441"/>
            </a:xfrm>
            <a:custGeom>
              <a:avLst/>
              <a:gdLst/>
              <a:ahLst/>
              <a:cxnLst/>
              <a:rect l="0" t="0" r="0" b="0"/>
              <a:pathLst>
                <a:path w="83821" h="91441">
                  <a:moveTo>
                    <a:pt x="83820" y="91440"/>
                  </a:moveTo>
                  <a:lnTo>
                    <a:pt x="77736" y="84509"/>
                  </a:lnTo>
                  <a:lnTo>
                    <a:pt x="54335" y="48088"/>
                  </a:lnTo>
                  <a:lnTo>
                    <a:pt x="30276" y="25095"/>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335"/>
            <p:cNvSpPr/>
            <p:nvPr/>
          </p:nvSpPr>
          <p:spPr>
            <a:xfrm>
              <a:off x="2781300" y="3566159"/>
              <a:ext cx="38101" cy="53342"/>
            </a:xfrm>
            <a:custGeom>
              <a:avLst/>
              <a:gdLst/>
              <a:ahLst/>
              <a:cxnLst/>
              <a:rect l="0" t="0" r="0" b="0"/>
              <a:pathLst>
                <a:path w="38101" h="53342">
                  <a:moveTo>
                    <a:pt x="0" y="53341"/>
                  </a:moveTo>
                  <a:lnTo>
                    <a:pt x="15438" y="35645"/>
                  </a:lnTo>
                  <a:lnTo>
                    <a:pt x="381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336"/>
            <p:cNvSpPr/>
            <p:nvPr/>
          </p:nvSpPr>
          <p:spPr>
            <a:xfrm>
              <a:off x="2491740" y="3718559"/>
              <a:ext cx="152401" cy="53342"/>
            </a:xfrm>
            <a:custGeom>
              <a:avLst/>
              <a:gdLst/>
              <a:ahLst/>
              <a:cxnLst/>
              <a:rect l="0" t="0" r="0" b="0"/>
              <a:pathLst>
                <a:path w="152401" h="53342">
                  <a:moveTo>
                    <a:pt x="0" y="53341"/>
                  </a:moveTo>
                  <a:lnTo>
                    <a:pt x="4045" y="53341"/>
                  </a:lnTo>
                  <a:lnTo>
                    <a:pt x="40614" y="37903"/>
                  </a:lnTo>
                  <a:lnTo>
                    <a:pt x="76531" y="25374"/>
                  </a:lnTo>
                  <a:lnTo>
                    <a:pt x="114343" y="12697"/>
                  </a:lnTo>
                  <a:lnTo>
                    <a:pt x="1524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337"/>
            <p:cNvSpPr/>
            <p:nvPr/>
          </p:nvSpPr>
          <p:spPr>
            <a:xfrm>
              <a:off x="2194559" y="3825240"/>
              <a:ext cx="83821" cy="15241"/>
            </a:xfrm>
            <a:custGeom>
              <a:avLst/>
              <a:gdLst/>
              <a:ahLst/>
              <a:cxnLst/>
              <a:rect l="0" t="0" r="0" b="0"/>
              <a:pathLst>
                <a:path w="83821" h="15241">
                  <a:moveTo>
                    <a:pt x="0" y="15240"/>
                  </a:moveTo>
                  <a:lnTo>
                    <a:pt x="10606" y="15240"/>
                  </a:lnTo>
                  <a:lnTo>
                    <a:pt x="47894" y="3089"/>
                  </a:lnTo>
                  <a:lnTo>
                    <a:pt x="838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338"/>
            <p:cNvSpPr/>
            <p:nvPr/>
          </p:nvSpPr>
          <p:spPr>
            <a:xfrm>
              <a:off x="1798320" y="3886200"/>
              <a:ext cx="83821" cy="15241"/>
            </a:xfrm>
            <a:custGeom>
              <a:avLst/>
              <a:gdLst/>
              <a:ahLst/>
              <a:cxnLst/>
              <a:rect l="0" t="0" r="0" b="0"/>
              <a:pathLst>
                <a:path w="83821" h="15241">
                  <a:moveTo>
                    <a:pt x="0" y="15240"/>
                  </a:moveTo>
                  <a:lnTo>
                    <a:pt x="12166" y="14393"/>
                  </a:lnTo>
                  <a:lnTo>
                    <a:pt x="33134" y="9208"/>
                  </a:lnTo>
                  <a:lnTo>
                    <a:pt x="51868" y="5832"/>
                  </a:lnTo>
                  <a:lnTo>
                    <a:pt x="68144" y="1728"/>
                  </a:lnTo>
                  <a:lnTo>
                    <a:pt x="838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339"/>
            <p:cNvSpPr/>
            <p:nvPr/>
          </p:nvSpPr>
          <p:spPr>
            <a:xfrm>
              <a:off x="1249679" y="3954780"/>
              <a:ext cx="220981" cy="38101"/>
            </a:xfrm>
            <a:custGeom>
              <a:avLst/>
              <a:gdLst/>
              <a:ahLst/>
              <a:cxnLst/>
              <a:rect l="0" t="0" r="0" b="0"/>
              <a:pathLst>
                <a:path w="220981" h="38101">
                  <a:moveTo>
                    <a:pt x="0" y="38100"/>
                  </a:moveTo>
                  <a:lnTo>
                    <a:pt x="32564" y="38100"/>
                  </a:lnTo>
                  <a:lnTo>
                    <a:pt x="62219" y="32016"/>
                  </a:lnTo>
                  <a:lnTo>
                    <a:pt x="97553" y="22662"/>
                  </a:lnTo>
                  <a:lnTo>
                    <a:pt x="133288" y="12660"/>
                  </a:lnTo>
                  <a:lnTo>
                    <a:pt x="162918" y="9113"/>
                  </a:lnTo>
                  <a:lnTo>
                    <a:pt x="196341" y="2678"/>
                  </a:lnTo>
                  <a:lnTo>
                    <a:pt x="2209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340"/>
            <p:cNvSpPr/>
            <p:nvPr/>
          </p:nvSpPr>
          <p:spPr>
            <a:xfrm>
              <a:off x="800100" y="4030980"/>
              <a:ext cx="114301" cy="1"/>
            </a:xfrm>
            <a:custGeom>
              <a:avLst/>
              <a:gdLst/>
              <a:ahLst/>
              <a:cxnLst/>
              <a:rect l="0" t="0" r="0" b="0"/>
              <a:pathLst>
                <a:path w="114301" h="1">
                  <a:moveTo>
                    <a:pt x="0" y="0"/>
                  </a:moveTo>
                  <a:lnTo>
                    <a:pt x="32563" y="0"/>
                  </a:lnTo>
                  <a:lnTo>
                    <a:pt x="66608" y="0"/>
                  </a:lnTo>
                  <a:lnTo>
                    <a:pt x="102375" y="0"/>
                  </a:lnTo>
                  <a:lnTo>
                    <a:pt x="1143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341"/>
            <p:cNvSpPr/>
            <p:nvPr/>
          </p:nvSpPr>
          <p:spPr>
            <a:xfrm>
              <a:off x="236219" y="3947159"/>
              <a:ext cx="175262" cy="45722"/>
            </a:xfrm>
            <a:custGeom>
              <a:avLst/>
              <a:gdLst/>
              <a:ahLst/>
              <a:cxnLst/>
              <a:rect l="0" t="0" r="0" b="0"/>
              <a:pathLst>
                <a:path w="175262" h="45722">
                  <a:moveTo>
                    <a:pt x="0" y="0"/>
                  </a:moveTo>
                  <a:lnTo>
                    <a:pt x="4046" y="0"/>
                  </a:lnTo>
                  <a:lnTo>
                    <a:pt x="36609" y="10607"/>
                  </a:lnTo>
                  <a:lnTo>
                    <a:pt x="68609" y="21958"/>
                  </a:lnTo>
                  <a:lnTo>
                    <a:pt x="100856" y="32001"/>
                  </a:lnTo>
                  <a:lnTo>
                    <a:pt x="131860" y="40338"/>
                  </a:lnTo>
                  <a:lnTo>
                    <a:pt x="175261" y="457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342"/>
            <p:cNvSpPr/>
            <p:nvPr/>
          </p:nvSpPr>
          <p:spPr>
            <a:xfrm>
              <a:off x="-236219" y="3779519"/>
              <a:ext cx="91441" cy="53341"/>
            </a:xfrm>
            <a:custGeom>
              <a:avLst/>
              <a:gdLst/>
              <a:ahLst/>
              <a:cxnLst/>
              <a:rect l="0" t="0" r="0" b="0"/>
              <a:pathLst>
                <a:path w="91441" h="53341">
                  <a:moveTo>
                    <a:pt x="0" y="0"/>
                  </a:moveTo>
                  <a:lnTo>
                    <a:pt x="8090" y="0"/>
                  </a:lnTo>
                  <a:lnTo>
                    <a:pt x="11320" y="1694"/>
                  </a:lnTo>
                  <a:lnTo>
                    <a:pt x="22451" y="11321"/>
                  </a:lnTo>
                  <a:lnTo>
                    <a:pt x="57523" y="29361"/>
                  </a:lnTo>
                  <a:lnTo>
                    <a:pt x="91440" y="533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343"/>
            <p:cNvSpPr/>
            <p:nvPr/>
          </p:nvSpPr>
          <p:spPr>
            <a:xfrm>
              <a:off x="-579119" y="3444240"/>
              <a:ext cx="22860" cy="76201"/>
            </a:xfrm>
            <a:custGeom>
              <a:avLst/>
              <a:gdLst/>
              <a:ahLst/>
              <a:cxnLst/>
              <a:rect l="0" t="0" r="0" b="0"/>
              <a:pathLst>
                <a:path w="22860" h="76201">
                  <a:moveTo>
                    <a:pt x="0" y="0"/>
                  </a:moveTo>
                  <a:lnTo>
                    <a:pt x="0" y="4045"/>
                  </a:lnTo>
                  <a:lnTo>
                    <a:pt x="12997" y="39488"/>
                  </a:lnTo>
                  <a:lnTo>
                    <a:pt x="22859" y="76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344"/>
            <p:cNvSpPr/>
            <p:nvPr/>
          </p:nvSpPr>
          <p:spPr>
            <a:xfrm>
              <a:off x="-632460" y="2994659"/>
              <a:ext cx="22861" cy="144782"/>
            </a:xfrm>
            <a:custGeom>
              <a:avLst/>
              <a:gdLst/>
              <a:ahLst/>
              <a:cxnLst/>
              <a:rect l="0" t="0" r="0" b="0"/>
              <a:pathLst>
                <a:path w="22861" h="144782">
                  <a:moveTo>
                    <a:pt x="22860" y="0"/>
                  </a:moveTo>
                  <a:lnTo>
                    <a:pt x="22014" y="12167"/>
                  </a:lnTo>
                  <a:lnTo>
                    <a:pt x="16829" y="35392"/>
                  </a:lnTo>
                  <a:lnTo>
                    <a:pt x="13453" y="64674"/>
                  </a:lnTo>
                  <a:lnTo>
                    <a:pt x="7091" y="97903"/>
                  </a:lnTo>
                  <a:lnTo>
                    <a:pt x="934" y="135848"/>
                  </a:lnTo>
                  <a:lnTo>
                    <a:pt x="0" y="1447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345"/>
            <p:cNvSpPr/>
            <p:nvPr/>
          </p:nvSpPr>
          <p:spPr>
            <a:xfrm>
              <a:off x="-601980" y="2514600"/>
              <a:ext cx="22862" cy="152401"/>
            </a:xfrm>
            <a:custGeom>
              <a:avLst/>
              <a:gdLst/>
              <a:ahLst/>
              <a:cxnLst/>
              <a:rect l="0" t="0" r="0" b="0"/>
              <a:pathLst>
                <a:path w="22862" h="152401">
                  <a:moveTo>
                    <a:pt x="22861" y="0"/>
                  </a:moveTo>
                  <a:lnTo>
                    <a:pt x="22014" y="12167"/>
                  </a:lnTo>
                  <a:lnTo>
                    <a:pt x="16829" y="35392"/>
                  </a:lnTo>
                  <a:lnTo>
                    <a:pt x="13453" y="64673"/>
                  </a:lnTo>
                  <a:lnTo>
                    <a:pt x="7091" y="97902"/>
                  </a:lnTo>
                  <a:lnTo>
                    <a:pt x="1401" y="135426"/>
                  </a:lnTo>
                  <a:lnTo>
                    <a:pt x="0"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346"/>
            <p:cNvSpPr/>
            <p:nvPr/>
          </p:nvSpPr>
          <p:spPr>
            <a:xfrm>
              <a:off x="-541019" y="2087879"/>
              <a:ext cx="45720" cy="106681"/>
            </a:xfrm>
            <a:custGeom>
              <a:avLst/>
              <a:gdLst/>
              <a:ahLst/>
              <a:cxnLst/>
              <a:rect l="0" t="0" r="0" b="0"/>
              <a:pathLst>
                <a:path w="45720" h="106681">
                  <a:moveTo>
                    <a:pt x="45719" y="0"/>
                  </a:moveTo>
                  <a:lnTo>
                    <a:pt x="45719" y="8091"/>
                  </a:lnTo>
                  <a:lnTo>
                    <a:pt x="41204" y="16578"/>
                  </a:lnTo>
                  <a:lnTo>
                    <a:pt x="34399" y="27688"/>
                  </a:lnTo>
                  <a:lnTo>
                    <a:pt x="20874" y="60158"/>
                  </a:lnTo>
                  <a:lnTo>
                    <a:pt x="4128" y="96415"/>
                  </a:lnTo>
                  <a:lnTo>
                    <a:pt x="0" y="1066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347"/>
            <p:cNvSpPr/>
            <p:nvPr/>
          </p:nvSpPr>
          <p:spPr>
            <a:xfrm>
              <a:off x="-327660" y="1760220"/>
              <a:ext cx="53342" cy="38101"/>
            </a:xfrm>
            <a:custGeom>
              <a:avLst/>
              <a:gdLst/>
              <a:ahLst/>
              <a:cxnLst/>
              <a:rect l="0" t="0" r="0" b="0"/>
              <a:pathLst>
                <a:path w="53342" h="38101">
                  <a:moveTo>
                    <a:pt x="53341" y="0"/>
                  </a:moveTo>
                  <a:lnTo>
                    <a:pt x="45250" y="4045"/>
                  </a:lnTo>
                  <a:lnTo>
                    <a:pt x="39020" y="10546"/>
                  </a:lnTo>
                  <a:lnTo>
                    <a:pt x="36174" y="14651"/>
                  </a:lnTo>
                  <a:lnTo>
                    <a:pt x="0"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348"/>
            <p:cNvSpPr/>
            <p:nvPr/>
          </p:nvSpPr>
          <p:spPr>
            <a:xfrm>
              <a:off x="-68579" y="1577340"/>
              <a:ext cx="99060" cy="30481"/>
            </a:xfrm>
            <a:custGeom>
              <a:avLst/>
              <a:gdLst/>
              <a:ahLst/>
              <a:cxnLst/>
              <a:rect l="0" t="0" r="0" b="0"/>
              <a:pathLst>
                <a:path w="99060" h="30481">
                  <a:moveTo>
                    <a:pt x="99059" y="0"/>
                  </a:moveTo>
                  <a:lnTo>
                    <a:pt x="95013" y="0"/>
                  </a:lnTo>
                  <a:lnTo>
                    <a:pt x="58445" y="9407"/>
                  </a:lnTo>
                  <a:lnTo>
                    <a:pt x="23375" y="20555"/>
                  </a:lnTo>
                  <a:lnTo>
                    <a:pt x="0" y="304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3" name="SMARTInkShape-349"/>
          <p:cNvSpPr/>
          <p:nvPr/>
        </p:nvSpPr>
        <p:spPr>
          <a:xfrm>
            <a:off x="3009900" y="3337559"/>
            <a:ext cx="7620" cy="76201"/>
          </a:xfrm>
          <a:custGeom>
            <a:avLst/>
            <a:gdLst/>
            <a:ahLst/>
            <a:cxnLst/>
            <a:rect l="0" t="0" r="0" b="0"/>
            <a:pathLst>
              <a:path w="7620" h="76201">
                <a:moveTo>
                  <a:pt x="0" y="76200"/>
                </a:moveTo>
                <a:lnTo>
                  <a:pt x="0" y="42735"/>
                </a:lnTo>
                <a:lnTo>
                  <a:pt x="846" y="14158"/>
                </a:lnTo>
                <a:lnTo>
                  <a:pt x="76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2" name="SMARTInkShape-Group53"/>
          <p:cNvGrpSpPr/>
          <p:nvPr/>
        </p:nvGrpSpPr>
        <p:grpSpPr>
          <a:xfrm>
            <a:off x="4488180" y="3756659"/>
            <a:ext cx="861060" cy="449582"/>
            <a:chOff x="4488180" y="3756659"/>
            <a:chExt cx="861060" cy="449582"/>
          </a:xfrm>
        </p:grpSpPr>
        <p:sp>
          <p:nvSpPr>
            <p:cNvPr id="54" name="SMARTInkShape-350"/>
            <p:cNvSpPr/>
            <p:nvPr/>
          </p:nvSpPr>
          <p:spPr>
            <a:xfrm>
              <a:off x="4587240" y="3787140"/>
              <a:ext cx="53341" cy="7620"/>
            </a:xfrm>
            <a:custGeom>
              <a:avLst/>
              <a:gdLst/>
              <a:ahLst/>
              <a:cxnLst/>
              <a:rect l="0" t="0" r="0" b="0"/>
              <a:pathLst>
                <a:path w="53341" h="7620">
                  <a:moveTo>
                    <a:pt x="53340" y="0"/>
                  </a:moveTo>
                  <a:lnTo>
                    <a:pt x="16731" y="4045"/>
                  </a:lnTo>
                  <a:lnTo>
                    <a:pt x="0"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351"/>
            <p:cNvSpPr/>
            <p:nvPr/>
          </p:nvSpPr>
          <p:spPr>
            <a:xfrm>
              <a:off x="4869180" y="3756659"/>
              <a:ext cx="76201" cy="1"/>
            </a:xfrm>
            <a:custGeom>
              <a:avLst/>
              <a:gdLst/>
              <a:ahLst/>
              <a:cxnLst/>
              <a:rect l="0" t="0" r="0" b="0"/>
              <a:pathLst>
                <a:path w="76201" h="1">
                  <a:moveTo>
                    <a:pt x="76200" y="0"/>
                  </a:moveTo>
                  <a:lnTo>
                    <a:pt x="43636" y="0"/>
                  </a:lnTo>
                  <a:lnTo>
                    <a:pt x="6948" y="0"/>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352"/>
            <p:cNvSpPr/>
            <p:nvPr/>
          </p:nvSpPr>
          <p:spPr>
            <a:xfrm>
              <a:off x="5234939" y="3756659"/>
              <a:ext cx="114301" cy="1"/>
            </a:xfrm>
            <a:custGeom>
              <a:avLst/>
              <a:gdLst/>
              <a:ahLst/>
              <a:cxnLst/>
              <a:rect l="0" t="0" r="0" b="0"/>
              <a:pathLst>
                <a:path w="114301" h="1">
                  <a:moveTo>
                    <a:pt x="114300" y="0"/>
                  </a:moveTo>
                  <a:lnTo>
                    <a:pt x="77692" y="0"/>
                  </a:lnTo>
                  <a:lnTo>
                    <a:pt x="39932" y="0"/>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353"/>
            <p:cNvSpPr/>
            <p:nvPr/>
          </p:nvSpPr>
          <p:spPr>
            <a:xfrm>
              <a:off x="5044439" y="4206240"/>
              <a:ext cx="22862" cy="1"/>
            </a:xfrm>
            <a:custGeom>
              <a:avLst/>
              <a:gdLst/>
              <a:ahLst/>
              <a:cxnLst/>
              <a:rect l="0" t="0" r="0" b="0"/>
              <a:pathLst>
                <a:path w="22862" h="1">
                  <a:moveTo>
                    <a:pt x="0" y="0"/>
                  </a:moveTo>
                  <a:lnTo>
                    <a:pt x="2286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354"/>
            <p:cNvSpPr/>
            <p:nvPr/>
          </p:nvSpPr>
          <p:spPr>
            <a:xfrm>
              <a:off x="4594859" y="4130040"/>
              <a:ext cx="83822" cy="38101"/>
            </a:xfrm>
            <a:custGeom>
              <a:avLst/>
              <a:gdLst/>
              <a:ahLst/>
              <a:cxnLst/>
              <a:rect l="0" t="0" r="0" b="0"/>
              <a:pathLst>
                <a:path w="83822" h="38101">
                  <a:moveTo>
                    <a:pt x="0" y="0"/>
                  </a:moveTo>
                  <a:lnTo>
                    <a:pt x="0" y="4045"/>
                  </a:lnTo>
                  <a:lnTo>
                    <a:pt x="847" y="5236"/>
                  </a:lnTo>
                  <a:lnTo>
                    <a:pt x="2258" y="6031"/>
                  </a:lnTo>
                  <a:lnTo>
                    <a:pt x="4045" y="6560"/>
                  </a:lnTo>
                  <a:lnTo>
                    <a:pt x="40964" y="27163"/>
                  </a:lnTo>
                  <a:lnTo>
                    <a:pt x="77248" y="36911"/>
                  </a:lnTo>
                  <a:lnTo>
                    <a:pt x="83821"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355"/>
            <p:cNvSpPr/>
            <p:nvPr/>
          </p:nvSpPr>
          <p:spPr>
            <a:xfrm>
              <a:off x="4488180" y="3977640"/>
              <a:ext cx="7621" cy="38101"/>
            </a:xfrm>
            <a:custGeom>
              <a:avLst/>
              <a:gdLst/>
              <a:ahLst/>
              <a:cxnLst/>
              <a:rect l="0" t="0" r="0" b="0"/>
              <a:pathLst>
                <a:path w="7621" h="38101">
                  <a:moveTo>
                    <a:pt x="7620" y="0"/>
                  </a:moveTo>
                  <a:lnTo>
                    <a:pt x="3574" y="4045"/>
                  </a:lnTo>
                  <a:lnTo>
                    <a:pt x="1588" y="8288"/>
                  </a:lnTo>
                  <a:lnTo>
                    <a:pt x="0"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356"/>
            <p:cNvSpPr/>
            <p:nvPr/>
          </p:nvSpPr>
          <p:spPr>
            <a:xfrm>
              <a:off x="4526280" y="3848100"/>
              <a:ext cx="30480" cy="15241"/>
            </a:xfrm>
            <a:custGeom>
              <a:avLst/>
              <a:gdLst/>
              <a:ahLst/>
              <a:cxnLst/>
              <a:rect l="0" t="0" r="0" b="0"/>
              <a:pathLst>
                <a:path w="30480" h="15241">
                  <a:moveTo>
                    <a:pt x="30479" y="0"/>
                  </a:moveTo>
                  <a:lnTo>
                    <a:pt x="30479" y="4045"/>
                  </a:lnTo>
                  <a:lnTo>
                    <a:pt x="29633" y="5236"/>
                  </a:lnTo>
                  <a:lnTo>
                    <a:pt x="28222" y="6031"/>
                  </a:lnTo>
                  <a:lnTo>
                    <a:pt x="0"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357"/>
            <p:cNvSpPr/>
            <p:nvPr/>
          </p:nvSpPr>
          <p:spPr>
            <a:xfrm>
              <a:off x="4655819" y="3810000"/>
              <a:ext cx="45722" cy="7620"/>
            </a:xfrm>
            <a:custGeom>
              <a:avLst/>
              <a:gdLst/>
              <a:ahLst/>
              <a:cxnLst/>
              <a:rect l="0" t="0" r="0" b="0"/>
              <a:pathLst>
                <a:path w="45722" h="7620">
                  <a:moveTo>
                    <a:pt x="45721" y="0"/>
                  </a:moveTo>
                  <a:lnTo>
                    <a:pt x="20282" y="0"/>
                  </a:lnTo>
                  <a:lnTo>
                    <a:pt x="15223" y="2257"/>
                  </a:lnTo>
                  <a:lnTo>
                    <a:pt x="10153" y="5236"/>
                  </a:lnTo>
                  <a:lnTo>
                    <a:pt x="0"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6" name="SMARTInkShape-Group54"/>
          <p:cNvGrpSpPr/>
          <p:nvPr/>
        </p:nvGrpSpPr>
        <p:grpSpPr>
          <a:xfrm>
            <a:off x="5478780" y="3802380"/>
            <a:ext cx="350416" cy="396240"/>
            <a:chOff x="5478780" y="3802380"/>
            <a:chExt cx="350416" cy="396240"/>
          </a:xfrm>
        </p:grpSpPr>
        <p:sp>
          <p:nvSpPr>
            <p:cNvPr id="63" name="SMARTInkShape-358"/>
            <p:cNvSpPr/>
            <p:nvPr/>
          </p:nvSpPr>
          <p:spPr>
            <a:xfrm>
              <a:off x="5539739" y="3802380"/>
              <a:ext cx="76201" cy="15240"/>
            </a:xfrm>
            <a:custGeom>
              <a:avLst/>
              <a:gdLst/>
              <a:ahLst/>
              <a:cxnLst/>
              <a:rect l="0" t="0" r="0" b="0"/>
              <a:pathLst>
                <a:path w="76201" h="15240">
                  <a:moveTo>
                    <a:pt x="76200" y="15239"/>
                  </a:moveTo>
                  <a:lnTo>
                    <a:pt x="72155" y="15239"/>
                  </a:lnTo>
                  <a:lnTo>
                    <a:pt x="67912" y="12982"/>
                  </a:lnTo>
                  <a:lnTo>
                    <a:pt x="65594" y="11194"/>
                  </a:lnTo>
                  <a:lnTo>
                    <a:pt x="32930" y="5832"/>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359"/>
            <p:cNvSpPr/>
            <p:nvPr/>
          </p:nvSpPr>
          <p:spPr>
            <a:xfrm>
              <a:off x="5730239" y="3916680"/>
              <a:ext cx="98957" cy="220980"/>
            </a:xfrm>
            <a:custGeom>
              <a:avLst/>
              <a:gdLst/>
              <a:ahLst/>
              <a:cxnLst/>
              <a:rect l="0" t="0" r="0" b="0"/>
              <a:pathLst>
                <a:path w="98957" h="220980">
                  <a:moveTo>
                    <a:pt x="0" y="220979"/>
                  </a:moveTo>
                  <a:lnTo>
                    <a:pt x="6930" y="214896"/>
                  </a:lnTo>
                  <a:lnTo>
                    <a:pt x="43351" y="191495"/>
                  </a:lnTo>
                  <a:lnTo>
                    <a:pt x="66345" y="173467"/>
                  </a:lnTo>
                  <a:lnTo>
                    <a:pt x="86230" y="139595"/>
                  </a:lnTo>
                  <a:lnTo>
                    <a:pt x="97268" y="105086"/>
                  </a:lnTo>
                  <a:lnTo>
                    <a:pt x="98956" y="71026"/>
                  </a:lnTo>
                  <a:lnTo>
                    <a:pt x="98208" y="42468"/>
                  </a:lnTo>
                  <a:lnTo>
                    <a:pt x="92976" y="28575"/>
                  </a:lnTo>
                  <a:lnTo>
                    <a:pt x="685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360"/>
            <p:cNvSpPr/>
            <p:nvPr/>
          </p:nvSpPr>
          <p:spPr>
            <a:xfrm>
              <a:off x="5478780" y="4198619"/>
              <a:ext cx="15240" cy="1"/>
            </a:xfrm>
            <a:custGeom>
              <a:avLst/>
              <a:gdLst/>
              <a:ahLst/>
              <a:cxnLst/>
              <a:rect l="0" t="0" r="0" b="0"/>
              <a:pathLst>
                <a:path w="15240" h="1">
                  <a:moveTo>
                    <a:pt x="0" y="0"/>
                  </a:moveTo>
                  <a:lnTo>
                    <a:pt x="1523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Structure</a:t>
            </a:r>
            <a:endParaRPr lang="en-US" dirty="0"/>
          </a:p>
        </p:txBody>
      </p:sp>
      <p:pic>
        <p:nvPicPr>
          <p:cNvPr id="5" name="Picture 4"/>
          <p:cNvPicPr>
            <a:picLocks noChangeAspect="1"/>
          </p:cNvPicPr>
          <p:nvPr/>
        </p:nvPicPr>
        <p:blipFill>
          <a:blip r:embed="rId2"/>
          <a:stretch>
            <a:fillRect/>
          </a:stretch>
        </p:blipFill>
        <p:spPr>
          <a:xfrm>
            <a:off x="0" y="1316608"/>
            <a:ext cx="4636675" cy="5541392"/>
          </a:xfrm>
          <a:prstGeom prst="rect">
            <a:avLst/>
          </a:prstGeom>
        </p:spPr>
      </p:pic>
      <p:sp>
        <p:nvSpPr>
          <p:cNvPr id="3" name="Content Placeholder 2"/>
          <p:cNvSpPr>
            <a:spLocks noGrp="1"/>
          </p:cNvSpPr>
          <p:nvPr>
            <p:ph idx="1"/>
          </p:nvPr>
        </p:nvSpPr>
        <p:spPr>
          <a:xfrm>
            <a:off x="4267201" y="1527048"/>
            <a:ext cx="4876800" cy="5330952"/>
          </a:xfrm>
        </p:spPr>
        <p:txBody>
          <a:bodyPr>
            <a:normAutofit/>
          </a:bodyPr>
          <a:lstStyle/>
          <a:p>
            <a:r>
              <a:rPr lang="en-US" dirty="0" smtClean="0"/>
              <a:t>The four subunits are arranged in pairs</a:t>
            </a:r>
          </a:p>
          <a:p>
            <a:pPr lvl="1"/>
            <a:r>
              <a:rPr lang="en-US" dirty="0" smtClean="0"/>
              <a:t>The two sides come together to form a rung on the “twisted” ladder</a:t>
            </a:r>
          </a:p>
          <a:p>
            <a:r>
              <a:rPr lang="en-US" dirty="0" smtClean="0"/>
              <a:t>Called a Double Helix</a:t>
            </a:r>
          </a:p>
          <a:p>
            <a:r>
              <a:rPr lang="en-US" dirty="0" smtClean="0"/>
              <a:t>The nitrogen bases pair up…</a:t>
            </a:r>
          </a:p>
          <a:p>
            <a:pPr lvl="1"/>
            <a:r>
              <a:rPr lang="en-US" dirty="0" smtClean="0"/>
              <a:t>A with T</a:t>
            </a:r>
          </a:p>
          <a:p>
            <a:pPr lvl="1"/>
            <a:r>
              <a:rPr lang="en-US" dirty="0" smtClean="0"/>
              <a:t>G with 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4656231" cy="758952"/>
          </a:xfrm>
        </p:spPr>
        <p:txBody>
          <a:bodyPr/>
          <a:lstStyle/>
          <a:p>
            <a:r>
              <a:rPr lang="en-US" dirty="0" smtClean="0"/>
              <a:t>Nitrogen Bases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 Adenine</a:t>
            </a:r>
          </a:p>
          <a:p>
            <a:r>
              <a:rPr lang="en-US" dirty="0" smtClean="0"/>
              <a:t>T = Thymine</a:t>
            </a:r>
          </a:p>
          <a:p>
            <a:r>
              <a:rPr lang="en-US" dirty="0" smtClean="0"/>
              <a:t>C = Cytosine</a:t>
            </a:r>
          </a:p>
          <a:p>
            <a:r>
              <a:rPr lang="en-US" dirty="0" smtClean="0"/>
              <a:t>G = Guanine</a:t>
            </a:r>
          </a:p>
          <a:p>
            <a:endParaRPr lang="en-US" dirty="0" smtClean="0"/>
          </a:p>
          <a:p>
            <a:r>
              <a:rPr lang="en-US" dirty="0" smtClean="0"/>
              <a:t>A and G are </a:t>
            </a:r>
            <a:r>
              <a:rPr lang="en-US" dirty="0" err="1" smtClean="0"/>
              <a:t>purines</a:t>
            </a:r>
            <a:r>
              <a:rPr lang="en-US" dirty="0" smtClean="0"/>
              <a:t> – they have double ring of carbon and nitrogen atoms</a:t>
            </a:r>
          </a:p>
          <a:p>
            <a:r>
              <a:rPr lang="en-US" dirty="0" smtClean="0"/>
              <a:t>T and C are </a:t>
            </a:r>
            <a:r>
              <a:rPr lang="en-US" dirty="0" err="1" smtClean="0"/>
              <a:t>pyrimidines</a:t>
            </a:r>
            <a:r>
              <a:rPr lang="en-US" dirty="0" smtClean="0"/>
              <a:t> – they have a single ring of carbon and nitrogen atoms</a:t>
            </a:r>
          </a:p>
          <a:p>
            <a:pPr lvl="1"/>
            <a:r>
              <a:rPr lang="en-US" dirty="0" smtClean="0"/>
              <a:t>A double ring is compatible with a single ring so they pair up – form a chemical bond</a:t>
            </a:r>
          </a:p>
        </p:txBody>
      </p:sp>
      <p:pic>
        <p:nvPicPr>
          <p:cNvPr id="4" name="Picture 3"/>
          <p:cNvPicPr>
            <a:picLocks noChangeAspect="1"/>
          </p:cNvPicPr>
          <p:nvPr/>
        </p:nvPicPr>
        <p:blipFill>
          <a:blip r:embed="rId2"/>
          <a:stretch>
            <a:fillRect/>
          </a:stretch>
        </p:blipFill>
        <p:spPr>
          <a:xfrm>
            <a:off x="4731831" y="43370"/>
            <a:ext cx="4412170" cy="34378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Bonds</a:t>
            </a:r>
            <a:endParaRPr lang="en-US" dirty="0"/>
          </a:p>
        </p:txBody>
      </p:sp>
      <p:pic>
        <p:nvPicPr>
          <p:cNvPr id="4" name="Picture 3"/>
          <p:cNvPicPr>
            <a:picLocks noChangeAspect="1"/>
          </p:cNvPicPr>
          <p:nvPr/>
        </p:nvPicPr>
        <p:blipFill>
          <a:blip r:embed="rId2"/>
          <a:stretch>
            <a:fillRect/>
          </a:stretch>
        </p:blipFill>
        <p:spPr>
          <a:xfrm>
            <a:off x="4047067" y="0"/>
            <a:ext cx="4886621" cy="3664966"/>
          </a:xfrm>
          <a:prstGeom prst="rect">
            <a:avLst/>
          </a:prstGeom>
        </p:spPr>
      </p:pic>
      <p:sp>
        <p:nvSpPr>
          <p:cNvPr id="3" name="Content Placeholder 2"/>
          <p:cNvSpPr>
            <a:spLocks noGrp="1"/>
          </p:cNvSpPr>
          <p:nvPr>
            <p:ph idx="1"/>
          </p:nvPr>
        </p:nvSpPr>
        <p:spPr>
          <a:xfrm>
            <a:off x="1435608" y="3285066"/>
            <a:ext cx="7498080" cy="2963333"/>
          </a:xfrm>
        </p:spPr>
        <p:txBody>
          <a:bodyPr/>
          <a:lstStyle/>
          <a:p>
            <a:r>
              <a:rPr lang="en-US" dirty="0" smtClean="0"/>
              <a:t>Hydrogen bonds hold the nitrogen bases together</a:t>
            </a:r>
          </a:p>
          <a:p>
            <a:pPr lvl="1"/>
            <a:r>
              <a:rPr lang="en-US" dirty="0" smtClean="0"/>
              <a:t>They share a proton</a:t>
            </a:r>
          </a:p>
          <a:p>
            <a:r>
              <a:rPr lang="en-US" dirty="0" smtClean="0"/>
              <a:t>A + T = 2 Hydrogen Bonds</a:t>
            </a:r>
          </a:p>
          <a:p>
            <a:r>
              <a:rPr lang="en-US" dirty="0" smtClean="0"/>
              <a:t>C + G = 3 Hydrogen Bonds</a:t>
            </a:r>
          </a:p>
          <a:p>
            <a:endParaRPr lang="en-US" dirty="0" smtClean="0"/>
          </a:p>
        </p:txBody>
      </p:sp>
      <p:grpSp>
        <p:nvGrpSpPr>
          <p:cNvPr id="14" name="SMARTInkShape-Group55"/>
          <p:cNvGrpSpPr/>
          <p:nvPr/>
        </p:nvGrpSpPr>
        <p:grpSpPr>
          <a:xfrm>
            <a:off x="556260" y="5417819"/>
            <a:ext cx="1409700" cy="1035282"/>
            <a:chOff x="556260" y="5417819"/>
            <a:chExt cx="1409700" cy="1035282"/>
          </a:xfrm>
        </p:grpSpPr>
        <p:sp>
          <p:nvSpPr>
            <p:cNvPr id="5" name="SMARTInkShape-361"/>
            <p:cNvSpPr/>
            <p:nvPr/>
          </p:nvSpPr>
          <p:spPr>
            <a:xfrm>
              <a:off x="1066800" y="5684522"/>
              <a:ext cx="381001" cy="22509"/>
            </a:xfrm>
            <a:custGeom>
              <a:avLst/>
              <a:gdLst/>
              <a:ahLst/>
              <a:cxnLst/>
              <a:rect l="0" t="0" r="0" b="0"/>
              <a:pathLst>
                <a:path w="381001" h="22509">
                  <a:moveTo>
                    <a:pt x="0" y="7617"/>
                  </a:moveTo>
                  <a:lnTo>
                    <a:pt x="0" y="1057"/>
                  </a:lnTo>
                  <a:lnTo>
                    <a:pt x="33134" y="39"/>
                  </a:lnTo>
                  <a:lnTo>
                    <a:pt x="69574" y="6"/>
                  </a:lnTo>
                  <a:lnTo>
                    <a:pt x="105187" y="0"/>
                  </a:lnTo>
                  <a:lnTo>
                    <a:pt x="142550" y="4043"/>
                  </a:lnTo>
                  <a:lnTo>
                    <a:pt x="180431" y="10604"/>
                  </a:lnTo>
                  <a:lnTo>
                    <a:pt x="218467" y="13865"/>
                  </a:lnTo>
                  <a:lnTo>
                    <a:pt x="256548" y="18876"/>
                  </a:lnTo>
                  <a:lnTo>
                    <a:pt x="286551" y="21677"/>
                  </a:lnTo>
                  <a:lnTo>
                    <a:pt x="315573" y="22508"/>
                  </a:lnTo>
                  <a:lnTo>
                    <a:pt x="349637" y="21942"/>
                  </a:lnTo>
                  <a:lnTo>
                    <a:pt x="381000" y="1523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362"/>
            <p:cNvSpPr/>
            <p:nvPr/>
          </p:nvSpPr>
          <p:spPr>
            <a:xfrm>
              <a:off x="1363979" y="5608319"/>
              <a:ext cx="296693" cy="259082"/>
            </a:xfrm>
            <a:custGeom>
              <a:avLst/>
              <a:gdLst/>
              <a:ahLst/>
              <a:cxnLst/>
              <a:rect l="0" t="0" r="0" b="0"/>
              <a:pathLst>
                <a:path w="296693" h="259082">
                  <a:moveTo>
                    <a:pt x="114300" y="0"/>
                  </a:moveTo>
                  <a:lnTo>
                    <a:pt x="110255" y="0"/>
                  </a:lnTo>
                  <a:lnTo>
                    <a:pt x="109064" y="847"/>
                  </a:lnTo>
                  <a:lnTo>
                    <a:pt x="108269" y="2258"/>
                  </a:lnTo>
                  <a:lnTo>
                    <a:pt x="107151" y="10547"/>
                  </a:lnTo>
                  <a:lnTo>
                    <a:pt x="106043" y="19081"/>
                  </a:lnTo>
                  <a:lnTo>
                    <a:pt x="100691" y="40616"/>
                  </a:lnTo>
                  <a:lnTo>
                    <a:pt x="95337" y="73123"/>
                  </a:lnTo>
                  <a:lnTo>
                    <a:pt x="85280" y="106919"/>
                  </a:lnTo>
                  <a:lnTo>
                    <a:pt x="70123" y="143071"/>
                  </a:lnTo>
                  <a:lnTo>
                    <a:pt x="56930" y="176572"/>
                  </a:lnTo>
                  <a:lnTo>
                    <a:pt x="53481" y="214347"/>
                  </a:lnTo>
                  <a:lnTo>
                    <a:pt x="53353" y="220398"/>
                  </a:lnTo>
                  <a:lnTo>
                    <a:pt x="54188" y="206256"/>
                  </a:lnTo>
                  <a:lnTo>
                    <a:pt x="67185" y="171407"/>
                  </a:lnTo>
                  <a:lnTo>
                    <a:pt x="82291" y="138155"/>
                  </a:lnTo>
                  <a:lnTo>
                    <a:pt x="93678" y="102832"/>
                  </a:lnTo>
                  <a:lnTo>
                    <a:pt x="97997" y="70172"/>
                  </a:lnTo>
                  <a:lnTo>
                    <a:pt x="98967" y="35923"/>
                  </a:lnTo>
                  <a:lnTo>
                    <a:pt x="99060" y="487"/>
                  </a:lnTo>
                  <a:lnTo>
                    <a:pt x="99060" y="4190"/>
                  </a:lnTo>
                  <a:lnTo>
                    <a:pt x="101318" y="8353"/>
                  </a:lnTo>
                  <a:lnTo>
                    <a:pt x="137417" y="45938"/>
                  </a:lnTo>
                  <a:lnTo>
                    <a:pt x="142412" y="50946"/>
                  </a:lnTo>
                  <a:lnTo>
                    <a:pt x="173915" y="65912"/>
                  </a:lnTo>
                  <a:lnTo>
                    <a:pt x="205475" y="84297"/>
                  </a:lnTo>
                  <a:lnTo>
                    <a:pt x="242959" y="103200"/>
                  </a:lnTo>
                  <a:lnTo>
                    <a:pt x="279482" y="119608"/>
                  </a:lnTo>
                  <a:lnTo>
                    <a:pt x="291615" y="121464"/>
                  </a:lnTo>
                  <a:lnTo>
                    <a:pt x="293470" y="122462"/>
                  </a:lnTo>
                  <a:lnTo>
                    <a:pt x="294707" y="123976"/>
                  </a:lnTo>
                  <a:lnTo>
                    <a:pt x="296692" y="128441"/>
                  </a:lnTo>
                  <a:lnTo>
                    <a:pt x="296008" y="128808"/>
                  </a:lnTo>
                  <a:lnTo>
                    <a:pt x="286569" y="131653"/>
                  </a:lnTo>
                  <a:lnTo>
                    <a:pt x="250529" y="144966"/>
                  </a:lnTo>
                  <a:lnTo>
                    <a:pt x="212706" y="159022"/>
                  </a:lnTo>
                  <a:lnTo>
                    <a:pt x="176854" y="173177"/>
                  </a:lnTo>
                  <a:lnTo>
                    <a:pt x="149722" y="183084"/>
                  </a:lnTo>
                  <a:lnTo>
                    <a:pt x="122423" y="193977"/>
                  </a:lnTo>
                  <a:lnTo>
                    <a:pt x="87168" y="212697"/>
                  </a:lnTo>
                  <a:lnTo>
                    <a:pt x="51980" y="225206"/>
                  </a:lnTo>
                  <a:lnTo>
                    <a:pt x="16535" y="245097"/>
                  </a:lnTo>
                  <a:lnTo>
                    <a:pt x="0" y="2590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363"/>
            <p:cNvSpPr/>
            <p:nvPr/>
          </p:nvSpPr>
          <p:spPr>
            <a:xfrm>
              <a:off x="571500" y="5417819"/>
              <a:ext cx="182880" cy="388621"/>
            </a:xfrm>
            <a:custGeom>
              <a:avLst/>
              <a:gdLst/>
              <a:ahLst/>
              <a:cxnLst/>
              <a:rect l="0" t="0" r="0" b="0"/>
              <a:pathLst>
                <a:path w="182880" h="388621">
                  <a:moveTo>
                    <a:pt x="182879" y="0"/>
                  </a:moveTo>
                  <a:lnTo>
                    <a:pt x="178834" y="4046"/>
                  </a:lnTo>
                  <a:lnTo>
                    <a:pt x="176848" y="8290"/>
                  </a:lnTo>
                  <a:lnTo>
                    <a:pt x="164747" y="40091"/>
                  </a:lnTo>
                  <a:lnTo>
                    <a:pt x="154023" y="69821"/>
                  </a:lnTo>
                  <a:lnTo>
                    <a:pt x="141215" y="98487"/>
                  </a:lnTo>
                  <a:lnTo>
                    <a:pt x="126696" y="133415"/>
                  </a:lnTo>
                  <a:lnTo>
                    <a:pt x="110823" y="171422"/>
                  </a:lnTo>
                  <a:lnTo>
                    <a:pt x="97514" y="199802"/>
                  </a:lnTo>
                  <a:lnTo>
                    <a:pt x="85391" y="227090"/>
                  </a:lnTo>
                  <a:lnTo>
                    <a:pt x="73511" y="253329"/>
                  </a:lnTo>
                  <a:lnTo>
                    <a:pt x="54236" y="291055"/>
                  </a:lnTo>
                  <a:lnTo>
                    <a:pt x="41564" y="323211"/>
                  </a:lnTo>
                  <a:lnTo>
                    <a:pt x="21612" y="361129"/>
                  </a:lnTo>
                  <a:lnTo>
                    <a:pt x="0" y="388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364"/>
            <p:cNvSpPr/>
            <p:nvPr/>
          </p:nvSpPr>
          <p:spPr>
            <a:xfrm>
              <a:off x="556260" y="5623560"/>
              <a:ext cx="167641" cy="60960"/>
            </a:xfrm>
            <a:custGeom>
              <a:avLst/>
              <a:gdLst/>
              <a:ahLst/>
              <a:cxnLst/>
              <a:rect l="0" t="0" r="0" b="0"/>
              <a:pathLst>
                <a:path w="167641" h="60960">
                  <a:moveTo>
                    <a:pt x="0" y="0"/>
                  </a:moveTo>
                  <a:lnTo>
                    <a:pt x="6930" y="6083"/>
                  </a:lnTo>
                  <a:lnTo>
                    <a:pt x="32563" y="17911"/>
                  </a:lnTo>
                  <a:lnTo>
                    <a:pt x="67454" y="27965"/>
                  </a:lnTo>
                  <a:lnTo>
                    <a:pt x="104701" y="40362"/>
                  </a:lnTo>
                  <a:lnTo>
                    <a:pt x="136769" y="54822"/>
                  </a:lnTo>
                  <a:lnTo>
                    <a:pt x="167640" y="609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365"/>
            <p:cNvSpPr/>
            <p:nvPr/>
          </p:nvSpPr>
          <p:spPr>
            <a:xfrm>
              <a:off x="731873" y="5722619"/>
              <a:ext cx="190148" cy="121878"/>
            </a:xfrm>
            <a:custGeom>
              <a:avLst/>
              <a:gdLst/>
              <a:ahLst/>
              <a:cxnLst/>
              <a:rect l="0" t="0" r="0" b="0"/>
              <a:pathLst>
                <a:path w="190148" h="121878">
                  <a:moveTo>
                    <a:pt x="83466" y="0"/>
                  </a:moveTo>
                  <a:lnTo>
                    <a:pt x="79421" y="4046"/>
                  </a:lnTo>
                  <a:lnTo>
                    <a:pt x="77435" y="10547"/>
                  </a:lnTo>
                  <a:lnTo>
                    <a:pt x="74059" y="23727"/>
                  </a:lnTo>
                  <a:lnTo>
                    <a:pt x="69126" y="33406"/>
                  </a:lnTo>
                  <a:lnTo>
                    <a:pt x="43533" y="70861"/>
                  </a:lnTo>
                  <a:lnTo>
                    <a:pt x="20305" y="107403"/>
                  </a:lnTo>
                  <a:lnTo>
                    <a:pt x="8801" y="120256"/>
                  </a:lnTo>
                  <a:lnTo>
                    <a:pt x="5691" y="121181"/>
                  </a:lnTo>
                  <a:lnTo>
                    <a:pt x="0" y="121877"/>
                  </a:lnTo>
                  <a:lnTo>
                    <a:pt x="12665" y="107228"/>
                  </a:lnTo>
                  <a:lnTo>
                    <a:pt x="24827" y="84681"/>
                  </a:lnTo>
                  <a:lnTo>
                    <a:pt x="40692" y="68836"/>
                  </a:lnTo>
                  <a:lnTo>
                    <a:pt x="76234" y="38823"/>
                  </a:lnTo>
                  <a:lnTo>
                    <a:pt x="109952" y="21085"/>
                  </a:lnTo>
                  <a:lnTo>
                    <a:pt x="131439" y="11158"/>
                  </a:lnTo>
                  <a:lnTo>
                    <a:pt x="157089" y="8087"/>
                  </a:lnTo>
                  <a:lnTo>
                    <a:pt x="190147" y="152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366"/>
            <p:cNvSpPr/>
            <p:nvPr/>
          </p:nvSpPr>
          <p:spPr>
            <a:xfrm>
              <a:off x="858670" y="5807521"/>
              <a:ext cx="162410" cy="164818"/>
            </a:xfrm>
            <a:custGeom>
              <a:avLst/>
              <a:gdLst/>
              <a:ahLst/>
              <a:cxnLst/>
              <a:rect l="0" t="0" r="0" b="0"/>
              <a:pathLst>
                <a:path w="162410" h="164818">
                  <a:moveTo>
                    <a:pt x="162409" y="29398"/>
                  </a:moveTo>
                  <a:lnTo>
                    <a:pt x="162409" y="25353"/>
                  </a:lnTo>
                  <a:lnTo>
                    <a:pt x="160152" y="21110"/>
                  </a:lnTo>
                  <a:lnTo>
                    <a:pt x="157173" y="16401"/>
                  </a:lnTo>
                  <a:lnTo>
                    <a:pt x="155849" y="11487"/>
                  </a:lnTo>
                  <a:lnTo>
                    <a:pt x="153802" y="9837"/>
                  </a:lnTo>
                  <a:lnTo>
                    <a:pt x="123038" y="107"/>
                  </a:lnTo>
                  <a:lnTo>
                    <a:pt x="99693" y="0"/>
                  </a:lnTo>
                  <a:lnTo>
                    <a:pt x="67163" y="9555"/>
                  </a:lnTo>
                  <a:lnTo>
                    <a:pt x="46982" y="20885"/>
                  </a:lnTo>
                  <a:lnTo>
                    <a:pt x="12896" y="56424"/>
                  </a:lnTo>
                  <a:lnTo>
                    <a:pt x="1458" y="76353"/>
                  </a:lnTo>
                  <a:lnTo>
                    <a:pt x="0" y="90907"/>
                  </a:lnTo>
                  <a:lnTo>
                    <a:pt x="3939" y="111123"/>
                  </a:lnTo>
                  <a:lnTo>
                    <a:pt x="16901" y="137170"/>
                  </a:lnTo>
                  <a:lnTo>
                    <a:pt x="28312" y="147288"/>
                  </a:lnTo>
                  <a:lnTo>
                    <a:pt x="57669" y="162641"/>
                  </a:lnTo>
                  <a:lnTo>
                    <a:pt x="68163" y="164817"/>
                  </a:lnTo>
                  <a:lnTo>
                    <a:pt x="87636" y="161997"/>
                  </a:lnTo>
                  <a:lnTo>
                    <a:pt x="121449" y="148601"/>
                  </a:lnTo>
                  <a:lnTo>
                    <a:pt x="136914" y="137061"/>
                  </a:lnTo>
                  <a:lnTo>
                    <a:pt x="148176" y="122917"/>
                  </a:lnTo>
                  <a:lnTo>
                    <a:pt x="152830" y="103956"/>
                  </a:lnTo>
                  <a:lnTo>
                    <a:pt x="154617" y="70340"/>
                  </a:lnTo>
                  <a:lnTo>
                    <a:pt x="147376" y="33088"/>
                  </a:lnTo>
                  <a:lnTo>
                    <a:pt x="147169" y="2939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367"/>
            <p:cNvSpPr/>
            <p:nvPr/>
          </p:nvSpPr>
          <p:spPr>
            <a:xfrm>
              <a:off x="1059192" y="5875019"/>
              <a:ext cx="171177" cy="251462"/>
            </a:xfrm>
            <a:custGeom>
              <a:avLst/>
              <a:gdLst/>
              <a:ahLst/>
              <a:cxnLst/>
              <a:rect l="0" t="0" r="0" b="0"/>
              <a:pathLst>
                <a:path w="171177" h="251462">
                  <a:moveTo>
                    <a:pt x="53328" y="0"/>
                  </a:moveTo>
                  <a:lnTo>
                    <a:pt x="53328" y="6562"/>
                  </a:lnTo>
                  <a:lnTo>
                    <a:pt x="59359" y="24059"/>
                  </a:lnTo>
                  <a:lnTo>
                    <a:pt x="60808" y="55703"/>
                  </a:lnTo>
                  <a:lnTo>
                    <a:pt x="58648" y="76901"/>
                  </a:lnTo>
                  <a:lnTo>
                    <a:pt x="47098" y="114393"/>
                  </a:lnTo>
                  <a:lnTo>
                    <a:pt x="24902" y="148367"/>
                  </a:lnTo>
                  <a:lnTo>
                    <a:pt x="3643" y="172336"/>
                  </a:lnTo>
                  <a:lnTo>
                    <a:pt x="469" y="181325"/>
                  </a:lnTo>
                  <a:lnTo>
                    <a:pt x="308" y="180997"/>
                  </a:lnTo>
                  <a:lnTo>
                    <a:pt x="0" y="160883"/>
                  </a:lnTo>
                  <a:lnTo>
                    <a:pt x="4036" y="146823"/>
                  </a:lnTo>
                  <a:lnTo>
                    <a:pt x="19916" y="120818"/>
                  </a:lnTo>
                  <a:lnTo>
                    <a:pt x="53945" y="83676"/>
                  </a:lnTo>
                  <a:lnTo>
                    <a:pt x="83929" y="60242"/>
                  </a:lnTo>
                  <a:lnTo>
                    <a:pt x="106704" y="50399"/>
                  </a:lnTo>
                  <a:lnTo>
                    <a:pt x="140727" y="46337"/>
                  </a:lnTo>
                  <a:lnTo>
                    <a:pt x="152978" y="45904"/>
                  </a:lnTo>
                  <a:lnTo>
                    <a:pt x="159141" y="48060"/>
                  </a:lnTo>
                  <a:lnTo>
                    <a:pt x="161970" y="49820"/>
                  </a:lnTo>
                  <a:lnTo>
                    <a:pt x="163856" y="52687"/>
                  </a:lnTo>
                  <a:lnTo>
                    <a:pt x="169140" y="67198"/>
                  </a:lnTo>
                  <a:lnTo>
                    <a:pt x="171176" y="70198"/>
                  </a:lnTo>
                  <a:lnTo>
                    <a:pt x="170840" y="74739"/>
                  </a:lnTo>
                  <a:lnTo>
                    <a:pt x="157723" y="107491"/>
                  </a:lnTo>
                  <a:lnTo>
                    <a:pt x="144801" y="144887"/>
                  </a:lnTo>
                  <a:lnTo>
                    <a:pt x="132072" y="182048"/>
                  </a:lnTo>
                  <a:lnTo>
                    <a:pt x="124166" y="205074"/>
                  </a:lnTo>
                  <a:lnTo>
                    <a:pt x="120319" y="220783"/>
                  </a:lnTo>
                  <a:lnTo>
                    <a:pt x="118308" y="225929"/>
                  </a:lnTo>
                  <a:lnTo>
                    <a:pt x="117815" y="230206"/>
                  </a:lnTo>
                  <a:lnTo>
                    <a:pt x="121201" y="245923"/>
                  </a:lnTo>
                  <a:lnTo>
                    <a:pt x="122283" y="247769"/>
                  </a:lnTo>
                  <a:lnTo>
                    <a:pt x="123851" y="249000"/>
                  </a:lnTo>
                  <a:lnTo>
                    <a:pt x="129528" y="2514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368"/>
            <p:cNvSpPr/>
            <p:nvPr/>
          </p:nvSpPr>
          <p:spPr>
            <a:xfrm>
              <a:off x="1143000" y="5997281"/>
              <a:ext cx="266120" cy="455820"/>
            </a:xfrm>
            <a:custGeom>
              <a:avLst/>
              <a:gdLst/>
              <a:ahLst/>
              <a:cxnLst/>
              <a:rect l="0" t="0" r="0" b="0"/>
              <a:pathLst>
                <a:path w="266120" h="455820">
                  <a:moveTo>
                    <a:pt x="259079" y="52999"/>
                  </a:moveTo>
                  <a:lnTo>
                    <a:pt x="259079" y="28526"/>
                  </a:lnTo>
                  <a:lnTo>
                    <a:pt x="256822" y="22931"/>
                  </a:lnTo>
                  <a:lnTo>
                    <a:pt x="246082" y="5483"/>
                  </a:lnTo>
                  <a:lnTo>
                    <a:pt x="241167" y="2247"/>
                  </a:lnTo>
                  <a:lnTo>
                    <a:pt x="220293" y="0"/>
                  </a:lnTo>
                  <a:lnTo>
                    <a:pt x="209668" y="656"/>
                  </a:lnTo>
                  <a:lnTo>
                    <a:pt x="189406" y="6633"/>
                  </a:lnTo>
                  <a:lnTo>
                    <a:pt x="152256" y="28182"/>
                  </a:lnTo>
                  <a:lnTo>
                    <a:pt x="129497" y="47057"/>
                  </a:lnTo>
                  <a:lnTo>
                    <a:pt x="114757" y="68735"/>
                  </a:lnTo>
                  <a:lnTo>
                    <a:pt x="109073" y="87201"/>
                  </a:lnTo>
                  <a:lnTo>
                    <a:pt x="107389" y="103396"/>
                  </a:lnTo>
                  <a:lnTo>
                    <a:pt x="110935" y="118919"/>
                  </a:lnTo>
                  <a:lnTo>
                    <a:pt x="117320" y="126888"/>
                  </a:lnTo>
                  <a:lnTo>
                    <a:pt x="135216" y="138902"/>
                  </a:lnTo>
                  <a:lnTo>
                    <a:pt x="150036" y="142798"/>
                  </a:lnTo>
                  <a:lnTo>
                    <a:pt x="165152" y="143952"/>
                  </a:lnTo>
                  <a:lnTo>
                    <a:pt x="180355" y="140249"/>
                  </a:lnTo>
                  <a:lnTo>
                    <a:pt x="211773" y="120693"/>
                  </a:lnTo>
                  <a:lnTo>
                    <a:pt x="248827" y="85967"/>
                  </a:lnTo>
                  <a:lnTo>
                    <a:pt x="262291" y="71772"/>
                  </a:lnTo>
                  <a:lnTo>
                    <a:pt x="264740" y="66140"/>
                  </a:lnTo>
                  <a:lnTo>
                    <a:pt x="266119" y="58209"/>
                  </a:lnTo>
                  <a:lnTo>
                    <a:pt x="265466" y="56472"/>
                  </a:lnTo>
                  <a:lnTo>
                    <a:pt x="264184" y="55314"/>
                  </a:lnTo>
                  <a:lnTo>
                    <a:pt x="260088" y="53456"/>
                  </a:lnTo>
                  <a:lnTo>
                    <a:pt x="259752" y="54150"/>
                  </a:lnTo>
                  <a:lnTo>
                    <a:pt x="259378" y="57179"/>
                  </a:lnTo>
                  <a:lnTo>
                    <a:pt x="256955" y="61348"/>
                  </a:lnTo>
                  <a:lnTo>
                    <a:pt x="248500" y="74968"/>
                  </a:lnTo>
                  <a:lnTo>
                    <a:pt x="240203" y="107988"/>
                  </a:lnTo>
                  <a:lnTo>
                    <a:pt x="242243" y="143228"/>
                  </a:lnTo>
                  <a:lnTo>
                    <a:pt x="244213" y="173619"/>
                  </a:lnTo>
                  <a:lnTo>
                    <a:pt x="249783" y="208212"/>
                  </a:lnTo>
                  <a:lnTo>
                    <a:pt x="255949" y="241134"/>
                  </a:lnTo>
                  <a:lnTo>
                    <a:pt x="258999" y="277323"/>
                  </a:lnTo>
                  <a:lnTo>
                    <a:pt x="263195" y="314857"/>
                  </a:lnTo>
                  <a:lnTo>
                    <a:pt x="260675" y="351943"/>
                  </a:lnTo>
                  <a:lnTo>
                    <a:pt x="257859" y="383909"/>
                  </a:lnTo>
                  <a:lnTo>
                    <a:pt x="242595" y="417896"/>
                  </a:lnTo>
                  <a:lnTo>
                    <a:pt x="223274" y="445023"/>
                  </a:lnTo>
                  <a:lnTo>
                    <a:pt x="213250" y="451598"/>
                  </a:lnTo>
                  <a:lnTo>
                    <a:pt x="201458" y="454521"/>
                  </a:lnTo>
                  <a:lnTo>
                    <a:pt x="184928" y="455819"/>
                  </a:lnTo>
                  <a:lnTo>
                    <a:pt x="156581" y="448460"/>
                  </a:lnTo>
                  <a:lnTo>
                    <a:pt x="121899" y="430803"/>
                  </a:lnTo>
                  <a:lnTo>
                    <a:pt x="85572" y="408752"/>
                  </a:lnTo>
                  <a:lnTo>
                    <a:pt x="53686" y="376142"/>
                  </a:lnTo>
                  <a:lnTo>
                    <a:pt x="24621" y="343172"/>
                  </a:lnTo>
                  <a:lnTo>
                    <a:pt x="8971" y="312200"/>
                  </a:lnTo>
                  <a:lnTo>
                    <a:pt x="2658" y="289255"/>
                  </a:lnTo>
                  <a:lnTo>
                    <a:pt x="0" y="2511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369"/>
            <p:cNvSpPr/>
            <p:nvPr/>
          </p:nvSpPr>
          <p:spPr>
            <a:xfrm>
              <a:off x="1471585" y="6016767"/>
              <a:ext cx="494375" cy="307689"/>
            </a:xfrm>
            <a:custGeom>
              <a:avLst/>
              <a:gdLst/>
              <a:ahLst/>
              <a:cxnLst/>
              <a:rect l="0" t="0" r="0" b="0"/>
              <a:pathLst>
                <a:path w="494375" h="307689">
                  <a:moveTo>
                    <a:pt x="29555" y="79233"/>
                  </a:moveTo>
                  <a:lnTo>
                    <a:pt x="29555" y="83278"/>
                  </a:lnTo>
                  <a:lnTo>
                    <a:pt x="31812" y="87522"/>
                  </a:lnTo>
                  <a:lnTo>
                    <a:pt x="36485" y="92230"/>
                  </a:lnTo>
                  <a:lnTo>
                    <a:pt x="72906" y="118825"/>
                  </a:lnTo>
                  <a:lnTo>
                    <a:pt x="98325" y="128979"/>
                  </a:lnTo>
                  <a:lnTo>
                    <a:pt x="109790" y="130975"/>
                  </a:lnTo>
                  <a:lnTo>
                    <a:pt x="129810" y="128054"/>
                  </a:lnTo>
                  <a:lnTo>
                    <a:pt x="152401" y="119482"/>
                  </a:lnTo>
                  <a:lnTo>
                    <a:pt x="172753" y="103076"/>
                  </a:lnTo>
                  <a:lnTo>
                    <a:pt x="177865" y="91523"/>
                  </a:lnTo>
                  <a:lnTo>
                    <a:pt x="185806" y="61221"/>
                  </a:lnTo>
                  <a:lnTo>
                    <a:pt x="182625" y="41158"/>
                  </a:lnTo>
                  <a:lnTo>
                    <a:pt x="178584" y="29573"/>
                  </a:lnTo>
                  <a:lnTo>
                    <a:pt x="169450" y="21037"/>
                  </a:lnTo>
                  <a:lnTo>
                    <a:pt x="134217" y="3275"/>
                  </a:lnTo>
                  <a:lnTo>
                    <a:pt x="127269" y="654"/>
                  </a:lnTo>
                  <a:lnTo>
                    <a:pt x="112777" y="0"/>
                  </a:lnTo>
                  <a:lnTo>
                    <a:pt x="82776" y="6479"/>
                  </a:lnTo>
                  <a:lnTo>
                    <a:pt x="60000" y="21551"/>
                  </a:lnTo>
                  <a:lnTo>
                    <a:pt x="24188" y="56804"/>
                  </a:lnTo>
                  <a:lnTo>
                    <a:pt x="9620" y="79360"/>
                  </a:lnTo>
                  <a:lnTo>
                    <a:pt x="3761" y="94529"/>
                  </a:lnTo>
                  <a:lnTo>
                    <a:pt x="0" y="127221"/>
                  </a:lnTo>
                  <a:lnTo>
                    <a:pt x="1607" y="153847"/>
                  </a:lnTo>
                  <a:lnTo>
                    <a:pt x="9702" y="177823"/>
                  </a:lnTo>
                  <a:lnTo>
                    <a:pt x="32491" y="211093"/>
                  </a:lnTo>
                  <a:lnTo>
                    <a:pt x="42431" y="225044"/>
                  </a:lnTo>
                  <a:lnTo>
                    <a:pt x="57008" y="235195"/>
                  </a:lnTo>
                  <a:lnTo>
                    <a:pt x="89917" y="248611"/>
                  </a:lnTo>
                  <a:lnTo>
                    <a:pt x="120876" y="253330"/>
                  </a:lnTo>
                  <a:lnTo>
                    <a:pt x="151451" y="252006"/>
                  </a:lnTo>
                  <a:lnTo>
                    <a:pt x="174328" y="243877"/>
                  </a:lnTo>
                  <a:lnTo>
                    <a:pt x="211587" y="221925"/>
                  </a:lnTo>
                  <a:lnTo>
                    <a:pt x="245157" y="197872"/>
                  </a:lnTo>
                  <a:lnTo>
                    <a:pt x="269825" y="174998"/>
                  </a:lnTo>
                  <a:lnTo>
                    <a:pt x="280528" y="170842"/>
                  </a:lnTo>
                  <a:lnTo>
                    <a:pt x="280871" y="174768"/>
                  </a:lnTo>
                  <a:lnTo>
                    <a:pt x="278693" y="178984"/>
                  </a:lnTo>
                  <a:lnTo>
                    <a:pt x="270396" y="192634"/>
                  </a:lnTo>
                  <a:lnTo>
                    <a:pt x="255836" y="222640"/>
                  </a:lnTo>
                  <a:lnTo>
                    <a:pt x="227471" y="260403"/>
                  </a:lnTo>
                  <a:lnTo>
                    <a:pt x="219118" y="271513"/>
                  </a:lnTo>
                  <a:lnTo>
                    <a:pt x="209269" y="293528"/>
                  </a:lnTo>
                  <a:lnTo>
                    <a:pt x="198645" y="306186"/>
                  </a:lnTo>
                  <a:lnTo>
                    <a:pt x="195581" y="307101"/>
                  </a:lnTo>
                  <a:lnTo>
                    <a:pt x="190761" y="307688"/>
                  </a:lnTo>
                  <a:lnTo>
                    <a:pt x="192360" y="305511"/>
                  </a:lnTo>
                  <a:lnTo>
                    <a:pt x="193971" y="303744"/>
                  </a:lnTo>
                  <a:lnTo>
                    <a:pt x="195762" y="297266"/>
                  </a:lnTo>
                  <a:lnTo>
                    <a:pt x="199028" y="284100"/>
                  </a:lnTo>
                  <a:lnTo>
                    <a:pt x="211762" y="260435"/>
                  </a:lnTo>
                  <a:lnTo>
                    <a:pt x="229733" y="238755"/>
                  </a:lnTo>
                  <a:lnTo>
                    <a:pt x="246087" y="228307"/>
                  </a:lnTo>
                  <a:lnTo>
                    <a:pt x="276592" y="215407"/>
                  </a:lnTo>
                  <a:lnTo>
                    <a:pt x="310184" y="205377"/>
                  </a:lnTo>
                  <a:lnTo>
                    <a:pt x="341586" y="204662"/>
                  </a:lnTo>
                  <a:lnTo>
                    <a:pt x="372340" y="209812"/>
                  </a:lnTo>
                  <a:lnTo>
                    <a:pt x="409027" y="219138"/>
                  </a:lnTo>
                  <a:lnTo>
                    <a:pt x="445123" y="229980"/>
                  </a:lnTo>
                  <a:lnTo>
                    <a:pt x="480295" y="250403"/>
                  </a:lnTo>
                  <a:lnTo>
                    <a:pt x="494374" y="25449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 name="SMARTInkShape-370"/>
          <p:cNvSpPr/>
          <p:nvPr/>
        </p:nvSpPr>
        <p:spPr>
          <a:xfrm>
            <a:off x="335280" y="5380177"/>
            <a:ext cx="182567" cy="317903"/>
          </a:xfrm>
          <a:custGeom>
            <a:avLst/>
            <a:gdLst/>
            <a:ahLst/>
            <a:cxnLst/>
            <a:rect l="0" t="0" r="0" b="0"/>
            <a:pathLst>
              <a:path w="182567" h="317903">
                <a:moveTo>
                  <a:pt x="175259" y="129083"/>
                </a:moveTo>
                <a:lnTo>
                  <a:pt x="179305" y="125038"/>
                </a:lnTo>
                <a:lnTo>
                  <a:pt x="181291" y="120794"/>
                </a:lnTo>
                <a:lnTo>
                  <a:pt x="182566" y="107126"/>
                </a:lnTo>
                <a:lnTo>
                  <a:pt x="174254" y="73107"/>
                </a:lnTo>
                <a:lnTo>
                  <a:pt x="167475" y="63000"/>
                </a:lnTo>
                <a:lnTo>
                  <a:pt x="136134" y="37637"/>
                </a:lnTo>
                <a:lnTo>
                  <a:pt x="106477" y="21366"/>
                </a:lnTo>
                <a:lnTo>
                  <a:pt x="68553" y="7360"/>
                </a:lnTo>
                <a:lnTo>
                  <a:pt x="42139" y="1086"/>
                </a:lnTo>
                <a:lnTo>
                  <a:pt x="25844" y="0"/>
                </a:lnTo>
                <a:lnTo>
                  <a:pt x="22309" y="694"/>
                </a:lnTo>
                <a:lnTo>
                  <a:pt x="19953" y="2003"/>
                </a:lnTo>
                <a:lnTo>
                  <a:pt x="12125" y="10189"/>
                </a:lnTo>
                <a:lnTo>
                  <a:pt x="11470" y="13413"/>
                </a:lnTo>
                <a:lnTo>
                  <a:pt x="13000" y="21512"/>
                </a:lnTo>
                <a:lnTo>
                  <a:pt x="18621" y="35591"/>
                </a:lnTo>
                <a:lnTo>
                  <a:pt x="38879" y="65082"/>
                </a:lnTo>
                <a:lnTo>
                  <a:pt x="50299" y="82011"/>
                </a:lnTo>
                <a:lnTo>
                  <a:pt x="82968" y="115834"/>
                </a:lnTo>
                <a:lnTo>
                  <a:pt x="104169" y="144912"/>
                </a:lnTo>
                <a:lnTo>
                  <a:pt x="121176" y="177235"/>
                </a:lnTo>
                <a:lnTo>
                  <a:pt x="134681" y="211366"/>
                </a:lnTo>
                <a:lnTo>
                  <a:pt x="142785" y="249194"/>
                </a:lnTo>
                <a:lnTo>
                  <a:pt x="150548" y="286606"/>
                </a:lnTo>
                <a:lnTo>
                  <a:pt x="150730" y="297306"/>
                </a:lnTo>
                <a:lnTo>
                  <a:pt x="147989" y="304884"/>
                </a:lnTo>
                <a:lnTo>
                  <a:pt x="141690" y="311074"/>
                </a:lnTo>
                <a:lnTo>
                  <a:pt x="133246" y="315801"/>
                </a:lnTo>
                <a:lnTo>
                  <a:pt x="123849" y="317902"/>
                </a:lnTo>
                <a:lnTo>
                  <a:pt x="114028" y="316578"/>
                </a:lnTo>
                <a:lnTo>
                  <a:pt x="82780" y="306487"/>
                </a:lnTo>
                <a:lnTo>
                  <a:pt x="45583" y="290085"/>
                </a:lnTo>
                <a:lnTo>
                  <a:pt x="10593" y="265071"/>
                </a:lnTo>
                <a:lnTo>
                  <a:pt x="7062" y="261228"/>
                </a:lnTo>
                <a:lnTo>
                  <a:pt x="3138" y="252443"/>
                </a:lnTo>
                <a:lnTo>
                  <a:pt x="0" y="22052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2" name="SMARTInkShape-Group57"/>
          <p:cNvGrpSpPr/>
          <p:nvPr/>
        </p:nvGrpSpPr>
        <p:grpSpPr>
          <a:xfrm>
            <a:off x="6016756" y="3471948"/>
            <a:ext cx="2913884" cy="1572492"/>
            <a:chOff x="6016756" y="3471948"/>
            <a:chExt cx="2913884" cy="1572492"/>
          </a:xfrm>
        </p:grpSpPr>
        <p:sp>
          <p:nvSpPr>
            <p:cNvPr id="16" name="SMARTInkShape-371"/>
            <p:cNvSpPr/>
            <p:nvPr/>
          </p:nvSpPr>
          <p:spPr>
            <a:xfrm>
              <a:off x="6179819" y="4594859"/>
              <a:ext cx="647701" cy="297181"/>
            </a:xfrm>
            <a:custGeom>
              <a:avLst/>
              <a:gdLst/>
              <a:ahLst/>
              <a:cxnLst/>
              <a:rect l="0" t="0" r="0" b="0"/>
              <a:pathLst>
                <a:path w="647701" h="297181">
                  <a:moveTo>
                    <a:pt x="0" y="297180"/>
                  </a:moveTo>
                  <a:lnTo>
                    <a:pt x="0" y="293135"/>
                  </a:lnTo>
                  <a:lnTo>
                    <a:pt x="2258" y="288892"/>
                  </a:lnTo>
                  <a:lnTo>
                    <a:pt x="4046" y="286574"/>
                  </a:lnTo>
                  <a:lnTo>
                    <a:pt x="8290" y="284000"/>
                  </a:lnTo>
                  <a:lnTo>
                    <a:pt x="10607" y="283314"/>
                  </a:lnTo>
                  <a:lnTo>
                    <a:pt x="42657" y="256873"/>
                  </a:lnTo>
                  <a:lnTo>
                    <a:pt x="77602" y="242150"/>
                  </a:lnTo>
                  <a:lnTo>
                    <a:pt x="109354" y="228099"/>
                  </a:lnTo>
                  <a:lnTo>
                    <a:pt x="145572" y="210955"/>
                  </a:lnTo>
                  <a:lnTo>
                    <a:pt x="171380" y="197051"/>
                  </a:lnTo>
                  <a:lnTo>
                    <a:pt x="199783" y="182405"/>
                  </a:lnTo>
                  <a:lnTo>
                    <a:pt x="231597" y="167429"/>
                  </a:lnTo>
                  <a:lnTo>
                    <a:pt x="264646" y="152307"/>
                  </a:lnTo>
                  <a:lnTo>
                    <a:pt x="296267" y="137119"/>
                  </a:lnTo>
                  <a:lnTo>
                    <a:pt x="329513" y="121902"/>
                  </a:lnTo>
                  <a:lnTo>
                    <a:pt x="364044" y="106672"/>
                  </a:lnTo>
                  <a:lnTo>
                    <a:pt x="399146" y="91437"/>
                  </a:lnTo>
                  <a:lnTo>
                    <a:pt x="432245" y="76199"/>
                  </a:lnTo>
                  <a:lnTo>
                    <a:pt x="463890" y="61807"/>
                  </a:lnTo>
                  <a:lnTo>
                    <a:pt x="494886" y="49766"/>
                  </a:lnTo>
                  <a:lnTo>
                    <a:pt x="525596" y="38769"/>
                  </a:lnTo>
                  <a:lnTo>
                    <a:pt x="555331" y="28238"/>
                  </a:lnTo>
                  <a:lnTo>
                    <a:pt x="582659" y="17912"/>
                  </a:lnTo>
                  <a:lnTo>
                    <a:pt x="613753" y="10670"/>
                  </a:lnTo>
                  <a:lnTo>
                    <a:pt x="6477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372"/>
            <p:cNvSpPr/>
            <p:nvPr/>
          </p:nvSpPr>
          <p:spPr>
            <a:xfrm>
              <a:off x="6016756" y="4686300"/>
              <a:ext cx="345945" cy="251449"/>
            </a:xfrm>
            <a:custGeom>
              <a:avLst/>
              <a:gdLst/>
              <a:ahLst/>
              <a:cxnLst/>
              <a:rect l="0" t="0" r="0" b="0"/>
              <a:pathLst>
                <a:path w="345945" h="251449">
                  <a:moveTo>
                    <a:pt x="216404" y="0"/>
                  </a:moveTo>
                  <a:lnTo>
                    <a:pt x="212358" y="0"/>
                  </a:lnTo>
                  <a:lnTo>
                    <a:pt x="208115" y="2257"/>
                  </a:lnTo>
                  <a:lnTo>
                    <a:pt x="176271" y="27338"/>
                  </a:lnTo>
                  <a:lnTo>
                    <a:pt x="147422" y="56482"/>
                  </a:lnTo>
                  <a:lnTo>
                    <a:pt x="122586" y="84751"/>
                  </a:lnTo>
                  <a:lnTo>
                    <a:pt x="96037" y="114575"/>
                  </a:lnTo>
                  <a:lnTo>
                    <a:pt x="60265" y="150949"/>
                  </a:lnTo>
                  <a:lnTo>
                    <a:pt x="32754" y="182593"/>
                  </a:lnTo>
                  <a:lnTo>
                    <a:pt x="3816" y="219624"/>
                  </a:lnTo>
                  <a:lnTo>
                    <a:pt x="1019" y="222616"/>
                  </a:lnTo>
                  <a:lnTo>
                    <a:pt x="0" y="224611"/>
                  </a:lnTo>
                  <a:lnTo>
                    <a:pt x="168" y="225940"/>
                  </a:lnTo>
                  <a:lnTo>
                    <a:pt x="2475" y="228074"/>
                  </a:lnTo>
                  <a:lnTo>
                    <a:pt x="10965" y="228444"/>
                  </a:lnTo>
                  <a:lnTo>
                    <a:pt x="42898" y="222025"/>
                  </a:lnTo>
                  <a:lnTo>
                    <a:pt x="78054" y="221186"/>
                  </a:lnTo>
                  <a:lnTo>
                    <a:pt x="107584" y="221041"/>
                  </a:lnTo>
                  <a:lnTo>
                    <a:pt x="137783" y="221844"/>
                  </a:lnTo>
                  <a:lnTo>
                    <a:pt x="168179" y="227068"/>
                  </a:lnTo>
                  <a:lnTo>
                    <a:pt x="198634" y="233978"/>
                  </a:lnTo>
                  <a:lnTo>
                    <a:pt x="229106" y="241388"/>
                  </a:lnTo>
                  <a:lnTo>
                    <a:pt x="258738" y="248099"/>
                  </a:lnTo>
                  <a:lnTo>
                    <a:pt x="295732" y="251017"/>
                  </a:lnTo>
                  <a:lnTo>
                    <a:pt x="332283" y="251434"/>
                  </a:lnTo>
                  <a:lnTo>
                    <a:pt x="339307" y="251448"/>
                  </a:lnTo>
                  <a:lnTo>
                    <a:pt x="341519" y="250605"/>
                  </a:lnTo>
                  <a:lnTo>
                    <a:pt x="342994" y="249197"/>
                  </a:lnTo>
                  <a:lnTo>
                    <a:pt x="345944" y="2438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373"/>
            <p:cNvSpPr/>
            <p:nvPr/>
          </p:nvSpPr>
          <p:spPr>
            <a:xfrm>
              <a:off x="6263639" y="4655819"/>
              <a:ext cx="137162" cy="312421"/>
            </a:xfrm>
            <a:custGeom>
              <a:avLst/>
              <a:gdLst/>
              <a:ahLst/>
              <a:cxnLst/>
              <a:rect l="0" t="0" r="0" b="0"/>
              <a:pathLst>
                <a:path w="137162" h="312421">
                  <a:moveTo>
                    <a:pt x="0" y="0"/>
                  </a:moveTo>
                  <a:lnTo>
                    <a:pt x="847" y="19578"/>
                  </a:lnTo>
                  <a:lnTo>
                    <a:pt x="10547" y="40713"/>
                  </a:lnTo>
                  <a:lnTo>
                    <a:pt x="28519" y="73142"/>
                  </a:lnTo>
                  <a:lnTo>
                    <a:pt x="43351" y="102199"/>
                  </a:lnTo>
                  <a:lnTo>
                    <a:pt x="58471" y="136303"/>
                  </a:lnTo>
                  <a:lnTo>
                    <a:pt x="73675" y="173219"/>
                  </a:lnTo>
                  <a:lnTo>
                    <a:pt x="88905" y="206923"/>
                  </a:lnTo>
                  <a:lnTo>
                    <a:pt x="104142" y="238359"/>
                  </a:lnTo>
                  <a:lnTo>
                    <a:pt x="123614" y="273238"/>
                  </a:lnTo>
                  <a:lnTo>
                    <a:pt x="137161" y="3124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374"/>
            <p:cNvSpPr/>
            <p:nvPr/>
          </p:nvSpPr>
          <p:spPr>
            <a:xfrm>
              <a:off x="6882214" y="4233098"/>
              <a:ext cx="295197" cy="430343"/>
            </a:xfrm>
            <a:custGeom>
              <a:avLst/>
              <a:gdLst/>
              <a:ahLst/>
              <a:cxnLst/>
              <a:rect l="0" t="0" r="0" b="0"/>
              <a:pathLst>
                <a:path w="295197" h="430343">
                  <a:moveTo>
                    <a:pt x="158666" y="18861"/>
                  </a:moveTo>
                  <a:lnTo>
                    <a:pt x="158666" y="14816"/>
                  </a:lnTo>
                  <a:lnTo>
                    <a:pt x="157819" y="13625"/>
                  </a:lnTo>
                  <a:lnTo>
                    <a:pt x="156408" y="12830"/>
                  </a:lnTo>
                  <a:lnTo>
                    <a:pt x="154620" y="12301"/>
                  </a:lnTo>
                  <a:lnTo>
                    <a:pt x="153429" y="11101"/>
                  </a:lnTo>
                  <a:lnTo>
                    <a:pt x="152104" y="7510"/>
                  </a:lnTo>
                  <a:lnTo>
                    <a:pt x="151359" y="728"/>
                  </a:lnTo>
                  <a:lnTo>
                    <a:pt x="150408" y="0"/>
                  </a:lnTo>
                  <a:lnTo>
                    <a:pt x="148927" y="360"/>
                  </a:lnTo>
                  <a:lnTo>
                    <a:pt x="111562" y="23422"/>
                  </a:lnTo>
                  <a:lnTo>
                    <a:pt x="74663" y="57562"/>
                  </a:lnTo>
                  <a:lnTo>
                    <a:pt x="42752" y="95140"/>
                  </a:lnTo>
                  <a:lnTo>
                    <a:pt x="13830" y="127088"/>
                  </a:lnTo>
                  <a:lnTo>
                    <a:pt x="0" y="154032"/>
                  </a:lnTo>
                  <a:lnTo>
                    <a:pt x="1241" y="154695"/>
                  </a:lnTo>
                  <a:lnTo>
                    <a:pt x="7137" y="155432"/>
                  </a:lnTo>
                  <a:lnTo>
                    <a:pt x="19977" y="151802"/>
                  </a:lnTo>
                  <a:lnTo>
                    <a:pt x="57303" y="134529"/>
                  </a:lnTo>
                  <a:lnTo>
                    <a:pt x="89403" y="128204"/>
                  </a:lnTo>
                  <a:lnTo>
                    <a:pt x="120364" y="124073"/>
                  </a:lnTo>
                  <a:lnTo>
                    <a:pt x="153243" y="119744"/>
                  </a:lnTo>
                  <a:lnTo>
                    <a:pt x="187538" y="120719"/>
                  </a:lnTo>
                  <a:lnTo>
                    <a:pt x="208751" y="125939"/>
                  </a:lnTo>
                  <a:lnTo>
                    <a:pt x="238887" y="142310"/>
                  </a:lnTo>
                  <a:lnTo>
                    <a:pt x="263433" y="159109"/>
                  </a:lnTo>
                  <a:lnTo>
                    <a:pt x="276066" y="172633"/>
                  </a:lnTo>
                  <a:lnTo>
                    <a:pt x="288654" y="198573"/>
                  </a:lnTo>
                  <a:lnTo>
                    <a:pt x="293700" y="227708"/>
                  </a:lnTo>
                  <a:lnTo>
                    <a:pt x="295196" y="257789"/>
                  </a:lnTo>
                  <a:lnTo>
                    <a:pt x="291593" y="288151"/>
                  </a:lnTo>
                  <a:lnTo>
                    <a:pt x="282937" y="306186"/>
                  </a:lnTo>
                  <a:lnTo>
                    <a:pt x="260730" y="342505"/>
                  </a:lnTo>
                  <a:lnTo>
                    <a:pt x="234801" y="376208"/>
                  </a:lnTo>
                  <a:lnTo>
                    <a:pt x="210237" y="405067"/>
                  </a:lnTo>
                  <a:lnTo>
                    <a:pt x="185222" y="423279"/>
                  </a:lnTo>
                  <a:lnTo>
                    <a:pt x="169167" y="428249"/>
                  </a:lnTo>
                  <a:lnTo>
                    <a:pt x="151046" y="43034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375"/>
            <p:cNvSpPr/>
            <p:nvPr/>
          </p:nvSpPr>
          <p:spPr>
            <a:xfrm>
              <a:off x="7242230" y="4229100"/>
              <a:ext cx="263099" cy="250527"/>
            </a:xfrm>
            <a:custGeom>
              <a:avLst/>
              <a:gdLst/>
              <a:ahLst/>
              <a:cxnLst/>
              <a:rect l="0" t="0" r="0" b="0"/>
              <a:pathLst>
                <a:path w="263099" h="250527">
                  <a:moveTo>
                    <a:pt x="4389" y="83819"/>
                  </a:moveTo>
                  <a:lnTo>
                    <a:pt x="344" y="87865"/>
                  </a:lnTo>
                  <a:lnTo>
                    <a:pt x="0" y="89056"/>
                  </a:lnTo>
                  <a:lnTo>
                    <a:pt x="616" y="89851"/>
                  </a:lnTo>
                  <a:lnTo>
                    <a:pt x="1874" y="90380"/>
                  </a:lnTo>
                  <a:lnTo>
                    <a:pt x="3271" y="95484"/>
                  </a:lnTo>
                  <a:lnTo>
                    <a:pt x="4740" y="103397"/>
                  </a:lnTo>
                  <a:lnTo>
                    <a:pt x="22580" y="139167"/>
                  </a:lnTo>
                  <a:lnTo>
                    <a:pt x="36707" y="173900"/>
                  </a:lnTo>
                  <a:lnTo>
                    <a:pt x="55552" y="205471"/>
                  </a:lnTo>
                  <a:lnTo>
                    <a:pt x="92262" y="240830"/>
                  </a:lnTo>
                  <a:lnTo>
                    <a:pt x="105250" y="246735"/>
                  </a:lnTo>
                  <a:lnTo>
                    <a:pt x="134285" y="250526"/>
                  </a:lnTo>
                  <a:lnTo>
                    <a:pt x="160940" y="247138"/>
                  </a:lnTo>
                  <a:lnTo>
                    <a:pt x="175849" y="240790"/>
                  </a:lnTo>
                  <a:lnTo>
                    <a:pt x="210632" y="218038"/>
                  </a:lnTo>
                  <a:lnTo>
                    <a:pt x="231445" y="202234"/>
                  </a:lnTo>
                  <a:lnTo>
                    <a:pt x="253942" y="167178"/>
                  </a:lnTo>
                  <a:lnTo>
                    <a:pt x="260647" y="144643"/>
                  </a:lnTo>
                  <a:lnTo>
                    <a:pt x="263098" y="112693"/>
                  </a:lnTo>
                  <a:lnTo>
                    <a:pt x="261101" y="90963"/>
                  </a:lnTo>
                  <a:lnTo>
                    <a:pt x="256490" y="76835"/>
                  </a:lnTo>
                  <a:lnTo>
                    <a:pt x="235297" y="43458"/>
                  </a:lnTo>
                  <a:lnTo>
                    <a:pt x="222008" y="28869"/>
                  </a:lnTo>
                  <a:lnTo>
                    <a:pt x="209039" y="18807"/>
                  </a:lnTo>
                  <a:lnTo>
                    <a:pt x="19488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376"/>
            <p:cNvSpPr/>
            <p:nvPr/>
          </p:nvSpPr>
          <p:spPr>
            <a:xfrm>
              <a:off x="7560099" y="4084949"/>
              <a:ext cx="219921" cy="296265"/>
            </a:xfrm>
            <a:custGeom>
              <a:avLst/>
              <a:gdLst/>
              <a:ahLst/>
              <a:cxnLst/>
              <a:rect l="0" t="0" r="0" b="0"/>
              <a:pathLst>
                <a:path w="219921" h="296265">
                  <a:moveTo>
                    <a:pt x="6561" y="113670"/>
                  </a:moveTo>
                  <a:lnTo>
                    <a:pt x="6561" y="117716"/>
                  </a:lnTo>
                  <a:lnTo>
                    <a:pt x="5714" y="118907"/>
                  </a:lnTo>
                  <a:lnTo>
                    <a:pt x="4302" y="119702"/>
                  </a:lnTo>
                  <a:lnTo>
                    <a:pt x="2515" y="120231"/>
                  </a:lnTo>
                  <a:lnTo>
                    <a:pt x="1324" y="121431"/>
                  </a:lnTo>
                  <a:lnTo>
                    <a:pt x="0" y="125022"/>
                  </a:lnTo>
                  <a:lnTo>
                    <a:pt x="8389" y="161893"/>
                  </a:lnTo>
                  <a:lnTo>
                    <a:pt x="20348" y="198667"/>
                  </a:lnTo>
                  <a:lnTo>
                    <a:pt x="37757" y="236325"/>
                  </a:lnTo>
                  <a:lnTo>
                    <a:pt x="61688" y="274320"/>
                  </a:lnTo>
                  <a:lnTo>
                    <a:pt x="71625" y="289211"/>
                  </a:lnTo>
                  <a:lnTo>
                    <a:pt x="82277" y="296264"/>
                  </a:lnTo>
                  <a:lnTo>
                    <a:pt x="82617" y="292421"/>
                  </a:lnTo>
                  <a:lnTo>
                    <a:pt x="74991" y="256210"/>
                  </a:lnTo>
                  <a:lnTo>
                    <a:pt x="69264" y="228247"/>
                  </a:lnTo>
                  <a:lnTo>
                    <a:pt x="62204" y="193527"/>
                  </a:lnTo>
                  <a:lnTo>
                    <a:pt x="54750" y="156429"/>
                  </a:lnTo>
                  <a:lnTo>
                    <a:pt x="48027" y="119472"/>
                  </a:lnTo>
                  <a:lnTo>
                    <a:pt x="45658" y="86697"/>
                  </a:lnTo>
                  <a:lnTo>
                    <a:pt x="44956" y="56383"/>
                  </a:lnTo>
                  <a:lnTo>
                    <a:pt x="46976" y="25214"/>
                  </a:lnTo>
                  <a:lnTo>
                    <a:pt x="52967" y="10132"/>
                  </a:lnTo>
                  <a:lnTo>
                    <a:pt x="55278" y="6545"/>
                  </a:lnTo>
                  <a:lnTo>
                    <a:pt x="58512" y="4154"/>
                  </a:lnTo>
                  <a:lnTo>
                    <a:pt x="70308" y="788"/>
                  </a:lnTo>
                  <a:lnTo>
                    <a:pt x="76661" y="0"/>
                  </a:lnTo>
                  <a:lnTo>
                    <a:pt x="89044" y="3602"/>
                  </a:lnTo>
                  <a:lnTo>
                    <a:pt x="115657" y="25380"/>
                  </a:lnTo>
                  <a:lnTo>
                    <a:pt x="134559" y="48282"/>
                  </a:lnTo>
                  <a:lnTo>
                    <a:pt x="150883" y="78774"/>
                  </a:lnTo>
                  <a:lnTo>
                    <a:pt x="166445" y="112362"/>
                  </a:lnTo>
                  <a:lnTo>
                    <a:pt x="181780" y="143763"/>
                  </a:lnTo>
                  <a:lnTo>
                    <a:pt x="198087" y="180669"/>
                  </a:lnTo>
                  <a:lnTo>
                    <a:pt x="209462" y="200251"/>
                  </a:lnTo>
                  <a:lnTo>
                    <a:pt x="219920" y="21273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377"/>
            <p:cNvSpPr/>
            <p:nvPr/>
          </p:nvSpPr>
          <p:spPr>
            <a:xfrm>
              <a:off x="7727832" y="3863340"/>
              <a:ext cx="394499" cy="277362"/>
            </a:xfrm>
            <a:custGeom>
              <a:avLst/>
              <a:gdLst/>
              <a:ahLst/>
              <a:cxnLst/>
              <a:rect l="0" t="0" r="0" b="0"/>
              <a:pathLst>
                <a:path w="394499" h="277362">
                  <a:moveTo>
                    <a:pt x="14087" y="0"/>
                  </a:moveTo>
                  <a:lnTo>
                    <a:pt x="2736" y="0"/>
                  </a:lnTo>
                  <a:lnTo>
                    <a:pt x="1440" y="846"/>
                  </a:lnTo>
                  <a:lnTo>
                    <a:pt x="576" y="2257"/>
                  </a:lnTo>
                  <a:lnTo>
                    <a:pt x="0" y="4045"/>
                  </a:lnTo>
                  <a:lnTo>
                    <a:pt x="462" y="6083"/>
                  </a:lnTo>
                  <a:lnTo>
                    <a:pt x="20835" y="40090"/>
                  </a:lnTo>
                  <a:lnTo>
                    <a:pt x="34581" y="75056"/>
                  </a:lnTo>
                  <a:lnTo>
                    <a:pt x="48758" y="105400"/>
                  </a:lnTo>
                  <a:lnTo>
                    <a:pt x="68669" y="139979"/>
                  </a:lnTo>
                  <a:lnTo>
                    <a:pt x="89809" y="172050"/>
                  </a:lnTo>
                  <a:lnTo>
                    <a:pt x="108019" y="202154"/>
                  </a:lnTo>
                  <a:lnTo>
                    <a:pt x="139911" y="239322"/>
                  </a:lnTo>
                  <a:lnTo>
                    <a:pt x="163582" y="262900"/>
                  </a:lnTo>
                  <a:lnTo>
                    <a:pt x="168865" y="265011"/>
                  </a:lnTo>
                  <a:lnTo>
                    <a:pt x="176600" y="266199"/>
                  </a:lnTo>
                  <a:lnTo>
                    <a:pt x="178309" y="265519"/>
                  </a:lnTo>
                  <a:lnTo>
                    <a:pt x="179449" y="264220"/>
                  </a:lnTo>
                  <a:lnTo>
                    <a:pt x="180209" y="262506"/>
                  </a:lnTo>
                  <a:lnTo>
                    <a:pt x="181594" y="238168"/>
                  </a:lnTo>
                  <a:lnTo>
                    <a:pt x="175618" y="200919"/>
                  </a:lnTo>
                  <a:lnTo>
                    <a:pt x="169569" y="169409"/>
                  </a:lnTo>
                  <a:lnTo>
                    <a:pt x="167400" y="134486"/>
                  </a:lnTo>
                  <a:lnTo>
                    <a:pt x="167605" y="103159"/>
                  </a:lnTo>
                  <a:lnTo>
                    <a:pt x="177129" y="65544"/>
                  </a:lnTo>
                  <a:lnTo>
                    <a:pt x="188456" y="48866"/>
                  </a:lnTo>
                  <a:lnTo>
                    <a:pt x="223993" y="28439"/>
                  </a:lnTo>
                  <a:lnTo>
                    <a:pt x="243921" y="24512"/>
                  </a:lnTo>
                  <a:lnTo>
                    <a:pt x="269958" y="27395"/>
                  </a:lnTo>
                  <a:lnTo>
                    <a:pt x="295076" y="37655"/>
                  </a:lnTo>
                  <a:lnTo>
                    <a:pt x="326319" y="62377"/>
                  </a:lnTo>
                  <a:lnTo>
                    <a:pt x="354694" y="93978"/>
                  </a:lnTo>
                  <a:lnTo>
                    <a:pt x="376854" y="128536"/>
                  </a:lnTo>
                  <a:lnTo>
                    <a:pt x="390608" y="159821"/>
                  </a:lnTo>
                  <a:lnTo>
                    <a:pt x="394498" y="194048"/>
                  </a:lnTo>
                  <a:lnTo>
                    <a:pt x="388888" y="220834"/>
                  </a:lnTo>
                  <a:lnTo>
                    <a:pt x="381209" y="237964"/>
                  </a:lnTo>
                  <a:lnTo>
                    <a:pt x="373115" y="248566"/>
                  </a:lnTo>
                  <a:lnTo>
                    <a:pt x="337581" y="268762"/>
                  </a:lnTo>
                  <a:lnTo>
                    <a:pt x="317653" y="276718"/>
                  </a:lnTo>
                  <a:lnTo>
                    <a:pt x="305357" y="277361"/>
                  </a:lnTo>
                  <a:lnTo>
                    <a:pt x="283665" y="270875"/>
                  </a:lnTo>
                  <a:lnTo>
                    <a:pt x="264767" y="261441"/>
                  </a:lnTo>
                  <a:lnTo>
                    <a:pt x="257928" y="2514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378"/>
            <p:cNvSpPr/>
            <p:nvPr/>
          </p:nvSpPr>
          <p:spPr>
            <a:xfrm>
              <a:off x="8168639" y="3779519"/>
              <a:ext cx="235350" cy="213058"/>
            </a:xfrm>
            <a:custGeom>
              <a:avLst/>
              <a:gdLst/>
              <a:ahLst/>
              <a:cxnLst/>
              <a:rect l="0" t="0" r="0" b="0"/>
              <a:pathLst>
                <a:path w="235350" h="213058">
                  <a:moveTo>
                    <a:pt x="0" y="60961"/>
                  </a:moveTo>
                  <a:lnTo>
                    <a:pt x="847" y="87452"/>
                  </a:lnTo>
                  <a:lnTo>
                    <a:pt x="13844" y="123020"/>
                  </a:lnTo>
                  <a:lnTo>
                    <a:pt x="36046" y="160165"/>
                  </a:lnTo>
                  <a:lnTo>
                    <a:pt x="61024" y="195882"/>
                  </a:lnTo>
                  <a:lnTo>
                    <a:pt x="66083" y="201708"/>
                  </a:lnTo>
                  <a:lnTo>
                    <a:pt x="78477" y="208182"/>
                  </a:lnTo>
                  <a:lnTo>
                    <a:pt x="114601" y="212678"/>
                  </a:lnTo>
                  <a:lnTo>
                    <a:pt x="129674" y="213057"/>
                  </a:lnTo>
                  <a:lnTo>
                    <a:pt x="142582" y="208710"/>
                  </a:lnTo>
                  <a:lnTo>
                    <a:pt x="175128" y="186502"/>
                  </a:lnTo>
                  <a:lnTo>
                    <a:pt x="202848" y="151874"/>
                  </a:lnTo>
                  <a:lnTo>
                    <a:pt x="226296" y="114231"/>
                  </a:lnTo>
                  <a:lnTo>
                    <a:pt x="231810" y="98183"/>
                  </a:lnTo>
                  <a:lnTo>
                    <a:pt x="235349" y="64801"/>
                  </a:lnTo>
                  <a:lnTo>
                    <a:pt x="234986" y="51661"/>
                  </a:lnTo>
                  <a:lnTo>
                    <a:pt x="232003" y="37354"/>
                  </a:lnTo>
                  <a:lnTo>
                    <a:pt x="225598" y="27044"/>
                  </a:lnTo>
                  <a:lnTo>
                    <a:pt x="207688" y="13527"/>
                  </a:lnTo>
                  <a:lnTo>
                    <a:pt x="1828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379"/>
            <p:cNvSpPr/>
            <p:nvPr/>
          </p:nvSpPr>
          <p:spPr>
            <a:xfrm>
              <a:off x="8458200" y="3596640"/>
              <a:ext cx="106132" cy="303136"/>
            </a:xfrm>
            <a:custGeom>
              <a:avLst/>
              <a:gdLst/>
              <a:ahLst/>
              <a:cxnLst/>
              <a:rect l="0" t="0" r="0" b="0"/>
              <a:pathLst>
                <a:path w="106132" h="303136">
                  <a:moveTo>
                    <a:pt x="0" y="182879"/>
                  </a:moveTo>
                  <a:lnTo>
                    <a:pt x="34049" y="216929"/>
                  </a:lnTo>
                  <a:lnTo>
                    <a:pt x="62608" y="253777"/>
                  </a:lnTo>
                  <a:lnTo>
                    <a:pt x="81340" y="282935"/>
                  </a:lnTo>
                  <a:lnTo>
                    <a:pt x="104830" y="303135"/>
                  </a:lnTo>
                  <a:lnTo>
                    <a:pt x="105446" y="302843"/>
                  </a:lnTo>
                  <a:lnTo>
                    <a:pt x="106131" y="300261"/>
                  </a:lnTo>
                  <a:lnTo>
                    <a:pt x="104178" y="296291"/>
                  </a:lnTo>
                  <a:lnTo>
                    <a:pt x="101334" y="291705"/>
                  </a:lnTo>
                  <a:lnTo>
                    <a:pt x="88646" y="255461"/>
                  </a:lnTo>
                  <a:lnTo>
                    <a:pt x="77629" y="225270"/>
                  </a:lnTo>
                  <a:lnTo>
                    <a:pt x="69003" y="191771"/>
                  </a:lnTo>
                  <a:lnTo>
                    <a:pt x="63342" y="160396"/>
                  </a:lnTo>
                  <a:lnTo>
                    <a:pt x="61666" y="129651"/>
                  </a:lnTo>
                  <a:lnTo>
                    <a:pt x="61099" y="92966"/>
                  </a:lnTo>
                  <a:lnTo>
                    <a:pt x="66224" y="61261"/>
                  </a:lnTo>
                  <a:lnTo>
                    <a:pt x="69575" y="39036"/>
                  </a:lnTo>
                  <a:lnTo>
                    <a:pt x="82762" y="18184"/>
                  </a:lnTo>
                  <a:lnTo>
                    <a:pt x="87583" y="11468"/>
                  </a:lnTo>
                  <a:lnTo>
                    <a:pt x="9143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380"/>
            <p:cNvSpPr/>
            <p:nvPr/>
          </p:nvSpPr>
          <p:spPr>
            <a:xfrm>
              <a:off x="8656319" y="3471948"/>
              <a:ext cx="274321" cy="314945"/>
            </a:xfrm>
            <a:custGeom>
              <a:avLst/>
              <a:gdLst/>
              <a:ahLst/>
              <a:cxnLst/>
              <a:rect l="0" t="0" r="0" b="0"/>
              <a:pathLst>
                <a:path w="274321" h="314945">
                  <a:moveTo>
                    <a:pt x="0" y="139932"/>
                  </a:moveTo>
                  <a:lnTo>
                    <a:pt x="0" y="146492"/>
                  </a:lnTo>
                  <a:lnTo>
                    <a:pt x="14341" y="181435"/>
                  </a:lnTo>
                  <a:lnTo>
                    <a:pt x="25792" y="197761"/>
                  </a:lnTo>
                  <a:lnTo>
                    <a:pt x="39933" y="228245"/>
                  </a:lnTo>
                  <a:lnTo>
                    <a:pt x="54737" y="255119"/>
                  </a:lnTo>
                  <a:lnTo>
                    <a:pt x="66661" y="283194"/>
                  </a:lnTo>
                  <a:lnTo>
                    <a:pt x="90899" y="314355"/>
                  </a:lnTo>
                  <a:lnTo>
                    <a:pt x="95325" y="314944"/>
                  </a:lnTo>
                  <a:lnTo>
                    <a:pt x="95724" y="314180"/>
                  </a:lnTo>
                  <a:lnTo>
                    <a:pt x="93086" y="308212"/>
                  </a:lnTo>
                  <a:lnTo>
                    <a:pt x="84655" y="274851"/>
                  </a:lnTo>
                  <a:lnTo>
                    <a:pt x="70000" y="238047"/>
                  </a:lnTo>
                  <a:lnTo>
                    <a:pt x="61380" y="205974"/>
                  </a:lnTo>
                  <a:lnTo>
                    <a:pt x="53465" y="169659"/>
                  </a:lnTo>
                  <a:lnTo>
                    <a:pt x="48015" y="132089"/>
                  </a:lnTo>
                  <a:lnTo>
                    <a:pt x="46400" y="94145"/>
                  </a:lnTo>
                  <a:lnTo>
                    <a:pt x="45922" y="58350"/>
                  </a:lnTo>
                  <a:lnTo>
                    <a:pt x="47503" y="38480"/>
                  </a:lnTo>
                  <a:lnTo>
                    <a:pt x="57067" y="18620"/>
                  </a:lnTo>
                  <a:lnTo>
                    <a:pt x="62899" y="10380"/>
                  </a:lnTo>
                  <a:lnTo>
                    <a:pt x="83078" y="981"/>
                  </a:lnTo>
                  <a:lnTo>
                    <a:pt x="96473" y="0"/>
                  </a:lnTo>
                  <a:lnTo>
                    <a:pt x="108917" y="3233"/>
                  </a:lnTo>
                  <a:lnTo>
                    <a:pt x="122914" y="10314"/>
                  </a:lnTo>
                  <a:lnTo>
                    <a:pt x="141030" y="27867"/>
                  </a:lnTo>
                  <a:lnTo>
                    <a:pt x="163168" y="63483"/>
                  </a:lnTo>
                  <a:lnTo>
                    <a:pt x="183813" y="98183"/>
                  </a:lnTo>
                  <a:lnTo>
                    <a:pt x="206017" y="136122"/>
                  </a:lnTo>
                  <a:lnTo>
                    <a:pt x="221103" y="164485"/>
                  </a:lnTo>
                  <a:lnTo>
                    <a:pt x="234017" y="191766"/>
                  </a:lnTo>
                  <a:lnTo>
                    <a:pt x="250807" y="226410"/>
                  </a:lnTo>
                  <a:lnTo>
                    <a:pt x="274320" y="26947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381"/>
            <p:cNvSpPr/>
            <p:nvPr/>
          </p:nvSpPr>
          <p:spPr>
            <a:xfrm>
              <a:off x="7447970" y="4648200"/>
              <a:ext cx="422082" cy="396240"/>
            </a:xfrm>
            <a:custGeom>
              <a:avLst/>
              <a:gdLst/>
              <a:ahLst/>
              <a:cxnLst/>
              <a:rect l="0" t="0" r="0" b="0"/>
              <a:pathLst>
                <a:path w="422082" h="396240">
                  <a:moveTo>
                    <a:pt x="4390" y="0"/>
                  </a:moveTo>
                  <a:lnTo>
                    <a:pt x="344" y="4045"/>
                  </a:lnTo>
                  <a:lnTo>
                    <a:pt x="0" y="5236"/>
                  </a:lnTo>
                  <a:lnTo>
                    <a:pt x="616" y="6031"/>
                  </a:lnTo>
                  <a:lnTo>
                    <a:pt x="1874" y="6560"/>
                  </a:lnTo>
                  <a:lnTo>
                    <a:pt x="3272" y="11664"/>
                  </a:lnTo>
                  <a:lnTo>
                    <a:pt x="3644" y="15396"/>
                  </a:lnTo>
                  <a:lnTo>
                    <a:pt x="8574" y="24058"/>
                  </a:lnTo>
                  <a:lnTo>
                    <a:pt x="31188" y="61431"/>
                  </a:lnTo>
                  <a:lnTo>
                    <a:pt x="51276" y="95624"/>
                  </a:lnTo>
                  <a:lnTo>
                    <a:pt x="74163" y="133413"/>
                  </a:lnTo>
                  <a:lnTo>
                    <a:pt x="92408" y="161741"/>
                  </a:lnTo>
                  <a:lnTo>
                    <a:pt x="111807" y="191265"/>
                  </a:lnTo>
                  <a:lnTo>
                    <a:pt x="131717" y="220473"/>
                  </a:lnTo>
                  <a:lnTo>
                    <a:pt x="151856" y="247565"/>
                  </a:lnTo>
                  <a:lnTo>
                    <a:pt x="178188" y="282573"/>
                  </a:lnTo>
                  <a:lnTo>
                    <a:pt x="203757" y="318660"/>
                  </a:lnTo>
                  <a:lnTo>
                    <a:pt x="232246" y="356721"/>
                  </a:lnTo>
                  <a:lnTo>
                    <a:pt x="238957" y="363974"/>
                  </a:lnTo>
                  <a:lnTo>
                    <a:pt x="239508" y="363723"/>
                  </a:lnTo>
                  <a:lnTo>
                    <a:pt x="240120" y="361185"/>
                  </a:lnTo>
                  <a:lnTo>
                    <a:pt x="240464" y="354997"/>
                  </a:lnTo>
                  <a:lnTo>
                    <a:pt x="229991" y="321610"/>
                  </a:lnTo>
                  <a:lnTo>
                    <a:pt x="222693" y="293599"/>
                  </a:lnTo>
                  <a:lnTo>
                    <a:pt x="211123" y="259806"/>
                  </a:lnTo>
                  <a:lnTo>
                    <a:pt x="204080" y="233156"/>
                  </a:lnTo>
                  <a:lnTo>
                    <a:pt x="198974" y="206071"/>
                  </a:lnTo>
                  <a:lnTo>
                    <a:pt x="196947" y="170936"/>
                  </a:lnTo>
                  <a:lnTo>
                    <a:pt x="202178" y="136631"/>
                  </a:lnTo>
                  <a:lnTo>
                    <a:pt x="223455" y="98823"/>
                  </a:lnTo>
                  <a:lnTo>
                    <a:pt x="238255" y="84220"/>
                  </a:lnTo>
                  <a:lnTo>
                    <a:pt x="257409" y="74531"/>
                  </a:lnTo>
                  <a:lnTo>
                    <a:pt x="271783" y="73482"/>
                  </a:lnTo>
                  <a:lnTo>
                    <a:pt x="305752" y="79708"/>
                  </a:lnTo>
                  <a:lnTo>
                    <a:pt x="339837" y="96021"/>
                  </a:lnTo>
                  <a:lnTo>
                    <a:pt x="376047" y="122825"/>
                  </a:lnTo>
                  <a:lnTo>
                    <a:pt x="403864" y="152578"/>
                  </a:lnTo>
                  <a:lnTo>
                    <a:pt x="416357" y="175312"/>
                  </a:lnTo>
                  <a:lnTo>
                    <a:pt x="422081" y="206597"/>
                  </a:lnTo>
                  <a:lnTo>
                    <a:pt x="421379" y="234686"/>
                  </a:lnTo>
                  <a:lnTo>
                    <a:pt x="411199" y="264458"/>
                  </a:lnTo>
                  <a:lnTo>
                    <a:pt x="397458" y="294728"/>
                  </a:lnTo>
                  <a:lnTo>
                    <a:pt x="381815" y="324299"/>
                  </a:lnTo>
                  <a:lnTo>
                    <a:pt x="354203" y="355218"/>
                  </a:lnTo>
                  <a:lnTo>
                    <a:pt x="316717" y="382308"/>
                  </a:lnTo>
                  <a:lnTo>
                    <a:pt x="294769" y="391735"/>
                  </a:lnTo>
                  <a:lnTo>
                    <a:pt x="263469" y="396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382"/>
            <p:cNvSpPr/>
            <p:nvPr/>
          </p:nvSpPr>
          <p:spPr>
            <a:xfrm>
              <a:off x="7848600" y="4518659"/>
              <a:ext cx="165992" cy="295193"/>
            </a:xfrm>
            <a:custGeom>
              <a:avLst/>
              <a:gdLst/>
              <a:ahLst/>
              <a:cxnLst/>
              <a:rect l="0" t="0" r="0" b="0"/>
              <a:pathLst>
                <a:path w="165992" h="295193">
                  <a:moveTo>
                    <a:pt x="0" y="167641"/>
                  </a:moveTo>
                  <a:lnTo>
                    <a:pt x="19081" y="168487"/>
                  </a:lnTo>
                  <a:lnTo>
                    <a:pt x="28517" y="171686"/>
                  </a:lnTo>
                  <a:lnTo>
                    <a:pt x="55674" y="193626"/>
                  </a:lnTo>
                  <a:lnTo>
                    <a:pt x="91747" y="229012"/>
                  </a:lnTo>
                  <a:lnTo>
                    <a:pt x="125534" y="262710"/>
                  </a:lnTo>
                  <a:lnTo>
                    <a:pt x="156391" y="292705"/>
                  </a:lnTo>
                  <a:lnTo>
                    <a:pt x="162076" y="295192"/>
                  </a:lnTo>
                  <a:lnTo>
                    <a:pt x="163931" y="295008"/>
                  </a:lnTo>
                  <a:lnTo>
                    <a:pt x="165167" y="294039"/>
                  </a:lnTo>
                  <a:lnTo>
                    <a:pt x="165991" y="292546"/>
                  </a:lnTo>
                  <a:lnTo>
                    <a:pt x="165693" y="291551"/>
                  </a:lnTo>
                  <a:lnTo>
                    <a:pt x="164648" y="290887"/>
                  </a:lnTo>
                  <a:lnTo>
                    <a:pt x="163106" y="290445"/>
                  </a:lnTo>
                  <a:lnTo>
                    <a:pt x="156889" y="285777"/>
                  </a:lnTo>
                  <a:lnTo>
                    <a:pt x="133581" y="250087"/>
                  </a:lnTo>
                  <a:lnTo>
                    <a:pt x="111836" y="218451"/>
                  </a:lnTo>
                  <a:lnTo>
                    <a:pt x="92967" y="189751"/>
                  </a:lnTo>
                  <a:lnTo>
                    <a:pt x="78909" y="159798"/>
                  </a:lnTo>
                  <a:lnTo>
                    <a:pt x="66575" y="123382"/>
                  </a:lnTo>
                  <a:lnTo>
                    <a:pt x="62623" y="99493"/>
                  </a:lnTo>
                  <a:lnTo>
                    <a:pt x="65498" y="76329"/>
                  </a:lnTo>
                  <a:lnTo>
                    <a:pt x="76462" y="44149"/>
                  </a:lnTo>
                  <a:lnTo>
                    <a:pt x="82243" y="31475"/>
                  </a:lnTo>
                  <a:lnTo>
                    <a:pt x="1143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383"/>
            <p:cNvSpPr/>
            <p:nvPr/>
          </p:nvSpPr>
          <p:spPr>
            <a:xfrm>
              <a:off x="8040916" y="4444006"/>
              <a:ext cx="203924" cy="294626"/>
            </a:xfrm>
            <a:custGeom>
              <a:avLst/>
              <a:gdLst/>
              <a:ahLst/>
              <a:cxnLst/>
              <a:rect l="0" t="0" r="0" b="0"/>
              <a:pathLst>
                <a:path w="203924" h="294626">
                  <a:moveTo>
                    <a:pt x="28664" y="143234"/>
                  </a:moveTo>
                  <a:lnTo>
                    <a:pt x="28664" y="150539"/>
                  </a:lnTo>
                  <a:lnTo>
                    <a:pt x="32709" y="146715"/>
                  </a:lnTo>
                  <a:lnTo>
                    <a:pt x="59698" y="132934"/>
                  </a:lnTo>
                  <a:lnTo>
                    <a:pt x="97581" y="95374"/>
                  </a:lnTo>
                  <a:lnTo>
                    <a:pt x="113524" y="79005"/>
                  </a:lnTo>
                  <a:lnTo>
                    <a:pt x="132449" y="42350"/>
                  </a:lnTo>
                  <a:lnTo>
                    <a:pt x="140636" y="23713"/>
                  </a:lnTo>
                  <a:lnTo>
                    <a:pt x="141412" y="20373"/>
                  </a:lnTo>
                  <a:lnTo>
                    <a:pt x="141083" y="17300"/>
                  </a:lnTo>
                  <a:lnTo>
                    <a:pt x="138459" y="11628"/>
                  </a:lnTo>
                  <a:lnTo>
                    <a:pt x="132221" y="3674"/>
                  </a:lnTo>
                  <a:lnTo>
                    <a:pt x="125207" y="774"/>
                  </a:lnTo>
                  <a:lnTo>
                    <a:pt x="120965" y="0"/>
                  </a:lnTo>
                  <a:lnTo>
                    <a:pt x="111738" y="1399"/>
                  </a:lnTo>
                  <a:lnTo>
                    <a:pt x="94765" y="9204"/>
                  </a:lnTo>
                  <a:lnTo>
                    <a:pt x="57336" y="39086"/>
                  </a:lnTo>
                  <a:lnTo>
                    <a:pt x="38006" y="62422"/>
                  </a:lnTo>
                  <a:lnTo>
                    <a:pt x="23811" y="90785"/>
                  </a:lnTo>
                  <a:lnTo>
                    <a:pt x="11986" y="120637"/>
                  </a:lnTo>
                  <a:lnTo>
                    <a:pt x="4318" y="140811"/>
                  </a:lnTo>
                  <a:lnTo>
                    <a:pt x="0" y="171208"/>
                  </a:lnTo>
                  <a:lnTo>
                    <a:pt x="415" y="201664"/>
                  </a:lnTo>
                  <a:lnTo>
                    <a:pt x="10510" y="230443"/>
                  </a:lnTo>
                  <a:lnTo>
                    <a:pt x="38074" y="265767"/>
                  </a:lnTo>
                  <a:lnTo>
                    <a:pt x="59674" y="284150"/>
                  </a:lnTo>
                  <a:lnTo>
                    <a:pt x="74619" y="290530"/>
                  </a:lnTo>
                  <a:lnTo>
                    <a:pt x="108955" y="294625"/>
                  </a:lnTo>
                  <a:lnTo>
                    <a:pt x="138343" y="291290"/>
                  </a:lnTo>
                  <a:lnTo>
                    <a:pt x="171684" y="277340"/>
                  </a:lnTo>
                  <a:lnTo>
                    <a:pt x="189103" y="267447"/>
                  </a:lnTo>
                  <a:lnTo>
                    <a:pt x="203923" y="2499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384"/>
            <p:cNvSpPr/>
            <p:nvPr/>
          </p:nvSpPr>
          <p:spPr>
            <a:xfrm>
              <a:off x="8222299" y="4351019"/>
              <a:ext cx="365441" cy="279401"/>
            </a:xfrm>
            <a:custGeom>
              <a:avLst/>
              <a:gdLst/>
              <a:ahLst/>
              <a:cxnLst/>
              <a:rect l="0" t="0" r="0" b="0"/>
              <a:pathLst>
                <a:path w="365441" h="279401">
                  <a:moveTo>
                    <a:pt x="53020" y="0"/>
                  </a:moveTo>
                  <a:lnTo>
                    <a:pt x="48975" y="0"/>
                  </a:lnTo>
                  <a:lnTo>
                    <a:pt x="47783" y="847"/>
                  </a:lnTo>
                  <a:lnTo>
                    <a:pt x="46989" y="2258"/>
                  </a:lnTo>
                  <a:lnTo>
                    <a:pt x="46459" y="4046"/>
                  </a:lnTo>
                  <a:lnTo>
                    <a:pt x="41356" y="8290"/>
                  </a:lnTo>
                  <a:lnTo>
                    <a:pt x="24282" y="21958"/>
                  </a:lnTo>
                  <a:lnTo>
                    <a:pt x="13649" y="40091"/>
                  </a:lnTo>
                  <a:lnTo>
                    <a:pt x="3318" y="70667"/>
                  </a:lnTo>
                  <a:lnTo>
                    <a:pt x="758" y="103724"/>
                  </a:lnTo>
                  <a:lnTo>
                    <a:pt x="0" y="140330"/>
                  </a:lnTo>
                  <a:lnTo>
                    <a:pt x="1468" y="177141"/>
                  </a:lnTo>
                  <a:lnTo>
                    <a:pt x="11875" y="209872"/>
                  </a:lnTo>
                  <a:lnTo>
                    <a:pt x="26530" y="240173"/>
                  </a:lnTo>
                  <a:lnTo>
                    <a:pt x="46583" y="263921"/>
                  </a:lnTo>
                  <a:lnTo>
                    <a:pt x="61165" y="273367"/>
                  </a:lnTo>
                  <a:lnTo>
                    <a:pt x="83656" y="279400"/>
                  </a:lnTo>
                  <a:lnTo>
                    <a:pt x="106407" y="277143"/>
                  </a:lnTo>
                  <a:lnTo>
                    <a:pt x="125189" y="271112"/>
                  </a:lnTo>
                  <a:lnTo>
                    <a:pt x="133920" y="261888"/>
                  </a:lnTo>
                  <a:lnTo>
                    <a:pt x="154392" y="227967"/>
                  </a:lnTo>
                  <a:lnTo>
                    <a:pt x="163113" y="204706"/>
                  </a:lnTo>
                  <a:lnTo>
                    <a:pt x="166489" y="166934"/>
                  </a:lnTo>
                  <a:lnTo>
                    <a:pt x="164817" y="136952"/>
                  </a:lnTo>
                  <a:lnTo>
                    <a:pt x="158959" y="106618"/>
                  </a:lnTo>
                  <a:lnTo>
                    <a:pt x="149394" y="70073"/>
                  </a:lnTo>
                  <a:lnTo>
                    <a:pt x="134114" y="45325"/>
                  </a:lnTo>
                  <a:lnTo>
                    <a:pt x="123991" y="34409"/>
                  </a:lnTo>
                  <a:lnTo>
                    <a:pt x="109017" y="24549"/>
                  </a:lnTo>
                  <a:lnTo>
                    <a:pt x="108132" y="24833"/>
                  </a:lnTo>
                  <a:lnTo>
                    <a:pt x="107542" y="25868"/>
                  </a:lnTo>
                  <a:lnTo>
                    <a:pt x="106594" y="37660"/>
                  </a:lnTo>
                  <a:lnTo>
                    <a:pt x="110980" y="46654"/>
                  </a:lnTo>
                  <a:lnTo>
                    <a:pt x="137245" y="84571"/>
                  </a:lnTo>
                  <a:lnTo>
                    <a:pt x="161286" y="118494"/>
                  </a:lnTo>
                  <a:lnTo>
                    <a:pt x="183030" y="143765"/>
                  </a:lnTo>
                  <a:lnTo>
                    <a:pt x="213650" y="163294"/>
                  </a:lnTo>
                  <a:lnTo>
                    <a:pt x="250603" y="178134"/>
                  </a:lnTo>
                  <a:lnTo>
                    <a:pt x="279673" y="181474"/>
                  </a:lnTo>
                  <a:lnTo>
                    <a:pt x="315322" y="180345"/>
                  </a:lnTo>
                  <a:lnTo>
                    <a:pt x="327926" y="175827"/>
                  </a:lnTo>
                  <a:lnTo>
                    <a:pt x="343695" y="163763"/>
                  </a:lnTo>
                  <a:lnTo>
                    <a:pt x="365440" y="1371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385"/>
            <p:cNvSpPr/>
            <p:nvPr/>
          </p:nvSpPr>
          <p:spPr>
            <a:xfrm>
              <a:off x="8444018" y="4041199"/>
              <a:ext cx="211060" cy="407061"/>
            </a:xfrm>
            <a:custGeom>
              <a:avLst/>
              <a:gdLst/>
              <a:ahLst/>
              <a:cxnLst/>
              <a:rect l="0" t="0" r="0" b="0"/>
              <a:pathLst>
                <a:path w="211060" h="407061">
                  <a:moveTo>
                    <a:pt x="6562" y="88841"/>
                  </a:moveTo>
                  <a:lnTo>
                    <a:pt x="0" y="88841"/>
                  </a:lnTo>
                  <a:lnTo>
                    <a:pt x="9641" y="110053"/>
                  </a:lnTo>
                  <a:lnTo>
                    <a:pt x="30161" y="147483"/>
                  </a:lnTo>
                  <a:lnTo>
                    <a:pt x="47139" y="181851"/>
                  </a:lnTo>
                  <a:lnTo>
                    <a:pt x="61003" y="207226"/>
                  </a:lnTo>
                  <a:lnTo>
                    <a:pt x="75631" y="235436"/>
                  </a:lnTo>
                  <a:lnTo>
                    <a:pt x="90599" y="262649"/>
                  </a:lnTo>
                  <a:lnTo>
                    <a:pt x="105719" y="288856"/>
                  </a:lnTo>
                  <a:lnTo>
                    <a:pt x="128510" y="326563"/>
                  </a:lnTo>
                  <a:lnTo>
                    <a:pt x="151350" y="358714"/>
                  </a:lnTo>
                  <a:lnTo>
                    <a:pt x="179565" y="388247"/>
                  </a:lnTo>
                  <a:lnTo>
                    <a:pt x="202599" y="407060"/>
                  </a:lnTo>
                  <a:lnTo>
                    <a:pt x="204140" y="406820"/>
                  </a:lnTo>
                  <a:lnTo>
                    <a:pt x="208110" y="404296"/>
                  </a:lnTo>
                  <a:lnTo>
                    <a:pt x="210439" y="398094"/>
                  </a:lnTo>
                  <a:lnTo>
                    <a:pt x="211059" y="394069"/>
                  </a:lnTo>
                  <a:lnTo>
                    <a:pt x="206107" y="357698"/>
                  </a:lnTo>
                  <a:lnTo>
                    <a:pt x="202846" y="321184"/>
                  </a:lnTo>
                  <a:lnTo>
                    <a:pt x="198786" y="292011"/>
                  </a:lnTo>
                  <a:lnTo>
                    <a:pt x="194159" y="259290"/>
                  </a:lnTo>
                  <a:lnTo>
                    <a:pt x="189280" y="222733"/>
                  </a:lnTo>
                  <a:lnTo>
                    <a:pt x="186794" y="203503"/>
                  </a:lnTo>
                  <a:lnTo>
                    <a:pt x="184290" y="183908"/>
                  </a:lnTo>
                  <a:lnTo>
                    <a:pt x="181774" y="164072"/>
                  </a:lnTo>
                  <a:lnTo>
                    <a:pt x="179249" y="144075"/>
                  </a:lnTo>
                  <a:lnTo>
                    <a:pt x="176444" y="108309"/>
                  </a:lnTo>
                  <a:lnTo>
                    <a:pt x="175198" y="77173"/>
                  </a:lnTo>
                  <a:lnTo>
                    <a:pt x="175344" y="41451"/>
                  </a:lnTo>
                  <a:lnTo>
                    <a:pt x="180373" y="16097"/>
                  </a:lnTo>
                  <a:lnTo>
                    <a:pt x="188080" y="30"/>
                  </a:lnTo>
                  <a:lnTo>
                    <a:pt x="189381" y="0"/>
                  </a:lnTo>
                  <a:lnTo>
                    <a:pt x="195884" y="4192"/>
                  </a:lnTo>
                  <a:lnTo>
                    <a:pt x="195429" y="5315"/>
                  </a:lnTo>
                  <a:lnTo>
                    <a:pt x="189442" y="126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386"/>
            <p:cNvSpPr/>
            <p:nvPr/>
          </p:nvSpPr>
          <p:spPr>
            <a:xfrm>
              <a:off x="8648700" y="4274819"/>
              <a:ext cx="175261" cy="45722"/>
            </a:xfrm>
            <a:custGeom>
              <a:avLst/>
              <a:gdLst/>
              <a:ahLst/>
              <a:cxnLst/>
              <a:rect l="0" t="0" r="0" b="0"/>
              <a:pathLst>
                <a:path w="175261" h="45722">
                  <a:moveTo>
                    <a:pt x="0" y="0"/>
                  </a:moveTo>
                  <a:lnTo>
                    <a:pt x="4044" y="4046"/>
                  </a:lnTo>
                  <a:lnTo>
                    <a:pt x="8289" y="6032"/>
                  </a:lnTo>
                  <a:lnTo>
                    <a:pt x="40979" y="12795"/>
                  </a:lnTo>
                  <a:lnTo>
                    <a:pt x="77271" y="17015"/>
                  </a:lnTo>
                  <a:lnTo>
                    <a:pt x="106997" y="23386"/>
                  </a:lnTo>
                  <a:lnTo>
                    <a:pt x="143336" y="33125"/>
                  </a:lnTo>
                  <a:lnTo>
                    <a:pt x="175260" y="457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Code</a:t>
            </a:r>
            <a:endParaRPr lang="en-US" dirty="0"/>
          </a:p>
        </p:txBody>
      </p:sp>
      <p:sp>
        <p:nvSpPr>
          <p:cNvPr id="3" name="Content Placeholder 2"/>
          <p:cNvSpPr>
            <a:spLocks noGrp="1"/>
          </p:cNvSpPr>
          <p:nvPr>
            <p:ph idx="1"/>
          </p:nvPr>
        </p:nvSpPr>
        <p:spPr/>
        <p:txBody>
          <a:bodyPr>
            <a:normAutofit fontScale="92500"/>
          </a:bodyPr>
          <a:lstStyle/>
          <a:p>
            <a:r>
              <a:rPr lang="en-US" dirty="0" smtClean="0"/>
              <a:t>Once the chemical and structural properties of DNA were discovered, it was obvious that it could contain a code</a:t>
            </a:r>
          </a:p>
          <a:p>
            <a:r>
              <a:rPr lang="en-US" dirty="0" smtClean="0"/>
              <a:t>There are countless combinations of codes in countless orders that could give meanings</a:t>
            </a:r>
          </a:p>
          <a:p>
            <a:pPr lvl="1"/>
            <a:r>
              <a:rPr lang="en-US" dirty="0" smtClean="0"/>
              <a:t>Example:  ACAG,  AACG, GACA could all have different meanings even though there are composted of the same bases	</a:t>
            </a:r>
          </a:p>
          <a:p>
            <a:r>
              <a:rPr lang="en-US" dirty="0" smtClean="0"/>
              <a:t>The genetic code for an entire human is established by around 3 billion base pairs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a:t>
            </a:r>
            <a:endParaRPr lang="en-US" dirty="0"/>
          </a:p>
        </p:txBody>
      </p:sp>
      <p:pic>
        <p:nvPicPr>
          <p:cNvPr id="4" name="Picture 3"/>
          <p:cNvPicPr>
            <a:picLocks noChangeAspect="1"/>
          </p:cNvPicPr>
          <p:nvPr/>
        </p:nvPicPr>
        <p:blipFill>
          <a:blip r:embed="rId2"/>
          <a:stretch>
            <a:fillRect/>
          </a:stretch>
        </p:blipFill>
        <p:spPr>
          <a:xfrm>
            <a:off x="5004858" y="4445000"/>
            <a:ext cx="3365500" cy="2413000"/>
          </a:xfrm>
          <a:prstGeom prst="rect">
            <a:avLst/>
          </a:prstGeom>
        </p:spPr>
      </p:pic>
      <p:sp>
        <p:nvSpPr>
          <p:cNvPr id="3" name="Content Placeholder 2"/>
          <p:cNvSpPr>
            <a:spLocks noGrp="1"/>
          </p:cNvSpPr>
          <p:nvPr>
            <p:ph idx="1"/>
          </p:nvPr>
        </p:nvSpPr>
        <p:spPr>
          <a:xfrm>
            <a:off x="1100666" y="1066800"/>
            <a:ext cx="8043333" cy="4894920"/>
          </a:xfrm>
        </p:spPr>
        <p:txBody>
          <a:bodyPr>
            <a:normAutofit/>
          </a:bodyPr>
          <a:lstStyle/>
          <a:p>
            <a:r>
              <a:rPr lang="en-US" dirty="0" smtClean="0"/>
              <a:t>The ability to copy the codes in DNA is critical for its function</a:t>
            </a:r>
          </a:p>
          <a:p>
            <a:r>
              <a:rPr lang="en-US" dirty="0" smtClean="0"/>
              <a:t>The bases use weak bonds between the pairs to hold the sides of the ladder together.  </a:t>
            </a:r>
          </a:p>
          <a:p>
            <a:pPr lvl="1"/>
            <a:r>
              <a:rPr lang="en-US" dirty="0" smtClean="0"/>
              <a:t>The bases can pull apart at the weak bond to form two separate strands.</a:t>
            </a:r>
          </a:p>
          <a:p>
            <a:pPr lvl="1"/>
            <a:r>
              <a:rPr lang="en-US" dirty="0" smtClean="0"/>
              <a:t>Each strand then becomes a template (pattern) for a new molecule</a:t>
            </a:r>
            <a:endParaRPr lang="en-US" dirty="0"/>
          </a:p>
        </p:txBody>
      </p:sp>
      <p:sp>
        <p:nvSpPr>
          <p:cNvPr id="5" name="Rectangle 4"/>
          <p:cNvSpPr/>
          <p:nvPr/>
        </p:nvSpPr>
        <p:spPr>
          <a:xfrm>
            <a:off x="0" y="6627168"/>
            <a:ext cx="2639961" cy="230832"/>
          </a:xfrm>
          <a:prstGeom prst="rect">
            <a:avLst/>
          </a:prstGeom>
        </p:spPr>
        <p:txBody>
          <a:bodyPr wrap="square">
            <a:spAutoFit/>
          </a:bodyPr>
          <a:lstStyle/>
          <a:p>
            <a:r>
              <a:rPr lang="en-US" sz="900" dirty="0" smtClean="0"/>
              <a:t>https://www.youtube.com/watch?v=8kK2zwjRV0M</a:t>
            </a:r>
            <a:endParaRPr lang="en-US" sz="900" dirty="0"/>
          </a:p>
        </p:txBody>
      </p:sp>
      <p:grpSp>
        <p:nvGrpSpPr>
          <p:cNvPr id="21" name="SMARTInkShape-Group58"/>
          <p:cNvGrpSpPr/>
          <p:nvPr/>
        </p:nvGrpSpPr>
        <p:grpSpPr>
          <a:xfrm>
            <a:off x="4998719" y="4655819"/>
            <a:ext cx="822962" cy="716282"/>
            <a:chOff x="4998719" y="4655819"/>
            <a:chExt cx="822962" cy="716282"/>
          </a:xfrm>
        </p:grpSpPr>
        <p:sp>
          <p:nvSpPr>
            <p:cNvPr id="6" name="SMARTInkShape-387"/>
            <p:cNvSpPr/>
            <p:nvPr/>
          </p:nvSpPr>
          <p:spPr>
            <a:xfrm>
              <a:off x="4998719" y="5181600"/>
              <a:ext cx="739142" cy="60249"/>
            </a:xfrm>
            <a:custGeom>
              <a:avLst/>
              <a:gdLst/>
              <a:ahLst/>
              <a:cxnLst/>
              <a:rect l="0" t="0" r="0" b="0"/>
              <a:pathLst>
                <a:path w="739142" h="60249">
                  <a:moveTo>
                    <a:pt x="0" y="0"/>
                  </a:moveTo>
                  <a:lnTo>
                    <a:pt x="4046" y="0"/>
                  </a:lnTo>
                  <a:lnTo>
                    <a:pt x="8290" y="2257"/>
                  </a:lnTo>
                  <a:lnTo>
                    <a:pt x="10607" y="4045"/>
                  </a:lnTo>
                  <a:lnTo>
                    <a:pt x="17696" y="6031"/>
                  </a:lnTo>
                  <a:lnTo>
                    <a:pt x="45936" y="9738"/>
                  </a:lnTo>
                  <a:lnTo>
                    <a:pt x="77232" y="20598"/>
                  </a:lnTo>
                  <a:lnTo>
                    <a:pt x="106884" y="28277"/>
                  </a:lnTo>
                  <a:lnTo>
                    <a:pt x="137201" y="34090"/>
                  </a:lnTo>
                  <a:lnTo>
                    <a:pt x="173732" y="38154"/>
                  </a:lnTo>
                  <a:lnTo>
                    <a:pt x="203500" y="43102"/>
                  </a:lnTo>
                  <a:lnTo>
                    <a:pt x="233769" y="45791"/>
                  </a:lnTo>
                  <a:lnTo>
                    <a:pt x="265034" y="50727"/>
                  </a:lnTo>
                  <a:lnTo>
                    <a:pt x="299885" y="52565"/>
                  </a:lnTo>
                  <a:lnTo>
                    <a:pt x="332037" y="53110"/>
                  </a:lnTo>
                  <a:lnTo>
                    <a:pt x="363859" y="54118"/>
                  </a:lnTo>
                  <a:lnTo>
                    <a:pt x="398875" y="58556"/>
                  </a:lnTo>
                  <a:lnTo>
                    <a:pt x="431076" y="60248"/>
                  </a:lnTo>
                  <a:lnTo>
                    <a:pt x="462913" y="59902"/>
                  </a:lnTo>
                  <a:lnTo>
                    <a:pt x="497934" y="55660"/>
                  </a:lnTo>
                  <a:lnTo>
                    <a:pt x="530135" y="54027"/>
                  </a:lnTo>
                  <a:lnTo>
                    <a:pt x="560279" y="52697"/>
                  </a:lnTo>
                  <a:lnTo>
                    <a:pt x="593649" y="47349"/>
                  </a:lnTo>
                  <a:lnTo>
                    <a:pt x="628745" y="46041"/>
                  </a:lnTo>
                  <a:lnTo>
                    <a:pt x="664040" y="39730"/>
                  </a:lnTo>
                  <a:lnTo>
                    <a:pt x="683869" y="36325"/>
                  </a:lnTo>
                  <a:lnTo>
                    <a:pt x="710099" y="25166"/>
                  </a:lnTo>
                  <a:lnTo>
                    <a:pt x="723181" y="17451"/>
                  </a:lnTo>
                  <a:lnTo>
                    <a:pt x="733918" y="15676"/>
                  </a:lnTo>
                  <a:lnTo>
                    <a:pt x="735659" y="14684"/>
                  </a:lnTo>
                  <a:lnTo>
                    <a:pt x="736820" y="13176"/>
                  </a:lnTo>
                  <a:lnTo>
                    <a:pt x="739141"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388"/>
            <p:cNvSpPr/>
            <p:nvPr/>
          </p:nvSpPr>
          <p:spPr>
            <a:xfrm>
              <a:off x="5684519" y="5257800"/>
              <a:ext cx="1" cy="114301"/>
            </a:xfrm>
            <a:custGeom>
              <a:avLst/>
              <a:gdLst/>
              <a:ahLst/>
              <a:cxnLst/>
              <a:rect l="0" t="0" r="0" b="0"/>
              <a:pathLst>
                <a:path w="1" h="114301">
                  <a:moveTo>
                    <a:pt x="0" y="0"/>
                  </a:moveTo>
                  <a:lnTo>
                    <a:pt x="0" y="34049"/>
                  </a:lnTo>
                  <a:lnTo>
                    <a:pt x="0" y="68640"/>
                  </a:lnTo>
                  <a:lnTo>
                    <a:pt x="0" y="106012"/>
                  </a:lnTo>
                  <a:lnTo>
                    <a:pt x="0" y="114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389"/>
            <p:cNvSpPr/>
            <p:nvPr/>
          </p:nvSpPr>
          <p:spPr>
            <a:xfrm>
              <a:off x="5585460" y="5280660"/>
              <a:ext cx="1" cy="30480"/>
            </a:xfrm>
            <a:custGeom>
              <a:avLst/>
              <a:gdLst/>
              <a:ahLst/>
              <a:cxnLst/>
              <a:rect l="0" t="0" r="0" b="0"/>
              <a:pathLst>
                <a:path w="1" h="30480">
                  <a:moveTo>
                    <a:pt x="0" y="0"/>
                  </a:moveTo>
                  <a:lnTo>
                    <a:pt x="0" y="304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390"/>
            <p:cNvSpPr/>
            <p:nvPr/>
          </p:nvSpPr>
          <p:spPr>
            <a:xfrm>
              <a:off x="5516880" y="5288280"/>
              <a:ext cx="7621" cy="60960"/>
            </a:xfrm>
            <a:custGeom>
              <a:avLst/>
              <a:gdLst/>
              <a:ahLst/>
              <a:cxnLst/>
              <a:rect l="0" t="0" r="0" b="0"/>
              <a:pathLst>
                <a:path w="7621" h="60960">
                  <a:moveTo>
                    <a:pt x="7620" y="0"/>
                  </a:moveTo>
                  <a:lnTo>
                    <a:pt x="7620" y="4045"/>
                  </a:lnTo>
                  <a:lnTo>
                    <a:pt x="6773" y="5237"/>
                  </a:lnTo>
                  <a:lnTo>
                    <a:pt x="5362" y="6030"/>
                  </a:lnTo>
                  <a:lnTo>
                    <a:pt x="3574" y="6560"/>
                  </a:lnTo>
                  <a:lnTo>
                    <a:pt x="2383" y="7760"/>
                  </a:lnTo>
                  <a:lnTo>
                    <a:pt x="1059" y="11351"/>
                  </a:lnTo>
                  <a:lnTo>
                    <a:pt x="12" y="47521"/>
                  </a:lnTo>
                  <a:lnTo>
                    <a:pt x="0" y="609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391"/>
            <p:cNvSpPr/>
            <p:nvPr/>
          </p:nvSpPr>
          <p:spPr>
            <a:xfrm>
              <a:off x="5425439" y="5280660"/>
              <a:ext cx="7622" cy="76201"/>
            </a:xfrm>
            <a:custGeom>
              <a:avLst/>
              <a:gdLst/>
              <a:ahLst/>
              <a:cxnLst/>
              <a:rect l="0" t="0" r="0" b="0"/>
              <a:pathLst>
                <a:path w="7622" h="76201">
                  <a:moveTo>
                    <a:pt x="0" y="0"/>
                  </a:moveTo>
                  <a:lnTo>
                    <a:pt x="0" y="36557"/>
                  </a:lnTo>
                  <a:lnTo>
                    <a:pt x="0" y="62350"/>
                  </a:lnTo>
                  <a:lnTo>
                    <a:pt x="2258" y="68068"/>
                  </a:lnTo>
                  <a:lnTo>
                    <a:pt x="7621" y="76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392"/>
            <p:cNvSpPr/>
            <p:nvPr/>
          </p:nvSpPr>
          <p:spPr>
            <a:xfrm>
              <a:off x="5334313" y="5280660"/>
              <a:ext cx="7307" cy="53341"/>
            </a:xfrm>
            <a:custGeom>
              <a:avLst/>
              <a:gdLst/>
              <a:ahLst/>
              <a:cxnLst/>
              <a:rect l="0" t="0" r="0" b="0"/>
              <a:pathLst>
                <a:path w="7307" h="53341">
                  <a:moveTo>
                    <a:pt x="7306" y="0"/>
                  </a:moveTo>
                  <a:lnTo>
                    <a:pt x="7306" y="6560"/>
                  </a:lnTo>
                  <a:lnTo>
                    <a:pt x="2069" y="13494"/>
                  </a:lnTo>
                  <a:lnTo>
                    <a:pt x="393" y="20555"/>
                  </a:lnTo>
                  <a:lnTo>
                    <a:pt x="0" y="25504"/>
                  </a:lnTo>
                  <a:lnTo>
                    <a:pt x="2084" y="30526"/>
                  </a:lnTo>
                  <a:lnTo>
                    <a:pt x="3825" y="33051"/>
                  </a:lnTo>
                  <a:lnTo>
                    <a:pt x="7306" y="533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393"/>
            <p:cNvSpPr/>
            <p:nvPr/>
          </p:nvSpPr>
          <p:spPr>
            <a:xfrm>
              <a:off x="5265419" y="5265419"/>
              <a:ext cx="7621" cy="68582"/>
            </a:xfrm>
            <a:custGeom>
              <a:avLst/>
              <a:gdLst/>
              <a:ahLst/>
              <a:cxnLst/>
              <a:rect l="0" t="0" r="0" b="0"/>
              <a:pathLst>
                <a:path w="7621" h="68582">
                  <a:moveTo>
                    <a:pt x="0" y="0"/>
                  </a:moveTo>
                  <a:lnTo>
                    <a:pt x="847" y="34093"/>
                  </a:lnTo>
                  <a:lnTo>
                    <a:pt x="7149" y="60354"/>
                  </a:lnTo>
                  <a:lnTo>
                    <a:pt x="7620" y="685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394"/>
            <p:cNvSpPr/>
            <p:nvPr/>
          </p:nvSpPr>
          <p:spPr>
            <a:xfrm>
              <a:off x="5166360" y="5273039"/>
              <a:ext cx="7621" cy="76201"/>
            </a:xfrm>
            <a:custGeom>
              <a:avLst/>
              <a:gdLst/>
              <a:ahLst/>
              <a:cxnLst/>
              <a:rect l="0" t="0" r="0" b="0"/>
              <a:pathLst>
                <a:path w="7621" h="76201">
                  <a:moveTo>
                    <a:pt x="0" y="0"/>
                  </a:moveTo>
                  <a:lnTo>
                    <a:pt x="0" y="18199"/>
                  </a:lnTo>
                  <a:lnTo>
                    <a:pt x="7306" y="52003"/>
                  </a:lnTo>
                  <a:lnTo>
                    <a:pt x="7620" y="76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395"/>
            <p:cNvSpPr/>
            <p:nvPr/>
          </p:nvSpPr>
          <p:spPr>
            <a:xfrm>
              <a:off x="5097780" y="4724408"/>
              <a:ext cx="723901" cy="160012"/>
            </a:xfrm>
            <a:custGeom>
              <a:avLst/>
              <a:gdLst/>
              <a:ahLst/>
              <a:cxnLst/>
              <a:rect l="0" t="0" r="0" b="0"/>
              <a:pathLst>
                <a:path w="723901" h="160012">
                  <a:moveTo>
                    <a:pt x="0" y="30472"/>
                  </a:moveTo>
                  <a:lnTo>
                    <a:pt x="11351" y="19120"/>
                  </a:lnTo>
                  <a:lnTo>
                    <a:pt x="18027" y="16959"/>
                  </a:lnTo>
                  <a:lnTo>
                    <a:pt x="31305" y="13486"/>
                  </a:lnTo>
                  <a:lnTo>
                    <a:pt x="41853" y="10222"/>
                  </a:lnTo>
                  <a:lnTo>
                    <a:pt x="76694" y="3910"/>
                  </a:lnTo>
                  <a:lnTo>
                    <a:pt x="114364" y="507"/>
                  </a:lnTo>
                  <a:lnTo>
                    <a:pt x="152408" y="60"/>
                  </a:lnTo>
                  <a:lnTo>
                    <a:pt x="190501" y="0"/>
                  </a:lnTo>
                  <a:lnTo>
                    <a:pt x="226217" y="840"/>
                  </a:lnTo>
                  <a:lnTo>
                    <a:pt x="258609" y="6023"/>
                  </a:lnTo>
                  <a:lnTo>
                    <a:pt x="293512" y="11343"/>
                  </a:lnTo>
                  <a:lnTo>
                    <a:pt x="322998" y="18125"/>
                  </a:lnTo>
                  <a:lnTo>
                    <a:pt x="357218" y="28001"/>
                  </a:lnTo>
                  <a:lnTo>
                    <a:pt x="388437" y="35847"/>
                  </a:lnTo>
                  <a:lnTo>
                    <a:pt x="423109" y="41693"/>
                  </a:lnTo>
                  <a:lnTo>
                    <a:pt x="456486" y="50155"/>
                  </a:lnTo>
                  <a:lnTo>
                    <a:pt x="489796" y="54962"/>
                  </a:lnTo>
                  <a:lnTo>
                    <a:pt x="524693" y="63814"/>
                  </a:lnTo>
                  <a:lnTo>
                    <a:pt x="556045" y="78952"/>
                  </a:lnTo>
                  <a:lnTo>
                    <a:pt x="586697" y="90974"/>
                  </a:lnTo>
                  <a:lnTo>
                    <a:pt x="617211" y="101501"/>
                  </a:lnTo>
                  <a:lnTo>
                    <a:pt x="647698" y="116970"/>
                  </a:lnTo>
                  <a:lnTo>
                    <a:pt x="681754" y="131755"/>
                  </a:lnTo>
                  <a:lnTo>
                    <a:pt x="717038" y="149833"/>
                  </a:lnTo>
                  <a:lnTo>
                    <a:pt x="723900" y="16001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396"/>
            <p:cNvSpPr/>
            <p:nvPr/>
          </p:nvSpPr>
          <p:spPr>
            <a:xfrm>
              <a:off x="5661660" y="4655819"/>
              <a:ext cx="7621" cy="76201"/>
            </a:xfrm>
            <a:custGeom>
              <a:avLst/>
              <a:gdLst/>
              <a:ahLst/>
              <a:cxnLst/>
              <a:rect l="0" t="0" r="0" b="0"/>
              <a:pathLst>
                <a:path w="7621" h="76201">
                  <a:moveTo>
                    <a:pt x="7620" y="0"/>
                  </a:moveTo>
                  <a:lnTo>
                    <a:pt x="7620" y="18134"/>
                  </a:lnTo>
                  <a:lnTo>
                    <a:pt x="209" y="51444"/>
                  </a:lnTo>
                  <a:lnTo>
                    <a:pt x="0" y="76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397"/>
            <p:cNvSpPr/>
            <p:nvPr/>
          </p:nvSpPr>
          <p:spPr>
            <a:xfrm>
              <a:off x="5562600" y="4678680"/>
              <a:ext cx="1" cy="22861"/>
            </a:xfrm>
            <a:custGeom>
              <a:avLst/>
              <a:gdLst/>
              <a:ahLst/>
              <a:cxnLst/>
              <a:rect l="0" t="0" r="0" b="0"/>
              <a:pathLst>
                <a:path w="1" h="22861">
                  <a:moveTo>
                    <a:pt x="0" y="0"/>
                  </a:moveTo>
                  <a:lnTo>
                    <a:pt x="0" y="22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398"/>
            <p:cNvSpPr/>
            <p:nvPr/>
          </p:nvSpPr>
          <p:spPr>
            <a:xfrm>
              <a:off x="5440680" y="4671059"/>
              <a:ext cx="4390" cy="53342"/>
            </a:xfrm>
            <a:custGeom>
              <a:avLst/>
              <a:gdLst/>
              <a:ahLst/>
              <a:cxnLst/>
              <a:rect l="0" t="0" r="0" b="0"/>
              <a:pathLst>
                <a:path w="4390" h="53342">
                  <a:moveTo>
                    <a:pt x="0" y="0"/>
                  </a:moveTo>
                  <a:lnTo>
                    <a:pt x="4389" y="0"/>
                  </a:lnTo>
                  <a:lnTo>
                    <a:pt x="2515" y="0"/>
                  </a:lnTo>
                  <a:lnTo>
                    <a:pt x="1676" y="1694"/>
                  </a:lnTo>
                  <a:lnTo>
                    <a:pt x="19" y="39527"/>
                  </a:lnTo>
                  <a:lnTo>
                    <a:pt x="0" y="533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399"/>
            <p:cNvSpPr/>
            <p:nvPr/>
          </p:nvSpPr>
          <p:spPr>
            <a:xfrm>
              <a:off x="5318760" y="4671059"/>
              <a:ext cx="15241" cy="99061"/>
            </a:xfrm>
            <a:custGeom>
              <a:avLst/>
              <a:gdLst/>
              <a:ahLst/>
              <a:cxnLst/>
              <a:rect l="0" t="0" r="0" b="0"/>
              <a:pathLst>
                <a:path w="15241" h="99061">
                  <a:moveTo>
                    <a:pt x="0" y="0"/>
                  </a:moveTo>
                  <a:lnTo>
                    <a:pt x="0" y="4045"/>
                  </a:lnTo>
                  <a:lnTo>
                    <a:pt x="2257" y="8289"/>
                  </a:lnTo>
                  <a:lnTo>
                    <a:pt x="5236" y="12998"/>
                  </a:lnTo>
                  <a:lnTo>
                    <a:pt x="7760" y="20408"/>
                  </a:lnTo>
                  <a:lnTo>
                    <a:pt x="12647" y="27966"/>
                  </a:lnTo>
                  <a:lnTo>
                    <a:pt x="14471" y="36415"/>
                  </a:lnTo>
                  <a:lnTo>
                    <a:pt x="15209" y="73793"/>
                  </a:lnTo>
                  <a:lnTo>
                    <a:pt x="15240" y="990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400"/>
            <p:cNvSpPr/>
            <p:nvPr/>
          </p:nvSpPr>
          <p:spPr>
            <a:xfrm>
              <a:off x="5212080" y="4671059"/>
              <a:ext cx="15240" cy="83822"/>
            </a:xfrm>
            <a:custGeom>
              <a:avLst/>
              <a:gdLst/>
              <a:ahLst/>
              <a:cxnLst/>
              <a:rect l="0" t="0" r="0" b="0"/>
              <a:pathLst>
                <a:path w="15240" h="83822">
                  <a:moveTo>
                    <a:pt x="0" y="0"/>
                  </a:moveTo>
                  <a:lnTo>
                    <a:pt x="0" y="21958"/>
                  </a:lnTo>
                  <a:lnTo>
                    <a:pt x="2257" y="28951"/>
                  </a:lnTo>
                  <a:lnTo>
                    <a:pt x="5237" y="34880"/>
                  </a:lnTo>
                  <a:lnTo>
                    <a:pt x="7149" y="47844"/>
                  </a:lnTo>
                  <a:lnTo>
                    <a:pt x="8257" y="55978"/>
                  </a:lnTo>
                  <a:lnTo>
                    <a:pt x="13609" y="70356"/>
                  </a:lnTo>
                  <a:lnTo>
                    <a:pt x="15239" y="838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401"/>
            <p:cNvSpPr/>
            <p:nvPr/>
          </p:nvSpPr>
          <p:spPr>
            <a:xfrm>
              <a:off x="5120639" y="4678680"/>
              <a:ext cx="7622" cy="76201"/>
            </a:xfrm>
            <a:custGeom>
              <a:avLst/>
              <a:gdLst/>
              <a:ahLst/>
              <a:cxnLst/>
              <a:rect l="0" t="0" r="0" b="0"/>
              <a:pathLst>
                <a:path w="7622" h="76201">
                  <a:moveTo>
                    <a:pt x="7621" y="0"/>
                  </a:moveTo>
                  <a:lnTo>
                    <a:pt x="3576" y="4045"/>
                  </a:lnTo>
                  <a:lnTo>
                    <a:pt x="1589" y="8288"/>
                  </a:lnTo>
                  <a:lnTo>
                    <a:pt x="28" y="44383"/>
                  </a:lnTo>
                  <a:lnTo>
                    <a:pt x="0" y="76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2" name="SMARTInkShape-402"/>
          <p:cNvSpPr/>
          <p:nvPr/>
        </p:nvSpPr>
        <p:spPr>
          <a:xfrm>
            <a:off x="5090474" y="5288280"/>
            <a:ext cx="7307" cy="53340"/>
          </a:xfrm>
          <a:custGeom>
            <a:avLst/>
            <a:gdLst/>
            <a:ahLst/>
            <a:cxnLst/>
            <a:rect l="0" t="0" r="0" b="0"/>
            <a:pathLst>
              <a:path w="7307" h="53340">
                <a:moveTo>
                  <a:pt x="7306" y="0"/>
                </a:moveTo>
                <a:lnTo>
                  <a:pt x="7306" y="4045"/>
                </a:lnTo>
                <a:lnTo>
                  <a:pt x="5048" y="8288"/>
                </a:lnTo>
                <a:lnTo>
                  <a:pt x="2069" y="12997"/>
                </a:lnTo>
                <a:lnTo>
                  <a:pt x="392" y="21254"/>
                </a:lnTo>
                <a:lnTo>
                  <a:pt x="0" y="29484"/>
                </a:lnTo>
                <a:lnTo>
                  <a:pt x="2083" y="36528"/>
                </a:lnTo>
                <a:lnTo>
                  <a:pt x="6274" y="43904"/>
                </a:lnTo>
                <a:lnTo>
                  <a:pt x="7306" y="533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6" name="SMARTInkShape-Group60"/>
          <p:cNvGrpSpPr/>
          <p:nvPr/>
        </p:nvGrpSpPr>
        <p:grpSpPr>
          <a:xfrm>
            <a:off x="238667" y="4421230"/>
            <a:ext cx="4178820" cy="1933851"/>
            <a:chOff x="238667" y="4421230"/>
            <a:chExt cx="4178820" cy="1933851"/>
          </a:xfrm>
        </p:grpSpPr>
        <p:sp>
          <p:nvSpPr>
            <p:cNvPr id="23" name="SMARTInkShape-403"/>
            <p:cNvSpPr/>
            <p:nvPr/>
          </p:nvSpPr>
          <p:spPr>
            <a:xfrm>
              <a:off x="2563197" y="5441487"/>
              <a:ext cx="477184" cy="287548"/>
            </a:xfrm>
            <a:custGeom>
              <a:avLst/>
              <a:gdLst/>
              <a:ahLst/>
              <a:cxnLst/>
              <a:rect l="0" t="0" r="0" b="0"/>
              <a:pathLst>
                <a:path w="477184" h="287548">
                  <a:moveTo>
                    <a:pt x="12362" y="52532"/>
                  </a:moveTo>
                  <a:lnTo>
                    <a:pt x="12362" y="63884"/>
                  </a:lnTo>
                  <a:lnTo>
                    <a:pt x="14620" y="68303"/>
                  </a:lnTo>
                  <a:lnTo>
                    <a:pt x="30059" y="89090"/>
                  </a:lnTo>
                  <a:lnTo>
                    <a:pt x="45828" y="97796"/>
                  </a:lnTo>
                  <a:lnTo>
                    <a:pt x="81336" y="110892"/>
                  </a:lnTo>
                  <a:lnTo>
                    <a:pt x="115049" y="119599"/>
                  </a:lnTo>
                  <a:lnTo>
                    <a:pt x="135357" y="116619"/>
                  </a:lnTo>
                  <a:lnTo>
                    <a:pt x="149371" y="110374"/>
                  </a:lnTo>
                  <a:lnTo>
                    <a:pt x="166927" y="94594"/>
                  </a:lnTo>
                  <a:lnTo>
                    <a:pt x="173627" y="85055"/>
                  </a:lnTo>
                  <a:lnTo>
                    <a:pt x="178113" y="70166"/>
                  </a:lnTo>
                  <a:lnTo>
                    <a:pt x="178782" y="44726"/>
                  </a:lnTo>
                  <a:lnTo>
                    <a:pt x="173808" y="28677"/>
                  </a:lnTo>
                  <a:lnTo>
                    <a:pt x="162285" y="12981"/>
                  </a:lnTo>
                  <a:lnTo>
                    <a:pt x="158031" y="8385"/>
                  </a:lnTo>
                  <a:lnTo>
                    <a:pt x="146531" y="3279"/>
                  </a:lnTo>
                  <a:lnTo>
                    <a:pt x="118452" y="0"/>
                  </a:lnTo>
                  <a:lnTo>
                    <a:pt x="105798" y="4067"/>
                  </a:lnTo>
                  <a:lnTo>
                    <a:pt x="72582" y="26081"/>
                  </a:lnTo>
                  <a:lnTo>
                    <a:pt x="39170" y="60683"/>
                  </a:lnTo>
                  <a:lnTo>
                    <a:pt x="17721" y="95974"/>
                  </a:lnTo>
                  <a:lnTo>
                    <a:pt x="3978" y="121284"/>
                  </a:lnTo>
                  <a:lnTo>
                    <a:pt x="0" y="149009"/>
                  </a:lnTo>
                  <a:lnTo>
                    <a:pt x="5813" y="181562"/>
                  </a:lnTo>
                  <a:lnTo>
                    <a:pt x="7996" y="189353"/>
                  </a:lnTo>
                  <a:lnTo>
                    <a:pt x="17195" y="202524"/>
                  </a:lnTo>
                  <a:lnTo>
                    <a:pt x="43797" y="224777"/>
                  </a:lnTo>
                  <a:lnTo>
                    <a:pt x="74358" y="239395"/>
                  </a:lnTo>
                  <a:lnTo>
                    <a:pt x="112129" y="248178"/>
                  </a:lnTo>
                  <a:lnTo>
                    <a:pt x="142112" y="249919"/>
                  </a:lnTo>
                  <a:lnTo>
                    <a:pt x="162316" y="248633"/>
                  </a:lnTo>
                  <a:lnTo>
                    <a:pt x="193577" y="239236"/>
                  </a:lnTo>
                  <a:lnTo>
                    <a:pt x="227581" y="229866"/>
                  </a:lnTo>
                  <a:lnTo>
                    <a:pt x="262684" y="211959"/>
                  </a:lnTo>
                  <a:lnTo>
                    <a:pt x="300079" y="193158"/>
                  </a:lnTo>
                  <a:lnTo>
                    <a:pt x="315795" y="184513"/>
                  </a:lnTo>
                  <a:lnTo>
                    <a:pt x="324257" y="182215"/>
                  </a:lnTo>
                  <a:lnTo>
                    <a:pt x="324736" y="192691"/>
                  </a:lnTo>
                  <a:lnTo>
                    <a:pt x="314173" y="218119"/>
                  </a:lnTo>
                  <a:lnTo>
                    <a:pt x="288737" y="254716"/>
                  </a:lnTo>
                  <a:lnTo>
                    <a:pt x="269306" y="275517"/>
                  </a:lnTo>
                  <a:lnTo>
                    <a:pt x="264002" y="278637"/>
                  </a:lnTo>
                  <a:lnTo>
                    <a:pt x="261402" y="279469"/>
                  </a:lnTo>
                  <a:lnTo>
                    <a:pt x="259669" y="280870"/>
                  </a:lnTo>
                  <a:lnTo>
                    <a:pt x="256659" y="287547"/>
                  </a:lnTo>
                  <a:lnTo>
                    <a:pt x="256507" y="287102"/>
                  </a:lnTo>
                  <a:lnTo>
                    <a:pt x="256242" y="278041"/>
                  </a:lnTo>
                  <a:lnTo>
                    <a:pt x="260260" y="266763"/>
                  </a:lnTo>
                  <a:lnTo>
                    <a:pt x="282189" y="234523"/>
                  </a:lnTo>
                  <a:lnTo>
                    <a:pt x="317574" y="197195"/>
                  </a:lnTo>
                  <a:lnTo>
                    <a:pt x="355317" y="163242"/>
                  </a:lnTo>
                  <a:lnTo>
                    <a:pt x="390144" y="147810"/>
                  </a:lnTo>
                  <a:lnTo>
                    <a:pt x="424589" y="133983"/>
                  </a:lnTo>
                  <a:lnTo>
                    <a:pt x="459022" y="129193"/>
                  </a:lnTo>
                  <a:lnTo>
                    <a:pt x="477183" y="12873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404"/>
            <p:cNvSpPr/>
            <p:nvPr/>
          </p:nvSpPr>
          <p:spPr>
            <a:xfrm>
              <a:off x="2293620" y="5342002"/>
              <a:ext cx="167051" cy="257022"/>
            </a:xfrm>
            <a:custGeom>
              <a:avLst/>
              <a:gdLst/>
              <a:ahLst/>
              <a:cxnLst/>
              <a:rect l="0" t="0" r="0" b="0"/>
              <a:pathLst>
                <a:path w="167051" h="257022">
                  <a:moveTo>
                    <a:pt x="160020" y="60578"/>
                  </a:moveTo>
                  <a:lnTo>
                    <a:pt x="153089" y="54494"/>
                  </a:lnTo>
                  <a:lnTo>
                    <a:pt x="116668" y="28577"/>
                  </a:lnTo>
                  <a:lnTo>
                    <a:pt x="91249" y="13209"/>
                  </a:lnTo>
                  <a:lnTo>
                    <a:pt x="54236" y="2525"/>
                  </a:lnTo>
                  <a:lnTo>
                    <a:pt x="36346" y="0"/>
                  </a:lnTo>
                  <a:lnTo>
                    <a:pt x="30829" y="2046"/>
                  </a:lnTo>
                  <a:lnTo>
                    <a:pt x="28173" y="3777"/>
                  </a:lnTo>
                  <a:lnTo>
                    <a:pt x="26401" y="5777"/>
                  </a:lnTo>
                  <a:lnTo>
                    <a:pt x="24434" y="10257"/>
                  </a:lnTo>
                  <a:lnTo>
                    <a:pt x="25817" y="17329"/>
                  </a:lnTo>
                  <a:lnTo>
                    <a:pt x="30101" y="26116"/>
                  </a:lnTo>
                  <a:lnTo>
                    <a:pt x="57139" y="60831"/>
                  </a:lnTo>
                  <a:lnTo>
                    <a:pt x="91940" y="92262"/>
                  </a:lnTo>
                  <a:lnTo>
                    <a:pt x="121172" y="127012"/>
                  </a:lnTo>
                  <a:lnTo>
                    <a:pt x="144130" y="159214"/>
                  </a:lnTo>
                  <a:lnTo>
                    <a:pt x="160926" y="190033"/>
                  </a:lnTo>
                  <a:lnTo>
                    <a:pt x="166755" y="225949"/>
                  </a:lnTo>
                  <a:lnTo>
                    <a:pt x="167050" y="231785"/>
                  </a:lnTo>
                  <a:lnTo>
                    <a:pt x="165553" y="236523"/>
                  </a:lnTo>
                  <a:lnTo>
                    <a:pt x="159375" y="244044"/>
                  </a:lnTo>
                  <a:lnTo>
                    <a:pt x="146376" y="253039"/>
                  </a:lnTo>
                  <a:lnTo>
                    <a:pt x="131800" y="257021"/>
                  </a:lnTo>
                  <a:lnTo>
                    <a:pt x="105621" y="252283"/>
                  </a:lnTo>
                  <a:lnTo>
                    <a:pt x="75990" y="240937"/>
                  </a:lnTo>
                  <a:lnTo>
                    <a:pt x="38750" y="218787"/>
                  </a:lnTo>
                  <a:lnTo>
                    <a:pt x="0" y="19011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405"/>
            <p:cNvSpPr/>
            <p:nvPr/>
          </p:nvSpPr>
          <p:spPr>
            <a:xfrm>
              <a:off x="1989200" y="5288280"/>
              <a:ext cx="227050" cy="220981"/>
            </a:xfrm>
            <a:custGeom>
              <a:avLst/>
              <a:gdLst/>
              <a:ahLst/>
              <a:cxnLst/>
              <a:rect l="0" t="0" r="0" b="0"/>
              <a:pathLst>
                <a:path w="227050" h="220981">
                  <a:moveTo>
                    <a:pt x="83440" y="0"/>
                  </a:moveTo>
                  <a:lnTo>
                    <a:pt x="83440" y="4045"/>
                  </a:lnTo>
                  <a:lnTo>
                    <a:pt x="81182" y="8288"/>
                  </a:lnTo>
                  <a:lnTo>
                    <a:pt x="79394" y="10605"/>
                  </a:lnTo>
                  <a:lnTo>
                    <a:pt x="77408" y="17696"/>
                  </a:lnTo>
                  <a:lnTo>
                    <a:pt x="74032" y="31207"/>
                  </a:lnTo>
                  <a:lnTo>
                    <a:pt x="62037" y="62059"/>
                  </a:lnTo>
                  <a:lnTo>
                    <a:pt x="43828" y="99204"/>
                  </a:lnTo>
                  <a:lnTo>
                    <a:pt x="30235" y="131148"/>
                  </a:lnTo>
                  <a:lnTo>
                    <a:pt x="24233" y="143801"/>
                  </a:lnTo>
                  <a:lnTo>
                    <a:pt x="11098" y="158823"/>
                  </a:lnTo>
                  <a:lnTo>
                    <a:pt x="9812" y="161762"/>
                  </a:lnTo>
                  <a:lnTo>
                    <a:pt x="8108" y="163721"/>
                  </a:lnTo>
                  <a:lnTo>
                    <a:pt x="904" y="167124"/>
                  </a:lnTo>
                  <a:lnTo>
                    <a:pt x="476" y="166449"/>
                  </a:lnTo>
                  <a:lnTo>
                    <a:pt x="0" y="163441"/>
                  </a:lnTo>
                  <a:lnTo>
                    <a:pt x="2046" y="159282"/>
                  </a:lnTo>
                  <a:lnTo>
                    <a:pt x="3777" y="156988"/>
                  </a:lnTo>
                  <a:lnTo>
                    <a:pt x="10981" y="131590"/>
                  </a:lnTo>
                  <a:lnTo>
                    <a:pt x="36958" y="96069"/>
                  </a:lnTo>
                  <a:lnTo>
                    <a:pt x="49234" y="78257"/>
                  </a:lnTo>
                  <a:lnTo>
                    <a:pt x="84711" y="48383"/>
                  </a:lnTo>
                  <a:lnTo>
                    <a:pt x="114296" y="31268"/>
                  </a:lnTo>
                  <a:lnTo>
                    <a:pt x="150589" y="14360"/>
                  </a:lnTo>
                  <a:lnTo>
                    <a:pt x="170410" y="9617"/>
                  </a:lnTo>
                  <a:lnTo>
                    <a:pt x="181642" y="10765"/>
                  </a:lnTo>
                  <a:lnTo>
                    <a:pt x="202650" y="18401"/>
                  </a:lnTo>
                  <a:lnTo>
                    <a:pt x="213964" y="25584"/>
                  </a:lnTo>
                  <a:lnTo>
                    <a:pt x="222679" y="37119"/>
                  </a:lnTo>
                  <a:lnTo>
                    <a:pt x="226578" y="51262"/>
                  </a:lnTo>
                  <a:lnTo>
                    <a:pt x="227049" y="77294"/>
                  </a:lnTo>
                  <a:lnTo>
                    <a:pt x="217571" y="114444"/>
                  </a:lnTo>
                  <a:lnTo>
                    <a:pt x="203037" y="152419"/>
                  </a:lnTo>
                  <a:lnTo>
                    <a:pt x="182965" y="187574"/>
                  </a:lnTo>
                  <a:lnTo>
                    <a:pt x="172431" y="204127"/>
                  </a:lnTo>
                  <a:lnTo>
                    <a:pt x="168792" y="214669"/>
                  </a:lnTo>
                  <a:lnTo>
                    <a:pt x="169128" y="216773"/>
                  </a:lnTo>
                  <a:lnTo>
                    <a:pt x="170198" y="218175"/>
                  </a:lnTo>
                  <a:lnTo>
                    <a:pt x="173646" y="219733"/>
                  </a:lnTo>
                  <a:lnTo>
                    <a:pt x="182500" y="2209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406"/>
            <p:cNvSpPr/>
            <p:nvPr/>
          </p:nvSpPr>
          <p:spPr>
            <a:xfrm>
              <a:off x="1762293" y="5227975"/>
              <a:ext cx="188247" cy="174366"/>
            </a:xfrm>
            <a:custGeom>
              <a:avLst/>
              <a:gdLst/>
              <a:ahLst/>
              <a:cxnLst/>
              <a:rect l="0" t="0" r="0" b="0"/>
              <a:pathLst>
                <a:path w="188247" h="174366">
                  <a:moveTo>
                    <a:pt x="165566" y="29825"/>
                  </a:moveTo>
                  <a:lnTo>
                    <a:pt x="165566" y="25779"/>
                  </a:lnTo>
                  <a:lnTo>
                    <a:pt x="164720" y="24588"/>
                  </a:lnTo>
                  <a:lnTo>
                    <a:pt x="163309" y="23793"/>
                  </a:lnTo>
                  <a:lnTo>
                    <a:pt x="161521" y="23264"/>
                  </a:lnTo>
                  <a:lnTo>
                    <a:pt x="160330" y="22064"/>
                  </a:lnTo>
                  <a:lnTo>
                    <a:pt x="156160" y="14055"/>
                  </a:lnTo>
                  <a:lnTo>
                    <a:pt x="147434" y="4320"/>
                  </a:lnTo>
                  <a:lnTo>
                    <a:pt x="142550" y="1556"/>
                  </a:lnTo>
                  <a:lnTo>
                    <a:pt x="132782" y="0"/>
                  </a:lnTo>
                  <a:lnTo>
                    <a:pt x="108536" y="277"/>
                  </a:lnTo>
                  <a:lnTo>
                    <a:pt x="89120" y="6300"/>
                  </a:lnTo>
                  <a:lnTo>
                    <a:pt x="57683" y="27866"/>
                  </a:lnTo>
                  <a:lnTo>
                    <a:pt x="22886" y="55019"/>
                  </a:lnTo>
                  <a:lnTo>
                    <a:pt x="4926" y="79581"/>
                  </a:lnTo>
                  <a:lnTo>
                    <a:pt x="0" y="99600"/>
                  </a:lnTo>
                  <a:lnTo>
                    <a:pt x="3364" y="114176"/>
                  </a:lnTo>
                  <a:lnTo>
                    <a:pt x="15275" y="140184"/>
                  </a:lnTo>
                  <a:lnTo>
                    <a:pt x="25110" y="148865"/>
                  </a:lnTo>
                  <a:lnTo>
                    <a:pt x="60855" y="170505"/>
                  </a:lnTo>
                  <a:lnTo>
                    <a:pt x="97246" y="174065"/>
                  </a:lnTo>
                  <a:lnTo>
                    <a:pt x="112342" y="174365"/>
                  </a:lnTo>
                  <a:lnTo>
                    <a:pt x="125260" y="169982"/>
                  </a:lnTo>
                  <a:lnTo>
                    <a:pt x="157813" y="148596"/>
                  </a:lnTo>
                  <a:lnTo>
                    <a:pt x="174088" y="132938"/>
                  </a:lnTo>
                  <a:lnTo>
                    <a:pt x="181489" y="119679"/>
                  </a:lnTo>
                  <a:lnTo>
                    <a:pt x="187056" y="91318"/>
                  </a:lnTo>
                  <a:lnTo>
                    <a:pt x="188246" y="63249"/>
                  </a:lnTo>
                  <a:lnTo>
                    <a:pt x="184328" y="47725"/>
                  </a:lnTo>
                  <a:lnTo>
                    <a:pt x="173760" y="32400"/>
                  </a:lnTo>
                  <a:lnTo>
                    <a:pt x="166950" y="26736"/>
                  </a:lnTo>
                  <a:lnTo>
                    <a:pt x="158356" y="21289"/>
                  </a:lnTo>
                  <a:lnTo>
                    <a:pt x="150327" y="1458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407"/>
            <p:cNvSpPr/>
            <p:nvPr/>
          </p:nvSpPr>
          <p:spPr>
            <a:xfrm>
              <a:off x="1527091" y="4984135"/>
              <a:ext cx="339810" cy="380346"/>
            </a:xfrm>
            <a:custGeom>
              <a:avLst/>
              <a:gdLst/>
              <a:ahLst/>
              <a:cxnLst/>
              <a:rect l="0" t="0" r="0" b="0"/>
              <a:pathLst>
                <a:path w="339810" h="380346">
                  <a:moveTo>
                    <a:pt x="339809" y="29825"/>
                  </a:moveTo>
                  <a:lnTo>
                    <a:pt x="339809" y="25780"/>
                  </a:lnTo>
                  <a:lnTo>
                    <a:pt x="338962" y="24588"/>
                  </a:lnTo>
                  <a:lnTo>
                    <a:pt x="337551" y="23793"/>
                  </a:lnTo>
                  <a:lnTo>
                    <a:pt x="325157" y="18473"/>
                  </a:lnTo>
                  <a:lnTo>
                    <a:pt x="298973" y="4320"/>
                  </a:lnTo>
                  <a:lnTo>
                    <a:pt x="260991" y="0"/>
                  </a:lnTo>
                  <a:lnTo>
                    <a:pt x="232353" y="1796"/>
                  </a:lnTo>
                  <a:lnTo>
                    <a:pt x="200161" y="7691"/>
                  </a:lnTo>
                  <a:lnTo>
                    <a:pt x="166069" y="17058"/>
                  </a:lnTo>
                  <a:lnTo>
                    <a:pt x="132261" y="30557"/>
                  </a:lnTo>
                  <a:lnTo>
                    <a:pt x="108712" y="42003"/>
                  </a:lnTo>
                  <a:lnTo>
                    <a:pt x="77261" y="66641"/>
                  </a:lnTo>
                  <a:lnTo>
                    <a:pt x="43449" y="102667"/>
                  </a:lnTo>
                  <a:lnTo>
                    <a:pt x="22269" y="135509"/>
                  </a:lnTo>
                  <a:lnTo>
                    <a:pt x="7527" y="166690"/>
                  </a:lnTo>
                  <a:lnTo>
                    <a:pt x="55" y="197377"/>
                  </a:lnTo>
                  <a:lnTo>
                    <a:pt x="0" y="216899"/>
                  </a:lnTo>
                  <a:lnTo>
                    <a:pt x="13763" y="252386"/>
                  </a:lnTo>
                  <a:lnTo>
                    <a:pt x="32787" y="287712"/>
                  </a:lnTo>
                  <a:lnTo>
                    <a:pt x="64172" y="319149"/>
                  </a:lnTo>
                  <a:lnTo>
                    <a:pt x="97966" y="347560"/>
                  </a:lnTo>
                  <a:lnTo>
                    <a:pt x="127040" y="364422"/>
                  </a:lnTo>
                  <a:lnTo>
                    <a:pt x="156929" y="38034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408"/>
            <p:cNvSpPr/>
            <p:nvPr/>
          </p:nvSpPr>
          <p:spPr>
            <a:xfrm>
              <a:off x="1371600" y="5044439"/>
              <a:ext cx="152401" cy="83822"/>
            </a:xfrm>
            <a:custGeom>
              <a:avLst/>
              <a:gdLst/>
              <a:ahLst/>
              <a:cxnLst/>
              <a:rect l="0" t="0" r="0" b="0"/>
              <a:pathLst>
                <a:path w="152401" h="83822">
                  <a:moveTo>
                    <a:pt x="0" y="0"/>
                  </a:moveTo>
                  <a:lnTo>
                    <a:pt x="0" y="4045"/>
                  </a:lnTo>
                  <a:lnTo>
                    <a:pt x="4045" y="14652"/>
                  </a:lnTo>
                  <a:lnTo>
                    <a:pt x="10605" y="24473"/>
                  </a:lnTo>
                  <a:lnTo>
                    <a:pt x="46651" y="44605"/>
                  </a:lnTo>
                  <a:lnTo>
                    <a:pt x="83942" y="60479"/>
                  </a:lnTo>
                  <a:lnTo>
                    <a:pt x="121089" y="72750"/>
                  </a:lnTo>
                  <a:lnTo>
                    <a:pt x="137854" y="76025"/>
                  </a:lnTo>
                  <a:lnTo>
                    <a:pt x="152400" y="838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409"/>
            <p:cNvSpPr/>
            <p:nvPr/>
          </p:nvSpPr>
          <p:spPr>
            <a:xfrm>
              <a:off x="1303020" y="4792980"/>
              <a:ext cx="1" cy="15240"/>
            </a:xfrm>
            <a:custGeom>
              <a:avLst/>
              <a:gdLst/>
              <a:ahLst/>
              <a:cxnLst/>
              <a:rect l="0" t="0" r="0" b="0"/>
              <a:pathLst>
                <a:path w="1" h="15240">
                  <a:moveTo>
                    <a:pt x="0" y="0"/>
                  </a:moveTo>
                  <a:lnTo>
                    <a:pt x="0"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410"/>
            <p:cNvSpPr/>
            <p:nvPr/>
          </p:nvSpPr>
          <p:spPr>
            <a:xfrm>
              <a:off x="1196339" y="4914900"/>
              <a:ext cx="99062" cy="182881"/>
            </a:xfrm>
            <a:custGeom>
              <a:avLst/>
              <a:gdLst/>
              <a:ahLst/>
              <a:cxnLst/>
              <a:rect l="0" t="0" r="0" b="0"/>
              <a:pathLst>
                <a:path w="99062" h="182881">
                  <a:moveTo>
                    <a:pt x="99061" y="0"/>
                  </a:moveTo>
                  <a:lnTo>
                    <a:pt x="90970" y="4045"/>
                  </a:lnTo>
                  <a:lnTo>
                    <a:pt x="84740" y="10546"/>
                  </a:lnTo>
                  <a:lnTo>
                    <a:pt x="76473" y="25985"/>
                  </a:lnTo>
                  <a:lnTo>
                    <a:pt x="63536" y="62218"/>
                  </a:lnTo>
                  <a:lnTo>
                    <a:pt x="51090" y="97552"/>
                  </a:lnTo>
                  <a:lnTo>
                    <a:pt x="32576" y="129242"/>
                  </a:lnTo>
                  <a:lnTo>
                    <a:pt x="13107" y="167144"/>
                  </a:lnTo>
                  <a:lnTo>
                    <a:pt x="0" y="1828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411"/>
            <p:cNvSpPr/>
            <p:nvPr/>
          </p:nvSpPr>
          <p:spPr>
            <a:xfrm>
              <a:off x="560820" y="4663897"/>
              <a:ext cx="589597" cy="426264"/>
            </a:xfrm>
            <a:custGeom>
              <a:avLst/>
              <a:gdLst/>
              <a:ahLst/>
              <a:cxnLst/>
              <a:rect l="0" t="0" r="0" b="0"/>
              <a:pathLst>
                <a:path w="589597" h="426264">
                  <a:moveTo>
                    <a:pt x="33540" y="60503"/>
                  </a:moveTo>
                  <a:lnTo>
                    <a:pt x="48978" y="78198"/>
                  </a:lnTo>
                  <a:lnTo>
                    <a:pt x="58979" y="92502"/>
                  </a:lnTo>
                  <a:lnTo>
                    <a:pt x="66295" y="95891"/>
                  </a:lnTo>
                  <a:lnTo>
                    <a:pt x="89719" y="102636"/>
                  </a:lnTo>
                  <a:lnTo>
                    <a:pt x="119079" y="98222"/>
                  </a:lnTo>
                  <a:lnTo>
                    <a:pt x="138742" y="88058"/>
                  </a:lnTo>
                  <a:lnTo>
                    <a:pt x="146054" y="80934"/>
                  </a:lnTo>
                  <a:lnTo>
                    <a:pt x="157647" y="62562"/>
                  </a:lnTo>
                  <a:lnTo>
                    <a:pt x="161470" y="47660"/>
                  </a:lnTo>
                  <a:lnTo>
                    <a:pt x="162938" y="21355"/>
                  </a:lnTo>
                  <a:lnTo>
                    <a:pt x="160759" y="15446"/>
                  </a:lnTo>
                  <a:lnTo>
                    <a:pt x="152461" y="4754"/>
                  </a:lnTo>
                  <a:lnTo>
                    <a:pt x="145378" y="1858"/>
                  </a:lnTo>
                  <a:lnTo>
                    <a:pt x="122988" y="0"/>
                  </a:lnTo>
                  <a:lnTo>
                    <a:pt x="105575" y="3723"/>
                  </a:lnTo>
                  <a:lnTo>
                    <a:pt x="73200" y="19496"/>
                  </a:lnTo>
                  <a:lnTo>
                    <a:pt x="43726" y="46193"/>
                  </a:lnTo>
                  <a:lnTo>
                    <a:pt x="21346" y="75926"/>
                  </a:lnTo>
                  <a:lnTo>
                    <a:pt x="6703" y="111496"/>
                  </a:lnTo>
                  <a:lnTo>
                    <a:pt x="0" y="136007"/>
                  </a:lnTo>
                  <a:lnTo>
                    <a:pt x="2623" y="158510"/>
                  </a:lnTo>
                  <a:lnTo>
                    <a:pt x="9610" y="176278"/>
                  </a:lnTo>
                  <a:lnTo>
                    <a:pt x="31528" y="202602"/>
                  </a:lnTo>
                  <a:lnTo>
                    <a:pt x="50441" y="217941"/>
                  </a:lnTo>
                  <a:lnTo>
                    <a:pt x="76177" y="229165"/>
                  </a:lnTo>
                  <a:lnTo>
                    <a:pt x="109131" y="234459"/>
                  </a:lnTo>
                  <a:lnTo>
                    <a:pt x="142357" y="233247"/>
                  </a:lnTo>
                  <a:lnTo>
                    <a:pt x="171333" y="225140"/>
                  </a:lnTo>
                  <a:lnTo>
                    <a:pt x="207419" y="211274"/>
                  </a:lnTo>
                  <a:lnTo>
                    <a:pt x="243397" y="194299"/>
                  </a:lnTo>
                  <a:lnTo>
                    <a:pt x="278089" y="169614"/>
                  </a:lnTo>
                  <a:lnTo>
                    <a:pt x="294986" y="155465"/>
                  </a:lnTo>
                  <a:lnTo>
                    <a:pt x="299548" y="145957"/>
                  </a:lnTo>
                  <a:lnTo>
                    <a:pt x="300625" y="145412"/>
                  </a:lnTo>
                  <a:lnTo>
                    <a:pt x="304493" y="144645"/>
                  </a:lnTo>
                  <a:lnTo>
                    <a:pt x="302694" y="144466"/>
                  </a:lnTo>
                  <a:lnTo>
                    <a:pt x="301876" y="145265"/>
                  </a:lnTo>
                  <a:lnTo>
                    <a:pt x="300967" y="148410"/>
                  </a:lnTo>
                  <a:lnTo>
                    <a:pt x="299536" y="158175"/>
                  </a:lnTo>
                  <a:lnTo>
                    <a:pt x="281171" y="191370"/>
                  </a:lnTo>
                  <a:lnTo>
                    <a:pt x="260935" y="228317"/>
                  </a:lnTo>
                  <a:lnTo>
                    <a:pt x="252855" y="238944"/>
                  </a:lnTo>
                  <a:lnTo>
                    <a:pt x="241044" y="251945"/>
                  </a:lnTo>
                  <a:lnTo>
                    <a:pt x="233513" y="263419"/>
                  </a:lnTo>
                  <a:lnTo>
                    <a:pt x="231822" y="272555"/>
                  </a:lnTo>
                  <a:lnTo>
                    <a:pt x="231674" y="263142"/>
                  </a:lnTo>
                  <a:lnTo>
                    <a:pt x="245504" y="226809"/>
                  </a:lnTo>
                  <a:lnTo>
                    <a:pt x="265125" y="197399"/>
                  </a:lnTo>
                  <a:lnTo>
                    <a:pt x="295396" y="160374"/>
                  </a:lnTo>
                  <a:lnTo>
                    <a:pt x="316302" y="143622"/>
                  </a:lnTo>
                  <a:lnTo>
                    <a:pt x="349643" y="127119"/>
                  </a:lnTo>
                  <a:lnTo>
                    <a:pt x="362836" y="126235"/>
                  </a:lnTo>
                  <a:lnTo>
                    <a:pt x="393432" y="130401"/>
                  </a:lnTo>
                  <a:lnTo>
                    <a:pt x="423784" y="149808"/>
                  </a:lnTo>
                  <a:lnTo>
                    <a:pt x="439484" y="172650"/>
                  </a:lnTo>
                  <a:lnTo>
                    <a:pt x="443379" y="191663"/>
                  </a:lnTo>
                  <a:lnTo>
                    <a:pt x="443849" y="220843"/>
                  </a:lnTo>
                  <a:lnTo>
                    <a:pt x="437993" y="243477"/>
                  </a:lnTo>
                  <a:lnTo>
                    <a:pt x="420534" y="281495"/>
                  </a:lnTo>
                  <a:lnTo>
                    <a:pt x="409640" y="299798"/>
                  </a:lnTo>
                  <a:lnTo>
                    <a:pt x="402740" y="308828"/>
                  </a:lnTo>
                  <a:lnTo>
                    <a:pt x="400828" y="314239"/>
                  </a:lnTo>
                  <a:lnTo>
                    <a:pt x="399472" y="316020"/>
                  </a:lnTo>
                  <a:lnTo>
                    <a:pt x="392033" y="319444"/>
                  </a:lnTo>
                  <a:lnTo>
                    <a:pt x="400015" y="309018"/>
                  </a:lnTo>
                  <a:lnTo>
                    <a:pt x="419118" y="272935"/>
                  </a:lnTo>
                  <a:lnTo>
                    <a:pt x="448006" y="235640"/>
                  </a:lnTo>
                  <a:lnTo>
                    <a:pt x="483513" y="201692"/>
                  </a:lnTo>
                  <a:lnTo>
                    <a:pt x="519013" y="177257"/>
                  </a:lnTo>
                  <a:lnTo>
                    <a:pt x="530399" y="171660"/>
                  </a:lnTo>
                  <a:lnTo>
                    <a:pt x="556650" y="167772"/>
                  </a:lnTo>
                  <a:lnTo>
                    <a:pt x="564624" y="169702"/>
                  </a:lnTo>
                  <a:lnTo>
                    <a:pt x="576642" y="177840"/>
                  </a:lnTo>
                  <a:lnTo>
                    <a:pt x="584584" y="189155"/>
                  </a:lnTo>
                  <a:lnTo>
                    <a:pt x="588254" y="207277"/>
                  </a:lnTo>
                  <a:lnTo>
                    <a:pt x="589596" y="243646"/>
                  </a:lnTo>
                  <a:lnTo>
                    <a:pt x="585714" y="277960"/>
                  </a:lnTo>
                  <a:lnTo>
                    <a:pt x="570711" y="312113"/>
                  </a:lnTo>
                  <a:lnTo>
                    <a:pt x="553699" y="348336"/>
                  </a:lnTo>
                  <a:lnTo>
                    <a:pt x="540109" y="381851"/>
                  </a:lnTo>
                  <a:lnTo>
                    <a:pt x="535933" y="407371"/>
                  </a:lnTo>
                  <a:lnTo>
                    <a:pt x="529574" y="418388"/>
                  </a:lnTo>
                  <a:lnTo>
                    <a:pt x="528840" y="42626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412"/>
            <p:cNvSpPr/>
            <p:nvPr/>
          </p:nvSpPr>
          <p:spPr>
            <a:xfrm>
              <a:off x="238667" y="4421230"/>
              <a:ext cx="302353" cy="370073"/>
            </a:xfrm>
            <a:custGeom>
              <a:avLst/>
              <a:gdLst/>
              <a:ahLst/>
              <a:cxnLst/>
              <a:rect l="0" t="0" r="0" b="0"/>
              <a:pathLst>
                <a:path w="302353" h="370073">
                  <a:moveTo>
                    <a:pt x="302352" y="13610"/>
                  </a:moveTo>
                  <a:lnTo>
                    <a:pt x="298307" y="9565"/>
                  </a:lnTo>
                  <a:lnTo>
                    <a:pt x="291806" y="7578"/>
                  </a:lnTo>
                  <a:lnTo>
                    <a:pt x="262017" y="5352"/>
                  </a:lnTo>
                  <a:lnTo>
                    <a:pt x="225209" y="0"/>
                  </a:lnTo>
                  <a:lnTo>
                    <a:pt x="193135" y="1110"/>
                  </a:lnTo>
                  <a:lnTo>
                    <a:pt x="156821" y="6802"/>
                  </a:lnTo>
                  <a:lnTo>
                    <a:pt x="119250" y="13850"/>
                  </a:lnTo>
                  <a:lnTo>
                    <a:pt x="83564" y="21301"/>
                  </a:lnTo>
                  <a:lnTo>
                    <a:pt x="53800" y="28871"/>
                  </a:lnTo>
                  <a:lnTo>
                    <a:pt x="20987" y="43059"/>
                  </a:lnTo>
                  <a:lnTo>
                    <a:pt x="5813" y="53191"/>
                  </a:lnTo>
                  <a:lnTo>
                    <a:pt x="1224" y="58860"/>
                  </a:lnTo>
                  <a:lnTo>
                    <a:pt x="0" y="61556"/>
                  </a:lnTo>
                  <a:lnTo>
                    <a:pt x="31" y="64201"/>
                  </a:lnTo>
                  <a:lnTo>
                    <a:pt x="8373" y="81127"/>
                  </a:lnTo>
                  <a:lnTo>
                    <a:pt x="30170" y="100261"/>
                  </a:lnTo>
                  <a:lnTo>
                    <a:pt x="61192" y="120347"/>
                  </a:lnTo>
                  <a:lnTo>
                    <a:pt x="89787" y="135546"/>
                  </a:lnTo>
                  <a:lnTo>
                    <a:pt x="121966" y="153032"/>
                  </a:lnTo>
                  <a:lnTo>
                    <a:pt x="156053" y="174300"/>
                  </a:lnTo>
                  <a:lnTo>
                    <a:pt x="187602" y="196688"/>
                  </a:lnTo>
                  <a:lnTo>
                    <a:pt x="224558" y="227009"/>
                  </a:lnTo>
                  <a:lnTo>
                    <a:pt x="236168" y="244485"/>
                  </a:lnTo>
                  <a:lnTo>
                    <a:pt x="250521" y="279254"/>
                  </a:lnTo>
                  <a:lnTo>
                    <a:pt x="254822" y="302857"/>
                  </a:lnTo>
                  <a:lnTo>
                    <a:pt x="252051" y="325937"/>
                  </a:lnTo>
                  <a:lnTo>
                    <a:pt x="245847" y="338970"/>
                  </a:lnTo>
                  <a:lnTo>
                    <a:pt x="241822" y="344817"/>
                  </a:lnTo>
                  <a:lnTo>
                    <a:pt x="230577" y="353570"/>
                  </a:lnTo>
                  <a:lnTo>
                    <a:pt x="202661" y="366089"/>
                  </a:lnTo>
                  <a:lnTo>
                    <a:pt x="180245" y="370072"/>
                  </a:lnTo>
                  <a:lnTo>
                    <a:pt x="143832" y="365335"/>
                  </a:lnTo>
                  <a:lnTo>
                    <a:pt x="106285" y="356246"/>
                  </a:lnTo>
                  <a:lnTo>
                    <a:pt x="70113" y="346297"/>
                  </a:lnTo>
                  <a:lnTo>
                    <a:pt x="48497" y="334669"/>
                  </a:lnTo>
                  <a:lnTo>
                    <a:pt x="19613" y="309621"/>
                  </a:lnTo>
                  <a:lnTo>
                    <a:pt x="15824" y="303780"/>
                  </a:lnTo>
                  <a:lnTo>
                    <a:pt x="12792" y="29555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413"/>
            <p:cNvSpPr/>
            <p:nvPr/>
          </p:nvSpPr>
          <p:spPr>
            <a:xfrm>
              <a:off x="3057133" y="5615939"/>
              <a:ext cx="227087" cy="188850"/>
            </a:xfrm>
            <a:custGeom>
              <a:avLst/>
              <a:gdLst/>
              <a:ahLst/>
              <a:cxnLst/>
              <a:rect l="0" t="0" r="0" b="0"/>
              <a:pathLst>
                <a:path w="227087" h="188850">
                  <a:moveTo>
                    <a:pt x="74686" y="0"/>
                  </a:moveTo>
                  <a:lnTo>
                    <a:pt x="70641" y="4045"/>
                  </a:lnTo>
                  <a:lnTo>
                    <a:pt x="68655" y="10547"/>
                  </a:lnTo>
                  <a:lnTo>
                    <a:pt x="58917" y="46646"/>
                  </a:lnTo>
                  <a:lnTo>
                    <a:pt x="49182" y="76384"/>
                  </a:lnTo>
                  <a:lnTo>
                    <a:pt x="33869" y="111954"/>
                  </a:lnTo>
                  <a:lnTo>
                    <a:pt x="19118" y="148047"/>
                  </a:lnTo>
                  <a:lnTo>
                    <a:pt x="0" y="184927"/>
                  </a:lnTo>
                  <a:lnTo>
                    <a:pt x="342" y="186785"/>
                  </a:lnTo>
                  <a:lnTo>
                    <a:pt x="1417" y="188024"/>
                  </a:lnTo>
                  <a:lnTo>
                    <a:pt x="2980" y="188849"/>
                  </a:lnTo>
                  <a:lnTo>
                    <a:pt x="4022" y="188553"/>
                  </a:lnTo>
                  <a:lnTo>
                    <a:pt x="4717" y="187509"/>
                  </a:lnTo>
                  <a:lnTo>
                    <a:pt x="5180" y="185966"/>
                  </a:lnTo>
                  <a:lnTo>
                    <a:pt x="33429" y="150359"/>
                  </a:lnTo>
                  <a:lnTo>
                    <a:pt x="67654" y="114032"/>
                  </a:lnTo>
                  <a:lnTo>
                    <a:pt x="97663" y="78531"/>
                  </a:lnTo>
                  <a:lnTo>
                    <a:pt x="130307" y="46181"/>
                  </a:lnTo>
                  <a:lnTo>
                    <a:pt x="156924" y="27512"/>
                  </a:lnTo>
                  <a:lnTo>
                    <a:pt x="190315" y="10773"/>
                  </a:lnTo>
                  <a:lnTo>
                    <a:pt x="209349" y="2379"/>
                  </a:lnTo>
                  <a:lnTo>
                    <a:pt x="22708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414"/>
            <p:cNvSpPr/>
            <p:nvPr/>
          </p:nvSpPr>
          <p:spPr>
            <a:xfrm>
              <a:off x="3217750" y="5731381"/>
              <a:ext cx="256970" cy="217881"/>
            </a:xfrm>
            <a:custGeom>
              <a:avLst/>
              <a:gdLst/>
              <a:ahLst/>
              <a:cxnLst/>
              <a:rect l="0" t="0" r="0" b="0"/>
              <a:pathLst>
                <a:path w="256970" h="217881">
                  <a:moveTo>
                    <a:pt x="188390" y="29338"/>
                  </a:moveTo>
                  <a:lnTo>
                    <a:pt x="181829" y="29338"/>
                  </a:lnTo>
                  <a:lnTo>
                    <a:pt x="181476" y="28492"/>
                  </a:lnTo>
                  <a:lnTo>
                    <a:pt x="181083" y="25293"/>
                  </a:lnTo>
                  <a:lnTo>
                    <a:pt x="176393" y="21050"/>
                  </a:lnTo>
                  <a:lnTo>
                    <a:pt x="151514" y="3899"/>
                  </a:lnTo>
                  <a:lnTo>
                    <a:pt x="133155" y="352"/>
                  </a:lnTo>
                  <a:lnTo>
                    <a:pt x="104195" y="0"/>
                  </a:lnTo>
                  <a:lnTo>
                    <a:pt x="71758" y="7205"/>
                  </a:lnTo>
                  <a:lnTo>
                    <a:pt x="45176" y="16572"/>
                  </a:lnTo>
                  <a:lnTo>
                    <a:pt x="17484" y="34907"/>
                  </a:lnTo>
                  <a:lnTo>
                    <a:pt x="5012" y="53848"/>
                  </a:lnTo>
                  <a:lnTo>
                    <a:pt x="0" y="67457"/>
                  </a:lnTo>
                  <a:lnTo>
                    <a:pt x="1085" y="76196"/>
                  </a:lnTo>
                  <a:lnTo>
                    <a:pt x="4390" y="84877"/>
                  </a:lnTo>
                  <a:lnTo>
                    <a:pt x="8681" y="91558"/>
                  </a:lnTo>
                  <a:lnTo>
                    <a:pt x="19901" y="100079"/>
                  </a:lnTo>
                  <a:lnTo>
                    <a:pt x="37996" y="107966"/>
                  </a:lnTo>
                  <a:lnTo>
                    <a:pt x="52121" y="108593"/>
                  </a:lnTo>
                  <a:lnTo>
                    <a:pt x="81886" y="102097"/>
                  </a:lnTo>
                  <a:lnTo>
                    <a:pt x="119833" y="84148"/>
                  </a:lnTo>
                  <a:lnTo>
                    <a:pt x="150294" y="68764"/>
                  </a:lnTo>
                  <a:lnTo>
                    <a:pt x="187522" y="43611"/>
                  </a:lnTo>
                  <a:lnTo>
                    <a:pt x="194333" y="38273"/>
                  </a:lnTo>
                  <a:lnTo>
                    <a:pt x="194892" y="38681"/>
                  </a:lnTo>
                  <a:lnTo>
                    <a:pt x="195513" y="41393"/>
                  </a:lnTo>
                  <a:lnTo>
                    <a:pt x="195862" y="47680"/>
                  </a:lnTo>
                  <a:lnTo>
                    <a:pt x="186597" y="85156"/>
                  </a:lnTo>
                  <a:lnTo>
                    <a:pt x="180690" y="121105"/>
                  </a:lnTo>
                  <a:lnTo>
                    <a:pt x="174310" y="154877"/>
                  </a:lnTo>
                  <a:lnTo>
                    <a:pt x="179462" y="181606"/>
                  </a:lnTo>
                  <a:lnTo>
                    <a:pt x="183857" y="193251"/>
                  </a:lnTo>
                  <a:lnTo>
                    <a:pt x="190891" y="201813"/>
                  </a:lnTo>
                  <a:lnTo>
                    <a:pt x="205158" y="214208"/>
                  </a:lnTo>
                  <a:lnTo>
                    <a:pt x="215316" y="217336"/>
                  </a:lnTo>
                  <a:lnTo>
                    <a:pt x="228297" y="217880"/>
                  </a:lnTo>
                  <a:lnTo>
                    <a:pt x="256969" y="2122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415"/>
            <p:cNvSpPr/>
            <p:nvPr/>
          </p:nvSpPr>
          <p:spPr>
            <a:xfrm>
              <a:off x="3566159" y="5661660"/>
              <a:ext cx="175261" cy="304801"/>
            </a:xfrm>
            <a:custGeom>
              <a:avLst/>
              <a:gdLst/>
              <a:ahLst/>
              <a:cxnLst/>
              <a:rect l="0" t="0" r="0" b="0"/>
              <a:pathLst>
                <a:path w="175261" h="304801">
                  <a:moveTo>
                    <a:pt x="175260" y="0"/>
                  </a:moveTo>
                  <a:lnTo>
                    <a:pt x="169177" y="6930"/>
                  </a:lnTo>
                  <a:lnTo>
                    <a:pt x="154853" y="39488"/>
                  </a:lnTo>
                  <a:lnTo>
                    <a:pt x="142506" y="71112"/>
                  </a:lnTo>
                  <a:lnTo>
                    <a:pt x="126609" y="99810"/>
                  </a:lnTo>
                  <a:lnTo>
                    <a:pt x="105812" y="132020"/>
                  </a:lnTo>
                  <a:lnTo>
                    <a:pt x="83563" y="166116"/>
                  </a:lnTo>
                  <a:lnTo>
                    <a:pt x="63142" y="199926"/>
                  </a:lnTo>
                  <a:lnTo>
                    <a:pt x="46367" y="232239"/>
                  </a:lnTo>
                  <a:lnTo>
                    <a:pt x="25528" y="265913"/>
                  </a:lnTo>
                  <a:lnTo>
                    <a:pt x="730" y="303865"/>
                  </a:lnTo>
                  <a:lnTo>
                    <a:pt x="0" y="3048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416"/>
            <p:cNvSpPr/>
            <p:nvPr/>
          </p:nvSpPr>
          <p:spPr>
            <a:xfrm>
              <a:off x="3561769" y="5775960"/>
              <a:ext cx="202512" cy="99060"/>
            </a:xfrm>
            <a:custGeom>
              <a:avLst/>
              <a:gdLst/>
              <a:ahLst/>
              <a:cxnLst/>
              <a:rect l="0" t="0" r="0" b="0"/>
              <a:pathLst>
                <a:path w="202512" h="99060">
                  <a:moveTo>
                    <a:pt x="4390" y="0"/>
                  </a:moveTo>
                  <a:lnTo>
                    <a:pt x="0" y="0"/>
                  </a:lnTo>
                  <a:lnTo>
                    <a:pt x="1875" y="0"/>
                  </a:lnTo>
                  <a:lnTo>
                    <a:pt x="2714" y="1693"/>
                  </a:lnTo>
                  <a:lnTo>
                    <a:pt x="3645" y="8090"/>
                  </a:lnTo>
                  <a:lnTo>
                    <a:pt x="5587" y="11320"/>
                  </a:lnTo>
                  <a:lnTo>
                    <a:pt x="29582" y="29263"/>
                  </a:lnTo>
                  <a:lnTo>
                    <a:pt x="64275" y="48521"/>
                  </a:lnTo>
                  <a:lnTo>
                    <a:pt x="93724" y="62730"/>
                  </a:lnTo>
                  <a:lnTo>
                    <a:pt x="123899" y="73525"/>
                  </a:lnTo>
                  <a:lnTo>
                    <a:pt x="153442" y="86226"/>
                  </a:lnTo>
                  <a:lnTo>
                    <a:pt x="190405" y="97202"/>
                  </a:lnTo>
                  <a:lnTo>
                    <a:pt x="202511" y="990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417"/>
            <p:cNvSpPr/>
            <p:nvPr/>
          </p:nvSpPr>
          <p:spPr>
            <a:xfrm>
              <a:off x="3741419" y="5905500"/>
              <a:ext cx="144782" cy="136664"/>
            </a:xfrm>
            <a:custGeom>
              <a:avLst/>
              <a:gdLst/>
              <a:ahLst/>
              <a:cxnLst/>
              <a:rect l="0" t="0" r="0" b="0"/>
              <a:pathLst>
                <a:path w="144782" h="136664">
                  <a:moveTo>
                    <a:pt x="144781" y="0"/>
                  </a:moveTo>
                  <a:lnTo>
                    <a:pt x="144781" y="4045"/>
                  </a:lnTo>
                  <a:lnTo>
                    <a:pt x="143087" y="5236"/>
                  </a:lnTo>
                  <a:lnTo>
                    <a:pt x="136690" y="6560"/>
                  </a:lnTo>
                  <a:lnTo>
                    <a:pt x="133460" y="8607"/>
                  </a:lnTo>
                  <a:lnTo>
                    <a:pt x="103835" y="40712"/>
                  </a:lnTo>
                  <a:lnTo>
                    <a:pt x="73443" y="76544"/>
                  </a:lnTo>
                  <a:lnTo>
                    <a:pt x="37737" y="110300"/>
                  </a:lnTo>
                  <a:lnTo>
                    <a:pt x="10734" y="133390"/>
                  </a:lnTo>
                  <a:lnTo>
                    <a:pt x="1581" y="136663"/>
                  </a:lnTo>
                  <a:lnTo>
                    <a:pt x="1054" y="135982"/>
                  </a:lnTo>
                  <a:lnTo>
                    <a:pt x="0" y="1295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418"/>
            <p:cNvSpPr/>
            <p:nvPr/>
          </p:nvSpPr>
          <p:spPr>
            <a:xfrm>
              <a:off x="3931919" y="5775960"/>
              <a:ext cx="7622" cy="1"/>
            </a:xfrm>
            <a:custGeom>
              <a:avLst/>
              <a:gdLst/>
              <a:ahLst/>
              <a:cxnLst/>
              <a:rect l="0" t="0" r="0" b="0"/>
              <a:pathLst>
                <a:path w="7622" h="1">
                  <a:moveTo>
                    <a:pt x="0" y="0"/>
                  </a:moveTo>
                  <a:lnTo>
                    <a:pt x="762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419"/>
            <p:cNvSpPr/>
            <p:nvPr/>
          </p:nvSpPr>
          <p:spPr>
            <a:xfrm>
              <a:off x="3924525" y="5905500"/>
              <a:ext cx="235995" cy="217123"/>
            </a:xfrm>
            <a:custGeom>
              <a:avLst/>
              <a:gdLst/>
              <a:ahLst/>
              <a:cxnLst/>
              <a:rect l="0" t="0" r="0" b="0"/>
              <a:pathLst>
                <a:path w="235995" h="217123">
                  <a:moveTo>
                    <a:pt x="75975" y="0"/>
                  </a:moveTo>
                  <a:lnTo>
                    <a:pt x="71929" y="4045"/>
                  </a:lnTo>
                  <a:lnTo>
                    <a:pt x="69943" y="10546"/>
                  </a:lnTo>
                  <a:lnTo>
                    <a:pt x="66236" y="46645"/>
                  </a:lnTo>
                  <a:lnTo>
                    <a:pt x="53731" y="84473"/>
                  </a:lnTo>
                  <a:lnTo>
                    <a:pt x="41038" y="121390"/>
                  </a:lnTo>
                  <a:lnTo>
                    <a:pt x="30378" y="158158"/>
                  </a:lnTo>
                  <a:lnTo>
                    <a:pt x="20119" y="186087"/>
                  </a:lnTo>
                  <a:lnTo>
                    <a:pt x="1485" y="212090"/>
                  </a:lnTo>
                  <a:lnTo>
                    <a:pt x="281" y="217122"/>
                  </a:lnTo>
                  <a:lnTo>
                    <a:pt x="112" y="216715"/>
                  </a:lnTo>
                  <a:lnTo>
                    <a:pt x="0" y="215596"/>
                  </a:lnTo>
                  <a:lnTo>
                    <a:pt x="2132" y="212096"/>
                  </a:lnTo>
                  <a:lnTo>
                    <a:pt x="28299" y="180854"/>
                  </a:lnTo>
                  <a:lnTo>
                    <a:pt x="55080" y="151153"/>
                  </a:lnTo>
                  <a:lnTo>
                    <a:pt x="92105" y="115809"/>
                  </a:lnTo>
                  <a:lnTo>
                    <a:pt x="121959" y="94144"/>
                  </a:lnTo>
                  <a:lnTo>
                    <a:pt x="158342" y="71654"/>
                  </a:lnTo>
                  <a:lnTo>
                    <a:pt x="194781" y="51292"/>
                  </a:lnTo>
                  <a:lnTo>
                    <a:pt x="214714" y="46821"/>
                  </a:lnTo>
                  <a:lnTo>
                    <a:pt x="235994" y="457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420"/>
            <p:cNvSpPr/>
            <p:nvPr/>
          </p:nvSpPr>
          <p:spPr>
            <a:xfrm>
              <a:off x="4132321" y="6059819"/>
              <a:ext cx="285166" cy="295262"/>
            </a:xfrm>
            <a:custGeom>
              <a:avLst/>
              <a:gdLst/>
              <a:ahLst/>
              <a:cxnLst/>
              <a:rect l="0" t="0" r="0" b="0"/>
              <a:pathLst>
                <a:path w="285166" h="295262">
                  <a:moveTo>
                    <a:pt x="20579" y="43800"/>
                  </a:moveTo>
                  <a:lnTo>
                    <a:pt x="20579" y="50362"/>
                  </a:lnTo>
                  <a:lnTo>
                    <a:pt x="35230" y="65979"/>
                  </a:lnTo>
                  <a:lnTo>
                    <a:pt x="54831" y="78724"/>
                  </a:lnTo>
                  <a:lnTo>
                    <a:pt x="75036" y="85946"/>
                  </a:lnTo>
                  <a:lnTo>
                    <a:pt x="112166" y="93095"/>
                  </a:lnTo>
                  <a:lnTo>
                    <a:pt x="148611" y="95495"/>
                  </a:lnTo>
                  <a:lnTo>
                    <a:pt x="186165" y="88694"/>
                  </a:lnTo>
                  <a:lnTo>
                    <a:pt x="222338" y="79197"/>
                  </a:lnTo>
                  <a:lnTo>
                    <a:pt x="255166" y="68322"/>
                  </a:lnTo>
                  <a:lnTo>
                    <a:pt x="272495" y="55487"/>
                  </a:lnTo>
                  <a:lnTo>
                    <a:pt x="282522" y="41807"/>
                  </a:lnTo>
                  <a:lnTo>
                    <a:pt x="285165" y="35012"/>
                  </a:lnTo>
                  <a:lnTo>
                    <a:pt x="284081" y="26912"/>
                  </a:lnTo>
                  <a:lnTo>
                    <a:pt x="282607" y="22382"/>
                  </a:lnTo>
                  <a:lnTo>
                    <a:pt x="276453" y="15090"/>
                  </a:lnTo>
                  <a:lnTo>
                    <a:pt x="262751" y="3510"/>
                  </a:lnTo>
                  <a:lnTo>
                    <a:pt x="250413" y="494"/>
                  </a:lnTo>
                  <a:lnTo>
                    <a:pt x="234487" y="0"/>
                  </a:lnTo>
                  <a:lnTo>
                    <a:pt x="201309" y="6582"/>
                  </a:lnTo>
                  <a:lnTo>
                    <a:pt x="170084" y="15839"/>
                  </a:lnTo>
                  <a:lnTo>
                    <a:pt x="134021" y="29307"/>
                  </a:lnTo>
                  <a:lnTo>
                    <a:pt x="108251" y="39899"/>
                  </a:lnTo>
                  <a:lnTo>
                    <a:pt x="79864" y="53073"/>
                  </a:lnTo>
                  <a:lnTo>
                    <a:pt x="43413" y="78815"/>
                  </a:lnTo>
                  <a:lnTo>
                    <a:pt x="19254" y="103846"/>
                  </a:lnTo>
                  <a:lnTo>
                    <a:pt x="5416" y="131395"/>
                  </a:lnTo>
                  <a:lnTo>
                    <a:pt x="0" y="161006"/>
                  </a:lnTo>
                  <a:lnTo>
                    <a:pt x="6485" y="191228"/>
                  </a:lnTo>
                  <a:lnTo>
                    <a:pt x="24693" y="225698"/>
                  </a:lnTo>
                  <a:lnTo>
                    <a:pt x="45504" y="248403"/>
                  </a:lnTo>
                  <a:lnTo>
                    <a:pt x="73590" y="266231"/>
                  </a:lnTo>
                  <a:lnTo>
                    <a:pt x="107500" y="281391"/>
                  </a:lnTo>
                  <a:lnTo>
                    <a:pt x="140219" y="290775"/>
                  </a:lnTo>
                  <a:lnTo>
                    <a:pt x="174655" y="293931"/>
                  </a:lnTo>
                  <a:lnTo>
                    <a:pt x="209905" y="294998"/>
                  </a:lnTo>
                  <a:lnTo>
                    <a:pt x="233938" y="2952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421"/>
            <p:cNvSpPr/>
            <p:nvPr/>
          </p:nvSpPr>
          <p:spPr>
            <a:xfrm>
              <a:off x="655332" y="5289177"/>
              <a:ext cx="433895" cy="364863"/>
            </a:xfrm>
            <a:custGeom>
              <a:avLst/>
              <a:gdLst/>
              <a:ahLst/>
              <a:cxnLst/>
              <a:rect l="0" t="0" r="0" b="0"/>
              <a:pathLst>
                <a:path w="433895" h="364863">
                  <a:moveTo>
                    <a:pt x="99047" y="21962"/>
                  </a:moveTo>
                  <a:lnTo>
                    <a:pt x="99047" y="14656"/>
                  </a:lnTo>
                  <a:lnTo>
                    <a:pt x="98201" y="33442"/>
                  </a:lnTo>
                  <a:lnTo>
                    <a:pt x="85204" y="67955"/>
                  </a:lnTo>
                  <a:lnTo>
                    <a:pt x="70098" y="94610"/>
                  </a:lnTo>
                  <a:lnTo>
                    <a:pt x="62474" y="111824"/>
                  </a:lnTo>
                  <a:lnTo>
                    <a:pt x="37755" y="147250"/>
                  </a:lnTo>
                  <a:lnTo>
                    <a:pt x="10983" y="183576"/>
                  </a:lnTo>
                  <a:lnTo>
                    <a:pt x="3622" y="193649"/>
                  </a:lnTo>
                  <a:lnTo>
                    <a:pt x="129" y="204356"/>
                  </a:lnTo>
                  <a:lnTo>
                    <a:pt x="0" y="190149"/>
                  </a:lnTo>
                  <a:lnTo>
                    <a:pt x="10595" y="157442"/>
                  </a:lnTo>
                  <a:lnTo>
                    <a:pt x="27326" y="127464"/>
                  </a:lnTo>
                  <a:lnTo>
                    <a:pt x="51954" y="92066"/>
                  </a:lnTo>
                  <a:lnTo>
                    <a:pt x="77421" y="56318"/>
                  </a:lnTo>
                  <a:lnTo>
                    <a:pt x="114450" y="23142"/>
                  </a:lnTo>
                  <a:lnTo>
                    <a:pt x="144800" y="5921"/>
                  </a:lnTo>
                  <a:lnTo>
                    <a:pt x="180614" y="0"/>
                  </a:lnTo>
                  <a:lnTo>
                    <a:pt x="192026" y="348"/>
                  </a:lnTo>
                  <a:lnTo>
                    <a:pt x="202742" y="3325"/>
                  </a:lnTo>
                  <a:lnTo>
                    <a:pt x="223420" y="18218"/>
                  </a:lnTo>
                  <a:lnTo>
                    <a:pt x="233628" y="27636"/>
                  </a:lnTo>
                  <a:lnTo>
                    <a:pt x="247896" y="58800"/>
                  </a:lnTo>
                  <a:lnTo>
                    <a:pt x="256610" y="92551"/>
                  </a:lnTo>
                  <a:lnTo>
                    <a:pt x="256082" y="121617"/>
                  </a:lnTo>
                  <a:lnTo>
                    <a:pt x="252363" y="157735"/>
                  </a:lnTo>
                  <a:lnTo>
                    <a:pt x="245545" y="183245"/>
                  </a:lnTo>
                  <a:lnTo>
                    <a:pt x="236045" y="202332"/>
                  </a:lnTo>
                  <a:lnTo>
                    <a:pt x="221099" y="219937"/>
                  </a:lnTo>
                  <a:lnTo>
                    <a:pt x="220979" y="209464"/>
                  </a:lnTo>
                  <a:lnTo>
                    <a:pt x="225016" y="194076"/>
                  </a:lnTo>
                  <a:lnTo>
                    <a:pt x="244695" y="162482"/>
                  </a:lnTo>
                  <a:lnTo>
                    <a:pt x="268364" y="129306"/>
                  </a:lnTo>
                  <a:lnTo>
                    <a:pt x="302735" y="99140"/>
                  </a:lnTo>
                  <a:lnTo>
                    <a:pt x="334862" y="75997"/>
                  </a:lnTo>
                  <a:lnTo>
                    <a:pt x="350327" y="67145"/>
                  </a:lnTo>
                  <a:lnTo>
                    <a:pt x="380952" y="61462"/>
                  </a:lnTo>
                  <a:lnTo>
                    <a:pt x="395365" y="61531"/>
                  </a:lnTo>
                  <a:lnTo>
                    <a:pt x="407415" y="64384"/>
                  </a:lnTo>
                  <a:lnTo>
                    <a:pt x="411306" y="67177"/>
                  </a:lnTo>
                  <a:lnTo>
                    <a:pt x="413900" y="70732"/>
                  </a:lnTo>
                  <a:lnTo>
                    <a:pt x="419808" y="81568"/>
                  </a:lnTo>
                  <a:lnTo>
                    <a:pt x="424488" y="89093"/>
                  </a:lnTo>
                  <a:lnTo>
                    <a:pt x="431036" y="107611"/>
                  </a:lnTo>
                  <a:lnTo>
                    <a:pt x="433894" y="144123"/>
                  </a:lnTo>
                  <a:lnTo>
                    <a:pt x="427312" y="180493"/>
                  </a:lnTo>
                  <a:lnTo>
                    <a:pt x="415221" y="210234"/>
                  </a:lnTo>
                  <a:lnTo>
                    <a:pt x="400915" y="240495"/>
                  </a:lnTo>
                  <a:lnTo>
                    <a:pt x="386798" y="270063"/>
                  </a:lnTo>
                  <a:lnTo>
                    <a:pt x="374013" y="303239"/>
                  </a:lnTo>
                  <a:lnTo>
                    <a:pt x="360442" y="339018"/>
                  </a:lnTo>
                  <a:lnTo>
                    <a:pt x="358128" y="3648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422"/>
            <p:cNvSpPr/>
            <p:nvPr/>
          </p:nvSpPr>
          <p:spPr>
            <a:xfrm>
              <a:off x="1106982" y="5521025"/>
              <a:ext cx="225929" cy="227726"/>
            </a:xfrm>
            <a:custGeom>
              <a:avLst/>
              <a:gdLst/>
              <a:ahLst/>
              <a:cxnLst/>
              <a:rect l="0" t="0" r="0" b="0"/>
              <a:pathLst>
                <a:path w="225929" h="227726">
                  <a:moveTo>
                    <a:pt x="165558" y="18714"/>
                  </a:moveTo>
                  <a:lnTo>
                    <a:pt x="158627" y="12631"/>
                  </a:lnTo>
                  <a:lnTo>
                    <a:pt x="137039" y="803"/>
                  </a:lnTo>
                  <a:lnTo>
                    <a:pt x="132152" y="0"/>
                  </a:lnTo>
                  <a:lnTo>
                    <a:pt x="109884" y="4795"/>
                  </a:lnTo>
                  <a:lnTo>
                    <a:pt x="81277" y="17940"/>
                  </a:lnTo>
                  <a:lnTo>
                    <a:pt x="51166" y="38537"/>
                  </a:lnTo>
                  <a:lnTo>
                    <a:pt x="23017" y="71204"/>
                  </a:lnTo>
                  <a:lnTo>
                    <a:pt x="4945" y="102366"/>
                  </a:lnTo>
                  <a:lnTo>
                    <a:pt x="0" y="129390"/>
                  </a:lnTo>
                  <a:lnTo>
                    <a:pt x="2580" y="154801"/>
                  </a:lnTo>
                  <a:lnTo>
                    <a:pt x="10996" y="170637"/>
                  </a:lnTo>
                  <a:lnTo>
                    <a:pt x="33051" y="197455"/>
                  </a:lnTo>
                  <a:lnTo>
                    <a:pt x="52636" y="209775"/>
                  </a:lnTo>
                  <a:lnTo>
                    <a:pt x="82857" y="221523"/>
                  </a:lnTo>
                  <a:lnTo>
                    <a:pt x="109915" y="227725"/>
                  </a:lnTo>
                  <a:lnTo>
                    <a:pt x="142243" y="223094"/>
                  </a:lnTo>
                  <a:lnTo>
                    <a:pt x="165423" y="214173"/>
                  </a:lnTo>
                  <a:lnTo>
                    <a:pt x="179891" y="204645"/>
                  </a:lnTo>
                  <a:lnTo>
                    <a:pt x="208284" y="170512"/>
                  </a:lnTo>
                  <a:lnTo>
                    <a:pt x="222038" y="141362"/>
                  </a:lnTo>
                  <a:lnTo>
                    <a:pt x="225928" y="109080"/>
                  </a:lnTo>
                  <a:lnTo>
                    <a:pt x="222298" y="91021"/>
                  </a:lnTo>
                  <a:lnTo>
                    <a:pt x="215860" y="78992"/>
                  </a:lnTo>
                  <a:lnTo>
                    <a:pt x="201074" y="62058"/>
                  </a:lnTo>
                  <a:lnTo>
                    <a:pt x="196018" y="59144"/>
                  </a:lnTo>
                  <a:lnTo>
                    <a:pt x="188418" y="5681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423"/>
            <p:cNvSpPr/>
            <p:nvPr/>
          </p:nvSpPr>
          <p:spPr>
            <a:xfrm>
              <a:off x="1351974" y="5547950"/>
              <a:ext cx="385242" cy="365170"/>
            </a:xfrm>
            <a:custGeom>
              <a:avLst/>
              <a:gdLst/>
              <a:ahLst/>
              <a:cxnLst/>
              <a:rect l="0" t="0" r="0" b="0"/>
              <a:pathLst>
                <a:path w="385242" h="365170">
                  <a:moveTo>
                    <a:pt x="194885" y="159430"/>
                  </a:moveTo>
                  <a:lnTo>
                    <a:pt x="188854" y="145110"/>
                  </a:lnTo>
                  <a:lnTo>
                    <a:pt x="187579" y="130166"/>
                  </a:lnTo>
                  <a:lnTo>
                    <a:pt x="185781" y="126374"/>
                  </a:lnTo>
                  <a:lnTo>
                    <a:pt x="175244" y="114205"/>
                  </a:lnTo>
                  <a:lnTo>
                    <a:pt x="174171" y="111499"/>
                  </a:lnTo>
                  <a:lnTo>
                    <a:pt x="168464" y="106236"/>
                  </a:lnTo>
                  <a:lnTo>
                    <a:pt x="160282" y="101922"/>
                  </a:lnTo>
                  <a:lnTo>
                    <a:pt x="151002" y="100004"/>
                  </a:lnTo>
                  <a:lnTo>
                    <a:pt x="141233" y="101409"/>
                  </a:lnTo>
                  <a:lnTo>
                    <a:pt x="110021" y="112403"/>
                  </a:lnTo>
                  <a:lnTo>
                    <a:pt x="87896" y="126681"/>
                  </a:lnTo>
                  <a:lnTo>
                    <a:pt x="55407" y="160988"/>
                  </a:lnTo>
                  <a:lnTo>
                    <a:pt x="24718" y="196332"/>
                  </a:lnTo>
                  <a:lnTo>
                    <a:pt x="7682" y="224080"/>
                  </a:lnTo>
                  <a:lnTo>
                    <a:pt x="0" y="253750"/>
                  </a:lnTo>
                  <a:lnTo>
                    <a:pt x="1769" y="279946"/>
                  </a:lnTo>
                  <a:lnTo>
                    <a:pt x="7655" y="299748"/>
                  </a:lnTo>
                  <a:lnTo>
                    <a:pt x="14588" y="308718"/>
                  </a:lnTo>
                  <a:lnTo>
                    <a:pt x="18807" y="312295"/>
                  </a:lnTo>
                  <a:lnTo>
                    <a:pt x="30268" y="316269"/>
                  </a:lnTo>
                  <a:lnTo>
                    <a:pt x="43829" y="317190"/>
                  </a:lnTo>
                  <a:lnTo>
                    <a:pt x="80762" y="308658"/>
                  </a:lnTo>
                  <a:lnTo>
                    <a:pt x="116337" y="292074"/>
                  </a:lnTo>
                  <a:lnTo>
                    <a:pt x="153217" y="265218"/>
                  </a:lnTo>
                  <a:lnTo>
                    <a:pt x="186208" y="238470"/>
                  </a:lnTo>
                  <a:lnTo>
                    <a:pt x="219690" y="205991"/>
                  </a:lnTo>
                  <a:lnTo>
                    <a:pt x="256422" y="174919"/>
                  </a:lnTo>
                  <a:lnTo>
                    <a:pt x="289600" y="144264"/>
                  </a:lnTo>
                  <a:lnTo>
                    <a:pt x="315518" y="113731"/>
                  </a:lnTo>
                  <a:lnTo>
                    <a:pt x="342986" y="77119"/>
                  </a:lnTo>
                  <a:lnTo>
                    <a:pt x="367656" y="39966"/>
                  </a:lnTo>
                  <a:lnTo>
                    <a:pt x="382909" y="9503"/>
                  </a:lnTo>
                  <a:lnTo>
                    <a:pt x="385241" y="0"/>
                  </a:lnTo>
                  <a:lnTo>
                    <a:pt x="380120" y="11693"/>
                  </a:lnTo>
                  <a:lnTo>
                    <a:pt x="376770" y="26285"/>
                  </a:lnTo>
                  <a:lnTo>
                    <a:pt x="361325" y="55800"/>
                  </a:lnTo>
                  <a:lnTo>
                    <a:pt x="346930" y="86391"/>
                  </a:lnTo>
                  <a:lnTo>
                    <a:pt x="327425" y="122266"/>
                  </a:lnTo>
                  <a:lnTo>
                    <a:pt x="310519" y="147993"/>
                  </a:lnTo>
                  <a:lnTo>
                    <a:pt x="294538" y="176360"/>
                  </a:lnTo>
                  <a:lnTo>
                    <a:pt x="276711" y="203643"/>
                  </a:lnTo>
                  <a:lnTo>
                    <a:pt x="247635" y="240546"/>
                  </a:lnTo>
                  <a:lnTo>
                    <a:pt x="219828" y="270670"/>
                  </a:lnTo>
                  <a:lnTo>
                    <a:pt x="191722" y="303605"/>
                  </a:lnTo>
                  <a:lnTo>
                    <a:pt x="176794" y="328487"/>
                  </a:lnTo>
                  <a:lnTo>
                    <a:pt x="174145" y="339270"/>
                  </a:lnTo>
                  <a:lnTo>
                    <a:pt x="175225" y="347450"/>
                  </a:lnTo>
                  <a:lnTo>
                    <a:pt x="176699" y="350816"/>
                  </a:lnTo>
                  <a:lnTo>
                    <a:pt x="182851" y="356815"/>
                  </a:lnTo>
                  <a:lnTo>
                    <a:pt x="190384" y="361456"/>
                  </a:lnTo>
                  <a:lnTo>
                    <a:pt x="199384" y="364069"/>
                  </a:lnTo>
                  <a:lnTo>
                    <a:pt x="210126" y="36516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424"/>
            <p:cNvSpPr/>
            <p:nvPr/>
          </p:nvSpPr>
          <p:spPr>
            <a:xfrm>
              <a:off x="1644114" y="5795789"/>
              <a:ext cx="291366" cy="286922"/>
            </a:xfrm>
            <a:custGeom>
              <a:avLst/>
              <a:gdLst/>
              <a:ahLst/>
              <a:cxnLst/>
              <a:rect l="0" t="0" r="0" b="0"/>
              <a:pathLst>
                <a:path w="291366" h="286922">
                  <a:moveTo>
                    <a:pt x="78006" y="56371"/>
                  </a:moveTo>
                  <a:lnTo>
                    <a:pt x="70699" y="56371"/>
                  </a:lnTo>
                  <a:lnTo>
                    <a:pt x="66433" y="60416"/>
                  </a:lnTo>
                  <a:lnTo>
                    <a:pt x="64396" y="64659"/>
                  </a:lnTo>
                  <a:lnTo>
                    <a:pt x="63087" y="74282"/>
                  </a:lnTo>
                  <a:lnTo>
                    <a:pt x="66906" y="85855"/>
                  </a:lnTo>
                  <a:lnTo>
                    <a:pt x="73400" y="95963"/>
                  </a:lnTo>
                  <a:lnTo>
                    <a:pt x="105374" y="118719"/>
                  </a:lnTo>
                  <a:lnTo>
                    <a:pt x="132236" y="128957"/>
                  </a:lnTo>
                  <a:lnTo>
                    <a:pt x="153623" y="130653"/>
                  </a:lnTo>
                  <a:lnTo>
                    <a:pt x="176449" y="124070"/>
                  </a:lnTo>
                  <a:lnTo>
                    <a:pt x="197264" y="114616"/>
                  </a:lnTo>
                  <a:lnTo>
                    <a:pt x="205233" y="107376"/>
                  </a:lnTo>
                  <a:lnTo>
                    <a:pt x="217249" y="88929"/>
                  </a:lnTo>
                  <a:lnTo>
                    <a:pt x="221145" y="69969"/>
                  </a:lnTo>
                  <a:lnTo>
                    <a:pt x="218254" y="48264"/>
                  </a:lnTo>
                  <a:lnTo>
                    <a:pt x="212036" y="29791"/>
                  </a:lnTo>
                  <a:lnTo>
                    <a:pt x="205026" y="21133"/>
                  </a:lnTo>
                  <a:lnTo>
                    <a:pt x="195419" y="14463"/>
                  </a:lnTo>
                  <a:lnTo>
                    <a:pt x="165277" y="658"/>
                  </a:lnTo>
                  <a:lnTo>
                    <a:pt x="150095" y="0"/>
                  </a:lnTo>
                  <a:lnTo>
                    <a:pt x="116799" y="6477"/>
                  </a:lnTo>
                  <a:lnTo>
                    <a:pt x="93451" y="17505"/>
                  </a:lnTo>
                  <a:lnTo>
                    <a:pt x="62806" y="42484"/>
                  </a:lnTo>
                  <a:lnTo>
                    <a:pt x="32293" y="74135"/>
                  </a:lnTo>
                  <a:lnTo>
                    <a:pt x="9898" y="108704"/>
                  </a:lnTo>
                  <a:lnTo>
                    <a:pt x="158" y="136317"/>
                  </a:lnTo>
                  <a:lnTo>
                    <a:pt x="0" y="165948"/>
                  </a:lnTo>
                  <a:lnTo>
                    <a:pt x="5316" y="196176"/>
                  </a:lnTo>
                  <a:lnTo>
                    <a:pt x="16298" y="222537"/>
                  </a:lnTo>
                  <a:lnTo>
                    <a:pt x="41263" y="253353"/>
                  </a:lnTo>
                  <a:lnTo>
                    <a:pt x="55749" y="265556"/>
                  </a:lnTo>
                  <a:lnTo>
                    <a:pt x="86275" y="277901"/>
                  </a:lnTo>
                  <a:lnTo>
                    <a:pt x="118085" y="286921"/>
                  </a:lnTo>
                  <a:lnTo>
                    <a:pt x="153005" y="286866"/>
                  </a:lnTo>
                  <a:lnTo>
                    <a:pt x="186117" y="277441"/>
                  </a:lnTo>
                  <a:lnTo>
                    <a:pt x="221422" y="263925"/>
                  </a:lnTo>
                  <a:lnTo>
                    <a:pt x="259111" y="245034"/>
                  </a:lnTo>
                  <a:lnTo>
                    <a:pt x="291365" y="23163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425"/>
            <p:cNvSpPr/>
            <p:nvPr/>
          </p:nvSpPr>
          <p:spPr>
            <a:xfrm>
              <a:off x="1920240" y="5798819"/>
              <a:ext cx="266701" cy="472442"/>
            </a:xfrm>
            <a:custGeom>
              <a:avLst/>
              <a:gdLst/>
              <a:ahLst/>
              <a:cxnLst/>
              <a:rect l="0" t="0" r="0" b="0"/>
              <a:pathLst>
                <a:path w="266701" h="472442">
                  <a:moveTo>
                    <a:pt x="266700" y="0"/>
                  </a:moveTo>
                  <a:lnTo>
                    <a:pt x="262654" y="4046"/>
                  </a:lnTo>
                  <a:lnTo>
                    <a:pt x="260668" y="8290"/>
                  </a:lnTo>
                  <a:lnTo>
                    <a:pt x="260139" y="10607"/>
                  </a:lnTo>
                  <a:lnTo>
                    <a:pt x="238384" y="47894"/>
                  </a:lnTo>
                  <a:lnTo>
                    <a:pt x="218146" y="84752"/>
                  </a:lnTo>
                  <a:lnTo>
                    <a:pt x="197280" y="119092"/>
                  </a:lnTo>
                  <a:lnTo>
                    <a:pt x="181660" y="146063"/>
                  </a:lnTo>
                  <a:lnTo>
                    <a:pt x="163428" y="172162"/>
                  </a:lnTo>
                  <a:lnTo>
                    <a:pt x="146295" y="200130"/>
                  </a:lnTo>
                  <a:lnTo>
                    <a:pt x="129366" y="228647"/>
                  </a:lnTo>
                  <a:lnTo>
                    <a:pt x="110554" y="255433"/>
                  </a:lnTo>
                  <a:lnTo>
                    <a:pt x="93161" y="283706"/>
                  </a:lnTo>
                  <a:lnTo>
                    <a:pt x="77811" y="312359"/>
                  </a:lnTo>
                  <a:lnTo>
                    <a:pt x="65345" y="339204"/>
                  </a:lnTo>
                  <a:lnTo>
                    <a:pt x="54160" y="365247"/>
                  </a:lnTo>
                  <a:lnTo>
                    <a:pt x="36085" y="401450"/>
                  </a:lnTo>
                  <a:lnTo>
                    <a:pt x="19158" y="431368"/>
                  </a:lnTo>
                  <a:lnTo>
                    <a:pt x="0" y="4724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 DNA helicase (an enzyme) attaches to a DNA molecule</a:t>
            </a:r>
          </a:p>
          <a:p>
            <a:r>
              <a:rPr lang="en-US" dirty="0" smtClean="0"/>
              <a:t>2. DNA helicase moves along the molecule, unzipping the 2 strands of DNA</a:t>
            </a:r>
          </a:p>
          <a:p>
            <a:pPr lvl="1"/>
            <a:r>
              <a:rPr lang="en-US" dirty="0" smtClean="0"/>
              <a:t>It breaks the H bonds between the nitrogen bases</a:t>
            </a:r>
          </a:p>
          <a:p>
            <a:r>
              <a:rPr lang="en-US" dirty="0" smtClean="0"/>
              <a:t>3. unpaired bases react with complimentary bases of nucleotides</a:t>
            </a:r>
          </a:p>
          <a:p>
            <a:r>
              <a:rPr lang="en-US" dirty="0" smtClean="0"/>
              <a:t>4. New H bonds are formed</a:t>
            </a:r>
          </a:p>
          <a:p>
            <a:pPr lvl="1"/>
            <a:r>
              <a:rPr lang="en-US" dirty="0" smtClean="0"/>
              <a:t>DNA polymerase (an enzyme) catalyzes the process</a:t>
            </a:r>
          </a:p>
          <a:p>
            <a:r>
              <a:rPr lang="en-US" dirty="0" smtClean="0"/>
              <a:t>5. Two identical molecules are formed</a:t>
            </a:r>
          </a:p>
          <a:p>
            <a:pPr lvl="1"/>
            <a:r>
              <a:rPr lang="en-US" dirty="0" smtClean="0"/>
              <a:t>Each contains one old and one new strand</a:t>
            </a:r>
          </a:p>
          <a:p>
            <a:pPr lvl="1"/>
            <a:endParaRPr lang="en-US" dirty="0"/>
          </a:p>
        </p:txBody>
      </p:sp>
      <p:grpSp>
        <p:nvGrpSpPr>
          <p:cNvPr id="8" name="SMARTInkShape-Group61"/>
          <p:cNvGrpSpPr/>
          <p:nvPr/>
        </p:nvGrpSpPr>
        <p:grpSpPr>
          <a:xfrm>
            <a:off x="3756659" y="1874520"/>
            <a:ext cx="1546754" cy="403859"/>
            <a:chOff x="3756659" y="1874520"/>
            <a:chExt cx="1546754" cy="403859"/>
          </a:xfrm>
        </p:grpSpPr>
        <p:sp>
          <p:nvSpPr>
            <p:cNvPr id="4" name="SMARTInkShape-426"/>
            <p:cNvSpPr/>
            <p:nvPr/>
          </p:nvSpPr>
          <p:spPr>
            <a:xfrm>
              <a:off x="3970047" y="1913822"/>
              <a:ext cx="1333366" cy="364557"/>
            </a:xfrm>
            <a:custGeom>
              <a:avLst/>
              <a:gdLst/>
              <a:ahLst/>
              <a:cxnLst/>
              <a:rect l="0" t="0" r="0" b="0"/>
              <a:pathLst>
                <a:path w="1333366" h="364557">
                  <a:moveTo>
                    <a:pt x="7593" y="151198"/>
                  </a:moveTo>
                  <a:lnTo>
                    <a:pt x="3548" y="155243"/>
                  </a:lnTo>
                  <a:lnTo>
                    <a:pt x="1561" y="159486"/>
                  </a:lnTo>
                  <a:lnTo>
                    <a:pt x="0" y="184229"/>
                  </a:lnTo>
                  <a:lnTo>
                    <a:pt x="2243" y="189303"/>
                  </a:lnTo>
                  <a:lnTo>
                    <a:pt x="4026" y="191841"/>
                  </a:lnTo>
                  <a:lnTo>
                    <a:pt x="14060" y="228565"/>
                  </a:lnTo>
                  <a:lnTo>
                    <a:pt x="28143" y="259788"/>
                  </a:lnTo>
                  <a:lnTo>
                    <a:pt x="44020" y="283156"/>
                  </a:lnTo>
                  <a:lnTo>
                    <a:pt x="59348" y="297710"/>
                  </a:lnTo>
                  <a:lnTo>
                    <a:pt x="62416" y="302212"/>
                  </a:lnTo>
                  <a:lnTo>
                    <a:pt x="72598" y="309473"/>
                  </a:lnTo>
                  <a:lnTo>
                    <a:pt x="108597" y="326304"/>
                  </a:lnTo>
                  <a:lnTo>
                    <a:pt x="145855" y="343528"/>
                  </a:lnTo>
                  <a:lnTo>
                    <a:pt x="183572" y="350432"/>
                  </a:lnTo>
                  <a:lnTo>
                    <a:pt x="219589" y="355652"/>
                  </a:lnTo>
                  <a:lnTo>
                    <a:pt x="257247" y="361920"/>
                  </a:lnTo>
                  <a:lnTo>
                    <a:pt x="287210" y="363776"/>
                  </a:lnTo>
                  <a:lnTo>
                    <a:pt x="318384" y="364326"/>
                  </a:lnTo>
                  <a:lnTo>
                    <a:pt x="353208" y="364489"/>
                  </a:lnTo>
                  <a:lnTo>
                    <a:pt x="385352" y="364537"/>
                  </a:lnTo>
                  <a:lnTo>
                    <a:pt x="416325" y="364552"/>
                  </a:lnTo>
                  <a:lnTo>
                    <a:pt x="446951" y="364556"/>
                  </a:lnTo>
                  <a:lnTo>
                    <a:pt x="477474" y="363710"/>
                  </a:lnTo>
                  <a:lnTo>
                    <a:pt x="508814" y="359321"/>
                  </a:lnTo>
                  <a:lnTo>
                    <a:pt x="544534" y="356797"/>
                  </a:lnTo>
                  <a:lnTo>
                    <a:pt x="581083" y="351910"/>
                  </a:lnTo>
                  <a:lnTo>
                    <a:pt x="614584" y="350086"/>
                  </a:lnTo>
                  <a:lnTo>
                    <a:pt x="650098" y="348698"/>
                  </a:lnTo>
                  <a:lnTo>
                    <a:pt x="683292" y="343302"/>
                  </a:lnTo>
                  <a:lnTo>
                    <a:pt x="718716" y="337187"/>
                  </a:lnTo>
                  <a:lnTo>
                    <a:pt x="751884" y="334152"/>
                  </a:lnTo>
                  <a:lnTo>
                    <a:pt x="787300" y="328267"/>
                  </a:lnTo>
                  <a:lnTo>
                    <a:pt x="820465" y="321161"/>
                  </a:lnTo>
                  <a:lnTo>
                    <a:pt x="855880" y="313693"/>
                  </a:lnTo>
                  <a:lnTo>
                    <a:pt x="889045" y="305272"/>
                  </a:lnTo>
                  <a:lnTo>
                    <a:pt x="924460" y="293275"/>
                  </a:lnTo>
                  <a:lnTo>
                    <a:pt x="956779" y="283135"/>
                  </a:lnTo>
                  <a:lnTo>
                    <a:pt x="987803" y="269783"/>
                  </a:lnTo>
                  <a:lnTo>
                    <a:pt x="1017598" y="255949"/>
                  </a:lnTo>
                  <a:lnTo>
                    <a:pt x="1053108" y="241002"/>
                  </a:lnTo>
                  <a:lnTo>
                    <a:pt x="1088438" y="221994"/>
                  </a:lnTo>
                  <a:lnTo>
                    <a:pt x="1119877" y="201934"/>
                  </a:lnTo>
                  <a:lnTo>
                    <a:pt x="1154136" y="176589"/>
                  </a:lnTo>
                  <a:lnTo>
                    <a:pt x="1186018" y="139556"/>
                  </a:lnTo>
                  <a:lnTo>
                    <a:pt x="1215621" y="102999"/>
                  </a:lnTo>
                  <a:lnTo>
                    <a:pt x="1237021" y="73310"/>
                  </a:lnTo>
                  <a:lnTo>
                    <a:pt x="1251867" y="53619"/>
                  </a:lnTo>
                  <a:lnTo>
                    <a:pt x="1263693" y="26842"/>
                  </a:lnTo>
                  <a:lnTo>
                    <a:pt x="1264892" y="6429"/>
                  </a:lnTo>
                  <a:lnTo>
                    <a:pt x="1264892" y="10466"/>
                  </a:lnTo>
                  <a:lnTo>
                    <a:pt x="1262635" y="14708"/>
                  </a:lnTo>
                  <a:lnTo>
                    <a:pt x="1235408" y="50800"/>
                  </a:lnTo>
                  <a:lnTo>
                    <a:pt x="1209432" y="74846"/>
                  </a:lnTo>
                  <a:lnTo>
                    <a:pt x="1189176" y="87966"/>
                  </a:lnTo>
                  <a:lnTo>
                    <a:pt x="1186474" y="88723"/>
                  </a:lnTo>
                  <a:lnTo>
                    <a:pt x="1184674" y="90075"/>
                  </a:lnTo>
                  <a:lnTo>
                    <a:pt x="1181547" y="96665"/>
                  </a:lnTo>
                  <a:lnTo>
                    <a:pt x="1181388" y="96216"/>
                  </a:lnTo>
                  <a:lnTo>
                    <a:pt x="1181085" y="86475"/>
                  </a:lnTo>
                  <a:lnTo>
                    <a:pt x="1183336" y="82074"/>
                  </a:lnTo>
                  <a:lnTo>
                    <a:pt x="1198769" y="61299"/>
                  </a:lnTo>
                  <a:lnTo>
                    <a:pt x="1206717" y="54516"/>
                  </a:lnTo>
                  <a:lnTo>
                    <a:pt x="1228916" y="23757"/>
                  </a:lnTo>
                  <a:lnTo>
                    <a:pt x="1246389" y="10081"/>
                  </a:lnTo>
                  <a:lnTo>
                    <a:pt x="1251871" y="8046"/>
                  </a:lnTo>
                  <a:lnTo>
                    <a:pt x="1253672" y="6656"/>
                  </a:lnTo>
                  <a:lnTo>
                    <a:pt x="1257052" y="1502"/>
                  </a:lnTo>
                  <a:lnTo>
                    <a:pt x="1260844" y="0"/>
                  </a:lnTo>
                  <a:lnTo>
                    <a:pt x="1262193" y="446"/>
                  </a:lnTo>
                  <a:lnTo>
                    <a:pt x="1263093" y="1590"/>
                  </a:lnTo>
                  <a:lnTo>
                    <a:pt x="1264093" y="5119"/>
                  </a:lnTo>
                  <a:lnTo>
                    <a:pt x="1265669" y="19227"/>
                  </a:lnTo>
                  <a:lnTo>
                    <a:pt x="1287810" y="51669"/>
                  </a:lnTo>
                  <a:lnTo>
                    <a:pt x="1301307" y="64776"/>
                  </a:lnTo>
                  <a:lnTo>
                    <a:pt x="1313311" y="71593"/>
                  </a:lnTo>
                  <a:lnTo>
                    <a:pt x="1319714" y="73484"/>
                  </a:lnTo>
                  <a:lnTo>
                    <a:pt x="1321761" y="74835"/>
                  </a:lnTo>
                  <a:lnTo>
                    <a:pt x="1323124" y="76583"/>
                  </a:lnTo>
                  <a:lnTo>
                    <a:pt x="1324034" y="78594"/>
                  </a:lnTo>
                  <a:lnTo>
                    <a:pt x="1325487" y="79935"/>
                  </a:lnTo>
                  <a:lnTo>
                    <a:pt x="1333365" y="82586"/>
                  </a:lnTo>
                  <a:lnTo>
                    <a:pt x="1318775" y="83462"/>
                  </a:lnTo>
                  <a:lnTo>
                    <a:pt x="1284748" y="89531"/>
                  </a:lnTo>
                  <a:lnTo>
                    <a:pt x="1249256" y="90144"/>
                  </a:lnTo>
                  <a:lnTo>
                    <a:pt x="1213758" y="96257"/>
                  </a:lnTo>
                  <a:lnTo>
                    <a:pt x="1181206" y="102883"/>
                  </a:lnTo>
                  <a:lnTo>
                    <a:pt x="1150592" y="10547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427"/>
            <p:cNvSpPr/>
            <p:nvPr/>
          </p:nvSpPr>
          <p:spPr>
            <a:xfrm>
              <a:off x="3787140" y="2065020"/>
              <a:ext cx="251461" cy="7621"/>
            </a:xfrm>
            <a:custGeom>
              <a:avLst/>
              <a:gdLst/>
              <a:ahLst/>
              <a:cxnLst/>
              <a:rect l="0" t="0" r="0" b="0"/>
              <a:pathLst>
                <a:path w="251461" h="7621">
                  <a:moveTo>
                    <a:pt x="0" y="7620"/>
                  </a:moveTo>
                  <a:lnTo>
                    <a:pt x="33465" y="7620"/>
                  </a:lnTo>
                  <a:lnTo>
                    <a:pt x="68973" y="7620"/>
                  </a:lnTo>
                  <a:lnTo>
                    <a:pt x="101395" y="5362"/>
                  </a:lnTo>
                  <a:lnTo>
                    <a:pt x="136115" y="1059"/>
                  </a:lnTo>
                  <a:lnTo>
                    <a:pt x="167433" y="209"/>
                  </a:lnTo>
                  <a:lnTo>
                    <a:pt x="198079" y="41"/>
                  </a:lnTo>
                  <a:lnTo>
                    <a:pt x="234290" y="2"/>
                  </a:lnTo>
                  <a:lnTo>
                    <a:pt x="25146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428"/>
            <p:cNvSpPr/>
            <p:nvPr/>
          </p:nvSpPr>
          <p:spPr>
            <a:xfrm>
              <a:off x="3756659" y="1950720"/>
              <a:ext cx="297182" cy="30481"/>
            </a:xfrm>
            <a:custGeom>
              <a:avLst/>
              <a:gdLst/>
              <a:ahLst/>
              <a:cxnLst/>
              <a:rect l="0" t="0" r="0" b="0"/>
              <a:pathLst>
                <a:path w="297182" h="30481">
                  <a:moveTo>
                    <a:pt x="0" y="30480"/>
                  </a:moveTo>
                  <a:lnTo>
                    <a:pt x="4045" y="30480"/>
                  </a:lnTo>
                  <a:lnTo>
                    <a:pt x="5237" y="29633"/>
                  </a:lnTo>
                  <a:lnTo>
                    <a:pt x="6032" y="28222"/>
                  </a:lnTo>
                  <a:lnTo>
                    <a:pt x="6561" y="26434"/>
                  </a:lnTo>
                  <a:lnTo>
                    <a:pt x="7761" y="25243"/>
                  </a:lnTo>
                  <a:lnTo>
                    <a:pt x="11352" y="23919"/>
                  </a:lnTo>
                  <a:lnTo>
                    <a:pt x="46244" y="17685"/>
                  </a:lnTo>
                  <a:lnTo>
                    <a:pt x="77440" y="11516"/>
                  </a:lnTo>
                  <a:lnTo>
                    <a:pt x="112162" y="8389"/>
                  </a:lnTo>
                  <a:lnTo>
                    <a:pt x="144358" y="5514"/>
                  </a:lnTo>
                  <a:lnTo>
                    <a:pt x="179222" y="1089"/>
                  </a:lnTo>
                  <a:lnTo>
                    <a:pt x="214467" y="143"/>
                  </a:lnTo>
                  <a:lnTo>
                    <a:pt x="250759" y="18"/>
                  </a:lnTo>
                  <a:lnTo>
                    <a:pt x="287953" y="0"/>
                  </a:lnTo>
                  <a:lnTo>
                    <a:pt x="29718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429"/>
            <p:cNvSpPr/>
            <p:nvPr/>
          </p:nvSpPr>
          <p:spPr>
            <a:xfrm>
              <a:off x="3764280" y="1874520"/>
              <a:ext cx="365761" cy="7621"/>
            </a:xfrm>
            <a:custGeom>
              <a:avLst/>
              <a:gdLst/>
              <a:ahLst/>
              <a:cxnLst/>
              <a:rect l="0" t="0" r="0" b="0"/>
              <a:pathLst>
                <a:path w="365761" h="7621">
                  <a:moveTo>
                    <a:pt x="0" y="0"/>
                  </a:moveTo>
                  <a:lnTo>
                    <a:pt x="33563" y="0"/>
                  </a:lnTo>
                  <a:lnTo>
                    <a:pt x="65614" y="0"/>
                  </a:lnTo>
                  <a:lnTo>
                    <a:pt x="94606" y="0"/>
                  </a:lnTo>
                  <a:lnTo>
                    <a:pt x="124645" y="0"/>
                  </a:lnTo>
                  <a:lnTo>
                    <a:pt x="154994" y="0"/>
                  </a:lnTo>
                  <a:lnTo>
                    <a:pt x="185436" y="0"/>
                  </a:lnTo>
                  <a:lnTo>
                    <a:pt x="219950" y="0"/>
                  </a:lnTo>
                  <a:lnTo>
                    <a:pt x="252942" y="0"/>
                  </a:lnTo>
                  <a:lnTo>
                    <a:pt x="288347" y="0"/>
                  </a:lnTo>
                  <a:lnTo>
                    <a:pt x="319800" y="0"/>
                  </a:lnTo>
                  <a:lnTo>
                    <a:pt x="346788" y="846"/>
                  </a:lnTo>
                  <a:lnTo>
                    <a:pt x="36576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a:t>
            </a:r>
            <a:endParaRPr lang="en-US" dirty="0"/>
          </a:p>
        </p:txBody>
      </p:sp>
      <p:sp>
        <p:nvSpPr>
          <p:cNvPr id="3" name="Content Placeholder 2"/>
          <p:cNvSpPr>
            <a:spLocks noGrp="1"/>
          </p:cNvSpPr>
          <p:nvPr>
            <p:ph idx="1"/>
          </p:nvPr>
        </p:nvSpPr>
        <p:spPr>
          <a:xfrm>
            <a:off x="897467" y="1117600"/>
            <a:ext cx="8036221" cy="2381909"/>
          </a:xfrm>
        </p:spPr>
        <p:txBody>
          <a:bodyPr>
            <a:normAutofit fontScale="85000" lnSpcReduction="10000"/>
          </a:bodyPr>
          <a:lstStyle/>
          <a:p>
            <a:r>
              <a:rPr lang="en-US" dirty="0" smtClean="0"/>
              <a:t>Multiple sites are used to replicate the cell faster</a:t>
            </a:r>
          </a:p>
          <a:p>
            <a:pPr lvl="1"/>
            <a:r>
              <a:rPr lang="en-US" dirty="0" smtClean="0"/>
              <a:t>Example – 1 DNA molecule from a fruit fly takes 16 days to be replicated with only 1 enzyme</a:t>
            </a:r>
          </a:p>
          <a:p>
            <a:pPr lvl="1"/>
            <a:r>
              <a:rPr lang="en-US" dirty="0" smtClean="0"/>
              <a:t>The same DNA molecule under normal circumstances with around 6,000 sites take ~ 3 minutes</a:t>
            </a:r>
          </a:p>
        </p:txBody>
      </p:sp>
      <p:pic>
        <p:nvPicPr>
          <p:cNvPr id="4" name="Picture 3"/>
          <p:cNvPicPr>
            <a:picLocks noChangeAspect="1"/>
          </p:cNvPicPr>
          <p:nvPr/>
        </p:nvPicPr>
        <p:blipFill>
          <a:blip r:embed="rId2"/>
          <a:stretch>
            <a:fillRect/>
          </a:stretch>
        </p:blipFill>
        <p:spPr>
          <a:xfrm>
            <a:off x="1322513" y="3499509"/>
            <a:ext cx="6366709" cy="335849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90150" y="1403349"/>
            <a:ext cx="2785150" cy="562318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a:t>
            </a:r>
            <a:endParaRPr lang="en-US" dirty="0"/>
          </a:p>
        </p:txBody>
      </p:sp>
      <p:sp>
        <p:nvSpPr>
          <p:cNvPr id="3" name="Content Placeholder 2"/>
          <p:cNvSpPr>
            <a:spLocks noGrp="1"/>
          </p:cNvSpPr>
          <p:nvPr>
            <p:ph idx="1"/>
          </p:nvPr>
        </p:nvSpPr>
        <p:spPr>
          <a:xfrm>
            <a:off x="1151467" y="4267200"/>
            <a:ext cx="7992533" cy="2590800"/>
          </a:xfrm>
        </p:spPr>
        <p:txBody>
          <a:bodyPr>
            <a:normAutofit fontScale="92500" lnSpcReduction="20000"/>
          </a:bodyPr>
          <a:lstStyle/>
          <a:p>
            <a:r>
              <a:rPr lang="en-US" dirty="0" smtClean="0"/>
              <a:t>Errors are rare, but they do happen</a:t>
            </a:r>
          </a:p>
          <a:p>
            <a:r>
              <a:rPr lang="en-US" dirty="0" smtClean="0"/>
              <a:t>Proofreading enzymes go through the DNA molecule and repair errors made during replication</a:t>
            </a:r>
          </a:p>
          <a:p>
            <a:r>
              <a:rPr lang="en-US" dirty="0" smtClean="0"/>
              <a:t>In the end, errors occur at the rate of around 1 error/ billion nucleotides</a:t>
            </a:r>
          </a:p>
          <a:p>
            <a:endParaRPr lang="en-US" dirty="0"/>
          </a:p>
        </p:txBody>
      </p:sp>
      <p:pic>
        <p:nvPicPr>
          <p:cNvPr id="6" name="Picture 5"/>
          <p:cNvPicPr>
            <a:picLocks noChangeAspect="1"/>
          </p:cNvPicPr>
          <p:nvPr/>
        </p:nvPicPr>
        <p:blipFill>
          <a:blip r:embed="rId2"/>
          <a:stretch>
            <a:fillRect/>
          </a:stretch>
        </p:blipFill>
        <p:spPr>
          <a:xfrm>
            <a:off x="3902359" y="0"/>
            <a:ext cx="4191774" cy="42809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When two organisms reproduce, their offspring get their genetic instructions from their parents genes.</a:t>
            </a:r>
          </a:p>
          <a:p>
            <a:r>
              <a:rPr lang="en-US" dirty="0" smtClean="0"/>
              <a:t>The genes determine which traits (characteristics) each offspring will have.  </a:t>
            </a:r>
          </a:p>
          <a:p>
            <a:r>
              <a:rPr lang="en-US" dirty="0" smtClean="0"/>
              <a:t>All organisms pass their traits on in this manner</a:t>
            </a:r>
          </a:p>
          <a:p>
            <a:pPr lvl="1"/>
            <a:r>
              <a:rPr lang="en-US" dirty="0" smtClean="0"/>
              <a:t>Because of this, many offspring resemble their parents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21515" y="3770507"/>
            <a:ext cx="4012173" cy="3087493"/>
          </a:xfrm>
          <a:prstGeom prst="rect">
            <a:avLst/>
          </a:prstGeom>
        </p:spPr>
      </p:pic>
      <p:sp>
        <p:nvSpPr>
          <p:cNvPr id="2" name="Title 1"/>
          <p:cNvSpPr>
            <a:spLocks noGrp="1"/>
          </p:cNvSpPr>
          <p:nvPr>
            <p:ph type="title"/>
          </p:nvPr>
        </p:nvSpPr>
        <p:spPr/>
        <p:txBody>
          <a:bodyPr/>
          <a:lstStyle/>
          <a:p>
            <a:r>
              <a:rPr lang="en-US" dirty="0" smtClean="0"/>
              <a:t>DNA Damage and Repair</a:t>
            </a:r>
            <a:endParaRPr lang="en-US" dirty="0"/>
          </a:p>
        </p:txBody>
      </p:sp>
      <p:sp>
        <p:nvSpPr>
          <p:cNvPr id="3" name="Content Placeholder 2"/>
          <p:cNvSpPr>
            <a:spLocks noGrp="1"/>
          </p:cNvSpPr>
          <p:nvPr>
            <p:ph idx="1"/>
          </p:nvPr>
        </p:nvSpPr>
        <p:spPr>
          <a:xfrm>
            <a:off x="999067" y="1066800"/>
            <a:ext cx="7934621" cy="2963333"/>
          </a:xfrm>
        </p:spPr>
        <p:txBody>
          <a:bodyPr>
            <a:normAutofit lnSpcReduction="10000"/>
          </a:bodyPr>
          <a:lstStyle/>
          <a:p>
            <a:r>
              <a:rPr lang="en-US" dirty="0" smtClean="0"/>
              <a:t>Damage to DNA is caused by heat, radiation (sun), and chemicals (cigarettes)</a:t>
            </a:r>
          </a:p>
          <a:p>
            <a:pPr lvl="1"/>
            <a:r>
              <a:rPr lang="en-US" dirty="0" smtClean="0"/>
              <a:t>What does this have to do with cancer?</a:t>
            </a:r>
          </a:p>
          <a:p>
            <a:r>
              <a:rPr lang="en-US" dirty="0" smtClean="0"/>
              <a:t>Body heat itself is able to break the bonds between Deoxyribose (sugar) and </a:t>
            </a:r>
            <a:r>
              <a:rPr lang="en-US" dirty="0" err="1" smtClean="0"/>
              <a:t>purines</a:t>
            </a:r>
            <a:r>
              <a:rPr lang="en-US" dirty="0" smtClean="0"/>
              <a:t> (adenine and guanine)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Damage and Repair</a:t>
            </a:r>
            <a:endParaRPr lang="en-US" dirty="0"/>
          </a:p>
        </p:txBody>
      </p:sp>
      <p:sp>
        <p:nvSpPr>
          <p:cNvPr id="3" name="Content Placeholder 2"/>
          <p:cNvSpPr>
            <a:spLocks noGrp="1"/>
          </p:cNvSpPr>
          <p:nvPr>
            <p:ph idx="1"/>
          </p:nvPr>
        </p:nvSpPr>
        <p:spPr/>
        <p:txBody>
          <a:bodyPr/>
          <a:lstStyle/>
          <a:p>
            <a:r>
              <a:rPr lang="en-US" dirty="0" smtClean="0"/>
              <a:t>Repair enzymes replace the damaged nucleotides with undamaged ones – errors rarely go unnoticed</a:t>
            </a:r>
          </a:p>
          <a:p>
            <a:r>
              <a:rPr lang="en-US" dirty="0" smtClean="0"/>
              <a:t>Carcinogens can elevate the chances of damage to occur and increase the chance that a damaged strand can go without being repaired</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8" y="274637"/>
            <a:ext cx="3315460" cy="1418695"/>
          </a:xfrm>
        </p:spPr>
        <p:txBody>
          <a:bodyPr>
            <a:normAutofit/>
          </a:bodyPr>
          <a:lstStyle/>
          <a:p>
            <a:r>
              <a:rPr lang="en-US" dirty="0" smtClean="0"/>
              <a:t>DNA Expression</a:t>
            </a:r>
            <a:endParaRPr lang="en-US" dirty="0"/>
          </a:p>
        </p:txBody>
      </p:sp>
      <p:sp>
        <p:nvSpPr>
          <p:cNvPr id="3" name="Content Placeholder 2"/>
          <p:cNvSpPr>
            <a:spLocks noGrp="1"/>
          </p:cNvSpPr>
          <p:nvPr>
            <p:ph idx="1"/>
          </p:nvPr>
        </p:nvSpPr>
        <p:spPr>
          <a:xfrm>
            <a:off x="999068" y="2571538"/>
            <a:ext cx="8144932" cy="4286462"/>
          </a:xfrm>
        </p:spPr>
        <p:txBody>
          <a:bodyPr/>
          <a:lstStyle/>
          <a:p>
            <a:r>
              <a:rPr lang="en-US" dirty="0" smtClean="0"/>
              <a:t>DNA is the blueprint for the body </a:t>
            </a:r>
          </a:p>
          <a:p>
            <a:r>
              <a:rPr lang="en-US" dirty="0" smtClean="0"/>
              <a:t>There is some extra information that is not used</a:t>
            </a:r>
          </a:p>
          <a:p>
            <a:pPr lvl="1"/>
            <a:r>
              <a:rPr lang="en-US" dirty="0" smtClean="0"/>
              <a:t>This extra is like a buffer</a:t>
            </a:r>
          </a:p>
          <a:p>
            <a:r>
              <a:rPr lang="en-US" dirty="0" smtClean="0"/>
              <a:t>Useable DNA is information that can be expressed in the form of genes	</a:t>
            </a:r>
          </a:p>
          <a:p>
            <a:pPr lvl="1"/>
            <a:r>
              <a:rPr lang="en-US" dirty="0" smtClean="0"/>
              <a:t>Expressed genes make proteins</a:t>
            </a:r>
            <a:endParaRPr lang="en-US" dirty="0"/>
          </a:p>
        </p:txBody>
      </p:sp>
      <p:pic>
        <p:nvPicPr>
          <p:cNvPr id="4" name="Picture 3"/>
          <p:cNvPicPr>
            <a:picLocks noChangeAspect="1"/>
          </p:cNvPicPr>
          <p:nvPr/>
        </p:nvPicPr>
        <p:blipFill>
          <a:blip r:embed="rId2"/>
          <a:stretch>
            <a:fillRect/>
          </a:stretch>
        </p:blipFill>
        <p:spPr>
          <a:xfrm>
            <a:off x="4314527" y="0"/>
            <a:ext cx="4829473" cy="2571538"/>
          </a:xfrm>
          <a:prstGeom prst="rect">
            <a:avLst/>
          </a:prstGeom>
        </p:spPr>
      </p:pic>
      <p:sp>
        <p:nvSpPr>
          <p:cNvPr id="5" name="SMARTInkShape-262"/>
          <p:cNvSpPr/>
          <p:nvPr/>
        </p:nvSpPr>
        <p:spPr>
          <a:xfrm>
            <a:off x="1295514" y="5770162"/>
            <a:ext cx="376475" cy="630132"/>
          </a:xfrm>
          <a:custGeom>
            <a:avLst/>
            <a:gdLst/>
            <a:ahLst/>
            <a:cxnLst/>
            <a:rect l="0" t="0" r="0" b="0"/>
            <a:pathLst>
              <a:path w="376475" h="630132">
                <a:moveTo>
                  <a:pt x="106565" y="43898"/>
                </a:moveTo>
                <a:lnTo>
                  <a:pt x="106565" y="62030"/>
                </a:lnTo>
                <a:lnTo>
                  <a:pt x="117171" y="87554"/>
                </a:lnTo>
                <a:lnTo>
                  <a:pt x="137773" y="120829"/>
                </a:lnTo>
                <a:lnTo>
                  <a:pt x="161554" y="150722"/>
                </a:lnTo>
                <a:lnTo>
                  <a:pt x="195948" y="186323"/>
                </a:lnTo>
                <a:lnTo>
                  <a:pt x="230337" y="220950"/>
                </a:lnTo>
                <a:lnTo>
                  <a:pt x="259514" y="247911"/>
                </a:lnTo>
                <a:lnTo>
                  <a:pt x="295669" y="283821"/>
                </a:lnTo>
                <a:lnTo>
                  <a:pt x="327270" y="311360"/>
                </a:lnTo>
                <a:lnTo>
                  <a:pt x="353455" y="333106"/>
                </a:lnTo>
                <a:lnTo>
                  <a:pt x="376474" y="360240"/>
                </a:lnTo>
                <a:lnTo>
                  <a:pt x="376251" y="361473"/>
                </a:lnTo>
                <a:lnTo>
                  <a:pt x="373855" y="363450"/>
                </a:lnTo>
                <a:lnTo>
                  <a:pt x="341222" y="363062"/>
                </a:lnTo>
                <a:lnTo>
                  <a:pt x="307481" y="357901"/>
                </a:lnTo>
                <a:lnTo>
                  <a:pt x="270518" y="356787"/>
                </a:lnTo>
                <a:lnTo>
                  <a:pt x="242933" y="356526"/>
                </a:lnTo>
                <a:lnTo>
                  <a:pt x="216562" y="356410"/>
                </a:lnTo>
                <a:lnTo>
                  <a:pt x="188473" y="356359"/>
                </a:lnTo>
                <a:lnTo>
                  <a:pt x="159902" y="356336"/>
                </a:lnTo>
                <a:lnTo>
                  <a:pt x="133093" y="356326"/>
                </a:lnTo>
                <a:lnTo>
                  <a:pt x="98245" y="356320"/>
                </a:lnTo>
                <a:lnTo>
                  <a:pt x="62212" y="356318"/>
                </a:lnTo>
                <a:lnTo>
                  <a:pt x="26566" y="356318"/>
                </a:lnTo>
                <a:lnTo>
                  <a:pt x="4303" y="356318"/>
                </a:lnTo>
                <a:lnTo>
                  <a:pt x="2830" y="355471"/>
                </a:lnTo>
                <a:lnTo>
                  <a:pt x="1849" y="354060"/>
                </a:lnTo>
                <a:lnTo>
                  <a:pt x="273" y="349756"/>
                </a:lnTo>
                <a:lnTo>
                  <a:pt x="0" y="344966"/>
                </a:lnTo>
                <a:lnTo>
                  <a:pt x="8010" y="334139"/>
                </a:lnTo>
                <a:lnTo>
                  <a:pt x="39055" y="305837"/>
                </a:lnTo>
                <a:lnTo>
                  <a:pt x="65678" y="280965"/>
                </a:lnTo>
                <a:lnTo>
                  <a:pt x="98119" y="255250"/>
                </a:lnTo>
                <a:lnTo>
                  <a:pt x="131439" y="226183"/>
                </a:lnTo>
                <a:lnTo>
                  <a:pt x="168122" y="198379"/>
                </a:lnTo>
                <a:lnTo>
                  <a:pt x="203544" y="174055"/>
                </a:lnTo>
                <a:lnTo>
                  <a:pt x="233231" y="150761"/>
                </a:lnTo>
                <a:lnTo>
                  <a:pt x="267744" y="119431"/>
                </a:lnTo>
                <a:lnTo>
                  <a:pt x="305581" y="95725"/>
                </a:lnTo>
                <a:lnTo>
                  <a:pt x="307823" y="93690"/>
                </a:lnTo>
                <a:lnTo>
                  <a:pt x="309317" y="93178"/>
                </a:lnTo>
                <a:lnTo>
                  <a:pt x="310313" y="93685"/>
                </a:lnTo>
                <a:lnTo>
                  <a:pt x="311912" y="96536"/>
                </a:lnTo>
                <a:lnTo>
                  <a:pt x="312189" y="101075"/>
                </a:lnTo>
                <a:lnTo>
                  <a:pt x="302894" y="137844"/>
                </a:lnTo>
                <a:lnTo>
                  <a:pt x="294172" y="170358"/>
                </a:lnTo>
                <a:lnTo>
                  <a:pt x="290846" y="199430"/>
                </a:lnTo>
                <a:lnTo>
                  <a:pt x="281770" y="233538"/>
                </a:lnTo>
                <a:lnTo>
                  <a:pt x="275310" y="260262"/>
                </a:lnTo>
                <a:lnTo>
                  <a:pt x="268770" y="288227"/>
                </a:lnTo>
                <a:lnTo>
                  <a:pt x="260218" y="314765"/>
                </a:lnTo>
                <a:lnTo>
                  <a:pt x="253031" y="342930"/>
                </a:lnTo>
                <a:lnTo>
                  <a:pt x="247015" y="372380"/>
                </a:lnTo>
                <a:lnTo>
                  <a:pt x="241518" y="402404"/>
                </a:lnTo>
                <a:lnTo>
                  <a:pt x="236253" y="430423"/>
                </a:lnTo>
                <a:lnTo>
                  <a:pt x="231091" y="456986"/>
                </a:lnTo>
                <a:lnTo>
                  <a:pt x="225975" y="482903"/>
                </a:lnTo>
                <a:lnTo>
                  <a:pt x="220879" y="508533"/>
                </a:lnTo>
                <a:lnTo>
                  <a:pt x="213249" y="542247"/>
                </a:lnTo>
                <a:lnTo>
                  <a:pt x="207884" y="570581"/>
                </a:lnTo>
                <a:lnTo>
                  <a:pt x="200686" y="607583"/>
                </a:lnTo>
                <a:lnTo>
                  <a:pt x="198036" y="630131"/>
                </a:lnTo>
                <a:lnTo>
                  <a:pt x="198006" y="600577"/>
                </a:lnTo>
                <a:lnTo>
                  <a:pt x="193961" y="569331"/>
                </a:lnTo>
                <a:lnTo>
                  <a:pt x="191975" y="543277"/>
                </a:lnTo>
                <a:lnTo>
                  <a:pt x="190245" y="513917"/>
                </a:lnTo>
                <a:lnTo>
                  <a:pt x="186654" y="481113"/>
                </a:lnTo>
                <a:lnTo>
                  <a:pt x="182236" y="446778"/>
                </a:lnTo>
                <a:lnTo>
                  <a:pt x="178297" y="411762"/>
                </a:lnTo>
                <a:lnTo>
                  <a:pt x="176546" y="376444"/>
                </a:lnTo>
                <a:lnTo>
                  <a:pt x="171252" y="340991"/>
                </a:lnTo>
                <a:lnTo>
                  <a:pt x="163255" y="306326"/>
                </a:lnTo>
                <a:lnTo>
                  <a:pt x="154057" y="273986"/>
                </a:lnTo>
                <a:lnTo>
                  <a:pt x="142066" y="242679"/>
                </a:lnTo>
                <a:lnTo>
                  <a:pt x="129117" y="210985"/>
                </a:lnTo>
                <a:lnTo>
                  <a:pt x="117717" y="177143"/>
                </a:lnTo>
                <a:lnTo>
                  <a:pt x="104748" y="146862"/>
                </a:lnTo>
                <a:lnTo>
                  <a:pt x="90518" y="119293"/>
                </a:lnTo>
                <a:lnTo>
                  <a:pt x="75727" y="92929"/>
                </a:lnTo>
                <a:lnTo>
                  <a:pt x="57164" y="58331"/>
                </a:lnTo>
                <a:lnTo>
                  <a:pt x="31332" y="24077"/>
                </a:lnTo>
                <a:lnTo>
                  <a:pt x="9247" y="0"/>
                </a:lnTo>
                <a:lnTo>
                  <a:pt x="12067" y="2763"/>
                </a:lnTo>
                <a:lnTo>
                  <a:pt x="27527" y="32522"/>
                </a:lnTo>
                <a:lnTo>
                  <a:pt x="58215" y="70061"/>
                </a:lnTo>
                <a:lnTo>
                  <a:pt x="91017" y="108094"/>
                </a:lnTo>
                <a:lnTo>
                  <a:pt x="117435" y="136776"/>
                </a:lnTo>
                <a:lnTo>
                  <a:pt x="146110" y="166457"/>
                </a:lnTo>
                <a:lnTo>
                  <a:pt x="175787" y="196581"/>
                </a:lnTo>
                <a:lnTo>
                  <a:pt x="205911" y="233677"/>
                </a:lnTo>
                <a:lnTo>
                  <a:pt x="231152" y="267944"/>
                </a:lnTo>
                <a:lnTo>
                  <a:pt x="251345" y="29535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411164"/>
            <a:ext cx="2414355" cy="2446835"/>
          </a:xfrm>
          <a:prstGeom prst="rect">
            <a:avLst/>
          </a:prstGeom>
        </p:spPr>
      </p:pic>
      <p:sp>
        <p:nvSpPr>
          <p:cNvPr id="2" name="Title 1"/>
          <p:cNvSpPr>
            <a:spLocks noGrp="1"/>
          </p:cNvSpPr>
          <p:nvPr>
            <p:ph type="title"/>
          </p:nvPr>
        </p:nvSpPr>
        <p:spPr/>
        <p:txBody>
          <a:bodyPr/>
          <a:lstStyle/>
          <a:p>
            <a:r>
              <a:rPr lang="en-US" dirty="0" smtClean="0"/>
              <a:t>Proteins and Cell Functioning</a:t>
            </a:r>
            <a:endParaRPr lang="en-US" dirty="0"/>
          </a:p>
        </p:txBody>
      </p:sp>
      <p:sp>
        <p:nvSpPr>
          <p:cNvPr id="3" name="Content Placeholder 2"/>
          <p:cNvSpPr>
            <a:spLocks noGrp="1"/>
          </p:cNvSpPr>
          <p:nvPr>
            <p:ph idx="1"/>
          </p:nvPr>
        </p:nvSpPr>
        <p:spPr/>
        <p:txBody>
          <a:bodyPr>
            <a:normAutofit/>
          </a:bodyPr>
          <a:lstStyle/>
          <a:p>
            <a:r>
              <a:rPr lang="en-US" dirty="0" smtClean="0"/>
              <a:t>The work of the cell is carried out by the many molecules the cell makes (synthesizes)</a:t>
            </a:r>
          </a:p>
          <a:p>
            <a:pPr lvl="1"/>
            <a:r>
              <a:rPr lang="en-US" dirty="0" smtClean="0"/>
              <a:t>Many are proteins</a:t>
            </a:r>
          </a:p>
          <a:p>
            <a:pPr lvl="1"/>
            <a:r>
              <a:rPr lang="en-US" dirty="0" smtClean="0"/>
              <a:t>Proteins are long chains</a:t>
            </a:r>
          </a:p>
          <a:p>
            <a:pPr lvl="1"/>
            <a:r>
              <a:rPr lang="en-US" dirty="0" smtClean="0"/>
              <a:t>Proteins are formed from various combinations of 20 kinds of amino acids arranged in sequences</a:t>
            </a:r>
          </a:p>
        </p:txBody>
      </p:sp>
      <p:sp>
        <p:nvSpPr>
          <p:cNvPr id="5" name="SMARTInkShape-263"/>
          <p:cNvSpPr/>
          <p:nvPr/>
        </p:nvSpPr>
        <p:spPr>
          <a:xfrm>
            <a:off x="6286500" y="4922519"/>
            <a:ext cx="1836420" cy="38073"/>
          </a:xfrm>
          <a:custGeom>
            <a:avLst/>
            <a:gdLst/>
            <a:ahLst/>
            <a:cxnLst/>
            <a:rect l="0" t="0" r="0" b="0"/>
            <a:pathLst>
              <a:path w="1836420" h="38073">
                <a:moveTo>
                  <a:pt x="0" y="15241"/>
                </a:moveTo>
                <a:lnTo>
                  <a:pt x="0" y="19286"/>
                </a:lnTo>
                <a:lnTo>
                  <a:pt x="846" y="20477"/>
                </a:lnTo>
                <a:lnTo>
                  <a:pt x="2258" y="21272"/>
                </a:lnTo>
                <a:lnTo>
                  <a:pt x="10605" y="22547"/>
                </a:lnTo>
                <a:lnTo>
                  <a:pt x="46651" y="26878"/>
                </a:lnTo>
                <a:lnTo>
                  <a:pt x="83314" y="29769"/>
                </a:lnTo>
                <a:lnTo>
                  <a:pt x="118195" y="30270"/>
                </a:lnTo>
                <a:lnTo>
                  <a:pt x="156188" y="29571"/>
                </a:lnTo>
                <a:lnTo>
                  <a:pt x="184563" y="26407"/>
                </a:lnTo>
                <a:lnTo>
                  <a:pt x="214108" y="24437"/>
                </a:lnTo>
                <a:lnTo>
                  <a:pt x="244172" y="23561"/>
                </a:lnTo>
                <a:lnTo>
                  <a:pt x="274467" y="23172"/>
                </a:lnTo>
                <a:lnTo>
                  <a:pt x="307123" y="22999"/>
                </a:lnTo>
                <a:lnTo>
                  <a:pt x="341392" y="22922"/>
                </a:lnTo>
                <a:lnTo>
                  <a:pt x="376379" y="22888"/>
                </a:lnTo>
                <a:lnTo>
                  <a:pt x="411684" y="22872"/>
                </a:lnTo>
                <a:lnTo>
                  <a:pt x="447977" y="22866"/>
                </a:lnTo>
                <a:lnTo>
                  <a:pt x="467138" y="22864"/>
                </a:lnTo>
                <a:lnTo>
                  <a:pt x="486685" y="22863"/>
                </a:lnTo>
                <a:lnTo>
                  <a:pt x="506490" y="23709"/>
                </a:lnTo>
                <a:lnTo>
                  <a:pt x="526467" y="25119"/>
                </a:lnTo>
                <a:lnTo>
                  <a:pt x="546558" y="26906"/>
                </a:lnTo>
                <a:lnTo>
                  <a:pt x="567571" y="28098"/>
                </a:lnTo>
                <a:lnTo>
                  <a:pt x="589201" y="28892"/>
                </a:lnTo>
                <a:lnTo>
                  <a:pt x="611240" y="29422"/>
                </a:lnTo>
                <a:lnTo>
                  <a:pt x="632707" y="29775"/>
                </a:lnTo>
                <a:lnTo>
                  <a:pt x="653791" y="30010"/>
                </a:lnTo>
                <a:lnTo>
                  <a:pt x="674620" y="30167"/>
                </a:lnTo>
                <a:lnTo>
                  <a:pt x="696127" y="31118"/>
                </a:lnTo>
                <a:lnTo>
                  <a:pt x="718084" y="32599"/>
                </a:lnTo>
                <a:lnTo>
                  <a:pt x="740343" y="34433"/>
                </a:lnTo>
                <a:lnTo>
                  <a:pt x="761955" y="35655"/>
                </a:lnTo>
                <a:lnTo>
                  <a:pt x="783136" y="36470"/>
                </a:lnTo>
                <a:lnTo>
                  <a:pt x="804031" y="37014"/>
                </a:lnTo>
                <a:lnTo>
                  <a:pt x="824734" y="37376"/>
                </a:lnTo>
                <a:lnTo>
                  <a:pt x="845309" y="37618"/>
                </a:lnTo>
                <a:lnTo>
                  <a:pt x="865799" y="37779"/>
                </a:lnTo>
                <a:lnTo>
                  <a:pt x="886232" y="37886"/>
                </a:lnTo>
                <a:lnTo>
                  <a:pt x="906629" y="37958"/>
                </a:lnTo>
                <a:lnTo>
                  <a:pt x="926999" y="38005"/>
                </a:lnTo>
                <a:lnTo>
                  <a:pt x="948199" y="38037"/>
                </a:lnTo>
                <a:lnTo>
                  <a:pt x="969952" y="38058"/>
                </a:lnTo>
                <a:lnTo>
                  <a:pt x="992075" y="38072"/>
                </a:lnTo>
                <a:lnTo>
                  <a:pt x="1013597" y="37235"/>
                </a:lnTo>
                <a:lnTo>
                  <a:pt x="1034717" y="35830"/>
                </a:lnTo>
                <a:lnTo>
                  <a:pt x="1055571" y="34047"/>
                </a:lnTo>
                <a:lnTo>
                  <a:pt x="1076247" y="32858"/>
                </a:lnTo>
                <a:lnTo>
                  <a:pt x="1096805" y="32065"/>
                </a:lnTo>
                <a:lnTo>
                  <a:pt x="1117283" y="31537"/>
                </a:lnTo>
                <a:lnTo>
                  <a:pt x="1138555" y="31185"/>
                </a:lnTo>
                <a:lnTo>
                  <a:pt x="1160357" y="30950"/>
                </a:lnTo>
                <a:lnTo>
                  <a:pt x="1182511" y="30794"/>
                </a:lnTo>
                <a:lnTo>
                  <a:pt x="1204054" y="30689"/>
                </a:lnTo>
                <a:lnTo>
                  <a:pt x="1225189" y="30620"/>
                </a:lnTo>
                <a:lnTo>
                  <a:pt x="1246052" y="30574"/>
                </a:lnTo>
                <a:lnTo>
                  <a:pt x="1266735" y="30543"/>
                </a:lnTo>
                <a:lnTo>
                  <a:pt x="1287296" y="30522"/>
                </a:lnTo>
                <a:lnTo>
                  <a:pt x="1307778" y="30508"/>
                </a:lnTo>
                <a:lnTo>
                  <a:pt x="1328205" y="30499"/>
                </a:lnTo>
                <a:lnTo>
                  <a:pt x="1348596" y="30493"/>
                </a:lnTo>
                <a:lnTo>
                  <a:pt x="1368964" y="30489"/>
                </a:lnTo>
                <a:lnTo>
                  <a:pt x="1388470" y="30486"/>
                </a:lnTo>
                <a:lnTo>
                  <a:pt x="1425947" y="30483"/>
                </a:lnTo>
                <a:lnTo>
                  <a:pt x="1445084" y="29635"/>
                </a:lnTo>
                <a:lnTo>
                  <a:pt x="1464616" y="28224"/>
                </a:lnTo>
                <a:lnTo>
                  <a:pt x="1502687" y="25244"/>
                </a:lnTo>
                <a:lnTo>
                  <a:pt x="1536540" y="23920"/>
                </a:lnTo>
                <a:lnTo>
                  <a:pt x="1570778" y="23331"/>
                </a:lnTo>
                <a:lnTo>
                  <a:pt x="1604057" y="23070"/>
                </a:lnTo>
                <a:lnTo>
                  <a:pt x="1632958" y="22954"/>
                </a:lnTo>
                <a:lnTo>
                  <a:pt x="1662172" y="20645"/>
                </a:lnTo>
                <a:lnTo>
                  <a:pt x="1690396" y="17643"/>
                </a:lnTo>
                <a:lnTo>
                  <a:pt x="1726172" y="15952"/>
                </a:lnTo>
                <a:lnTo>
                  <a:pt x="1761514" y="14605"/>
                </a:lnTo>
                <a:lnTo>
                  <a:pt x="1797070" y="9251"/>
                </a:lnTo>
                <a:lnTo>
                  <a:pt x="1811311" y="7499"/>
                </a:lnTo>
                <a:lnTo>
                  <a:pt x="18364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3" name="SMARTInkShape-Group56"/>
          <p:cNvGrpSpPr/>
          <p:nvPr/>
        </p:nvGrpSpPr>
        <p:grpSpPr>
          <a:xfrm>
            <a:off x="7299960" y="3870959"/>
            <a:ext cx="2041257" cy="997731"/>
            <a:chOff x="7299960" y="3870959"/>
            <a:chExt cx="2041257" cy="997731"/>
          </a:xfrm>
        </p:grpSpPr>
        <p:sp>
          <p:nvSpPr>
            <p:cNvPr id="6" name="SMARTInkShape-264"/>
            <p:cNvSpPr/>
            <p:nvPr/>
          </p:nvSpPr>
          <p:spPr>
            <a:xfrm>
              <a:off x="7299960" y="3870959"/>
              <a:ext cx="261446" cy="487534"/>
            </a:xfrm>
            <a:custGeom>
              <a:avLst/>
              <a:gdLst/>
              <a:ahLst/>
              <a:cxnLst/>
              <a:rect l="0" t="0" r="0" b="0"/>
              <a:pathLst>
                <a:path w="261446" h="487534">
                  <a:moveTo>
                    <a:pt x="0" y="0"/>
                  </a:moveTo>
                  <a:lnTo>
                    <a:pt x="0" y="35099"/>
                  </a:lnTo>
                  <a:lnTo>
                    <a:pt x="0" y="72253"/>
                  </a:lnTo>
                  <a:lnTo>
                    <a:pt x="0" y="110026"/>
                  </a:lnTo>
                  <a:lnTo>
                    <a:pt x="0" y="139494"/>
                  </a:lnTo>
                  <a:lnTo>
                    <a:pt x="0" y="172346"/>
                  </a:lnTo>
                  <a:lnTo>
                    <a:pt x="0" y="204445"/>
                  </a:lnTo>
                  <a:lnTo>
                    <a:pt x="0" y="236491"/>
                  </a:lnTo>
                  <a:lnTo>
                    <a:pt x="0" y="270490"/>
                  </a:lnTo>
                  <a:lnTo>
                    <a:pt x="2257" y="303098"/>
                  </a:lnTo>
                  <a:lnTo>
                    <a:pt x="6083" y="333677"/>
                  </a:lnTo>
                  <a:lnTo>
                    <a:pt x="10606" y="361379"/>
                  </a:lnTo>
                  <a:lnTo>
                    <a:pt x="13866" y="396730"/>
                  </a:lnTo>
                  <a:lnTo>
                    <a:pt x="14122" y="432086"/>
                  </a:lnTo>
                  <a:lnTo>
                    <a:pt x="7455" y="460856"/>
                  </a:lnTo>
                  <a:lnTo>
                    <a:pt x="340" y="471939"/>
                  </a:lnTo>
                  <a:lnTo>
                    <a:pt x="100" y="468247"/>
                  </a:lnTo>
                  <a:lnTo>
                    <a:pt x="6569" y="433303"/>
                  </a:lnTo>
                  <a:lnTo>
                    <a:pt x="15399" y="403083"/>
                  </a:lnTo>
                  <a:lnTo>
                    <a:pt x="24694" y="371363"/>
                  </a:lnTo>
                  <a:lnTo>
                    <a:pt x="32811" y="340515"/>
                  </a:lnTo>
                  <a:lnTo>
                    <a:pt x="49222" y="306681"/>
                  </a:lnTo>
                  <a:lnTo>
                    <a:pt x="63785" y="289177"/>
                  </a:lnTo>
                  <a:lnTo>
                    <a:pt x="88937" y="272399"/>
                  </a:lnTo>
                  <a:lnTo>
                    <a:pt x="112241" y="264344"/>
                  </a:lnTo>
                  <a:lnTo>
                    <a:pt x="128625" y="263678"/>
                  </a:lnTo>
                  <a:lnTo>
                    <a:pt x="159838" y="270149"/>
                  </a:lnTo>
                  <a:lnTo>
                    <a:pt x="195701" y="285664"/>
                  </a:lnTo>
                  <a:lnTo>
                    <a:pt x="219416" y="300918"/>
                  </a:lnTo>
                  <a:lnTo>
                    <a:pt x="237544" y="321995"/>
                  </a:lnTo>
                  <a:lnTo>
                    <a:pt x="256581" y="356770"/>
                  </a:lnTo>
                  <a:lnTo>
                    <a:pt x="259954" y="364847"/>
                  </a:lnTo>
                  <a:lnTo>
                    <a:pt x="261445" y="382852"/>
                  </a:lnTo>
                  <a:lnTo>
                    <a:pt x="258437" y="401297"/>
                  </a:lnTo>
                  <a:lnTo>
                    <a:pt x="244967" y="433834"/>
                  </a:lnTo>
                  <a:lnTo>
                    <a:pt x="237567" y="448509"/>
                  </a:lnTo>
                  <a:lnTo>
                    <a:pt x="225812" y="460675"/>
                  </a:lnTo>
                  <a:lnTo>
                    <a:pt x="197569" y="476200"/>
                  </a:lnTo>
                  <a:lnTo>
                    <a:pt x="174250" y="483903"/>
                  </a:lnTo>
                  <a:lnTo>
                    <a:pt x="138716" y="486934"/>
                  </a:lnTo>
                  <a:lnTo>
                    <a:pt x="102942" y="487533"/>
                  </a:lnTo>
                  <a:lnTo>
                    <a:pt x="70193" y="481568"/>
                  </a:lnTo>
                  <a:lnTo>
                    <a:pt x="52030" y="473828"/>
                  </a:lnTo>
                  <a:lnTo>
                    <a:pt x="41186" y="465719"/>
                  </a:lnTo>
                  <a:lnTo>
                    <a:pt x="35238" y="456471"/>
                  </a:lnTo>
                  <a:lnTo>
                    <a:pt x="29632" y="444002"/>
                  </a:lnTo>
                  <a:lnTo>
                    <a:pt x="22859" y="4343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265"/>
            <p:cNvSpPr/>
            <p:nvPr/>
          </p:nvSpPr>
          <p:spPr>
            <a:xfrm>
              <a:off x="7673367" y="4160519"/>
              <a:ext cx="121589" cy="189919"/>
            </a:xfrm>
            <a:custGeom>
              <a:avLst/>
              <a:gdLst/>
              <a:ahLst/>
              <a:cxnLst/>
              <a:rect l="0" t="0" r="0" b="0"/>
              <a:pathLst>
                <a:path w="121589" h="189919">
                  <a:moveTo>
                    <a:pt x="7593" y="0"/>
                  </a:moveTo>
                  <a:lnTo>
                    <a:pt x="6746" y="22102"/>
                  </a:lnTo>
                  <a:lnTo>
                    <a:pt x="1032" y="54244"/>
                  </a:lnTo>
                  <a:lnTo>
                    <a:pt x="112" y="87786"/>
                  </a:lnTo>
                  <a:lnTo>
                    <a:pt x="0" y="121199"/>
                  </a:lnTo>
                  <a:lnTo>
                    <a:pt x="825" y="146175"/>
                  </a:lnTo>
                  <a:lnTo>
                    <a:pt x="4020" y="156971"/>
                  </a:lnTo>
                  <a:lnTo>
                    <a:pt x="14624" y="172570"/>
                  </a:lnTo>
                  <a:lnTo>
                    <a:pt x="28491" y="183870"/>
                  </a:lnTo>
                  <a:lnTo>
                    <a:pt x="38330" y="187554"/>
                  </a:lnTo>
                  <a:lnTo>
                    <a:pt x="58443" y="189918"/>
                  </a:lnTo>
                  <a:lnTo>
                    <a:pt x="73647" y="186283"/>
                  </a:lnTo>
                  <a:lnTo>
                    <a:pt x="88877" y="175798"/>
                  </a:lnTo>
                  <a:lnTo>
                    <a:pt x="100069" y="161967"/>
                  </a:lnTo>
                  <a:lnTo>
                    <a:pt x="114075" y="128793"/>
                  </a:lnTo>
                  <a:lnTo>
                    <a:pt x="119577" y="106459"/>
                  </a:lnTo>
                  <a:lnTo>
                    <a:pt x="121588" y="69398"/>
                  </a:lnTo>
                  <a:lnTo>
                    <a:pt x="121019" y="36702"/>
                  </a:lnTo>
                  <a:lnTo>
                    <a:pt x="114130" y="18950"/>
                  </a:lnTo>
                  <a:lnTo>
                    <a:pt x="112484" y="17714"/>
                  </a:lnTo>
                  <a:lnTo>
                    <a:pt x="106652"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266"/>
            <p:cNvSpPr/>
            <p:nvPr/>
          </p:nvSpPr>
          <p:spPr>
            <a:xfrm>
              <a:off x="7917180" y="4183380"/>
              <a:ext cx="22860" cy="137161"/>
            </a:xfrm>
            <a:custGeom>
              <a:avLst/>
              <a:gdLst/>
              <a:ahLst/>
              <a:cxnLst/>
              <a:rect l="0" t="0" r="0" b="0"/>
              <a:pathLst>
                <a:path w="22860" h="137161">
                  <a:moveTo>
                    <a:pt x="22859" y="0"/>
                  </a:moveTo>
                  <a:lnTo>
                    <a:pt x="18814" y="4045"/>
                  </a:lnTo>
                  <a:lnTo>
                    <a:pt x="16827" y="8288"/>
                  </a:lnTo>
                  <a:lnTo>
                    <a:pt x="10064" y="41810"/>
                  </a:lnTo>
                  <a:lnTo>
                    <a:pt x="7834" y="78062"/>
                  </a:lnTo>
                  <a:lnTo>
                    <a:pt x="7632" y="114260"/>
                  </a:lnTo>
                  <a:lnTo>
                    <a:pt x="7620" y="132691"/>
                  </a:lnTo>
                  <a:lnTo>
                    <a:pt x="6773" y="134180"/>
                  </a:lnTo>
                  <a:lnTo>
                    <a:pt x="5362" y="135173"/>
                  </a:lnTo>
                  <a:lnTo>
                    <a:pt x="0" y="1371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267"/>
            <p:cNvSpPr/>
            <p:nvPr/>
          </p:nvSpPr>
          <p:spPr>
            <a:xfrm>
              <a:off x="7955280" y="3977640"/>
              <a:ext cx="7621" cy="22861"/>
            </a:xfrm>
            <a:custGeom>
              <a:avLst/>
              <a:gdLst/>
              <a:ahLst/>
              <a:cxnLst/>
              <a:rect l="0" t="0" r="0" b="0"/>
              <a:pathLst>
                <a:path w="7621" h="22861">
                  <a:moveTo>
                    <a:pt x="7620" y="22860"/>
                  </a:moveTo>
                  <a:lnTo>
                    <a:pt x="1059" y="16299"/>
                  </a:lnTo>
                  <a:lnTo>
                    <a:pt x="313" y="11508"/>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268"/>
            <p:cNvSpPr/>
            <p:nvPr/>
          </p:nvSpPr>
          <p:spPr>
            <a:xfrm>
              <a:off x="8054339" y="3909059"/>
              <a:ext cx="30481" cy="365761"/>
            </a:xfrm>
            <a:custGeom>
              <a:avLst/>
              <a:gdLst/>
              <a:ahLst/>
              <a:cxnLst/>
              <a:rect l="0" t="0" r="0" b="0"/>
              <a:pathLst>
                <a:path w="30481" h="365761">
                  <a:moveTo>
                    <a:pt x="30480" y="0"/>
                  </a:moveTo>
                  <a:lnTo>
                    <a:pt x="29634" y="35743"/>
                  </a:lnTo>
                  <a:lnTo>
                    <a:pt x="24449" y="70122"/>
                  </a:lnTo>
                  <a:lnTo>
                    <a:pt x="21074" y="99518"/>
                  </a:lnTo>
                  <a:lnTo>
                    <a:pt x="16969" y="131934"/>
                  </a:lnTo>
                  <a:lnTo>
                    <a:pt x="15752" y="168349"/>
                  </a:lnTo>
                  <a:lnTo>
                    <a:pt x="13134" y="205951"/>
                  </a:lnTo>
                  <a:lnTo>
                    <a:pt x="9254" y="243903"/>
                  </a:lnTo>
                  <a:lnTo>
                    <a:pt x="5847" y="279701"/>
                  </a:lnTo>
                  <a:lnTo>
                    <a:pt x="1733" y="309499"/>
                  </a:lnTo>
                  <a:lnTo>
                    <a:pt x="229" y="344052"/>
                  </a:lnTo>
                  <a:lnTo>
                    <a:pt x="0" y="3657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269"/>
            <p:cNvSpPr/>
            <p:nvPr/>
          </p:nvSpPr>
          <p:spPr>
            <a:xfrm>
              <a:off x="8155038" y="3913478"/>
              <a:ext cx="211723" cy="391242"/>
            </a:xfrm>
            <a:custGeom>
              <a:avLst/>
              <a:gdLst/>
              <a:ahLst/>
              <a:cxnLst/>
              <a:rect l="0" t="0" r="0" b="0"/>
              <a:pathLst>
                <a:path w="211723" h="391242">
                  <a:moveTo>
                    <a:pt x="135522" y="277522"/>
                  </a:moveTo>
                  <a:lnTo>
                    <a:pt x="131476" y="277522"/>
                  </a:lnTo>
                  <a:lnTo>
                    <a:pt x="130285" y="276675"/>
                  </a:lnTo>
                  <a:lnTo>
                    <a:pt x="129490" y="275264"/>
                  </a:lnTo>
                  <a:lnTo>
                    <a:pt x="128216" y="270961"/>
                  </a:lnTo>
                  <a:lnTo>
                    <a:pt x="117323" y="259388"/>
                  </a:lnTo>
                  <a:lnTo>
                    <a:pt x="110217" y="256763"/>
                  </a:lnTo>
                  <a:lnTo>
                    <a:pt x="105952" y="256062"/>
                  </a:lnTo>
                  <a:lnTo>
                    <a:pt x="87813" y="259122"/>
                  </a:lnTo>
                  <a:lnTo>
                    <a:pt x="70397" y="265390"/>
                  </a:lnTo>
                  <a:lnTo>
                    <a:pt x="39081" y="290717"/>
                  </a:lnTo>
                  <a:lnTo>
                    <a:pt x="19544" y="311486"/>
                  </a:lnTo>
                  <a:lnTo>
                    <a:pt x="2047" y="347944"/>
                  </a:lnTo>
                  <a:lnTo>
                    <a:pt x="0" y="358492"/>
                  </a:lnTo>
                  <a:lnTo>
                    <a:pt x="1347" y="368824"/>
                  </a:lnTo>
                  <a:lnTo>
                    <a:pt x="4769" y="378214"/>
                  </a:lnTo>
                  <a:lnTo>
                    <a:pt x="9111" y="385209"/>
                  </a:lnTo>
                  <a:lnTo>
                    <a:pt x="13148" y="387413"/>
                  </a:lnTo>
                  <a:lnTo>
                    <a:pt x="40980" y="391241"/>
                  </a:lnTo>
                  <a:lnTo>
                    <a:pt x="60661" y="387604"/>
                  </a:lnTo>
                  <a:lnTo>
                    <a:pt x="82578" y="377119"/>
                  </a:lnTo>
                  <a:lnTo>
                    <a:pt x="107503" y="351476"/>
                  </a:lnTo>
                  <a:lnTo>
                    <a:pt x="127785" y="323517"/>
                  </a:lnTo>
                  <a:lnTo>
                    <a:pt x="144894" y="289645"/>
                  </a:lnTo>
                  <a:lnTo>
                    <a:pt x="161534" y="256090"/>
                  </a:lnTo>
                  <a:lnTo>
                    <a:pt x="175024" y="229049"/>
                  </a:lnTo>
                  <a:lnTo>
                    <a:pt x="184969" y="202356"/>
                  </a:lnTo>
                  <a:lnTo>
                    <a:pt x="192212" y="176382"/>
                  </a:lnTo>
                  <a:lnTo>
                    <a:pt x="201049" y="138804"/>
                  </a:lnTo>
                  <a:lnTo>
                    <a:pt x="208183" y="105845"/>
                  </a:lnTo>
                  <a:lnTo>
                    <a:pt x="210673" y="75477"/>
                  </a:lnTo>
                  <a:lnTo>
                    <a:pt x="209257" y="42032"/>
                  </a:lnTo>
                  <a:lnTo>
                    <a:pt x="203933" y="15465"/>
                  </a:lnTo>
                  <a:lnTo>
                    <a:pt x="195946" y="3617"/>
                  </a:lnTo>
                  <a:lnTo>
                    <a:pt x="193585" y="938"/>
                  </a:lnTo>
                  <a:lnTo>
                    <a:pt x="191164" y="0"/>
                  </a:lnTo>
                  <a:lnTo>
                    <a:pt x="188703" y="220"/>
                  </a:lnTo>
                  <a:lnTo>
                    <a:pt x="183711" y="2723"/>
                  </a:lnTo>
                  <a:lnTo>
                    <a:pt x="178670" y="6657"/>
                  </a:lnTo>
                  <a:lnTo>
                    <a:pt x="175865" y="13486"/>
                  </a:lnTo>
                  <a:lnTo>
                    <a:pt x="168680" y="43502"/>
                  </a:lnTo>
                  <a:lnTo>
                    <a:pt x="164273" y="80338"/>
                  </a:lnTo>
                  <a:lnTo>
                    <a:pt x="157869" y="112416"/>
                  </a:lnTo>
                  <a:lnTo>
                    <a:pt x="152867" y="148732"/>
                  </a:lnTo>
                  <a:lnTo>
                    <a:pt x="151386" y="186304"/>
                  </a:lnTo>
                  <a:lnTo>
                    <a:pt x="153204" y="221990"/>
                  </a:lnTo>
                  <a:lnTo>
                    <a:pt x="159105" y="251754"/>
                  </a:lnTo>
                  <a:lnTo>
                    <a:pt x="168684" y="288612"/>
                  </a:lnTo>
                  <a:lnTo>
                    <a:pt x="180249" y="310347"/>
                  </a:lnTo>
                  <a:lnTo>
                    <a:pt x="211722" y="34610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270"/>
            <p:cNvSpPr/>
            <p:nvPr/>
          </p:nvSpPr>
          <p:spPr>
            <a:xfrm>
              <a:off x="8511539" y="4114800"/>
              <a:ext cx="45722" cy="152401"/>
            </a:xfrm>
            <a:custGeom>
              <a:avLst/>
              <a:gdLst/>
              <a:ahLst/>
              <a:cxnLst/>
              <a:rect l="0" t="0" r="0" b="0"/>
              <a:pathLst>
                <a:path w="45722" h="152401">
                  <a:moveTo>
                    <a:pt x="45721" y="0"/>
                  </a:moveTo>
                  <a:lnTo>
                    <a:pt x="41675" y="4045"/>
                  </a:lnTo>
                  <a:lnTo>
                    <a:pt x="39689" y="8289"/>
                  </a:lnTo>
                  <a:lnTo>
                    <a:pt x="29952" y="39496"/>
                  </a:lnTo>
                  <a:lnTo>
                    <a:pt x="17710" y="77230"/>
                  </a:lnTo>
                  <a:lnTo>
                    <a:pt x="7606" y="110489"/>
                  </a:lnTo>
                  <a:lnTo>
                    <a:pt x="2254" y="128411"/>
                  </a:lnTo>
                  <a:lnTo>
                    <a:pt x="0"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271"/>
            <p:cNvSpPr/>
            <p:nvPr/>
          </p:nvSpPr>
          <p:spPr>
            <a:xfrm>
              <a:off x="8542019" y="3977640"/>
              <a:ext cx="30482" cy="15241"/>
            </a:xfrm>
            <a:custGeom>
              <a:avLst/>
              <a:gdLst/>
              <a:ahLst/>
              <a:cxnLst/>
              <a:rect l="0" t="0" r="0" b="0"/>
              <a:pathLst>
                <a:path w="30482" h="15241">
                  <a:moveTo>
                    <a:pt x="30481" y="15240"/>
                  </a:moveTo>
                  <a:lnTo>
                    <a:pt x="19875" y="15240"/>
                  </a:lnTo>
                  <a:lnTo>
                    <a:pt x="15042" y="12982"/>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272"/>
            <p:cNvSpPr/>
            <p:nvPr/>
          </p:nvSpPr>
          <p:spPr>
            <a:xfrm>
              <a:off x="8625867" y="4023359"/>
              <a:ext cx="182853" cy="266701"/>
            </a:xfrm>
            <a:custGeom>
              <a:avLst/>
              <a:gdLst/>
              <a:ahLst/>
              <a:cxnLst/>
              <a:rect l="0" t="0" r="0" b="0"/>
              <a:pathLst>
                <a:path w="182853" h="266701">
                  <a:moveTo>
                    <a:pt x="7593" y="0"/>
                  </a:moveTo>
                  <a:lnTo>
                    <a:pt x="3547" y="0"/>
                  </a:lnTo>
                  <a:lnTo>
                    <a:pt x="2356" y="847"/>
                  </a:lnTo>
                  <a:lnTo>
                    <a:pt x="1561" y="2258"/>
                  </a:lnTo>
                  <a:lnTo>
                    <a:pt x="443" y="10547"/>
                  </a:lnTo>
                  <a:lnTo>
                    <a:pt x="882" y="39489"/>
                  </a:lnTo>
                  <a:lnTo>
                    <a:pt x="6016" y="71113"/>
                  </a:lnTo>
                  <a:lnTo>
                    <a:pt x="7125" y="99811"/>
                  </a:lnTo>
                  <a:lnTo>
                    <a:pt x="7454" y="129763"/>
                  </a:lnTo>
                  <a:lnTo>
                    <a:pt x="7552" y="160086"/>
                  </a:lnTo>
                  <a:lnTo>
                    <a:pt x="3539" y="196628"/>
                  </a:lnTo>
                  <a:lnTo>
                    <a:pt x="181" y="232292"/>
                  </a:lnTo>
                  <a:lnTo>
                    <a:pt x="0" y="242153"/>
                  </a:lnTo>
                  <a:lnTo>
                    <a:pt x="2231" y="208098"/>
                  </a:lnTo>
                  <a:lnTo>
                    <a:pt x="14624" y="171681"/>
                  </a:lnTo>
                  <a:lnTo>
                    <a:pt x="24445" y="137887"/>
                  </a:lnTo>
                  <a:lnTo>
                    <a:pt x="36763" y="105109"/>
                  </a:lnTo>
                  <a:lnTo>
                    <a:pt x="61332" y="70622"/>
                  </a:lnTo>
                  <a:lnTo>
                    <a:pt x="83370" y="48883"/>
                  </a:lnTo>
                  <a:lnTo>
                    <a:pt x="105947" y="33016"/>
                  </a:lnTo>
                  <a:lnTo>
                    <a:pt x="108722" y="32171"/>
                  </a:lnTo>
                  <a:lnTo>
                    <a:pt x="111419" y="32454"/>
                  </a:lnTo>
                  <a:lnTo>
                    <a:pt x="116673" y="35027"/>
                  </a:lnTo>
                  <a:lnTo>
                    <a:pt x="124391" y="41235"/>
                  </a:lnTo>
                  <a:lnTo>
                    <a:pt x="132041" y="52482"/>
                  </a:lnTo>
                  <a:lnTo>
                    <a:pt x="135624" y="66539"/>
                  </a:lnTo>
                  <a:lnTo>
                    <a:pt x="136834" y="98626"/>
                  </a:lnTo>
                  <a:lnTo>
                    <a:pt x="137891" y="127624"/>
                  </a:lnTo>
                  <a:lnTo>
                    <a:pt x="143146" y="165506"/>
                  </a:lnTo>
                  <a:lnTo>
                    <a:pt x="144435" y="197699"/>
                  </a:lnTo>
                  <a:lnTo>
                    <a:pt x="153000" y="233907"/>
                  </a:lnTo>
                  <a:lnTo>
                    <a:pt x="160179" y="248518"/>
                  </a:lnTo>
                  <a:lnTo>
                    <a:pt x="170189" y="261039"/>
                  </a:lnTo>
                  <a:lnTo>
                    <a:pt x="175249" y="264185"/>
                  </a:lnTo>
                  <a:lnTo>
                    <a:pt x="182852"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273"/>
            <p:cNvSpPr/>
            <p:nvPr/>
          </p:nvSpPr>
          <p:spPr>
            <a:xfrm>
              <a:off x="8839200" y="4084793"/>
              <a:ext cx="212857" cy="364981"/>
            </a:xfrm>
            <a:custGeom>
              <a:avLst/>
              <a:gdLst/>
              <a:ahLst/>
              <a:cxnLst/>
              <a:rect l="0" t="0" r="0" b="0"/>
              <a:pathLst>
                <a:path w="212857" h="364981">
                  <a:moveTo>
                    <a:pt x="137160" y="52866"/>
                  </a:moveTo>
                  <a:lnTo>
                    <a:pt x="137160" y="42261"/>
                  </a:lnTo>
                  <a:lnTo>
                    <a:pt x="134901" y="37429"/>
                  </a:lnTo>
                  <a:lnTo>
                    <a:pt x="119247" y="13274"/>
                  </a:lnTo>
                  <a:lnTo>
                    <a:pt x="107675" y="4917"/>
                  </a:lnTo>
                  <a:lnTo>
                    <a:pt x="93522" y="1124"/>
                  </a:lnTo>
                  <a:lnTo>
                    <a:pt x="78604" y="0"/>
                  </a:lnTo>
                  <a:lnTo>
                    <a:pt x="70777" y="1995"/>
                  </a:lnTo>
                  <a:lnTo>
                    <a:pt x="67505" y="3712"/>
                  </a:lnTo>
                  <a:lnTo>
                    <a:pt x="40322" y="34617"/>
                  </a:lnTo>
                  <a:lnTo>
                    <a:pt x="29350" y="58278"/>
                  </a:lnTo>
                  <a:lnTo>
                    <a:pt x="23714" y="96038"/>
                  </a:lnTo>
                  <a:lnTo>
                    <a:pt x="24086" y="107614"/>
                  </a:lnTo>
                  <a:lnTo>
                    <a:pt x="33515" y="133997"/>
                  </a:lnTo>
                  <a:lnTo>
                    <a:pt x="40577" y="141982"/>
                  </a:lnTo>
                  <a:lnTo>
                    <a:pt x="58909" y="154007"/>
                  </a:lnTo>
                  <a:lnTo>
                    <a:pt x="73804" y="157905"/>
                  </a:lnTo>
                  <a:lnTo>
                    <a:pt x="83884" y="156559"/>
                  </a:lnTo>
                  <a:lnTo>
                    <a:pt x="104153" y="148796"/>
                  </a:lnTo>
                  <a:lnTo>
                    <a:pt x="112047" y="139528"/>
                  </a:lnTo>
                  <a:lnTo>
                    <a:pt x="129342" y="104198"/>
                  </a:lnTo>
                  <a:lnTo>
                    <a:pt x="142504" y="68599"/>
                  </a:lnTo>
                  <a:lnTo>
                    <a:pt x="144330" y="47884"/>
                  </a:lnTo>
                  <a:lnTo>
                    <a:pt x="143633" y="44465"/>
                  </a:lnTo>
                  <a:lnTo>
                    <a:pt x="142323" y="42185"/>
                  </a:lnTo>
                  <a:lnTo>
                    <a:pt x="140602" y="40666"/>
                  </a:lnTo>
                  <a:lnTo>
                    <a:pt x="138689" y="36719"/>
                  </a:lnTo>
                  <a:lnTo>
                    <a:pt x="138179" y="34482"/>
                  </a:lnTo>
                  <a:lnTo>
                    <a:pt x="137839" y="33837"/>
                  </a:lnTo>
                  <a:lnTo>
                    <a:pt x="137613" y="34254"/>
                  </a:lnTo>
                  <a:lnTo>
                    <a:pt x="137186" y="45520"/>
                  </a:lnTo>
                  <a:lnTo>
                    <a:pt x="145452" y="76766"/>
                  </a:lnTo>
                  <a:lnTo>
                    <a:pt x="159118" y="110457"/>
                  </a:lnTo>
                  <a:lnTo>
                    <a:pt x="169160" y="139733"/>
                  </a:lnTo>
                  <a:lnTo>
                    <a:pt x="185587" y="169857"/>
                  </a:lnTo>
                  <a:lnTo>
                    <a:pt x="198451" y="204276"/>
                  </a:lnTo>
                  <a:lnTo>
                    <a:pt x="207626" y="237241"/>
                  </a:lnTo>
                  <a:lnTo>
                    <a:pt x="212227" y="273483"/>
                  </a:lnTo>
                  <a:lnTo>
                    <a:pt x="212856" y="292594"/>
                  </a:lnTo>
                  <a:lnTo>
                    <a:pt x="208620" y="307861"/>
                  </a:lnTo>
                  <a:lnTo>
                    <a:pt x="192103" y="331459"/>
                  </a:lnTo>
                  <a:lnTo>
                    <a:pt x="173477" y="343222"/>
                  </a:lnTo>
                  <a:lnTo>
                    <a:pt x="138344" y="354782"/>
                  </a:lnTo>
                  <a:lnTo>
                    <a:pt x="108818" y="361797"/>
                  </a:lnTo>
                  <a:lnTo>
                    <a:pt x="78620" y="364253"/>
                  </a:lnTo>
                  <a:lnTo>
                    <a:pt x="49071" y="364980"/>
                  </a:lnTo>
                  <a:lnTo>
                    <a:pt x="18159" y="362968"/>
                  </a:lnTo>
                  <a:lnTo>
                    <a:pt x="0" y="35766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274"/>
            <p:cNvSpPr/>
            <p:nvPr/>
          </p:nvSpPr>
          <p:spPr>
            <a:xfrm>
              <a:off x="8061962" y="4358640"/>
              <a:ext cx="204396" cy="350258"/>
            </a:xfrm>
            <a:custGeom>
              <a:avLst/>
              <a:gdLst/>
              <a:ahLst/>
              <a:cxnLst/>
              <a:rect l="0" t="0" r="0" b="0"/>
              <a:pathLst>
                <a:path w="204396" h="350258">
                  <a:moveTo>
                    <a:pt x="15238" y="0"/>
                  </a:moveTo>
                  <a:lnTo>
                    <a:pt x="19282" y="4045"/>
                  </a:lnTo>
                  <a:lnTo>
                    <a:pt x="19628" y="6083"/>
                  </a:lnTo>
                  <a:lnTo>
                    <a:pt x="19011" y="8288"/>
                  </a:lnTo>
                  <a:lnTo>
                    <a:pt x="17753" y="10605"/>
                  </a:lnTo>
                  <a:lnTo>
                    <a:pt x="11413" y="40090"/>
                  </a:lnTo>
                  <a:lnTo>
                    <a:pt x="8742" y="69640"/>
                  </a:lnTo>
                  <a:lnTo>
                    <a:pt x="7950" y="101161"/>
                  </a:lnTo>
                  <a:lnTo>
                    <a:pt x="7716" y="135995"/>
                  </a:lnTo>
                  <a:lnTo>
                    <a:pt x="7646" y="173127"/>
                  </a:lnTo>
                  <a:lnTo>
                    <a:pt x="7626" y="202850"/>
                  </a:lnTo>
                  <a:lnTo>
                    <a:pt x="2382" y="235649"/>
                  </a:lnTo>
                  <a:lnTo>
                    <a:pt x="138" y="272948"/>
                  </a:lnTo>
                  <a:lnTo>
                    <a:pt x="0" y="289089"/>
                  </a:lnTo>
                  <a:lnTo>
                    <a:pt x="845" y="269605"/>
                  </a:lnTo>
                  <a:lnTo>
                    <a:pt x="10604" y="231553"/>
                  </a:lnTo>
                  <a:lnTo>
                    <a:pt x="17910" y="206615"/>
                  </a:lnTo>
                  <a:lnTo>
                    <a:pt x="27431" y="193146"/>
                  </a:lnTo>
                  <a:lnTo>
                    <a:pt x="55476" y="167141"/>
                  </a:lnTo>
                  <a:lnTo>
                    <a:pt x="65859" y="163185"/>
                  </a:lnTo>
                  <a:lnTo>
                    <a:pt x="99704" y="160436"/>
                  </a:lnTo>
                  <a:lnTo>
                    <a:pt x="122108" y="162401"/>
                  </a:lnTo>
                  <a:lnTo>
                    <a:pt x="136396" y="167005"/>
                  </a:lnTo>
                  <a:lnTo>
                    <a:pt x="164662" y="188545"/>
                  </a:lnTo>
                  <a:lnTo>
                    <a:pt x="190440" y="221726"/>
                  </a:lnTo>
                  <a:lnTo>
                    <a:pt x="198939" y="236551"/>
                  </a:lnTo>
                  <a:lnTo>
                    <a:pt x="204395" y="266765"/>
                  </a:lnTo>
                  <a:lnTo>
                    <a:pt x="203082" y="289579"/>
                  </a:lnTo>
                  <a:lnTo>
                    <a:pt x="198630" y="303962"/>
                  </a:lnTo>
                  <a:lnTo>
                    <a:pt x="177197" y="332295"/>
                  </a:lnTo>
                  <a:lnTo>
                    <a:pt x="162380" y="343802"/>
                  </a:lnTo>
                  <a:lnTo>
                    <a:pt x="139174" y="348530"/>
                  </a:lnTo>
                  <a:lnTo>
                    <a:pt x="105354" y="350257"/>
                  </a:lnTo>
                  <a:lnTo>
                    <a:pt x="83426" y="348184"/>
                  </a:lnTo>
                  <a:lnTo>
                    <a:pt x="57305" y="339898"/>
                  </a:lnTo>
                  <a:lnTo>
                    <a:pt x="48610" y="332817"/>
                  </a:lnTo>
                  <a:lnTo>
                    <a:pt x="13062" y="295042"/>
                  </a:lnTo>
                  <a:lnTo>
                    <a:pt x="7618" y="2895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275"/>
            <p:cNvSpPr/>
            <p:nvPr/>
          </p:nvSpPr>
          <p:spPr>
            <a:xfrm>
              <a:off x="8374411" y="4373880"/>
              <a:ext cx="29743" cy="373380"/>
            </a:xfrm>
            <a:custGeom>
              <a:avLst/>
              <a:gdLst/>
              <a:ahLst/>
              <a:cxnLst/>
              <a:rect l="0" t="0" r="0" b="0"/>
              <a:pathLst>
                <a:path w="29743" h="373380">
                  <a:moveTo>
                    <a:pt x="22828" y="0"/>
                  </a:moveTo>
                  <a:lnTo>
                    <a:pt x="22828" y="10605"/>
                  </a:lnTo>
                  <a:lnTo>
                    <a:pt x="29742" y="42656"/>
                  </a:lnTo>
                  <a:lnTo>
                    <a:pt x="28052" y="79859"/>
                  </a:lnTo>
                  <a:lnTo>
                    <a:pt x="22119" y="115384"/>
                  </a:lnTo>
                  <a:lnTo>
                    <a:pt x="17433" y="141028"/>
                  </a:lnTo>
                  <a:lnTo>
                    <a:pt x="12528" y="169359"/>
                  </a:lnTo>
                  <a:lnTo>
                    <a:pt x="9784" y="198884"/>
                  </a:lnTo>
                  <a:lnTo>
                    <a:pt x="7717" y="227246"/>
                  </a:lnTo>
                  <a:lnTo>
                    <a:pt x="2641" y="262253"/>
                  </a:lnTo>
                  <a:lnTo>
                    <a:pt x="760" y="293228"/>
                  </a:lnTo>
                  <a:lnTo>
                    <a:pt x="125" y="326879"/>
                  </a:lnTo>
                  <a:lnTo>
                    <a:pt x="0" y="349895"/>
                  </a:lnTo>
                  <a:lnTo>
                    <a:pt x="2240" y="356733"/>
                  </a:lnTo>
                  <a:lnTo>
                    <a:pt x="5211" y="362594"/>
                  </a:lnTo>
                  <a:lnTo>
                    <a:pt x="7589" y="3733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276"/>
            <p:cNvSpPr/>
            <p:nvPr/>
          </p:nvSpPr>
          <p:spPr>
            <a:xfrm>
              <a:off x="8451061" y="4541519"/>
              <a:ext cx="158636" cy="211414"/>
            </a:xfrm>
            <a:custGeom>
              <a:avLst/>
              <a:gdLst/>
              <a:ahLst/>
              <a:cxnLst/>
              <a:rect l="0" t="0" r="0" b="0"/>
              <a:pathLst>
                <a:path w="158636" h="211414">
                  <a:moveTo>
                    <a:pt x="98578" y="30481"/>
                  </a:moveTo>
                  <a:lnTo>
                    <a:pt x="94533" y="30481"/>
                  </a:lnTo>
                  <a:lnTo>
                    <a:pt x="93341" y="29634"/>
                  </a:lnTo>
                  <a:lnTo>
                    <a:pt x="92546" y="28223"/>
                  </a:lnTo>
                  <a:lnTo>
                    <a:pt x="92018" y="26435"/>
                  </a:lnTo>
                  <a:lnTo>
                    <a:pt x="90818" y="25244"/>
                  </a:lnTo>
                  <a:lnTo>
                    <a:pt x="87227" y="23920"/>
                  </a:lnTo>
                  <a:lnTo>
                    <a:pt x="66513" y="22953"/>
                  </a:lnTo>
                  <a:lnTo>
                    <a:pt x="60903" y="25160"/>
                  </a:lnTo>
                  <a:lnTo>
                    <a:pt x="58221" y="26933"/>
                  </a:lnTo>
                  <a:lnTo>
                    <a:pt x="34092" y="62351"/>
                  </a:lnTo>
                  <a:lnTo>
                    <a:pt x="13594" y="99243"/>
                  </a:lnTo>
                  <a:lnTo>
                    <a:pt x="3177" y="134813"/>
                  </a:lnTo>
                  <a:lnTo>
                    <a:pt x="0" y="170906"/>
                  </a:lnTo>
                  <a:lnTo>
                    <a:pt x="3707" y="187423"/>
                  </a:lnTo>
                  <a:lnTo>
                    <a:pt x="10129" y="195624"/>
                  </a:lnTo>
                  <a:lnTo>
                    <a:pt x="19474" y="202091"/>
                  </a:lnTo>
                  <a:lnTo>
                    <a:pt x="39016" y="209645"/>
                  </a:lnTo>
                  <a:lnTo>
                    <a:pt x="60893" y="211413"/>
                  </a:lnTo>
                  <a:lnTo>
                    <a:pt x="98633" y="202610"/>
                  </a:lnTo>
                  <a:lnTo>
                    <a:pt x="111585" y="193342"/>
                  </a:lnTo>
                  <a:lnTo>
                    <a:pt x="144103" y="158012"/>
                  </a:lnTo>
                  <a:lnTo>
                    <a:pt x="149248" y="151062"/>
                  </a:lnTo>
                  <a:lnTo>
                    <a:pt x="154964" y="134307"/>
                  </a:lnTo>
                  <a:lnTo>
                    <a:pt x="158635" y="100002"/>
                  </a:lnTo>
                  <a:lnTo>
                    <a:pt x="158513" y="69613"/>
                  </a:lnTo>
                  <a:lnTo>
                    <a:pt x="148909" y="41111"/>
                  </a:lnTo>
                  <a:lnTo>
                    <a:pt x="137574" y="25540"/>
                  </a:lnTo>
                  <a:lnTo>
                    <a:pt x="118574" y="11192"/>
                  </a:lnTo>
                  <a:lnTo>
                    <a:pt x="101546" y="1642"/>
                  </a:lnTo>
                  <a:lnTo>
                    <a:pt x="9095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277"/>
            <p:cNvSpPr/>
            <p:nvPr/>
          </p:nvSpPr>
          <p:spPr>
            <a:xfrm>
              <a:off x="8657211" y="4579619"/>
              <a:ext cx="181990" cy="189693"/>
            </a:xfrm>
            <a:custGeom>
              <a:avLst/>
              <a:gdLst/>
              <a:ahLst/>
              <a:cxnLst/>
              <a:rect l="0" t="0" r="0" b="0"/>
              <a:pathLst>
                <a:path w="181990" h="189693">
                  <a:moveTo>
                    <a:pt x="113408" y="0"/>
                  </a:moveTo>
                  <a:lnTo>
                    <a:pt x="102803" y="0"/>
                  </a:lnTo>
                  <a:lnTo>
                    <a:pt x="97970" y="2258"/>
                  </a:lnTo>
                  <a:lnTo>
                    <a:pt x="95496" y="4046"/>
                  </a:lnTo>
                  <a:lnTo>
                    <a:pt x="64844" y="14341"/>
                  </a:lnTo>
                  <a:lnTo>
                    <a:pt x="49818" y="27486"/>
                  </a:lnTo>
                  <a:lnTo>
                    <a:pt x="19420" y="63750"/>
                  </a:lnTo>
                  <a:lnTo>
                    <a:pt x="5880" y="84647"/>
                  </a:lnTo>
                  <a:lnTo>
                    <a:pt x="0" y="117984"/>
                  </a:lnTo>
                  <a:lnTo>
                    <a:pt x="5368" y="144661"/>
                  </a:lnTo>
                  <a:lnTo>
                    <a:pt x="9793" y="156299"/>
                  </a:lnTo>
                  <a:lnTo>
                    <a:pt x="19097" y="164858"/>
                  </a:lnTo>
                  <a:lnTo>
                    <a:pt x="53074" y="184364"/>
                  </a:lnTo>
                  <a:lnTo>
                    <a:pt x="86586" y="189692"/>
                  </a:lnTo>
                  <a:lnTo>
                    <a:pt x="113284" y="189494"/>
                  </a:lnTo>
                  <a:lnTo>
                    <a:pt x="140998" y="179873"/>
                  </a:lnTo>
                  <a:lnTo>
                    <a:pt x="171798" y="154454"/>
                  </a:lnTo>
                  <a:lnTo>
                    <a:pt x="177459" y="146822"/>
                  </a:lnTo>
                  <a:lnTo>
                    <a:pt x="181989" y="1371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278"/>
            <p:cNvSpPr/>
            <p:nvPr/>
          </p:nvSpPr>
          <p:spPr>
            <a:xfrm>
              <a:off x="8863158" y="4457700"/>
              <a:ext cx="235123" cy="341338"/>
            </a:xfrm>
            <a:custGeom>
              <a:avLst/>
              <a:gdLst/>
              <a:ahLst/>
              <a:cxnLst/>
              <a:rect l="0" t="0" r="0" b="0"/>
              <a:pathLst>
                <a:path w="235123" h="341338">
                  <a:moveTo>
                    <a:pt x="90342" y="0"/>
                  </a:moveTo>
                  <a:lnTo>
                    <a:pt x="90342" y="10605"/>
                  </a:lnTo>
                  <a:lnTo>
                    <a:pt x="82581" y="47893"/>
                  </a:lnTo>
                  <a:lnTo>
                    <a:pt x="77694" y="75903"/>
                  </a:lnTo>
                  <a:lnTo>
                    <a:pt x="75023" y="111483"/>
                  </a:lnTo>
                  <a:lnTo>
                    <a:pt x="71398" y="139295"/>
                  </a:lnTo>
                  <a:lnTo>
                    <a:pt x="64707" y="168588"/>
                  </a:lnTo>
                  <a:lnTo>
                    <a:pt x="56935" y="196848"/>
                  </a:lnTo>
                  <a:lnTo>
                    <a:pt x="47799" y="232644"/>
                  </a:lnTo>
                  <a:lnTo>
                    <a:pt x="39731" y="267992"/>
                  </a:lnTo>
                  <a:lnTo>
                    <a:pt x="29418" y="301292"/>
                  </a:lnTo>
                  <a:lnTo>
                    <a:pt x="19228" y="320381"/>
                  </a:lnTo>
                  <a:lnTo>
                    <a:pt x="9910" y="332306"/>
                  </a:lnTo>
                  <a:lnTo>
                    <a:pt x="6968" y="341337"/>
                  </a:lnTo>
                  <a:lnTo>
                    <a:pt x="5972" y="341011"/>
                  </a:lnTo>
                  <a:lnTo>
                    <a:pt x="2609" y="338391"/>
                  </a:lnTo>
                  <a:lnTo>
                    <a:pt x="549" y="334405"/>
                  </a:lnTo>
                  <a:lnTo>
                    <a:pt x="0" y="332156"/>
                  </a:lnTo>
                  <a:lnTo>
                    <a:pt x="9604" y="302797"/>
                  </a:lnTo>
                  <a:lnTo>
                    <a:pt x="25412" y="267841"/>
                  </a:lnTo>
                  <a:lnTo>
                    <a:pt x="40717" y="238345"/>
                  </a:lnTo>
                  <a:lnTo>
                    <a:pt x="60963" y="208157"/>
                  </a:lnTo>
                  <a:lnTo>
                    <a:pt x="83047" y="178610"/>
                  </a:lnTo>
                  <a:lnTo>
                    <a:pt x="120864" y="141646"/>
                  </a:lnTo>
                  <a:lnTo>
                    <a:pt x="156938" y="114574"/>
                  </a:lnTo>
                  <a:lnTo>
                    <a:pt x="160139" y="111942"/>
                  </a:lnTo>
                  <a:lnTo>
                    <a:pt x="168212" y="109019"/>
                  </a:lnTo>
                  <a:lnTo>
                    <a:pt x="176597" y="106872"/>
                  </a:lnTo>
                  <a:lnTo>
                    <a:pt x="186925" y="101751"/>
                  </a:lnTo>
                  <a:lnTo>
                    <a:pt x="206019" y="99414"/>
                  </a:lnTo>
                  <a:lnTo>
                    <a:pt x="211745" y="101475"/>
                  </a:lnTo>
                  <a:lnTo>
                    <a:pt x="217112" y="104366"/>
                  </a:lnTo>
                  <a:lnTo>
                    <a:pt x="227456" y="106222"/>
                  </a:lnTo>
                  <a:lnTo>
                    <a:pt x="235122" y="1066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279"/>
            <p:cNvSpPr/>
            <p:nvPr/>
          </p:nvSpPr>
          <p:spPr>
            <a:xfrm>
              <a:off x="8976360" y="4671059"/>
              <a:ext cx="137160" cy="91442"/>
            </a:xfrm>
            <a:custGeom>
              <a:avLst/>
              <a:gdLst/>
              <a:ahLst/>
              <a:cxnLst/>
              <a:rect l="0" t="0" r="0" b="0"/>
              <a:pathLst>
                <a:path w="137160" h="91442">
                  <a:moveTo>
                    <a:pt x="0" y="0"/>
                  </a:moveTo>
                  <a:lnTo>
                    <a:pt x="0" y="11352"/>
                  </a:lnTo>
                  <a:lnTo>
                    <a:pt x="2257" y="15770"/>
                  </a:lnTo>
                  <a:lnTo>
                    <a:pt x="26492" y="47732"/>
                  </a:lnTo>
                  <a:lnTo>
                    <a:pt x="63282" y="70659"/>
                  </a:lnTo>
                  <a:lnTo>
                    <a:pt x="77232" y="77971"/>
                  </a:lnTo>
                  <a:lnTo>
                    <a:pt x="115080" y="88544"/>
                  </a:lnTo>
                  <a:lnTo>
                    <a:pt x="137159" y="914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280"/>
            <p:cNvSpPr/>
            <p:nvPr/>
          </p:nvSpPr>
          <p:spPr>
            <a:xfrm>
              <a:off x="9201660" y="4606368"/>
              <a:ext cx="139557" cy="262322"/>
            </a:xfrm>
            <a:custGeom>
              <a:avLst/>
              <a:gdLst/>
              <a:ahLst/>
              <a:cxnLst/>
              <a:rect l="0" t="0" r="0" b="0"/>
              <a:pathLst>
                <a:path w="139557" h="262322">
                  <a:moveTo>
                    <a:pt x="87120" y="11351"/>
                  </a:moveTo>
                  <a:lnTo>
                    <a:pt x="83074" y="11351"/>
                  </a:lnTo>
                  <a:lnTo>
                    <a:pt x="48762" y="1944"/>
                  </a:lnTo>
                  <a:lnTo>
                    <a:pt x="43768" y="0"/>
                  </a:lnTo>
                  <a:lnTo>
                    <a:pt x="33704" y="98"/>
                  </a:lnTo>
                  <a:lnTo>
                    <a:pt x="14453" y="4100"/>
                  </a:lnTo>
                  <a:lnTo>
                    <a:pt x="3495" y="11926"/>
                  </a:lnTo>
                  <a:lnTo>
                    <a:pt x="890" y="14274"/>
                  </a:lnTo>
                  <a:lnTo>
                    <a:pt x="0" y="17534"/>
                  </a:lnTo>
                  <a:lnTo>
                    <a:pt x="1269" y="25670"/>
                  </a:lnTo>
                  <a:lnTo>
                    <a:pt x="13579" y="51922"/>
                  </a:lnTo>
                  <a:lnTo>
                    <a:pt x="23108" y="64943"/>
                  </a:lnTo>
                  <a:lnTo>
                    <a:pt x="57241" y="100420"/>
                  </a:lnTo>
                  <a:lnTo>
                    <a:pt x="86392" y="133650"/>
                  </a:lnTo>
                  <a:lnTo>
                    <a:pt x="109334" y="167432"/>
                  </a:lnTo>
                  <a:lnTo>
                    <a:pt x="130172" y="199004"/>
                  </a:lnTo>
                  <a:lnTo>
                    <a:pt x="137411" y="219822"/>
                  </a:lnTo>
                  <a:lnTo>
                    <a:pt x="139556" y="236716"/>
                  </a:lnTo>
                  <a:lnTo>
                    <a:pt x="137800" y="245004"/>
                  </a:lnTo>
                  <a:lnTo>
                    <a:pt x="136147" y="248400"/>
                  </a:lnTo>
                  <a:lnTo>
                    <a:pt x="129794" y="254431"/>
                  </a:lnTo>
                  <a:lnTo>
                    <a:pt x="121325" y="259087"/>
                  </a:lnTo>
                  <a:lnTo>
                    <a:pt x="97101" y="262321"/>
                  </a:lnTo>
                  <a:lnTo>
                    <a:pt x="71879" y="25519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 and Cell Functioning</a:t>
            </a:r>
            <a:endParaRPr lang="en-US" dirty="0"/>
          </a:p>
        </p:txBody>
      </p:sp>
      <p:sp>
        <p:nvSpPr>
          <p:cNvPr id="3" name="Content Placeholder 2"/>
          <p:cNvSpPr>
            <a:spLocks noGrp="1"/>
          </p:cNvSpPr>
          <p:nvPr>
            <p:ph idx="1"/>
          </p:nvPr>
        </p:nvSpPr>
        <p:spPr/>
        <p:txBody>
          <a:bodyPr/>
          <a:lstStyle/>
          <a:p>
            <a:r>
              <a:rPr lang="en-US" dirty="0" smtClean="0"/>
              <a:t>The sequence of amino acids creates the shape of the molecule</a:t>
            </a:r>
          </a:p>
          <a:p>
            <a:pPr lvl="1"/>
            <a:r>
              <a:rPr lang="en-US" dirty="0" smtClean="0"/>
              <a:t>Some of the amino acids are attracted to other amino acids, they bond</a:t>
            </a:r>
          </a:p>
          <a:p>
            <a:pPr lvl="1"/>
            <a:r>
              <a:rPr lang="en-US" dirty="0" smtClean="0"/>
              <a:t>These bonds form folds  and bends.</a:t>
            </a:r>
          </a:p>
          <a:p>
            <a:r>
              <a:rPr lang="en-US" dirty="0" smtClean="0"/>
              <a:t>The shape of the protein allows it to carry out its function in the cell</a:t>
            </a:r>
          </a:p>
          <a:p>
            <a:pPr lvl="1"/>
            <a:r>
              <a:rPr lang="en-US" dirty="0" smtClean="0"/>
              <a:t>Enzymes are proteins that need a specific shape to function</a:t>
            </a:r>
          </a:p>
          <a:p>
            <a:endParaRPr lang="en-US" dirty="0"/>
          </a:p>
        </p:txBody>
      </p:sp>
      <p:sp>
        <p:nvSpPr>
          <p:cNvPr id="4" name="SMARTInkShape-281"/>
          <p:cNvSpPr/>
          <p:nvPr/>
        </p:nvSpPr>
        <p:spPr>
          <a:xfrm>
            <a:off x="1922556" y="5380176"/>
            <a:ext cx="1033104" cy="600685"/>
          </a:xfrm>
          <a:custGeom>
            <a:avLst/>
            <a:gdLst/>
            <a:ahLst/>
            <a:cxnLst/>
            <a:rect l="0" t="0" r="0" b="0"/>
            <a:pathLst>
              <a:path w="1033104" h="600685">
                <a:moveTo>
                  <a:pt x="995903" y="68124"/>
                </a:moveTo>
                <a:lnTo>
                  <a:pt x="991858" y="68124"/>
                </a:lnTo>
                <a:lnTo>
                  <a:pt x="955568" y="54279"/>
                </a:lnTo>
                <a:lnTo>
                  <a:pt x="927602" y="41632"/>
                </a:lnTo>
                <a:lnTo>
                  <a:pt x="892034" y="28007"/>
                </a:lnTo>
                <a:lnTo>
                  <a:pt x="864226" y="21225"/>
                </a:lnTo>
                <a:lnTo>
                  <a:pt x="832676" y="15389"/>
                </a:lnTo>
                <a:lnTo>
                  <a:pt x="798898" y="9972"/>
                </a:lnTo>
                <a:lnTo>
                  <a:pt x="764130" y="4743"/>
                </a:lnTo>
                <a:lnTo>
                  <a:pt x="726664" y="1854"/>
                </a:lnTo>
                <a:lnTo>
                  <a:pt x="707191" y="1084"/>
                </a:lnTo>
                <a:lnTo>
                  <a:pt x="687435" y="571"/>
                </a:lnTo>
                <a:lnTo>
                  <a:pt x="667491" y="228"/>
                </a:lnTo>
                <a:lnTo>
                  <a:pt x="647422" y="0"/>
                </a:lnTo>
                <a:lnTo>
                  <a:pt x="627269" y="694"/>
                </a:lnTo>
                <a:lnTo>
                  <a:pt x="607061" y="2004"/>
                </a:lnTo>
                <a:lnTo>
                  <a:pt x="586815" y="3724"/>
                </a:lnTo>
                <a:lnTo>
                  <a:pt x="565698" y="5717"/>
                </a:lnTo>
                <a:lnTo>
                  <a:pt x="544000" y="7893"/>
                </a:lnTo>
                <a:lnTo>
                  <a:pt x="521914" y="10190"/>
                </a:lnTo>
                <a:lnTo>
                  <a:pt x="499571" y="13414"/>
                </a:lnTo>
                <a:lnTo>
                  <a:pt x="477055" y="17258"/>
                </a:lnTo>
                <a:lnTo>
                  <a:pt x="454424" y="21513"/>
                </a:lnTo>
                <a:lnTo>
                  <a:pt x="431718" y="26890"/>
                </a:lnTo>
                <a:lnTo>
                  <a:pt x="408960" y="33014"/>
                </a:lnTo>
                <a:lnTo>
                  <a:pt x="386168" y="39638"/>
                </a:lnTo>
                <a:lnTo>
                  <a:pt x="363353" y="46593"/>
                </a:lnTo>
                <a:lnTo>
                  <a:pt x="340523" y="53770"/>
                </a:lnTo>
                <a:lnTo>
                  <a:pt x="317683" y="61094"/>
                </a:lnTo>
                <a:lnTo>
                  <a:pt x="295683" y="68517"/>
                </a:lnTo>
                <a:lnTo>
                  <a:pt x="274244" y="76006"/>
                </a:lnTo>
                <a:lnTo>
                  <a:pt x="253177" y="83538"/>
                </a:lnTo>
                <a:lnTo>
                  <a:pt x="232359" y="91947"/>
                </a:lnTo>
                <a:lnTo>
                  <a:pt x="211707" y="100939"/>
                </a:lnTo>
                <a:lnTo>
                  <a:pt x="191166" y="110320"/>
                </a:lnTo>
                <a:lnTo>
                  <a:pt x="170698" y="120808"/>
                </a:lnTo>
                <a:lnTo>
                  <a:pt x="150280" y="132033"/>
                </a:lnTo>
                <a:lnTo>
                  <a:pt x="129895" y="143750"/>
                </a:lnTo>
                <a:lnTo>
                  <a:pt x="95955" y="165800"/>
                </a:lnTo>
                <a:lnTo>
                  <a:pt x="67607" y="187736"/>
                </a:lnTo>
                <a:lnTo>
                  <a:pt x="33453" y="223038"/>
                </a:lnTo>
                <a:lnTo>
                  <a:pt x="15274" y="244783"/>
                </a:lnTo>
                <a:lnTo>
                  <a:pt x="5502" y="267994"/>
                </a:lnTo>
                <a:lnTo>
                  <a:pt x="0" y="304863"/>
                </a:lnTo>
                <a:lnTo>
                  <a:pt x="406" y="329127"/>
                </a:lnTo>
                <a:lnTo>
                  <a:pt x="11002" y="362675"/>
                </a:lnTo>
                <a:lnTo>
                  <a:pt x="31545" y="398203"/>
                </a:lnTo>
                <a:lnTo>
                  <a:pt x="64537" y="431402"/>
                </a:lnTo>
                <a:lnTo>
                  <a:pt x="91743" y="455359"/>
                </a:lnTo>
                <a:lnTo>
                  <a:pt x="123025" y="477859"/>
                </a:lnTo>
                <a:lnTo>
                  <a:pt x="158378" y="498301"/>
                </a:lnTo>
                <a:lnTo>
                  <a:pt x="178473" y="507309"/>
                </a:lnTo>
                <a:lnTo>
                  <a:pt x="199490" y="515854"/>
                </a:lnTo>
                <a:lnTo>
                  <a:pt x="221121" y="524090"/>
                </a:lnTo>
                <a:lnTo>
                  <a:pt x="243162" y="532122"/>
                </a:lnTo>
                <a:lnTo>
                  <a:pt x="265476" y="540015"/>
                </a:lnTo>
                <a:lnTo>
                  <a:pt x="288818" y="547818"/>
                </a:lnTo>
                <a:lnTo>
                  <a:pt x="312847" y="555560"/>
                </a:lnTo>
                <a:lnTo>
                  <a:pt x="337332" y="563261"/>
                </a:lnTo>
                <a:lnTo>
                  <a:pt x="362123" y="569242"/>
                </a:lnTo>
                <a:lnTo>
                  <a:pt x="387116" y="574076"/>
                </a:lnTo>
                <a:lnTo>
                  <a:pt x="412245" y="578145"/>
                </a:lnTo>
                <a:lnTo>
                  <a:pt x="438311" y="582551"/>
                </a:lnTo>
                <a:lnTo>
                  <a:pt x="465002" y="587182"/>
                </a:lnTo>
                <a:lnTo>
                  <a:pt x="492109" y="591962"/>
                </a:lnTo>
                <a:lnTo>
                  <a:pt x="518647" y="595149"/>
                </a:lnTo>
                <a:lnTo>
                  <a:pt x="544806" y="597274"/>
                </a:lnTo>
                <a:lnTo>
                  <a:pt x="570712" y="598690"/>
                </a:lnTo>
                <a:lnTo>
                  <a:pt x="595602" y="599634"/>
                </a:lnTo>
                <a:lnTo>
                  <a:pt x="619816" y="600264"/>
                </a:lnTo>
                <a:lnTo>
                  <a:pt x="643578" y="600684"/>
                </a:lnTo>
                <a:lnTo>
                  <a:pt x="666194" y="600117"/>
                </a:lnTo>
                <a:lnTo>
                  <a:pt x="688043" y="598892"/>
                </a:lnTo>
                <a:lnTo>
                  <a:pt x="709383" y="597230"/>
                </a:lnTo>
                <a:lnTo>
                  <a:pt x="729537" y="595274"/>
                </a:lnTo>
                <a:lnTo>
                  <a:pt x="748899" y="593124"/>
                </a:lnTo>
                <a:lnTo>
                  <a:pt x="786217" y="586784"/>
                </a:lnTo>
                <a:lnTo>
                  <a:pt x="822558" y="575500"/>
                </a:lnTo>
                <a:lnTo>
                  <a:pt x="856208" y="559759"/>
                </a:lnTo>
                <a:lnTo>
                  <a:pt x="887250" y="541475"/>
                </a:lnTo>
                <a:lnTo>
                  <a:pt x="915157" y="522060"/>
                </a:lnTo>
                <a:lnTo>
                  <a:pt x="946579" y="488044"/>
                </a:lnTo>
                <a:lnTo>
                  <a:pt x="976021" y="451154"/>
                </a:lnTo>
                <a:lnTo>
                  <a:pt x="991582" y="423779"/>
                </a:lnTo>
                <a:lnTo>
                  <a:pt x="1004143" y="394679"/>
                </a:lnTo>
                <a:lnTo>
                  <a:pt x="1015370" y="364813"/>
                </a:lnTo>
                <a:lnTo>
                  <a:pt x="1023746" y="334606"/>
                </a:lnTo>
                <a:lnTo>
                  <a:pt x="1029445" y="305094"/>
                </a:lnTo>
                <a:lnTo>
                  <a:pt x="1031977" y="277865"/>
                </a:lnTo>
                <a:lnTo>
                  <a:pt x="1033103" y="251653"/>
                </a:lnTo>
                <a:lnTo>
                  <a:pt x="1032757" y="225892"/>
                </a:lnTo>
                <a:lnTo>
                  <a:pt x="1026955" y="188436"/>
                </a:lnTo>
                <a:lnTo>
                  <a:pt x="1014887" y="156359"/>
                </a:lnTo>
                <a:lnTo>
                  <a:pt x="1005470" y="138666"/>
                </a:lnTo>
                <a:lnTo>
                  <a:pt x="991124" y="124593"/>
                </a:lnTo>
                <a:lnTo>
                  <a:pt x="958365" y="101762"/>
                </a:lnTo>
                <a:lnTo>
                  <a:pt x="927434" y="82639"/>
                </a:lnTo>
                <a:lnTo>
                  <a:pt x="889390" y="76349"/>
                </a:lnTo>
                <a:lnTo>
                  <a:pt x="881603" y="7574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282"/>
          <p:cNvSpPr/>
          <p:nvPr/>
        </p:nvSpPr>
        <p:spPr>
          <a:xfrm>
            <a:off x="6962424" y="4792980"/>
            <a:ext cx="1297034" cy="902007"/>
          </a:xfrm>
          <a:custGeom>
            <a:avLst/>
            <a:gdLst/>
            <a:ahLst/>
            <a:cxnLst/>
            <a:rect l="0" t="0" r="0" b="0"/>
            <a:pathLst>
              <a:path w="1297034" h="902007">
                <a:moveTo>
                  <a:pt x="1175736" y="251459"/>
                </a:moveTo>
                <a:lnTo>
                  <a:pt x="1175736" y="247414"/>
                </a:lnTo>
                <a:lnTo>
                  <a:pt x="1167645" y="236809"/>
                </a:lnTo>
                <a:lnTo>
                  <a:pt x="1134312" y="210845"/>
                </a:lnTo>
                <a:lnTo>
                  <a:pt x="1101655" y="189754"/>
                </a:lnTo>
                <a:lnTo>
                  <a:pt x="1074231" y="174929"/>
                </a:lnTo>
                <a:lnTo>
                  <a:pt x="1045108" y="159872"/>
                </a:lnTo>
                <a:lnTo>
                  <a:pt x="1015233" y="146972"/>
                </a:lnTo>
                <a:lnTo>
                  <a:pt x="983328" y="136441"/>
                </a:lnTo>
                <a:lnTo>
                  <a:pt x="946570" y="128938"/>
                </a:lnTo>
                <a:lnTo>
                  <a:pt x="927285" y="125752"/>
                </a:lnTo>
                <a:lnTo>
                  <a:pt x="907656" y="122781"/>
                </a:lnTo>
                <a:lnTo>
                  <a:pt x="887796" y="119954"/>
                </a:lnTo>
                <a:lnTo>
                  <a:pt x="867783" y="117223"/>
                </a:lnTo>
                <a:lnTo>
                  <a:pt x="847666" y="114555"/>
                </a:lnTo>
                <a:lnTo>
                  <a:pt x="827483" y="111929"/>
                </a:lnTo>
                <a:lnTo>
                  <a:pt x="806407" y="110180"/>
                </a:lnTo>
                <a:lnTo>
                  <a:pt x="784737" y="109013"/>
                </a:lnTo>
                <a:lnTo>
                  <a:pt x="762670" y="108235"/>
                </a:lnTo>
                <a:lnTo>
                  <a:pt x="741185" y="108563"/>
                </a:lnTo>
                <a:lnTo>
                  <a:pt x="720089" y="109629"/>
                </a:lnTo>
                <a:lnTo>
                  <a:pt x="699250" y="111186"/>
                </a:lnTo>
                <a:lnTo>
                  <a:pt x="677739" y="113070"/>
                </a:lnTo>
                <a:lnTo>
                  <a:pt x="655778" y="115173"/>
                </a:lnTo>
                <a:lnTo>
                  <a:pt x="633517" y="117422"/>
                </a:lnTo>
                <a:lnTo>
                  <a:pt x="611057" y="119768"/>
                </a:lnTo>
                <a:lnTo>
                  <a:pt x="588463" y="122178"/>
                </a:lnTo>
                <a:lnTo>
                  <a:pt x="565780" y="124632"/>
                </a:lnTo>
                <a:lnTo>
                  <a:pt x="543039" y="127115"/>
                </a:lnTo>
                <a:lnTo>
                  <a:pt x="520258" y="129616"/>
                </a:lnTo>
                <a:lnTo>
                  <a:pt x="497450" y="132131"/>
                </a:lnTo>
                <a:lnTo>
                  <a:pt x="474625" y="136347"/>
                </a:lnTo>
                <a:lnTo>
                  <a:pt x="451789" y="141697"/>
                </a:lnTo>
                <a:lnTo>
                  <a:pt x="428944" y="147805"/>
                </a:lnTo>
                <a:lnTo>
                  <a:pt x="406941" y="153570"/>
                </a:lnTo>
                <a:lnTo>
                  <a:pt x="385500" y="159106"/>
                </a:lnTo>
                <a:lnTo>
                  <a:pt x="364432" y="164491"/>
                </a:lnTo>
                <a:lnTo>
                  <a:pt x="343612" y="170620"/>
                </a:lnTo>
                <a:lnTo>
                  <a:pt x="322960" y="177247"/>
                </a:lnTo>
                <a:lnTo>
                  <a:pt x="302419" y="184204"/>
                </a:lnTo>
                <a:lnTo>
                  <a:pt x="281950" y="192229"/>
                </a:lnTo>
                <a:lnTo>
                  <a:pt x="261532" y="200967"/>
                </a:lnTo>
                <a:lnTo>
                  <a:pt x="241147" y="210178"/>
                </a:lnTo>
                <a:lnTo>
                  <a:pt x="221629" y="219705"/>
                </a:lnTo>
                <a:lnTo>
                  <a:pt x="184139" y="239322"/>
                </a:lnTo>
                <a:lnTo>
                  <a:pt x="152237" y="259329"/>
                </a:lnTo>
                <a:lnTo>
                  <a:pt x="123947" y="279511"/>
                </a:lnTo>
                <a:lnTo>
                  <a:pt x="97263" y="299769"/>
                </a:lnTo>
                <a:lnTo>
                  <a:pt x="71292" y="322319"/>
                </a:lnTo>
                <a:lnTo>
                  <a:pt x="39644" y="356557"/>
                </a:lnTo>
                <a:lnTo>
                  <a:pt x="19543" y="390409"/>
                </a:lnTo>
                <a:lnTo>
                  <a:pt x="9092" y="415661"/>
                </a:lnTo>
                <a:lnTo>
                  <a:pt x="1625" y="443818"/>
                </a:lnTo>
                <a:lnTo>
                  <a:pt x="0" y="471008"/>
                </a:lnTo>
                <a:lnTo>
                  <a:pt x="2946" y="497203"/>
                </a:lnTo>
                <a:lnTo>
                  <a:pt x="9900" y="522957"/>
                </a:lnTo>
                <a:lnTo>
                  <a:pt x="20893" y="550771"/>
                </a:lnTo>
                <a:lnTo>
                  <a:pt x="34245" y="579221"/>
                </a:lnTo>
                <a:lnTo>
                  <a:pt x="48647" y="605975"/>
                </a:lnTo>
                <a:lnTo>
                  <a:pt x="70287" y="631978"/>
                </a:lnTo>
                <a:lnTo>
                  <a:pt x="95992" y="657646"/>
                </a:lnTo>
                <a:lnTo>
                  <a:pt x="121528" y="683164"/>
                </a:lnTo>
                <a:lnTo>
                  <a:pt x="151503" y="706359"/>
                </a:lnTo>
                <a:lnTo>
                  <a:pt x="184581" y="727957"/>
                </a:lnTo>
                <a:lnTo>
                  <a:pt x="219038" y="748845"/>
                </a:lnTo>
                <a:lnTo>
                  <a:pt x="256366" y="769417"/>
                </a:lnTo>
                <a:lnTo>
                  <a:pt x="275802" y="779644"/>
                </a:lnTo>
                <a:lnTo>
                  <a:pt x="296380" y="789850"/>
                </a:lnTo>
                <a:lnTo>
                  <a:pt x="317719" y="800040"/>
                </a:lnTo>
                <a:lnTo>
                  <a:pt x="339564" y="810219"/>
                </a:lnTo>
                <a:lnTo>
                  <a:pt x="362595" y="819546"/>
                </a:lnTo>
                <a:lnTo>
                  <a:pt x="386415" y="828304"/>
                </a:lnTo>
                <a:lnTo>
                  <a:pt x="410761" y="836682"/>
                </a:lnTo>
                <a:lnTo>
                  <a:pt x="434613" y="843961"/>
                </a:lnTo>
                <a:lnTo>
                  <a:pt x="458133" y="850508"/>
                </a:lnTo>
                <a:lnTo>
                  <a:pt x="481434" y="856565"/>
                </a:lnTo>
                <a:lnTo>
                  <a:pt x="505434" y="863143"/>
                </a:lnTo>
                <a:lnTo>
                  <a:pt x="529902" y="870068"/>
                </a:lnTo>
                <a:lnTo>
                  <a:pt x="554679" y="877226"/>
                </a:lnTo>
                <a:lnTo>
                  <a:pt x="578818" y="882844"/>
                </a:lnTo>
                <a:lnTo>
                  <a:pt x="602531" y="887436"/>
                </a:lnTo>
                <a:lnTo>
                  <a:pt x="625959" y="891343"/>
                </a:lnTo>
                <a:lnTo>
                  <a:pt x="649198" y="894796"/>
                </a:lnTo>
                <a:lnTo>
                  <a:pt x="672310" y="897943"/>
                </a:lnTo>
                <a:lnTo>
                  <a:pt x="695339" y="900889"/>
                </a:lnTo>
                <a:lnTo>
                  <a:pt x="718311" y="902006"/>
                </a:lnTo>
                <a:lnTo>
                  <a:pt x="741246" y="901904"/>
                </a:lnTo>
                <a:lnTo>
                  <a:pt x="764156" y="900989"/>
                </a:lnTo>
                <a:lnTo>
                  <a:pt x="786203" y="899533"/>
                </a:lnTo>
                <a:lnTo>
                  <a:pt x="807674" y="897715"/>
                </a:lnTo>
                <a:lnTo>
                  <a:pt x="828761" y="895656"/>
                </a:lnTo>
                <a:lnTo>
                  <a:pt x="849592" y="892590"/>
                </a:lnTo>
                <a:lnTo>
                  <a:pt x="870253" y="888853"/>
                </a:lnTo>
                <a:lnTo>
                  <a:pt x="890801" y="884669"/>
                </a:lnTo>
                <a:lnTo>
                  <a:pt x="910426" y="880186"/>
                </a:lnTo>
                <a:lnTo>
                  <a:pt x="948035" y="870689"/>
                </a:lnTo>
                <a:lnTo>
                  <a:pt x="984507" y="858566"/>
                </a:lnTo>
                <a:lnTo>
                  <a:pt x="1019625" y="843865"/>
                </a:lnTo>
                <a:lnTo>
                  <a:pt x="1052167" y="826042"/>
                </a:lnTo>
                <a:lnTo>
                  <a:pt x="1081305" y="806832"/>
                </a:lnTo>
                <a:lnTo>
                  <a:pt x="1108367" y="786158"/>
                </a:lnTo>
                <a:lnTo>
                  <a:pt x="1134505" y="762859"/>
                </a:lnTo>
                <a:lnTo>
                  <a:pt x="1160232" y="738392"/>
                </a:lnTo>
                <a:lnTo>
                  <a:pt x="1196260" y="700818"/>
                </a:lnTo>
                <a:lnTo>
                  <a:pt x="1226125" y="662874"/>
                </a:lnTo>
                <a:lnTo>
                  <a:pt x="1243004" y="636664"/>
                </a:lnTo>
                <a:lnTo>
                  <a:pt x="1258973" y="608082"/>
                </a:lnTo>
                <a:lnTo>
                  <a:pt x="1272279" y="578444"/>
                </a:lnTo>
                <a:lnTo>
                  <a:pt x="1282990" y="548339"/>
                </a:lnTo>
                <a:lnTo>
                  <a:pt x="1290573" y="518026"/>
                </a:lnTo>
                <a:lnTo>
                  <a:pt x="1294507" y="485362"/>
                </a:lnTo>
                <a:lnTo>
                  <a:pt x="1296256" y="451937"/>
                </a:lnTo>
                <a:lnTo>
                  <a:pt x="1297033" y="420147"/>
                </a:lnTo>
                <a:lnTo>
                  <a:pt x="1295121" y="389085"/>
                </a:lnTo>
                <a:lnTo>
                  <a:pt x="1290603" y="359193"/>
                </a:lnTo>
                <a:lnTo>
                  <a:pt x="1282950" y="331797"/>
                </a:lnTo>
                <a:lnTo>
                  <a:pt x="1273904" y="300993"/>
                </a:lnTo>
                <a:lnTo>
                  <a:pt x="1262546" y="269242"/>
                </a:lnTo>
                <a:lnTo>
                  <a:pt x="1246209" y="241018"/>
                </a:lnTo>
                <a:lnTo>
                  <a:pt x="1227659" y="212106"/>
                </a:lnTo>
                <a:lnTo>
                  <a:pt x="1206433" y="182322"/>
                </a:lnTo>
                <a:lnTo>
                  <a:pt x="1180065" y="152152"/>
                </a:lnTo>
                <a:lnTo>
                  <a:pt x="1149156" y="124067"/>
                </a:lnTo>
                <a:lnTo>
                  <a:pt x="1114816" y="98321"/>
                </a:lnTo>
                <a:lnTo>
                  <a:pt x="1076975" y="75589"/>
                </a:lnTo>
                <a:lnTo>
                  <a:pt x="1056555" y="65633"/>
                </a:lnTo>
                <a:lnTo>
                  <a:pt x="1035322" y="56455"/>
                </a:lnTo>
                <a:lnTo>
                  <a:pt x="1013546" y="47797"/>
                </a:lnTo>
                <a:lnTo>
                  <a:pt x="992256" y="40331"/>
                </a:lnTo>
                <a:lnTo>
                  <a:pt x="971290" y="33661"/>
                </a:lnTo>
                <a:lnTo>
                  <a:pt x="950538" y="27520"/>
                </a:lnTo>
                <a:lnTo>
                  <a:pt x="928237" y="21733"/>
                </a:lnTo>
                <a:lnTo>
                  <a:pt x="904903" y="16182"/>
                </a:lnTo>
                <a:lnTo>
                  <a:pt x="880880" y="10788"/>
                </a:lnTo>
                <a:lnTo>
                  <a:pt x="856399" y="7192"/>
                </a:lnTo>
                <a:lnTo>
                  <a:pt x="831611" y="4794"/>
                </a:lnTo>
                <a:lnTo>
                  <a:pt x="806619" y="3196"/>
                </a:lnTo>
                <a:lnTo>
                  <a:pt x="784031" y="2131"/>
                </a:lnTo>
                <a:lnTo>
                  <a:pt x="763046" y="1420"/>
                </a:lnTo>
                <a:lnTo>
                  <a:pt x="725618" y="631"/>
                </a:lnTo>
                <a:lnTo>
                  <a:pt x="694872" y="280"/>
                </a:lnTo>
                <a:lnTo>
                  <a:pt x="66519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8" name="SMARTInkShape-Group59"/>
          <p:cNvGrpSpPr/>
          <p:nvPr/>
        </p:nvGrpSpPr>
        <p:grpSpPr>
          <a:xfrm>
            <a:off x="175402" y="4556759"/>
            <a:ext cx="1394319" cy="1356361"/>
            <a:chOff x="175402" y="4556759"/>
            <a:chExt cx="1394319" cy="1356361"/>
          </a:xfrm>
        </p:grpSpPr>
        <p:sp>
          <p:nvSpPr>
            <p:cNvPr id="6" name="SMARTInkShape-283"/>
            <p:cNvSpPr/>
            <p:nvPr/>
          </p:nvSpPr>
          <p:spPr>
            <a:xfrm>
              <a:off x="1181100" y="5387339"/>
              <a:ext cx="304801" cy="525781"/>
            </a:xfrm>
            <a:custGeom>
              <a:avLst/>
              <a:gdLst/>
              <a:ahLst/>
              <a:cxnLst/>
              <a:rect l="0" t="0" r="0" b="0"/>
              <a:pathLst>
                <a:path w="304801" h="525781">
                  <a:moveTo>
                    <a:pt x="304800" y="0"/>
                  </a:moveTo>
                  <a:lnTo>
                    <a:pt x="298716" y="6930"/>
                  </a:lnTo>
                  <a:lnTo>
                    <a:pt x="281881" y="40615"/>
                  </a:lnTo>
                  <a:lnTo>
                    <a:pt x="267723" y="73123"/>
                  </a:lnTo>
                  <a:lnTo>
                    <a:pt x="249505" y="106239"/>
                  </a:lnTo>
                  <a:lnTo>
                    <a:pt x="233093" y="132731"/>
                  </a:lnTo>
                  <a:lnTo>
                    <a:pt x="215357" y="161439"/>
                  </a:lnTo>
                  <a:lnTo>
                    <a:pt x="199007" y="191131"/>
                  </a:lnTo>
                  <a:lnTo>
                    <a:pt x="181016" y="221261"/>
                  </a:lnTo>
                  <a:lnTo>
                    <a:pt x="161731" y="252432"/>
                  </a:lnTo>
                  <a:lnTo>
                    <a:pt x="141871" y="286041"/>
                  </a:lnTo>
                  <a:lnTo>
                    <a:pt x="121756" y="316219"/>
                  </a:lnTo>
                  <a:lnTo>
                    <a:pt x="102373" y="343742"/>
                  </a:lnTo>
                  <a:lnTo>
                    <a:pt x="85292" y="370086"/>
                  </a:lnTo>
                  <a:lnTo>
                    <a:pt x="71492" y="395904"/>
                  </a:lnTo>
                  <a:lnTo>
                    <a:pt x="51945" y="429726"/>
                  </a:lnTo>
                  <a:lnTo>
                    <a:pt x="34582" y="458091"/>
                  </a:lnTo>
                  <a:lnTo>
                    <a:pt x="21817" y="483429"/>
                  </a:lnTo>
                  <a:lnTo>
                    <a:pt x="4252" y="511674"/>
                  </a:lnTo>
                  <a:lnTo>
                    <a:pt x="0" y="5257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284"/>
            <p:cNvSpPr/>
            <p:nvPr/>
          </p:nvSpPr>
          <p:spPr>
            <a:xfrm>
              <a:off x="1257393" y="5379719"/>
              <a:ext cx="98967" cy="205742"/>
            </a:xfrm>
            <a:custGeom>
              <a:avLst/>
              <a:gdLst/>
              <a:ahLst/>
              <a:cxnLst/>
              <a:rect l="0" t="0" r="0" b="0"/>
              <a:pathLst>
                <a:path w="98967" h="205742">
                  <a:moveTo>
                    <a:pt x="7527" y="0"/>
                  </a:moveTo>
                  <a:lnTo>
                    <a:pt x="966" y="0"/>
                  </a:lnTo>
                  <a:lnTo>
                    <a:pt x="613" y="847"/>
                  </a:lnTo>
                  <a:lnTo>
                    <a:pt x="0" y="14652"/>
                  </a:lnTo>
                  <a:lnTo>
                    <a:pt x="6008" y="33406"/>
                  </a:lnTo>
                  <a:lnTo>
                    <a:pt x="20316" y="69618"/>
                  </a:lnTo>
                  <a:lnTo>
                    <a:pt x="36984" y="106817"/>
                  </a:lnTo>
                  <a:lnTo>
                    <a:pt x="55474" y="141806"/>
                  </a:lnTo>
                  <a:lnTo>
                    <a:pt x="73548" y="176929"/>
                  </a:lnTo>
                  <a:lnTo>
                    <a:pt x="80334" y="186949"/>
                  </a:lnTo>
                  <a:lnTo>
                    <a:pt x="85314" y="197921"/>
                  </a:lnTo>
                  <a:lnTo>
                    <a:pt x="87325" y="200527"/>
                  </a:lnTo>
                  <a:lnTo>
                    <a:pt x="91817" y="203424"/>
                  </a:lnTo>
                  <a:lnTo>
                    <a:pt x="98966" y="2057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285"/>
            <p:cNvSpPr/>
            <p:nvPr/>
          </p:nvSpPr>
          <p:spPr>
            <a:xfrm>
              <a:off x="998220" y="5304134"/>
              <a:ext cx="158161" cy="281327"/>
            </a:xfrm>
            <a:custGeom>
              <a:avLst/>
              <a:gdLst/>
              <a:ahLst/>
              <a:cxnLst/>
              <a:rect l="0" t="0" r="0" b="0"/>
              <a:pathLst>
                <a:path w="158161" h="281327">
                  <a:moveTo>
                    <a:pt x="0" y="90826"/>
                  </a:moveTo>
                  <a:lnTo>
                    <a:pt x="0" y="97386"/>
                  </a:lnTo>
                  <a:lnTo>
                    <a:pt x="5236" y="104320"/>
                  </a:lnTo>
                  <a:lnTo>
                    <a:pt x="6560" y="108958"/>
                  </a:lnTo>
                  <a:lnTo>
                    <a:pt x="11664" y="113843"/>
                  </a:lnTo>
                  <a:lnTo>
                    <a:pt x="28739" y="123877"/>
                  </a:lnTo>
                  <a:lnTo>
                    <a:pt x="43416" y="127429"/>
                  </a:lnTo>
                  <a:lnTo>
                    <a:pt x="80241" y="128794"/>
                  </a:lnTo>
                  <a:lnTo>
                    <a:pt x="106631" y="122816"/>
                  </a:lnTo>
                  <a:lnTo>
                    <a:pt x="126771" y="113482"/>
                  </a:lnTo>
                  <a:lnTo>
                    <a:pt x="130233" y="111010"/>
                  </a:lnTo>
                  <a:lnTo>
                    <a:pt x="147157" y="78727"/>
                  </a:lnTo>
                  <a:lnTo>
                    <a:pt x="156601" y="51841"/>
                  </a:lnTo>
                  <a:lnTo>
                    <a:pt x="158160" y="30450"/>
                  </a:lnTo>
                  <a:lnTo>
                    <a:pt x="153636" y="13858"/>
                  </a:lnTo>
                  <a:lnTo>
                    <a:pt x="149280" y="6382"/>
                  </a:lnTo>
                  <a:lnTo>
                    <a:pt x="144522" y="2495"/>
                  </a:lnTo>
                  <a:lnTo>
                    <a:pt x="142068" y="1459"/>
                  </a:lnTo>
                  <a:lnTo>
                    <a:pt x="126478" y="0"/>
                  </a:lnTo>
                  <a:lnTo>
                    <a:pt x="105772" y="3613"/>
                  </a:lnTo>
                  <a:lnTo>
                    <a:pt x="87596" y="14090"/>
                  </a:lnTo>
                  <a:lnTo>
                    <a:pt x="71486" y="27920"/>
                  </a:lnTo>
                  <a:lnTo>
                    <a:pt x="49541" y="61093"/>
                  </a:lnTo>
                  <a:lnTo>
                    <a:pt x="33870" y="83427"/>
                  </a:lnTo>
                  <a:lnTo>
                    <a:pt x="20989" y="117775"/>
                  </a:lnTo>
                  <a:lnTo>
                    <a:pt x="16375" y="151088"/>
                  </a:lnTo>
                  <a:lnTo>
                    <a:pt x="17722" y="182128"/>
                  </a:lnTo>
                  <a:lnTo>
                    <a:pt x="25890" y="212718"/>
                  </a:lnTo>
                  <a:lnTo>
                    <a:pt x="35213" y="225715"/>
                  </a:lnTo>
                  <a:lnTo>
                    <a:pt x="63966" y="252240"/>
                  </a:lnTo>
                  <a:lnTo>
                    <a:pt x="99455" y="268140"/>
                  </a:lnTo>
                  <a:lnTo>
                    <a:pt x="121919" y="28132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286"/>
            <p:cNvSpPr/>
            <p:nvPr/>
          </p:nvSpPr>
          <p:spPr>
            <a:xfrm>
              <a:off x="716279" y="5303519"/>
              <a:ext cx="190325" cy="220982"/>
            </a:xfrm>
            <a:custGeom>
              <a:avLst/>
              <a:gdLst/>
              <a:ahLst/>
              <a:cxnLst/>
              <a:rect l="0" t="0" r="0" b="0"/>
              <a:pathLst>
                <a:path w="190325" h="220982">
                  <a:moveTo>
                    <a:pt x="0" y="0"/>
                  </a:moveTo>
                  <a:lnTo>
                    <a:pt x="36198" y="0"/>
                  </a:lnTo>
                  <a:lnTo>
                    <a:pt x="44028" y="847"/>
                  </a:lnTo>
                  <a:lnTo>
                    <a:pt x="76981" y="10607"/>
                  </a:lnTo>
                  <a:lnTo>
                    <a:pt x="108372" y="25177"/>
                  </a:lnTo>
                  <a:lnTo>
                    <a:pt x="144260" y="53543"/>
                  </a:lnTo>
                  <a:lnTo>
                    <a:pt x="170112" y="84850"/>
                  </a:lnTo>
                  <a:lnTo>
                    <a:pt x="183707" y="106986"/>
                  </a:lnTo>
                  <a:lnTo>
                    <a:pt x="189159" y="137221"/>
                  </a:lnTo>
                  <a:lnTo>
                    <a:pt x="190324" y="174422"/>
                  </a:lnTo>
                  <a:lnTo>
                    <a:pt x="189601" y="191193"/>
                  </a:lnTo>
                  <a:lnTo>
                    <a:pt x="182735" y="214826"/>
                  </a:lnTo>
                  <a:lnTo>
                    <a:pt x="181090" y="216877"/>
                  </a:lnTo>
                  <a:lnTo>
                    <a:pt x="175260" y="2209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287"/>
            <p:cNvSpPr/>
            <p:nvPr/>
          </p:nvSpPr>
          <p:spPr>
            <a:xfrm>
              <a:off x="602303" y="5128260"/>
              <a:ext cx="251137" cy="304548"/>
            </a:xfrm>
            <a:custGeom>
              <a:avLst/>
              <a:gdLst/>
              <a:ahLst/>
              <a:cxnLst/>
              <a:rect l="0" t="0" r="0" b="0"/>
              <a:pathLst>
                <a:path w="251137" h="304548">
                  <a:moveTo>
                    <a:pt x="98736" y="0"/>
                  </a:moveTo>
                  <a:lnTo>
                    <a:pt x="94691" y="0"/>
                  </a:lnTo>
                  <a:lnTo>
                    <a:pt x="93500" y="1693"/>
                  </a:lnTo>
                  <a:lnTo>
                    <a:pt x="82967" y="33134"/>
                  </a:lnTo>
                  <a:lnTo>
                    <a:pt x="73232" y="65529"/>
                  </a:lnTo>
                  <a:lnTo>
                    <a:pt x="65686" y="94580"/>
                  </a:lnTo>
                  <a:lnTo>
                    <a:pt x="58087" y="128683"/>
                  </a:lnTo>
                  <a:lnTo>
                    <a:pt x="46429" y="165599"/>
                  </a:lnTo>
                  <a:lnTo>
                    <a:pt x="36295" y="203347"/>
                  </a:lnTo>
                  <a:lnTo>
                    <a:pt x="27930" y="237298"/>
                  </a:lnTo>
                  <a:lnTo>
                    <a:pt x="18365" y="271334"/>
                  </a:lnTo>
                  <a:lnTo>
                    <a:pt x="7650" y="303946"/>
                  </a:lnTo>
                  <a:lnTo>
                    <a:pt x="3356" y="304547"/>
                  </a:lnTo>
                  <a:lnTo>
                    <a:pt x="2130" y="303784"/>
                  </a:lnTo>
                  <a:lnTo>
                    <a:pt x="1312" y="302430"/>
                  </a:lnTo>
                  <a:lnTo>
                    <a:pt x="161" y="296477"/>
                  </a:lnTo>
                  <a:lnTo>
                    <a:pt x="0" y="294171"/>
                  </a:lnTo>
                  <a:lnTo>
                    <a:pt x="2078" y="289352"/>
                  </a:lnTo>
                  <a:lnTo>
                    <a:pt x="3817" y="286881"/>
                  </a:lnTo>
                  <a:lnTo>
                    <a:pt x="15450" y="251256"/>
                  </a:lnTo>
                  <a:lnTo>
                    <a:pt x="21080" y="242056"/>
                  </a:lnTo>
                  <a:lnTo>
                    <a:pt x="55486" y="212884"/>
                  </a:lnTo>
                  <a:lnTo>
                    <a:pt x="87052" y="187897"/>
                  </a:lnTo>
                  <a:lnTo>
                    <a:pt x="120543" y="165369"/>
                  </a:lnTo>
                  <a:lnTo>
                    <a:pt x="155913" y="136711"/>
                  </a:lnTo>
                  <a:lnTo>
                    <a:pt x="189429" y="111828"/>
                  </a:lnTo>
                  <a:lnTo>
                    <a:pt x="220509" y="87847"/>
                  </a:lnTo>
                  <a:lnTo>
                    <a:pt x="251136" y="685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288"/>
            <p:cNvSpPr/>
            <p:nvPr/>
          </p:nvSpPr>
          <p:spPr>
            <a:xfrm>
              <a:off x="1371600" y="4945380"/>
              <a:ext cx="198121" cy="45721"/>
            </a:xfrm>
            <a:custGeom>
              <a:avLst/>
              <a:gdLst/>
              <a:ahLst/>
              <a:cxnLst/>
              <a:rect l="0" t="0" r="0" b="0"/>
              <a:pathLst>
                <a:path w="198121" h="45721">
                  <a:moveTo>
                    <a:pt x="0" y="0"/>
                  </a:moveTo>
                  <a:lnTo>
                    <a:pt x="6930" y="6083"/>
                  </a:lnTo>
                  <a:lnTo>
                    <a:pt x="32563" y="17911"/>
                  </a:lnTo>
                  <a:lnTo>
                    <a:pt x="66608" y="27966"/>
                  </a:lnTo>
                  <a:lnTo>
                    <a:pt x="103185" y="35847"/>
                  </a:lnTo>
                  <a:lnTo>
                    <a:pt x="136124" y="39690"/>
                  </a:lnTo>
                  <a:lnTo>
                    <a:pt x="169505" y="44529"/>
                  </a:lnTo>
                  <a:lnTo>
                    <a:pt x="198120" y="457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289"/>
            <p:cNvSpPr/>
            <p:nvPr/>
          </p:nvSpPr>
          <p:spPr>
            <a:xfrm>
              <a:off x="1447800" y="4876800"/>
              <a:ext cx="38101" cy="182881"/>
            </a:xfrm>
            <a:custGeom>
              <a:avLst/>
              <a:gdLst/>
              <a:ahLst/>
              <a:cxnLst/>
              <a:rect l="0" t="0" r="0" b="0"/>
              <a:pathLst>
                <a:path w="38101" h="182881">
                  <a:moveTo>
                    <a:pt x="38100" y="0"/>
                  </a:moveTo>
                  <a:lnTo>
                    <a:pt x="38100" y="4045"/>
                  </a:lnTo>
                  <a:lnTo>
                    <a:pt x="37253" y="5236"/>
                  </a:lnTo>
                  <a:lnTo>
                    <a:pt x="35842" y="6031"/>
                  </a:lnTo>
                  <a:lnTo>
                    <a:pt x="34054" y="6560"/>
                  </a:lnTo>
                  <a:lnTo>
                    <a:pt x="32863" y="7760"/>
                  </a:lnTo>
                  <a:lnTo>
                    <a:pt x="31539" y="11351"/>
                  </a:lnTo>
                  <a:lnTo>
                    <a:pt x="25305" y="47937"/>
                  </a:lnTo>
                  <a:lnTo>
                    <a:pt x="23343" y="82501"/>
                  </a:lnTo>
                  <a:lnTo>
                    <a:pt x="18910" y="118084"/>
                  </a:lnTo>
                  <a:lnTo>
                    <a:pt x="7434" y="151225"/>
                  </a:lnTo>
                  <a:lnTo>
                    <a:pt x="1468" y="168442"/>
                  </a:lnTo>
                  <a:lnTo>
                    <a:pt x="0" y="1828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290"/>
            <p:cNvSpPr/>
            <p:nvPr/>
          </p:nvSpPr>
          <p:spPr>
            <a:xfrm>
              <a:off x="1021079" y="4846319"/>
              <a:ext cx="175261" cy="160021"/>
            </a:xfrm>
            <a:custGeom>
              <a:avLst/>
              <a:gdLst/>
              <a:ahLst/>
              <a:cxnLst/>
              <a:rect l="0" t="0" r="0" b="0"/>
              <a:pathLst>
                <a:path w="175261" h="160021">
                  <a:moveTo>
                    <a:pt x="0" y="0"/>
                  </a:moveTo>
                  <a:lnTo>
                    <a:pt x="0" y="4046"/>
                  </a:lnTo>
                  <a:lnTo>
                    <a:pt x="2258" y="8290"/>
                  </a:lnTo>
                  <a:lnTo>
                    <a:pt x="12998" y="22102"/>
                  </a:lnTo>
                  <a:lnTo>
                    <a:pt x="25177" y="44818"/>
                  </a:lnTo>
                  <a:lnTo>
                    <a:pt x="41045" y="60693"/>
                  </a:lnTo>
                  <a:lnTo>
                    <a:pt x="75742" y="86325"/>
                  </a:lnTo>
                  <a:lnTo>
                    <a:pt x="107791" y="111756"/>
                  </a:lnTo>
                  <a:lnTo>
                    <a:pt x="141892" y="138195"/>
                  </a:lnTo>
                  <a:lnTo>
                    <a:pt x="175260" y="1600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291"/>
            <p:cNvSpPr/>
            <p:nvPr/>
          </p:nvSpPr>
          <p:spPr>
            <a:xfrm>
              <a:off x="922222" y="4678680"/>
              <a:ext cx="236018" cy="304199"/>
            </a:xfrm>
            <a:custGeom>
              <a:avLst/>
              <a:gdLst/>
              <a:ahLst/>
              <a:cxnLst/>
              <a:rect l="0" t="0" r="0" b="0"/>
              <a:pathLst>
                <a:path w="236018" h="304199">
                  <a:moveTo>
                    <a:pt x="106478" y="0"/>
                  </a:moveTo>
                  <a:lnTo>
                    <a:pt x="105631" y="7776"/>
                  </a:lnTo>
                  <a:lnTo>
                    <a:pt x="99917" y="39124"/>
                  </a:lnTo>
                  <a:lnTo>
                    <a:pt x="91081" y="69354"/>
                  </a:lnTo>
                  <a:lnTo>
                    <a:pt x="81784" y="105121"/>
                  </a:lnTo>
                  <a:lnTo>
                    <a:pt x="73667" y="142531"/>
                  </a:lnTo>
                  <a:lnTo>
                    <a:pt x="65900" y="180426"/>
                  </a:lnTo>
                  <a:lnTo>
                    <a:pt x="54191" y="214420"/>
                  </a:lnTo>
                  <a:lnTo>
                    <a:pt x="44042" y="245941"/>
                  </a:lnTo>
                  <a:lnTo>
                    <a:pt x="24387" y="280544"/>
                  </a:lnTo>
                  <a:lnTo>
                    <a:pt x="12839" y="297938"/>
                  </a:lnTo>
                  <a:lnTo>
                    <a:pt x="7569" y="301750"/>
                  </a:lnTo>
                  <a:lnTo>
                    <a:pt x="1333" y="304198"/>
                  </a:lnTo>
                  <a:lnTo>
                    <a:pt x="821" y="303551"/>
                  </a:lnTo>
                  <a:lnTo>
                    <a:pt x="0" y="296431"/>
                  </a:lnTo>
                  <a:lnTo>
                    <a:pt x="734" y="290074"/>
                  </a:lnTo>
                  <a:lnTo>
                    <a:pt x="10415" y="258144"/>
                  </a:lnTo>
                  <a:lnTo>
                    <a:pt x="27138" y="223178"/>
                  </a:lnTo>
                  <a:lnTo>
                    <a:pt x="54023" y="188676"/>
                  </a:lnTo>
                  <a:lnTo>
                    <a:pt x="83792" y="153544"/>
                  </a:lnTo>
                  <a:lnTo>
                    <a:pt x="119369" y="128229"/>
                  </a:lnTo>
                  <a:lnTo>
                    <a:pt x="151734" y="106922"/>
                  </a:lnTo>
                  <a:lnTo>
                    <a:pt x="185000" y="82158"/>
                  </a:lnTo>
                  <a:lnTo>
                    <a:pt x="221671" y="64646"/>
                  </a:lnTo>
                  <a:lnTo>
                    <a:pt x="229077" y="62598"/>
                  </a:lnTo>
                  <a:lnTo>
                    <a:pt x="231390" y="61205"/>
                  </a:lnTo>
                  <a:lnTo>
                    <a:pt x="232933" y="59430"/>
                  </a:lnTo>
                  <a:lnTo>
                    <a:pt x="236017" y="533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292"/>
            <p:cNvSpPr/>
            <p:nvPr/>
          </p:nvSpPr>
          <p:spPr>
            <a:xfrm>
              <a:off x="655804" y="4815867"/>
              <a:ext cx="151917" cy="213334"/>
            </a:xfrm>
            <a:custGeom>
              <a:avLst/>
              <a:gdLst/>
              <a:ahLst/>
              <a:cxnLst/>
              <a:rect l="0" t="0" r="0" b="0"/>
              <a:pathLst>
                <a:path w="151917" h="213334">
                  <a:moveTo>
                    <a:pt x="106196" y="7592"/>
                  </a:moveTo>
                  <a:lnTo>
                    <a:pt x="106196" y="3547"/>
                  </a:lnTo>
                  <a:lnTo>
                    <a:pt x="105349" y="2356"/>
                  </a:lnTo>
                  <a:lnTo>
                    <a:pt x="103938" y="1561"/>
                  </a:lnTo>
                  <a:lnTo>
                    <a:pt x="99635" y="287"/>
                  </a:lnTo>
                  <a:lnTo>
                    <a:pt x="81502" y="0"/>
                  </a:lnTo>
                  <a:lnTo>
                    <a:pt x="55012" y="10581"/>
                  </a:lnTo>
                  <a:lnTo>
                    <a:pt x="24882" y="36018"/>
                  </a:lnTo>
                  <a:lnTo>
                    <a:pt x="13711" y="54962"/>
                  </a:lnTo>
                  <a:lnTo>
                    <a:pt x="3198" y="84118"/>
                  </a:lnTo>
                  <a:lnTo>
                    <a:pt x="0" y="121936"/>
                  </a:lnTo>
                  <a:lnTo>
                    <a:pt x="4247" y="137152"/>
                  </a:lnTo>
                  <a:lnTo>
                    <a:pt x="16157" y="157740"/>
                  </a:lnTo>
                  <a:lnTo>
                    <a:pt x="27232" y="169151"/>
                  </a:lnTo>
                  <a:lnTo>
                    <a:pt x="59679" y="188017"/>
                  </a:lnTo>
                  <a:lnTo>
                    <a:pt x="94843" y="200147"/>
                  </a:lnTo>
                  <a:lnTo>
                    <a:pt x="128420" y="208109"/>
                  </a:lnTo>
                  <a:lnTo>
                    <a:pt x="151916" y="21333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293"/>
            <p:cNvSpPr/>
            <p:nvPr/>
          </p:nvSpPr>
          <p:spPr>
            <a:xfrm>
              <a:off x="309558" y="4739640"/>
              <a:ext cx="237375" cy="226610"/>
            </a:xfrm>
            <a:custGeom>
              <a:avLst/>
              <a:gdLst/>
              <a:ahLst/>
              <a:cxnLst/>
              <a:rect l="0" t="0" r="0" b="0"/>
              <a:pathLst>
                <a:path w="237375" h="226610">
                  <a:moveTo>
                    <a:pt x="132402" y="45719"/>
                  </a:moveTo>
                  <a:lnTo>
                    <a:pt x="132402" y="41674"/>
                  </a:lnTo>
                  <a:lnTo>
                    <a:pt x="131555" y="40483"/>
                  </a:lnTo>
                  <a:lnTo>
                    <a:pt x="130144" y="39688"/>
                  </a:lnTo>
                  <a:lnTo>
                    <a:pt x="125841" y="38414"/>
                  </a:lnTo>
                  <a:lnTo>
                    <a:pt x="118907" y="32925"/>
                  </a:lnTo>
                  <a:lnTo>
                    <a:pt x="111846" y="31204"/>
                  </a:lnTo>
                  <a:lnTo>
                    <a:pt x="95305" y="30575"/>
                  </a:lnTo>
                  <a:lnTo>
                    <a:pt x="77101" y="34553"/>
                  </a:lnTo>
                  <a:lnTo>
                    <a:pt x="59666" y="45139"/>
                  </a:lnTo>
                  <a:lnTo>
                    <a:pt x="27432" y="77126"/>
                  </a:lnTo>
                  <a:lnTo>
                    <a:pt x="13246" y="99334"/>
                  </a:lnTo>
                  <a:lnTo>
                    <a:pt x="868" y="129594"/>
                  </a:lnTo>
                  <a:lnTo>
                    <a:pt x="0" y="144803"/>
                  </a:lnTo>
                  <a:lnTo>
                    <a:pt x="8568" y="182036"/>
                  </a:lnTo>
                  <a:lnTo>
                    <a:pt x="13300" y="194076"/>
                  </a:lnTo>
                  <a:lnTo>
                    <a:pt x="28814" y="210374"/>
                  </a:lnTo>
                  <a:lnTo>
                    <a:pt x="49498" y="221882"/>
                  </a:lnTo>
                  <a:lnTo>
                    <a:pt x="75758" y="226609"/>
                  </a:lnTo>
                  <a:lnTo>
                    <a:pt x="104988" y="223965"/>
                  </a:lnTo>
                  <a:lnTo>
                    <a:pt x="135097" y="221864"/>
                  </a:lnTo>
                  <a:lnTo>
                    <a:pt x="161422" y="213151"/>
                  </a:lnTo>
                  <a:lnTo>
                    <a:pt x="197463" y="188953"/>
                  </a:lnTo>
                  <a:lnTo>
                    <a:pt x="216120" y="167182"/>
                  </a:lnTo>
                  <a:lnTo>
                    <a:pt x="233319" y="129479"/>
                  </a:lnTo>
                  <a:lnTo>
                    <a:pt x="237374" y="106662"/>
                  </a:lnTo>
                  <a:lnTo>
                    <a:pt x="234530" y="83814"/>
                  </a:lnTo>
                  <a:lnTo>
                    <a:pt x="224280" y="60958"/>
                  </a:lnTo>
                  <a:lnTo>
                    <a:pt x="204800" y="36563"/>
                  </a:lnTo>
                  <a:lnTo>
                    <a:pt x="185462" y="22310"/>
                  </a:lnTo>
                  <a:lnTo>
                    <a:pt x="150032" y="7364"/>
                  </a:lnTo>
                  <a:lnTo>
                    <a:pt x="143624" y="3273"/>
                  </a:lnTo>
                  <a:lnTo>
                    <a:pt x="13240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294"/>
            <p:cNvSpPr/>
            <p:nvPr/>
          </p:nvSpPr>
          <p:spPr>
            <a:xfrm>
              <a:off x="175402" y="4556759"/>
              <a:ext cx="98918" cy="373381"/>
            </a:xfrm>
            <a:custGeom>
              <a:avLst/>
              <a:gdLst/>
              <a:ahLst/>
              <a:cxnLst/>
              <a:rect l="0" t="0" r="0" b="0"/>
              <a:pathLst>
                <a:path w="98918" h="373381">
                  <a:moveTo>
                    <a:pt x="98917" y="0"/>
                  </a:moveTo>
                  <a:lnTo>
                    <a:pt x="94872" y="4045"/>
                  </a:lnTo>
                  <a:lnTo>
                    <a:pt x="92886" y="8289"/>
                  </a:lnTo>
                  <a:lnTo>
                    <a:pt x="80785" y="40091"/>
                  </a:lnTo>
                  <a:lnTo>
                    <a:pt x="76145" y="69820"/>
                  </a:lnTo>
                  <a:lnTo>
                    <a:pt x="65695" y="107427"/>
                  </a:lnTo>
                  <a:lnTo>
                    <a:pt x="54643" y="139639"/>
                  </a:lnTo>
                  <a:lnTo>
                    <a:pt x="43748" y="173737"/>
                  </a:lnTo>
                  <a:lnTo>
                    <a:pt x="29795" y="207547"/>
                  </a:lnTo>
                  <a:lnTo>
                    <a:pt x="17195" y="242118"/>
                  </a:lnTo>
                  <a:lnTo>
                    <a:pt x="5352" y="280095"/>
                  </a:lnTo>
                  <a:lnTo>
                    <a:pt x="943" y="312056"/>
                  </a:lnTo>
                  <a:lnTo>
                    <a:pt x="0" y="346427"/>
                  </a:lnTo>
                  <a:lnTo>
                    <a:pt x="2179" y="355193"/>
                  </a:lnTo>
                  <a:lnTo>
                    <a:pt x="5907" y="364887"/>
                  </a:lnTo>
                  <a:lnTo>
                    <a:pt x="7478" y="3733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56571" y="3701194"/>
            <a:ext cx="3543962" cy="3156806"/>
          </a:xfrm>
          <a:prstGeom prst="rect">
            <a:avLst/>
          </a:prstGeom>
        </p:spPr>
      </p:pic>
      <p:sp>
        <p:nvSpPr>
          <p:cNvPr id="2" name="Title 1"/>
          <p:cNvSpPr>
            <a:spLocks noGrp="1"/>
          </p:cNvSpPr>
          <p:nvPr>
            <p:ph type="title"/>
          </p:nvPr>
        </p:nvSpPr>
        <p:spPr/>
        <p:txBody>
          <a:bodyPr/>
          <a:lstStyle/>
          <a:p>
            <a:r>
              <a:rPr lang="en-US" dirty="0" smtClean="0"/>
              <a:t>Proteins and Cell Functioning</a:t>
            </a:r>
            <a:endParaRPr lang="en-US" dirty="0"/>
          </a:p>
        </p:txBody>
      </p:sp>
      <p:sp>
        <p:nvSpPr>
          <p:cNvPr id="3" name="Content Placeholder 2"/>
          <p:cNvSpPr>
            <a:spLocks noGrp="1"/>
          </p:cNvSpPr>
          <p:nvPr>
            <p:ph idx="1"/>
          </p:nvPr>
        </p:nvSpPr>
        <p:spPr/>
        <p:txBody>
          <a:bodyPr/>
          <a:lstStyle/>
          <a:p>
            <a:r>
              <a:rPr lang="en-US" dirty="0" smtClean="0"/>
              <a:t>Some proteins in the cell work within organelles</a:t>
            </a:r>
          </a:p>
          <a:p>
            <a:pPr lvl="1"/>
            <a:r>
              <a:rPr lang="en-US" dirty="0" smtClean="0"/>
              <a:t>Some are imbedded in the cell membrane</a:t>
            </a:r>
          </a:p>
          <a:p>
            <a:pPr lvl="1"/>
            <a:r>
              <a:rPr lang="en-US" dirty="0" smtClean="0"/>
              <a:t>Some are hormones, antibodies…</a:t>
            </a:r>
          </a:p>
          <a:p>
            <a:pPr lvl="1"/>
            <a:r>
              <a:rPr lang="en-US" dirty="0" smtClean="0"/>
              <a:t>Proteins give your eyes and skin their color </a:t>
            </a:r>
            <a:endParaRPr lang="en-US" dirty="0"/>
          </a:p>
        </p:txBody>
      </p:sp>
      <p:pic>
        <p:nvPicPr>
          <p:cNvPr id="4" name="Picture 3"/>
          <p:cNvPicPr>
            <a:picLocks noChangeAspect="1"/>
          </p:cNvPicPr>
          <p:nvPr/>
        </p:nvPicPr>
        <p:blipFill>
          <a:blip r:embed="rId3"/>
          <a:stretch>
            <a:fillRect/>
          </a:stretch>
        </p:blipFill>
        <p:spPr>
          <a:xfrm>
            <a:off x="1066800" y="4317665"/>
            <a:ext cx="3791257" cy="254033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DNA-Protein Connection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Cells store large amounts of coded information in the genes</a:t>
            </a:r>
          </a:p>
          <a:p>
            <a:pPr lvl="1"/>
            <a:r>
              <a:rPr lang="en-US" dirty="0" smtClean="0"/>
              <a:t>A lot of the genes are used to make proteins</a:t>
            </a:r>
          </a:p>
          <a:p>
            <a:pPr lvl="1"/>
            <a:r>
              <a:rPr lang="en-US" dirty="0" smtClean="0"/>
              <a:t>Proteins are made at the ribosomes based on the DNA codes</a:t>
            </a:r>
          </a:p>
          <a:p>
            <a:endParaRPr lang="en-US" dirty="0" smtClean="0"/>
          </a:p>
          <a:p>
            <a:r>
              <a:rPr lang="en-US" dirty="0" smtClean="0"/>
              <a:t>Because offspring get their genes from their parents, the proteins produced are very similar</a:t>
            </a:r>
          </a:p>
          <a:p>
            <a:pPr lvl="1"/>
            <a:r>
              <a:rPr lang="en-US" dirty="0" smtClean="0"/>
              <a:t>This is what causes the resemblance between the offspring and their </a:t>
            </a:r>
            <a:r>
              <a:rPr lang="en-US" dirty="0" err="1" smtClean="0"/>
              <a:t>parent(s</a:t>
            </a:r>
            <a:r>
              <a:rPr lang="en-US" dirty="0" smtClean="0"/>
              <a:t>)</a:t>
            </a:r>
          </a:p>
          <a:p>
            <a:pPr lvl="1"/>
            <a:r>
              <a:rPr lang="en-US" dirty="0" smtClean="0"/>
              <a:t>The same types of proteins, with similar shapes give a resemblance</a:t>
            </a:r>
          </a:p>
          <a:p>
            <a:pPr lvl="2"/>
            <a:r>
              <a:rPr lang="en-US" dirty="0" smtClean="0"/>
              <a:t>Hair texture (curly, straight) is determined by a protein </a:t>
            </a:r>
            <a:endParaRPr lang="en-US" dirty="0"/>
          </a:p>
        </p:txBody>
      </p:sp>
      <p:grpSp>
        <p:nvGrpSpPr>
          <p:cNvPr id="31" name="SMARTInkShape-Group62"/>
          <p:cNvGrpSpPr/>
          <p:nvPr/>
        </p:nvGrpSpPr>
        <p:grpSpPr>
          <a:xfrm>
            <a:off x="702615" y="3832921"/>
            <a:ext cx="821386" cy="2399067"/>
            <a:chOff x="702615" y="3832921"/>
            <a:chExt cx="821386" cy="2399067"/>
          </a:xfrm>
        </p:grpSpPr>
        <p:sp>
          <p:nvSpPr>
            <p:cNvPr id="21" name="SMARTInkShape-310"/>
            <p:cNvSpPr/>
            <p:nvPr/>
          </p:nvSpPr>
          <p:spPr>
            <a:xfrm>
              <a:off x="1150619" y="5898077"/>
              <a:ext cx="236221" cy="333911"/>
            </a:xfrm>
            <a:custGeom>
              <a:avLst/>
              <a:gdLst/>
              <a:ahLst/>
              <a:cxnLst/>
              <a:rect l="0" t="0" r="0" b="0"/>
              <a:pathLst>
                <a:path w="236221" h="333911">
                  <a:moveTo>
                    <a:pt x="236220" y="53141"/>
                  </a:moveTo>
                  <a:lnTo>
                    <a:pt x="232174" y="53141"/>
                  </a:lnTo>
                  <a:lnTo>
                    <a:pt x="230984" y="52295"/>
                  </a:lnTo>
                  <a:lnTo>
                    <a:pt x="230188" y="50884"/>
                  </a:lnTo>
                  <a:lnTo>
                    <a:pt x="229659" y="49096"/>
                  </a:lnTo>
                  <a:lnTo>
                    <a:pt x="228460" y="47905"/>
                  </a:lnTo>
                  <a:lnTo>
                    <a:pt x="221879" y="44535"/>
                  </a:lnTo>
                  <a:lnTo>
                    <a:pt x="199604" y="25673"/>
                  </a:lnTo>
                  <a:lnTo>
                    <a:pt x="164719" y="10003"/>
                  </a:lnTo>
                  <a:lnTo>
                    <a:pt x="136582" y="2068"/>
                  </a:lnTo>
                  <a:lnTo>
                    <a:pt x="99678" y="0"/>
                  </a:lnTo>
                  <a:lnTo>
                    <a:pt x="89174" y="738"/>
                  </a:lnTo>
                  <a:lnTo>
                    <a:pt x="74588" y="5912"/>
                  </a:lnTo>
                  <a:lnTo>
                    <a:pt x="67582" y="10419"/>
                  </a:lnTo>
                  <a:lnTo>
                    <a:pt x="65374" y="13654"/>
                  </a:lnTo>
                  <a:lnTo>
                    <a:pt x="62268" y="26297"/>
                  </a:lnTo>
                  <a:lnTo>
                    <a:pt x="62194" y="41613"/>
                  </a:lnTo>
                  <a:lnTo>
                    <a:pt x="68004" y="61862"/>
                  </a:lnTo>
                  <a:lnTo>
                    <a:pt x="86967" y="91460"/>
                  </a:lnTo>
                  <a:lnTo>
                    <a:pt x="110876" y="125811"/>
                  </a:lnTo>
                  <a:lnTo>
                    <a:pt x="137142" y="159971"/>
                  </a:lnTo>
                  <a:lnTo>
                    <a:pt x="161772" y="196195"/>
                  </a:lnTo>
                  <a:lnTo>
                    <a:pt x="186801" y="228061"/>
                  </a:lnTo>
                  <a:lnTo>
                    <a:pt x="207204" y="258815"/>
                  </a:lnTo>
                  <a:lnTo>
                    <a:pt x="218008" y="287090"/>
                  </a:lnTo>
                  <a:lnTo>
                    <a:pt x="218812" y="298512"/>
                  </a:lnTo>
                  <a:lnTo>
                    <a:pt x="214506" y="313617"/>
                  </a:lnTo>
                  <a:lnTo>
                    <a:pt x="210201" y="320744"/>
                  </a:lnTo>
                  <a:lnTo>
                    <a:pt x="198972" y="329518"/>
                  </a:lnTo>
                  <a:lnTo>
                    <a:pt x="180875" y="333434"/>
                  </a:lnTo>
                  <a:lnTo>
                    <a:pt x="152004" y="333910"/>
                  </a:lnTo>
                  <a:lnTo>
                    <a:pt x="119585" y="326729"/>
                  </a:lnTo>
                  <a:lnTo>
                    <a:pt x="90749" y="317368"/>
                  </a:lnTo>
                  <a:lnTo>
                    <a:pt x="54708" y="299033"/>
                  </a:lnTo>
                  <a:lnTo>
                    <a:pt x="17678" y="280088"/>
                  </a:lnTo>
                  <a:lnTo>
                    <a:pt x="0" y="26650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311"/>
            <p:cNvSpPr/>
            <p:nvPr/>
          </p:nvSpPr>
          <p:spPr>
            <a:xfrm>
              <a:off x="960119" y="5631180"/>
              <a:ext cx="205742" cy="182880"/>
            </a:xfrm>
            <a:custGeom>
              <a:avLst/>
              <a:gdLst/>
              <a:ahLst/>
              <a:cxnLst/>
              <a:rect l="0" t="0" r="0" b="0"/>
              <a:pathLst>
                <a:path w="205742" h="182880">
                  <a:moveTo>
                    <a:pt x="0" y="0"/>
                  </a:moveTo>
                  <a:lnTo>
                    <a:pt x="0" y="4045"/>
                  </a:lnTo>
                  <a:lnTo>
                    <a:pt x="2258" y="8288"/>
                  </a:lnTo>
                  <a:lnTo>
                    <a:pt x="33465" y="44816"/>
                  </a:lnTo>
                  <a:lnTo>
                    <a:pt x="69819" y="77083"/>
                  </a:lnTo>
                  <a:lnTo>
                    <a:pt x="107426" y="104596"/>
                  </a:lnTo>
                  <a:lnTo>
                    <a:pt x="143423" y="130632"/>
                  </a:lnTo>
                  <a:lnTo>
                    <a:pt x="180444" y="159495"/>
                  </a:lnTo>
                  <a:lnTo>
                    <a:pt x="205741" y="1828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312"/>
            <p:cNvSpPr/>
            <p:nvPr/>
          </p:nvSpPr>
          <p:spPr>
            <a:xfrm>
              <a:off x="1005838" y="5524500"/>
              <a:ext cx="137163" cy="121919"/>
            </a:xfrm>
            <a:custGeom>
              <a:avLst/>
              <a:gdLst/>
              <a:ahLst/>
              <a:cxnLst/>
              <a:rect l="0" t="0" r="0" b="0"/>
              <a:pathLst>
                <a:path w="137163" h="121919">
                  <a:moveTo>
                    <a:pt x="0" y="0"/>
                  </a:moveTo>
                  <a:lnTo>
                    <a:pt x="0" y="4045"/>
                  </a:lnTo>
                  <a:lnTo>
                    <a:pt x="2258" y="8289"/>
                  </a:lnTo>
                  <a:lnTo>
                    <a:pt x="6931" y="12996"/>
                  </a:lnTo>
                  <a:lnTo>
                    <a:pt x="18236" y="21253"/>
                  </a:lnTo>
                  <a:lnTo>
                    <a:pt x="48526" y="53542"/>
                  </a:lnTo>
                  <a:lnTo>
                    <a:pt x="84191" y="78766"/>
                  </a:lnTo>
                  <a:lnTo>
                    <a:pt x="117924" y="104143"/>
                  </a:lnTo>
                  <a:lnTo>
                    <a:pt x="137162" y="12191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313"/>
            <p:cNvSpPr/>
            <p:nvPr/>
          </p:nvSpPr>
          <p:spPr>
            <a:xfrm>
              <a:off x="702615" y="5136936"/>
              <a:ext cx="203582" cy="356626"/>
            </a:xfrm>
            <a:custGeom>
              <a:avLst/>
              <a:gdLst/>
              <a:ahLst/>
              <a:cxnLst/>
              <a:rect l="0" t="0" r="0" b="0"/>
              <a:pathLst>
                <a:path w="203582" h="356626">
                  <a:moveTo>
                    <a:pt x="127963" y="6564"/>
                  </a:moveTo>
                  <a:lnTo>
                    <a:pt x="135270" y="6564"/>
                  </a:lnTo>
                  <a:lnTo>
                    <a:pt x="131446" y="2518"/>
                  </a:lnTo>
                  <a:lnTo>
                    <a:pt x="116861" y="3"/>
                  </a:lnTo>
                  <a:lnTo>
                    <a:pt x="89176" y="0"/>
                  </a:lnTo>
                  <a:lnTo>
                    <a:pt x="55719" y="5532"/>
                  </a:lnTo>
                  <a:lnTo>
                    <a:pt x="29874" y="12443"/>
                  </a:lnTo>
                  <a:lnTo>
                    <a:pt x="14859" y="21961"/>
                  </a:lnTo>
                  <a:lnTo>
                    <a:pt x="9116" y="27801"/>
                  </a:lnTo>
                  <a:lnTo>
                    <a:pt x="3741" y="36040"/>
                  </a:lnTo>
                  <a:lnTo>
                    <a:pt x="0" y="50199"/>
                  </a:lnTo>
                  <a:lnTo>
                    <a:pt x="1381" y="57848"/>
                  </a:lnTo>
                  <a:lnTo>
                    <a:pt x="20422" y="94729"/>
                  </a:lnTo>
                  <a:lnTo>
                    <a:pt x="52654" y="129055"/>
                  </a:lnTo>
                  <a:lnTo>
                    <a:pt x="89982" y="166658"/>
                  </a:lnTo>
                  <a:lnTo>
                    <a:pt x="122626" y="197079"/>
                  </a:lnTo>
                  <a:lnTo>
                    <a:pt x="153344" y="227547"/>
                  </a:lnTo>
                  <a:lnTo>
                    <a:pt x="180967" y="263386"/>
                  </a:lnTo>
                  <a:lnTo>
                    <a:pt x="190467" y="275646"/>
                  </a:lnTo>
                  <a:lnTo>
                    <a:pt x="199730" y="295982"/>
                  </a:lnTo>
                  <a:lnTo>
                    <a:pt x="203581" y="323710"/>
                  </a:lnTo>
                  <a:lnTo>
                    <a:pt x="201646" y="331808"/>
                  </a:lnTo>
                  <a:lnTo>
                    <a:pt x="198055" y="341128"/>
                  </a:lnTo>
                  <a:lnTo>
                    <a:pt x="197551" y="343905"/>
                  </a:lnTo>
                  <a:lnTo>
                    <a:pt x="192476" y="349250"/>
                  </a:lnTo>
                  <a:lnTo>
                    <a:pt x="184576" y="353602"/>
                  </a:lnTo>
                  <a:lnTo>
                    <a:pt x="160745" y="356625"/>
                  </a:lnTo>
                  <a:lnTo>
                    <a:pt x="136227" y="356146"/>
                  </a:lnTo>
                  <a:lnTo>
                    <a:pt x="99802" y="345728"/>
                  </a:lnTo>
                  <a:lnTo>
                    <a:pt x="74623" y="34184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314"/>
            <p:cNvSpPr/>
            <p:nvPr/>
          </p:nvSpPr>
          <p:spPr>
            <a:xfrm>
              <a:off x="1028700" y="5044439"/>
              <a:ext cx="205740" cy="175262"/>
            </a:xfrm>
            <a:custGeom>
              <a:avLst/>
              <a:gdLst/>
              <a:ahLst/>
              <a:cxnLst/>
              <a:rect l="0" t="0" r="0" b="0"/>
              <a:pathLst>
                <a:path w="205740" h="175262">
                  <a:moveTo>
                    <a:pt x="205739" y="0"/>
                  </a:moveTo>
                  <a:lnTo>
                    <a:pt x="194167" y="0"/>
                  </a:lnTo>
                  <a:lnTo>
                    <a:pt x="192945" y="846"/>
                  </a:lnTo>
                  <a:lnTo>
                    <a:pt x="192129" y="2258"/>
                  </a:lnTo>
                  <a:lnTo>
                    <a:pt x="191585" y="4045"/>
                  </a:lnTo>
                  <a:lnTo>
                    <a:pt x="183784" y="13844"/>
                  </a:lnTo>
                  <a:lnTo>
                    <a:pt x="149896" y="45935"/>
                  </a:lnTo>
                  <a:lnTo>
                    <a:pt x="112491" y="78476"/>
                  </a:lnTo>
                  <a:lnTo>
                    <a:pt x="76808" y="108517"/>
                  </a:lnTo>
                  <a:lnTo>
                    <a:pt x="43455" y="139639"/>
                  </a:lnTo>
                  <a:lnTo>
                    <a:pt x="6595" y="169731"/>
                  </a:lnTo>
                  <a:lnTo>
                    <a:pt x="0" y="1752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315"/>
            <p:cNvSpPr/>
            <p:nvPr/>
          </p:nvSpPr>
          <p:spPr>
            <a:xfrm>
              <a:off x="990600" y="4953000"/>
              <a:ext cx="236221" cy="152401"/>
            </a:xfrm>
            <a:custGeom>
              <a:avLst/>
              <a:gdLst/>
              <a:ahLst/>
              <a:cxnLst/>
              <a:rect l="0" t="0" r="0" b="0"/>
              <a:pathLst>
                <a:path w="236221" h="152401">
                  <a:moveTo>
                    <a:pt x="236220" y="0"/>
                  </a:moveTo>
                  <a:lnTo>
                    <a:pt x="229289" y="6082"/>
                  </a:lnTo>
                  <a:lnTo>
                    <a:pt x="191831" y="22917"/>
                  </a:lnTo>
                  <a:lnTo>
                    <a:pt x="175654" y="32753"/>
                  </a:lnTo>
                  <a:lnTo>
                    <a:pt x="142556" y="61159"/>
                  </a:lnTo>
                  <a:lnTo>
                    <a:pt x="107232" y="86386"/>
                  </a:lnTo>
                  <a:lnTo>
                    <a:pt x="82172" y="104426"/>
                  </a:lnTo>
                  <a:lnTo>
                    <a:pt x="62729" y="115889"/>
                  </a:lnTo>
                  <a:lnTo>
                    <a:pt x="25502" y="139346"/>
                  </a:lnTo>
                  <a:lnTo>
                    <a:pt x="0"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316"/>
            <p:cNvSpPr/>
            <p:nvPr/>
          </p:nvSpPr>
          <p:spPr>
            <a:xfrm>
              <a:off x="1310841" y="4625680"/>
              <a:ext cx="213160" cy="333395"/>
            </a:xfrm>
            <a:custGeom>
              <a:avLst/>
              <a:gdLst/>
              <a:ahLst/>
              <a:cxnLst/>
              <a:rect l="0" t="0" r="0" b="0"/>
              <a:pathLst>
                <a:path w="213160" h="333395">
                  <a:moveTo>
                    <a:pt x="213159" y="14899"/>
                  </a:moveTo>
                  <a:lnTo>
                    <a:pt x="186667" y="14053"/>
                  </a:lnTo>
                  <a:lnTo>
                    <a:pt x="150251" y="7139"/>
                  </a:lnTo>
                  <a:lnTo>
                    <a:pt x="115470" y="1387"/>
                  </a:lnTo>
                  <a:lnTo>
                    <a:pt x="83888" y="0"/>
                  </a:lnTo>
                  <a:lnTo>
                    <a:pt x="54038" y="5810"/>
                  </a:lnTo>
                  <a:lnTo>
                    <a:pt x="16030" y="20074"/>
                  </a:lnTo>
                  <a:lnTo>
                    <a:pt x="7576" y="25102"/>
                  </a:lnTo>
                  <a:lnTo>
                    <a:pt x="3255" y="30157"/>
                  </a:lnTo>
                  <a:lnTo>
                    <a:pt x="1335" y="36073"/>
                  </a:lnTo>
                  <a:lnTo>
                    <a:pt x="0" y="58527"/>
                  </a:lnTo>
                  <a:lnTo>
                    <a:pt x="3904" y="73452"/>
                  </a:lnTo>
                  <a:lnTo>
                    <a:pt x="12629" y="83539"/>
                  </a:lnTo>
                  <a:lnTo>
                    <a:pt x="40967" y="114970"/>
                  </a:lnTo>
                  <a:lnTo>
                    <a:pt x="72358" y="152193"/>
                  </a:lnTo>
                  <a:lnTo>
                    <a:pt x="98797" y="183412"/>
                  </a:lnTo>
                  <a:lnTo>
                    <a:pt x="121205" y="216798"/>
                  </a:lnTo>
                  <a:lnTo>
                    <a:pt x="130802" y="230784"/>
                  </a:lnTo>
                  <a:lnTo>
                    <a:pt x="143864" y="262844"/>
                  </a:lnTo>
                  <a:lnTo>
                    <a:pt x="149728" y="280558"/>
                  </a:lnTo>
                  <a:lnTo>
                    <a:pt x="150253" y="291297"/>
                  </a:lnTo>
                  <a:lnTo>
                    <a:pt x="145790" y="306015"/>
                  </a:lnTo>
                  <a:lnTo>
                    <a:pt x="141447" y="313054"/>
                  </a:lnTo>
                  <a:lnTo>
                    <a:pt x="109580" y="329722"/>
                  </a:lnTo>
                  <a:lnTo>
                    <a:pt x="93944" y="333394"/>
                  </a:lnTo>
                  <a:lnTo>
                    <a:pt x="67408" y="328550"/>
                  </a:lnTo>
                  <a:lnTo>
                    <a:pt x="30150" y="321032"/>
                  </a:lnTo>
                  <a:lnTo>
                    <a:pt x="7417" y="319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317"/>
            <p:cNvSpPr/>
            <p:nvPr/>
          </p:nvSpPr>
          <p:spPr>
            <a:xfrm>
              <a:off x="1143000" y="4442459"/>
              <a:ext cx="190501" cy="175260"/>
            </a:xfrm>
            <a:custGeom>
              <a:avLst/>
              <a:gdLst/>
              <a:ahLst/>
              <a:cxnLst/>
              <a:rect l="0" t="0" r="0" b="0"/>
              <a:pathLst>
                <a:path w="190501" h="175260">
                  <a:moveTo>
                    <a:pt x="0" y="0"/>
                  </a:moveTo>
                  <a:lnTo>
                    <a:pt x="36044" y="36045"/>
                  </a:lnTo>
                  <a:lnTo>
                    <a:pt x="69312" y="61023"/>
                  </a:lnTo>
                  <a:lnTo>
                    <a:pt x="106776" y="86368"/>
                  </a:lnTo>
                  <a:lnTo>
                    <a:pt x="144792" y="115806"/>
                  </a:lnTo>
                  <a:lnTo>
                    <a:pt x="172335" y="138278"/>
                  </a:lnTo>
                  <a:lnTo>
                    <a:pt x="186727" y="161861"/>
                  </a:lnTo>
                  <a:lnTo>
                    <a:pt x="190500" y="1752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318"/>
            <p:cNvSpPr/>
            <p:nvPr/>
          </p:nvSpPr>
          <p:spPr>
            <a:xfrm>
              <a:off x="1181100" y="4335779"/>
              <a:ext cx="137159" cy="129540"/>
            </a:xfrm>
            <a:custGeom>
              <a:avLst/>
              <a:gdLst/>
              <a:ahLst/>
              <a:cxnLst/>
              <a:rect l="0" t="0" r="0" b="0"/>
              <a:pathLst>
                <a:path w="137159" h="129540">
                  <a:moveTo>
                    <a:pt x="0" y="0"/>
                  </a:moveTo>
                  <a:lnTo>
                    <a:pt x="0" y="10606"/>
                  </a:lnTo>
                  <a:lnTo>
                    <a:pt x="1693" y="12998"/>
                  </a:lnTo>
                  <a:lnTo>
                    <a:pt x="34747" y="41651"/>
                  </a:lnTo>
                  <a:lnTo>
                    <a:pt x="70491" y="65972"/>
                  </a:lnTo>
                  <a:lnTo>
                    <a:pt x="104385" y="93173"/>
                  </a:lnTo>
                  <a:lnTo>
                    <a:pt x="137158" y="1295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319"/>
            <p:cNvSpPr/>
            <p:nvPr/>
          </p:nvSpPr>
          <p:spPr>
            <a:xfrm>
              <a:off x="864747" y="3832921"/>
              <a:ext cx="323973" cy="472274"/>
            </a:xfrm>
            <a:custGeom>
              <a:avLst/>
              <a:gdLst/>
              <a:ahLst/>
              <a:cxnLst/>
              <a:rect l="0" t="0" r="0" b="0"/>
              <a:pathLst>
                <a:path w="323973" h="472274">
                  <a:moveTo>
                    <a:pt x="323972" y="7558"/>
                  </a:moveTo>
                  <a:lnTo>
                    <a:pt x="294459" y="6712"/>
                  </a:lnTo>
                  <a:lnTo>
                    <a:pt x="259446" y="408"/>
                  </a:lnTo>
                  <a:lnTo>
                    <a:pt x="224443" y="0"/>
                  </a:lnTo>
                  <a:lnTo>
                    <a:pt x="192082" y="2208"/>
                  </a:lnTo>
                  <a:lnTo>
                    <a:pt x="163256" y="5974"/>
                  </a:lnTo>
                  <a:lnTo>
                    <a:pt x="133266" y="9347"/>
                  </a:lnTo>
                  <a:lnTo>
                    <a:pt x="102931" y="15708"/>
                  </a:lnTo>
                  <a:lnTo>
                    <a:pt x="66385" y="25443"/>
                  </a:lnTo>
                  <a:lnTo>
                    <a:pt x="33020" y="38052"/>
                  </a:lnTo>
                  <a:lnTo>
                    <a:pt x="15656" y="45663"/>
                  </a:lnTo>
                  <a:lnTo>
                    <a:pt x="9142" y="50740"/>
                  </a:lnTo>
                  <a:lnTo>
                    <a:pt x="572" y="63438"/>
                  </a:lnTo>
                  <a:lnTo>
                    <a:pt x="0" y="65979"/>
                  </a:lnTo>
                  <a:lnTo>
                    <a:pt x="464" y="68519"/>
                  </a:lnTo>
                  <a:lnTo>
                    <a:pt x="8712" y="87302"/>
                  </a:lnTo>
                  <a:lnTo>
                    <a:pt x="10289" y="96905"/>
                  </a:lnTo>
                  <a:lnTo>
                    <a:pt x="13250" y="100988"/>
                  </a:lnTo>
                  <a:lnTo>
                    <a:pt x="45233" y="125976"/>
                  </a:lnTo>
                  <a:lnTo>
                    <a:pt x="75402" y="150893"/>
                  </a:lnTo>
                  <a:lnTo>
                    <a:pt x="109678" y="176417"/>
                  </a:lnTo>
                  <a:lnTo>
                    <a:pt x="140907" y="205920"/>
                  </a:lnTo>
                  <a:lnTo>
                    <a:pt x="173793" y="236205"/>
                  </a:lnTo>
                  <a:lnTo>
                    <a:pt x="191186" y="252266"/>
                  </a:lnTo>
                  <a:lnTo>
                    <a:pt x="218407" y="287913"/>
                  </a:lnTo>
                  <a:lnTo>
                    <a:pt x="231335" y="304881"/>
                  </a:lnTo>
                  <a:lnTo>
                    <a:pt x="248789" y="341111"/>
                  </a:lnTo>
                  <a:lnTo>
                    <a:pt x="256692" y="357310"/>
                  </a:lnTo>
                  <a:lnTo>
                    <a:pt x="261763" y="388406"/>
                  </a:lnTo>
                  <a:lnTo>
                    <a:pt x="262000" y="420555"/>
                  </a:lnTo>
                  <a:lnTo>
                    <a:pt x="256879" y="435668"/>
                  </a:lnTo>
                  <a:lnTo>
                    <a:pt x="252385" y="442799"/>
                  </a:lnTo>
                  <a:lnTo>
                    <a:pt x="241048" y="451572"/>
                  </a:lnTo>
                  <a:lnTo>
                    <a:pt x="226966" y="459534"/>
                  </a:lnTo>
                  <a:lnTo>
                    <a:pt x="193698" y="466327"/>
                  </a:lnTo>
                  <a:lnTo>
                    <a:pt x="156236" y="471582"/>
                  </a:lnTo>
                  <a:lnTo>
                    <a:pt x="118220" y="472273"/>
                  </a:lnTo>
                  <a:lnTo>
                    <a:pt x="80998" y="465225"/>
                  </a:lnTo>
                  <a:lnTo>
                    <a:pt x="72513" y="46475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SMARTInkShape-Group63"/>
          <p:cNvGrpSpPr/>
          <p:nvPr/>
        </p:nvGrpSpPr>
        <p:grpSpPr>
          <a:xfrm>
            <a:off x="145398" y="3596666"/>
            <a:ext cx="281322" cy="2269018"/>
            <a:chOff x="145398" y="3596666"/>
            <a:chExt cx="281322" cy="2269018"/>
          </a:xfrm>
        </p:grpSpPr>
        <p:sp>
          <p:nvSpPr>
            <p:cNvPr id="32" name="SMARTInkShape-320"/>
            <p:cNvSpPr/>
            <p:nvPr/>
          </p:nvSpPr>
          <p:spPr>
            <a:xfrm>
              <a:off x="190500" y="5433381"/>
              <a:ext cx="236220" cy="432303"/>
            </a:xfrm>
            <a:custGeom>
              <a:avLst/>
              <a:gdLst/>
              <a:ahLst/>
              <a:cxnLst/>
              <a:rect l="0" t="0" r="0" b="0"/>
              <a:pathLst>
                <a:path w="236220" h="432303">
                  <a:moveTo>
                    <a:pt x="236219" y="14919"/>
                  </a:moveTo>
                  <a:lnTo>
                    <a:pt x="225613" y="14919"/>
                  </a:lnTo>
                  <a:lnTo>
                    <a:pt x="220781" y="12660"/>
                  </a:lnTo>
                  <a:lnTo>
                    <a:pt x="218307" y="10873"/>
                  </a:lnTo>
                  <a:lnTo>
                    <a:pt x="185609" y="2123"/>
                  </a:lnTo>
                  <a:lnTo>
                    <a:pt x="155801" y="0"/>
                  </a:lnTo>
                  <a:lnTo>
                    <a:pt x="119429" y="6610"/>
                  </a:lnTo>
                  <a:lnTo>
                    <a:pt x="104154" y="7941"/>
                  </a:lnTo>
                  <a:lnTo>
                    <a:pt x="89750" y="13322"/>
                  </a:lnTo>
                  <a:lnTo>
                    <a:pt x="70061" y="25202"/>
                  </a:lnTo>
                  <a:lnTo>
                    <a:pt x="67026" y="28547"/>
                  </a:lnTo>
                  <a:lnTo>
                    <a:pt x="63655" y="36781"/>
                  </a:lnTo>
                  <a:lnTo>
                    <a:pt x="61195" y="59293"/>
                  </a:lnTo>
                  <a:lnTo>
                    <a:pt x="71585" y="92728"/>
                  </a:lnTo>
                  <a:lnTo>
                    <a:pt x="92960" y="130418"/>
                  </a:lnTo>
                  <a:lnTo>
                    <a:pt x="118607" y="167477"/>
                  </a:lnTo>
                  <a:lnTo>
                    <a:pt x="135470" y="201875"/>
                  </a:lnTo>
                  <a:lnTo>
                    <a:pt x="155108" y="235199"/>
                  </a:lnTo>
                  <a:lnTo>
                    <a:pt x="175293" y="268498"/>
                  </a:lnTo>
                  <a:lnTo>
                    <a:pt x="191540" y="303392"/>
                  </a:lnTo>
                  <a:lnTo>
                    <a:pt x="196820" y="334744"/>
                  </a:lnTo>
                  <a:lnTo>
                    <a:pt x="197947" y="368984"/>
                  </a:lnTo>
                  <a:lnTo>
                    <a:pt x="189978" y="389348"/>
                  </a:lnTo>
                  <a:lnTo>
                    <a:pt x="180938" y="403380"/>
                  </a:lnTo>
                  <a:lnTo>
                    <a:pt x="164806" y="416944"/>
                  </a:lnTo>
                  <a:lnTo>
                    <a:pt x="153398" y="422197"/>
                  </a:lnTo>
                  <a:lnTo>
                    <a:pt x="119748" y="432060"/>
                  </a:lnTo>
                  <a:lnTo>
                    <a:pt x="105715" y="432302"/>
                  </a:lnTo>
                  <a:lnTo>
                    <a:pt x="68452" y="423297"/>
                  </a:lnTo>
                  <a:lnTo>
                    <a:pt x="30462" y="408826"/>
                  </a:lnTo>
                  <a:lnTo>
                    <a:pt x="0" y="3959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321"/>
            <p:cNvSpPr/>
            <p:nvPr/>
          </p:nvSpPr>
          <p:spPr>
            <a:xfrm>
              <a:off x="243840" y="5044439"/>
              <a:ext cx="22861" cy="274321"/>
            </a:xfrm>
            <a:custGeom>
              <a:avLst/>
              <a:gdLst/>
              <a:ahLst/>
              <a:cxnLst/>
              <a:rect l="0" t="0" r="0" b="0"/>
              <a:pathLst>
                <a:path w="22861" h="274321">
                  <a:moveTo>
                    <a:pt x="22860" y="0"/>
                  </a:moveTo>
                  <a:lnTo>
                    <a:pt x="14768" y="0"/>
                  </a:lnTo>
                  <a:lnTo>
                    <a:pt x="12386" y="846"/>
                  </a:lnTo>
                  <a:lnTo>
                    <a:pt x="10797" y="2258"/>
                  </a:lnTo>
                  <a:lnTo>
                    <a:pt x="9031" y="6084"/>
                  </a:lnTo>
                  <a:lnTo>
                    <a:pt x="7805" y="17913"/>
                  </a:lnTo>
                  <a:lnTo>
                    <a:pt x="11720" y="29485"/>
                  </a:lnTo>
                  <a:lnTo>
                    <a:pt x="19780" y="44174"/>
                  </a:lnTo>
                  <a:lnTo>
                    <a:pt x="22588" y="79116"/>
                  </a:lnTo>
                  <a:lnTo>
                    <a:pt x="22806" y="109515"/>
                  </a:lnTo>
                  <a:lnTo>
                    <a:pt x="18803" y="143835"/>
                  </a:lnTo>
                  <a:lnTo>
                    <a:pt x="15097" y="175074"/>
                  </a:lnTo>
                  <a:lnTo>
                    <a:pt x="9346" y="205704"/>
                  </a:lnTo>
                  <a:lnTo>
                    <a:pt x="2610" y="242988"/>
                  </a:lnTo>
                  <a:lnTo>
                    <a:pt x="0" y="2743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322"/>
            <p:cNvSpPr/>
            <p:nvPr/>
          </p:nvSpPr>
          <p:spPr>
            <a:xfrm>
              <a:off x="175258" y="4549232"/>
              <a:ext cx="220981" cy="365669"/>
            </a:xfrm>
            <a:custGeom>
              <a:avLst/>
              <a:gdLst/>
              <a:ahLst/>
              <a:cxnLst/>
              <a:rect l="0" t="0" r="0" b="0"/>
              <a:pathLst>
                <a:path w="220981" h="365669">
                  <a:moveTo>
                    <a:pt x="220980" y="7527"/>
                  </a:moveTo>
                  <a:lnTo>
                    <a:pt x="210375" y="7527"/>
                  </a:lnTo>
                  <a:lnTo>
                    <a:pt x="173935" y="613"/>
                  </a:lnTo>
                  <a:lnTo>
                    <a:pt x="136986" y="0"/>
                  </a:lnTo>
                  <a:lnTo>
                    <a:pt x="99037" y="5950"/>
                  </a:lnTo>
                  <a:lnTo>
                    <a:pt x="78451" y="9318"/>
                  </a:lnTo>
                  <a:lnTo>
                    <a:pt x="40772" y="21366"/>
                  </a:lnTo>
                  <a:lnTo>
                    <a:pt x="36496" y="23526"/>
                  </a:lnTo>
                  <a:lnTo>
                    <a:pt x="20778" y="39811"/>
                  </a:lnTo>
                  <a:lnTo>
                    <a:pt x="17703" y="47557"/>
                  </a:lnTo>
                  <a:lnTo>
                    <a:pt x="15727" y="62284"/>
                  </a:lnTo>
                  <a:lnTo>
                    <a:pt x="19431" y="74740"/>
                  </a:lnTo>
                  <a:lnTo>
                    <a:pt x="43771" y="104149"/>
                  </a:lnTo>
                  <a:lnTo>
                    <a:pt x="79623" y="139613"/>
                  </a:lnTo>
                  <a:lnTo>
                    <a:pt x="110707" y="169052"/>
                  </a:lnTo>
                  <a:lnTo>
                    <a:pt x="137023" y="203587"/>
                  </a:lnTo>
                  <a:lnTo>
                    <a:pt x="146412" y="215739"/>
                  </a:lnTo>
                  <a:lnTo>
                    <a:pt x="162106" y="247648"/>
                  </a:lnTo>
                  <a:lnTo>
                    <a:pt x="172944" y="280103"/>
                  </a:lnTo>
                  <a:lnTo>
                    <a:pt x="173385" y="291231"/>
                  </a:lnTo>
                  <a:lnTo>
                    <a:pt x="164520" y="317305"/>
                  </a:lnTo>
                  <a:lnTo>
                    <a:pt x="157505" y="325265"/>
                  </a:lnTo>
                  <a:lnTo>
                    <a:pt x="124314" y="351774"/>
                  </a:lnTo>
                  <a:lnTo>
                    <a:pt x="90752" y="359478"/>
                  </a:lnTo>
                  <a:lnTo>
                    <a:pt x="53250" y="364852"/>
                  </a:lnTo>
                  <a:lnTo>
                    <a:pt x="18933" y="365595"/>
                  </a:lnTo>
                  <a:lnTo>
                    <a:pt x="0" y="36566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323"/>
            <p:cNvSpPr/>
            <p:nvPr/>
          </p:nvSpPr>
          <p:spPr>
            <a:xfrm>
              <a:off x="259079" y="4145279"/>
              <a:ext cx="22862" cy="259081"/>
            </a:xfrm>
            <a:custGeom>
              <a:avLst/>
              <a:gdLst/>
              <a:ahLst/>
              <a:cxnLst/>
              <a:rect l="0" t="0" r="0" b="0"/>
              <a:pathLst>
                <a:path w="22862" h="259081">
                  <a:moveTo>
                    <a:pt x="22861" y="0"/>
                  </a:moveTo>
                  <a:lnTo>
                    <a:pt x="22861" y="4046"/>
                  </a:lnTo>
                  <a:lnTo>
                    <a:pt x="20603" y="8289"/>
                  </a:lnTo>
                  <a:lnTo>
                    <a:pt x="17623" y="12998"/>
                  </a:lnTo>
                  <a:lnTo>
                    <a:pt x="16300" y="17913"/>
                  </a:lnTo>
                  <a:lnTo>
                    <a:pt x="15333" y="50199"/>
                  </a:lnTo>
                  <a:lnTo>
                    <a:pt x="15252" y="84410"/>
                  </a:lnTo>
                  <a:lnTo>
                    <a:pt x="11198" y="118461"/>
                  </a:lnTo>
                  <a:lnTo>
                    <a:pt x="8326" y="151716"/>
                  </a:lnTo>
                  <a:lnTo>
                    <a:pt x="5501" y="185002"/>
                  </a:lnTo>
                  <a:lnTo>
                    <a:pt x="1086" y="219894"/>
                  </a:lnTo>
                  <a:lnTo>
                    <a:pt x="0" y="2590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324"/>
            <p:cNvSpPr/>
            <p:nvPr/>
          </p:nvSpPr>
          <p:spPr>
            <a:xfrm>
              <a:off x="145398" y="3596666"/>
              <a:ext cx="263114" cy="403835"/>
            </a:xfrm>
            <a:custGeom>
              <a:avLst/>
              <a:gdLst/>
              <a:ahLst/>
              <a:cxnLst/>
              <a:rect l="0" t="0" r="0" b="0"/>
              <a:pathLst>
                <a:path w="263114" h="403835">
                  <a:moveTo>
                    <a:pt x="250840" y="7593"/>
                  </a:moveTo>
                  <a:lnTo>
                    <a:pt x="244281" y="1033"/>
                  </a:lnTo>
                  <a:lnTo>
                    <a:pt x="213985" y="0"/>
                  </a:lnTo>
                  <a:lnTo>
                    <a:pt x="179163" y="6007"/>
                  </a:lnTo>
                  <a:lnTo>
                    <a:pt x="150864" y="9382"/>
                  </a:lnTo>
                  <a:lnTo>
                    <a:pt x="121029" y="15742"/>
                  </a:lnTo>
                  <a:lnTo>
                    <a:pt x="84653" y="25478"/>
                  </a:lnTo>
                  <a:lnTo>
                    <a:pt x="53008" y="36401"/>
                  </a:lnTo>
                  <a:lnTo>
                    <a:pt x="18703" y="54797"/>
                  </a:lnTo>
                  <a:lnTo>
                    <a:pt x="9945" y="62721"/>
                  </a:lnTo>
                  <a:lnTo>
                    <a:pt x="4076" y="71887"/>
                  </a:lnTo>
                  <a:lnTo>
                    <a:pt x="0" y="92553"/>
                  </a:lnTo>
                  <a:lnTo>
                    <a:pt x="3609" y="105204"/>
                  </a:lnTo>
                  <a:lnTo>
                    <a:pt x="10010" y="112501"/>
                  </a:lnTo>
                  <a:lnTo>
                    <a:pt x="46783" y="138511"/>
                  </a:lnTo>
                  <a:lnTo>
                    <a:pt x="81997" y="155687"/>
                  </a:lnTo>
                  <a:lnTo>
                    <a:pt x="111536" y="171228"/>
                  </a:lnTo>
                  <a:lnTo>
                    <a:pt x="141739" y="190698"/>
                  </a:lnTo>
                  <a:lnTo>
                    <a:pt x="172136" y="208414"/>
                  </a:lnTo>
                  <a:lnTo>
                    <a:pt x="201745" y="229374"/>
                  </a:lnTo>
                  <a:lnTo>
                    <a:pt x="238731" y="262734"/>
                  </a:lnTo>
                  <a:lnTo>
                    <a:pt x="255344" y="283004"/>
                  </a:lnTo>
                  <a:lnTo>
                    <a:pt x="261309" y="297638"/>
                  </a:lnTo>
                  <a:lnTo>
                    <a:pt x="263113" y="312608"/>
                  </a:lnTo>
                  <a:lnTo>
                    <a:pt x="261094" y="327728"/>
                  </a:lnTo>
                  <a:lnTo>
                    <a:pt x="255115" y="338400"/>
                  </a:lnTo>
                  <a:lnTo>
                    <a:pt x="231773" y="360221"/>
                  </a:lnTo>
                  <a:lnTo>
                    <a:pt x="202108" y="372766"/>
                  </a:lnTo>
                  <a:lnTo>
                    <a:pt x="167931" y="383398"/>
                  </a:lnTo>
                  <a:lnTo>
                    <a:pt x="135874" y="392804"/>
                  </a:lnTo>
                  <a:lnTo>
                    <a:pt x="100065" y="395539"/>
                  </a:lnTo>
                  <a:lnTo>
                    <a:pt x="78320" y="398271"/>
                  </a:lnTo>
                  <a:lnTo>
                    <a:pt x="45102" y="4038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DNA-Protein Connection</a:t>
            </a:r>
            <a:endParaRPr lang="en-US" dirty="0"/>
          </a:p>
        </p:txBody>
      </p:sp>
      <p:sp>
        <p:nvSpPr>
          <p:cNvPr id="3" name="Content Placeholder 2"/>
          <p:cNvSpPr>
            <a:spLocks noGrp="1"/>
          </p:cNvSpPr>
          <p:nvPr>
            <p:ph idx="1"/>
          </p:nvPr>
        </p:nvSpPr>
        <p:spPr/>
        <p:txBody>
          <a:bodyPr/>
          <a:lstStyle/>
          <a:p>
            <a:r>
              <a:rPr lang="en-US" dirty="0" smtClean="0"/>
              <a:t>If a parents DNA is coded so that a protein does not function properly, the child may get the defective code and therefore defective protein production</a:t>
            </a:r>
          </a:p>
          <a:p>
            <a:pPr lvl="1"/>
            <a:r>
              <a:rPr lang="en-US" dirty="0" smtClean="0"/>
              <a:t>Example: An albino does not produce the usual amount of eye, hair, or skin color pigment. </a:t>
            </a:r>
          </a:p>
          <a:p>
            <a:pPr lvl="2"/>
            <a:r>
              <a:rPr lang="en-US" dirty="0" smtClean="0"/>
              <a:t>The condition arises from a defective gene passed onto the child from a parent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555467"/>
            <a:ext cx="2089228" cy="2015599"/>
          </a:xfrm>
          <a:prstGeom prst="rect">
            <a:avLst/>
          </a:prstGeom>
        </p:spPr>
      </p:pic>
      <p:sp>
        <p:nvSpPr>
          <p:cNvPr id="2" name="Title 1"/>
          <p:cNvSpPr>
            <a:spLocks noGrp="1"/>
          </p:cNvSpPr>
          <p:nvPr>
            <p:ph type="title"/>
          </p:nvPr>
        </p:nvSpPr>
        <p:spPr/>
        <p:txBody>
          <a:bodyPr/>
          <a:lstStyle/>
          <a:p>
            <a:r>
              <a:rPr lang="en-US" dirty="0" smtClean="0"/>
              <a:t>Protein Synthesis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process of synthesizing protein from DNA begins in the nucleus.  </a:t>
            </a:r>
          </a:p>
          <a:p>
            <a:r>
              <a:rPr lang="en-US" dirty="0" smtClean="0"/>
              <a:t>The DNA code is read by a special enzyme and then used to produce a “messenger” molecule</a:t>
            </a:r>
          </a:p>
          <a:p>
            <a:pPr lvl="1"/>
            <a:r>
              <a:rPr lang="en-US" dirty="0" smtClean="0"/>
              <a:t>The messenger travels to a ribosome</a:t>
            </a:r>
          </a:p>
          <a:p>
            <a:pPr lvl="1"/>
            <a:r>
              <a:rPr lang="en-US" dirty="0" smtClean="0"/>
              <a:t>Transfer molecules bring amino acids to the ribosome to be connected to make the protein</a:t>
            </a:r>
          </a:p>
          <a:p>
            <a:pPr lvl="1"/>
            <a:r>
              <a:rPr lang="en-US" dirty="0" smtClean="0"/>
              <a:t>The overall structure of the protein is determined by the gene’s DNA sequence in the nucleus</a:t>
            </a:r>
            <a:endParaRPr lang="en-US" dirty="0"/>
          </a:p>
        </p:txBody>
      </p:sp>
      <p:grpSp>
        <p:nvGrpSpPr>
          <p:cNvPr id="10" name="SMARTInkShape-Group64"/>
          <p:cNvGrpSpPr/>
          <p:nvPr/>
        </p:nvGrpSpPr>
        <p:grpSpPr>
          <a:xfrm>
            <a:off x="7600714" y="2501060"/>
            <a:ext cx="1695687" cy="1093892"/>
            <a:chOff x="7600714" y="2501060"/>
            <a:chExt cx="1695687" cy="1093892"/>
          </a:xfrm>
        </p:grpSpPr>
        <p:sp>
          <p:nvSpPr>
            <p:cNvPr id="5" name="SMARTInkShape-325"/>
            <p:cNvSpPr/>
            <p:nvPr/>
          </p:nvSpPr>
          <p:spPr>
            <a:xfrm>
              <a:off x="7600714" y="3232832"/>
              <a:ext cx="506967" cy="362120"/>
            </a:xfrm>
            <a:custGeom>
              <a:avLst/>
              <a:gdLst/>
              <a:ahLst/>
              <a:cxnLst/>
              <a:rect l="0" t="0" r="0" b="0"/>
              <a:pathLst>
                <a:path w="506967" h="362120">
                  <a:moveTo>
                    <a:pt x="4046" y="119968"/>
                  </a:moveTo>
                  <a:lnTo>
                    <a:pt x="4046" y="124013"/>
                  </a:lnTo>
                  <a:lnTo>
                    <a:pt x="1787" y="128257"/>
                  </a:lnTo>
                  <a:lnTo>
                    <a:pt x="0" y="130573"/>
                  </a:lnTo>
                  <a:lnTo>
                    <a:pt x="272" y="139921"/>
                  </a:lnTo>
                  <a:lnTo>
                    <a:pt x="6935" y="174775"/>
                  </a:lnTo>
                  <a:lnTo>
                    <a:pt x="24846" y="203282"/>
                  </a:lnTo>
                  <a:lnTo>
                    <a:pt x="32504" y="237316"/>
                  </a:lnTo>
                  <a:lnTo>
                    <a:pt x="38912" y="269225"/>
                  </a:lnTo>
                  <a:lnTo>
                    <a:pt x="41188" y="299283"/>
                  </a:lnTo>
                  <a:lnTo>
                    <a:pt x="42019" y="336433"/>
                  </a:lnTo>
                  <a:lnTo>
                    <a:pt x="39832" y="345432"/>
                  </a:lnTo>
                  <a:lnTo>
                    <a:pt x="36097" y="355259"/>
                  </a:lnTo>
                  <a:lnTo>
                    <a:pt x="35574" y="358108"/>
                  </a:lnTo>
                  <a:lnTo>
                    <a:pt x="34378" y="360008"/>
                  </a:lnTo>
                  <a:lnTo>
                    <a:pt x="32734" y="361274"/>
                  </a:lnTo>
                  <a:lnTo>
                    <a:pt x="30791" y="362119"/>
                  </a:lnTo>
                  <a:lnTo>
                    <a:pt x="29496" y="361835"/>
                  </a:lnTo>
                  <a:lnTo>
                    <a:pt x="28632" y="360799"/>
                  </a:lnTo>
                  <a:lnTo>
                    <a:pt x="27673" y="357391"/>
                  </a:lnTo>
                  <a:lnTo>
                    <a:pt x="26287" y="349865"/>
                  </a:lnTo>
                  <a:lnTo>
                    <a:pt x="21736" y="335593"/>
                  </a:lnTo>
                  <a:lnTo>
                    <a:pt x="19769" y="299030"/>
                  </a:lnTo>
                  <a:lnTo>
                    <a:pt x="19428" y="263616"/>
                  </a:lnTo>
                  <a:lnTo>
                    <a:pt x="16809" y="238845"/>
                  </a:lnTo>
                  <a:lnTo>
                    <a:pt x="5287" y="201099"/>
                  </a:lnTo>
                  <a:lnTo>
                    <a:pt x="10716" y="163950"/>
                  </a:lnTo>
                  <a:lnTo>
                    <a:pt x="23050" y="131964"/>
                  </a:lnTo>
                  <a:lnTo>
                    <a:pt x="38275" y="106871"/>
                  </a:lnTo>
                  <a:lnTo>
                    <a:pt x="73119" y="77404"/>
                  </a:lnTo>
                  <a:lnTo>
                    <a:pt x="90343" y="71417"/>
                  </a:lnTo>
                  <a:lnTo>
                    <a:pt x="108440" y="69603"/>
                  </a:lnTo>
                  <a:lnTo>
                    <a:pt x="124950" y="71619"/>
                  </a:lnTo>
                  <a:lnTo>
                    <a:pt x="148525" y="81559"/>
                  </a:lnTo>
                  <a:lnTo>
                    <a:pt x="171596" y="99274"/>
                  </a:lnTo>
                  <a:lnTo>
                    <a:pt x="194519" y="128700"/>
                  </a:lnTo>
                  <a:lnTo>
                    <a:pt x="213352" y="164230"/>
                  </a:lnTo>
                  <a:lnTo>
                    <a:pt x="237748" y="201568"/>
                  </a:lnTo>
                  <a:lnTo>
                    <a:pt x="254289" y="239442"/>
                  </a:lnTo>
                  <a:lnTo>
                    <a:pt x="264553" y="269385"/>
                  </a:lnTo>
                  <a:lnTo>
                    <a:pt x="269522" y="301411"/>
                  </a:lnTo>
                  <a:lnTo>
                    <a:pt x="270697" y="324660"/>
                  </a:lnTo>
                  <a:lnTo>
                    <a:pt x="270731" y="321352"/>
                  </a:lnTo>
                  <a:lnTo>
                    <a:pt x="264712" y="291393"/>
                  </a:lnTo>
                  <a:lnTo>
                    <a:pt x="263596" y="259095"/>
                  </a:lnTo>
                  <a:lnTo>
                    <a:pt x="261641" y="231756"/>
                  </a:lnTo>
                  <a:lnTo>
                    <a:pt x="255128" y="202671"/>
                  </a:lnTo>
                  <a:lnTo>
                    <a:pt x="251105" y="172812"/>
                  </a:lnTo>
                  <a:lnTo>
                    <a:pt x="250163" y="142607"/>
                  </a:lnTo>
                  <a:lnTo>
                    <a:pt x="252567" y="112250"/>
                  </a:lnTo>
                  <a:lnTo>
                    <a:pt x="258714" y="84082"/>
                  </a:lnTo>
                  <a:lnTo>
                    <a:pt x="271696" y="46682"/>
                  </a:lnTo>
                  <a:lnTo>
                    <a:pt x="281328" y="27282"/>
                  </a:lnTo>
                  <a:lnTo>
                    <a:pt x="291253" y="15839"/>
                  </a:lnTo>
                  <a:lnTo>
                    <a:pt x="310406" y="4636"/>
                  </a:lnTo>
                  <a:lnTo>
                    <a:pt x="328122" y="0"/>
                  </a:lnTo>
                  <a:lnTo>
                    <a:pt x="348141" y="2671"/>
                  </a:lnTo>
                  <a:lnTo>
                    <a:pt x="366114" y="12870"/>
                  </a:lnTo>
                  <a:lnTo>
                    <a:pt x="386210" y="34707"/>
                  </a:lnTo>
                  <a:lnTo>
                    <a:pt x="404205" y="66671"/>
                  </a:lnTo>
                  <a:lnTo>
                    <a:pt x="420262" y="102953"/>
                  </a:lnTo>
                  <a:lnTo>
                    <a:pt x="430612" y="130185"/>
                  </a:lnTo>
                  <a:lnTo>
                    <a:pt x="442551" y="158376"/>
                  </a:lnTo>
                  <a:lnTo>
                    <a:pt x="459145" y="185015"/>
                  </a:lnTo>
                  <a:lnTo>
                    <a:pt x="475393" y="219768"/>
                  </a:lnTo>
                  <a:lnTo>
                    <a:pt x="488468" y="254075"/>
                  </a:lnTo>
                  <a:lnTo>
                    <a:pt x="497746" y="269792"/>
                  </a:lnTo>
                  <a:lnTo>
                    <a:pt x="499126" y="270650"/>
                  </a:lnTo>
                  <a:lnTo>
                    <a:pt x="506966" y="27236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326"/>
            <p:cNvSpPr/>
            <p:nvPr/>
          </p:nvSpPr>
          <p:spPr>
            <a:xfrm>
              <a:off x="8183880" y="2901350"/>
              <a:ext cx="396240" cy="573545"/>
            </a:xfrm>
            <a:custGeom>
              <a:avLst/>
              <a:gdLst/>
              <a:ahLst/>
              <a:cxnLst/>
              <a:rect l="0" t="0" r="0" b="0"/>
              <a:pathLst>
                <a:path w="396240" h="573545">
                  <a:moveTo>
                    <a:pt x="0" y="199990"/>
                  </a:moveTo>
                  <a:lnTo>
                    <a:pt x="4045" y="199990"/>
                  </a:lnTo>
                  <a:lnTo>
                    <a:pt x="5237" y="200836"/>
                  </a:lnTo>
                  <a:lnTo>
                    <a:pt x="6031" y="202247"/>
                  </a:lnTo>
                  <a:lnTo>
                    <a:pt x="15769" y="234263"/>
                  </a:lnTo>
                  <a:lnTo>
                    <a:pt x="23017" y="266589"/>
                  </a:lnTo>
                  <a:lnTo>
                    <a:pt x="28010" y="293936"/>
                  </a:lnTo>
                  <a:lnTo>
                    <a:pt x="33051" y="323024"/>
                  </a:lnTo>
                  <a:lnTo>
                    <a:pt x="35856" y="357400"/>
                  </a:lnTo>
                  <a:lnTo>
                    <a:pt x="37949" y="394410"/>
                  </a:lnTo>
                  <a:lnTo>
                    <a:pt x="41702" y="430614"/>
                  </a:lnTo>
                  <a:lnTo>
                    <a:pt x="46192" y="464203"/>
                  </a:lnTo>
                  <a:lnTo>
                    <a:pt x="51856" y="495217"/>
                  </a:lnTo>
                  <a:lnTo>
                    <a:pt x="60018" y="523113"/>
                  </a:lnTo>
                  <a:lnTo>
                    <a:pt x="66889" y="557265"/>
                  </a:lnTo>
                  <a:lnTo>
                    <a:pt x="68245" y="573544"/>
                  </a:lnTo>
                  <a:lnTo>
                    <a:pt x="68357" y="573485"/>
                  </a:lnTo>
                  <a:lnTo>
                    <a:pt x="67689" y="559532"/>
                  </a:lnTo>
                  <a:lnTo>
                    <a:pt x="60790" y="534368"/>
                  </a:lnTo>
                  <a:lnTo>
                    <a:pt x="44258" y="498784"/>
                  </a:lnTo>
                  <a:lnTo>
                    <a:pt x="33499" y="467971"/>
                  </a:lnTo>
                  <a:lnTo>
                    <a:pt x="25330" y="434521"/>
                  </a:lnTo>
                  <a:lnTo>
                    <a:pt x="19724" y="399899"/>
                  </a:lnTo>
                  <a:lnTo>
                    <a:pt x="17233" y="364756"/>
                  </a:lnTo>
                  <a:lnTo>
                    <a:pt x="13868" y="331639"/>
                  </a:lnTo>
                  <a:lnTo>
                    <a:pt x="10397" y="299987"/>
                  </a:lnTo>
                  <a:lnTo>
                    <a:pt x="8854" y="268986"/>
                  </a:lnTo>
                  <a:lnTo>
                    <a:pt x="8168" y="240533"/>
                  </a:lnTo>
                  <a:lnTo>
                    <a:pt x="7863" y="213775"/>
                  </a:lnTo>
                  <a:lnTo>
                    <a:pt x="7692" y="175758"/>
                  </a:lnTo>
                  <a:lnTo>
                    <a:pt x="8488" y="142668"/>
                  </a:lnTo>
                  <a:lnTo>
                    <a:pt x="13709" y="112262"/>
                  </a:lnTo>
                  <a:lnTo>
                    <a:pt x="25317" y="78803"/>
                  </a:lnTo>
                  <a:lnTo>
                    <a:pt x="47710" y="43689"/>
                  </a:lnTo>
                  <a:lnTo>
                    <a:pt x="73215" y="22257"/>
                  </a:lnTo>
                  <a:lnTo>
                    <a:pt x="102220" y="9227"/>
                  </a:lnTo>
                  <a:lnTo>
                    <a:pt x="136308" y="4"/>
                  </a:lnTo>
                  <a:lnTo>
                    <a:pt x="169175" y="0"/>
                  </a:lnTo>
                  <a:lnTo>
                    <a:pt x="194569" y="5554"/>
                  </a:lnTo>
                  <a:lnTo>
                    <a:pt x="221094" y="14514"/>
                  </a:lnTo>
                  <a:lnTo>
                    <a:pt x="254222" y="33838"/>
                  </a:lnTo>
                  <a:lnTo>
                    <a:pt x="272160" y="48251"/>
                  </a:lnTo>
                  <a:lnTo>
                    <a:pt x="284084" y="67639"/>
                  </a:lnTo>
                  <a:lnTo>
                    <a:pt x="290512" y="90367"/>
                  </a:lnTo>
                  <a:lnTo>
                    <a:pt x="289371" y="126116"/>
                  </a:lnTo>
                  <a:lnTo>
                    <a:pt x="281978" y="158534"/>
                  </a:lnTo>
                  <a:lnTo>
                    <a:pt x="263606" y="189588"/>
                  </a:lnTo>
                  <a:lnTo>
                    <a:pt x="236244" y="219391"/>
                  </a:lnTo>
                  <a:lnTo>
                    <a:pt x="202549" y="243838"/>
                  </a:lnTo>
                  <a:lnTo>
                    <a:pt x="169893" y="262182"/>
                  </a:lnTo>
                  <a:lnTo>
                    <a:pt x="135475" y="277496"/>
                  </a:lnTo>
                  <a:lnTo>
                    <a:pt x="100232" y="288426"/>
                  </a:lnTo>
                  <a:lnTo>
                    <a:pt x="68044" y="295424"/>
                  </a:lnTo>
                  <a:lnTo>
                    <a:pt x="60439" y="293769"/>
                  </a:lnTo>
                  <a:lnTo>
                    <a:pt x="58919" y="292989"/>
                  </a:lnTo>
                  <a:lnTo>
                    <a:pt x="58753" y="292469"/>
                  </a:lnTo>
                  <a:lnTo>
                    <a:pt x="59488" y="292123"/>
                  </a:lnTo>
                  <a:lnTo>
                    <a:pt x="68614" y="291635"/>
                  </a:lnTo>
                  <a:lnTo>
                    <a:pt x="104835" y="302053"/>
                  </a:lnTo>
                  <a:lnTo>
                    <a:pt x="142879" y="317925"/>
                  </a:lnTo>
                  <a:lnTo>
                    <a:pt x="173756" y="333241"/>
                  </a:lnTo>
                  <a:lnTo>
                    <a:pt x="208493" y="353489"/>
                  </a:lnTo>
                  <a:lnTo>
                    <a:pt x="240610" y="375575"/>
                  </a:lnTo>
                  <a:lnTo>
                    <a:pt x="271575" y="398206"/>
                  </a:lnTo>
                  <a:lnTo>
                    <a:pt x="302198" y="419305"/>
                  </a:lnTo>
                  <a:lnTo>
                    <a:pt x="331875" y="431671"/>
                  </a:lnTo>
                  <a:lnTo>
                    <a:pt x="368886" y="442061"/>
                  </a:lnTo>
                  <a:lnTo>
                    <a:pt x="396239" y="44383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327"/>
            <p:cNvSpPr/>
            <p:nvPr/>
          </p:nvSpPr>
          <p:spPr>
            <a:xfrm>
              <a:off x="8611789" y="2766059"/>
              <a:ext cx="386717" cy="536348"/>
            </a:xfrm>
            <a:custGeom>
              <a:avLst/>
              <a:gdLst/>
              <a:ahLst/>
              <a:cxnLst/>
              <a:rect l="0" t="0" r="0" b="0"/>
              <a:pathLst>
                <a:path w="386717" h="536348">
                  <a:moveTo>
                    <a:pt x="6430" y="144781"/>
                  </a:moveTo>
                  <a:lnTo>
                    <a:pt x="6430" y="177344"/>
                  </a:lnTo>
                  <a:lnTo>
                    <a:pt x="7277" y="213082"/>
                  </a:lnTo>
                  <a:lnTo>
                    <a:pt x="12514" y="249497"/>
                  </a:lnTo>
                  <a:lnTo>
                    <a:pt x="17037" y="280503"/>
                  </a:lnTo>
                  <a:lnTo>
                    <a:pt x="21869" y="314039"/>
                  </a:lnTo>
                  <a:lnTo>
                    <a:pt x="26838" y="347853"/>
                  </a:lnTo>
                  <a:lnTo>
                    <a:pt x="31870" y="379815"/>
                  </a:lnTo>
                  <a:lnTo>
                    <a:pt x="34670" y="408696"/>
                  </a:lnTo>
                  <a:lnTo>
                    <a:pt x="36761" y="435643"/>
                  </a:lnTo>
                  <a:lnTo>
                    <a:pt x="41852" y="472920"/>
                  </a:lnTo>
                  <a:lnTo>
                    <a:pt x="44002" y="506873"/>
                  </a:lnTo>
                  <a:lnTo>
                    <a:pt x="45142" y="518223"/>
                  </a:lnTo>
                  <a:lnTo>
                    <a:pt x="51424" y="536347"/>
                  </a:lnTo>
                  <a:lnTo>
                    <a:pt x="51666" y="536211"/>
                  </a:lnTo>
                  <a:lnTo>
                    <a:pt x="51827" y="535275"/>
                  </a:lnTo>
                  <a:lnTo>
                    <a:pt x="46077" y="514812"/>
                  </a:lnTo>
                  <a:lnTo>
                    <a:pt x="44988" y="487535"/>
                  </a:lnTo>
                  <a:lnTo>
                    <a:pt x="43888" y="460523"/>
                  </a:lnTo>
                  <a:lnTo>
                    <a:pt x="40575" y="428761"/>
                  </a:lnTo>
                  <a:lnTo>
                    <a:pt x="36281" y="392632"/>
                  </a:lnTo>
                  <a:lnTo>
                    <a:pt x="33951" y="373515"/>
                  </a:lnTo>
                  <a:lnTo>
                    <a:pt x="32398" y="353997"/>
                  </a:lnTo>
                  <a:lnTo>
                    <a:pt x="31361" y="334211"/>
                  </a:lnTo>
                  <a:lnTo>
                    <a:pt x="30671" y="314248"/>
                  </a:lnTo>
                  <a:lnTo>
                    <a:pt x="27647" y="276261"/>
                  </a:lnTo>
                  <a:lnTo>
                    <a:pt x="23480" y="241317"/>
                  </a:lnTo>
                  <a:lnTo>
                    <a:pt x="18806" y="211674"/>
                  </a:lnTo>
                  <a:lnTo>
                    <a:pt x="13906" y="184389"/>
                  </a:lnTo>
                  <a:lnTo>
                    <a:pt x="8646" y="152001"/>
                  </a:lnTo>
                  <a:lnTo>
                    <a:pt x="6568" y="138676"/>
                  </a:lnTo>
                  <a:lnTo>
                    <a:pt x="0" y="120249"/>
                  </a:lnTo>
                  <a:lnTo>
                    <a:pt x="450" y="119113"/>
                  </a:lnTo>
                  <a:lnTo>
                    <a:pt x="1597" y="119202"/>
                  </a:lnTo>
                  <a:lnTo>
                    <a:pt x="3208" y="120108"/>
                  </a:lnTo>
                  <a:lnTo>
                    <a:pt x="4282" y="121559"/>
                  </a:lnTo>
                  <a:lnTo>
                    <a:pt x="19109" y="150092"/>
                  </a:lnTo>
                  <a:lnTo>
                    <a:pt x="36151" y="179092"/>
                  </a:lnTo>
                  <a:lnTo>
                    <a:pt x="56441" y="216753"/>
                  </a:lnTo>
                  <a:lnTo>
                    <a:pt x="75224" y="244502"/>
                  </a:lnTo>
                  <a:lnTo>
                    <a:pt x="97683" y="270945"/>
                  </a:lnTo>
                  <a:lnTo>
                    <a:pt x="130082" y="305588"/>
                  </a:lnTo>
                  <a:lnTo>
                    <a:pt x="165176" y="337301"/>
                  </a:lnTo>
                  <a:lnTo>
                    <a:pt x="198341" y="364101"/>
                  </a:lnTo>
                  <a:lnTo>
                    <a:pt x="229617" y="388129"/>
                  </a:lnTo>
                  <a:lnTo>
                    <a:pt x="260331" y="403244"/>
                  </a:lnTo>
                  <a:lnTo>
                    <a:pt x="290881" y="409040"/>
                  </a:lnTo>
                  <a:lnTo>
                    <a:pt x="317337" y="410757"/>
                  </a:lnTo>
                  <a:lnTo>
                    <a:pt x="333417" y="406644"/>
                  </a:lnTo>
                  <a:lnTo>
                    <a:pt x="349032" y="398324"/>
                  </a:lnTo>
                  <a:lnTo>
                    <a:pt x="370409" y="379360"/>
                  </a:lnTo>
                  <a:lnTo>
                    <a:pt x="379300" y="365031"/>
                  </a:lnTo>
                  <a:lnTo>
                    <a:pt x="385022" y="334594"/>
                  </a:lnTo>
                  <a:lnTo>
                    <a:pt x="386716" y="298764"/>
                  </a:lnTo>
                  <a:lnTo>
                    <a:pt x="382598" y="271638"/>
                  </a:lnTo>
                  <a:lnTo>
                    <a:pt x="374276" y="242648"/>
                  </a:lnTo>
                  <a:lnTo>
                    <a:pt x="362111" y="212831"/>
                  </a:lnTo>
                  <a:lnTo>
                    <a:pt x="345979" y="184903"/>
                  </a:lnTo>
                  <a:lnTo>
                    <a:pt x="326674" y="158379"/>
                  </a:lnTo>
                  <a:lnTo>
                    <a:pt x="292005" y="121340"/>
                  </a:lnTo>
                  <a:lnTo>
                    <a:pt x="255769" y="93526"/>
                  </a:lnTo>
                  <a:lnTo>
                    <a:pt x="223207" y="70045"/>
                  </a:lnTo>
                  <a:lnTo>
                    <a:pt x="192110" y="51987"/>
                  </a:lnTo>
                  <a:lnTo>
                    <a:pt x="155777" y="30715"/>
                  </a:lnTo>
                  <a:lnTo>
                    <a:pt x="12073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328"/>
            <p:cNvSpPr/>
            <p:nvPr/>
          </p:nvSpPr>
          <p:spPr>
            <a:xfrm>
              <a:off x="9008039" y="2501060"/>
              <a:ext cx="288362" cy="580304"/>
            </a:xfrm>
            <a:custGeom>
              <a:avLst/>
              <a:gdLst/>
              <a:ahLst/>
              <a:cxnLst/>
              <a:rect l="0" t="0" r="0" b="0"/>
              <a:pathLst>
                <a:path w="288362" h="580304">
                  <a:moveTo>
                    <a:pt x="14041" y="165940"/>
                  </a:moveTo>
                  <a:lnTo>
                    <a:pt x="19278" y="178107"/>
                  </a:lnTo>
                  <a:lnTo>
                    <a:pt x="25392" y="209854"/>
                  </a:lnTo>
                  <a:lnTo>
                    <a:pt x="28128" y="238030"/>
                  </a:lnTo>
                  <a:lnTo>
                    <a:pt x="28939" y="275917"/>
                  </a:lnTo>
                  <a:lnTo>
                    <a:pt x="31387" y="304565"/>
                  </a:lnTo>
                  <a:lnTo>
                    <a:pt x="34450" y="334231"/>
                  </a:lnTo>
                  <a:lnTo>
                    <a:pt x="35812" y="364349"/>
                  </a:lnTo>
                  <a:lnTo>
                    <a:pt x="38674" y="396926"/>
                  </a:lnTo>
                  <a:lnTo>
                    <a:pt x="42769" y="429467"/>
                  </a:lnTo>
                  <a:lnTo>
                    <a:pt x="47411" y="458041"/>
                  </a:lnTo>
                  <a:lnTo>
                    <a:pt x="52296" y="484851"/>
                  </a:lnTo>
                  <a:lnTo>
                    <a:pt x="57549" y="521487"/>
                  </a:lnTo>
                  <a:lnTo>
                    <a:pt x="63369" y="556117"/>
                  </a:lnTo>
                  <a:lnTo>
                    <a:pt x="67028" y="579204"/>
                  </a:lnTo>
                  <a:lnTo>
                    <a:pt x="67993" y="580303"/>
                  </a:lnTo>
                  <a:lnTo>
                    <a:pt x="69482" y="580188"/>
                  </a:lnTo>
                  <a:lnTo>
                    <a:pt x="71321" y="579265"/>
                  </a:lnTo>
                  <a:lnTo>
                    <a:pt x="72547" y="576957"/>
                  </a:lnTo>
                  <a:lnTo>
                    <a:pt x="74677" y="556370"/>
                  </a:lnTo>
                  <a:lnTo>
                    <a:pt x="74905" y="529508"/>
                  </a:lnTo>
                  <a:lnTo>
                    <a:pt x="72701" y="504479"/>
                  </a:lnTo>
                  <a:lnTo>
                    <a:pt x="68898" y="474728"/>
                  </a:lnTo>
                  <a:lnTo>
                    <a:pt x="64387" y="438928"/>
                  </a:lnTo>
                  <a:lnTo>
                    <a:pt x="59559" y="402697"/>
                  </a:lnTo>
                  <a:lnTo>
                    <a:pt x="54591" y="365992"/>
                  </a:lnTo>
                  <a:lnTo>
                    <a:pt x="52080" y="346721"/>
                  </a:lnTo>
                  <a:lnTo>
                    <a:pt x="49560" y="327100"/>
                  </a:lnTo>
                  <a:lnTo>
                    <a:pt x="47034" y="307247"/>
                  </a:lnTo>
                  <a:lnTo>
                    <a:pt x="44503" y="287238"/>
                  </a:lnTo>
                  <a:lnTo>
                    <a:pt x="41969" y="267125"/>
                  </a:lnTo>
                  <a:lnTo>
                    <a:pt x="38587" y="247790"/>
                  </a:lnTo>
                  <a:lnTo>
                    <a:pt x="30312" y="210502"/>
                  </a:lnTo>
                  <a:lnTo>
                    <a:pt x="23248" y="176431"/>
                  </a:lnTo>
                  <a:lnTo>
                    <a:pt x="17286" y="145203"/>
                  </a:lnTo>
                  <a:lnTo>
                    <a:pt x="11814" y="117212"/>
                  </a:lnTo>
                  <a:lnTo>
                    <a:pt x="8818" y="90661"/>
                  </a:lnTo>
                  <a:lnTo>
                    <a:pt x="4872" y="56428"/>
                  </a:lnTo>
                  <a:lnTo>
                    <a:pt x="0" y="26151"/>
                  </a:lnTo>
                  <a:lnTo>
                    <a:pt x="1590" y="16887"/>
                  </a:lnTo>
                  <a:lnTo>
                    <a:pt x="4989" y="6911"/>
                  </a:lnTo>
                  <a:lnTo>
                    <a:pt x="5466" y="4041"/>
                  </a:lnTo>
                  <a:lnTo>
                    <a:pt x="6631" y="2127"/>
                  </a:lnTo>
                  <a:lnTo>
                    <a:pt x="8254" y="851"/>
                  </a:lnTo>
                  <a:lnTo>
                    <a:pt x="10184" y="0"/>
                  </a:lnTo>
                  <a:lnTo>
                    <a:pt x="12315" y="280"/>
                  </a:lnTo>
                  <a:lnTo>
                    <a:pt x="16943" y="2849"/>
                  </a:lnTo>
                  <a:lnTo>
                    <a:pt x="27659" y="19173"/>
                  </a:lnTo>
                  <a:lnTo>
                    <a:pt x="45203" y="53254"/>
                  </a:lnTo>
                  <a:lnTo>
                    <a:pt x="59963" y="84856"/>
                  </a:lnTo>
                  <a:lnTo>
                    <a:pt x="77318" y="121030"/>
                  </a:lnTo>
                  <a:lnTo>
                    <a:pt x="92117" y="146826"/>
                  </a:lnTo>
                  <a:lnTo>
                    <a:pt x="109984" y="175225"/>
                  </a:lnTo>
                  <a:lnTo>
                    <a:pt x="126955" y="202522"/>
                  </a:lnTo>
                  <a:lnTo>
                    <a:pt x="142965" y="228765"/>
                  </a:lnTo>
                  <a:lnTo>
                    <a:pt x="158547" y="254540"/>
                  </a:lnTo>
                  <a:lnTo>
                    <a:pt x="173939" y="280106"/>
                  </a:lnTo>
                  <a:lnTo>
                    <a:pt x="196884" y="316042"/>
                  </a:lnTo>
                  <a:lnTo>
                    <a:pt x="219770" y="345881"/>
                  </a:lnTo>
                  <a:lnTo>
                    <a:pt x="246213" y="378719"/>
                  </a:lnTo>
                  <a:lnTo>
                    <a:pt x="267742" y="402735"/>
                  </a:lnTo>
                  <a:lnTo>
                    <a:pt x="288361" y="41739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329"/>
            <p:cNvSpPr/>
            <p:nvPr/>
          </p:nvSpPr>
          <p:spPr>
            <a:xfrm>
              <a:off x="9029700" y="2743200"/>
              <a:ext cx="198120" cy="114301"/>
            </a:xfrm>
            <a:custGeom>
              <a:avLst/>
              <a:gdLst/>
              <a:ahLst/>
              <a:cxnLst/>
              <a:rect l="0" t="0" r="0" b="0"/>
              <a:pathLst>
                <a:path w="198120" h="114301">
                  <a:moveTo>
                    <a:pt x="0" y="114300"/>
                  </a:moveTo>
                  <a:lnTo>
                    <a:pt x="28185" y="87808"/>
                  </a:lnTo>
                  <a:lnTo>
                    <a:pt x="64771" y="66106"/>
                  </a:lnTo>
                  <a:lnTo>
                    <a:pt x="102446" y="44987"/>
                  </a:lnTo>
                  <a:lnTo>
                    <a:pt x="129351" y="31001"/>
                  </a:lnTo>
                  <a:lnTo>
                    <a:pt x="162692" y="14453"/>
                  </a:lnTo>
                  <a:lnTo>
                    <a:pt x="1981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SMARTInkShape-330"/>
          <p:cNvSpPr/>
          <p:nvPr/>
        </p:nvSpPr>
        <p:spPr>
          <a:xfrm>
            <a:off x="891904" y="5411841"/>
            <a:ext cx="426263" cy="337657"/>
          </a:xfrm>
          <a:custGeom>
            <a:avLst/>
            <a:gdLst/>
            <a:ahLst/>
            <a:cxnLst/>
            <a:rect l="0" t="0" r="0" b="0"/>
            <a:pathLst>
              <a:path w="426263" h="337657">
                <a:moveTo>
                  <a:pt x="418736" y="173619"/>
                </a:moveTo>
                <a:lnTo>
                  <a:pt x="418736" y="163012"/>
                </a:lnTo>
                <a:lnTo>
                  <a:pt x="420993" y="158181"/>
                </a:lnTo>
                <a:lnTo>
                  <a:pt x="423972" y="153211"/>
                </a:lnTo>
                <a:lnTo>
                  <a:pt x="425649" y="144806"/>
                </a:lnTo>
                <a:lnTo>
                  <a:pt x="426262" y="126415"/>
                </a:lnTo>
                <a:lnTo>
                  <a:pt x="422283" y="114006"/>
                </a:lnTo>
                <a:lnTo>
                  <a:pt x="408441" y="91175"/>
                </a:lnTo>
                <a:lnTo>
                  <a:pt x="370876" y="56710"/>
                </a:lnTo>
                <a:lnTo>
                  <a:pt x="354508" y="42365"/>
                </a:lnTo>
                <a:lnTo>
                  <a:pt x="319245" y="26742"/>
                </a:lnTo>
                <a:lnTo>
                  <a:pt x="281519" y="13657"/>
                </a:lnTo>
                <a:lnTo>
                  <a:pt x="258699" y="8253"/>
                </a:lnTo>
                <a:lnTo>
                  <a:pt x="228232" y="2383"/>
                </a:lnTo>
                <a:lnTo>
                  <a:pt x="192518" y="0"/>
                </a:lnTo>
                <a:lnTo>
                  <a:pt x="157868" y="4547"/>
                </a:lnTo>
                <a:lnTo>
                  <a:pt x="128646" y="5555"/>
                </a:lnTo>
                <a:lnTo>
                  <a:pt x="92476" y="9940"/>
                </a:lnTo>
                <a:lnTo>
                  <a:pt x="72676" y="16560"/>
                </a:lnTo>
                <a:lnTo>
                  <a:pt x="35308" y="41704"/>
                </a:lnTo>
                <a:lnTo>
                  <a:pt x="20835" y="55040"/>
                </a:lnTo>
                <a:lnTo>
                  <a:pt x="13856" y="64754"/>
                </a:lnTo>
                <a:lnTo>
                  <a:pt x="10189" y="74717"/>
                </a:lnTo>
                <a:lnTo>
                  <a:pt x="2405" y="106063"/>
                </a:lnTo>
                <a:lnTo>
                  <a:pt x="0" y="143274"/>
                </a:lnTo>
                <a:lnTo>
                  <a:pt x="3789" y="166038"/>
                </a:lnTo>
                <a:lnTo>
                  <a:pt x="23377" y="204104"/>
                </a:lnTo>
                <a:lnTo>
                  <a:pt x="47035" y="234580"/>
                </a:lnTo>
                <a:lnTo>
                  <a:pt x="83677" y="264390"/>
                </a:lnTo>
                <a:lnTo>
                  <a:pt x="113979" y="289291"/>
                </a:lnTo>
                <a:lnTo>
                  <a:pt x="149661" y="307350"/>
                </a:lnTo>
                <a:lnTo>
                  <a:pt x="184304" y="324087"/>
                </a:lnTo>
                <a:lnTo>
                  <a:pt x="213526" y="330809"/>
                </a:lnTo>
                <a:lnTo>
                  <a:pt x="243633" y="335058"/>
                </a:lnTo>
                <a:lnTo>
                  <a:pt x="263865" y="337656"/>
                </a:lnTo>
                <a:lnTo>
                  <a:pt x="293450" y="335205"/>
                </a:lnTo>
                <a:lnTo>
                  <a:pt x="319525" y="332409"/>
                </a:lnTo>
                <a:lnTo>
                  <a:pt x="355990" y="319410"/>
                </a:lnTo>
                <a:lnTo>
                  <a:pt x="371375" y="312075"/>
                </a:lnTo>
                <a:lnTo>
                  <a:pt x="400405" y="283511"/>
                </a:lnTo>
                <a:lnTo>
                  <a:pt x="415083" y="256568"/>
                </a:lnTo>
                <a:lnTo>
                  <a:pt x="420781" y="241812"/>
                </a:lnTo>
                <a:lnTo>
                  <a:pt x="420659" y="215179"/>
                </a:lnTo>
                <a:lnTo>
                  <a:pt x="413032" y="181075"/>
                </a:lnTo>
                <a:lnTo>
                  <a:pt x="401114" y="144862"/>
                </a:lnTo>
                <a:lnTo>
                  <a:pt x="382705" y="112999"/>
                </a:lnTo>
                <a:lnTo>
                  <a:pt x="357775" y="593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0" name="SMARTInkShape-Group66"/>
          <p:cNvGrpSpPr/>
          <p:nvPr/>
        </p:nvGrpSpPr>
        <p:grpSpPr>
          <a:xfrm>
            <a:off x="7224245" y="3573780"/>
            <a:ext cx="1675387" cy="502921"/>
            <a:chOff x="7224245" y="3573780"/>
            <a:chExt cx="1675387" cy="502921"/>
          </a:xfrm>
        </p:grpSpPr>
        <p:sp>
          <p:nvSpPr>
            <p:cNvPr id="12" name="SMARTInkShape-331"/>
            <p:cNvSpPr/>
            <p:nvPr/>
          </p:nvSpPr>
          <p:spPr>
            <a:xfrm>
              <a:off x="7224245" y="3680459"/>
              <a:ext cx="144295" cy="396242"/>
            </a:xfrm>
            <a:custGeom>
              <a:avLst/>
              <a:gdLst/>
              <a:ahLst/>
              <a:cxnLst/>
              <a:rect l="0" t="0" r="0" b="0"/>
              <a:pathLst>
                <a:path w="144295" h="396242">
                  <a:moveTo>
                    <a:pt x="144294" y="0"/>
                  </a:moveTo>
                  <a:lnTo>
                    <a:pt x="133688" y="0"/>
                  </a:lnTo>
                  <a:lnTo>
                    <a:pt x="128856" y="2258"/>
                  </a:lnTo>
                  <a:lnTo>
                    <a:pt x="99606" y="29485"/>
                  </a:lnTo>
                  <a:lnTo>
                    <a:pt x="70502" y="65117"/>
                  </a:lnTo>
                  <a:lnTo>
                    <a:pt x="45217" y="101865"/>
                  </a:lnTo>
                  <a:lnTo>
                    <a:pt x="24911" y="136209"/>
                  </a:lnTo>
                  <a:lnTo>
                    <a:pt x="10677" y="168299"/>
                  </a:lnTo>
                  <a:lnTo>
                    <a:pt x="1971" y="204114"/>
                  </a:lnTo>
                  <a:lnTo>
                    <a:pt x="0" y="239945"/>
                  </a:lnTo>
                  <a:lnTo>
                    <a:pt x="5693" y="273551"/>
                  </a:lnTo>
                  <a:lnTo>
                    <a:pt x="17230" y="304648"/>
                  </a:lnTo>
                  <a:lnTo>
                    <a:pt x="40480" y="337644"/>
                  </a:lnTo>
                  <a:lnTo>
                    <a:pt x="60539" y="361712"/>
                  </a:lnTo>
                  <a:lnTo>
                    <a:pt x="96991" y="386676"/>
                  </a:lnTo>
                  <a:lnTo>
                    <a:pt x="108031" y="391990"/>
                  </a:lnTo>
                  <a:lnTo>
                    <a:pt x="136674" y="3962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332"/>
            <p:cNvSpPr/>
            <p:nvPr/>
          </p:nvSpPr>
          <p:spPr>
            <a:xfrm>
              <a:off x="7437122" y="3825240"/>
              <a:ext cx="99059" cy="182747"/>
            </a:xfrm>
            <a:custGeom>
              <a:avLst/>
              <a:gdLst/>
              <a:ahLst/>
              <a:cxnLst/>
              <a:rect l="0" t="0" r="0" b="0"/>
              <a:pathLst>
                <a:path w="99059" h="182747">
                  <a:moveTo>
                    <a:pt x="15238" y="114300"/>
                  </a:moveTo>
                  <a:lnTo>
                    <a:pt x="14391" y="146858"/>
                  </a:lnTo>
                  <a:lnTo>
                    <a:pt x="8677" y="162164"/>
                  </a:lnTo>
                  <a:lnTo>
                    <a:pt x="7620" y="182746"/>
                  </a:lnTo>
                  <a:lnTo>
                    <a:pt x="7618" y="178795"/>
                  </a:lnTo>
                  <a:lnTo>
                    <a:pt x="5360" y="174573"/>
                  </a:lnTo>
                  <a:lnTo>
                    <a:pt x="2381" y="169875"/>
                  </a:lnTo>
                  <a:lnTo>
                    <a:pt x="704" y="161622"/>
                  </a:lnTo>
                  <a:lnTo>
                    <a:pt x="25" y="124324"/>
                  </a:lnTo>
                  <a:lnTo>
                    <a:pt x="0" y="87407"/>
                  </a:lnTo>
                  <a:lnTo>
                    <a:pt x="844" y="56098"/>
                  </a:lnTo>
                  <a:lnTo>
                    <a:pt x="4043" y="47227"/>
                  </a:lnTo>
                  <a:lnTo>
                    <a:pt x="10545" y="39899"/>
                  </a:lnTo>
                  <a:lnTo>
                    <a:pt x="43349" y="20425"/>
                  </a:lnTo>
                  <a:lnTo>
                    <a:pt x="76675" y="7153"/>
                  </a:lnTo>
                  <a:lnTo>
                    <a:pt x="89321" y="2119"/>
                  </a:lnTo>
                  <a:lnTo>
                    <a:pt x="9905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333"/>
            <p:cNvSpPr/>
            <p:nvPr/>
          </p:nvSpPr>
          <p:spPr>
            <a:xfrm>
              <a:off x="7764780" y="3787140"/>
              <a:ext cx="22860" cy="265367"/>
            </a:xfrm>
            <a:custGeom>
              <a:avLst/>
              <a:gdLst/>
              <a:ahLst/>
              <a:cxnLst/>
              <a:rect l="0" t="0" r="0" b="0"/>
              <a:pathLst>
                <a:path w="22860" h="265367">
                  <a:moveTo>
                    <a:pt x="22859" y="0"/>
                  </a:moveTo>
                  <a:lnTo>
                    <a:pt x="22012" y="33552"/>
                  </a:lnTo>
                  <a:lnTo>
                    <a:pt x="15945" y="64393"/>
                  </a:lnTo>
                  <a:lnTo>
                    <a:pt x="11287" y="99512"/>
                  </a:lnTo>
                  <a:lnTo>
                    <a:pt x="8102" y="137219"/>
                  </a:lnTo>
                  <a:lnTo>
                    <a:pt x="3669" y="171696"/>
                  </a:lnTo>
                  <a:lnTo>
                    <a:pt x="484" y="206859"/>
                  </a:lnTo>
                  <a:lnTo>
                    <a:pt x="42" y="243269"/>
                  </a:lnTo>
                  <a:lnTo>
                    <a:pt x="0" y="265366"/>
                  </a:lnTo>
                  <a:lnTo>
                    <a:pt x="0" y="2590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334"/>
            <p:cNvSpPr/>
            <p:nvPr/>
          </p:nvSpPr>
          <p:spPr>
            <a:xfrm>
              <a:off x="7750692" y="3689956"/>
              <a:ext cx="261086" cy="310545"/>
            </a:xfrm>
            <a:custGeom>
              <a:avLst/>
              <a:gdLst/>
              <a:ahLst/>
              <a:cxnLst/>
              <a:rect l="0" t="0" r="0" b="0"/>
              <a:pathLst>
                <a:path w="261086" h="310545">
                  <a:moveTo>
                    <a:pt x="14088" y="181003"/>
                  </a:moveTo>
                  <a:lnTo>
                    <a:pt x="10042" y="176958"/>
                  </a:lnTo>
                  <a:lnTo>
                    <a:pt x="8056" y="172715"/>
                  </a:lnTo>
                  <a:lnTo>
                    <a:pt x="0" y="140913"/>
                  </a:lnTo>
                  <a:lnTo>
                    <a:pt x="5510" y="107615"/>
                  </a:lnTo>
                  <a:lnTo>
                    <a:pt x="19408" y="71799"/>
                  </a:lnTo>
                  <a:lnTo>
                    <a:pt x="31632" y="51467"/>
                  </a:lnTo>
                  <a:lnTo>
                    <a:pt x="55031" y="26910"/>
                  </a:lnTo>
                  <a:lnTo>
                    <a:pt x="86081" y="8581"/>
                  </a:lnTo>
                  <a:lnTo>
                    <a:pt x="111564" y="440"/>
                  </a:lnTo>
                  <a:lnTo>
                    <a:pt x="123451" y="0"/>
                  </a:lnTo>
                  <a:lnTo>
                    <a:pt x="159221" y="8865"/>
                  </a:lnTo>
                  <a:lnTo>
                    <a:pt x="183333" y="19405"/>
                  </a:lnTo>
                  <a:lnTo>
                    <a:pt x="209544" y="41765"/>
                  </a:lnTo>
                  <a:lnTo>
                    <a:pt x="220826" y="56680"/>
                  </a:lnTo>
                  <a:lnTo>
                    <a:pt x="225486" y="71824"/>
                  </a:lnTo>
                  <a:lnTo>
                    <a:pt x="226213" y="97348"/>
                  </a:lnTo>
                  <a:lnTo>
                    <a:pt x="223230" y="108828"/>
                  </a:lnTo>
                  <a:lnTo>
                    <a:pt x="212745" y="124811"/>
                  </a:lnTo>
                  <a:lnTo>
                    <a:pt x="198914" y="136225"/>
                  </a:lnTo>
                  <a:lnTo>
                    <a:pt x="165741" y="150313"/>
                  </a:lnTo>
                  <a:lnTo>
                    <a:pt x="133525" y="162349"/>
                  </a:lnTo>
                  <a:lnTo>
                    <a:pt x="97000" y="165464"/>
                  </a:lnTo>
                  <a:lnTo>
                    <a:pt x="75542" y="165760"/>
                  </a:lnTo>
                  <a:lnTo>
                    <a:pt x="92972" y="165763"/>
                  </a:lnTo>
                  <a:lnTo>
                    <a:pt x="128592" y="181201"/>
                  </a:lnTo>
                  <a:lnTo>
                    <a:pt x="143688" y="190940"/>
                  </a:lnTo>
                  <a:lnTo>
                    <a:pt x="179192" y="224319"/>
                  </a:lnTo>
                  <a:lnTo>
                    <a:pt x="198662" y="245377"/>
                  </a:lnTo>
                  <a:lnTo>
                    <a:pt x="222227" y="281053"/>
                  </a:lnTo>
                  <a:lnTo>
                    <a:pt x="232580" y="291552"/>
                  </a:lnTo>
                  <a:lnTo>
                    <a:pt x="257411" y="308215"/>
                  </a:lnTo>
                  <a:lnTo>
                    <a:pt x="261085" y="309508"/>
                  </a:lnTo>
                  <a:lnTo>
                    <a:pt x="260878" y="309854"/>
                  </a:lnTo>
                  <a:lnTo>
                    <a:pt x="257927" y="31054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335"/>
            <p:cNvSpPr/>
            <p:nvPr/>
          </p:nvSpPr>
          <p:spPr>
            <a:xfrm>
              <a:off x="8107688" y="3733972"/>
              <a:ext cx="311795" cy="273899"/>
            </a:xfrm>
            <a:custGeom>
              <a:avLst/>
              <a:gdLst/>
              <a:ahLst/>
              <a:cxnLst/>
              <a:rect l="0" t="0" r="0" b="0"/>
              <a:pathLst>
                <a:path w="311795" h="273899">
                  <a:moveTo>
                    <a:pt x="15231" y="45547"/>
                  </a:moveTo>
                  <a:lnTo>
                    <a:pt x="15231" y="56154"/>
                  </a:lnTo>
                  <a:lnTo>
                    <a:pt x="8317" y="88204"/>
                  </a:lnTo>
                  <a:lnTo>
                    <a:pt x="7751" y="120891"/>
                  </a:lnTo>
                  <a:lnTo>
                    <a:pt x="7639" y="156104"/>
                  </a:lnTo>
                  <a:lnTo>
                    <a:pt x="7619" y="185643"/>
                  </a:lnTo>
                  <a:lnTo>
                    <a:pt x="6767" y="219882"/>
                  </a:lnTo>
                  <a:lnTo>
                    <a:pt x="698" y="255126"/>
                  </a:lnTo>
                  <a:lnTo>
                    <a:pt x="0" y="273898"/>
                  </a:lnTo>
                  <a:lnTo>
                    <a:pt x="4039" y="270028"/>
                  </a:lnTo>
                  <a:lnTo>
                    <a:pt x="6024" y="263568"/>
                  </a:lnTo>
                  <a:lnTo>
                    <a:pt x="7402" y="233807"/>
                  </a:lnTo>
                  <a:lnTo>
                    <a:pt x="9828" y="197003"/>
                  </a:lnTo>
                  <a:lnTo>
                    <a:pt x="13631" y="167188"/>
                  </a:lnTo>
                  <a:lnTo>
                    <a:pt x="14757" y="136904"/>
                  </a:lnTo>
                  <a:lnTo>
                    <a:pt x="17349" y="106483"/>
                  </a:lnTo>
                  <a:lnTo>
                    <a:pt x="21765" y="69908"/>
                  </a:lnTo>
                  <a:lnTo>
                    <a:pt x="24966" y="38794"/>
                  </a:lnTo>
                  <a:lnTo>
                    <a:pt x="28840" y="22944"/>
                  </a:lnTo>
                  <a:lnTo>
                    <a:pt x="30463" y="0"/>
                  </a:lnTo>
                  <a:lnTo>
                    <a:pt x="34514" y="3924"/>
                  </a:lnTo>
                  <a:lnTo>
                    <a:pt x="36501" y="10397"/>
                  </a:lnTo>
                  <a:lnTo>
                    <a:pt x="39878" y="23562"/>
                  </a:lnTo>
                  <a:lnTo>
                    <a:pt x="51027" y="55133"/>
                  </a:lnTo>
                  <a:lnTo>
                    <a:pt x="60997" y="92158"/>
                  </a:lnTo>
                  <a:lnTo>
                    <a:pt x="70843" y="119754"/>
                  </a:lnTo>
                  <a:lnTo>
                    <a:pt x="89340" y="151834"/>
                  </a:lnTo>
                  <a:lnTo>
                    <a:pt x="122640" y="188018"/>
                  </a:lnTo>
                  <a:lnTo>
                    <a:pt x="144988" y="202625"/>
                  </a:lnTo>
                  <a:lnTo>
                    <a:pt x="175294" y="219192"/>
                  </a:lnTo>
                  <a:lnTo>
                    <a:pt x="202169" y="225691"/>
                  </a:lnTo>
                  <a:lnTo>
                    <a:pt x="235508" y="227887"/>
                  </a:lnTo>
                  <a:lnTo>
                    <a:pt x="251139" y="228187"/>
                  </a:lnTo>
                  <a:lnTo>
                    <a:pt x="266552" y="223805"/>
                  </a:lnTo>
                  <a:lnTo>
                    <a:pt x="293100" y="211239"/>
                  </a:lnTo>
                  <a:lnTo>
                    <a:pt x="301852" y="201315"/>
                  </a:lnTo>
                  <a:lnTo>
                    <a:pt x="307719" y="188438"/>
                  </a:lnTo>
                  <a:lnTo>
                    <a:pt x="311794" y="156024"/>
                  </a:lnTo>
                  <a:lnTo>
                    <a:pt x="304041" y="121244"/>
                  </a:lnTo>
                  <a:lnTo>
                    <a:pt x="294483" y="95213"/>
                  </a:lnTo>
                  <a:lnTo>
                    <a:pt x="282923" y="78984"/>
                  </a:lnTo>
                  <a:lnTo>
                    <a:pt x="247144" y="43879"/>
                  </a:lnTo>
                  <a:lnTo>
                    <a:pt x="213351" y="1506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336"/>
            <p:cNvSpPr/>
            <p:nvPr/>
          </p:nvSpPr>
          <p:spPr>
            <a:xfrm>
              <a:off x="8526780" y="3666538"/>
              <a:ext cx="213360" cy="318129"/>
            </a:xfrm>
            <a:custGeom>
              <a:avLst/>
              <a:gdLst/>
              <a:ahLst/>
              <a:cxnLst/>
              <a:rect l="0" t="0" r="0" b="0"/>
              <a:pathLst>
                <a:path w="213360" h="318129">
                  <a:moveTo>
                    <a:pt x="15239" y="29162"/>
                  </a:moveTo>
                  <a:lnTo>
                    <a:pt x="15239" y="63561"/>
                  </a:lnTo>
                  <a:lnTo>
                    <a:pt x="15239" y="101316"/>
                  </a:lnTo>
                  <a:lnTo>
                    <a:pt x="15239" y="137049"/>
                  </a:lnTo>
                  <a:lnTo>
                    <a:pt x="15239" y="166679"/>
                  </a:lnTo>
                  <a:lnTo>
                    <a:pt x="12981" y="196907"/>
                  </a:lnTo>
                  <a:lnTo>
                    <a:pt x="9208" y="227313"/>
                  </a:lnTo>
                  <a:lnTo>
                    <a:pt x="7933" y="263882"/>
                  </a:lnTo>
                  <a:lnTo>
                    <a:pt x="1087" y="300364"/>
                  </a:lnTo>
                  <a:lnTo>
                    <a:pt x="28" y="318128"/>
                  </a:lnTo>
                  <a:lnTo>
                    <a:pt x="0" y="286682"/>
                  </a:lnTo>
                  <a:lnTo>
                    <a:pt x="4045" y="253408"/>
                  </a:lnTo>
                  <a:lnTo>
                    <a:pt x="10605" y="224204"/>
                  </a:lnTo>
                  <a:lnTo>
                    <a:pt x="13866" y="194103"/>
                  </a:lnTo>
                  <a:lnTo>
                    <a:pt x="14832" y="163734"/>
                  </a:lnTo>
                  <a:lnTo>
                    <a:pt x="19165" y="133287"/>
                  </a:lnTo>
                  <a:lnTo>
                    <a:pt x="22129" y="98742"/>
                  </a:lnTo>
                  <a:lnTo>
                    <a:pt x="22715" y="67459"/>
                  </a:lnTo>
                  <a:lnTo>
                    <a:pt x="23687" y="40508"/>
                  </a:lnTo>
                  <a:lnTo>
                    <a:pt x="31117" y="7426"/>
                  </a:lnTo>
                  <a:lnTo>
                    <a:pt x="34431" y="3132"/>
                  </a:lnTo>
                  <a:lnTo>
                    <a:pt x="38727" y="660"/>
                  </a:lnTo>
                  <a:lnTo>
                    <a:pt x="41058" y="0"/>
                  </a:lnTo>
                  <a:lnTo>
                    <a:pt x="42611" y="407"/>
                  </a:lnTo>
                  <a:lnTo>
                    <a:pt x="43648" y="1525"/>
                  </a:lnTo>
                  <a:lnTo>
                    <a:pt x="45645" y="5025"/>
                  </a:lnTo>
                  <a:lnTo>
                    <a:pt x="66951" y="41345"/>
                  </a:lnTo>
                  <a:lnTo>
                    <a:pt x="84502" y="74027"/>
                  </a:lnTo>
                  <a:lnTo>
                    <a:pt x="104274" y="105193"/>
                  </a:lnTo>
                  <a:lnTo>
                    <a:pt x="124486" y="141045"/>
                  </a:lnTo>
                  <a:lnTo>
                    <a:pt x="149863" y="177198"/>
                  </a:lnTo>
                  <a:lnTo>
                    <a:pt x="175260" y="210212"/>
                  </a:lnTo>
                  <a:lnTo>
                    <a:pt x="202902" y="246527"/>
                  </a:lnTo>
                  <a:lnTo>
                    <a:pt x="213359" y="2577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337"/>
            <p:cNvSpPr/>
            <p:nvPr/>
          </p:nvSpPr>
          <p:spPr>
            <a:xfrm>
              <a:off x="8535458" y="3840480"/>
              <a:ext cx="181823" cy="15240"/>
            </a:xfrm>
            <a:custGeom>
              <a:avLst/>
              <a:gdLst/>
              <a:ahLst/>
              <a:cxnLst/>
              <a:rect l="0" t="0" r="0" b="0"/>
              <a:pathLst>
                <a:path w="181823" h="15240">
                  <a:moveTo>
                    <a:pt x="6561" y="15239"/>
                  </a:moveTo>
                  <a:lnTo>
                    <a:pt x="0" y="15239"/>
                  </a:lnTo>
                  <a:lnTo>
                    <a:pt x="3301" y="15239"/>
                  </a:lnTo>
                  <a:lnTo>
                    <a:pt x="31532" y="8679"/>
                  </a:lnTo>
                  <a:lnTo>
                    <a:pt x="66402" y="6982"/>
                  </a:lnTo>
                  <a:lnTo>
                    <a:pt x="95882" y="2445"/>
                  </a:lnTo>
                  <a:lnTo>
                    <a:pt x="133927" y="482"/>
                  </a:lnTo>
                  <a:lnTo>
                    <a:pt x="171083" y="42"/>
                  </a:lnTo>
                  <a:lnTo>
                    <a:pt x="18182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338"/>
            <p:cNvSpPr/>
            <p:nvPr/>
          </p:nvSpPr>
          <p:spPr>
            <a:xfrm>
              <a:off x="8648700" y="3573780"/>
              <a:ext cx="250932" cy="464821"/>
            </a:xfrm>
            <a:custGeom>
              <a:avLst/>
              <a:gdLst/>
              <a:ahLst/>
              <a:cxnLst/>
              <a:rect l="0" t="0" r="0" b="0"/>
              <a:pathLst>
                <a:path w="250932" h="464821">
                  <a:moveTo>
                    <a:pt x="0" y="0"/>
                  </a:moveTo>
                  <a:lnTo>
                    <a:pt x="0" y="4045"/>
                  </a:lnTo>
                  <a:lnTo>
                    <a:pt x="4515" y="8288"/>
                  </a:lnTo>
                  <a:lnTo>
                    <a:pt x="40832" y="29659"/>
                  </a:lnTo>
                  <a:lnTo>
                    <a:pt x="74983" y="54683"/>
                  </a:lnTo>
                  <a:lnTo>
                    <a:pt x="110484" y="84085"/>
                  </a:lnTo>
                  <a:lnTo>
                    <a:pt x="140074" y="110803"/>
                  </a:lnTo>
                  <a:lnTo>
                    <a:pt x="170290" y="136124"/>
                  </a:lnTo>
                  <a:lnTo>
                    <a:pt x="196647" y="167803"/>
                  </a:lnTo>
                  <a:lnTo>
                    <a:pt x="220543" y="199955"/>
                  </a:lnTo>
                  <a:lnTo>
                    <a:pt x="235620" y="234976"/>
                  </a:lnTo>
                  <a:lnTo>
                    <a:pt x="245449" y="272164"/>
                  </a:lnTo>
                  <a:lnTo>
                    <a:pt x="249679" y="305948"/>
                  </a:lnTo>
                  <a:lnTo>
                    <a:pt x="250931" y="341453"/>
                  </a:lnTo>
                  <a:lnTo>
                    <a:pt x="243213" y="374738"/>
                  </a:lnTo>
                  <a:lnTo>
                    <a:pt x="230201" y="406049"/>
                  </a:lnTo>
                  <a:lnTo>
                    <a:pt x="210635" y="440040"/>
                  </a:lnTo>
                  <a:lnTo>
                    <a:pt x="190500" y="4648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SMARTInkShape-Group67"/>
          <p:cNvGrpSpPr/>
          <p:nvPr/>
        </p:nvGrpSpPr>
        <p:grpSpPr>
          <a:xfrm>
            <a:off x="3208218" y="3886227"/>
            <a:ext cx="1354071" cy="365733"/>
            <a:chOff x="3208218" y="3886227"/>
            <a:chExt cx="1354071" cy="365733"/>
          </a:xfrm>
        </p:grpSpPr>
        <p:sp>
          <p:nvSpPr>
            <p:cNvPr id="21" name="SMARTInkShape-339"/>
            <p:cNvSpPr/>
            <p:nvPr/>
          </p:nvSpPr>
          <p:spPr>
            <a:xfrm>
              <a:off x="3604259" y="4000500"/>
              <a:ext cx="22861" cy="190501"/>
            </a:xfrm>
            <a:custGeom>
              <a:avLst/>
              <a:gdLst/>
              <a:ahLst/>
              <a:cxnLst/>
              <a:rect l="0" t="0" r="0" b="0"/>
              <a:pathLst>
                <a:path w="22861" h="190501">
                  <a:moveTo>
                    <a:pt x="22860" y="0"/>
                  </a:moveTo>
                  <a:lnTo>
                    <a:pt x="16300" y="0"/>
                  </a:lnTo>
                  <a:lnTo>
                    <a:pt x="15947" y="846"/>
                  </a:lnTo>
                  <a:lnTo>
                    <a:pt x="15246" y="34896"/>
                  </a:lnTo>
                  <a:lnTo>
                    <a:pt x="15241" y="71350"/>
                  </a:lnTo>
                  <a:lnTo>
                    <a:pt x="15241" y="107045"/>
                  </a:lnTo>
                  <a:lnTo>
                    <a:pt x="8680" y="141825"/>
                  </a:lnTo>
                  <a:lnTo>
                    <a:pt x="5502" y="167585"/>
                  </a:lnTo>
                  <a:lnTo>
                    <a:pt x="0" y="1905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340"/>
            <p:cNvSpPr/>
            <p:nvPr/>
          </p:nvSpPr>
          <p:spPr>
            <a:xfrm>
              <a:off x="3360419" y="4107180"/>
              <a:ext cx="167641" cy="22861"/>
            </a:xfrm>
            <a:custGeom>
              <a:avLst/>
              <a:gdLst/>
              <a:ahLst/>
              <a:cxnLst/>
              <a:rect l="0" t="0" r="0" b="0"/>
              <a:pathLst>
                <a:path w="167641" h="22861">
                  <a:moveTo>
                    <a:pt x="0" y="22860"/>
                  </a:moveTo>
                  <a:lnTo>
                    <a:pt x="34252" y="22013"/>
                  </a:lnTo>
                  <a:lnTo>
                    <a:pt x="72142" y="15946"/>
                  </a:lnTo>
                  <a:lnTo>
                    <a:pt x="103370" y="13121"/>
                  </a:lnTo>
                  <a:lnTo>
                    <a:pt x="131645" y="8344"/>
                  </a:lnTo>
                  <a:lnTo>
                    <a:pt x="146345" y="6988"/>
                  </a:lnTo>
                  <a:lnTo>
                    <a:pt x="16764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341"/>
            <p:cNvSpPr/>
            <p:nvPr/>
          </p:nvSpPr>
          <p:spPr>
            <a:xfrm>
              <a:off x="3421388" y="4023359"/>
              <a:ext cx="15232" cy="190501"/>
            </a:xfrm>
            <a:custGeom>
              <a:avLst/>
              <a:gdLst/>
              <a:ahLst/>
              <a:cxnLst/>
              <a:rect l="0" t="0" r="0" b="0"/>
              <a:pathLst>
                <a:path w="15232" h="190501">
                  <a:moveTo>
                    <a:pt x="15231" y="0"/>
                  </a:moveTo>
                  <a:lnTo>
                    <a:pt x="15231" y="4045"/>
                  </a:lnTo>
                  <a:lnTo>
                    <a:pt x="14385" y="5237"/>
                  </a:lnTo>
                  <a:lnTo>
                    <a:pt x="12974" y="6032"/>
                  </a:lnTo>
                  <a:lnTo>
                    <a:pt x="11186" y="6561"/>
                  </a:lnTo>
                  <a:lnTo>
                    <a:pt x="9995" y="7761"/>
                  </a:lnTo>
                  <a:lnTo>
                    <a:pt x="8671" y="11352"/>
                  </a:lnTo>
                  <a:lnTo>
                    <a:pt x="7624" y="46403"/>
                  </a:lnTo>
                  <a:lnTo>
                    <a:pt x="7612" y="81321"/>
                  </a:lnTo>
                  <a:lnTo>
                    <a:pt x="6765" y="106845"/>
                  </a:lnTo>
                  <a:lnTo>
                    <a:pt x="306" y="143207"/>
                  </a:lnTo>
                  <a:lnTo>
                    <a:pt x="0" y="170074"/>
                  </a:lnTo>
                  <a:lnTo>
                    <a:pt x="2253" y="175213"/>
                  </a:lnTo>
                  <a:lnTo>
                    <a:pt x="5230" y="180320"/>
                  </a:lnTo>
                  <a:lnTo>
                    <a:pt x="7612" y="1905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342"/>
            <p:cNvSpPr/>
            <p:nvPr/>
          </p:nvSpPr>
          <p:spPr>
            <a:xfrm>
              <a:off x="3208218" y="3985352"/>
              <a:ext cx="129342" cy="266608"/>
            </a:xfrm>
            <a:custGeom>
              <a:avLst/>
              <a:gdLst/>
              <a:ahLst/>
              <a:cxnLst/>
              <a:rect l="0" t="0" r="0" b="0"/>
              <a:pathLst>
                <a:path w="129342" h="266608">
                  <a:moveTo>
                    <a:pt x="68382" y="7528"/>
                  </a:moveTo>
                  <a:lnTo>
                    <a:pt x="68382" y="0"/>
                  </a:lnTo>
                  <a:lnTo>
                    <a:pt x="64336" y="3980"/>
                  </a:lnTo>
                  <a:lnTo>
                    <a:pt x="60092" y="5951"/>
                  </a:lnTo>
                  <a:lnTo>
                    <a:pt x="57776" y="6476"/>
                  </a:lnTo>
                  <a:lnTo>
                    <a:pt x="56231" y="8520"/>
                  </a:lnTo>
                  <a:lnTo>
                    <a:pt x="54515" y="15306"/>
                  </a:lnTo>
                  <a:lnTo>
                    <a:pt x="49236" y="21709"/>
                  </a:lnTo>
                  <a:lnTo>
                    <a:pt x="36095" y="32718"/>
                  </a:lnTo>
                  <a:lnTo>
                    <a:pt x="27959" y="44531"/>
                  </a:lnTo>
                  <a:lnTo>
                    <a:pt x="12520" y="80255"/>
                  </a:lnTo>
                  <a:lnTo>
                    <a:pt x="2062" y="112496"/>
                  </a:lnTo>
                  <a:lnTo>
                    <a:pt x="0" y="150568"/>
                  </a:lnTo>
                  <a:lnTo>
                    <a:pt x="2118" y="169290"/>
                  </a:lnTo>
                  <a:lnTo>
                    <a:pt x="15245" y="205132"/>
                  </a:lnTo>
                  <a:lnTo>
                    <a:pt x="24979" y="220735"/>
                  </a:lnTo>
                  <a:lnTo>
                    <a:pt x="48367" y="245421"/>
                  </a:lnTo>
                  <a:lnTo>
                    <a:pt x="58357" y="252393"/>
                  </a:lnTo>
                  <a:lnTo>
                    <a:pt x="93790" y="263839"/>
                  </a:lnTo>
                  <a:lnTo>
                    <a:pt x="129341" y="26660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343"/>
            <p:cNvSpPr/>
            <p:nvPr/>
          </p:nvSpPr>
          <p:spPr>
            <a:xfrm>
              <a:off x="3589333" y="3962848"/>
              <a:ext cx="220668" cy="197672"/>
            </a:xfrm>
            <a:custGeom>
              <a:avLst/>
              <a:gdLst/>
              <a:ahLst/>
              <a:cxnLst/>
              <a:rect l="0" t="0" r="0" b="0"/>
              <a:pathLst>
                <a:path w="220668" h="197672">
                  <a:moveTo>
                    <a:pt x="7307" y="83371"/>
                  </a:moveTo>
                  <a:lnTo>
                    <a:pt x="7307" y="79326"/>
                  </a:lnTo>
                  <a:lnTo>
                    <a:pt x="5049" y="75083"/>
                  </a:lnTo>
                  <a:lnTo>
                    <a:pt x="2070" y="70374"/>
                  </a:lnTo>
                  <a:lnTo>
                    <a:pt x="157" y="60453"/>
                  </a:lnTo>
                  <a:lnTo>
                    <a:pt x="0" y="57932"/>
                  </a:lnTo>
                  <a:lnTo>
                    <a:pt x="2084" y="52874"/>
                  </a:lnTo>
                  <a:lnTo>
                    <a:pt x="24168" y="28549"/>
                  </a:lnTo>
                  <a:lnTo>
                    <a:pt x="57413" y="12345"/>
                  </a:lnTo>
                  <a:lnTo>
                    <a:pt x="89446" y="1822"/>
                  </a:lnTo>
                  <a:lnTo>
                    <a:pt x="111115" y="0"/>
                  </a:lnTo>
                  <a:lnTo>
                    <a:pt x="126588" y="3730"/>
                  </a:lnTo>
                  <a:lnTo>
                    <a:pt x="141897" y="10197"/>
                  </a:lnTo>
                  <a:lnTo>
                    <a:pt x="149816" y="17265"/>
                  </a:lnTo>
                  <a:lnTo>
                    <a:pt x="155311" y="26051"/>
                  </a:lnTo>
                  <a:lnTo>
                    <a:pt x="163711" y="55528"/>
                  </a:lnTo>
                  <a:lnTo>
                    <a:pt x="157757" y="90997"/>
                  </a:lnTo>
                  <a:lnTo>
                    <a:pt x="152913" y="101154"/>
                  </a:lnTo>
                  <a:lnTo>
                    <a:pt x="140666" y="115546"/>
                  </a:lnTo>
                  <a:lnTo>
                    <a:pt x="131206" y="122507"/>
                  </a:lnTo>
                  <a:lnTo>
                    <a:pt x="121358" y="126165"/>
                  </a:lnTo>
                  <a:lnTo>
                    <a:pt x="90078" y="135481"/>
                  </a:lnTo>
                  <a:lnTo>
                    <a:pt x="87041" y="135044"/>
                  </a:lnTo>
                  <a:lnTo>
                    <a:pt x="68325" y="127256"/>
                  </a:lnTo>
                  <a:lnTo>
                    <a:pt x="54219" y="115011"/>
                  </a:lnTo>
                  <a:lnTo>
                    <a:pt x="54668" y="114624"/>
                  </a:lnTo>
                  <a:lnTo>
                    <a:pt x="59692" y="113953"/>
                  </a:lnTo>
                  <a:lnTo>
                    <a:pt x="66541" y="119109"/>
                  </a:lnTo>
                  <a:lnTo>
                    <a:pt x="73588" y="121618"/>
                  </a:lnTo>
                  <a:lnTo>
                    <a:pt x="93845" y="135254"/>
                  </a:lnTo>
                  <a:lnTo>
                    <a:pt x="108158" y="150409"/>
                  </a:lnTo>
                  <a:lnTo>
                    <a:pt x="144553" y="177448"/>
                  </a:lnTo>
                  <a:lnTo>
                    <a:pt x="165634" y="192270"/>
                  </a:lnTo>
                  <a:lnTo>
                    <a:pt x="180277" y="196071"/>
                  </a:lnTo>
                  <a:lnTo>
                    <a:pt x="220667" y="19767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344"/>
            <p:cNvSpPr/>
            <p:nvPr/>
          </p:nvSpPr>
          <p:spPr>
            <a:xfrm>
              <a:off x="3901448" y="3996502"/>
              <a:ext cx="272435" cy="193909"/>
            </a:xfrm>
            <a:custGeom>
              <a:avLst/>
              <a:gdLst/>
              <a:ahLst/>
              <a:cxnLst/>
              <a:rect l="0" t="0" r="0" b="0"/>
              <a:pathLst>
                <a:path w="272435" h="193909">
                  <a:moveTo>
                    <a:pt x="30471" y="26857"/>
                  </a:moveTo>
                  <a:lnTo>
                    <a:pt x="26426" y="26857"/>
                  </a:lnTo>
                  <a:lnTo>
                    <a:pt x="25235" y="27704"/>
                  </a:lnTo>
                  <a:lnTo>
                    <a:pt x="24441" y="29115"/>
                  </a:lnTo>
                  <a:lnTo>
                    <a:pt x="23165" y="37464"/>
                  </a:lnTo>
                  <a:lnTo>
                    <a:pt x="22023" y="73904"/>
                  </a:lnTo>
                  <a:lnTo>
                    <a:pt x="16293" y="106807"/>
                  </a:lnTo>
                  <a:lnTo>
                    <a:pt x="9340" y="139393"/>
                  </a:lnTo>
                  <a:lnTo>
                    <a:pt x="7533" y="149687"/>
                  </a:lnTo>
                  <a:lnTo>
                    <a:pt x="21" y="171491"/>
                  </a:lnTo>
                  <a:lnTo>
                    <a:pt x="0" y="167549"/>
                  </a:lnTo>
                  <a:lnTo>
                    <a:pt x="9399" y="131021"/>
                  </a:lnTo>
                  <a:lnTo>
                    <a:pt x="20547" y="95106"/>
                  </a:lnTo>
                  <a:lnTo>
                    <a:pt x="33043" y="57293"/>
                  </a:lnTo>
                  <a:lnTo>
                    <a:pt x="44209" y="22220"/>
                  </a:lnTo>
                  <a:lnTo>
                    <a:pt x="45266" y="10714"/>
                  </a:lnTo>
                  <a:lnTo>
                    <a:pt x="46261" y="8475"/>
                  </a:lnTo>
                  <a:lnTo>
                    <a:pt x="47772" y="6982"/>
                  </a:lnTo>
                  <a:lnTo>
                    <a:pt x="49625" y="5987"/>
                  </a:lnTo>
                  <a:lnTo>
                    <a:pt x="50861" y="4477"/>
                  </a:lnTo>
                  <a:lnTo>
                    <a:pt x="52599" y="0"/>
                  </a:lnTo>
                  <a:lnTo>
                    <a:pt x="52843" y="486"/>
                  </a:lnTo>
                  <a:lnTo>
                    <a:pt x="54177" y="38238"/>
                  </a:lnTo>
                  <a:lnTo>
                    <a:pt x="63937" y="73072"/>
                  </a:lnTo>
                  <a:lnTo>
                    <a:pt x="78508" y="110743"/>
                  </a:lnTo>
                  <a:lnTo>
                    <a:pt x="96660" y="147939"/>
                  </a:lnTo>
                  <a:lnTo>
                    <a:pt x="110855" y="165557"/>
                  </a:lnTo>
                  <a:lnTo>
                    <a:pt x="130771" y="180654"/>
                  </a:lnTo>
                  <a:lnTo>
                    <a:pt x="152759" y="190019"/>
                  </a:lnTo>
                  <a:lnTo>
                    <a:pt x="186495" y="193908"/>
                  </a:lnTo>
                  <a:lnTo>
                    <a:pt x="213221" y="188297"/>
                  </a:lnTo>
                  <a:lnTo>
                    <a:pt x="240940" y="176570"/>
                  </a:lnTo>
                  <a:lnTo>
                    <a:pt x="249038" y="167057"/>
                  </a:lnTo>
                  <a:lnTo>
                    <a:pt x="266479" y="131546"/>
                  </a:lnTo>
                  <a:lnTo>
                    <a:pt x="271991" y="110088"/>
                  </a:lnTo>
                  <a:lnTo>
                    <a:pt x="272434" y="96022"/>
                  </a:lnTo>
                  <a:lnTo>
                    <a:pt x="266461" y="62692"/>
                  </a:lnTo>
                  <a:lnTo>
                    <a:pt x="260790" y="48105"/>
                  </a:lnTo>
                  <a:lnTo>
                    <a:pt x="241259" y="24453"/>
                  </a:lnTo>
                  <a:lnTo>
                    <a:pt x="236197" y="21555"/>
                  </a:lnTo>
                  <a:lnTo>
                    <a:pt x="233662" y="20783"/>
                  </a:lnTo>
                  <a:lnTo>
                    <a:pt x="231972" y="19421"/>
                  </a:lnTo>
                  <a:lnTo>
                    <a:pt x="228592" y="1161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345"/>
            <p:cNvSpPr/>
            <p:nvPr/>
          </p:nvSpPr>
          <p:spPr>
            <a:xfrm>
              <a:off x="4275915" y="3951509"/>
              <a:ext cx="189405" cy="231410"/>
            </a:xfrm>
            <a:custGeom>
              <a:avLst/>
              <a:gdLst/>
              <a:ahLst/>
              <a:cxnLst/>
              <a:rect l="0" t="0" r="0" b="0"/>
              <a:pathLst>
                <a:path w="189405" h="231410">
                  <a:moveTo>
                    <a:pt x="52244" y="33750"/>
                  </a:moveTo>
                  <a:lnTo>
                    <a:pt x="52244" y="40311"/>
                  </a:lnTo>
                  <a:lnTo>
                    <a:pt x="46213" y="57809"/>
                  </a:lnTo>
                  <a:lnTo>
                    <a:pt x="42838" y="72206"/>
                  </a:lnTo>
                  <a:lnTo>
                    <a:pt x="39597" y="83862"/>
                  </a:lnTo>
                  <a:lnTo>
                    <a:pt x="35259" y="116682"/>
                  </a:lnTo>
                  <a:lnTo>
                    <a:pt x="26500" y="151920"/>
                  </a:lnTo>
                  <a:lnTo>
                    <a:pt x="21853" y="184563"/>
                  </a:lnTo>
                  <a:lnTo>
                    <a:pt x="15958" y="201861"/>
                  </a:lnTo>
                  <a:lnTo>
                    <a:pt x="8638" y="215720"/>
                  </a:lnTo>
                  <a:lnTo>
                    <a:pt x="6942" y="226611"/>
                  </a:lnTo>
                  <a:lnTo>
                    <a:pt x="5956" y="228364"/>
                  </a:lnTo>
                  <a:lnTo>
                    <a:pt x="4453" y="229533"/>
                  </a:lnTo>
                  <a:lnTo>
                    <a:pt x="0" y="231409"/>
                  </a:lnTo>
                  <a:lnTo>
                    <a:pt x="4357" y="225696"/>
                  </a:lnTo>
                  <a:lnTo>
                    <a:pt x="5562" y="221224"/>
                  </a:lnTo>
                  <a:lnTo>
                    <a:pt x="10485" y="185216"/>
                  </a:lnTo>
                  <a:lnTo>
                    <a:pt x="14268" y="149402"/>
                  </a:lnTo>
                  <a:lnTo>
                    <a:pt x="20014" y="119759"/>
                  </a:lnTo>
                  <a:lnTo>
                    <a:pt x="27283" y="81659"/>
                  </a:lnTo>
                  <a:lnTo>
                    <a:pt x="33015" y="49423"/>
                  </a:lnTo>
                  <a:lnTo>
                    <a:pt x="37618" y="14757"/>
                  </a:lnTo>
                  <a:lnTo>
                    <a:pt x="42989" y="3532"/>
                  </a:lnTo>
                  <a:lnTo>
                    <a:pt x="43898" y="0"/>
                  </a:lnTo>
                  <a:lnTo>
                    <a:pt x="44140" y="243"/>
                  </a:lnTo>
                  <a:lnTo>
                    <a:pt x="44301" y="1252"/>
                  </a:lnTo>
                  <a:lnTo>
                    <a:pt x="65027" y="34964"/>
                  </a:lnTo>
                  <a:lnTo>
                    <a:pt x="80191" y="72738"/>
                  </a:lnTo>
                  <a:lnTo>
                    <a:pt x="96931" y="110067"/>
                  </a:lnTo>
                  <a:lnTo>
                    <a:pt x="126037" y="145075"/>
                  </a:lnTo>
                  <a:lnTo>
                    <a:pt x="160519" y="177845"/>
                  </a:lnTo>
                  <a:lnTo>
                    <a:pt x="181255" y="191452"/>
                  </a:lnTo>
                  <a:lnTo>
                    <a:pt x="189404" y="19377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346"/>
            <p:cNvSpPr/>
            <p:nvPr/>
          </p:nvSpPr>
          <p:spPr>
            <a:xfrm>
              <a:off x="4267200" y="4091940"/>
              <a:ext cx="220981" cy="7620"/>
            </a:xfrm>
            <a:custGeom>
              <a:avLst/>
              <a:gdLst/>
              <a:ahLst/>
              <a:cxnLst/>
              <a:rect l="0" t="0" r="0" b="0"/>
              <a:pathLst>
                <a:path w="220981" h="7620">
                  <a:moveTo>
                    <a:pt x="0" y="0"/>
                  </a:moveTo>
                  <a:lnTo>
                    <a:pt x="4045" y="4045"/>
                  </a:lnTo>
                  <a:lnTo>
                    <a:pt x="8289" y="6031"/>
                  </a:lnTo>
                  <a:lnTo>
                    <a:pt x="39496" y="7480"/>
                  </a:lnTo>
                  <a:lnTo>
                    <a:pt x="68855" y="7592"/>
                  </a:lnTo>
                  <a:lnTo>
                    <a:pt x="99611" y="7611"/>
                  </a:lnTo>
                  <a:lnTo>
                    <a:pt x="136610" y="7618"/>
                  </a:lnTo>
                  <a:lnTo>
                    <a:pt x="171137" y="7619"/>
                  </a:lnTo>
                  <a:lnTo>
                    <a:pt x="200117" y="6773"/>
                  </a:lnTo>
                  <a:lnTo>
                    <a:pt x="2209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347"/>
            <p:cNvSpPr/>
            <p:nvPr/>
          </p:nvSpPr>
          <p:spPr>
            <a:xfrm>
              <a:off x="4389119" y="3886227"/>
              <a:ext cx="173170" cy="312393"/>
            </a:xfrm>
            <a:custGeom>
              <a:avLst/>
              <a:gdLst/>
              <a:ahLst/>
              <a:cxnLst/>
              <a:rect l="0" t="0" r="0" b="0"/>
              <a:pathLst>
                <a:path w="173170" h="312393">
                  <a:moveTo>
                    <a:pt x="0" y="7592"/>
                  </a:moveTo>
                  <a:lnTo>
                    <a:pt x="0" y="286"/>
                  </a:lnTo>
                  <a:lnTo>
                    <a:pt x="10607" y="0"/>
                  </a:lnTo>
                  <a:lnTo>
                    <a:pt x="40964" y="8581"/>
                  </a:lnTo>
                  <a:lnTo>
                    <a:pt x="76220" y="32397"/>
                  </a:lnTo>
                  <a:lnTo>
                    <a:pt x="108940" y="67134"/>
                  </a:lnTo>
                  <a:lnTo>
                    <a:pt x="133562" y="92637"/>
                  </a:lnTo>
                  <a:lnTo>
                    <a:pt x="153850" y="127416"/>
                  </a:lnTo>
                  <a:lnTo>
                    <a:pt x="165812" y="146389"/>
                  </a:lnTo>
                  <a:lnTo>
                    <a:pt x="171061" y="160720"/>
                  </a:lnTo>
                  <a:lnTo>
                    <a:pt x="173169" y="183068"/>
                  </a:lnTo>
                  <a:lnTo>
                    <a:pt x="168536" y="216936"/>
                  </a:lnTo>
                  <a:lnTo>
                    <a:pt x="160887" y="244524"/>
                  </a:lnTo>
                  <a:lnTo>
                    <a:pt x="143191" y="277961"/>
                  </a:lnTo>
                  <a:lnTo>
                    <a:pt x="114300" y="31239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RNA</a:t>
            </a:r>
            <a:endParaRPr lang="en-US" dirty="0"/>
          </a:p>
        </p:txBody>
      </p:sp>
      <p:sp>
        <p:nvSpPr>
          <p:cNvPr id="3" name="Content Placeholder 2"/>
          <p:cNvSpPr>
            <a:spLocks noGrp="1"/>
          </p:cNvSpPr>
          <p:nvPr>
            <p:ph idx="1"/>
          </p:nvPr>
        </p:nvSpPr>
        <p:spPr>
          <a:xfrm>
            <a:off x="4605867" y="1417638"/>
            <a:ext cx="4538133" cy="5440362"/>
          </a:xfrm>
        </p:spPr>
        <p:txBody>
          <a:bodyPr/>
          <a:lstStyle/>
          <a:p>
            <a:r>
              <a:rPr lang="en-US" dirty="0" smtClean="0"/>
              <a:t>RNA is a single strand</a:t>
            </a:r>
          </a:p>
          <a:p>
            <a:pPr lvl="1"/>
            <a:r>
              <a:rPr lang="en-US" dirty="0" smtClean="0"/>
              <a:t>Sugar molecule = ribose</a:t>
            </a:r>
          </a:p>
          <a:p>
            <a:pPr lvl="1"/>
            <a:r>
              <a:rPr lang="en-US" dirty="0" smtClean="0"/>
              <a:t>Base </a:t>
            </a:r>
            <a:r>
              <a:rPr lang="en-US" dirty="0" err="1" smtClean="0"/>
              <a:t>uracil</a:t>
            </a:r>
            <a:r>
              <a:rPr lang="en-US" dirty="0" smtClean="0"/>
              <a:t> takes the place of the thymine</a:t>
            </a:r>
          </a:p>
          <a:p>
            <a:r>
              <a:rPr lang="en-US" dirty="0" smtClean="0"/>
              <a:t>There are three different types of RNA</a:t>
            </a:r>
          </a:p>
          <a:p>
            <a:pPr lvl="1"/>
            <a:r>
              <a:rPr lang="en-US" dirty="0" smtClean="0"/>
              <a:t>Messenger RNA (mRNA)</a:t>
            </a:r>
          </a:p>
          <a:p>
            <a:pPr lvl="1"/>
            <a:r>
              <a:rPr lang="en-US" dirty="0" smtClean="0"/>
              <a:t>Transfer RNA (</a:t>
            </a:r>
            <a:r>
              <a:rPr lang="en-US" dirty="0" err="1" smtClean="0"/>
              <a:t>tRNA</a:t>
            </a:r>
            <a:r>
              <a:rPr lang="en-US" dirty="0" smtClean="0"/>
              <a:t>)</a:t>
            </a:r>
          </a:p>
          <a:p>
            <a:pPr lvl="1"/>
            <a:r>
              <a:rPr lang="en-US" dirty="0" smtClean="0"/>
              <a:t>Ribosomal RNA (</a:t>
            </a:r>
            <a:r>
              <a:rPr lang="en-US" dirty="0" err="1" smtClean="0"/>
              <a:t>rRNA</a:t>
            </a:r>
            <a:r>
              <a:rPr lang="en-US" dirty="0" smtClean="0"/>
              <a:t>) </a:t>
            </a:r>
            <a:endParaRPr lang="en-US" dirty="0"/>
          </a:p>
        </p:txBody>
      </p:sp>
      <p:pic>
        <p:nvPicPr>
          <p:cNvPr id="4" name="Picture 3"/>
          <p:cNvPicPr>
            <a:picLocks noChangeAspect="1"/>
          </p:cNvPicPr>
          <p:nvPr/>
        </p:nvPicPr>
        <p:blipFill>
          <a:blip r:embed="rId2"/>
          <a:srcRect r="46696"/>
          <a:stretch>
            <a:fillRect/>
          </a:stretch>
        </p:blipFill>
        <p:spPr>
          <a:xfrm>
            <a:off x="0" y="1417638"/>
            <a:ext cx="4605867" cy="4900308"/>
          </a:xfrm>
          <a:prstGeom prst="rect">
            <a:avLst/>
          </a:prstGeom>
        </p:spPr>
      </p:pic>
      <p:grpSp>
        <p:nvGrpSpPr>
          <p:cNvPr id="57" name="SMARTInkShape-Group73"/>
          <p:cNvGrpSpPr/>
          <p:nvPr/>
        </p:nvGrpSpPr>
        <p:grpSpPr>
          <a:xfrm>
            <a:off x="4274832" y="2682240"/>
            <a:ext cx="891528" cy="693420"/>
            <a:chOff x="4274832" y="2682240"/>
            <a:chExt cx="891528" cy="693420"/>
          </a:xfrm>
        </p:grpSpPr>
        <p:sp>
          <p:nvSpPr>
            <p:cNvPr id="50" name="SMARTInkShape-388"/>
            <p:cNvSpPr/>
            <p:nvPr/>
          </p:nvSpPr>
          <p:spPr>
            <a:xfrm>
              <a:off x="4823459" y="3086100"/>
              <a:ext cx="342901" cy="129541"/>
            </a:xfrm>
            <a:custGeom>
              <a:avLst/>
              <a:gdLst/>
              <a:ahLst/>
              <a:cxnLst/>
              <a:rect l="0" t="0" r="0" b="0"/>
              <a:pathLst>
                <a:path w="342901" h="129541">
                  <a:moveTo>
                    <a:pt x="0" y="129540"/>
                  </a:moveTo>
                  <a:lnTo>
                    <a:pt x="26003" y="107582"/>
                  </a:lnTo>
                  <a:lnTo>
                    <a:pt x="60890" y="88575"/>
                  </a:lnTo>
                  <a:lnTo>
                    <a:pt x="95465" y="73563"/>
                  </a:lnTo>
                  <a:lnTo>
                    <a:pt x="133367" y="58391"/>
                  </a:lnTo>
                  <a:lnTo>
                    <a:pt x="161721" y="48247"/>
                  </a:lnTo>
                  <a:lnTo>
                    <a:pt x="188997" y="40351"/>
                  </a:lnTo>
                  <a:lnTo>
                    <a:pt x="215232" y="33173"/>
                  </a:lnTo>
                  <a:lnTo>
                    <a:pt x="241003" y="24338"/>
                  </a:lnTo>
                  <a:lnTo>
                    <a:pt x="266569" y="17026"/>
                  </a:lnTo>
                  <a:lnTo>
                    <a:pt x="300246" y="10406"/>
                  </a:lnTo>
                  <a:lnTo>
                    <a:pt x="3429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389"/>
            <p:cNvSpPr/>
            <p:nvPr/>
          </p:nvSpPr>
          <p:spPr>
            <a:xfrm>
              <a:off x="4968239" y="3162300"/>
              <a:ext cx="15242" cy="213360"/>
            </a:xfrm>
            <a:custGeom>
              <a:avLst/>
              <a:gdLst/>
              <a:ahLst/>
              <a:cxnLst/>
              <a:rect l="0" t="0" r="0" b="0"/>
              <a:pathLst>
                <a:path w="15242" h="213360">
                  <a:moveTo>
                    <a:pt x="15241" y="0"/>
                  </a:moveTo>
                  <a:lnTo>
                    <a:pt x="11195" y="0"/>
                  </a:lnTo>
                  <a:lnTo>
                    <a:pt x="10004" y="846"/>
                  </a:lnTo>
                  <a:lnTo>
                    <a:pt x="9209" y="2257"/>
                  </a:lnTo>
                  <a:lnTo>
                    <a:pt x="7935" y="10604"/>
                  </a:lnTo>
                  <a:lnTo>
                    <a:pt x="7632" y="45934"/>
                  </a:lnTo>
                  <a:lnTo>
                    <a:pt x="7621" y="77230"/>
                  </a:lnTo>
                  <a:lnTo>
                    <a:pt x="5362" y="106883"/>
                  </a:lnTo>
                  <a:lnTo>
                    <a:pt x="707" y="144805"/>
                  </a:lnTo>
                  <a:lnTo>
                    <a:pt x="93" y="178837"/>
                  </a:lnTo>
                  <a:lnTo>
                    <a:pt x="0" y="2133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390"/>
            <p:cNvSpPr/>
            <p:nvPr/>
          </p:nvSpPr>
          <p:spPr>
            <a:xfrm>
              <a:off x="5029200" y="2827018"/>
              <a:ext cx="91440" cy="30483"/>
            </a:xfrm>
            <a:custGeom>
              <a:avLst/>
              <a:gdLst/>
              <a:ahLst/>
              <a:cxnLst/>
              <a:rect l="0" t="0" r="0" b="0"/>
              <a:pathLst>
                <a:path w="91440" h="30483">
                  <a:moveTo>
                    <a:pt x="0" y="30482"/>
                  </a:moveTo>
                  <a:lnTo>
                    <a:pt x="6929" y="24398"/>
                  </a:lnTo>
                  <a:lnTo>
                    <a:pt x="19081" y="18330"/>
                  </a:lnTo>
                  <a:lnTo>
                    <a:pt x="53611" y="9429"/>
                  </a:lnTo>
                  <a:lnTo>
                    <a:pt x="75751" y="2114"/>
                  </a:lnTo>
                  <a:lnTo>
                    <a:pt x="9143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391"/>
            <p:cNvSpPr/>
            <p:nvPr/>
          </p:nvSpPr>
          <p:spPr>
            <a:xfrm>
              <a:off x="5044439" y="2689859"/>
              <a:ext cx="45721" cy="249780"/>
            </a:xfrm>
            <a:custGeom>
              <a:avLst/>
              <a:gdLst/>
              <a:ahLst/>
              <a:cxnLst/>
              <a:rect l="0" t="0" r="0" b="0"/>
              <a:pathLst>
                <a:path w="45721" h="249780">
                  <a:moveTo>
                    <a:pt x="0" y="0"/>
                  </a:moveTo>
                  <a:lnTo>
                    <a:pt x="0" y="18133"/>
                  </a:lnTo>
                  <a:lnTo>
                    <a:pt x="6913" y="54662"/>
                  </a:lnTo>
                  <a:lnTo>
                    <a:pt x="9739" y="86338"/>
                  </a:lnTo>
                  <a:lnTo>
                    <a:pt x="13611" y="115046"/>
                  </a:lnTo>
                  <a:lnTo>
                    <a:pt x="17016" y="145002"/>
                  </a:lnTo>
                  <a:lnTo>
                    <a:pt x="21706" y="181418"/>
                  </a:lnTo>
                  <a:lnTo>
                    <a:pt x="30996" y="218530"/>
                  </a:lnTo>
                  <a:lnTo>
                    <a:pt x="39735" y="242955"/>
                  </a:lnTo>
                  <a:lnTo>
                    <a:pt x="44537" y="249779"/>
                  </a:lnTo>
                  <a:lnTo>
                    <a:pt x="44932" y="249493"/>
                  </a:lnTo>
                  <a:lnTo>
                    <a:pt x="45720" y="2438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392"/>
            <p:cNvSpPr/>
            <p:nvPr/>
          </p:nvSpPr>
          <p:spPr>
            <a:xfrm>
              <a:off x="4876929" y="2872740"/>
              <a:ext cx="91171" cy="112757"/>
            </a:xfrm>
            <a:custGeom>
              <a:avLst/>
              <a:gdLst/>
              <a:ahLst/>
              <a:cxnLst/>
              <a:rect l="0" t="0" r="0" b="0"/>
              <a:pathLst>
                <a:path w="91171" h="112757">
                  <a:moveTo>
                    <a:pt x="30351" y="7619"/>
                  </a:moveTo>
                  <a:lnTo>
                    <a:pt x="26305" y="7619"/>
                  </a:lnTo>
                  <a:lnTo>
                    <a:pt x="25114" y="8465"/>
                  </a:lnTo>
                  <a:lnTo>
                    <a:pt x="24319" y="9877"/>
                  </a:lnTo>
                  <a:lnTo>
                    <a:pt x="23788" y="11664"/>
                  </a:lnTo>
                  <a:lnTo>
                    <a:pt x="22589" y="12855"/>
                  </a:lnTo>
                  <a:lnTo>
                    <a:pt x="14580" y="17027"/>
                  </a:lnTo>
                  <a:lnTo>
                    <a:pt x="4845" y="25752"/>
                  </a:lnTo>
                  <a:lnTo>
                    <a:pt x="2081" y="32893"/>
                  </a:lnTo>
                  <a:lnTo>
                    <a:pt x="0" y="66180"/>
                  </a:lnTo>
                  <a:lnTo>
                    <a:pt x="743" y="85541"/>
                  </a:lnTo>
                  <a:lnTo>
                    <a:pt x="3927" y="92486"/>
                  </a:lnTo>
                  <a:lnTo>
                    <a:pt x="17783" y="109089"/>
                  </a:lnTo>
                  <a:lnTo>
                    <a:pt x="25046" y="111984"/>
                  </a:lnTo>
                  <a:lnTo>
                    <a:pt x="29354" y="112756"/>
                  </a:lnTo>
                  <a:lnTo>
                    <a:pt x="38657" y="111356"/>
                  </a:lnTo>
                  <a:lnTo>
                    <a:pt x="58224" y="105602"/>
                  </a:lnTo>
                  <a:lnTo>
                    <a:pt x="77432" y="89593"/>
                  </a:lnTo>
                  <a:lnTo>
                    <a:pt x="85880" y="77440"/>
                  </a:lnTo>
                  <a:lnTo>
                    <a:pt x="89701" y="63114"/>
                  </a:lnTo>
                  <a:lnTo>
                    <a:pt x="91170" y="37030"/>
                  </a:lnTo>
                  <a:lnTo>
                    <a:pt x="89522" y="34000"/>
                  </a:lnTo>
                  <a:lnTo>
                    <a:pt x="63488" y="11032"/>
                  </a:lnTo>
                  <a:lnTo>
                    <a:pt x="55786" y="8631"/>
                  </a:lnTo>
                  <a:lnTo>
                    <a:pt x="50685" y="8069"/>
                  </a:lnTo>
                  <a:lnTo>
                    <a:pt x="48988" y="7072"/>
                  </a:lnTo>
                  <a:lnTo>
                    <a:pt x="47854" y="5561"/>
                  </a:lnTo>
                  <a:lnTo>
                    <a:pt x="4558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393"/>
            <p:cNvSpPr/>
            <p:nvPr/>
          </p:nvSpPr>
          <p:spPr>
            <a:xfrm>
              <a:off x="4664499" y="2872917"/>
              <a:ext cx="174202" cy="166903"/>
            </a:xfrm>
            <a:custGeom>
              <a:avLst/>
              <a:gdLst/>
              <a:ahLst/>
              <a:cxnLst/>
              <a:rect l="0" t="0" r="0" b="0"/>
              <a:pathLst>
                <a:path w="174202" h="166903">
                  <a:moveTo>
                    <a:pt x="6560" y="45542"/>
                  </a:moveTo>
                  <a:lnTo>
                    <a:pt x="2514" y="49587"/>
                  </a:lnTo>
                  <a:lnTo>
                    <a:pt x="529" y="53830"/>
                  </a:lnTo>
                  <a:lnTo>
                    <a:pt x="0" y="56148"/>
                  </a:lnTo>
                  <a:lnTo>
                    <a:pt x="5915" y="91743"/>
                  </a:lnTo>
                  <a:lnTo>
                    <a:pt x="10521" y="122976"/>
                  </a:lnTo>
                  <a:lnTo>
                    <a:pt x="20420" y="150403"/>
                  </a:lnTo>
                  <a:lnTo>
                    <a:pt x="21764" y="166902"/>
                  </a:lnTo>
                  <a:lnTo>
                    <a:pt x="21799" y="133989"/>
                  </a:lnTo>
                  <a:lnTo>
                    <a:pt x="24057" y="113235"/>
                  </a:lnTo>
                  <a:lnTo>
                    <a:pt x="28361" y="83468"/>
                  </a:lnTo>
                  <a:lnTo>
                    <a:pt x="35295" y="48737"/>
                  </a:lnTo>
                  <a:lnTo>
                    <a:pt x="49810" y="13873"/>
                  </a:lnTo>
                  <a:lnTo>
                    <a:pt x="54852" y="6632"/>
                  </a:lnTo>
                  <a:lnTo>
                    <a:pt x="59914" y="2847"/>
                  </a:lnTo>
                  <a:lnTo>
                    <a:pt x="67524" y="718"/>
                  </a:lnTo>
                  <a:lnTo>
                    <a:pt x="77682" y="0"/>
                  </a:lnTo>
                  <a:lnTo>
                    <a:pt x="89346" y="3919"/>
                  </a:lnTo>
                  <a:lnTo>
                    <a:pt x="96411" y="10393"/>
                  </a:lnTo>
                  <a:lnTo>
                    <a:pt x="107846" y="28345"/>
                  </a:lnTo>
                  <a:lnTo>
                    <a:pt x="116811" y="62339"/>
                  </a:lnTo>
                  <a:lnTo>
                    <a:pt x="126358" y="96830"/>
                  </a:lnTo>
                  <a:lnTo>
                    <a:pt x="130109" y="113514"/>
                  </a:lnTo>
                  <a:lnTo>
                    <a:pt x="136583" y="126923"/>
                  </a:lnTo>
                  <a:lnTo>
                    <a:pt x="146356" y="139041"/>
                  </a:lnTo>
                  <a:lnTo>
                    <a:pt x="151383" y="142130"/>
                  </a:lnTo>
                  <a:lnTo>
                    <a:pt x="156440" y="144350"/>
                  </a:lnTo>
                  <a:lnTo>
                    <a:pt x="164046" y="149514"/>
                  </a:lnTo>
                  <a:lnTo>
                    <a:pt x="174201" y="15222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394"/>
            <p:cNvSpPr/>
            <p:nvPr/>
          </p:nvSpPr>
          <p:spPr>
            <a:xfrm>
              <a:off x="4274832" y="2682240"/>
              <a:ext cx="266382" cy="368648"/>
            </a:xfrm>
            <a:custGeom>
              <a:avLst/>
              <a:gdLst/>
              <a:ahLst/>
              <a:cxnLst/>
              <a:rect l="0" t="0" r="0" b="0"/>
              <a:pathLst>
                <a:path w="266382" h="368648">
                  <a:moveTo>
                    <a:pt x="7608" y="30478"/>
                  </a:moveTo>
                  <a:lnTo>
                    <a:pt x="7608" y="34524"/>
                  </a:lnTo>
                  <a:lnTo>
                    <a:pt x="5350" y="38767"/>
                  </a:lnTo>
                  <a:lnTo>
                    <a:pt x="3563" y="41086"/>
                  </a:lnTo>
                  <a:lnTo>
                    <a:pt x="1575" y="48175"/>
                  </a:lnTo>
                  <a:lnTo>
                    <a:pt x="1539" y="57816"/>
                  </a:lnTo>
                  <a:lnTo>
                    <a:pt x="4587" y="77527"/>
                  </a:lnTo>
                  <a:lnTo>
                    <a:pt x="760" y="114473"/>
                  </a:lnTo>
                  <a:lnTo>
                    <a:pt x="140" y="150896"/>
                  </a:lnTo>
                  <a:lnTo>
                    <a:pt x="33" y="180647"/>
                  </a:lnTo>
                  <a:lnTo>
                    <a:pt x="0" y="210909"/>
                  </a:lnTo>
                  <a:lnTo>
                    <a:pt x="838" y="241326"/>
                  </a:lnTo>
                  <a:lnTo>
                    <a:pt x="6071" y="270940"/>
                  </a:lnTo>
                  <a:lnTo>
                    <a:pt x="15425" y="304131"/>
                  </a:lnTo>
                  <a:lnTo>
                    <a:pt x="25426" y="331103"/>
                  </a:lnTo>
                  <a:lnTo>
                    <a:pt x="41108" y="347494"/>
                  </a:lnTo>
                  <a:lnTo>
                    <a:pt x="63926" y="362119"/>
                  </a:lnTo>
                  <a:lnTo>
                    <a:pt x="77512" y="367811"/>
                  </a:lnTo>
                  <a:lnTo>
                    <a:pt x="92016" y="368647"/>
                  </a:lnTo>
                  <a:lnTo>
                    <a:pt x="117978" y="362285"/>
                  </a:lnTo>
                  <a:lnTo>
                    <a:pt x="145497" y="345944"/>
                  </a:lnTo>
                  <a:lnTo>
                    <a:pt x="182964" y="311817"/>
                  </a:lnTo>
                  <a:lnTo>
                    <a:pt x="207283" y="280127"/>
                  </a:lnTo>
                  <a:lnTo>
                    <a:pt x="223215" y="248571"/>
                  </a:lnTo>
                  <a:lnTo>
                    <a:pt x="241512" y="212036"/>
                  </a:lnTo>
                  <a:lnTo>
                    <a:pt x="250761" y="180230"/>
                  </a:lnTo>
                  <a:lnTo>
                    <a:pt x="258864" y="148510"/>
                  </a:lnTo>
                  <a:lnTo>
                    <a:pt x="265142" y="110991"/>
                  </a:lnTo>
                  <a:lnTo>
                    <a:pt x="266381" y="77897"/>
                  </a:lnTo>
                  <a:lnTo>
                    <a:pt x="265814" y="43552"/>
                  </a:lnTo>
                  <a:lnTo>
                    <a:pt x="258923" y="18816"/>
                  </a:lnTo>
                  <a:lnTo>
                    <a:pt x="253174" y="7824"/>
                  </a:lnTo>
                  <a:lnTo>
                    <a:pt x="252599" y="5216"/>
                  </a:lnTo>
                  <a:lnTo>
                    <a:pt x="251368" y="3477"/>
                  </a:lnTo>
                  <a:lnTo>
                    <a:pt x="249701" y="2317"/>
                  </a:lnTo>
                  <a:lnTo>
                    <a:pt x="245592" y="1029"/>
                  </a:lnTo>
                  <a:lnTo>
                    <a:pt x="23620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0" name="SMARTInkShape-Group74"/>
          <p:cNvGrpSpPr/>
          <p:nvPr/>
        </p:nvGrpSpPr>
        <p:grpSpPr>
          <a:xfrm>
            <a:off x="6050384" y="2537464"/>
            <a:ext cx="2263035" cy="891537"/>
            <a:chOff x="6050384" y="2537464"/>
            <a:chExt cx="2263035" cy="891537"/>
          </a:xfrm>
        </p:grpSpPr>
        <p:sp>
          <p:nvSpPr>
            <p:cNvPr id="58" name="SMARTInkShape-395"/>
            <p:cNvSpPr/>
            <p:nvPr/>
          </p:nvSpPr>
          <p:spPr>
            <a:xfrm>
              <a:off x="7124700" y="3352800"/>
              <a:ext cx="1188719" cy="76201"/>
            </a:xfrm>
            <a:custGeom>
              <a:avLst/>
              <a:gdLst/>
              <a:ahLst/>
              <a:cxnLst/>
              <a:rect l="0" t="0" r="0" b="0"/>
              <a:pathLst>
                <a:path w="1188719" h="76201">
                  <a:moveTo>
                    <a:pt x="0" y="76200"/>
                  </a:moveTo>
                  <a:lnTo>
                    <a:pt x="10604" y="76200"/>
                  </a:lnTo>
                  <a:lnTo>
                    <a:pt x="11303" y="75353"/>
                  </a:lnTo>
                  <a:lnTo>
                    <a:pt x="10921" y="73941"/>
                  </a:lnTo>
                  <a:lnTo>
                    <a:pt x="9821" y="72154"/>
                  </a:lnTo>
                  <a:lnTo>
                    <a:pt x="10780" y="70963"/>
                  </a:lnTo>
                  <a:lnTo>
                    <a:pt x="16363" y="69639"/>
                  </a:lnTo>
                  <a:lnTo>
                    <a:pt x="54106" y="68672"/>
                  </a:lnTo>
                  <a:lnTo>
                    <a:pt x="87768" y="68591"/>
                  </a:lnTo>
                  <a:lnTo>
                    <a:pt x="125239" y="68581"/>
                  </a:lnTo>
                  <a:lnTo>
                    <a:pt x="155170" y="68579"/>
                  </a:lnTo>
                  <a:lnTo>
                    <a:pt x="185487" y="68579"/>
                  </a:lnTo>
                  <a:lnTo>
                    <a:pt x="215920" y="68579"/>
                  </a:lnTo>
                  <a:lnTo>
                    <a:pt x="250431" y="68579"/>
                  </a:lnTo>
                  <a:lnTo>
                    <a:pt x="283423" y="68579"/>
                  </a:lnTo>
                  <a:lnTo>
                    <a:pt x="318690" y="68579"/>
                  </a:lnTo>
                  <a:lnTo>
                    <a:pt x="355952" y="64534"/>
                  </a:lnTo>
                  <a:lnTo>
                    <a:pt x="393803" y="62019"/>
                  </a:lnTo>
                  <a:lnTo>
                    <a:pt x="431831" y="61273"/>
                  </a:lnTo>
                  <a:lnTo>
                    <a:pt x="469909" y="61052"/>
                  </a:lnTo>
                  <a:lnTo>
                    <a:pt x="508003" y="60986"/>
                  </a:lnTo>
                  <a:lnTo>
                    <a:pt x="546100" y="56922"/>
                  </a:lnTo>
                  <a:lnTo>
                    <a:pt x="584200" y="54400"/>
                  </a:lnTo>
                  <a:lnTo>
                    <a:pt x="622300" y="49608"/>
                  </a:lnTo>
                  <a:lnTo>
                    <a:pt x="660400" y="46871"/>
                  </a:lnTo>
                  <a:lnTo>
                    <a:pt x="694453" y="42016"/>
                  </a:lnTo>
                  <a:lnTo>
                    <a:pt x="730039" y="39260"/>
                  </a:lnTo>
                  <a:lnTo>
                    <a:pt x="757108" y="36357"/>
                  </a:lnTo>
                  <a:lnTo>
                    <a:pt x="785224" y="33092"/>
                  </a:lnTo>
                  <a:lnTo>
                    <a:pt x="811832" y="31641"/>
                  </a:lnTo>
                  <a:lnTo>
                    <a:pt x="837769" y="28738"/>
                  </a:lnTo>
                  <a:lnTo>
                    <a:pt x="863409" y="25472"/>
                  </a:lnTo>
                  <a:lnTo>
                    <a:pt x="900796" y="23633"/>
                  </a:lnTo>
                  <a:lnTo>
                    <a:pt x="934546" y="22242"/>
                  </a:lnTo>
                  <a:lnTo>
                    <a:pt x="970981" y="17691"/>
                  </a:lnTo>
                  <a:lnTo>
                    <a:pt x="1007740" y="15966"/>
                  </a:lnTo>
                  <a:lnTo>
                    <a:pt x="1040458" y="14608"/>
                  </a:lnTo>
                  <a:lnTo>
                    <a:pt x="1070754" y="10066"/>
                  </a:lnTo>
                  <a:lnTo>
                    <a:pt x="1104176" y="8102"/>
                  </a:lnTo>
                  <a:lnTo>
                    <a:pt x="1142056" y="2447"/>
                  </a:lnTo>
                  <a:lnTo>
                    <a:pt x="1178638" y="143"/>
                  </a:lnTo>
                  <a:lnTo>
                    <a:pt x="118871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396"/>
            <p:cNvSpPr/>
            <p:nvPr/>
          </p:nvSpPr>
          <p:spPr>
            <a:xfrm>
              <a:off x="6050384" y="2537464"/>
              <a:ext cx="982741" cy="441955"/>
            </a:xfrm>
            <a:custGeom>
              <a:avLst/>
              <a:gdLst/>
              <a:ahLst/>
              <a:cxnLst/>
              <a:rect l="0" t="0" r="0" b="0"/>
              <a:pathLst>
                <a:path w="982741" h="441955">
                  <a:moveTo>
                    <a:pt x="632355" y="53336"/>
                  </a:moveTo>
                  <a:lnTo>
                    <a:pt x="598103" y="53336"/>
                  </a:lnTo>
                  <a:lnTo>
                    <a:pt x="563278" y="53336"/>
                  </a:lnTo>
                  <a:lnTo>
                    <a:pt x="527113" y="53336"/>
                  </a:lnTo>
                  <a:lnTo>
                    <a:pt x="497410" y="54182"/>
                  </a:lnTo>
                  <a:lnTo>
                    <a:pt x="467159" y="58572"/>
                  </a:lnTo>
                  <a:lnTo>
                    <a:pt x="435899" y="60248"/>
                  </a:lnTo>
                  <a:lnTo>
                    <a:pt x="401050" y="61593"/>
                  </a:lnTo>
                  <a:lnTo>
                    <a:pt x="368052" y="66129"/>
                  </a:lnTo>
                  <a:lnTo>
                    <a:pt x="332688" y="68698"/>
                  </a:lnTo>
                  <a:lnTo>
                    <a:pt x="299536" y="74444"/>
                  </a:lnTo>
                  <a:lnTo>
                    <a:pt x="264127" y="81509"/>
                  </a:lnTo>
                  <a:lnTo>
                    <a:pt x="231808" y="88964"/>
                  </a:lnTo>
                  <a:lnTo>
                    <a:pt x="200784" y="96536"/>
                  </a:lnTo>
                  <a:lnTo>
                    <a:pt x="170144" y="104141"/>
                  </a:lnTo>
                  <a:lnTo>
                    <a:pt x="140462" y="112604"/>
                  </a:lnTo>
                  <a:lnTo>
                    <a:pt x="103450" y="131015"/>
                  </a:lnTo>
                  <a:lnTo>
                    <a:pt x="70322" y="144635"/>
                  </a:lnTo>
                  <a:lnTo>
                    <a:pt x="33024" y="162547"/>
                  </a:lnTo>
                  <a:lnTo>
                    <a:pt x="25062" y="169889"/>
                  </a:lnTo>
                  <a:lnTo>
                    <a:pt x="13051" y="188401"/>
                  </a:lnTo>
                  <a:lnTo>
                    <a:pt x="1700" y="222582"/>
                  </a:lnTo>
                  <a:lnTo>
                    <a:pt x="0" y="260675"/>
                  </a:lnTo>
                  <a:lnTo>
                    <a:pt x="2200" y="270510"/>
                  </a:lnTo>
                  <a:lnTo>
                    <a:pt x="5154" y="279398"/>
                  </a:lnTo>
                  <a:lnTo>
                    <a:pt x="11249" y="309039"/>
                  </a:lnTo>
                  <a:lnTo>
                    <a:pt x="28751" y="338472"/>
                  </a:lnTo>
                  <a:lnTo>
                    <a:pt x="55027" y="371155"/>
                  </a:lnTo>
                  <a:lnTo>
                    <a:pt x="92946" y="397585"/>
                  </a:lnTo>
                  <a:lnTo>
                    <a:pt x="116896" y="413091"/>
                  </a:lnTo>
                  <a:lnTo>
                    <a:pt x="152650" y="422349"/>
                  </a:lnTo>
                  <a:lnTo>
                    <a:pt x="183692" y="431090"/>
                  </a:lnTo>
                  <a:lnTo>
                    <a:pt x="221557" y="433693"/>
                  </a:lnTo>
                  <a:lnTo>
                    <a:pt x="251558" y="436402"/>
                  </a:lnTo>
                  <a:lnTo>
                    <a:pt x="281896" y="440310"/>
                  </a:lnTo>
                  <a:lnTo>
                    <a:pt x="312333" y="441467"/>
                  </a:lnTo>
                  <a:lnTo>
                    <a:pt x="348914" y="441859"/>
                  </a:lnTo>
                  <a:lnTo>
                    <a:pt x="380921" y="441927"/>
                  </a:lnTo>
                  <a:lnTo>
                    <a:pt x="418342" y="441950"/>
                  </a:lnTo>
                  <a:lnTo>
                    <a:pt x="447494" y="441953"/>
                  </a:lnTo>
                  <a:lnTo>
                    <a:pt x="477581" y="441954"/>
                  </a:lnTo>
                  <a:lnTo>
                    <a:pt x="507945" y="441954"/>
                  </a:lnTo>
                  <a:lnTo>
                    <a:pt x="538389" y="441954"/>
                  </a:lnTo>
                  <a:lnTo>
                    <a:pt x="568860" y="441109"/>
                  </a:lnTo>
                  <a:lnTo>
                    <a:pt x="599337" y="436718"/>
                  </a:lnTo>
                  <a:lnTo>
                    <a:pt x="628968" y="434194"/>
                  </a:lnTo>
                  <a:lnTo>
                    <a:pt x="664424" y="428443"/>
                  </a:lnTo>
                  <a:lnTo>
                    <a:pt x="699745" y="423011"/>
                  </a:lnTo>
                  <a:lnTo>
                    <a:pt x="731180" y="413786"/>
                  </a:lnTo>
                  <a:lnTo>
                    <a:pt x="761849" y="403809"/>
                  </a:lnTo>
                  <a:lnTo>
                    <a:pt x="792365" y="393685"/>
                  </a:lnTo>
                  <a:lnTo>
                    <a:pt x="822853" y="383534"/>
                  </a:lnTo>
                  <a:lnTo>
                    <a:pt x="853334" y="373374"/>
                  </a:lnTo>
                  <a:lnTo>
                    <a:pt x="867729" y="367447"/>
                  </a:lnTo>
                  <a:lnTo>
                    <a:pt x="901297" y="346140"/>
                  </a:lnTo>
                  <a:lnTo>
                    <a:pt x="926956" y="328782"/>
                  </a:lnTo>
                  <a:lnTo>
                    <a:pt x="954793" y="301465"/>
                  </a:lnTo>
                  <a:lnTo>
                    <a:pt x="977690" y="268144"/>
                  </a:lnTo>
                  <a:lnTo>
                    <a:pt x="981338" y="253672"/>
                  </a:lnTo>
                  <a:lnTo>
                    <a:pt x="982740" y="230048"/>
                  </a:lnTo>
                  <a:lnTo>
                    <a:pt x="976766" y="210601"/>
                  </a:lnTo>
                  <a:lnTo>
                    <a:pt x="959954" y="175243"/>
                  </a:lnTo>
                  <a:lnTo>
                    <a:pt x="942513" y="144774"/>
                  </a:lnTo>
                  <a:lnTo>
                    <a:pt x="905037" y="109214"/>
                  </a:lnTo>
                  <a:lnTo>
                    <a:pt x="872132" y="89846"/>
                  </a:lnTo>
                  <a:lnTo>
                    <a:pt x="835333" y="71063"/>
                  </a:lnTo>
                  <a:lnTo>
                    <a:pt x="801206" y="55080"/>
                  </a:lnTo>
                  <a:lnTo>
                    <a:pt x="769753" y="43519"/>
                  </a:lnTo>
                  <a:lnTo>
                    <a:pt x="733846" y="32236"/>
                  </a:lnTo>
                  <a:lnTo>
                    <a:pt x="708429" y="21024"/>
                  </a:lnTo>
                  <a:lnTo>
                    <a:pt x="679826" y="16103"/>
                  </a:lnTo>
                  <a:lnTo>
                    <a:pt x="649900" y="9659"/>
                  </a:lnTo>
                  <a:lnTo>
                    <a:pt x="619587" y="3234"/>
                  </a:lnTo>
                  <a:lnTo>
                    <a:pt x="589154" y="956"/>
                  </a:lnTo>
                  <a:lnTo>
                    <a:pt x="558690" y="279"/>
                  </a:lnTo>
                  <a:lnTo>
                    <a:pt x="529060" y="79"/>
                  </a:lnTo>
                  <a:lnTo>
                    <a:pt x="493605" y="11"/>
                  </a:lnTo>
                  <a:lnTo>
                    <a:pt x="464244" y="0"/>
                  </a:lnTo>
                  <a:lnTo>
                    <a:pt x="434096" y="2255"/>
                  </a:lnTo>
                  <a:lnTo>
                    <a:pt x="403713" y="8284"/>
                  </a:lnTo>
                  <a:lnTo>
                    <a:pt x="367152" y="17907"/>
                  </a:lnTo>
                  <a:lnTo>
                    <a:pt x="335471" y="28808"/>
                  </a:lnTo>
                  <a:lnTo>
                    <a:pt x="304754" y="44131"/>
                  </a:lnTo>
                  <a:lnTo>
                    <a:pt x="266596" y="6095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5" name="SMARTInkShape-Group75"/>
          <p:cNvGrpSpPr/>
          <p:nvPr/>
        </p:nvGrpSpPr>
        <p:grpSpPr>
          <a:xfrm>
            <a:off x="4945380" y="1912620"/>
            <a:ext cx="3482339" cy="579121"/>
            <a:chOff x="4945380" y="1912620"/>
            <a:chExt cx="3482339" cy="579121"/>
          </a:xfrm>
        </p:grpSpPr>
        <p:sp>
          <p:nvSpPr>
            <p:cNvPr id="61" name="SMARTInkShape-397"/>
            <p:cNvSpPr/>
            <p:nvPr/>
          </p:nvSpPr>
          <p:spPr>
            <a:xfrm>
              <a:off x="5303518" y="2468879"/>
              <a:ext cx="868683" cy="22862"/>
            </a:xfrm>
            <a:custGeom>
              <a:avLst/>
              <a:gdLst/>
              <a:ahLst/>
              <a:cxnLst/>
              <a:rect l="0" t="0" r="0" b="0"/>
              <a:pathLst>
                <a:path w="868683" h="22862">
                  <a:moveTo>
                    <a:pt x="0" y="0"/>
                  </a:moveTo>
                  <a:lnTo>
                    <a:pt x="33467" y="0"/>
                  </a:lnTo>
                  <a:lnTo>
                    <a:pt x="69641" y="0"/>
                  </a:lnTo>
                  <a:lnTo>
                    <a:pt x="105208" y="0"/>
                  </a:lnTo>
                  <a:lnTo>
                    <a:pt x="134532" y="0"/>
                  </a:lnTo>
                  <a:lnTo>
                    <a:pt x="167318" y="0"/>
                  </a:lnTo>
                  <a:lnTo>
                    <a:pt x="201647" y="0"/>
                  </a:lnTo>
                  <a:lnTo>
                    <a:pt x="236660" y="2257"/>
                  </a:lnTo>
                  <a:lnTo>
                    <a:pt x="272823" y="5237"/>
                  </a:lnTo>
                  <a:lnTo>
                    <a:pt x="291948" y="6031"/>
                  </a:lnTo>
                  <a:lnTo>
                    <a:pt x="311472" y="6560"/>
                  </a:lnTo>
                  <a:lnTo>
                    <a:pt x="331262" y="6914"/>
                  </a:lnTo>
                  <a:lnTo>
                    <a:pt x="351229" y="7149"/>
                  </a:lnTo>
                  <a:lnTo>
                    <a:pt x="371313" y="7307"/>
                  </a:lnTo>
                  <a:lnTo>
                    <a:pt x="391475" y="7410"/>
                  </a:lnTo>
                  <a:lnTo>
                    <a:pt x="411692" y="7481"/>
                  </a:lnTo>
                  <a:lnTo>
                    <a:pt x="431940" y="7527"/>
                  </a:lnTo>
                  <a:lnTo>
                    <a:pt x="452215" y="8405"/>
                  </a:lnTo>
                  <a:lnTo>
                    <a:pt x="472503" y="9836"/>
                  </a:lnTo>
                  <a:lnTo>
                    <a:pt x="492803" y="11637"/>
                  </a:lnTo>
                  <a:lnTo>
                    <a:pt x="513109" y="12838"/>
                  </a:lnTo>
                  <a:lnTo>
                    <a:pt x="533419" y="13640"/>
                  </a:lnTo>
                  <a:lnTo>
                    <a:pt x="553734" y="14172"/>
                  </a:lnTo>
                  <a:lnTo>
                    <a:pt x="574896" y="14529"/>
                  </a:lnTo>
                  <a:lnTo>
                    <a:pt x="596624" y="14765"/>
                  </a:lnTo>
                  <a:lnTo>
                    <a:pt x="618729" y="14924"/>
                  </a:lnTo>
                  <a:lnTo>
                    <a:pt x="640240" y="15875"/>
                  </a:lnTo>
                  <a:lnTo>
                    <a:pt x="661355" y="17358"/>
                  </a:lnTo>
                  <a:lnTo>
                    <a:pt x="682203" y="19191"/>
                  </a:lnTo>
                  <a:lnTo>
                    <a:pt x="702030" y="20414"/>
                  </a:lnTo>
                  <a:lnTo>
                    <a:pt x="739863" y="21774"/>
                  </a:lnTo>
                  <a:lnTo>
                    <a:pt x="774176" y="22377"/>
                  </a:lnTo>
                  <a:lnTo>
                    <a:pt x="806359" y="22646"/>
                  </a:lnTo>
                  <a:lnTo>
                    <a:pt x="837596" y="22765"/>
                  </a:lnTo>
                  <a:lnTo>
                    <a:pt x="868682" y="228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398"/>
            <p:cNvSpPr/>
            <p:nvPr/>
          </p:nvSpPr>
          <p:spPr>
            <a:xfrm>
              <a:off x="8252773" y="2011678"/>
              <a:ext cx="174946" cy="114169"/>
            </a:xfrm>
            <a:custGeom>
              <a:avLst/>
              <a:gdLst/>
              <a:ahLst/>
              <a:cxnLst/>
              <a:rect l="0" t="0" r="0" b="0"/>
              <a:pathLst>
                <a:path w="174946" h="114169">
                  <a:moveTo>
                    <a:pt x="7307" y="38100"/>
                  </a:moveTo>
                  <a:lnTo>
                    <a:pt x="0" y="38100"/>
                  </a:lnTo>
                  <a:lnTo>
                    <a:pt x="33738" y="38100"/>
                  </a:lnTo>
                  <a:lnTo>
                    <a:pt x="48252" y="37255"/>
                  </a:lnTo>
                  <a:lnTo>
                    <a:pt x="83691" y="31188"/>
                  </a:lnTo>
                  <a:lnTo>
                    <a:pt x="119212" y="30522"/>
                  </a:lnTo>
                  <a:lnTo>
                    <a:pt x="154271" y="30482"/>
                  </a:lnTo>
                  <a:lnTo>
                    <a:pt x="156082" y="29634"/>
                  </a:lnTo>
                  <a:lnTo>
                    <a:pt x="157291" y="28224"/>
                  </a:lnTo>
                  <a:lnTo>
                    <a:pt x="159564" y="23174"/>
                  </a:lnTo>
                  <a:lnTo>
                    <a:pt x="122914" y="22864"/>
                  </a:lnTo>
                  <a:lnTo>
                    <a:pt x="87231" y="22861"/>
                  </a:lnTo>
                  <a:lnTo>
                    <a:pt x="52209" y="22861"/>
                  </a:lnTo>
                  <a:lnTo>
                    <a:pt x="30405" y="30388"/>
                  </a:lnTo>
                  <a:lnTo>
                    <a:pt x="30236" y="34499"/>
                  </a:lnTo>
                  <a:lnTo>
                    <a:pt x="32456" y="38758"/>
                  </a:lnTo>
                  <a:lnTo>
                    <a:pt x="49728" y="58446"/>
                  </a:lnTo>
                  <a:lnTo>
                    <a:pt x="61121" y="82233"/>
                  </a:lnTo>
                  <a:lnTo>
                    <a:pt x="72563" y="96311"/>
                  </a:lnTo>
                  <a:lnTo>
                    <a:pt x="77488" y="106639"/>
                  </a:lnTo>
                  <a:lnTo>
                    <a:pt x="83153" y="113852"/>
                  </a:lnTo>
                  <a:lnTo>
                    <a:pt x="87447" y="114168"/>
                  </a:lnTo>
                  <a:lnTo>
                    <a:pt x="88673" y="113365"/>
                  </a:lnTo>
                  <a:lnTo>
                    <a:pt x="89490" y="111985"/>
                  </a:lnTo>
                  <a:lnTo>
                    <a:pt x="90641" y="105995"/>
                  </a:lnTo>
                  <a:lnTo>
                    <a:pt x="91954" y="74184"/>
                  </a:lnTo>
                  <a:lnTo>
                    <a:pt x="97204" y="64409"/>
                  </a:lnTo>
                  <a:lnTo>
                    <a:pt x="103275" y="56150"/>
                  </a:lnTo>
                  <a:lnTo>
                    <a:pt x="110004" y="39172"/>
                  </a:lnTo>
                  <a:lnTo>
                    <a:pt x="112179" y="36275"/>
                  </a:lnTo>
                  <a:lnTo>
                    <a:pt x="135841" y="20102"/>
                  </a:lnTo>
                  <a:lnTo>
                    <a:pt x="151618" y="13623"/>
                  </a:lnTo>
                  <a:lnTo>
                    <a:pt x="156958" y="10289"/>
                  </a:lnTo>
                  <a:lnTo>
                    <a:pt x="164724" y="8412"/>
                  </a:lnTo>
                  <a:lnTo>
                    <a:pt x="169840" y="7972"/>
                  </a:lnTo>
                  <a:lnTo>
                    <a:pt x="171542" y="7009"/>
                  </a:lnTo>
                  <a:lnTo>
                    <a:pt x="172677" y="5519"/>
                  </a:lnTo>
                  <a:lnTo>
                    <a:pt x="17494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399"/>
            <p:cNvSpPr/>
            <p:nvPr/>
          </p:nvSpPr>
          <p:spPr>
            <a:xfrm>
              <a:off x="5143500" y="1935478"/>
              <a:ext cx="3200401" cy="141076"/>
            </a:xfrm>
            <a:custGeom>
              <a:avLst/>
              <a:gdLst/>
              <a:ahLst/>
              <a:cxnLst/>
              <a:rect l="0" t="0" r="0" b="0"/>
              <a:pathLst>
                <a:path w="3200401" h="141076">
                  <a:moveTo>
                    <a:pt x="15239" y="38100"/>
                  </a:moveTo>
                  <a:lnTo>
                    <a:pt x="7932" y="38100"/>
                  </a:lnTo>
                  <a:lnTo>
                    <a:pt x="3666" y="42147"/>
                  </a:lnTo>
                  <a:lnTo>
                    <a:pt x="1630" y="46389"/>
                  </a:lnTo>
                  <a:lnTo>
                    <a:pt x="41" y="75748"/>
                  </a:lnTo>
                  <a:lnTo>
                    <a:pt x="0" y="101593"/>
                  </a:lnTo>
                  <a:lnTo>
                    <a:pt x="2258" y="106677"/>
                  </a:lnTo>
                  <a:lnTo>
                    <a:pt x="25439" y="132082"/>
                  </a:lnTo>
                  <a:lnTo>
                    <a:pt x="30496" y="134903"/>
                  </a:lnTo>
                  <a:lnTo>
                    <a:pt x="40363" y="136493"/>
                  </a:lnTo>
                  <a:lnTo>
                    <a:pt x="49265" y="137710"/>
                  </a:lnTo>
                  <a:lnTo>
                    <a:pt x="58866" y="141075"/>
                  </a:lnTo>
                  <a:lnTo>
                    <a:pt x="71035" y="140876"/>
                  </a:lnTo>
                  <a:lnTo>
                    <a:pt x="106157" y="137651"/>
                  </a:lnTo>
                  <a:lnTo>
                    <a:pt x="131191" y="135000"/>
                  </a:lnTo>
                  <a:lnTo>
                    <a:pt x="164391" y="126575"/>
                  </a:lnTo>
                  <a:lnTo>
                    <a:pt x="201538" y="120276"/>
                  </a:lnTo>
                  <a:lnTo>
                    <a:pt x="235389" y="111436"/>
                  </a:lnTo>
                  <a:lnTo>
                    <a:pt x="266536" y="106774"/>
                  </a:lnTo>
                  <a:lnTo>
                    <a:pt x="299404" y="100836"/>
                  </a:lnTo>
                  <a:lnTo>
                    <a:pt x="334213" y="95367"/>
                  </a:lnTo>
                  <a:lnTo>
                    <a:pt x="370785" y="86979"/>
                  </a:lnTo>
                  <a:lnTo>
                    <a:pt x="403348" y="82187"/>
                  </a:lnTo>
                  <a:lnTo>
                    <a:pt x="438283" y="73338"/>
                  </a:lnTo>
                  <a:lnTo>
                    <a:pt x="472560" y="69520"/>
                  </a:lnTo>
                  <a:lnTo>
                    <a:pt x="508806" y="66508"/>
                  </a:lnTo>
                  <a:lnTo>
                    <a:pt x="544723" y="62057"/>
                  </a:lnTo>
                  <a:lnTo>
                    <a:pt x="574384" y="57241"/>
                  </a:lnTo>
                  <a:lnTo>
                    <a:pt x="604622" y="54497"/>
                  </a:lnTo>
                  <a:lnTo>
                    <a:pt x="639943" y="52722"/>
                  </a:lnTo>
                  <a:lnTo>
                    <a:pt x="668732" y="48172"/>
                  </a:lnTo>
                  <a:lnTo>
                    <a:pt x="698710" y="45601"/>
                  </a:lnTo>
                  <a:lnTo>
                    <a:pt x="729042" y="40700"/>
                  </a:lnTo>
                  <a:lnTo>
                    <a:pt x="759478" y="38024"/>
                  </a:lnTo>
                  <a:lnTo>
                    <a:pt x="789945" y="33092"/>
                  </a:lnTo>
                  <a:lnTo>
                    <a:pt x="820420" y="30408"/>
                  </a:lnTo>
                  <a:lnTo>
                    <a:pt x="850900" y="25474"/>
                  </a:lnTo>
                  <a:lnTo>
                    <a:pt x="881379" y="23635"/>
                  </a:lnTo>
                  <a:lnTo>
                    <a:pt x="912705" y="22243"/>
                  </a:lnTo>
                  <a:lnTo>
                    <a:pt x="946729" y="17693"/>
                  </a:lnTo>
                  <a:lnTo>
                    <a:pt x="984098" y="13467"/>
                  </a:lnTo>
                  <a:lnTo>
                    <a:pt x="1013790" y="9354"/>
                  </a:lnTo>
                  <a:lnTo>
                    <a:pt x="1044037" y="8134"/>
                  </a:lnTo>
                  <a:lnTo>
                    <a:pt x="1074449" y="7773"/>
                  </a:lnTo>
                  <a:lnTo>
                    <a:pt x="1104908" y="5408"/>
                  </a:lnTo>
                  <a:lnTo>
                    <a:pt x="1135381" y="1603"/>
                  </a:lnTo>
                  <a:lnTo>
                    <a:pt x="1165859" y="475"/>
                  </a:lnTo>
                  <a:lnTo>
                    <a:pt x="1196339" y="142"/>
                  </a:lnTo>
                  <a:lnTo>
                    <a:pt x="1226818" y="43"/>
                  </a:lnTo>
                  <a:lnTo>
                    <a:pt x="1263414" y="10"/>
                  </a:lnTo>
                  <a:lnTo>
                    <a:pt x="1295424" y="4"/>
                  </a:lnTo>
                  <a:lnTo>
                    <a:pt x="1327673" y="1"/>
                  </a:lnTo>
                  <a:lnTo>
                    <a:pt x="1358678" y="1"/>
                  </a:lnTo>
                  <a:lnTo>
                    <a:pt x="1389313" y="0"/>
                  </a:lnTo>
                  <a:lnTo>
                    <a:pt x="1423885" y="0"/>
                  </a:lnTo>
                  <a:lnTo>
                    <a:pt x="1456894" y="0"/>
                  </a:lnTo>
                  <a:lnTo>
                    <a:pt x="1488123" y="0"/>
                  </a:lnTo>
                  <a:lnTo>
                    <a:pt x="1522871" y="0"/>
                  </a:lnTo>
                  <a:lnTo>
                    <a:pt x="1555932" y="0"/>
                  </a:lnTo>
                  <a:lnTo>
                    <a:pt x="1587178" y="0"/>
                  </a:lnTo>
                  <a:lnTo>
                    <a:pt x="1621929" y="0"/>
                  </a:lnTo>
                  <a:lnTo>
                    <a:pt x="1654992" y="0"/>
                  </a:lnTo>
                  <a:lnTo>
                    <a:pt x="1686238" y="0"/>
                  </a:lnTo>
                  <a:lnTo>
                    <a:pt x="1720988" y="0"/>
                  </a:lnTo>
                  <a:lnTo>
                    <a:pt x="1754051" y="0"/>
                  </a:lnTo>
                  <a:lnTo>
                    <a:pt x="1785297" y="0"/>
                  </a:lnTo>
                  <a:lnTo>
                    <a:pt x="1820049" y="0"/>
                  </a:lnTo>
                  <a:lnTo>
                    <a:pt x="1853111" y="0"/>
                  </a:lnTo>
                  <a:lnTo>
                    <a:pt x="1884357" y="0"/>
                  </a:lnTo>
                  <a:lnTo>
                    <a:pt x="1919109" y="0"/>
                  </a:lnTo>
                  <a:lnTo>
                    <a:pt x="1952172" y="0"/>
                  </a:lnTo>
                  <a:lnTo>
                    <a:pt x="1983416" y="0"/>
                  </a:lnTo>
                  <a:lnTo>
                    <a:pt x="2014125" y="4047"/>
                  </a:lnTo>
                  <a:lnTo>
                    <a:pt x="2044672" y="6561"/>
                  </a:lnTo>
                  <a:lnTo>
                    <a:pt x="2075171" y="7308"/>
                  </a:lnTo>
                  <a:lnTo>
                    <a:pt x="2109702" y="7528"/>
                  </a:lnTo>
                  <a:lnTo>
                    <a:pt x="2146744" y="7594"/>
                  </a:lnTo>
                  <a:lnTo>
                    <a:pt x="2180487" y="7613"/>
                  </a:lnTo>
                  <a:lnTo>
                    <a:pt x="2211933" y="7619"/>
                  </a:lnTo>
                  <a:lnTo>
                    <a:pt x="2242697" y="7621"/>
                  </a:lnTo>
                  <a:lnTo>
                    <a:pt x="2273264" y="7621"/>
                  </a:lnTo>
                  <a:lnTo>
                    <a:pt x="2303768" y="7622"/>
                  </a:lnTo>
                  <a:lnTo>
                    <a:pt x="2338302" y="7622"/>
                  </a:lnTo>
                  <a:lnTo>
                    <a:pt x="2371300" y="7622"/>
                  </a:lnTo>
                  <a:lnTo>
                    <a:pt x="2402526" y="7622"/>
                  </a:lnTo>
                  <a:lnTo>
                    <a:pt x="2433225" y="7622"/>
                  </a:lnTo>
                  <a:lnTo>
                    <a:pt x="2463772" y="11666"/>
                  </a:lnTo>
                  <a:lnTo>
                    <a:pt x="2498317" y="14182"/>
                  </a:lnTo>
                  <a:lnTo>
                    <a:pt x="2531318" y="14927"/>
                  </a:lnTo>
                  <a:lnTo>
                    <a:pt x="2562545" y="15149"/>
                  </a:lnTo>
                  <a:lnTo>
                    <a:pt x="2593247" y="15213"/>
                  </a:lnTo>
                  <a:lnTo>
                    <a:pt x="2623791" y="15232"/>
                  </a:lnTo>
                  <a:lnTo>
                    <a:pt x="2654290" y="15238"/>
                  </a:lnTo>
                  <a:lnTo>
                    <a:pt x="2684777" y="15240"/>
                  </a:lnTo>
                  <a:lnTo>
                    <a:pt x="2715259" y="15240"/>
                  </a:lnTo>
                  <a:lnTo>
                    <a:pt x="2745740" y="15242"/>
                  </a:lnTo>
                  <a:lnTo>
                    <a:pt x="2776218" y="15242"/>
                  </a:lnTo>
                  <a:lnTo>
                    <a:pt x="2812468" y="15242"/>
                  </a:lnTo>
                  <a:lnTo>
                    <a:pt x="2844814" y="15242"/>
                  </a:lnTo>
                  <a:lnTo>
                    <a:pt x="2879359" y="15242"/>
                  </a:lnTo>
                  <a:lnTo>
                    <a:pt x="2914687" y="15242"/>
                  </a:lnTo>
                  <a:lnTo>
                    <a:pt x="2948195" y="16087"/>
                  </a:lnTo>
                  <a:lnTo>
                    <a:pt x="2981531" y="21272"/>
                  </a:lnTo>
                  <a:lnTo>
                    <a:pt x="3016432" y="22548"/>
                  </a:lnTo>
                  <a:lnTo>
                    <a:pt x="3053219" y="22819"/>
                  </a:lnTo>
                  <a:lnTo>
                    <a:pt x="3088147" y="25116"/>
                  </a:lnTo>
                  <a:lnTo>
                    <a:pt x="3123710" y="36041"/>
                  </a:lnTo>
                  <a:lnTo>
                    <a:pt x="3139295" y="39748"/>
                  </a:lnTo>
                  <a:lnTo>
                    <a:pt x="3152378" y="46208"/>
                  </a:lnTo>
                  <a:lnTo>
                    <a:pt x="3172324" y="63530"/>
                  </a:lnTo>
                  <a:lnTo>
                    <a:pt x="3175221" y="68594"/>
                  </a:lnTo>
                  <a:lnTo>
                    <a:pt x="3185210" y="95816"/>
                  </a:lnTo>
                  <a:lnTo>
                    <a:pt x="3191033" y="106541"/>
                  </a:lnTo>
                  <a:lnTo>
                    <a:pt x="3192433" y="116813"/>
                  </a:lnTo>
                  <a:lnTo>
                    <a:pt x="3193395" y="118516"/>
                  </a:lnTo>
                  <a:lnTo>
                    <a:pt x="3194884" y="119651"/>
                  </a:lnTo>
                  <a:lnTo>
                    <a:pt x="3200400" y="12192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400"/>
            <p:cNvSpPr/>
            <p:nvPr/>
          </p:nvSpPr>
          <p:spPr>
            <a:xfrm>
              <a:off x="4945380" y="1912620"/>
              <a:ext cx="396239" cy="68581"/>
            </a:xfrm>
            <a:custGeom>
              <a:avLst/>
              <a:gdLst/>
              <a:ahLst/>
              <a:cxnLst/>
              <a:rect l="0" t="0" r="0" b="0"/>
              <a:pathLst>
                <a:path w="396239" h="68581">
                  <a:moveTo>
                    <a:pt x="0" y="68580"/>
                  </a:moveTo>
                  <a:lnTo>
                    <a:pt x="6560" y="62018"/>
                  </a:lnTo>
                  <a:lnTo>
                    <a:pt x="18730" y="55931"/>
                  </a:lnTo>
                  <a:lnTo>
                    <a:pt x="55229" y="46879"/>
                  </a:lnTo>
                  <a:lnTo>
                    <a:pt x="91688" y="37583"/>
                  </a:lnTo>
                  <a:lnTo>
                    <a:pt x="126013" y="27836"/>
                  </a:lnTo>
                  <a:lnTo>
                    <a:pt x="160169" y="23843"/>
                  </a:lnTo>
                  <a:lnTo>
                    <a:pt x="196392" y="20796"/>
                  </a:lnTo>
                  <a:lnTo>
                    <a:pt x="228258" y="16337"/>
                  </a:lnTo>
                  <a:lnTo>
                    <a:pt x="263402" y="10219"/>
                  </a:lnTo>
                  <a:lnTo>
                    <a:pt x="297915" y="7961"/>
                  </a:lnTo>
                  <a:lnTo>
                    <a:pt x="332357" y="7649"/>
                  </a:lnTo>
                  <a:lnTo>
                    <a:pt x="367431" y="707"/>
                  </a:lnTo>
                  <a:lnTo>
                    <a:pt x="39623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2" name="SMARTInkShape-Group76"/>
          <p:cNvGrpSpPr/>
          <p:nvPr/>
        </p:nvGrpSpPr>
        <p:grpSpPr>
          <a:xfrm>
            <a:off x="6538530" y="15240"/>
            <a:ext cx="1245960" cy="655321"/>
            <a:chOff x="6538530" y="15240"/>
            <a:chExt cx="1245960" cy="655321"/>
          </a:xfrm>
        </p:grpSpPr>
        <p:sp>
          <p:nvSpPr>
            <p:cNvPr id="66" name="SMARTInkShape-401"/>
            <p:cNvSpPr/>
            <p:nvPr/>
          </p:nvSpPr>
          <p:spPr>
            <a:xfrm>
              <a:off x="7277633" y="129539"/>
              <a:ext cx="372848" cy="272267"/>
            </a:xfrm>
            <a:custGeom>
              <a:avLst/>
              <a:gdLst/>
              <a:ahLst/>
              <a:cxnLst/>
              <a:rect l="0" t="0" r="0" b="0"/>
              <a:pathLst>
                <a:path w="372848" h="272267">
                  <a:moveTo>
                    <a:pt x="68047" y="129540"/>
                  </a:moveTo>
                  <a:lnTo>
                    <a:pt x="68047" y="125494"/>
                  </a:lnTo>
                  <a:lnTo>
                    <a:pt x="67200" y="124304"/>
                  </a:lnTo>
                  <a:lnTo>
                    <a:pt x="65789" y="123508"/>
                  </a:lnTo>
                  <a:lnTo>
                    <a:pt x="61484" y="122234"/>
                  </a:lnTo>
                  <a:lnTo>
                    <a:pt x="54552" y="116745"/>
                  </a:lnTo>
                  <a:lnTo>
                    <a:pt x="49914" y="115386"/>
                  </a:lnTo>
                  <a:lnTo>
                    <a:pt x="47491" y="115871"/>
                  </a:lnTo>
                  <a:lnTo>
                    <a:pt x="23901" y="129780"/>
                  </a:lnTo>
                  <a:lnTo>
                    <a:pt x="17947" y="135574"/>
                  </a:lnTo>
                  <a:lnTo>
                    <a:pt x="12477" y="143793"/>
                  </a:lnTo>
                  <a:lnTo>
                    <a:pt x="3514" y="176901"/>
                  </a:lnTo>
                  <a:lnTo>
                    <a:pt x="0" y="211319"/>
                  </a:lnTo>
                  <a:lnTo>
                    <a:pt x="549" y="223459"/>
                  </a:lnTo>
                  <a:lnTo>
                    <a:pt x="10104" y="255361"/>
                  </a:lnTo>
                  <a:lnTo>
                    <a:pt x="17388" y="267385"/>
                  </a:lnTo>
                  <a:lnTo>
                    <a:pt x="20726" y="269698"/>
                  </a:lnTo>
                  <a:lnTo>
                    <a:pt x="28954" y="272266"/>
                  </a:lnTo>
                  <a:lnTo>
                    <a:pt x="47150" y="269667"/>
                  </a:lnTo>
                  <a:lnTo>
                    <a:pt x="77958" y="256354"/>
                  </a:lnTo>
                  <a:lnTo>
                    <a:pt x="87408" y="246862"/>
                  </a:lnTo>
                  <a:lnTo>
                    <a:pt x="105840" y="211368"/>
                  </a:lnTo>
                  <a:lnTo>
                    <a:pt x="121358" y="175755"/>
                  </a:lnTo>
                  <a:lnTo>
                    <a:pt x="125608" y="165319"/>
                  </a:lnTo>
                  <a:lnTo>
                    <a:pt x="128994" y="129805"/>
                  </a:lnTo>
                  <a:lnTo>
                    <a:pt x="124957" y="129618"/>
                  </a:lnTo>
                  <a:lnTo>
                    <a:pt x="123767" y="130439"/>
                  </a:lnTo>
                  <a:lnTo>
                    <a:pt x="122974" y="131833"/>
                  </a:lnTo>
                  <a:lnTo>
                    <a:pt x="122444" y="133608"/>
                  </a:lnTo>
                  <a:lnTo>
                    <a:pt x="122939" y="135638"/>
                  </a:lnTo>
                  <a:lnTo>
                    <a:pt x="126832" y="143389"/>
                  </a:lnTo>
                  <a:lnTo>
                    <a:pt x="129208" y="155187"/>
                  </a:lnTo>
                  <a:lnTo>
                    <a:pt x="151914" y="192247"/>
                  </a:lnTo>
                  <a:lnTo>
                    <a:pt x="162036" y="207120"/>
                  </a:lnTo>
                  <a:lnTo>
                    <a:pt x="169369" y="210586"/>
                  </a:lnTo>
                  <a:lnTo>
                    <a:pt x="192804" y="217384"/>
                  </a:lnTo>
                  <a:lnTo>
                    <a:pt x="213901" y="214058"/>
                  </a:lnTo>
                  <a:lnTo>
                    <a:pt x="219794" y="211413"/>
                  </a:lnTo>
                  <a:lnTo>
                    <a:pt x="230477" y="202816"/>
                  </a:lnTo>
                  <a:lnTo>
                    <a:pt x="233372" y="195691"/>
                  </a:lnTo>
                  <a:lnTo>
                    <a:pt x="235626" y="158369"/>
                  </a:lnTo>
                  <a:lnTo>
                    <a:pt x="234831" y="134403"/>
                  </a:lnTo>
                  <a:lnTo>
                    <a:pt x="229601" y="120163"/>
                  </a:lnTo>
                  <a:lnTo>
                    <a:pt x="222506" y="107336"/>
                  </a:lnTo>
                  <a:lnTo>
                    <a:pt x="220482" y="99203"/>
                  </a:lnTo>
                  <a:lnTo>
                    <a:pt x="221292" y="125554"/>
                  </a:lnTo>
                  <a:lnTo>
                    <a:pt x="231052" y="150005"/>
                  </a:lnTo>
                  <a:lnTo>
                    <a:pt x="250943" y="183356"/>
                  </a:lnTo>
                  <a:lnTo>
                    <a:pt x="256014" y="191559"/>
                  </a:lnTo>
                  <a:lnTo>
                    <a:pt x="262781" y="197022"/>
                  </a:lnTo>
                  <a:lnTo>
                    <a:pt x="264663" y="201301"/>
                  </a:lnTo>
                  <a:lnTo>
                    <a:pt x="266009" y="202781"/>
                  </a:lnTo>
                  <a:lnTo>
                    <a:pt x="272596" y="205350"/>
                  </a:lnTo>
                  <a:lnTo>
                    <a:pt x="272992" y="204633"/>
                  </a:lnTo>
                  <a:lnTo>
                    <a:pt x="273433" y="201579"/>
                  </a:lnTo>
                  <a:lnTo>
                    <a:pt x="271372" y="197400"/>
                  </a:lnTo>
                  <a:lnTo>
                    <a:pt x="269638" y="195100"/>
                  </a:lnTo>
                  <a:lnTo>
                    <a:pt x="267194" y="183773"/>
                  </a:lnTo>
                  <a:lnTo>
                    <a:pt x="262212" y="150750"/>
                  </a:lnTo>
                  <a:lnTo>
                    <a:pt x="259271" y="116358"/>
                  </a:lnTo>
                  <a:lnTo>
                    <a:pt x="259606" y="92897"/>
                  </a:lnTo>
                  <a:lnTo>
                    <a:pt x="269179" y="64026"/>
                  </a:lnTo>
                  <a:lnTo>
                    <a:pt x="280511" y="48416"/>
                  </a:lnTo>
                  <a:lnTo>
                    <a:pt x="309490" y="24354"/>
                  </a:lnTo>
                  <a:lnTo>
                    <a:pt x="321827" y="19291"/>
                  </a:lnTo>
                  <a:lnTo>
                    <a:pt x="334085" y="16194"/>
                  </a:lnTo>
                  <a:lnTo>
                    <a:pt x="364213" y="963"/>
                  </a:lnTo>
                  <a:lnTo>
                    <a:pt x="37284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402"/>
            <p:cNvSpPr/>
            <p:nvPr/>
          </p:nvSpPr>
          <p:spPr>
            <a:xfrm>
              <a:off x="7537239" y="15240"/>
              <a:ext cx="247251" cy="380999"/>
            </a:xfrm>
            <a:custGeom>
              <a:avLst/>
              <a:gdLst/>
              <a:ahLst/>
              <a:cxnLst/>
              <a:rect l="0" t="0" r="0" b="0"/>
              <a:pathLst>
                <a:path w="247251" h="380999">
                  <a:moveTo>
                    <a:pt x="6561" y="0"/>
                  </a:moveTo>
                  <a:lnTo>
                    <a:pt x="0" y="0"/>
                  </a:lnTo>
                  <a:lnTo>
                    <a:pt x="5595" y="6560"/>
                  </a:lnTo>
                  <a:lnTo>
                    <a:pt x="42969" y="28856"/>
                  </a:lnTo>
                  <a:lnTo>
                    <a:pt x="75921" y="51255"/>
                  </a:lnTo>
                  <a:lnTo>
                    <a:pt x="111011" y="71208"/>
                  </a:lnTo>
                  <a:lnTo>
                    <a:pt x="145537" y="93715"/>
                  </a:lnTo>
                  <a:lnTo>
                    <a:pt x="180673" y="126413"/>
                  </a:lnTo>
                  <a:lnTo>
                    <a:pt x="204341" y="155519"/>
                  </a:lnTo>
                  <a:lnTo>
                    <a:pt x="223395" y="185591"/>
                  </a:lnTo>
                  <a:lnTo>
                    <a:pt x="239765" y="215950"/>
                  </a:lnTo>
                  <a:lnTo>
                    <a:pt x="247250" y="250440"/>
                  </a:lnTo>
                  <a:lnTo>
                    <a:pt x="245421" y="283425"/>
                  </a:lnTo>
                  <a:lnTo>
                    <a:pt x="235473" y="318691"/>
                  </a:lnTo>
                  <a:lnTo>
                    <a:pt x="212549" y="355522"/>
                  </a:lnTo>
                  <a:lnTo>
                    <a:pt x="197061" y="38099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403"/>
            <p:cNvSpPr/>
            <p:nvPr/>
          </p:nvSpPr>
          <p:spPr>
            <a:xfrm>
              <a:off x="7072772" y="297179"/>
              <a:ext cx="199144" cy="334793"/>
            </a:xfrm>
            <a:custGeom>
              <a:avLst/>
              <a:gdLst/>
              <a:ahLst/>
              <a:cxnLst/>
              <a:rect l="0" t="0" r="0" b="0"/>
              <a:pathLst>
                <a:path w="199144" h="334793">
                  <a:moveTo>
                    <a:pt x="67167" y="0"/>
                  </a:moveTo>
                  <a:lnTo>
                    <a:pt x="35101" y="0"/>
                  </a:lnTo>
                  <a:lnTo>
                    <a:pt x="29492" y="2258"/>
                  </a:lnTo>
                  <a:lnTo>
                    <a:pt x="18992" y="10605"/>
                  </a:lnTo>
                  <a:lnTo>
                    <a:pt x="16123" y="17696"/>
                  </a:lnTo>
                  <a:lnTo>
                    <a:pt x="3355" y="54988"/>
                  </a:lnTo>
                  <a:lnTo>
                    <a:pt x="0" y="72643"/>
                  </a:lnTo>
                  <a:lnTo>
                    <a:pt x="3051" y="92644"/>
                  </a:lnTo>
                  <a:lnTo>
                    <a:pt x="16536" y="126660"/>
                  </a:lnTo>
                  <a:lnTo>
                    <a:pt x="23780" y="134750"/>
                  </a:lnTo>
                  <a:lnTo>
                    <a:pt x="32643" y="140322"/>
                  </a:lnTo>
                  <a:lnTo>
                    <a:pt x="53099" y="144194"/>
                  </a:lnTo>
                  <a:lnTo>
                    <a:pt x="65727" y="140560"/>
                  </a:lnTo>
                  <a:lnTo>
                    <a:pt x="76148" y="134123"/>
                  </a:lnTo>
                  <a:lnTo>
                    <a:pt x="92490" y="118279"/>
                  </a:lnTo>
                  <a:lnTo>
                    <a:pt x="101105" y="104661"/>
                  </a:lnTo>
                  <a:lnTo>
                    <a:pt x="111056" y="75710"/>
                  </a:lnTo>
                  <a:lnTo>
                    <a:pt x="111666" y="70793"/>
                  </a:lnTo>
                  <a:lnTo>
                    <a:pt x="110088" y="63072"/>
                  </a:lnTo>
                  <a:lnTo>
                    <a:pt x="106695" y="53965"/>
                  </a:lnTo>
                  <a:lnTo>
                    <a:pt x="106220" y="51217"/>
                  </a:lnTo>
                  <a:lnTo>
                    <a:pt x="103433" y="45905"/>
                  </a:lnTo>
                  <a:lnTo>
                    <a:pt x="98791" y="39642"/>
                  </a:lnTo>
                  <a:lnTo>
                    <a:pt x="95898" y="38786"/>
                  </a:lnTo>
                  <a:lnTo>
                    <a:pt x="90370" y="38141"/>
                  </a:lnTo>
                  <a:lnTo>
                    <a:pt x="90058" y="52754"/>
                  </a:lnTo>
                  <a:lnTo>
                    <a:pt x="92299" y="59570"/>
                  </a:lnTo>
                  <a:lnTo>
                    <a:pt x="111986" y="95826"/>
                  </a:lnTo>
                  <a:lnTo>
                    <a:pt x="135963" y="130117"/>
                  </a:lnTo>
                  <a:lnTo>
                    <a:pt x="156110" y="164180"/>
                  </a:lnTo>
                  <a:lnTo>
                    <a:pt x="171319" y="193520"/>
                  </a:lnTo>
                  <a:lnTo>
                    <a:pt x="186550" y="223662"/>
                  </a:lnTo>
                  <a:lnTo>
                    <a:pt x="197743" y="249997"/>
                  </a:lnTo>
                  <a:lnTo>
                    <a:pt x="199143" y="266049"/>
                  </a:lnTo>
                  <a:lnTo>
                    <a:pt x="195171" y="287109"/>
                  </a:lnTo>
                  <a:lnTo>
                    <a:pt x="190097" y="298630"/>
                  </a:lnTo>
                  <a:lnTo>
                    <a:pt x="177721" y="313791"/>
                  </a:lnTo>
                  <a:lnTo>
                    <a:pt x="162484" y="324021"/>
                  </a:lnTo>
                  <a:lnTo>
                    <a:pt x="137264" y="332805"/>
                  </a:lnTo>
                  <a:lnTo>
                    <a:pt x="111681" y="334792"/>
                  </a:lnTo>
                  <a:lnTo>
                    <a:pt x="83016" y="329100"/>
                  </a:lnTo>
                  <a:lnTo>
                    <a:pt x="50511" y="314864"/>
                  </a:lnTo>
                  <a:lnTo>
                    <a:pt x="36687" y="30480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404"/>
            <p:cNvSpPr/>
            <p:nvPr/>
          </p:nvSpPr>
          <p:spPr>
            <a:xfrm>
              <a:off x="6926580" y="312419"/>
              <a:ext cx="103147" cy="182393"/>
            </a:xfrm>
            <a:custGeom>
              <a:avLst/>
              <a:gdLst/>
              <a:ahLst/>
              <a:cxnLst/>
              <a:rect l="0" t="0" r="0" b="0"/>
              <a:pathLst>
                <a:path w="103147" h="182393">
                  <a:moveTo>
                    <a:pt x="0" y="38100"/>
                  </a:moveTo>
                  <a:lnTo>
                    <a:pt x="0" y="31539"/>
                  </a:lnTo>
                  <a:lnTo>
                    <a:pt x="0" y="66592"/>
                  </a:lnTo>
                  <a:lnTo>
                    <a:pt x="6561" y="103130"/>
                  </a:lnTo>
                  <a:lnTo>
                    <a:pt x="9737" y="135438"/>
                  </a:lnTo>
                  <a:lnTo>
                    <a:pt x="22784" y="171649"/>
                  </a:lnTo>
                  <a:lnTo>
                    <a:pt x="26494" y="177324"/>
                  </a:lnTo>
                  <a:lnTo>
                    <a:pt x="29517" y="179177"/>
                  </a:lnTo>
                  <a:lnTo>
                    <a:pt x="44275" y="182149"/>
                  </a:lnTo>
                  <a:lnTo>
                    <a:pt x="47296" y="182392"/>
                  </a:lnTo>
                  <a:lnTo>
                    <a:pt x="52911" y="180406"/>
                  </a:lnTo>
                  <a:lnTo>
                    <a:pt x="71219" y="169008"/>
                  </a:lnTo>
                  <a:lnTo>
                    <a:pt x="93883" y="138496"/>
                  </a:lnTo>
                  <a:lnTo>
                    <a:pt x="100636" y="105852"/>
                  </a:lnTo>
                  <a:lnTo>
                    <a:pt x="103146" y="91919"/>
                  </a:lnTo>
                  <a:lnTo>
                    <a:pt x="95720" y="59852"/>
                  </a:lnTo>
                  <a:lnTo>
                    <a:pt x="83713" y="27229"/>
                  </a:lnTo>
                  <a:lnTo>
                    <a:pt x="77845" y="19723"/>
                  </a:lnTo>
                  <a:lnTo>
                    <a:pt x="5333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405"/>
            <p:cNvSpPr/>
            <p:nvPr/>
          </p:nvSpPr>
          <p:spPr>
            <a:xfrm>
              <a:off x="6538530" y="201348"/>
              <a:ext cx="189930" cy="469213"/>
            </a:xfrm>
            <a:custGeom>
              <a:avLst/>
              <a:gdLst/>
              <a:ahLst/>
              <a:cxnLst/>
              <a:rect l="0" t="0" r="0" b="0"/>
              <a:pathLst>
                <a:path w="189930" h="469213">
                  <a:moveTo>
                    <a:pt x="52770" y="4392"/>
                  </a:moveTo>
                  <a:lnTo>
                    <a:pt x="52770" y="0"/>
                  </a:lnTo>
                  <a:lnTo>
                    <a:pt x="52770" y="3646"/>
                  </a:lnTo>
                  <a:lnTo>
                    <a:pt x="46737" y="18612"/>
                  </a:lnTo>
                  <a:lnTo>
                    <a:pt x="36999" y="51360"/>
                  </a:lnTo>
                  <a:lnTo>
                    <a:pt x="23912" y="89222"/>
                  </a:lnTo>
                  <a:lnTo>
                    <a:pt x="10881" y="127012"/>
                  </a:lnTo>
                  <a:lnTo>
                    <a:pt x="5927" y="159256"/>
                  </a:lnTo>
                  <a:lnTo>
                    <a:pt x="1356" y="195622"/>
                  </a:lnTo>
                  <a:lnTo>
                    <a:pt x="0" y="233207"/>
                  </a:lnTo>
                  <a:lnTo>
                    <a:pt x="1856" y="271156"/>
                  </a:lnTo>
                  <a:lnTo>
                    <a:pt x="7768" y="306952"/>
                  </a:lnTo>
                  <a:lnTo>
                    <a:pt x="14883" y="339008"/>
                  </a:lnTo>
                  <a:lnTo>
                    <a:pt x="24870" y="376135"/>
                  </a:lnTo>
                  <a:lnTo>
                    <a:pt x="41080" y="407082"/>
                  </a:lnTo>
                  <a:lnTo>
                    <a:pt x="71485" y="440946"/>
                  </a:lnTo>
                  <a:lnTo>
                    <a:pt x="102522" y="462582"/>
                  </a:lnTo>
                  <a:lnTo>
                    <a:pt x="122544" y="467248"/>
                  </a:lnTo>
                  <a:lnTo>
                    <a:pt x="156569" y="469038"/>
                  </a:lnTo>
                  <a:lnTo>
                    <a:pt x="189929" y="46921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406"/>
            <p:cNvSpPr/>
            <p:nvPr/>
          </p:nvSpPr>
          <p:spPr>
            <a:xfrm>
              <a:off x="6701594" y="335280"/>
              <a:ext cx="186398" cy="228551"/>
            </a:xfrm>
            <a:custGeom>
              <a:avLst/>
              <a:gdLst/>
              <a:ahLst/>
              <a:cxnLst/>
              <a:rect l="0" t="0" r="0" b="0"/>
              <a:pathLst>
                <a:path w="186398" h="228551">
                  <a:moveTo>
                    <a:pt x="141165" y="0"/>
                  </a:moveTo>
                  <a:lnTo>
                    <a:pt x="123252" y="0"/>
                  </a:lnTo>
                  <a:lnTo>
                    <a:pt x="87621" y="15438"/>
                  </a:lnTo>
                  <a:lnTo>
                    <a:pt x="72525" y="25176"/>
                  </a:lnTo>
                  <a:lnTo>
                    <a:pt x="37021" y="58555"/>
                  </a:lnTo>
                  <a:lnTo>
                    <a:pt x="13882" y="77805"/>
                  </a:lnTo>
                  <a:lnTo>
                    <a:pt x="537" y="94687"/>
                  </a:lnTo>
                  <a:lnTo>
                    <a:pt x="0" y="96144"/>
                  </a:lnTo>
                  <a:lnTo>
                    <a:pt x="489" y="97115"/>
                  </a:lnTo>
                  <a:lnTo>
                    <a:pt x="3310" y="98676"/>
                  </a:lnTo>
                  <a:lnTo>
                    <a:pt x="18595" y="99026"/>
                  </a:lnTo>
                  <a:lnTo>
                    <a:pt x="51396" y="92496"/>
                  </a:lnTo>
                  <a:lnTo>
                    <a:pt x="89031" y="91531"/>
                  </a:lnTo>
                  <a:lnTo>
                    <a:pt x="120053" y="93708"/>
                  </a:lnTo>
                  <a:lnTo>
                    <a:pt x="145085" y="102048"/>
                  </a:lnTo>
                  <a:lnTo>
                    <a:pt x="161142" y="113397"/>
                  </a:lnTo>
                  <a:lnTo>
                    <a:pt x="181329" y="144899"/>
                  </a:lnTo>
                  <a:lnTo>
                    <a:pt x="184415" y="153581"/>
                  </a:lnTo>
                  <a:lnTo>
                    <a:pt x="186397" y="172952"/>
                  </a:lnTo>
                  <a:lnTo>
                    <a:pt x="182153" y="182982"/>
                  </a:lnTo>
                  <a:lnTo>
                    <a:pt x="174621" y="192239"/>
                  </a:lnTo>
                  <a:lnTo>
                    <a:pt x="141041" y="219195"/>
                  </a:lnTo>
                  <a:lnTo>
                    <a:pt x="130103" y="224419"/>
                  </a:lnTo>
                  <a:lnTo>
                    <a:pt x="93605" y="228232"/>
                  </a:lnTo>
                  <a:lnTo>
                    <a:pt x="67598" y="228550"/>
                  </a:lnTo>
                  <a:lnTo>
                    <a:pt x="64179" y="227721"/>
                  </a:lnTo>
                  <a:lnTo>
                    <a:pt x="61901" y="226320"/>
                  </a:lnTo>
                  <a:lnTo>
                    <a:pt x="57345" y="2209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4" name="SMARTInkShape-Group77"/>
          <p:cNvGrpSpPr/>
          <p:nvPr/>
        </p:nvGrpSpPr>
        <p:grpSpPr>
          <a:xfrm>
            <a:off x="3528373" y="412996"/>
            <a:ext cx="2956246" cy="950912"/>
            <a:chOff x="3528373" y="412996"/>
            <a:chExt cx="2956246" cy="950912"/>
          </a:xfrm>
        </p:grpSpPr>
        <p:sp>
          <p:nvSpPr>
            <p:cNvPr id="73" name="SMARTInkShape-407"/>
            <p:cNvSpPr/>
            <p:nvPr/>
          </p:nvSpPr>
          <p:spPr>
            <a:xfrm>
              <a:off x="4688039" y="953089"/>
              <a:ext cx="176410" cy="196913"/>
            </a:xfrm>
            <a:custGeom>
              <a:avLst/>
              <a:gdLst/>
              <a:ahLst/>
              <a:cxnLst/>
              <a:rect l="0" t="0" r="0" b="0"/>
              <a:pathLst>
                <a:path w="176410" h="196913">
                  <a:moveTo>
                    <a:pt x="158279" y="14649"/>
                  </a:moveTo>
                  <a:lnTo>
                    <a:pt x="132776" y="14649"/>
                  </a:lnTo>
                  <a:lnTo>
                    <a:pt x="121184" y="18695"/>
                  </a:lnTo>
                  <a:lnTo>
                    <a:pt x="88060" y="43168"/>
                  </a:lnTo>
                  <a:lnTo>
                    <a:pt x="59744" y="69955"/>
                  </a:lnTo>
                  <a:lnTo>
                    <a:pt x="34708" y="104722"/>
                  </a:lnTo>
                  <a:lnTo>
                    <a:pt x="17526" y="128544"/>
                  </a:lnTo>
                  <a:lnTo>
                    <a:pt x="2177" y="166151"/>
                  </a:lnTo>
                  <a:lnTo>
                    <a:pt x="0" y="178221"/>
                  </a:lnTo>
                  <a:lnTo>
                    <a:pt x="1291" y="186973"/>
                  </a:lnTo>
                  <a:lnTo>
                    <a:pt x="2821" y="190491"/>
                  </a:lnTo>
                  <a:lnTo>
                    <a:pt x="5533" y="192837"/>
                  </a:lnTo>
                  <a:lnTo>
                    <a:pt x="13065" y="195444"/>
                  </a:lnTo>
                  <a:lnTo>
                    <a:pt x="30869" y="196912"/>
                  </a:lnTo>
                  <a:lnTo>
                    <a:pt x="67121" y="189159"/>
                  </a:lnTo>
                  <a:lnTo>
                    <a:pt x="104978" y="176265"/>
                  </a:lnTo>
                  <a:lnTo>
                    <a:pt x="126965" y="162630"/>
                  </a:lnTo>
                  <a:lnTo>
                    <a:pt x="159677" y="126179"/>
                  </a:lnTo>
                  <a:lnTo>
                    <a:pt x="175576" y="94530"/>
                  </a:lnTo>
                  <a:lnTo>
                    <a:pt x="176409" y="81480"/>
                  </a:lnTo>
                  <a:lnTo>
                    <a:pt x="167816" y="45747"/>
                  </a:lnTo>
                  <a:lnTo>
                    <a:pt x="159789" y="28285"/>
                  </a:lnTo>
                  <a:lnTo>
                    <a:pt x="151612" y="17606"/>
                  </a:lnTo>
                  <a:lnTo>
                    <a:pt x="133444" y="6119"/>
                  </a:lnTo>
                  <a:lnTo>
                    <a:pt x="116020" y="1397"/>
                  </a:lnTo>
                  <a:lnTo>
                    <a:pt x="100133" y="0"/>
                  </a:lnTo>
                  <a:lnTo>
                    <a:pt x="92078" y="1930"/>
                  </a:lnTo>
                  <a:lnTo>
                    <a:pt x="84830" y="4763"/>
                  </a:lnTo>
                  <a:lnTo>
                    <a:pt x="72077" y="7205"/>
                  </a:lnTo>
                  <a:lnTo>
                    <a:pt x="59220" y="1464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408"/>
            <p:cNvSpPr/>
            <p:nvPr/>
          </p:nvSpPr>
          <p:spPr>
            <a:xfrm>
              <a:off x="4876800" y="906778"/>
              <a:ext cx="160019" cy="235711"/>
            </a:xfrm>
            <a:custGeom>
              <a:avLst/>
              <a:gdLst/>
              <a:ahLst/>
              <a:cxnLst/>
              <a:rect l="0" t="0" r="0" b="0"/>
              <a:pathLst>
                <a:path w="160019" h="235711">
                  <a:moveTo>
                    <a:pt x="160018" y="0"/>
                  </a:moveTo>
                  <a:lnTo>
                    <a:pt x="155973" y="0"/>
                  </a:lnTo>
                  <a:lnTo>
                    <a:pt x="151731" y="4516"/>
                  </a:lnTo>
                  <a:lnTo>
                    <a:pt x="128811" y="41424"/>
                  </a:lnTo>
                  <a:lnTo>
                    <a:pt x="111826" y="71823"/>
                  </a:lnTo>
                  <a:lnTo>
                    <a:pt x="90706" y="105383"/>
                  </a:lnTo>
                  <a:lnTo>
                    <a:pt x="68362" y="139035"/>
                  </a:lnTo>
                  <a:lnTo>
                    <a:pt x="47912" y="173558"/>
                  </a:lnTo>
                  <a:lnTo>
                    <a:pt x="25832" y="207475"/>
                  </a:lnTo>
                  <a:lnTo>
                    <a:pt x="487" y="235710"/>
                  </a:lnTo>
                  <a:lnTo>
                    <a:pt x="0"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409"/>
            <p:cNvSpPr/>
            <p:nvPr/>
          </p:nvSpPr>
          <p:spPr>
            <a:xfrm>
              <a:off x="4884418" y="944878"/>
              <a:ext cx="220983" cy="91442"/>
            </a:xfrm>
            <a:custGeom>
              <a:avLst/>
              <a:gdLst/>
              <a:ahLst/>
              <a:cxnLst/>
              <a:rect l="0" t="0" r="0" b="0"/>
              <a:pathLst>
                <a:path w="220983" h="91442">
                  <a:moveTo>
                    <a:pt x="0" y="0"/>
                  </a:moveTo>
                  <a:lnTo>
                    <a:pt x="0" y="11352"/>
                  </a:lnTo>
                  <a:lnTo>
                    <a:pt x="4516" y="15771"/>
                  </a:lnTo>
                  <a:lnTo>
                    <a:pt x="33136" y="30527"/>
                  </a:lnTo>
                  <a:lnTo>
                    <a:pt x="68930" y="44034"/>
                  </a:lnTo>
                  <a:lnTo>
                    <a:pt x="101388" y="59373"/>
                  </a:lnTo>
                  <a:lnTo>
                    <a:pt x="138848" y="73451"/>
                  </a:lnTo>
                  <a:lnTo>
                    <a:pt x="176945" y="88036"/>
                  </a:lnTo>
                  <a:lnTo>
                    <a:pt x="214827" y="91241"/>
                  </a:lnTo>
                  <a:lnTo>
                    <a:pt x="220982" y="914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410"/>
            <p:cNvSpPr/>
            <p:nvPr/>
          </p:nvSpPr>
          <p:spPr>
            <a:xfrm>
              <a:off x="5097780" y="914400"/>
              <a:ext cx="121921" cy="68538"/>
            </a:xfrm>
            <a:custGeom>
              <a:avLst/>
              <a:gdLst/>
              <a:ahLst/>
              <a:cxnLst/>
              <a:rect l="0" t="0" r="0" b="0"/>
              <a:pathLst>
                <a:path w="121921" h="68538">
                  <a:moveTo>
                    <a:pt x="0" y="0"/>
                  </a:moveTo>
                  <a:lnTo>
                    <a:pt x="0" y="10604"/>
                  </a:lnTo>
                  <a:lnTo>
                    <a:pt x="2256" y="15438"/>
                  </a:lnTo>
                  <a:lnTo>
                    <a:pt x="4045" y="17911"/>
                  </a:lnTo>
                  <a:lnTo>
                    <a:pt x="41460" y="48419"/>
                  </a:lnTo>
                  <a:lnTo>
                    <a:pt x="66147" y="63185"/>
                  </a:lnTo>
                  <a:lnTo>
                    <a:pt x="85533" y="67513"/>
                  </a:lnTo>
                  <a:lnTo>
                    <a:pt x="109089" y="68537"/>
                  </a:lnTo>
                  <a:lnTo>
                    <a:pt x="110826" y="67704"/>
                  </a:lnTo>
                  <a:lnTo>
                    <a:pt x="111984" y="66303"/>
                  </a:lnTo>
                  <a:lnTo>
                    <a:pt x="114116" y="62488"/>
                  </a:lnTo>
                  <a:lnTo>
                    <a:pt x="121920" y="5333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411"/>
            <p:cNvSpPr/>
            <p:nvPr/>
          </p:nvSpPr>
          <p:spPr>
            <a:xfrm>
              <a:off x="3657600" y="1121199"/>
              <a:ext cx="502311" cy="242709"/>
            </a:xfrm>
            <a:custGeom>
              <a:avLst/>
              <a:gdLst/>
              <a:ahLst/>
              <a:cxnLst/>
              <a:rect l="0" t="0" r="0" b="0"/>
              <a:pathLst>
                <a:path w="502311" h="242709">
                  <a:moveTo>
                    <a:pt x="0" y="6561"/>
                  </a:moveTo>
                  <a:lnTo>
                    <a:pt x="0" y="0"/>
                  </a:lnTo>
                  <a:lnTo>
                    <a:pt x="0" y="3299"/>
                  </a:lnTo>
                  <a:lnTo>
                    <a:pt x="2256" y="7369"/>
                  </a:lnTo>
                  <a:lnTo>
                    <a:pt x="5236" y="12000"/>
                  </a:lnTo>
                  <a:lnTo>
                    <a:pt x="14087" y="42579"/>
                  </a:lnTo>
                  <a:lnTo>
                    <a:pt x="15087" y="75869"/>
                  </a:lnTo>
                  <a:lnTo>
                    <a:pt x="15220" y="112490"/>
                  </a:lnTo>
                  <a:lnTo>
                    <a:pt x="15237" y="144792"/>
                  </a:lnTo>
                  <a:lnTo>
                    <a:pt x="8089" y="180994"/>
                  </a:lnTo>
                  <a:lnTo>
                    <a:pt x="7627" y="207952"/>
                  </a:lnTo>
                  <a:lnTo>
                    <a:pt x="9881" y="212625"/>
                  </a:lnTo>
                  <a:lnTo>
                    <a:pt x="11667" y="215057"/>
                  </a:lnTo>
                  <a:lnTo>
                    <a:pt x="15909" y="217759"/>
                  </a:lnTo>
                  <a:lnTo>
                    <a:pt x="25315" y="219280"/>
                  </a:lnTo>
                  <a:lnTo>
                    <a:pt x="48583" y="218988"/>
                  </a:lnTo>
                  <a:lnTo>
                    <a:pt x="85697" y="207762"/>
                  </a:lnTo>
                  <a:lnTo>
                    <a:pt x="120534" y="203031"/>
                  </a:lnTo>
                  <a:lnTo>
                    <a:pt x="156171" y="194194"/>
                  </a:lnTo>
                  <a:lnTo>
                    <a:pt x="185784" y="186804"/>
                  </a:lnTo>
                  <a:lnTo>
                    <a:pt x="216008" y="183296"/>
                  </a:lnTo>
                  <a:lnTo>
                    <a:pt x="249630" y="176874"/>
                  </a:lnTo>
                  <a:lnTo>
                    <a:pt x="284095" y="169198"/>
                  </a:lnTo>
                  <a:lnTo>
                    <a:pt x="321583" y="166648"/>
                  </a:lnTo>
                  <a:lnTo>
                    <a:pt x="326859" y="166590"/>
                  </a:lnTo>
                  <a:lnTo>
                    <a:pt x="334945" y="159274"/>
                  </a:lnTo>
                  <a:lnTo>
                    <a:pt x="335250" y="148382"/>
                  </a:lnTo>
                  <a:lnTo>
                    <a:pt x="333009" y="143535"/>
                  </a:lnTo>
                  <a:lnTo>
                    <a:pt x="330036" y="138558"/>
                  </a:lnTo>
                  <a:lnTo>
                    <a:pt x="328128" y="128463"/>
                  </a:lnTo>
                  <a:lnTo>
                    <a:pt x="327659" y="98381"/>
                  </a:lnTo>
                  <a:lnTo>
                    <a:pt x="327659" y="132899"/>
                  </a:lnTo>
                  <a:lnTo>
                    <a:pt x="329917" y="159832"/>
                  </a:lnTo>
                  <a:lnTo>
                    <a:pt x="332049" y="173742"/>
                  </a:lnTo>
                  <a:lnTo>
                    <a:pt x="328155" y="211346"/>
                  </a:lnTo>
                  <a:lnTo>
                    <a:pt x="327724" y="233330"/>
                  </a:lnTo>
                  <a:lnTo>
                    <a:pt x="328550" y="236481"/>
                  </a:lnTo>
                  <a:lnTo>
                    <a:pt x="329946" y="238580"/>
                  </a:lnTo>
                  <a:lnTo>
                    <a:pt x="335186" y="242708"/>
                  </a:lnTo>
                  <a:lnTo>
                    <a:pt x="329236" y="228450"/>
                  </a:lnTo>
                  <a:lnTo>
                    <a:pt x="319509" y="195802"/>
                  </a:lnTo>
                  <a:lnTo>
                    <a:pt x="307270" y="158794"/>
                  </a:lnTo>
                  <a:lnTo>
                    <a:pt x="294630" y="120838"/>
                  </a:lnTo>
                  <a:lnTo>
                    <a:pt x="287970" y="99335"/>
                  </a:lnTo>
                  <a:lnTo>
                    <a:pt x="282044" y="90535"/>
                  </a:lnTo>
                  <a:lnTo>
                    <a:pt x="292555" y="90394"/>
                  </a:lnTo>
                  <a:lnTo>
                    <a:pt x="328986" y="97295"/>
                  </a:lnTo>
                  <a:lnTo>
                    <a:pt x="360660" y="97860"/>
                  </a:lnTo>
                  <a:lnTo>
                    <a:pt x="389366" y="97959"/>
                  </a:lnTo>
                  <a:lnTo>
                    <a:pt x="425362" y="93946"/>
                  </a:lnTo>
                  <a:lnTo>
                    <a:pt x="458608" y="90849"/>
                  </a:lnTo>
                  <a:lnTo>
                    <a:pt x="495970" y="90407"/>
                  </a:lnTo>
                  <a:lnTo>
                    <a:pt x="502310" y="90382"/>
                  </a:lnTo>
                  <a:lnTo>
                    <a:pt x="498692" y="94426"/>
                  </a:lnTo>
                  <a:lnTo>
                    <a:pt x="463420" y="117718"/>
                  </a:lnTo>
                  <a:lnTo>
                    <a:pt x="430581" y="147884"/>
                  </a:lnTo>
                  <a:lnTo>
                    <a:pt x="392946" y="183460"/>
                  </a:lnTo>
                  <a:lnTo>
                    <a:pt x="374953" y="203040"/>
                  </a:lnTo>
                  <a:lnTo>
                    <a:pt x="375275" y="203586"/>
                  </a:lnTo>
                  <a:lnTo>
                    <a:pt x="381000" y="2046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412"/>
            <p:cNvSpPr/>
            <p:nvPr/>
          </p:nvSpPr>
          <p:spPr>
            <a:xfrm>
              <a:off x="4282440" y="1082038"/>
              <a:ext cx="1" cy="250152"/>
            </a:xfrm>
            <a:custGeom>
              <a:avLst/>
              <a:gdLst/>
              <a:ahLst/>
              <a:cxnLst/>
              <a:rect l="0" t="0" r="0" b="0"/>
              <a:pathLst>
                <a:path w="1" h="250152">
                  <a:moveTo>
                    <a:pt x="0" y="0"/>
                  </a:moveTo>
                  <a:lnTo>
                    <a:pt x="0" y="32564"/>
                  </a:lnTo>
                  <a:lnTo>
                    <a:pt x="0" y="67455"/>
                  </a:lnTo>
                  <a:lnTo>
                    <a:pt x="0" y="96941"/>
                  </a:lnTo>
                  <a:lnTo>
                    <a:pt x="0" y="127125"/>
                  </a:lnTo>
                  <a:lnTo>
                    <a:pt x="0" y="157518"/>
                  </a:lnTo>
                  <a:lnTo>
                    <a:pt x="0" y="187126"/>
                  </a:lnTo>
                  <a:lnTo>
                    <a:pt x="0" y="224605"/>
                  </a:lnTo>
                  <a:lnTo>
                    <a:pt x="0" y="250151"/>
                  </a:lnTo>
                  <a:lnTo>
                    <a:pt x="0" y="2438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413"/>
            <p:cNvSpPr/>
            <p:nvPr/>
          </p:nvSpPr>
          <p:spPr>
            <a:xfrm>
              <a:off x="4192058" y="986785"/>
              <a:ext cx="264257" cy="314911"/>
            </a:xfrm>
            <a:custGeom>
              <a:avLst/>
              <a:gdLst/>
              <a:ahLst/>
              <a:cxnLst/>
              <a:rect l="0" t="0" r="0" b="0"/>
              <a:pathLst>
                <a:path w="264257" h="314911">
                  <a:moveTo>
                    <a:pt x="6560" y="118115"/>
                  </a:moveTo>
                  <a:lnTo>
                    <a:pt x="6560" y="114069"/>
                  </a:lnTo>
                  <a:lnTo>
                    <a:pt x="4304" y="109825"/>
                  </a:lnTo>
                  <a:lnTo>
                    <a:pt x="1325" y="105116"/>
                  </a:lnTo>
                  <a:lnTo>
                    <a:pt x="0" y="100202"/>
                  </a:lnTo>
                  <a:lnTo>
                    <a:pt x="493" y="97705"/>
                  </a:lnTo>
                  <a:lnTo>
                    <a:pt x="12848" y="76462"/>
                  </a:lnTo>
                  <a:lnTo>
                    <a:pt x="32419" y="56954"/>
                  </a:lnTo>
                  <a:lnTo>
                    <a:pt x="69374" y="32688"/>
                  </a:lnTo>
                  <a:lnTo>
                    <a:pt x="102412" y="13657"/>
                  </a:lnTo>
                  <a:lnTo>
                    <a:pt x="136313" y="4912"/>
                  </a:lnTo>
                  <a:lnTo>
                    <a:pt x="164009" y="0"/>
                  </a:lnTo>
                  <a:lnTo>
                    <a:pt x="187833" y="3154"/>
                  </a:lnTo>
                  <a:lnTo>
                    <a:pt x="213740" y="14063"/>
                  </a:lnTo>
                  <a:lnTo>
                    <a:pt x="239019" y="32274"/>
                  </a:lnTo>
                  <a:lnTo>
                    <a:pt x="255120" y="51193"/>
                  </a:lnTo>
                  <a:lnTo>
                    <a:pt x="260965" y="67770"/>
                  </a:lnTo>
                  <a:lnTo>
                    <a:pt x="264256" y="96142"/>
                  </a:lnTo>
                  <a:lnTo>
                    <a:pt x="262973" y="125996"/>
                  </a:lnTo>
                  <a:lnTo>
                    <a:pt x="254972" y="156292"/>
                  </a:lnTo>
                  <a:lnTo>
                    <a:pt x="237099" y="192824"/>
                  </a:lnTo>
                  <a:lnTo>
                    <a:pt x="211179" y="223654"/>
                  </a:lnTo>
                  <a:lnTo>
                    <a:pt x="174054" y="252250"/>
                  </a:lnTo>
                  <a:lnTo>
                    <a:pt x="138455" y="272959"/>
                  </a:lnTo>
                  <a:lnTo>
                    <a:pt x="106087" y="293356"/>
                  </a:lnTo>
                  <a:lnTo>
                    <a:pt x="90587" y="301833"/>
                  </a:lnTo>
                  <a:lnTo>
                    <a:pt x="53630" y="314248"/>
                  </a:lnTo>
                  <a:lnTo>
                    <a:pt x="50641" y="314910"/>
                  </a:lnTo>
                  <a:lnTo>
                    <a:pt x="48647" y="314505"/>
                  </a:lnTo>
                  <a:lnTo>
                    <a:pt x="47318" y="313387"/>
                  </a:lnTo>
                  <a:lnTo>
                    <a:pt x="44660" y="30861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414"/>
            <p:cNvSpPr/>
            <p:nvPr/>
          </p:nvSpPr>
          <p:spPr>
            <a:xfrm>
              <a:off x="4452018" y="1022651"/>
              <a:ext cx="211423" cy="204032"/>
            </a:xfrm>
            <a:custGeom>
              <a:avLst/>
              <a:gdLst/>
              <a:ahLst/>
              <a:cxnLst/>
              <a:rect l="0" t="0" r="0" b="0"/>
              <a:pathLst>
                <a:path w="211423" h="204032">
                  <a:moveTo>
                    <a:pt x="43782" y="112727"/>
                  </a:moveTo>
                  <a:lnTo>
                    <a:pt x="43782" y="116774"/>
                  </a:lnTo>
                  <a:lnTo>
                    <a:pt x="44628" y="117965"/>
                  </a:lnTo>
                  <a:lnTo>
                    <a:pt x="46038" y="118760"/>
                  </a:lnTo>
                  <a:lnTo>
                    <a:pt x="50342" y="120034"/>
                  </a:lnTo>
                  <a:lnTo>
                    <a:pt x="80637" y="120339"/>
                  </a:lnTo>
                  <a:lnTo>
                    <a:pt x="94964" y="116300"/>
                  </a:lnTo>
                  <a:lnTo>
                    <a:pt x="122055" y="101202"/>
                  </a:lnTo>
                  <a:lnTo>
                    <a:pt x="126445" y="97425"/>
                  </a:lnTo>
                  <a:lnTo>
                    <a:pt x="131320" y="88711"/>
                  </a:lnTo>
                  <a:lnTo>
                    <a:pt x="145599" y="54241"/>
                  </a:lnTo>
                  <a:lnTo>
                    <a:pt x="149020" y="35003"/>
                  </a:lnTo>
                  <a:lnTo>
                    <a:pt x="147564" y="25126"/>
                  </a:lnTo>
                  <a:lnTo>
                    <a:pt x="141982" y="14806"/>
                  </a:lnTo>
                  <a:lnTo>
                    <a:pt x="132511" y="3732"/>
                  </a:lnTo>
                  <a:lnTo>
                    <a:pt x="125268" y="786"/>
                  </a:lnTo>
                  <a:lnTo>
                    <a:pt x="120966" y="0"/>
                  </a:lnTo>
                  <a:lnTo>
                    <a:pt x="111670" y="1385"/>
                  </a:lnTo>
                  <a:lnTo>
                    <a:pt x="101893" y="5668"/>
                  </a:lnTo>
                  <a:lnTo>
                    <a:pt x="66458" y="31860"/>
                  </a:lnTo>
                  <a:lnTo>
                    <a:pt x="39012" y="60947"/>
                  </a:lnTo>
                  <a:lnTo>
                    <a:pt x="15599" y="97693"/>
                  </a:lnTo>
                  <a:lnTo>
                    <a:pt x="1750" y="135615"/>
                  </a:lnTo>
                  <a:lnTo>
                    <a:pt x="0" y="157610"/>
                  </a:lnTo>
                  <a:lnTo>
                    <a:pt x="4468" y="174380"/>
                  </a:lnTo>
                  <a:lnTo>
                    <a:pt x="8810" y="181897"/>
                  </a:lnTo>
                  <a:lnTo>
                    <a:pt x="20060" y="190891"/>
                  </a:lnTo>
                  <a:lnTo>
                    <a:pt x="39033" y="200668"/>
                  </a:lnTo>
                  <a:lnTo>
                    <a:pt x="75294" y="203860"/>
                  </a:lnTo>
                  <a:lnTo>
                    <a:pt x="89960" y="204031"/>
                  </a:lnTo>
                  <a:lnTo>
                    <a:pt x="127662" y="189830"/>
                  </a:lnTo>
                  <a:lnTo>
                    <a:pt x="158094" y="174900"/>
                  </a:lnTo>
                  <a:lnTo>
                    <a:pt x="193196" y="145631"/>
                  </a:lnTo>
                  <a:lnTo>
                    <a:pt x="211422" y="12796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415"/>
            <p:cNvSpPr/>
            <p:nvPr/>
          </p:nvSpPr>
          <p:spPr>
            <a:xfrm>
              <a:off x="6271259" y="412996"/>
              <a:ext cx="213360" cy="278389"/>
            </a:xfrm>
            <a:custGeom>
              <a:avLst/>
              <a:gdLst/>
              <a:ahLst/>
              <a:cxnLst/>
              <a:rect l="0" t="0" r="0" b="0"/>
              <a:pathLst>
                <a:path w="213360" h="278389">
                  <a:moveTo>
                    <a:pt x="0" y="120404"/>
                  </a:moveTo>
                  <a:lnTo>
                    <a:pt x="0" y="131755"/>
                  </a:lnTo>
                  <a:lnTo>
                    <a:pt x="1694" y="133050"/>
                  </a:lnTo>
                  <a:lnTo>
                    <a:pt x="14320" y="135131"/>
                  </a:lnTo>
                  <a:lnTo>
                    <a:pt x="25217" y="135541"/>
                  </a:lnTo>
                  <a:lnTo>
                    <a:pt x="37012" y="131567"/>
                  </a:lnTo>
                  <a:lnTo>
                    <a:pt x="69529" y="114387"/>
                  </a:lnTo>
                  <a:lnTo>
                    <a:pt x="106587" y="88131"/>
                  </a:lnTo>
                  <a:lnTo>
                    <a:pt x="134894" y="59285"/>
                  </a:lnTo>
                  <a:lnTo>
                    <a:pt x="148715" y="34869"/>
                  </a:lnTo>
                  <a:lnTo>
                    <a:pt x="151672" y="22008"/>
                  </a:lnTo>
                  <a:lnTo>
                    <a:pt x="151914" y="19246"/>
                  </a:lnTo>
                  <a:lnTo>
                    <a:pt x="149928" y="13921"/>
                  </a:lnTo>
                  <a:lnTo>
                    <a:pt x="141751" y="3602"/>
                  </a:lnTo>
                  <a:lnTo>
                    <a:pt x="136942" y="758"/>
                  </a:lnTo>
                  <a:lnTo>
                    <a:pt x="134476" y="0"/>
                  </a:lnTo>
                  <a:lnTo>
                    <a:pt x="127217" y="1414"/>
                  </a:lnTo>
                  <a:lnTo>
                    <a:pt x="118347" y="5712"/>
                  </a:lnTo>
                  <a:lnTo>
                    <a:pt x="84419" y="31915"/>
                  </a:lnTo>
                  <a:lnTo>
                    <a:pt x="58762" y="63712"/>
                  </a:lnTo>
                  <a:lnTo>
                    <a:pt x="46291" y="96630"/>
                  </a:lnTo>
                  <a:lnTo>
                    <a:pt x="35673" y="131887"/>
                  </a:lnTo>
                  <a:lnTo>
                    <a:pt x="32019" y="165480"/>
                  </a:lnTo>
                  <a:lnTo>
                    <a:pt x="30936" y="198200"/>
                  </a:lnTo>
                  <a:lnTo>
                    <a:pt x="32263" y="233514"/>
                  </a:lnTo>
                  <a:lnTo>
                    <a:pt x="38610" y="249415"/>
                  </a:lnTo>
                  <a:lnTo>
                    <a:pt x="47077" y="260433"/>
                  </a:lnTo>
                  <a:lnTo>
                    <a:pt x="57329" y="268152"/>
                  </a:lnTo>
                  <a:lnTo>
                    <a:pt x="77382" y="276410"/>
                  </a:lnTo>
                  <a:lnTo>
                    <a:pt x="100257" y="278388"/>
                  </a:lnTo>
                  <a:lnTo>
                    <a:pt x="135641" y="271899"/>
                  </a:lnTo>
                  <a:lnTo>
                    <a:pt x="159570" y="262658"/>
                  </a:lnTo>
                  <a:lnTo>
                    <a:pt x="196367" y="245534"/>
                  </a:lnTo>
                  <a:lnTo>
                    <a:pt x="213359" y="23470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416"/>
            <p:cNvSpPr/>
            <p:nvPr/>
          </p:nvSpPr>
          <p:spPr>
            <a:xfrm>
              <a:off x="6029030" y="510538"/>
              <a:ext cx="157913" cy="243701"/>
            </a:xfrm>
            <a:custGeom>
              <a:avLst/>
              <a:gdLst/>
              <a:ahLst/>
              <a:cxnLst/>
              <a:rect l="0" t="0" r="0" b="0"/>
              <a:pathLst>
                <a:path w="157913" h="243701">
                  <a:moveTo>
                    <a:pt x="105070" y="0"/>
                  </a:moveTo>
                  <a:lnTo>
                    <a:pt x="101024" y="0"/>
                  </a:lnTo>
                  <a:lnTo>
                    <a:pt x="99833" y="847"/>
                  </a:lnTo>
                  <a:lnTo>
                    <a:pt x="99037" y="2258"/>
                  </a:lnTo>
                  <a:lnTo>
                    <a:pt x="98508" y="4047"/>
                  </a:lnTo>
                  <a:lnTo>
                    <a:pt x="93404" y="8290"/>
                  </a:lnTo>
                  <a:lnTo>
                    <a:pt x="58329" y="33204"/>
                  </a:lnTo>
                  <a:lnTo>
                    <a:pt x="42866" y="43329"/>
                  </a:lnTo>
                  <a:lnTo>
                    <a:pt x="27370" y="59235"/>
                  </a:lnTo>
                  <a:lnTo>
                    <a:pt x="0" y="82285"/>
                  </a:lnTo>
                  <a:lnTo>
                    <a:pt x="310" y="82798"/>
                  </a:lnTo>
                  <a:lnTo>
                    <a:pt x="26949" y="90341"/>
                  </a:lnTo>
                  <a:lnTo>
                    <a:pt x="60099" y="91297"/>
                  </a:lnTo>
                  <a:lnTo>
                    <a:pt x="97547" y="92269"/>
                  </a:lnTo>
                  <a:lnTo>
                    <a:pt x="119493" y="98366"/>
                  </a:lnTo>
                  <a:lnTo>
                    <a:pt x="143761" y="115914"/>
                  </a:lnTo>
                  <a:lnTo>
                    <a:pt x="152753" y="128232"/>
                  </a:lnTo>
                  <a:lnTo>
                    <a:pt x="156733" y="142605"/>
                  </a:lnTo>
                  <a:lnTo>
                    <a:pt x="157912" y="157589"/>
                  </a:lnTo>
                  <a:lnTo>
                    <a:pt x="152228" y="183059"/>
                  </a:lnTo>
                  <a:lnTo>
                    <a:pt x="147759" y="194531"/>
                  </a:lnTo>
                  <a:lnTo>
                    <a:pt x="140694" y="203016"/>
                  </a:lnTo>
                  <a:lnTo>
                    <a:pt x="132755" y="210457"/>
                  </a:lnTo>
                  <a:lnTo>
                    <a:pt x="121834" y="223320"/>
                  </a:lnTo>
                  <a:lnTo>
                    <a:pt x="93071" y="238400"/>
                  </a:lnTo>
                  <a:lnTo>
                    <a:pt x="77336" y="242228"/>
                  </a:lnTo>
                  <a:lnTo>
                    <a:pt x="50712" y="243700"/>
                  </a:lnTo>
                  <a:lnTo>
                    <a:pt x="48511" y="242900"/>
                  </a:lnTo>
                  <a:lnTo>
                    <a:pt x="47044" y="241520"/>
                  </a:lnTo>
                  <a:lnTo>
                    <a:pt x="44109" y="23622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417"/>
            <p:cNvSpPr/>
            <p:nvPr/>
          </p:nvSpPr>
          <p:spPr>
            <a:xfrm>
              <a:off x="5800688" y="594359"/>
              <a:ext cx="134594" cy="197385"/>
            </a:xfrm>
            <a:custGeom>
              <a:avLst/>
              <a:gdLst/>
              <a:ahLst/>
              <a:cxnLst/>
              <a:rect l="0" t="0" r="0" b="0"/>
              <a:pathLst>
                <a:path w="134594" h="197385">
                  <a:moveTo>
                    <a:pt x="74330" y="0"/>
                  </a:moveTo>
                  <a:lnTo>
                    <a:pt x="67770" y="0"/>
                  </a:lnTo>
                  <a:lnTo>
                    <a:pt x="56197" y="10606"/>
                  </a:lnTo>
                  <a:lnTo>
                    <a:pt x="33959" y="48194"/>
                  </a:lnTo>
                  <a:lnTo>
                    <a:pt x="22575" y="71570"/>
                  </a:lnTo>
                  <a:lnTo>
                    <a:pt x="11144" y="105765"/>
                  </a:lnTo>
                  <a:lnTo>
                    <a:pt x="1579" y="141370"/>
                  </a:lnTo>
                  <a:lnTo>
                    <a:pt x="0" y="160797"/>
                  </a:lnTo>
                  <a:lnTo>
                    <a:pt x="4826" y="183682"/>
                  </a:lnTo>
                  <a:lnTo>
                    <a:pt x="6828" y="186801"/>
                  </a:lnTo>
                  <a:lnTo>
                    <a:pt x="13567" y="192526"/>
                  </a:lnTo>
                  <a:lnTo>
                    <a:pt x="19950" y="195633"/>
                  </a:lnTo>
                  <a:lnTo>
                    <a:pt x="30561" y="197384"/>
                  </a:lnTo>
                  <a:lnTo>
                    <a:pt x="39638" y="196945"/>
                  </a:lnTo>
                  <a:lnTo>
                    <a:pt x="49316" y="193929"/>
                  </a:lnTo>
                  <a:lnTo>
                    <a:pt x="74382" y="174374"/>
                  </a:lnTo>
                  <a:lnTo>
                    <a:pt x="112409" y="139649"/>
                  </a:lnTo>
                  <a:lnTo>
                    <a:pt x="129986" y="105170"/>
                  </a:lnTo>
                  <a:lnTo>
                    <a:pt x="134593" y="74413"/>
                  </a:lnTo>
                  <a:lnTo>
                    <a:pt x="134134" y="61013"/>
                  </a:lnTo>
                  <a:lnTo>
                    <a:pt x="129115" y="44795"/>
                  </a:lnTo>
                  <a:lnTo>
                    <a:pt x="117367" y="28488"/>
                  </a:lnTo>
                  <a:lnTo>
                    <a:pt x="109848" y="20482"/>
                  </a:lnTo>
                  <a:lnTo>
                    <a:pt x="104791" y="17570"/>
                  </a:lnTo>
                  <a:lnTo>
                    <a:pt x="94648" y="15701"/>
                  </a:lnTo>
                  <a:lnTo>
                    <a:pt x="87030" y="15376"/>
                  </a:lnTo>
                  <a:lnTo>
                    <a:pt x="85337" y="14484"/>
                  </a:lnTo>
                  <a:lnTo>
                    <a:pt x="84209" y="13043"/>
                  </a:lnTo>
                  <a:lnTo>
                    <a:pt x="81951"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418"/>
            <p:cNvSpPr/>
            <p:nvPr/>
          </p:nvSpPr>
          <p:spPr>
            <a:xfrm>
              <a:off x="5608318" y="510538"/>
              <a:ext cx="159294" cy="335079"/>
            </a:xfrm>
            <a:custGeom>
              <a:avLst/>
              <a:gdLst/>
              <a:ahLst/>
              <a:cxnLst/>
              <a:rect l="0" t="0" r="0" b="0"/>
              <a:pathLst>
                <a:path w="159294" h="335079">
                  <a:moveTo>
                    <a:pt x="0" y="0"/>
                  </a:moveTo>
                  <a:lnTo>
                    <a:pt x="0" y="11353"/>
                  </a:lnTo>
                  <a:lnTo>
                    <a:pt x="13181" y="48224"/>
                  </a:lnTo>
                  <a:lnTo>
                    <a:pt x="21053" y="85844"/>
                  </a:lnTo>
                  <a:lnTo>
                    <a:pt x="27311" y="118946"/>
                  </a:lnTo>
                  <a:lnTo>
                    <a:pt x="29543" y="155565"/>
                  </a:lnTo>
                  <a:lnTo>
                    <a:pt x="31050" y="192379"/>
                  </a:lnTo>
                  <a:lnTo>
                    <a:pt x="35635" y="225112"/>
                  </a:lnTo>
                  <a:lnTo>
                    <a:pt x="37371" y="255413"/>
                  </a:lnTo>
                  <a:lnTo>
                    <a:pt x="38005" y="292652"/>
                  </a:lnTo>
                  <a:lnTo>
                    <a:pt x="38100" y="319892"/>
                  </a:lnTo>
                  <a:lnTo>
                    <a:pt x="38100" y="284213"/>
                  </a:lnTo>
                  <a:lnTo>
                    <a:pt x="38100" y="250757"/>
                  </a:lnTo>
                  <a:lnTo>
                    <a:pt x="34055" y="216797"/>
                  </a:lnTo>
                  <a:lnTo>
                    <a:pt x="35585" y="191520"/>
                  </a:lnTo>
                  <a:lnTo>
                    <a:pt x="43688" y="167152"/>
                  </a:lnTo>
                  <a:lnTo>
                    <a:pt x="59992" y="146420"/>
                  </a:lnTo>
                  <a:lnTo>
                    <a:pt x="74127" y="135859"/>
                  </a:lnTo>
                  <a:lnTo>
                    <a:pt x="89040" y="131413"/>
                  </a:lnTo>
                  <a:lnTo>
                    <a:pt x="104182" y="130096"/>
                  </a:lnTo>
                  <a:lnTo>
                    <a:pt x="119394" y="133751"/>
                  </a:lnTo>
                  <a:lnTo>
                    <a:pt x="134625" y="144241"/>
                  </a:lnTo>
                  <a:lnTo>
                    <a:pt x="145816" y="158073"/>
                  </a:lnTo>
                  <a:lnTo>
                    <a:pt x="154496" y="176941"/>
                  </a:lnTo>
                  <a:lnTo>
                    <a:pt x="159293" y="213583"/>
                  </a:lnTo>
                  <a:lnTo>
                    <a:pt x="157547" y="236286"/>
                  </a:lnTo>
                  <a:lnTo>
                    <a:pt x="149411" y="259100"/>
                  </a:lnTo>
                  <a:lnTo>
                    <a:pt x="131490" y="285519"/>
                  </a:lnTo>
                  <a:lnTo>
                    <a:pt x="110798" y="306198"/>
                  </a:lnTo>
                  <a:lnTo>
                    <a:pt x="74356" y="324798"/>
                  </a:lnTo>
                  <a:lnTo>
                    <a:pt x="57781" y="331798"/>
                  </a:lnTo>
                  <a:lnTo>
                    <a:pt x="21756" y="335078"/>
                  </a:lnTo>
                  <a:lnTo>
                    <a:pt x="13055" y="334343"/>
                  </a:lnTo>
                  <a:lnTo>
                    <a:pt x="0" y="3276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419"/>
            <p:cNvSpPr/>
            <p:nvPr/>
          </p:nvSpPr>
          <p:spPr>
            <a:xfrm>
              <a:off x="5509259" y="579119"/>
              <a:ext cx="7622" cy="7620"/>
            </a:xfrm>
            <a:custGeom>
              <a:avLst/>
              <a:gdLst/>
              <a:ahLst/>
              <a:cxnLst/>
              <a:rect l="0" t="0" r="0" b="0"/>
              <a:pathLst>
                <a:path w="7622" h="7620">
                  <a:moveTo>
                    <a:pt x="7621" y="7619"/>
                  </a:moveTo>
                  <a:lnTo>
                    <a:pt x="315" y="7619"/>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420"/>
            <p:cNvSpPr/>
            <p:nvPr/>
          </p:nvSpPr>
          <p:spPr>
            <a:xfrm>
              <a:off x="5524500" y="731519"/>
              <a:ext cx="30481" cy="152401"/>
            </a:xfrm>
            <a:custGeom>
              <a:avLst/>
              <a:gdLst/>
              <a:ahLst/>
              <a:cxnLst/>
              <a:rect l="0" t="0" r="0" b="0"/>
              <a:pathLst>
                <a:path w="30481" h="152401">
                  <a:moveTo>
                    <a:pt x="0" y="0"/>
                  </a:moveTo>
                  <a:lnTo>
                    <a:pt x="4045" y="0"/>
                  </a:lnTo>
                  <a:lnTo>
                    <a:pt x="5236" y="846"/>
                  </a:lnTo>
                  <a:lnTo>
                    <a:pt x="6031" y="2258"/>
                  </a:lnTo>
                  <a:lnTo>
                    <a:pt x="6914" y="7777"/>
                  </a:lnTo>
                  <a:lnTo>
                    <a:pt x="11572" y="39125"/>
                  </a:lnTo>
                  <a:lnTo>
                    <a:pt x="14756" y="76334"/>
                  </a:lnTo>
                  <a:lnTo>
                    <a:pt x="20413" y="112625"/>
                  </a:lnTo>
                  <a:lnTo>
                    <a:pt x="22831" y="150503"/>
                  </a:lnTo>
                  <a:lnTo>
                    <a:pt x="23686" y="151136"/>
                  </a:lnTo>
                  <a:lnTo>
                    <a:pt x="30480"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421"/>
            <p:cNvSpPr/>
            <p:nvPr/>
          </p:nvSpPr>
          <p:spPr>
            <a:xfrm>
              <a:off x="5342772" y="723900"/>
              <a:ext cx="120768" cy="205596"/>
            </a:xfrm>
            <a:custGeom>
              <a:avLst/>
              <a:gdLst/>
              <a:ahLst/>
              <a:cxnLst/>
              <a:rect l="0" t="0" r="0" b="0"/>
              <a:pathLst>
                <a:path w="120768" h="205596">
                  <a:moveTo>
                    <a:pt x="14087" y="53338"/>
                  </a:moveTo>
                  <a:lnTo>
                    <a:pt x="14087" y="89449"/>
                  </a:lnTo>
                  <a:lnTo>
                    <a:pt x="14087" y="125989"/>
                  </a:lnTo>
                  <a:lnTo>
                    <a:pt x="14087" y="163952"/>
                  </a:lnTo>
                  <a:lnTo>
                    <a:pt x="14087" y="202036"/>
                  </a:lnTo>
                  <a:lnTo>
                    <a:pt x="14087" y="205595"/>
                  </a:lnTo>
                  <a:lnTo>
                    <a:pt x="14087" y="195121"/>
                  </a:lnTo>
                  <a:lnTo>
                    <a:pt x="4679" y="157546"/>
                  </a:lnTo>
                  <a:lnTo>
                    <a:pt x="0" y="129051"/>
                  </a:lnTo>
                  <a:lnTo>
                    <a:pt x="7288" y="91375"/>
                  </a:lnTo>
                  <a:lnTo>
                    <a:pt x="15748" y="56261"/>
                  </a:lnTo>
                  <a:lnTo>
                    <a:pt x="27852" y="35786"/>
                  </a:lnTo>
                  <a:lnTo>
                    <a:pt x="50122" y="20684"/>
                  </a:lnTo>
                  <a:lnTo>
                    <a:pt x="87458" y="7572"/>
                  </a:lnTo>
                  <a:lnTo>
                    <a:pt x="96129" y="2619"/>
                  </a:lnTo>
                  <a:lnTo>
                    <a:pt x="12076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SMARTInkShape-422"/>
            <p:cNvSpPr/>
            <p:nvPr/>
          </p:nvSpPr>
          <p:spPr>
            <a:xfrm>
              <a:off x="5212080" y="784860"/>
              <a:ext cx="7621" cy="335279"/>
            </a:xfrm>
            <a:custGeom>
              <a:avLst/>
              <a:gdLst/>
              <a:ahLst/>
              <a:cxnLst/>
              <a:rect l="0" t="0" r="0" b="0"/>
              <a:pathLst>
                <a:path w="7621" h="335279">
                  <a:moveTo>
                    <a:pt x="7620" y="0"/>
                  </a:moveTo>
                  <a:lnTo>
                    <a:pt x="1059" y="6560"/>
                  </a:lnTo>
                  <a:lnTo>
                    <a:pt x="314" y="11350"/>
                  </a:lnTo>
                  <a:lnTo>
                    <a:pt x="6932" y="42699"/>
                  </a:lnTo>
                  <a:lnTo>
                    <a:pt x="7483" y="75352"/>
                  </a:lnTo>
                  <a:lnTo>
                    <a:pt x="7578" y="103323"/>
                  </a:lnTo>
                  <a:lnTo>
                    <a:pt x="7606" y="136164"/>
                  </a:lnTo>
                  <a:lnTo>
                    <a:pt x="7616" y="169602"/>
                  </a:lnTo>
                  <a:lnTo>
                    <a:pt x="7618" y="204062"/>
                  </a:lnTo>
                  <a:lnTo>
                    <a:pt x="7620" y="242002"/>
                  </a:lnTo>
                  <a:lnTo>
                    <a:pt x="2383" y="273956"/>
                  </a:lnTo>
                  <a:lnTo>
                    <a:pt x="314" y="308326"/>
                  </a:lnTo>
                  <a:lnTo>
                    <a:pt x="0" y="334910"/>
                  </a:lnTo>
                  <a:lnTo>
                    <a:pt x="7620" y="33527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423"/>
            <p:cNvSpPr/>
            <p:nvPr/>
          </p:nvSpPr>
          <p:spPr>
            <a:xfrm>
              <a:off x="4366259" y="609600"/>
              <a:ext cx="167642" cy="53339"/>
            </a:xfrm>
            <a:custGeom>
              <a:avLst/>
              <a:gdLst/>
              <a:ahLst/>
              <a:cxnLst/>
              <a:rect l="0" t="0" r="0" b="0"/>
              <a:pathLst>
                <a:path w="167642" h="53339">
                  <a:moveTo>
                    <a:pt x="0" y="53338"/>
                  </a:moveTo>
                  <a:lnTo>
                    <a:pt x="4045" y="53338"/>
                  </a:lnTo>
                  <a:lnTo>
                    <a:pt x="39489" y="40342"/>
                  </a:lnTo>
                  <a:lnTo>
                    <a:pt x="71113" y="30421"/>
                  </a:lnTo>
                  <a:lnTo>
                    <a:pt x="99811" y="20584"/>
                  </a:lnTo>
                  <a:lnTo>
                    <a:pt x="132021" y="9203"/>
                  </a:lnTo>
                  <a:lnTo>
                    <a:pt x="1676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424"/>
            <p:cNvSpPr/>
            <p:nvPr/>
          </p:nvSpPr>
          <p:spPr>
            <a:xfrm>
              <a:off x="4374939" y="465310"/>
              <a:ext cx="250402" cy="357075"/>
            </a:xfrm>
            <a:custGeom>
              <a:avLst/>
              <a:gdLst/>
              <a:ahLst/>
              <a:cxnLst/>
              <a:rect l="0" t="0" r="0" b="0"/>
              <a:pathLst>
                <a:path w="250402" h="357075">
                  <a:moveTo>
                    <a:pt x="14179" y="68090"/>
                  </a:moveTo>
                  <a:lnTo>
                    <a:pt x="14179" y="101224"/>
                  </a:lnTo>
                  <a:lnTo>
                    <a:pt x="18226" y="137663"/>
                  </a:lnTo>
                  <a:lnTo>
                    <a:pt x="20741" y="173276"/>
                  </a:lnTo>
                  <a:lnTo>
                    <a:pt x="21486" y="210640"/>
                  </a:lnTo>
                  <a:lnTo>
                    <a:pt x="21708" y="248520"/>
                  </a:lnTo>
                  <a:lnTo>
                    <a:pt x="17728" y="286556"/>
                  </a:lnTo>
                  <a:lnTo>
                    <a:pt x="15232" y="320591"/>
                  </a:lnTo>
                  <a:lnTo>
                    <a:pt x="6662" y="357074"/>
                  </a:lnTo>
                  <a:lnTo>
                    <a:pt x="2517" y="321026"/>
                  </a:lnTo>
                  <a:lnTo>
                    <a:pt x="0" y="293081"/>
                  </a:lnTo>
                  <a:lnTo>
                    <a:pt x="3299" y="255263"/>
                  </a:lnTo>
                  <a:lnTo>
                    <a:pt x="5111" y="226631"/>
                  </a:lnTo>
                  <a:lnTo>
                    <a:pt x="5916" y="196972"/>
                  </a:lnTo>
                  <a:lnTo>
                    <a:pt x="6273" y="166857"/>
                  </a:lnTo>
                  <a:lnTo>
                    <a:pt x="8691" y="138797"/>
                  </a:lnTo>
                  <a:lnTo>
                    <a:pt x="12554" y="101458"/>
                  </a:lnTo>
                  <a:lnTo>
                    <a:pt x="15956" y="71202"/>
                  </a:lnTo>
                  <a:lnTo>
                    <a:pt x="24690" y="42270"/>
                  </a:lnTo>
                  <a:lnTo>
                    <a:pt x="36109" y="25537"/>
                  </a:lnTo>
                  <a:lnTo>
                    <a:pt x="61077" y="5090"/>
                  </a:lnTo>
                  <a:lnTo>
                    <a:pt x="69171" y="1990"/>
                  </a:lnTo>
                  <a:lnTo>
                    <a:pt x="88166" y="0"/>
                  </a:lnTo>
                  <a:lnTo>
                    <a:pt x="103176" y="3699"/>
                  </a:lnTo>
                  <a:lnTo>
                    <a:pt x="123420" y="13382"/>
                  </a:lnTo>
                  <a:lnTo>
                    <a:pt x="148803" y="35558"/>
                  </a:lnTo>
                  <a:lnTo>
                    <a:pt x="168275" y="66806"/>
                  </a:lnTo>
                  <a:lnTo>
                    <a:pt x="183409" y="100574"/>
                  </a:lnTo>
                  <a:lnTo>
                    <a:pt x="197531" y="129642"/>
                  </a:lnTo>
                  <a:lnTo>
                    <a:pt x="213427" y="161716"/>
                  </a:lnTo>
                  <a:lnTo>
                    <a:pt x="232537" y="198306"/>
                  </a:lnTo>
                  <a:lnTo>
                    <a:pt x="250401" y="21286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425"/>
            <p:cNvSpPr/>
            <p:nvPr/>
          </p:nvSpPr>
          <p:spPr>
            <a:xfrm>
              <a:off x="3947288" y="579119"/>
              <a:ext cx="319292" cy="349447"/>
            </a:xfrm>
            <a:custGeom>
              <a:avLst/>
              <a:gdLst/>
              <a:ahLst/>
              <a:cxnLst/>
              <a:rect l="0" t="0" r="0" b="0"/>
              <a:pathLst>
                <a:path w="319292" h="349447">
                  <a:moveTo>
                    <a:pt x="22730" y="76200"/>
                  </a:moveTo>
                  <a:lnTo>
                    <a:pt x="24988" y="111923"/>
                  </a:lnTo>
                  <a:lnTo>
                    <a:pt x="29292" y="148355"/>
                  </a:lnTo>
                  <a:lnTo>
                    <a:pt x="25993" y="182152"/>
                  </a:lnTo>
                  <a:lnTo>
                    <a:pt x="23697" y="218976"/>
                  </a:lnTo>
                  <a:lnTo>
                    <a:pt x="18973" y="256700"/>
                  </a:lnTo>
                  <a:lnTo>
                    <a:pt x="12209" y="290641"/>
                  </a:lnTo>
                  <a:lnTo>
                    <a:pt x="3187" y="325522"/>
                  </a:lnTo>
                  <a:lnTo>
                    <a:pt x="0" y="349446"/>
                  </a:lnTo>
                  <a:lnTo>
                    <a:pt x="5979" y="344225"/>
                  </a:lnTo>
                  <a:lnTo>
                    <a:pt x="10489" y="339819"/>
                  </a:lnTo>
                  <a:lnTo>
                    <a:pt x="20281" y="317079"/>
                  </a:lnTo>
                  <a:lnTo>
                    <a:pt x="27837" y="289624"/>
                  </a:lnTo>
                  <a:lnTo>
                    <a:pt x="34592" y="255054"/>
                  </a:lnTo>
                  <a:lnTo>
                    <a:pt x="36969" y="217999"/>
                  </a:lnTo>
                  <a:lnTo>
                    <a:pt x="36828" y="180210"/>
                  </a:lnTo>
                  <a:lnTo>
                    <a:pt x="31800" y="143048"/>
                  </a:lnTo>
                  <a:lnTo>
                    <a:pt x="25795" y="111906"/>
                  </a:lnTo>
                  <a:lnTo>
                    <a:pt x="22766" y="76867"/>
                  </a:lnTo>
                  <a:lnTo>
                    <a:pt x="22742" y="80444"/>
                  </a:lnTo>
                  <a:lnTo>
                    <a:pt x="24993" y="84577"/>
                  </a:lnTo>
                  <a:lnTo>
                    <a:pt x="33339" y="98174"/>
                  </a:lnTo>
                  <a:lnTo>
                    <a:pt x="45655" y="135236"/>
                  </a:lnTo>
                  <a:lnTo>
                    <a:pt x="55018" y="163495"/>
                  </a:lnTo>
                  <a:lnTo>
                    <a:pt x="63154" y="197363"/>
                  </a:lnTo>
                  <a:lnTo>
                    <a:pt x="84808" y="234566"/>
                  </a:lnTo>
                  <a:lnTo>
                    <a:pt x="108528" y="264115"/>
                  </a:lnTo>
                  <a:lnTo>
                    <a:pt x="137421" y="286510"/>
                  </a:lnTo>
                  <a:lnTo>
                    <a:pt x="152445" y="292437"/>
                  </a:lnTo>
                  <a:lnTo>
                    <a:pt x="182785" y="296244"/>
                  </a:lnTo>
                  <a:lnTo>
                    <a:pt x="205622" y="292858"/>
                  </a:lnTo>
                  <a:lnTo>
                    <a:pt x="241329" y="277198"/>
                  </a:lnTo>
                  <a:lnTo>
                    <a:pt x="273721" y="248265"/>
                  </a:lnTo>
                  <a:lnTo>
                    <a:pt x="300532" y="210189"/>
                  </a:lnTo>
                  <a:lnTo>
                    <a:pt x="312853" y="180153"/>
                  </a:lnTo>
                  <a:lnTo>
                    <a:pt x="317819" y="145760"/>
                  </a:lnTo>
                  <a:lnTo>
                    <a:pt x="319291" y="108758"/>
                  </a:lnTo>
                  <a:lnTo>
                    <a:pt x="315683" y="75029"/>
                  </a:lnTo>
                  <a:lnTo>
                    <a:pt x="305205" y="47631"/>
                  </a:lnTo>
                  <a:lnTo>
                    <a:pt x="291376" y="27471"/>
                  </a:lnTo>
                  <a:lnTo>
                    <a:pt x="271533" y="11572"/>
                  </a:lnTo>
                  <a:lnTo>
                    <a:pt x="256377" y="3805"/>
                  </a:lnTo>
                  <a:lnTo>
                    <a:pt x="220849" y="223"/>
                  </a:lnTo>
                  <a:lnTo>
                    <a:pt x="20561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426"/>
            <p:cNvSpPr/>
            <p:nvPr/>
          </p:nvSpPr>
          <p:spPr>
            <a:xfrm>
              <a:off x="3528373" y="603961"/>
              <a:ext cx="256803" cy="452476"/>
            </a:xfrm>
            <a:custGeom>
              <a:avLst/>
              <a:gdLst/>
              <a:ahLst/>
              <a:cxnLst/>
              <a:rect l="0" t="0" r="0" b="0"/>
              <a:pathLst>
                <a:path w="256803" h="452476">
                  <a:moveTo>
                    <a:pt x="7306" y="158039"/>
                  </a:moveTo>
                  <a:lnTo>
                    <a:pt x="3261" y="153992"/>
                  </a:lnTo>
                  <a:lnTo>
                    <a:pt x="1275" y="149750"/>
                  </a:lnTo>
                  <a:lnTo>
                    <a:pt x="0" y="140125"/>
                  </a:lnTo>
                  <a:lnTo>
                    <a:pt x="13549" y="103390"/>
                  </a:lnTo>
                  <a:lnTo>
                    <a:pt x="27030" y="82297"/>
                  </a:lnTo>
                  <a:lnTo>
                    <a:pt x="61236" y="50248"/>
                  </a:lnTo>
                  <a:lnTo>
                    <a:pt x="96480" y="26743"/>
                  </a:lnTo>
                  <a:lnTo>
                    <a:pt x="131036" y="8050"/>
                  </a:lnTo>
                  <a:lnTo>
                    <a:pt x="166179" y="0"/>
                  </a:lnTo>
                  <a:lnTo>
                    <a:pt x="189846" y="2651"/>
                  </a:lnTo>
                  <a:lnTo>
                    <a:pt x="208900" y="8798"/>
                  </a:lnTo>
                  <a:lnTo>
                    <a:pt x="219952" y="18050"/>
                  </a:lnTo>
                  <a:lnTo>
                    <a:pt x="240844" y="44685"/>
                  </a:lnTo>
                  <a:lnTo>
                    <a:pt x="252140" y="74968"/>
                  </a:lnTo>
                  <a:lnTo>
                    <a:pt x="256802" y="110753"/>
                  </a:lnTo>
                  <a:lnTo>
                    <a:pt x="255635" y="140127"/>
                  </a:lnTo>
                  <a:lnTo>
                    <a:pt x="251447" y="172090"/>
                  </a:lnTo>
                  <a:lnTo>
                    <a:pt x="243942" y="203231"/>
                  </a:lnTo>
                  <a:lnTo>
                    <a:pt x="234963" y="234004"/>
                  </a:lnTo>
                  <a:lnTo>
                    <a:pt x="223634" y="263768"/>
                  </a:lnTo>
                  <a:lnTo>
                    <a:pt x="207309" y="291107"/>
                  </a:lnTo>
                  <a:lnTo>
                    <a:pt x="191024" y="317369"/>
                  </a:lnTo>
                  <a:lnTo>
                    <a:pt x="165317" y="353695"/>
                  </a:lnTo>
                  <a:lnTo>
                    <a:pt x="136250" y="383651"/>
                  </a:lnTo>
                  <a:lnTo>
                    <a:pt x="100133" y="416527"/>
                  </a:lnTo>
                  <a:lnTo>
                    <a:pt x="63086" y="440820"/>
                  </a:lnTo>
                  <a:lnTo>
                    <a:pt x="51570" y="448819"/>
                  </a:lnTo>
                  <a:lnTo>
                    <a:pt x="40809" y="452375"/>
                  </a:lnTo>
                  <a:lnTo>
                    <a:pt x="37260" y="452475"/>
                  </a:lnTo>
                  <a:lnTo>
                    <a:pt x="34895" y="451697"/>
                  </a:lnTo>
                  <a:lnTo>
                    <a:pt x="30167" y="44759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427"/>
            <p:cNvSpPr/>
            <p:nvPr/>
          </p:nvSpPr>
          <p:spPr>
            <a:xfrm>
              <a:off x="3550946" y="708660"/>
              <a:ext cx="22834" cy="320041"/>
            </a:xfrm>
            <a:custGeom>
              <a:avLst/>
              <a:gdLst/>
              <a:ahLst/>
              <a:cxnLst/>
              <a:rect l="0" t="0" r="0" b="0"/>
              <a:pathLst>
                <a:path w="22834" h="320041">
                  <a:moveTo>
                    <a:pt x="22833" y="0"/>
                  </a:moveTo>
                  <a:lnTo>
                    <a:pt x="22833" y="4044"/>
                  </a:lnTo>
                  <a:lnTo>
                    <a:pt x="21987" y="5236"/>
                  </a:lnTo>
                  <a:lnTo>
                    <a:pt x="20575" y="6031"/>
                  </a:lnTo>
                  <a:lnTo>
                    <a:pt x="18788" y="6560"/>
                  </a:lnTo>
                  <a:lnTo>
                    <a:pt x="17597" y="8607"/>
                  </a:lnTo>
                  <a:lnTo>
                    <a:pt x="15683" y="26315"/>
                  </a:lnTo>
                  <a:lnTo>
                    <a:pt x="11260" y="58066"/>
                  </a:lnTo>
                  <a:lnTo>
                    <a:pt x="8680" y="87008"/>
                  </a:lnTo>
                  <a:lnTo>
                    <a:pt x="7915" y="121077"/>
                  </a:lnTo>
                  <a:lnTo>
                    <a:pt x="7689" y="157981"/>
                  </a:lnTo>
                  <a:lnTo>
                    <a:pt x="3576" y="195728"/>
                  </a:lnTo>
                  <a:lnTo>
                    <a:pt x="1041" y="233724"/>
                  </a:lnTo>
                  <a:lnTo>
                    <a:pt x="184" y="271475"/>
                  </a:lnTo>
                  <a:lnTo>
                    <a:pt x="0" y="301550"/>
                  </a:lnTo>
                  <a:lnTo>
                    <a:pt x="839" y="305172"/>
                  </a:lnTo>
                  <a:lnTo>
                    <a:pt x="2244" y="307589"/>
                  </a:lnTo>
                  <a:lnTo>
                    <a:pt x="4026" y="309198"/>
                  </a:lnTo>
                  <a:lnTo>
                    <a:pt x="6007" y="313246"/>
                  </a:lnTo>
                  <a:lnTo>
                    <a:pt x="7594" y="3200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Heredity and Genes</a:t>
            </a:r>
            <a:endParaRPr lang="en-US" dirty="0"/>
          </a:p>
        </p:txBody>
      </p:sp>
      <p:sp>
        <p:nvSpPr>
          <p:cNvPr id="3" name="Content Placeholder 2"/>
          <p:cNvSpPr>
            <a:spLocks noGrp="1"/>
          </p:cNvSpPr>
          <p:nvPr>
            <p:ph idx="1"/>
          </p:nvPr>
        </p:nvSpPr>
        <p:spPr>
          <a:xfrm>
            <a:off x="1043085" y="1447800"/>
            <a:ext cx="5192749" cy="5410200"/>
          </a:xfrm>
        </p:spPr>
        <p:txBody>
          <a:bodyPr>
            <a:normAutofit/>
          </a:bodyPr>
          <a:lstStyle/>
          <a:p>
            <a:r>
              <a:rPr lang="en-US" dirty="0" smtClean="0"/>
              <a:t>Heredity = passing of genetic information from generation to the next through reproduction</a:t>
            </a:r>
          </a:p>
          <a:p>
            <a:r>
              <a:rPr lang="en-US" dirty="0" smtClean="0"/>
              <a:t>DNA is organized in the form of genes in the chromosomes of each cell</a:t>
            </a:r>
          </a:p>
          <a:p>
            <a:r>
              <a:rPr lang="en-US" dirty="0" smtClean="0"/>
              <a:t>Recall that chromosomes, found in the nuclei, contain DNA molecules</a:t>
            </a:r>
          </a:p>
          <a:p>
            <a:endParaRPr lang="en-US" dirty="0"/>
          </a:p>
        </p:txBody>
      </p:sp>
      <p:pic>
        <p:nvPicPr>
          <p:cNvPr id="4" name="Picture 3"/>
          <p:cNvPicPr>
            <a:picLocks noChangeAspect="1"/>
          </p:cNvPicPr>
          <p:nvPr/>
        </p:nvPicPr>
        <p:blipFill>
          <a:blip r:embed="rId2"/>
          <a:stretch>
            <a:fillRect/>
          </a:stretch>
        </p:blipFill>
        <p:spPr>
          <a:xfrm>
            <a:off x="6322811" y="1961969"/>
            <a:ext cx="2821189" cy="359474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b="11935"/>
          <a:stretch>
            <a:fillRect/>
          </a:stretch>
        </p:blipFill>
        <p:spPr>
          <a:xfrm>
            <a:off x="5995723" y="-101599"/>
            <a:ext cx="3148278" cy="2319866"/>
          </a:xfrm>
          <a:prstGeom prst="rect">
            <a:avLst/>
          </a:prstGeom>
        </p:spPr>
      </p:pic>
      <p:sp>
        <p:nvSpPr>
          <p:cNvPr id="2" name="Title 1"/>
          <p:cNvSpPr>
            <a:spLocks noGrp="1"/>
          </p:cNvSpPr>
          <p:nvPr>
            <p:ph type="title"/>
          </p:nvPr>
        </p:nvSpPr>
        <p:spPr/>
        <p:txBody>
          <a:bodyPr/>
          <a:lstStyle/>
          <a:p>
            <a:r>
              <a:rPr lang="en-US" dirty="0" smtClean="0"/>
              <a:t>Transcription</a:t>
            </a:r>
            <a:endParaRPr lang="en-US" dirty="0"/>
          </a:p>
        </p:txBody>
      </p:sp>
      <p:sp>
        <p:nvSpPr>
          <p:cNvPr id="3" name="Content Placeholder 2"/>
          <p:cNvSpPr>
            <a:spLocks noGrp="1"/>
          </p:cNvSpPr>
          <p:nvPr>
            <p:ph idx="1"/>
          </p:nvPr>
        </p:nvSpPr>
        <p:spPr>
          <a:xfrm>
            <a:off x="1016000" y="1981200"/>
            <a:ext cx="7789672" cy="4876800"/>
          </a:xfrm>
        </p:spPr>
        <p:txBody>
          <a:bodyPr>
            <a:normAutofit fontScale="92500" lnSpcReduction="10000"/>
          </a:bodyPr>
          <a:lstStyle/>
          <a:p>
            <a:r>
              <a:rPr lang="en-US" dirty="0" smtClean="0"/>
              <a:t>Transcription occurs when the cell is between divisions and the DNA is stretched out as individual strands </a:t>
            </a:r>
          </a:p>
          <a:p>
            <a:r>
              <a:rPr lang="en-US" dirty="0" smtClean="0"/>
              <a:t>RNA nucleotides attach themselves and form a RNA chain</a:t>
            </a:r>
          </a:p>
          <a:p>
            <a:r>
              <a:rPr lang="en-US" dirty="0" smtClean="0"/>
              <a:t>Each gene produces a mRNA molecule</a:t>
            </a:r>
          </a:p>
          <a:p>
            <a:pPr lvl="1"/>
            <a:r>
              <a:rPr lang="en-US" dirty="0" smtClean="0"/>
              <a:t>The sequence of bases can create a messenger RNA which can code for the sequence of amino acids that will make a specific protein chain</a:t>
            </a:r>
          </a:p>
          <a:p>
            <a:r>
              <a:rPr lang="en-US" dirty="0" smtClean="0"/>
              <a:t>Other regions produce transfer RNA</a:t>
            </a:r>
          </a:p>
          <a:p>
            <a:pPr lvl="1"/>
            <a:r>
              <a:rPr lang="en-US" dirty="0" smtClean="0"/>
              <a:t>Carry amino acids to the code to build the protein</a:t>
            </a:r>
            <a:endParaRPr lang="en-US" dirty="0"/>
          </a:p>
        </p:txBody>
      </p:sp>
      <p:grpSp>
        <p:nvGrpSpPr>
          <p:cNvPr id="17" name="SMARTInkShape-Group78"/>
          <p:cNvGrpSpPr/>
          <p:nvPr/>
        </p:nvGrpSpPr>
        <p:grpSpPr>
          <a:xfrm>
            <a:off x="2118359" y="1052226"/>
            <a:ext cx="3086102" cy="715615"/>
            <a:chOff x="2118359" y="1052226"/>
            <a:chExt cx="3086102" cy="715615"/>
          </a:xfrm>
        </p:grpSpPr>
        <p:sp>
          <p:nvSpPr>
            <p:cNvPr id="5" name="SMARTInkShape-428"/>
            <p:cNvSpPr/>
            <p:nvPr/>
          </p:nvSpPr>
          <p:spPr>
            <a:xfrm>
              <a:off x="3444240" y="1440179"/>
              <a:ext cx="365761" cy="22862"/>
            </a:xfrm>
            <a:custGeom>
              <a:avLst/>
              <a:gdLst/>
              <a:ahLst/>
              <a:cxnLst/>
              <a:rect l="0" t="0" r="0" b="0"/>
              <a:pathLst>
                <a:path w="365761" h="22862">
                  <a:moveTo>
                    <a:pt x="0" y="22861"/>
                  </a:moveTo>
                  <a:lnTo>
                    <a:pt x="33308" y="22861"/>
                  </a:lnTo>
                  <a:lnTo>
                    <a:pt x="66755" y="22014"/>
                  </a:lnTo>
                  <a:lnTo>
                    <a:pt x="103215" y="16829"/>
                  </a:lnTo>
                  <a:lnTo>
                    <a:pt x="138390" y="15711"/>
                  </a:lnTo>
                  <a:lnTo>
                    <a:pt x="175624" y="13122"/>
                  </a:lnTo>
                  <a:lnTo>
                    <a:pt x="211210" y="9251"/>
                  </a:lnTo>
                  <a:lnTo>
                    <a:pt x="245461" y="8103"/>
                  </a:lnTo>
                  <a:lnTo>
                    <a:pt x="280162" y="7764"/>
                  </a:lnTo>
                  <a:lnTo>
                    <a:pt x="318183" y="3604"/>
                  </a:lnTo>
                  <a:lnTo>
                    <a:pt x="353380" y="475"/>
                  </a:lnTo>
                  <a:lnTo>
                    <a:pt x="36576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429"/>
            <p:cNvSpPr/>
            <p:nvPr/>
          </p:nvSpPr>
          <p:spPr>
            <a:xfrm>
              <a:off x="3817619" y="1379228"/>
              <a:ext cx="254513" cy="236213"/>
            </a:xfrm>
            <a:custGeom>
              <a:avLst/>
              <a:gdLst/>
              <a:ahLst/>
              <a:cxnLst/>
              <a:rect l="0" t="0" r="0" b="0"/>
              <a:pathLst>
                <a:path w="254513" h="236213">
                  <a:moveTo>
                    <a:pt x="0" y="22851"/>
                  </a:moveTo>
                  <a:lnTo>
                    <a:pt x="4046" y="18806"/>
                  </a:lnTo>
                  <a:lnTo>
                    <a:pt x="10547" y="16820"/>
                  </a:lnTo>
                  <a:lnTo>
                    <a:pt x="42873" y="13113"/>
                  </a:lnTo>
                  <a:lnTo>
                    <a:pt x="79683" y="8698"/>
                  </a:lnTo>
                  <a:lnTo>
                    <a:pt x="109500" y="7934"/>
                  </a:lnTo>
                  <a:lnTo>
                    <a:pt x="145525" y="2438"/>
                  </a:lnTo>
                  <a:lnTo>
                    <a:pt x="177833" y="717"/>
                  </a:lnTo>
                  <a:lnTo>
                    <a:pt x="210106" y="135"/>
                  </a:lnTo>
                  <a:lnTo>
                    <a:pt x="244684" y="0"/>
                  </a:lnTo>
                  <a:lnTo>
                    <a:pt x="250707" y="2253"/>
                  </a:lnTo>
                  <a:lnTo>
                    <a:pt x="253498" y="4039"/>
                  </a:lnTo>
                  <a:lnTo>
                    <a:pt x="254512" y="6077"/>
                  </a:lnTo>
                  <a:lnTo>
                    <a:pt x="254342" y="8282"/>
                  </a:lnTo>
                  <a:lnTo>
                    <a:pt x="236978" y="40082"/>
                  </a:lnTo>
                  <a:lnTo>
                    <a:pt x="217242" y="69811"/>
                  </a:lnTo>
                  <a:lnTo>
                    <a:pt x="192020" y="105160"/>
                  </a:lnTo>
                  <a:lnTo>
                    <a:pt x="166436" y="140898"/>
                  </a:lnTo>
                  <a:lnTo>
                    <a:pt x="143006" y="174486"/>
                  </a:lnTo>
                  <a:lnTo>
                    <a:pt x="120987" y="209206"/>
                  </a:lnTo>
                  <a:lnTo>
                    <a:pt x="112756" y="218000"/>
                  </a:lnTo>
                  <a:lnTo>
                    <a:pt x="105147" y="224731"/>
                  </a:lnTo>
                  <a:lnTo>
                    <a:pt x="99061" y="23621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430"/>
            <p:cNvSpPr/>
            <p:nvPr/>
          </p:nvSpPr>
          <p:spPr>
            <a:xfrm>
              <a:off x="4191000" y="1325879"/>
              <a:ext cx="68581" cy="274322"/>
            </a:xfrm>
            <a:custGeom>
              <a:avLst/>
              <a:gdLst/>
              <a:ahLst/>
              <a:cxnLst/>
              <a:rect l="0" t="0" r="0" b="0"/>
              <a:pathLst>
                <a:path w="68581" h="274322">
                  <a:moveTo>
                    <a:pt x="68580" y="0"/>
                  </a:moveTo>
                  <a:lnTo>
                    <a:pt x="68580" y="10607"/>
                  </a:lnTo>
                  <a:lnTo>
                    <a:pt x="57973" y="44136"/>
                  </a:lnTo>
                  <a:lnTo>
                    <a:pt x="48172" y="81971"/>
                  </a:lnTo>
                  <a:lnTo>
                    <a:pt x="41460" y="112812"/>
                  </a:lnTo>
                  <a:lnTo>
                    <a:pt x="37402" y="147538"/>
                  </a:lnTo>
                  <a:lnTo>
                    <a:pt x="27074" y="179652"/>
                  </a:lnTo>
                  <a:lnTo>
                    <a:pt x="19122" y="209770"/>
                  </a:lnTo>
                  <a:lnTo>
                    <a:pt x="11706" y="246943"/>
                  </a:lnTo>
                  <a:lnTo>
                    <a:pt x="7580" y="267156"/>
                  </a:lnTo>
                  <a:lnTo>
                    <a:pt x="5900" y="269544"/>
                  </a:lnTo>
                  <a:lnTo>
                    <a:pt x="0" y="2743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431"/>
            <p:cNvSpPr/>
            <p:nvPr/>
          </p:nvSpPr>
          <p:spPr>
            <a:xfrm>
              <a:off x="4198619" y="1182681"/>
              <a:ext cx="281941" cy="348940"/>
            </a:xfrm>
            <a:custGeom>
              <a:avLst/>
              <a:gdLst/>
              <a:ahLst/>
              <a:cxnLst/>
              <a:rect l="0" t="0" r="0" b="0"/>
              <a:pathLst>
                <a:path w="281941" h="348940">
                  <a:moveTo>
                    <a:pt x="0" y="143198"/>
                  </a:moveTo>
                  <a:lnTo>
                    <a:pt x="0" y="132592"/>
                  </a:lnTo>
                  <a:lnTo>
                    <a:pt x="10607" y="99063"/>
                  </a:lnTo>
                  <a:lnTo>
                    <a:pt x="21958" y="79133"/>
                  </a:lnTo>
                  <a:lnTo>
                    <a:pt x="51968" y="43729"/>
                  </a:lnTo>
                  <a:lnTo>
                    <a:pt x="57505" y="36246"/>
                  </a:lnTo>
                  <a:lnTo>
                    <a:pt x="72689" y="25673"/>
                  </a:lnTo>
                  <a:lnTo>
                    <a:pt x="102536" y="14961"/>
                  </a:lnTo>
                  <a:lnTo>
                    <a:pt x="133675" y="6424"/>
                  </a:lnTo>
                  <a:lnTo>
                    <a:pt x="170997" y="0"/>
                  </a:lnTo>
                  <a:lnTo>
                    <a:pt x="204899" y="4814"/>
                  </a:lnTo>
                  <a:lnTo>
                    <a:pt x="227504" y="12355"/>
                  </a:lnTo>
                  <a:lnTo>
                    <a:pt x="239684" y="20417"/>
                  </a:lnTo>
                  <a:lnTo>
                    <a:pt x="243610" y="26631"/>
                  </a:lnTo>
                  <a:lnTo>
                    <a:pt x="249134" y="50710"/>
                  </a:lnTo>
                  <a:lnTo>
                    <a:pt x="251001" y="84289"/>
                  </a:lnTo>
                  <a:lnTo>
                    <a:pt x="249563" y="103470"/>
                  </a:lnTo>
                  <a:lnTo>
                    <a:pt x="238386" y="132462"/>
                  </a:lnTo>
                  <a:lnTo>
                    <a:pt x="218518" y="157515"/>
                  </a:lnTo>
                  <a:lnTo>
                    <a:pt x="184150" y="188736"/>
                  </a:lnTo>
                  <a:lnTo>
                    <a:pt x="148606" y="215317"/>
                  </a:lnTo>
                  <a:lnTo>
                    <a:pt x="115903" y="230791"/>
                  </a:lnTo>
                  <a:lnTo>
                    <a:pt x="78701" y="247544"/>
                  </a:lnTo>
                  <a:lnTo>
                    <a:pt x="75327" y="248322"/>
                  </a:lnTo>
                  <a:lnTo>
                    <a:pt x="73079" y="247994"/>
                  </a:lnTo>
                  <a:lnTo>
                    <a:pt x="71579" y="246929"/>
                  </a:lnTo>
                  <a:lnTo>
                    <a:pt x="70580" y="245372"/>
                  </a:lnTo>
                  <a:lnTo>
                    <a:pt x="69173" y="239136"/>
                  </a:lnTo>
                  <a:lnTo>
                    <a:pt x="70669" y="236790"/>
                  </a:lnTo>
                  <a:lnTo>
                    <a:pt x="76846" y="231926"/>
                  </a:lnTo>
                  <a:lnTo>
                    <a:pt x="85236" y="229200"/>
                  </a:lnTo>
                  <a:lnTo>
                    <a:pt x="108465" y="227449"/>
                  </a:lnTo>
                  <a:lnTo>
                    <a:pt x="130069" y="231191"/>
                  </a:lnTo>
                  <a:lnTo>
                    <a:pt x="167710" y="248505"/>
                  </a:lnTo>
                  <a:lnTo>
                    <a:pt x="182912" y="256041"/>
                  </a:lnTo>
                  <a:lnTo>
                    <a:pt x="216939" y="284745"/>
                  </a:lnTo>
                  <a:lnTo>
                    <a:pt x="248789" y="319903"/>
                  </a:lnTo>
                  <a:lnTo>
                    <a:pt x="281940" y="3489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432"/>
            <p:cNvSpPr/>
            <p:nvPr/>
          </p:nvSpPr>
          <p:spPr>
            <a:xfrm>
              <a:off x="4998719" y="1303020"/>
              <a:ext cx="198121" cy="15240"/>
            </a:xfrm>
            <a:custGeom>
              <a:avLst/>
              <a:gdLst/>
              <a:ahLst/>
              <a:cxnLst/>
              <a:rect l="0" t="0" r="0" b="0"/>
              <a:pathLst>
                <a:path w="198121" h="15240">
                  <a:moveTo>
                    <a:pt x="0" y="15239"/>
                  </a:moveTo>
                  <a:lnTo>
                    <a:pt x="4046" y="15239"/>
                  </a:lnTo>
                  <a:lnTo>
                    <a:pt x="32564" y="8679"/>
                  </a:lnTo>
                  <a:lnTo>
                    <a:pt x="68302" y="7829"/>
                  </a:lnTo>
                  <a:lnTo>
                    <a:pt x="103023" y="6835"/>
                  </a:lnTo>
                  <a:lnTo>
                    <a:pt x="139275" y="2401"/>
                  </a:lnTo>
                  <a:lnTo>
                    <a:pt x="170149" y="711"/>
                  </a:lnTo>
                  <a:lnTo>
                    <a:pt x="1981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433"/>
            <p:cNvSpPr/>
            <p:nvPr/>
          </p:nvSpPr>
          <p:spPr>
            <a:xfrm>
              <a:off x="4957258" y="1052226"/>
              <a:ext cx="247203" cy="420411"/>
            </a:xfrm>
            <a:custGeom>
              <a:avLst/>
              <a:gdLst/>
              <a:ahLst/>
              <a:cxnLst/>
              <a:rect l="0" t="0" r="0" b="0"/>
              <a:pathLst>
                <a:path w="247203" h="420411">
                  <a:moveTo>
                    <a:pt x="110042" y="98394"/>
                  </a:moveTo>
                  <a:lnTo>
                    <a:pt x="110042" y="102439"/>
                  </a:lnTo>
                  <a:lnTo>
                    <a:pt x="97044" y="138729"/>
                  </a:lnTo>
                  <a:lnTo>
                    <a:pt x="89633" y="166695"/>
                  </a:lnTo>
                  <a:lnTo>
                    <a:pt x="82075" y="201416"/>
                  </a:lnTo>
                  <a:lnTo>
                    <a:pt x="73627" y="239362"/>
                  </a:lnTo>
                  <a:lnTo>
                    <a:pt x="65353" y="267726"/>
                  </a:lnTo>
                  <a:lnTo>
                    <a:pt x="56031" y="295008"/>
                  </a:lnTo>
                  <a:lnTo>
                    <a:pt x="46244" y="321244"/>
                  </a:lnTo>
                  <a:lnTo>
                    <a:pt x="32059" y="358969"/>
                  </a:lnTo>
                  <a:lnTo>
                    <a:pt x="22119" y="390278"/>
                  </a:lnTo>
                  <a:lnTo>
                    <a:pt x="11174" y="414628"/>
                  </a:lnTo>
                  <a:lnTo>
                    <a:pt x="8570" y="418436"/>
                  </a:lnTo>
                  <a:lnTo>
                    <a:pt x="5987" y="420129"/>
                  </a:lnTo>
                  <a:lnTo>
                    <a:pt x="3419" y="420410"/>
                  </a:lnTo>
                  <a:lnTo>
                    <a:pt x="860" y="419751"/>
                  </a:lnTo>
                  <a:lnTo>
                    <a:pt x="0" y="417619"/>
                  </a:lnTo>
                  <a:lnTo>
                    <a:pt x="6797" y="389247"/>
                  </a:lnTo>
                  <a:lnTo>
                    <a:pt x="17832" y="357386"/>
                  </a:lnTo>
                  <a:lnTo>
                    <a:pt x="24751" y="331188"/>
                  </a:lnTo>
                  <a:lnTo>
                    <a:pt x="32341" y="302611"/>
                  </a:lnTo>
                  <a:lnTo>
                    <a:pt x="44181" y="272977"/>
                  </a:lnTo>
                  <a:lnTo>
                    <a:pt x="55653" y="240615"/>
                  </a:lnTo>
                  <a:lnTo>
                    <a:pt x="66395" y="206476"/>
                  </a:lnTo>
                  <a:lnTo>
                    <a:pt x="76814" y="171548"/>
                  </a:lnTo>
                  <a:lnTo>
                    <a:pt x="89347" y="136269"/>
                  </a:lnTo>
                  <a:lnTo>
                    <a:pt x="101691" y="103374"/>
                  </a:lnTo>
                  <a:lnTo>
                    <a:pt x="114247" y="65814"/>
                  </a:lnTo>
                  <a:lnTo>
                    <a:pt x="127468" y="34930"/>
                  </a:lnTo>
                  <a:lnTo>
                    <a:pt x="142680" y="6927"/>
                  </a:lnTo>
                  <a:lnTo>
                    <a:pt x="147972" y="2708"/>
                  </a:lnTo>
                  <a:lnTo>
                    <a:pt x="155712" y="333"/>
                  </a:lnTo>
                  <a:lnTo>
                    <a:pt x="158268" y="0"/>
                  </a:lnTo>
                  <a:lnTo>
                    <a:pt x="160819" y="1471"/>
                  </a:lnTo>
                  <a:lnTo>
                    <a:pt x="165911" y="7621"/>
                  </a:lnTo>
                  <a:lnTo>
                    <a:pt x="168739" y="15999"/>
                  </a:lnTo>
                  <a:lnTo>
                    <a:pt x="175941" y="52328"/>
                  </a:lnTo>
                  <a:lnTo>
                    <a:pt x="178674" y="82110"/>
                  </a:lnTo>
                  <a:lnTo>
                    <a:pt x="183623" y="118216"/>
                  </a:lnTo>
                  <a:lnTo>
                    <a:pt x="185078" y="146150"/>
                  </a:lnTo>
                  <a:lnTo>
                    <a:pt x="187982" y="175499"/>
                  </a:lnTo>
                  <a:lnTo>
                    <a:pt x="191248" y="204629"/>
                  </a:lnTo>
                  <a:lnTo>
                    <a:pt x="192700" y="231687"/>
                  </a:lnTo>
                  <a:lnTo>
                    <a:pt x="195603" y="257824"/>
                  </a:lnTo>
                  <a:lnTo>
                    <a:pt x="201998" y="291823"/>
                  </a:lnTo>
                  <a:lnTo>
                    <a:pt x="211512" y="317984"/>
                  </a:lnTo>
                  <a:lnTo>
                    <a:pt x="231505" y="348394"/>
                  </a:lnTo>
                  <a:lnTo>
                    <a:pt x="236838" y="353438"/>
                  </a:lnTo>
                  <a:lnTo>
                    <a:pt x="247202" y="35747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434"/>
            <p:cNvSpPr/>
            <p:nvPr/>
          </p:nvSpPr>
          <p:spPr>
            <a:xfrm>
              <a:off x="4587279" y="1188720"/>
              <a:ext cx="326134" cy="325876"/>
            </a:xfrm>
            <a:custGeom>
              <a:avLst/>
              <a:gdLst/>
              <a:ahLst/>
              <a:cxnLst/>
              <a:rect l="0" t="0" r="0" b="0"/>
              <a:pathLst>
                <a:path w="326134" h="325876">
                  <a:moveTo>
                    <a:pt x="68540" y="68580"/>
                  </a:moveTo>
                  <a:lnTo>
                    <a:pt x="64495" y="72625"/>
                  </a:lnTo>
                  <a:lnTo>
                    <a:pt x="62510" y="76869"/>
                  </a:lnTo>
                  <a:lnTo>
                    <a:pt x="56968" y="112715"/>
                  </a:lnTo>
                  <a:lnTo>
                    <a:pt x="50342" y="140735"/>
                  </a:lnTo>
                  <a:lnTo>
                    <a:pt x="38971" y="174532"/>
                  </a:lnTo>
                  <a:lnTo>
                    <a:pt x="28923" y="211356"/>
                  </a:lnTo>
                  <a:lnTo>
                    <a:pt x="20583" y="245033"/>
                  </a:lnTo>
                  <a:lnTo>
                    <a:pt x="10180" y="280670"/>
                  </a:lnTo>
                  <a:lnTo>
                    <a:pt x="633" y="318627"/>
                  </a:lnTo>
                  <a:lnTo>
                    <a:pt x="93" y="325875"/>
                  </a:lnTo>
                  <a:lnTo>
                    <a:pt x="0" y="323086"/>
                  </a:lnTo>
                  <a:lnTo>
                    <a:pt x="12960" y="286446"/>
                  </a:lnTo>
                  <a:lnTo>
                    <a:pt x="20369" y="253265"/>
                  </a:lnTo>
                  <a:lnTo>
                    <a:pt x="25400" y="226015"/>
                  </a:lnTo>
                  <a:lnTo>
                    <a:pt x="32716" y="196971"/>
                  </a:lnTo>
                  <a:lnTo>
                    <a:pt x="40765" y="167129"/>
                  </a:lnTo>
                  <a:lnTo>
                    <a:pt x="47165" y="136933"/>
                  </a:lnTo>
                  <a:lnTo>
                    <a:pt x="55528" y="99463"/>
                  </a:lnTo>
                  <a:lnTo>
                    <a:pt x="65939" y="69475"/>
                  </a:lnTo>
                  <a:lnTo>
                    <a:pt x="73890" y="54520"/>
                  </a:lnTo>
                  <a:lnTo>
                    <a:pt x="74647" y="51586"/>
                  </a:lnTo>
                  <a:lnTo>
                    <a:pt x="75998" y="50477"/>
                  </a:lnTo>
                  <a:lnTo>
                    <a:pt x="77746" y="50585"/>
                  </a:lnTo>
                  <a:lnTo>
                    <a:pt x="79757" y="51503"/>
                  </a:lnTo>
                  <a:lnTo>
                    <a:pt x="81098" y="52962"/>
                  </a:lnTo>
                  <a:lnTo>
                    <a:pt x="88782" y="73159"/>
                  </a:lnTo>
                  <a:lnTo>
                    <a:pt x="90883" y="102222"/>
                  </a:lnTo>
                  <a:lnTo>
                    <a:pt x="91247" y="130476"/>
                  </a:lnTo>
                  <a:lnTo>
                    <a:pt x="93613" y="160297"/>
                  </a:lnTo>
                  <a:lnTo>
                    <a:pt x="99675" y="192840"/>
                  </a:lnTo>
                  <a:lnTo>
                    <a:pt x="106835" y="224777"/>
                  </a:lnTo>
                  <a:lnTo>
                    <a:pt x="120884" y="258325"/>
                  </a:lnTo>
                  <a:lnTo>
                    <a:pt x="130187" y="269468"/>
                  </a:lnTo>
                  <a:lnTo>
                    <a:pt x="135038" y="273625"/>
                  </a:lnTo>
                  <a:lnTo>
                    <a:pt x="147202" y="278244"/>
                  </a:lnTo>
                  <a:lnTo>
                    <a:pt x="161074" y="279451"/>
                  </a:lnTo>
                  <a:lnTo>
                    <a:pt x="198225" y="271117"/>
                  </a:lnTo>
                  <a:lnTo>
                    <a:pt x="225028" y="255873"/>
                  </a:lnTo>
                  <a:lnTo>
                    <a:pt x="259189" y="221883"/>
                  </a:lnTo>
                  <a:lnTo>
                    <a:pt x="286084" y="191708"/>
                  </a:lnTo>
                  <a:lnTo>
                    <a:pt x="305530" y="156332"/>
                  </a:lnTo>
                  <a:lnTo>
                    <a:pt x="320322" y="119886"/>
                  </a:lnTo>
                  <a:lnTo>
                    <a:pt x="325458" y="88109"/>
                  </a:lnTo>
                  <a:lnTo>
                    <a:pt x="326133" y="62230"/>
                  </a:lnTo>
                  <a:lnTo>
                    <a:pt x="321347" y="40169"/>
                  </a:lnTo>
                  <a:lnTo>
                    <a:pt x="313720" y="26671"/>
                  </a:lnTo>
                  <a:lnTo>
                    <a:pt x="305638" y="17216"/>
                  </a:lnTo>
                  <a:lnTo>
                    <a:pt x="296401" y="11885"/>
                  </a:lnTo>
                  <a:lnTo>
                    <a:pt x="26666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435"/>
            <p:cNvSpPr/>
            <p:nvPr/>
          </p:nvSpPr>
          <p:spPr>
            <a:xfrm>
              <a:off x="3147059" y="1463040"/>
              <a:ext cx="167642" cy="45720"/>
            </a:xfrm>
            <a:custGeom>
              <a:avLst/>
              <a:gdLst/>
              <a:ahLst/>
              <a:cxnLst/>
              <a:rect l="0" t="0" r="0" b="0"/>
              <a:pathLst>
                <a:path w="167642" h="45720">
                  <a:moveTo>
                    <a:pt x="0" y="45719"/>
                  </a:moveTo>
                  <a:lnTo>
                    <a:pt x="12167" y="40483"/>
                  </a:lnTo>
                  <a:lnTo>
                    <a:pt x="47960" y="30323"/>
                  </a:lnTo>
                  <a:lnTo>
                    <a:pt x="72963" y="23919"/>
                  </a:lnTo>
                  <a:lnTo>
                    <a:pt x="101855" y="17404"/>
                  </a:lnTo>
                  <a:lnTo>
                    <a:pt x="134451" y="8864"/>
                  </a:lnTo>
                  <a:lnTo>
                    <a:pt x="1676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436"/>
            <p:cNvSpPr/>
            <p:nvPr/>
          </p:nvSpPr>
          <p:spPr>
            <a:xfrm>
              <a:off x="3101674" y="1250211"/>
              <a:ext cx="251127" cy="393990"/>
            </a:xfrm>
            <a:custGeom>
              <a:avLst/>
              <a:gdLst/>
              <a:ahLst/>
              <a:cxnLst/>
              <a:rect l="0" t="0" r="0" b="0"/>
              <a:pathLst>
                <a:path w="251127" h="393990">
                  <a:moveTo>
                    <a:pt x="75866" y="68048"/>
                  </a:moveTo>
                  <a:lnTo>
                    <a:pt x="75866" y="101514"/>
                  </a:lnTo>
                  <a:lnTo>
                    <a:pt x="75866" y="133643"/>
                  </a:lnTo>
                  <a:lnTo>
                    <a:pt x="71821" y="162649"/>
                  </a:lnTo>
                  <a:lnTo>
                    <a:pt x="65260" y="196738"/>
                  </a:lnTo>
                  <a:lnTo>
                    <a:pt x="55912" y="223457"/>
                  </a:lnTo>
                  <a:lnTo>
                    <a:pt x="44984" y="251419"/>
                  </a:lnTo>
                  <a:lnTo>
                    <a:pt x="37304" y="277958"/>
                  </a:lnTo>
                  <a:lnTo>
                    <a:pt x="28221" y="312653"/>
                  </a:lnTo>
                  <a:lnTo>
                    <a:pt x="16123" y="344383"/>
                  </a:lnTo>
                  <a:lnTo>
                    <a:pt x="8449" y="376804"/>
                  </a:lnTo>
                  <a:lnTo>
                    <a:pt x="6956" y="383920"/>
                  </a:lnTo>
                  <a:lnTo>
                    <a:pt x="793" y="393989"/>
                  </a:lnTo>
                  <a:lnTo>
                    <a:pt x="417" y="393715"/>
                  </a:lnTo>
                  <a:lnTo>
                    <a:pt x="0" y="391154"/>
                  </a:lnTo>
                  <a:lnTo>
                    <a:pt x="7446" y="355343"/>
                  </a:lnTo>
                  <a:lnTo>
                    <a:pt x="14012" y="326551"/>
                  </a:lnTo>
                  <a:lnTo>
                    <a:pt x="21846" y="300625"/>
                  </a:lnTo>
                  <a:lnTo>
                    <a:pt x="28715" y="272169"/>
                  </a:lnTo>
                  <a:lnTo>
                    <a:pt x="35436" y="242589"/>
                  </a:lnTo>
                  <a:lnTo>
                    <a:pt x="44068" y="212509"/>
                  </a:lnTo>
                  <a:lnTo>
                    <a:pt x="51291" y="182206"/>
                  </a:lnTo>
                  <a:lnTo>
                    <a:pt x="57324" y="152652"/>
                  </a:lnTo>
                  <a:lnTo>
                    <a:pt x="62827" y="125406"/>
                  </a:lnTo>
                  <a:lnTo>
                    <a:pt x="68095" y="99185"/>
                  </a:lnTo>
                  <a:lnTo>
                    <a:pt x="73563" y="65139"/>
                  </a:lnTo>
                  <a:lnTo>
                    <a:pt x="79456" y="30879"/>
                  </a:lnTo>
                  <a:lnTo>
                    <a:pt x="83454" y="0"/>
                  </a:lnTo>
                  <a:lnTo>
                    <a:pt x="87522" y="7716"/>
                  </a:lnTo>
                  <a:lnTo>
                    <a:pt x="94836" y="39352"/>
                  </a:lnTo>
                  <a:lnTo>
                    <a:pt x="104887" y="75331"/>
                  </a:lnTo>
                  <a:lnTo>
                    <a:pt x="117579" y="110094"/>
                  </a:lnTo>
                  <a:lnTo>
                    <a:pt x="132064" y="146358"/>
                  </a:lnTo>
                  <a:lnTo>
                    <a:pt x="147080" y="178928"/>
                  </a:lnTo>
                  <a:lnTo>
                    <a:pt x="163100" y="210028"/>
                  </a:lnTo>
                  <a:lnTo>
                    <a:pt x="182710" y="239845"/>
                  </a:lnTo>
                  <a:lnTo>
                    <a:pt x="204936" y="273104"/>
                  </a:lnTo>
                  <a:lnTo>
                    <a:pt x="233586" y="311159"/>
                  </a:lnTo>
                  <a:lnTo>
                    <a:pt x="248666" y="334015"/>
                  </a:lnTo>
                  <a:lnTo>
                    <a:pt x="251126" y="34236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437"/>
            <p:cNvSpPr/>
            <p:nvPr/>
          </p:nvSpPr>
          <p:spPr>
            <a:xfrm>
              <a:off x="2522221" y="1325879"/>
              <a:ext cx="402679" cy="319511"/>
            </a:xfrm>
            <a:custGeom>
              <a:avLst/>
              <a:gdLst/>
              <a:ahLst/>
              <a:cxnLst/>
              <a:rect l="0" t="0" r="0" b="0"/>
              <a:pathLst>
                <a:path w="402679" h="319511">
                  <a:moveTo>
                    <a:pt x="38098" y="68580"/>
                  </a:moveTo>
                  <a:lnTo>
                    <a:pt x="42143" y="68580"/>
                  </a:lnTo>
                  <a:lnTo>
                    <a:pt x="43335" y="70274"/>
                  </a:lnTo>
                  <a:lnTo>
                    <a:pt x="45248" y="85158"/>
                  </a:lnTo>
                  <a:lnTo>
                    <a:pt x="44810" y="116327"/>
                  </a:lnTo>
                  <a:lnTo>
                    <a:pt x="40463" y="144440"/>
                  </a:lnTo>
                  <a:lnTo>
                    <a:pt x="37953" y="178358"/>
                  </a:lnTo>
                  <a:lnTo>
                    <a:pt x="31376" y="211080"/>
                  </a:lnTo>
                  <a:lnTo>
                    <a:pt x="19926" y="245517"/>
                  </a:lnTo>
                  <a:lnTo>
                    <a:pt x="8043" y="280766"/>
                  </a:lnTo>
                  <a:lnTo>
                    <a:pt x="705" y="310980"/>
                  </a:lnTo>
                  <a:lnTo>
                    <a:pt x="40" y="319510"/>
                  </a:lnTo>
                  <a:lnTo>
                    <a:pt x="0" y="288004"/>
                  </a:lnTo>
                  <a:lnTo>
                    <a:pt x="4044" y="250683"/>
                  </a:lnTo>
                  <a:lnTo>
                    <a:pt x="8288" y="224868"/>
                  </a:lnTo>
                  <a:lnTo>
                    <a:pt x="12149" y="197308"/>
                  </a:lnTo>
                  <a:lnTo>
                    <a:pt x="13866" y="170949"/>
                  </a:lnTo>
                  <a:lnTo>
                    <a:pt x="16886" y="145122"/>
                  </a:lnTo>
                  <a:lnTo>
                    <a:pt x="21051" y="119532"/>
                  </a:lnTo>
                  <a:lnTo>
                    <a:pt x="29002" y="83019"/>
                  </a:lnTo>
                  <a:lnTo>
                    <a:pt x="44172" y="49325"/>
                  </a:lnTo>
                  <a:lnTo>
                    <a:pt x="59363" y="25023"/>
                  </a:lnTo>
                  <a:lnTo>
                    <a:pt x="62507" y="23822"/>
                  </a:lnTo>
                  <a:lnTo>
                    <a:pt x="64531" y="23501"/>
                  </a:lnTo>
                  <a:lnTo>
                    <a:pt x="69037" y="25403"/>
                  </a:lnTo>
                  <a:lnTo>
                    <a:pt x="71424" y="27095"/>
                  </a:lnTo>
                  <a:lnTo>
                    <a:pt x="90431" y="55441"/>
                  </a:lnTo>
                  <a:lnTo>
                    <a:pt x="98201" y="91165"/>
                  </a:lnTo>
                  <a:lnTo>
                    <a:pt x="104637" y="125037"/>
                  </a:lnTo>
                  <a:lnTo>
                    <a:pt x="111906" y="157745"/>
                  </a:lnTo>
                  <a:lnTo>
                    <a:pt x="121116" y="193025"/>
                  </a:lnTo>
                  <a:lnTo>
                    <a:pt x="139178" y="224457"/>
                  </a:lnTo>
                  <a:lnTo>
                    <a:pt x="168038" y="256004"/>
                  </a:lnTo>
                  <a:lnTo>
                    <a:pt x="198197" y="278793"/>
                  </a:lnTo>
                  <a:lnTo>
                    <a:pt x="225047" y="290415"/>
                  </a:lnTo>
                  <a:lnTo>
                    <a:pt x="250406" y="295176"/>
                  </a:lnTo>
                  <a:lnTo>
                    <a:pt x="286967" y="290701"/>
                  </a:lnTo>
                  <a:lnTo>
                    <a:pt x="303647" y="286399"/>
                  </a:lnTo>
                  <a:lnTo>
                    <a:pt x="335051" y="265417"/>
                  </a:lnTo>
                  <a:lnTo>
                    <a:pt x="365713" y="239573"/>
                  </a:lnTo>
                  <a:lnTo>
                    <a:pt x="379285" y="221624"/>
                  </a:lnTo>
                  <a:lnTo>
                    <a:pt x="391686" y="192479"/>
                  </a:lnTo>
                  <a:lnTo>
                    <a:pt x="399875" y="162394"/>
                  </a:lnTo>
                  <a:lnTo>
                    <a:pt x="402678" y="132031"/>
                  </a:lnTo>
                  <a:lnTo>
                    <a:pt x="402662" y="102433"/>
                  </a:lnTo>
                  <a:lnTo>
                    <a:pt x="395501" y="69247"/>
                  </a:lnTo>
                  <a:lnTo>
                    <a:pt x="389984" y="54483"/>
                  </a:lnTo>
                  <a:lnTo>
                    <a:pt x="377358" y="37498"/>
                  </a:lnTo>
                  <a:lnTo>
                    <a:pt x="344523" y="9178"/>
                  </a:lnTo>
                  <a:lnTo>
                    <a:pt x="343621" y="6055"/>
                  </a:lnTo>
                  <a:lnTo>
                    <a:pt x="343380" y="4037"/>
                  </a:lnTo>
                  <a:lnTo>
                    <a:pt x="344066" y="2691"/>
                  </a:lnTo>
                  <a:lnTo>
                    <a:pt x="345370" y="1794"/>
                  </a:lnTo>
                  <a:lnTo>
                    <a:pt x="3505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438"/>
            <p:cNvSpPr/>
            <p:nvPr/>
          </p:nvSpPr>
          <p:spPr>
            <a:xfrm>
              <a:off x="2118359" y="1333674"/>
              <a:ext cx="317092" cy="418639"/>
            </a:xfrm>
            <a:custGeom>
              <a:avLst/>
              <a:gdLst/>
              <a:ahLst/>
              <a:cxnLst/>
              <a:rect l="0" t="0" r="0" b="0"/>
              <a:pathLst>
                <a:path w="317092" h="418639">
                  <a:moveTo>
                    <a:pt x="0" y="129366"/>
                  </a:moveTo>
                  <a:lnTo>
                    <a:pt x="0" y="125320"/>
                  </a:lnTo>
                  <a:lnTo>
                    <a:pt x="2258" y="121077"/>
                  </a:lnTo>
                  <a:lnTo>
                    <a:pt x="21255" y="87555"/>
                  </a:lnTo>
                  <a:lnTo>
                    <a:pt x="43638" y="52677"/>
                  </a:lnTo>
                  <a:lnTo>
                    <a:pt x="62601" y="34206"/>
                  </a:lnTo>
                  <a:lnTo>
                    <a:pt x="97001" y="13641"/>
                  </a:lnTo>
                  <a:lnTo>
                    <a:pt x="122157" y="4295"/>
                  </a:lnTo>
                  <a:lnTo>
                    <a:pt x="158311" y="708"/>
                  </a:lnTo>
                  <a:lnTo>
                    <a:pt x="194208" y="0"/>
                  </a:lnTo>
                  <a:lnTo>
                    <a:pt x="223867" y="3922"/>
                  </a:lnTo>
                  <a:lnTo>
                    <a:pt x="241736" y="12653"/>
                  </a:lnTo>
                  <a:lnTo>
                    <a:pt x="273905" y="38954"/>
                  </a:lnTo>
                  <a:lnTo>
                    <a:pt x="298635" y="70302"/>
                  </a:lnTo>
                  <a:lnTo>
                    <a:pt x="312946" y="103493"/>
                  </a:lnTo>
                  <a:lnTo>
                    <a:pt x="317091" y="139291"/>
                  </a:lnTo>
                  <a:lnTo>
                    <a:pt x="311641" y="173417"/>
                  </a:lnTo>
                  <a:lnTo>
                    <a:pt x="301067" y="200591"/>
                  </a:lnTo>
                  <a:lnTo>
                    <a:pt x="287901" y="227343"/>
                  </a:lnTo>
                  <a:lnTo>
                    <a:pt x="263951" y="263947"/>
                  </a:lnTo>
                  <a:lnTo>
                    <a:pt x="235406" y="296242"/>
                  </a:lnTo>
                  <a:lnTo>
                    <a:pt x="203241" y="327259"/>
                  </a:lnTo>
                  <a:lnTo>
                    <a:pt x="169158" y="357898"/>
                  </a:lnTo>
                  <a:lnTo>
                    <a:pt x="137610" y="383910"/>
                  </a:lnTo>
                  <a:lnTo>
                    <a:pt x="106814" y="402342"/>
                  </a:lnTo>
                  <a:lnTo>
                    <a:pt x="78498" y="414012"/>
                  </a:lnTo>
                  <a:lnTo>
                    <a:pt x="44486" y="418278"/>
                  </a:lnTo>
                  <a:lnTo>
                    <a:pt x="33601" y="418638"/>
                  </a:lnTo>
                  <a:lnTo>
                    <a:pt x="30021" y="417887"/>
                  </a:lnTo>
                  <a:lnTo>
                    <a:pt x="27634" y="416540"/>
                  </a:lnTo>
                  <a:lnTo>
                    <a:pt x="26043" y="414795"/>
                  </a:lnTo>
                  <a:lnTo>
                    <a:pt x="24275" y="410598"/>
                  </a:lnTo>
                  <a:lnTo>
                    <a:pt x="22861" y="40368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439"/>
            <p:cNvSpPr/>
            <p:nvPr/>
          </p:nvSpPr>
          <p:spPr>
            <a:xfrm>
              <a:off x="2156459" y="1394459"/>
              <a:ext cx="30482" cy="373382"/>
            </a:xfrm>
            <a:custGeom>
              <a:avLst/>
              <a:gdLst/>
              <a:ahLst/>
              <a:cxnLst/>
              <a:rect l="0" t="0" r="0" b="0"/>
              <a:pathLst>
                <a:path w="30482" h="373382">
                  <a:moveTo>
                    <a:pt x="30481" y="0"/>
                  </a:moveTo>
                  <a:lnTo>
                    <a:pt x="29634" y="12167"/>
                  </a:lnTo>
                  <a:lnTo>
                    <a:pt x="24449" y="33135"/>
                  </a:lnTo>
                  <a:lnTo>
                    <a:pt x="19129" y="65530"/>
                  </a:lnTo>
                  <a:lnTo>
                    <a:pt x="16393" y="98627"/>
                  </a:lnTo>
                  <a:lnTo>
                    <a:pt x="15752" y="125114"/>
                  </a:lnTo>
                  <a:lnTo>
                    <a:pt x="15468" y="153820"/>
                  </a:lnTo>
                  <a:lnTo>
                    <a:pt x="15342" y="183511"/>
                  </a:lnTo>
                  <a:lnTo>
                    <a:pt x="15285" y="213641"/>
                  </a:lnTo>
                  <a:lnTo>
                    <a:pt x="14414" y="243965"/>
                  </a:lnTo>
                  <a:lnTo>
                    <a:pt x="11204" y="274376"/>
                  </a:lnTo>
                  <a:lnTo>
                    <a:pt x="8682" y="307921"/>
                  </a:lnTo>
                  <a:lnTo>
                    <a:pt x="2593" y="341165"/>
                  </a:lnTo>
                  <a:lnTo>
                    <a:pt x="0" y="3733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Codon</a:t>
            </a:r>
            <a:endParaRPr lang="en-US" dirty="0"/>
          </a:p>
        </p:txBody>
      </p:sp>
      <p:sp>
        <p:nvSpPr>
          <p:cNvPr id="3" name="Content Placeholder 2"/>
          <p:cNvSpPr>
            <a:spLocks noGrp="1"/>
          </p:cNvSpPr>
          <p:nvPr>
            <p:ph idx="1"/>
          </p:nvPr>
        </p:nvSpPr>
        <p:spPr>
          <a:xfrm>
            <a:off x="1032932" y="1614022"/>
            <a:ext cx="8111068" cy="5243977"/>
          </a:xfrm>
        </p:spPr>
        <p:txBody>
          <a:bodyPr>
            <a:normAutofit fontScale="85000" lnSpcReduction="20000"/>
          </a:bodyPr>
          <a:lstStyle/>
          <a:p>
            <a:r>
              <a:rPr lang="en-US" dirty="0" smtClean="0"/>
              <a:t>Codon is a specific group of 3 sequential bases of mRNA</a:t>
            </a:r>
          </a:p>
          <a:p>
            <a:r>
              <a:rPr lang="en-US" dirty="0" smtClean="0"/>
              <a:t>Each codon codes for a specific amino acid which is identified by the </a:t>
            </a:r>
            <a:r>
              <a:rPr lang="en-US" dirty="0" err="1" smtClean="0"/>
              <a:t>tRNA</a:t>
            </a:r>
            <a:endParaRPr lang="en-US" dirty="0" smtClean="0"/>
          </a:p>
          <a:p>
            <a:r>
              <a:rPr lang="en-US" dirty="0" smtClean="0"/>
              <a:t>64 possible codons</a:t>
            </a:r>
          </a:p>
          <a:p>
            <a:pPr lvl="1"/>
            <a:r>
              <a:rPr lang="en-US" dirty="0" smtClean="0"/>
              <a:t>There are 20 amino acids – several codons can identify an amino acid</a:t>
            </a:r>
          </a:p>
          <a:p>
            <a:pPr lvl="1"/>
            <a:r>
              <a:rPr lang="en-US" dirty="0" smtClean="0"/>
              <a:t>The universal start sequence is AUG</a:t>
            </a:r>
          </a:p>
          <a:p>
            <a:pPr lvl="1"/>
            <a:r>
              <a:rPr lang="en-US" dirty="0" smtClean="0"/>
              <a:t>The universal stop sequence is UGA</a:t>
            </a:r>
          </a:p>
          <a:p>
            <a:r>
              <a:rPr lang="en-US" dirty="0" err="1" smtClean="0"/>
              <a:t>Anticodon</a:t>
            </a:r>
            <a:r>
              <a:rPr lang="en-US" dirty="0" smtClean="0"/>
              <a:t> is a sequence of </a:t>
            </a:r>
            <a:r>
              <a:rPr lang="en-US" dirty="0" err="1" smtClean="0"/>
              <a:t>tRNA</a:t>
            </a:r>
            <a:r>
              <a:rPr lang="en-US" dirty="0" smtClean="0"/>
              <a:t> that is complimentary to mRNA</a:t>
            </a:r>
          </a:p>
          <a:p>
            <a:pPr lvl="1"/>
            <a:r>
              <a:rPr lang="en-US" dirty="0" smtClean="0"/>
              <a:t>Helps to determine the order of amino acids	</a:t>
            </a:r>
          </a:p>
          <a:p>
            <a:r>
              <a:rPr lang="en-US" dirty="0" smtClean="0"/>
              <a:t>Information from several genes may be used to form one protein</a:t>
            </a:r>
          </a:p>
          <a:p>
            <a:pPr lvl="1"/>
            <a:endParaRPr lang="en-US" dirty="0" smtClean="0"/>
          </a:p>
        </p:txBody>
      </p:sp>
      <p:pic>
        <p:nvPicPr>
          <p:cNvPr id="4" name="Picture 3"/>
          <p:cNvPicPr>
            <a:picLocks noChangeAspect="1"/>
          </p:cNvPicPr>
          <p:nvPr/>
        </p:nvPicPr>
        <p:blipFill>
          <a:blip r:embed="rId2"/>
          <a:stretch>
            <a:fillRect/>
          </a:stretch>
        </p:blipFill>
        <p:spPr>
          <a:xfrm>
            <a:off x="4207933" y="0"/>
            <a:ext cx="2006600" cy="1625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r>
              <a:rPr lang="en-US" dirty="0" smtClean="0"/>
              <a:t>Codon Chart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5156" y="1057132"/>
            <a:ext cx="8528844" cy="5800868"/>
          </a:xfrm>
          <a:prstGeom prst="rect">
            <a:avLst/>
          </a:prstGeom>
        </p:spPr>
      </p:pic>
      <p:grpSp>
        <p:nvGrpSpPr>
          <p:cNvPr id="12" name="SMARTInkShape-Group79"/>
          <p:cNvGrpSpPr/>
          <p:nvPr/>
        </p:nvGrpSpPr>
        <p:grpSpPr>
          <a:xfrm>
            <a:off x="1996440" y="923800"/>
            <a:ext cx="906780" cy="1053548"/>
            <a:chOff x="1996440" y="923800"/>
            <a:chExt cx="906780" cy="1053548"/>
          </a:xfrm>
        </p:grpSpPr>
        <p:sp>
          <p:nvSpPr>
            <p:cNvPr id="5" name="SMARTInkShape-440"/>
            <p:cNvSpPr/>
            <p:nvPr/>
          </p:nvSpPr>
          <p:spPr>
            <a:xfrm>
              <a:off x="2766059" y="935259"/>
              <a:ext cx="137161" cy="215362"/>
            </a:xfrm>
            <a:custGeom>
              <a:avLst/>
              <a:gdLst/>
              <a:ahLst/>
              <a:cxnLst/>
              <a:rect l="0" t="0" r="0" b="0"/>
              <a:pathLst>
                <a:path w="137161" h="215362">
                  <a:moveTo>
                    <a:pt x="0" y="47720"/>
                  </a:moveTo>
                  <a:lnTo>
                    <a:pt x="4045" y="51766"/>
                  </a:lnTo>
                  <a:lnTo>
                    <a:pt x="6032" y="56009"/>
                  </a:lnTo>
                  <a:lnTo>
                    <a:pt x="7528" y="87811"/>
                  </a:lnTo>
                  <a:lnTo>
                    <a:pt x="13639" y="124183"/>
                  </a:lnTo>
                  <a:lnTo>
                    <a:pt x="15029" y="160362"/>
                  </a:lnTo>
                  <a:lnTo>
                    <a:pt x="15238" y="190917"/>
                  </a:lnTo>
                  <a:lnTo>
                    <a:pt x="15241" y="152986"/>
                  </a:lnTo>
                  <a:lnTo>
                    <a:pt x="15241" y="119596"/>
                  </a:lnTo>
                  <a:lnTo>
                    <a:pt x="19286" y="90372"/>
                  </a:lnTo>
                  <a:lnTo>
                    <a:pt x="25846" y="60264"/>
                  </a:lnTo>
                  <a:lnTo>
                    <a:pt x="35649" y="26680"/>
                  </a:lnTo>
                  <a:lnTo>
                    <a:pt x="40680" y="14098"/>
                  </a:lnTo>
                  <a:lnTo>
                    <a:pt x="47995" y="5119"/>
                  </a:lnTo>
                  <a:lnTo>
                    <a:pt x="52317" y="1540"/>
                  </a:lnTo>
                  <a:lnTo>
                    <a:pt x="56892" y="0"/>
                  </a:lnTo>
                  <a:lnTo>
                    <a:pt x="81414" y="1570"/>
                  </a:lnTo>
                  <a:lnTo>
                    <a:pt x="91499" y="6325"/>
                  </a:lnTo>
                  <a:lnTo>
                    <a:pt x="96560" y="9963"/>
                  </a:lnTo>
                  <a:lnTo>
                    <a:pt x="104440" y="20780"/>
                  </a:lnTo>
                  <a:lnTo>
                    <a:pt x="116398" y="52465"/>
                  </a:lnTo>
                  <a:lnTo>
                    <a:pt x="124329" y="85439"/>
                  </a:lnTo>
                  <a:lnTo>
                    <a:pt x="127996" y="122020"/>
                  </a:lnTo>
                  <a:lnTo>
                    <a:pt x="133128" y="155625"/>
                  </a:lnTo>
                  <a:lnTo>
                    <a:pt x="136364" y="190390"/>
                  </a:lnTo>
                  <a:lnTo>
                    <a:pt x="137160" y="2153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441"/>
            <p:cNvSpPr/>
            <p:nvPr/>
          </p:nvSpPr>
          <p:spPr>
            <a:xfrm>
              <a:off x="2615194" y="990600"/>
              <a:ext cx="97290" cy="135608"/>
            </a:xfrm>
            <a:custGeom>
              <a:avLst/>
              <a:gdLst/>
              <a:ahLst/>
              <a:cxnLst/>
              <a:rect l="0" t="0" r="0" b="0"/>
              <a:pathLst>
                <a:path w="97290" h="135608">
                  <a:moveTo>
                    <a:pt x="67046" y="0"/>
                  </a:moveTo>
                  <a:lnTo>
                    <a:pt x="60115" y="6083"/>
                  </a:lnTo>
                  <a:lnTo>
                    <a:pt x="42573" y="17912"/>
                  </a:lnTo>
                  <a:lnTo>
                    <a:pt x="17006" y="55478"/>
                  </a:lnTo>
                  <a:lnTo>
                    <a:pt x="1919" y="91561"/>
                  </a:lnTo>
                  <a:lnTo>
                    <a:pt x="0" y="103065"/>
                  </a:lnTo>
                  <a:lnTo>
                    <a:pt x="1405" y="111564"/>
                  </a:lnTo>
                  <a:lnTo>
                    <a:pt x="6956" y="121109"/>
                  </a:lnTo>
                  <a:lnTo>
                    <a:pt x="12399" y="126639"/>
                  </a:lnTo>
                  <a:lnTo>
                    <a:pt x="20463" y="131919"/>
                  </a:lnTo>
                  <a:lnTo>
                    <a:pt x="34522" y="135607"/>
                  </a:lnTo>
                  <a:lnTo>
                    <a:pt x="44406" y="134212"/>
                  </a:lnTo>
                  <a:lnTo>
                    <a:pt x="68768" y="124071"/>
                  </a:lnTo>
                  <a:lnTo>
                    <a:pt x="88428" y="107663"/>
                  </a:lnTo>
                  <a:lnTo>
                    <a:pt x="93482" y="96110"/>
                  </a:lnTo>
                  <a:lnTo>
                    <a:pt x="97171" y="59112"/>
                  </a:lnTo>
                  <a:lnTo>
                    <a:pt x="97289" y="52108"/>
                  </a:lnTo>
                  <a:lnTo>
                    <a:pt x="92905" y="39810"/>
                  </a:lnTo>
                  <a:lnTo>
                    <a:pt x="76754" y="13771"/>
                  </a:lnTo>
                  <a:lnTo>
                    <a:pt x="68256" y="6685"/>
                  </a:lnTo>
                  <a:lnTo>
                    <a:pt x="58835" y="2971"/>
                  </a:lnTo>
                  <a:lnTo>
                    <a:pt x="38989" y="586"/>
                  </a:lnTo>
                  <a:lnTo>
                    <a:pt x="6086"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442"/>
            <p:cNvSpPr/>
            <p:nvPr/>
          </p:nvSpPr>
          <p:spPr>
            <a:xfrm>
              <a:off x="2432408" y="923800"/>
              <a:ext cx="166012" cy="241919"/>
            </a:xfrm>
            <a:custGeom>
              <a:avLst/>
              <a:gdLst/>
              <a:ahLst/>
              <a:cxnLst/>
              <a:rect l="0" t="0" r="0" b="0"/>
              <a:pathLst>
                <a:path w="166012" h="241919">
                  <a:moveTo>
                    <a:pt x="89811" y="150620"/>
                  </a:moveTo>
                  <a:lnTo>
                    <a:pt x="82505" y="143313"/>
                  </a:lnTo>
                  <a:lnTo>
                    <a:pt x="78239" y="143093"/>
                  </a:lnTo>
                  <a:lnTo>
                    <a:pt x="73944" y="145299"/>
                  </a:lnTo>
                  <a:lnTo>
                    <a:pt x="37809" y="172485"/>
                  </a:lnTo>
                  <a:lnTo>
                    <a:pt x="15711" y="190512"/>
                  </a:lnTo>
                  <a:lnTo>
                    <a:pt x="2035" y="209119"/>
                  </a:lnTo>
                  <a:lnTo>
                    <a:pt x="0" y="217824"/>
                  </a:lnTo>
                  <a:lnTo>
                    <a:pt x="1353" y="225079"/>
                  </a:lnTo>
                  <a:lnTo>
                    <a:pt x="6875" y="233924"/>
                  </a:lnTo>
                  <a:lnTo>
                    <a:pt x="11464" y="238444"/>
                  </a:lnTo>
                  <a:lnTo>
                    <a:pt x="16326" y="240452"/>
                  </a:lnTo>
                  <a:lnTo>
                    <a:pt x="37968" y="241918"/>
                  </a:lnTo>
                  <a:lnTo>
                    <a:pt x="50367" y="237972"/>
                  </a:lnTo>
                  <a:lnTo>
                    <a:pt x="64491" y="228207"/>
                  </a:lnTo>
                  <a:lnTo>
                    <a:pt x="80451" y="210850"/>
                  </a:lnTo>
                  <a:lnTo>
                    <a:pt x="92008" y="187070"/>
                  </a:lnTo>
                  <a:lnTo>
                    <a:pt x="97207" y="157067"/>
                  </a:lnTo>
                  <a:lnTo>
                    <a:pt x="103251" y="119406"/>
                  </a:lnTo>
                  <a:lnTo>
                    <a:pt x="102260" y="89442"/>
                  </a:lnTo>
                  <a:lnTo>
                    <a:pt x="98385" y="53022"/>
                  </a:lnTo>
                  <a:lnTo>
                    <a:pt x="91537" y="23062"/>
                  </a:lnTo>
                  <a:lnTo>
                    <a:pt x="82277" y="2226"/>
                  </a:lnTo>
                  <a:lnTo>
                    <a:pt x="80555" y="891"/>
                  </a:lnTo>
                  <a:lnTo>
                    <a:pt x="78561" y="0"/>
                  </a:lnTo>
                  <a:lnTo>
                    <a:pt x="77231" y="253"/>
                  </a:lnTo>
                  <a:lnTo>
                    <a:pt x="76345" y="1269"/>
                  </a:lnTo>
                  <a:lnTo>
                    <a:pt x="75754" y="2792"/>
                  </a:lnTo>
                  <a:lnTo>
                    <a:pt x="74922" y="13027"/>
                  </a:lnTo>
                  <a:lnTo>
                    <a:pt x="80649" y="44886"/>
                  </a:lnTo>
                  <a:lnTo>
                    <a:pt x="85932" y="78652"/>
                  </a:lnTo>
                  <a:lnTo>
                    <a:pt x="92707" y="111986"/>
                  </a:lnTo>
                  <a:lnTo>
                    <a:pt x="100077" y="144629"/>
                  </a:lnTo>
                  <a:lnTo>
                    <a:pt x="111668" y="171705"/>
                  </a:lnTo>
                  <a:lnTo>
                    <a:pt x="120974" y="183415"/>
                  </a:lnTo>
                  <a:lnTo>
                    <a:pt x="154875" y="214900"/>
                  </a:lnTo>
                  <a:lnTo>
                    <a:pt x="166011" y="219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443"/>
            <p:cNvSpPr/>
            <p:nvPr/>
          </p:nvSpPr>
          <p:spPr>
            <a:xfrm>
              <a:off x="2301407" y="1089660"/>
              <a:ext cx="98401" cy="121675"/>
            </a:xfrm>
            <a:custGeom>
              <a:avLst/>
              <a:gdLst/>
              <a:ahLst/>
              <a:cxnLst/>
              <a:rect l="0" t="0" r="0" b="0"/>
              <a:pathLst>
                <a:path w="98401" h="121675">
                  <a:moveTo>
                    <a:pt x="68413" y="0"/>
                  </a:moveTo>
                  <a:lnTo>
                    <a:pt x="64367" y="0"/>
                  </a:lnTo>
                  <a:lnTo>
                    <a:pt x="60124" y="2257"/>
                  </a:lnTo>
                  <a:lnTo>
                    <a:pt x="26761" y="34896"/>
                  </a:lnTo>
                  <a:lnTo>
                    <a:pt x="6285" y="65116"/>
                  </a:lnTo>
                  <a:lnTo>
                    <a:pt x="1107" y="90567"/>
                  </a:lnTo>
                  <a:lnTo>
                    <a:pt x="0" y="112481"/>
                  </a:lnTo>
                  <a:lnTo>
                    <a:pt x="791" y="115627"/>
                  </a:lnTo>
                  <a:lnTo>
                    <a:pt x="2165" y="117725"/>
                  </a:lnTo>
                  <a:lnTo>
                    <a:pt x="3928" y="119123"/>
                  </a:lnTo>
                  <a:lnTo>
                    <a:pt x="14498" y="121091"/>
                  </a:lnTo>
                  <a:lnTo>
                    <a:pt x="24310" y="121674"/>
                  </a:lnTo>
                  <a:lnTo>
                    <a:pt x="36624" y="117802"/>
                  </a:lnTo>
                  <a:lnTo>
                    <a:pt x="66986" y="98183"/>
                  </a:lnTo>
                  <a:lnTo>
                    <a:pt x="84405" y="82611"/>
                  </a:lnTo>
                  <a:lnTo>
                    <a:pt x="93283" y="65964"/>
                  </a:lnTo>
                  <a:lnTo>
                    <a:pt x="97784" y="43666"/>
                  </a:lnTo>
                  <a:lnTo>
                    <a:pt x="98400" y="33236"/>
                  </a:lnTo>
                  <a:lnTo>
                    <a:pt x="96416" y="25214"/>
                  </a:lnTo>
                  <a:lnTo>
                    <a:pt x="94701" y="21889"/>
                  </a:lnTo>
                  <a:lnTo>
                    <a:pt x="88281" y="15937"/>
                  </a:lnTo>
                  <a:lnTo>
                    <a:pt x="70715" y="3478"/>
                  </a:lnTo>
                  <a:lnTo>
                    <a:pt x="52624" y="687"/>
                  </a:lnTo>
                  <a:lnTo>
                    <a:pt x="3031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444"/>
            <p:cNvSpPr/>
            <p:nvPr/>
          </p:nvSpPr>
          <p:spPr>
            <a:xfrm>
              <a:off x="2194559" y="1257300"/>
              <a:ext cx="68582" cy="419101"/>
            </a:xfrm>
            <a:custGeom>
              <a:avLst/>
              <a:gdLst/>
              <a:ahLst/>
              <a:cxnLst/>
              <a:rect l="0" t="0" r="0" b="0"/>
              <a:pathLst>
                <a:path w="68582" h="419101">
                  <a:moveTo>
                    <a:pt x="68581" y="0"/>
                  </a:moveTo>
                  <a:lnTo>
                    <a:pt x="64535" y="4045"/>
                  </a:lnTo>
                  <a:lnTo>
                    <a:pt x="62549" y="10546"/>
                  </a:lnTo>
                  <a:lnTo>
                    <a:pt x="55086" y="41182"/>
                  </a:lnTo>
                  <a:lnTo>
                    <a:pt x="48025" y="74385"/>
                  </a:lnTo>
                  <a:lnTo>
                    <a:pt x="43076" y="101640"/>
                  </a:lnTo>
                  <a:lnTo>
                    <a:pt x="40312" y="130686"/>
                  </a:lnTo>
                  <a:lnTo>
                    <a:pt x="38237" y="161376"/>
                  </a:lnTo>
                  <a:lnTo>
                    <a:pt x="34492" y="194771"/>
                  </a:lnTo>
                  <a:lnTo>
                    <a:pt x="30006" y="227111"/>
                  </a:lnTo>
                  <a:lnTo>
                    <a:pt x="25190" y="258418"/>
                  </a:lnTo>
                  <a:lnTo>
                    <a:pt x="20227" y="289266"/>
                  </a:lnTo>
                  <a:lnTo>
                    <a:pt x="15199" y="317651"/>
                  </a:lnTo>
                  <a:lnTo>
                    <a:pt x="9866" y="355174"/>
                  </a:lnTo>
                  <a:lnTo>
                    <a:pt x="6028" y="385483"/>
                  </a:lnTo>
                  <a:lnTo>
                    <a:pt x="0" y="419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445"/>
            <p:cNvSpPr/>
            <p:nvPr/>
          </p:nvSpPr>
          <p:spPr>
            <a:xfrm>
              <a:off x="1996440" y="1684020"/>
              <a:ext cx="350520" cy="293328"/>
            </a:xfrm>
            <a:custGeom>
              <a:avLst/>
              <a:gdLst/>
              <a:ahLst/>
              <a:cxnLst/>
              <a:rect l="0" t="0" r="0" b="0"/>
              <a:pathLst>
                <a:path w="350520" h="293328">
                  <a:moveTo>
                    <a:pt x="0" y="83820"/>
                  </a:moveTo>
                  <a:lnTo>
                    <a:pt x="6560" y="83820"/>
                  </a:lnTo>
                  <a:lnTo>
                    <a:pt x="40482" y="69976"/>
                  </a:lnTo>
                  <a:lnTo>
                    <a:pt x="77172" y="52612"/>
                  </a:lnTo>
                  <a:lnTo>
                    <a:pt x="109225" y="40142"/>
                  </a:lnTo>
                  <a:lnTo>
                    <a:pt x="145534" y="31085"/>
                  </a:lnTo>
                  <a:lnTo>
                    <a:pt x="180845" y="25296"/>
                  </a:lnTo>
                  <a:lnTo>
                    <a:pt x="212757" y="21324"/>
                  </a:lnTo>
                  <a:lnTo>
                    <a:pt x="249835" y="16441"/>
                  </a:lnTo>
                  <a:lnTo>
                    <a:pt x="287088" y="9366"/>
                  </a:lnTo>
                  <a:lnTo>
                    <a:pt x="324668" y="7665"/>
                  </a:lnTo>
                  <a:lnTo>
                    <a:pt x="325665" y="7650"/>
                  </a:lnTo>
                  <a:lnTo>
                    <a:pt x="300701" y="8468"/>
                  </a:lnTo>
                  <a:lnTo>
                    <a:pt x="271252" y="15909"/>
                  </a:lnTo>
                  <a:lnTo>
                    <a:pt x="240673" y="23058"/>
                  </a:lnTo>
                  <a:lnTo>
                    <a:pt x="207059" y="30538"/>
                  </a:lnTo>
                  <a:lnTo>
                    <a:pt x="173393" y="38117"/>
                  </a:lnTo>
                  <a:lnTo>
                    <a:pt x="138864" y="45725"/>
                  </a:lnTo>
                  <a:lnTo>
                    <a:pt x="100901" y="55880"/>
                  </a:lnTo>
                  <a:lnTo>
                    <a:pt x="63460" y="66322"/>
                  </a:lnTo>
                  <a:lnTo>
                    <a:pt x="45179" y="68134"/>
                  </a:lnTo>
                  <a:lnTo>
                    <a:pt x="42819" y="69129"/>
                  </a:lnTo>
                  <a:lnTo>
                    <a:pt x="41246" y="70639"/>
                  </a:lnTo>
                  <a:lnTo>
                    <a:pt x="38721" y="75101"/>
                  </a:lnTo>
                  <a:lnTo>
                    <a:pt x="40634" y="77969"/>
                  </a:lnTo>
                  <a:lnTo>
                    <a:pt x="45152" y="82066"/>
                  </a:lnTo>
                  <a:lnTo>
                    <a:pt x="78722" y="99106"/>
                  </a:lnTo>
                  <a:lnTo>
                    <a:pt x="91714" y="105007"/>
                  </a:lnTo>
                  <a:lnTo>
                    <a:pt x="129497" y="137615"/>
                  </a:lnTo>
                  <a:lnTo>
                    <a:pt x="157139" y="168870"/>
                  </a:lnTo>
                  <a:lnTo>
                    <a:pt x="171649" y="203600"/>
                  </a:lnTo>
                  <a:lnTo>
                    <a:pt x="180410" y="235797"/>
                  </a:lnTo>
                  <a:lnTo>
                    <a:pt x="182392" y="262571"/>
                  </a:lnTo>
                  <a:lnTo>
                    <a:pt x="176276" y="286410"/>
                  </a:lnTo>
                  <a:lnTo>
                    <a:pt x="171070" y="293327"/>
                  </a:lnTo>
                  <a:lnTo>
                    <a:pt x="172833" y="291799"/>
                  </a:lnTo>
                  <a:lnTo>
                    <a:pt x="174181" y="286039"/>
                  </a:lnTo>
                  <a:lnTo>
                    <a:pt x="175627" y="277835"/>
                  </a:lnTo>
                  <a:lnTo>
                    <a:pt x="189848" y="245703"/>
                  </a:lnTo>
                  <a:lnTo>
                    <a:pt x="203759" y="213441"/>
                  </a:lnTo>
                  <a:lnTo>
                    <a:pt x="222650" y="181116"/>
                  </a:lnTo>
                  <a:lnTo>
                    <a:pt x="244335" y="146045"/>
                  </a:lnTo>
                  <a:lnTo>
                    <a:pt x="266846" y="116932"/>
                  </a:lnTo>
                  <a:lnTo>
                    <a:pt x="296362" y="79949"/>
                  </a:lnTo>
                  <a:lnTo>
                    <a:pt x="324677" y="45043"/>
                  </a:lnTo>
                  <a:lnTo>
                    <a:pt x="348046" y="8460"/>
                  </a:lnTo>
                  <a:lnTo>
                    <a:pt x="3505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446"/>
            <p:cNvSpPr/>
            <p:nvPr/>
          </p:nvSpPr>
          <p:spPr>
            <a:xfrm>
              <a:off x="2107676" y="1016689"/>
              <a:ext cx="163084" cy="255326"/>
            </a:xfrm>
            <a:custGeom>
              <a:avLst/>
              <a:gdLst/>
              <a:ahLst/>
              <a:cxnLst/>
              <a:rect l="0" t="0" r="0" b="0"/>
              <a:pathLst>
                <a:path w="163084" h="255326">
                  <a:moveTo>
                    <a:pt x="163083" y="4390"/>
                  </a:moveTo>
                  <a:lnTo>
                    <a:pt x="159038" y="4390"/>
                  </a:lnTo>
                  <a:lnTo>
                    <a:pt x="154795" y="2133"/>
                  </a:lnTo>
                  <a:lnTo>
                    <a:pt x="152478" y="345"/>
                  </a:lnTo>
                  <a:lnTo>
                    <a:pt x="150086" y="0"/>
                  </a:lnTo>
                  <a:lnTo>
                    <a:pt x="133599" y="7690"/>
                  </a:lnTo>
                  <a:lnTo>
                    <a:pt x="100483" y="36888"/>
                  </a:lnTo>
                  <a:lnTo>
                    <a:pt x="71319" y="66596"/>
                  </a:lnTo>
                  <a:lnTo>
                    <a:pt x="49534" y="95259"/>
                  </a:lnTo>
                  <a:lnTo>
                    <a:pt x="31979" y="129340"/>
                  </a:lnTo>
                  <a:lnTo>
                    <a:pt x="16899" y="160416"/>
                  </a:lnTo>
                  <a:lnTo>
                    <a:pt x="3790" y="194102"/>
                  </a:lnTo>
                  <a:lnTo>
                    <a:pt x="0" y="209780"/>
                  </a:lnTo>
                  <a:lnTo>
                    <a:pt x="1137" y="225215"/>
                  </a:lnTo>
                  <a:lnTo>
                    <a:pt x="6723" y="236026"/>
                  </a:lnTo>
                  <a:lnTo>
                    <a:pt x="20061" y="249865"/>
                  </a:lnTo>
                  <a:lnTo>
                    <a:pt x="30091" y="253190"/>
                  </a:lnTo>
                  <a:lnTo>
                    <a:pt x="53182" y="255325"/>
                  </a:lnTo>
                  <a:lnTo>
                    <a:pt x="79286" y="249663"/>
                  </a:lnTo>
                  <a:lnTo>
                    <a:pt x="117364" y="23299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 name="SMARTInkShape-Group80"/>
          <p:cNvGrpSpPr/>
          <p:nvPr/>
        </p:nvGrpSpPr>
        <p:grpSpPr>
          <a:xfrm>
            <a:off x="3512819" y="1440179"/>
            <a:ext cx="304801" cy="510392"/>
            <a:chOff x="3512819" y="1440179"/>
            <a:chExt cx="304801" cy="510392"/>
          </a:xfrm>
        </p:grpSpPr>
        <p:sp>
          <p:nvSpPr>
            <p:cNvPr id="13" name="SMARTInkShape-447"/>
            <p:cNvSpPr/>
            <p:nvPr/>
          </p:nvSpPr>
          <p:spPr>
            <a:xfrm>
              <a:off x="3665219" y="1440179"/>
              <a:ext cx="60962" cy="365762"/>
            </a:xfrm>
            <a:custGeom>
              <a:avLst/>
              <a:gdLst/>
              <a:ahLst/>
              <a:cxnLst/>
              <a:rect l="0" t="0" r="0" b="0"/>
              <a:pathLst>
                <a:path w="60962" h="365762">
                  <a:moveTo>
                    <a:pt x="60961" y="0"/>
                  </a:moveTo>
                  <a:lnTo>
                    <a:pt x="60114" y="7777"/>
                  </a:lnTo>
                  <a:lnTo>
                    <a:pt x="54400" y="43170"/>
                  </a:lnTo>
                  <a:lnTo>
                    <a:pt x="49609" y="79960"/>
                  </a:lnTo>
                  <a:lnTo>
                    <a:pt x="45191" y="108352"/>
                  </a:lnTo>
                  <a:lnTo>
                    <a:pt x="40405" y="137903"/>
                  </a:lnTo>
                  <a:lnTo>
                    <a:pt x="35456" y="167971"/>
                  </a:lnTo>
                  <a:lnTo>
                    <a:pt x="32692" y="198267"/>
                  </a:lnTo>
                  <a:lnTo>
                    <a:pt x="30617" y="227819"/>
                  </a:lnTo>
                  <a:lnTo>
                    <a:pt x="26872" y="255064"/>
                  </a:lnTo>
                  <a:lnTo>
                    <a:pt x="20004" y="290158"/>
                  </a:lnTo>
                  <a:lnTo>
                    <a:pt x="12607" y="322005"/>
                  </a:lnTo>
                  <a:lnTo>
                    <a:pt x="1497" y="358233"/>
                  </a:lnTo>
                  <a:lnTo>
                    <a:pt x="0" y="3657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448"/>
            <p:cNvSpPr/>
            <p:nvPr/>
          </p:nvSpPr>
          <p:spPr>
            <a:xfrm>
              <a:off x="3512819" y="1729779"/>
              <a:ext cx="304801" cy="220792"/>
            </a:xfrm>
            <a:custGeom>
              <a:avLst/>
              <a:gdLst/>
              <a:ahLst/>
              <a:cxnLst/>
              <a:rect l="0" t="0" r="0" b="0"/>
              <a:pathLst>
                <a:path w="304801" h="220792">
                  <a:moveTo>
                    <a:pt x="0" y="60921"/>
                  </a:moveTo>
                  <a:lnTo>
                    <a:pt x="4046" y="60921"/>
                  </a:lnTo>
                  <a:lnTo>
                    <a:pt x="38643" y="53160"/>
                  </a:lnTo>
                  <a:lnTo>
                    <a:pt x="73868" y="42787"/>
                  </a:lnTo>
                  <a:lnTo>
                    <a:pt x="106460" y="31371"/>
                  </a:lnTo>
                  <a:lnTo>
                    <a:pt x="138882" y="21309"/>
                  </a:lnTo>
                  <a:lnTo>
                    <a:pt x="174095" y="10324"/>
                  </a:lnTo>
                  <a:lnTo>
                    <a:pt x="205510" y="2258"/>
                  </a:lnTo>
                  <a:lnTo>
                    <a:pt x="240894" y="162"/>
                  </a:lnTo>
                  <a:lnTo>
                    <a:pt x="249373" y="0"/>
                  </a:lnTo>
                  <a:lnTo>
                    <a:pt x="249222" y="834"/>
                  </a:lnTo>
                  <a:lnTo>
                    <a:pt x="246797" y="4018"/>
                  </a:lnTo>
                  <a:lnTo>
                    <a:pt x="242897" y="5997"/>
                  </a:lnTo>
                  <a:lnTo>
                    <a:pt x="211940" y="15731"/>
                  </a:lnTo>
                  <a:lnTo>
                    <a:pt x="178554" y="25465"/>
                  </a:lnTo>
                  <a:lnTo>
                    <a:pt x="149331" y="33011"/>
                  </a:lnTo>
                  <a:lnTo>
                    <a:pt x="119224" y="40610"/>
                  </a:lnTo>
                  <a:lnTo>
                    <a:pt x="82880" y="47271"/>
                  </a:lnTo>
                  <a:lnTo>
                    <a:pt x="47474" y="53196"/>
                  </a:lnTo>
                  <a:lnTo>
                    <a:pt x="50285" y="53269"/>
                  </a:lnTo>
                  <a:lnTo>
                    <a:pt x="54240" y="55544"/>
                  </a:lnTo>
                  <a:lnTo>
                    <a:pt x="56480" y="57337"/>
                  </a:lnTo>
                  <a:lnTo>
                    <a:pt x="82980" y="64964"/>
                  </a:lnTo>
                  <a:lnTo>
                    <a:pt x="103974" y="82039"/>
                  </a:lnTo>
                  <a:lnTo>
                    <a:pt x="129519" y="115035"/>
                  </a:lnTo>
                  <a:lnTo>
                    <a:pt x="149856" y="144893"/>
                  </a:lnTo>
                  <a:lnTo>
                    <a:pt x="169333" y="179641"/>
                  </a:lnTo>
                  <a:lnTo>
                    <a:pt x="190256" y="217107"/>
                  </a:lnTo>
                  <a:lnTo>
                    <a:pt x="192030" y="218385"/>
                  </a:lnTo>
                  <a:lnTo>
                    <a:pt x="197764" y="220791"/>
                  </a:lnTo>
                  <a:lnTo>
                    <a:pt x="198897" y="213981"/>
                  </a:lnTo>
                  <a:lnTo>
                    <a:pt x="211112" y="180602"/>
                  </a:lnTo>
                  <a:lnTo>
                    <a:pt x="223296" y="146054"/>
                  </a:lnTo>
                  <a:lnTo>
                    <a:pt x="241758" y="114520"/>
                  </a:lnTo>
                  <a:lnTo>
                    <a:pt x="266761" y="78452"/>
                  </a:lnTo>
                  <a:lnTo>
                    <a:pt x="291261" y="52755"/>
                  </a:lnTo>
                  <a:lnTo>
                    <a:pt x="304800" y="456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SMARTInkShape-Group81"/>
          <p:cNvGrpSpPr/>
          <p:nvPr/>
        </p:nvGrpSpPr>
        <p:grpSpPr>
          <a:xfrm>
            <a:off x="5173980" y="1409700"/>
            <a:ext cx="167640" cy="562240"/>
            <a:chOff x="5173980" y="1409700"/>
            <a:chExt cx="167640" cy="562240"/>
          </a:xfrm>
        </p:grpSpPr>
        <p:sp>
          <p:nvSpPr>
            <p:cNvPr id="16" name="SMARTInkShape-449"/>
            <p:cNvSpPr/>
            <p:nvPr/>
          </p:nvSpPr>
          <p:spPr>
            <a:xfrm>
              <a:off x="5227319" y="1409700"/>
              <a:ext cx="30482" cy="495301"/>
            </a:xfrm>
            <a:custGeom>
              <a:avLst/>
              <a:gdLst/>
              <a:ahLst/>
              <a:cxnLst/>
              <a:rect l="0" t="0" r="0" b="0"/>
              <a:pathLst>
                <a:path w="30482" h="495301">
                  <a:moveTo>
                    <a:pt x="30481" y="0"/>
                  </a:moveTo>
                  <a:lnTo>
                    <a:pt x="26435" y="0"/>
                  </a:lnTo>
                  <a:lnTo>
                    <a:pt x="25244" y="846"/>
                  </a:lnTo>
                  <a:lnTo>
                    <a:pt x="24449" y="2257"/>
                  </a:lnTo>
                  <a:lnTo>
                    <a:pt x="23920" y="4045"/>
                  </a:lnTo>
                  <a:lnTo>
                    <a:pt x="29514" y="36608"/>
                  </a:lnTo>
                  <a:lnTo>
                    <a:pt x="30194" y="64563"/>
                  </a:lnTo>
                  <a:lnTo>
                    <a:pt x="30353" y="91065"/>
                  </a:lnTo>
                  <a:lnTo>
                    <a:pt x="29577" y="122600"/>
                  </a:lnTo>
                  <a:lnTo>
                    <a:pt x="26410" y="156371"/>
                  </a:lnTo>
                  <a:lnTo>
                    <a:pt x="22180" y="193393"/>
                  </a:lnTo>
                  <a:lnTo>
                    <a:pt x="19867" y="212749"/>
                  </a:lnTo>
                  <a:lnTo>
                    <a:pt x="15039" y="250059"/>
                  </a:lnTo>
                  <a:lnTo>
                    <a:pt x="10918" y="286397"/>
                  </a:lnTo>
                  <a:lnTo>
                    <a:pt x="9086" y="322303"/>
                  </a:lnTo>
                  <a:lnTo>
                    <a:pt x="6014" y="353501"/>
                  </a:lnTo>
                  <a:lnTo>
                    <a:pt x="2673" y="381478"/>
                  </a:lnTo>
                  <a:lnTo>
                    <a:pt x="792" y="419335"/>
                  </a:lnTo>
                  <a:lnTo>
                    <a:pt x="157" y="453483"/>
                  </a:lnTo>
                  <a:lnTo>
                    <a:pt x="7" y="490764"/>
                  </a:lnTo>
                  <a:lnTo>
                    <a:pt x="0" y="495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450"/>
            <p:cNvSpPr/>
            <p:nvPr/>
          </p:nvSpPr>
          <p:spPr>
            <a:xfrm>
              <a:off x="5173980" y="1737359"/>
              <a:ext cx="167640" cy="234581"/>
            </a:xfrm>
            <a:custGeom>
              <a:avLst/>
              <a:gdLst/>
              <a:ahLst/>
              <a:cxnLst/>
              <a:rect l="0" t="0" r="0" b="0"/>
              <a:pathLst>
                <a:path w="167640" h="234581">
                  <a:moveTo>
                    <a:pt x="0" y="76200"/>
                  </a:moveTo>
                  <a:lnTo>
                    <a:pt x="846" y="95778"/>
                  </a:lnTo>
                  <a:lnTo>
                    <a:pt x="15438" y="131904"/>
                  </a:lnTo>
                  <a:lnTo>
                    <a:pt x="27966" y="167105"/>
                  </a:lnTo>
                  <a:lnTo>
                    <a:pt x="43182" y="200390"/>
                  </a:lnTo>
                  <a:lnTo>
                    <a:pt x="51083" y="218669"/>
                  </a:lnTo>
                  <a:lnTo>
                    <a:pt x="53183" y="225033"/>
                  </a:lnTo>
                  <a:lnTo>
                    <a:pt x="59768" y="234580"/>
                  </a:lnTo>
                  <a:lnTo>
                    <a:pt x="60165" y="234280"/>
                  </a:lnTo>
                  <a:lnTo>
                    <a:pt x="60802" y="227716"/>
                  </a:lnTo>
                  <a:lnTo>
                    <a:pt x="60855" y="225470"/>
                  </a:lnTo>
                  <a:lnTo>
                    <a:pt x="63171" y="220718"/>
                  </a:lnTo>
                  <a:lnTo>
                    <a:pt x="64973" y="218266"/>
                  </a:lnTo>
                  <a:lnTo>
                    <a:pt x="78651" y="180851"/>
                  </a:lnTo>
                  <a:lnTo>
                    <a:pt x="89908" y="149541"/>
                  </a:lnTo>
                  <a:lnTo>
                    <a:pt x="100864" y="113453"/>
                  </a:lnTo>
                  <a:lnTo>
                    <a:pt x="114834" y="78207"/>
                  </a:lnTo>
                  <a:lnTo>
                    <a:pt x="129698" y="48573"/>
                  </a:lnTo>
                  <a:lnTo>
                    <a:pt x="149724" y="14926"/>
                  </a:lnTo>
                  <a:lnTo>
                    <a:pt x="16763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SMARTInkShape-Group82"/>
          <p:cNvGrpSpPr/>
          <p:nvPr/>
        </p:nvGrpSpPr>
        <p:grpSpPr>
          <a:xfrm>
            <a:off x="6748574" y="1275769"/>
            <a:ext cx="342681" cy="636459"/>
            <a:chOff x="6748574" y="1275769"/>
            <a:chExt cx="342681" cy="636459"/>
          </a:xfrm>
        </p:grpSpPr>
        <p:sp>
          <p:nvSpPr>
            <p:cNvPr id="19" name="SMARTInkShape-451"/>
            <p:cNvSpPr/>
            <p:nvPr/>
          </p:nvSpPr>
          <p:spPr>
            <a:xfrm>
              <a:off x="6748574" y="1615440"/>
              <a:ext cx="342681" cy="296788"/>
            </a:xfrm>
            <a:custGeom>
              <a:avLst/>
              <a:gdLst/>
              <a:ahLst/>
              <a:cxnLst/>
              <a:rect l="0" t="0" r="0" b="0"/>
              <a:pathLst>
                <a:path w="342681" h="296788">
                  <a:moveTo>
                    <a:pt x="33226" y="121919"/>
                  </a:moveTo>
                  <a:lnTo>
                    <a:pt x="28835" y="121919"/>
                  </a:lnTo>
                  <a:lnTo>
                    <a:pt x="61370" y="119662"/>
                  </a:lnTo>
                  <a:lnTo>
                    <a:pt x="97769" y="111314"/>
                  </a:lnTo>
                  <a:lnTo>
                    <a:pt x="131561" y="104007"/>
                  </a:lnTo>
                  <a:lnTo>
                    <a:pt x="158210" y="99001"/>
                  </a:lnTo>
                  <a:lnTo>
                    <a:pt x="186140" y="93107"/>
                  </a:lnTo>
                  <a:lnTo>
                    <a:pt x="223972" y="81962"/>
                  </a:lnTo>
                  <a:lnTo>
                    <a:pt x="252867" y="77060"/>
                  </a:lnTo>
                  <a:lnTo>
                    <a:pt x="290285" y="70506"/>
                  </a:lnTo>
                  <a:lnTo>
                    <a:pt x="324056" y="68833"/>
                  </a:lnTo>
                  <a:lnTo>
                    <a:pt x="342680" y="68602"/>
                  </a:lnTo>
                  <a:lnTo>
                    <a:pt x="340659" y="68589"/>
                  </a:lnTo>
                  <a:lnTo>
                    <a:pt x="336939" y="70842"/>
                  </a:lnTo>
                  <a:lnTo>
                    <a:pt x="330769" y="74665"/>
                  </a:lnTo>
                  <a:lnTo>
                    <a:pt x="294924" y="86492"/>
                  </a:lnTo>
                  <a:lnTo>
                    <a:pt x="262131" y="94019"/>
                  </a:lnTo>
                  <a:lnTo>
                    <a:pt x="225603" y="105656"/>
                  </a:lnTo>
                  <a:lnTo>
                    <a:pt x="187970" y="115784"/>
                  </a:lnTo>
                  <a:lnTo>
                    <a:pt x="150008" y="128192"/>
                  </a:lnTo>
                  <a:lnTo>
                    <a:pt x="115994" y="138548"/>
                  </a:lnTo>
                  <a:lnTo>
                    <a:pt x="80421" y="146978"/>
                  </a:lnTo>
                  <a:lnTo>
                    <a:pt x="42642" y="157412"/>
                  </a:lnTo>
                  <a:lnTo>
                    <a:pt x="7450" y="167477"/>
                  </a:lnTo>
                  <a:lnTo>
                    <a:pt x="1168" y="171236"/>
                  </a:lnTo>
                  <a:lnTo>
                    <a:pt x="0" y="172577"/>
                  </a:lnTo>
                  <a:lnTo>
                    <a:pt x="68" y="173471"/>
                  </a:lnTo>
                  <a:lnTo>
                    <a:pt x="961" y="174067"/>
                  </a:lnTo>
                  <a:lnTo>
                    <a:pt x="6261" y="174906"/>
                  </a:lnTo>
                  <a:lnTo>
                    <a:pt x="41823" y="179274"/>
                  </a:lnTo>
                  <a:lnTo>
                    <a:pt x="76755" y="189097"/>
                  </a:lnTo>
                  <a:lnTo>
                    <a:pt x="108993" y="206466"/>
                  </a:lnTo>
                  <a:lnTo>
                    <a:pt x="146622" y="236472"/>
                  </a:lnTo>
                  <a:lnTo>
                    <a:pt x="183166" y="274186"/>
                  </a:lnTo>
                  <a:lnTo>
                    <a:pt x="200501" y="296787"/>
                  </a:lnTo>
                  <a:lnTo>
                    <a:pt x="200856" y="264606"/>
                  </a:lnTo>
                  <a:lnTo>
                    <a:pt x="201711" y="228029"/>
                  </a:lnTo>
                  <a:lnTo>
                    <a:pt x="204910" y="202099"/>
                  </a:lnTo>
                  <a:lnTo>
                    <a:pt x="209154" y="175899"/>
                  </a:lnTo>
                  <a:lnTo>
                    <a:pt x="213863" y="150144"/>
                  </a:lnTo>
                  <a:lnTo>
                    <a:pt x="218778" y="124586"/>
                  </a:lnTo>
                  <a:lnTo>
                    <a:pt x="226042" y="99116"/>
                  </a:lnTo>
                  <a:lnTo>
                    <a:pt x="239652" y="65492"/>
                  </a:lnTo>
                  <a:lnTo>
                    <a:pt x="259219" y="28693"/>
                  </a:lnTo>
                  <a:lnTo>
                    <a:pt x="27706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452"/>
            <p:cNvSpPr/>
            <p:nvPr/>
          </p:nvSpPr>
          <p:spPr>
            <a:xfrm>
              <a:off x="6896100" y="1275769"/>
              <a:ext cx="38101" cy="492072"/>
            </a:xfrm>
            <a:custGeom>
              <a:avLst/>
              <a:gdLst/>
              <a:ahLst/>
              <a:cxnLst/>
              <a:rect l="0" t="0" r="0" b="0"/>
              <a:pathLst>
                <a:path w="38101" h="492072">
                  <a:moveTo>
                    <a:pt x="38100" y="4390"/>
                  </a:moveTo>
                  <a:lnTo>
                    <a:pt x="38100" y="345"/>
                  </a:lnTo>
                  <a:lnTo>
                    <a:pt x="37253" y="0"/>
                  </a:lnTo>
                  <a:lnTo>
                    <a:pt x="31539" y="3645"/>
                  </a:lnTo>
                  <a:lnTo>
                    <a:pt x="26748" y="12260"/>
                  </a:lnTo>
                  <a:lnTo>
                    <a:pt x="22781" y="43355"/>
                  </a:lnTo>
                  <a:lnTo>
                    <a:pt x="17850" y="78965"/>
                  </a:lnTo>
                  <a:lnTo>
                    <a:pt x="16400" y="109784"/>
                  </a:lnTo>
                  <a:lnTo>
                    <a:pt x="15755" y="145494"/>
                  </a:lnTo>
                  <a:lnTo>
                    <a:pt x="15583" y="164500"/>
                  </a:lnTo>
                  <a:lnTo>
                    <a:pt x="14622" y="183943"/>
                  </a:lnTo>
                  <a:lnTo>
                    <a:pt x="13134" y="203679"/>
                  </a:lnTo>
                  <a:lnTo>
                    <a:pt x="11296" y="223610"/>
                  </a:lnTo>
                  <a:lnTo>
                    <a:pt x="11512" y="261559"/>
                  </a:lnTo>
                  <a:lnTo>
                    <a:pt x="13582" y="298181"/>
                  </a:lnTo>
                  <a:lnTo>
                    <a:pt x="14503" y="334213"/>
                  </a:lnTo>
                  <a:lnTo>
                    <a:pt x="14912" y="365467"/>
                  </a:lnTo>
                  <a:lnTo>
                    <a:pt x="15094" y="392622"/>
                  </a:lnTo>
                  <a:lnTo>
                    <a:pt x="15196" y="426104"/>
                  </a:lnTo>
                  <a:lnTo>
                    <a:pt x="12973" y="460601"/>
                  </a:lnTo>
                  <a:lnTo>
                    <a:pt x="6948" y="479642"/>
                  </a:lnTo>
                  <a:lnTo>
                    <a:pt x="0" y="49207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5" name="SMARTInkShape-Group83"/>
          <p:cNvGrpSpPr/>
          <p:nvPr/>
        </p:nvGrpSpPr>
        <p:grpSpPr>
          <a:xfrm>
            <a:off x="2829664" y="907386"/>
            <a:ext cx="1087017" cy="1103941"/>
            <a:chOff x="2829664" y="907386"/>
            <a:chExt cx="1087017" cy="1103941"/>
          </a:xfrm>
        </p:grpSpPr>
        <p:sp>
          <p:nvSpPr>
            <p:cNvPr id="22" name="SMARTInkShape-453"/>
            <p:cNvSpPr/>
            <p:nvPr/>
          </p:nvSpPr>
          <p:spPr>
            <a:xfrm>
              <a:off x="3512952" y="1264920"/>
              <a:ext cx="106549" cy="98604"/>
            </a:xfrm>
            <a:custGeom>
              <a:avLst/>
              <a:gdLst/>
              <a:ahLst/>
              <a:cxnLst/>
              <a:rect l="0" t="0" r="0" b="0"/>
              <a:pathLst>
                <a:path w="106549" h="98604">
                  <a:moveTo>
                    <a:pt x="60828" y="0"/>
                  </a:moveTo>
                  <a:lnTo>
                    <a:pt x="49476" y="0"/>
                  </a:lnTo>
                  <a:lnTo>
                    <a:pt x="45058" y="2257"/>
                  </a:lnTo>
                  <a:lnTo>
                    <a:pt x="40272" y="5236"/>
                  </a:lnTo>
                  <a:lnTo>
                    <a:pt x="32818" y="7760"/>
                  </a:lnTo>
                  <a:lnTo>
                    <a:pt x="20178" y="18132"/>
                  </a:lnTo>
                  <a:lnTo>
                    <a:pt x="4947" y="39611"/>
                  </a:lnTo>
                  <a:lnTo>
                    <a:pt x="2125" y="47520"/>
                  </a:lnTo>
                  <a:lnTo>
                    <a:pt x="0" y="77340"/>
                  </a:lnTo>
                  <a:lnTo>
                    <a:pt x="2184" y="83197"/>
                  </a:lnTo>
                  <a:lnTo>
                    <a:pt x="10485" y="93857"/>
                  </a:lnTo>
                  <a:lnTo>
                    <a:pt x="17568" y="96747"/>
                  </a:lnTo>
                  <a:lnTo>
                    <a:pt x="35914" y="98603"/>
                  </a:lnTo>
                  <a:lnTo>
                    <a:pt x="50812" y="94879"/>
                  </a:lnTo>
                  <a:lnTo>
                    <a:pt x="81160" y="81136"/>
                  </a:lnTo>
                  <a:lnTo>
                    <a:pt x="89055" y="73878"/>
                  </a:lnTo>
                  <a:lnTo>
                    <a:pt x="95387" y="66701"/>
                  </a:lnTo>
                  <a:lnTo>
                    <a:pt x="106548" y="609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454"/>
            <p:cNvSpPr/>
            <p:nvPr/>
          </p:nvSpPr>
          <p:spPr>
            <a:xfrm>
              <a:off x="3322766" y="1363979"/>
              <a:ext cx="174815" cy="127894"/>
            </a:xfrm>
            <a:custGeom>
              <a:avLst/>
              <a:gdLst/>
              <a:ahLst/>
              <a:cxnLst/>
              <a:rect l="0" t="0" r="0" b="0"/>
              <a:pathLst>
                <a:path w="174815" h="127894">
                  <a:moveTo>
                    <a:pt x="75753" y="0"/>
                  </a:moveTo>
                  <a:lnTo>
                    <a:pt x="42722" y="0"/>
                  </a:lnTo>
                  <a:lnTo>
                    <a:pt x="37649" y="2258"/>
                  </a:lnTo>
                  <a:lnTo>
                    <a:pt x="35110" y="4046"/>
                  </a:lnTo>
                  <a:lnTo>
                    <a:pt x="22413" y="23728"/>
                  </a:lnTo>
                  <a:lnTo>
                    <a:pt x="7174" y="61706"/>
                  </a:lnTo>
                  <a:lnTo>
                    <a:pt x="1059" y="87543"/>
                  </a:lnTo>
                  <a:lnTo>
                    <a:pt x="0" y="103738"/>
                  </a:lnTo>
                  <a:lnTo>
                    <a:pt x="2010" y="111864"/>
                  </a:lnTo>
                  <a:lnTo>
                    <a:pt x="10199" y="123979"/>
                  </a:lnTo>
                  <a:lnTo>
                    <a:pt x="17267" y="127069"/>
                  </a:lnTo>
                  <a:lnTo>
                    <a:pt x="21522" y="127893"/>
                  </a:lnTo>
                  <a:lnTo>
                    <a:pt x="25206" y="127595"/>
                  </a:lnTo>
                  <a:lnTo>
                    <a:pt x="31557" y="125007"/>
                  </a:lnTo>
                  <a:lnTo>
                    <a:pt x="54285" y="105025"/>
                  </a:lnTo>
                  <a:lnTo>
                    <a:pt x="70572" y="78372"/>
                  </a:lnTo>
                  <a:lnTo>
                    <a:pt x="79344" y="41667"/>
                  </a:lnTo>
                  <a:lnTo>
                    <a:pt x="82180" y="29750"/>
                  </a:lnTo>
                  <a:lnTo>
                    <a:pt x="80585" y="21407"/>
                  </a:lnTo>
                  <a:lnTo>
                    <a:pt x="76708" y="10344"/>
                  </a:lnTo>
                  <a:lnTo>
                    <a:pt x="69276" y="1299"/>
                  </a:lnTo>
                  <a:lnTo>
                    <a:pt x="68895" y="1713"/>
                  </a:lnTo>
                  <a:lnTo>
                    <a:pt x="68234" y="6675"/>
                  </a:lnTo>
                  <a:lnTo>
                    <a:pt x="73390" y="13517"/>
                  </a:lnTo>
                  <a:lnTo>
                    <a:pt x="75900" y="20562"/>
                  </a:lnTo>
                  <a:lnTo>
                    <a:pt x="79487" y="25508"/>
                  </a:lnTo>
                  <a:lnTo>
                    <a:pt x="86162" y="28271"/>
                  </a:lnTo>
                  <a:lnTo>
                    <a:pt x="123142" y="36912"/>
                  </a:lnTo>
                  <a:lnTo>
                    <a:pt x="146200" y="37019"/>
                  </a:lnTo>
                  <a:lnTo>
                    <a:pt x="174814" y="304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455"/>
            <p:cNvSpPr/>
            <p:nvPr/>
          </p:nvSpPr>
          <p:spPr>
            <a:xfrm>
              <a:off x="3651055" y="907386"/>
              <a:ext cx="89911" cy="120737"/>
            </a:xfrm>
            <a:custGeom>
              <a:avLst/>
              <a:gdLst/>
              <a:ahLst/>
              <a:cxnLst/>
              <a:rect l="0" t="0" r="0" b="0"/>
              <a:pathLst>
                <a:path w="89911" h="120737">
                  <a:moveTo>
                    <a:pt x="21785" y="22253"/>
                  </a:moveTo>
                  <a:lnTo>
                    <a:pt x="17740" y="22253"/>
                  </a:lnTo>
                  <a:lnTo>
                    <a:pt x="16548" y="23100"/>
                  </a:lnTo>
                  <a:lnTo>
                    <a:pt x="15753" y="24511"/>
                  </a:lnTo>
                  <a:lnTo>
                    <a:pt x="15224" y="26299"/>
                  </a:lnTo>
                  <a:lnTo>
                    <a:pt x="9137" y="36097"/>
                  </a:lnTo>
                  <a:lnTo>
                    <a:pt x="85" y="73197"/>
                  </a:lnTo>
                  <a:lnTo>
                    <a:pt x="0" y="93402"/>
                  </a:lnTo>
                  <a:lnTo>
                    <a:pt x="5076" y="107775"/>
                  </a:lnTo>
                  <a:lnTo>
                    <a:pt x="9561" y="114732"/>
                  </a:lnTo>
                  <a:lnTo>
                    <a:pt x="14376" y="118388"/>
                  </a:lnTo>
                  <a:lnTo>
                    <a:pt x="21847" y="120447"/>
                  </a:lnTo>
                  <a:lnTo>
                    <a:pt x="24366" y="120736"/>
                  </a:lnTo>
                  <a:lnTo>
                    <a:pt x="36002" y="117097"/>
                  </a:lnTo>
                  <a:lnTo>
                    <a:pt x="58537" y="103386"/>
                  </a:lnTo>
                  <a:lnTo>
                    <a:pt x="65777" y="93873"/>
                  </a:lnTo>
                  <a:lnTo>
                    <a:pt x="82593" y="60620"/>
                  </a:lnTo>
                  <a:lnTo>
                    <a:pt x="86911" y="49465"/>
                  </a:lnTo>
                  <a:lnTo>
                    <a:pt x="89910" y="18248"/>
                  </a:lnTo>
                  <a:lnTo>
                    <a:pt x="88368" y="13657"/>
                  </a:lnTo>
                  <a:lnTo>
                    <a:pt x="82139" y="6297"/>
                  </a:lnTo>
                  <a:lnTo>
                    <a:pt x="75984" y="2462"/>
                  </a:lnTo>
                  <a:lnTo>
                    <a:pt x="69580" y="757"/>
                  </a:lnTo>
                  <a:lnTo>
                    <a:pt x="61089" y="0"/>
                  </a:lnTo>
                  <a:lnTo>
                    <a:pt x="36604" y="5597"/>
                  </a:lnTo>
                  <a:lnTo>
                    <a:pt x="6545" y="146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456"/>
            <p:cNvSpPr/>
            <p:nvPr/>
          </p:nvSpPr>
          <p:spPr>
            <a:xfrm>
              <a:off x="3467100" y="990777"/>
              <a:ext cx="114301" cy="152145"/>
            </a:xfrm>
            <a:custGeom>
              <a:avLst/>
              <a:gdLst/>
              <a:ahLst/>
              <a:cxnLst/>
              <a:rect l="0" t="0" r="0" b="0"/>
              <a:pathLst>
                <a:path w="114301" h="152145">
                  <a:moveTo>
                    <a:pt x="0" y="53162"/>
                  </a:moveTo>
                  <a:lnTo>
                    <a:pt x="846" y="86568"/>
                  </a:lnTo>
                  <a:lnTo>
                    <a:pt x="13180" y="121765"/>
                  </a:lnTo>
                  <a:lnTo>
                    <a:pt x="15119" y="149213"/>
                  </a:lnTo>
                  <a:lnTo>
                    <a:pt x="16006" y="150217"/>
                  </a:lnTo>
                  <a:lnTo>
                    <a:pt x="22543" y="152144"/>
                  </a:lnTo>
                  <a:lnTo>
                    <a:pt x="28091" y="119646"/>
                  </a:lnTo>
                  <a:lnTo>
                    <a:pt x="30165" y="83366"/>
                  </a:lnTo>
                  <a:lnTo>
                    <a:pt x="30417" y="48718"/>
                  </a:lnTo>
                  <a:lnTo>
                    <a:pt x="31320" y="13871"/>
                  </a:lnTo>
                  <a:lnTo>
                    <a:pt x="37039" y="1840"/>
                  </a:lnTo>
                  <a:lnTo>
                    <a:pt x="38240" y="1167"/>
                  </a:lnTo>
                  <a:lnTo>
                    <a:pt x="46249" y="88"/>
                  </a:lnTo>
                  <a:lnTo>
                    <a:pt x="48612" y="0"/>
                  </a:lnTo>
                  <a:lnTo>
                    <a:pt x="50188" y="1634"/>
                  </a:lnTo>
                  <a:lnTo>
                    <a:pt x="54975" y="14166"/>
                  </a:lnTo>
                  <a:lnTo>
                    <a:pt x="80637" y="48345"/>
                  </a:lnTo>
                  <a:lnTo>
                    <a:pt x="96463" y="72502"/>
                  </a:lnTo>
                  <a:lnTo>
                    <a:pt x="104123" y="79965"/>
                  </a:lnTo>
                  <a:lnTo>
                    <a:pt x="109212" y="82008"/>
                  </a:lnTo>
                  <a:lnTo>
                    <a:pt x="110908" y="83400"/>
                  </a:lnTo>
                  <a:lnTo>
                    <a:pt x="114300" y="912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457"/>
            <p:cNvSpPr/>
            <p:nvPr/>
          </p:nvSpPr>
          <p:spPr>
            <a:xfrm>
              <a:off x="3375659" y="1028700"/>
              <a:ext cx="7622" cy="1"/>
            </a:xfrm>
            <a:custGeom>
              <a:avLst/>
              <a:gdLst/>
              <a:ahLst/>
              <a:cxnLst/>
              <a:rect l="0" t="0" r="0" b="0"/>
              <a:pathLst>
                <a:path w="7622" h="1">
                  <a:moveTo>
                    <a:pt x="7621" y="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458"/>
            <p:cNvSpPr/>
            <p:nvPr/>
          </p:nvSpPr>
          <p:spPr>
            <a:xfrm>
              <a:off x="3375659" y="1127760"/>
              <a:ext cx="38101" cy="91261"/>
            </a:xfrm>
            <a:custGeom>
              <a:avLst/>
              <a:gdLst/>
              <a:ahLst/>
              <a:cxnLst/>
              <a:rect l="0" t="0" r="0" b="0"/>
              <a:pathLst>
                <a:path w="38101" h="91261">
                  <a:moveTo>
                    <a:pt x="0" y="0"/>
                  </a:moveTo>
                  <a:lnTo>
                    <a:pt x="847" y="26491"/>
                  </a:lnTo>
                  <a:lnTo>
                    <a:pt x="8608" y="61212"/>
                  </a:lnTo>
                  <a:lnTo>
                    <a:pt x="22233" y="86849"/>
                  </a:lnTo>
                  <a:lnTo>
                    <a:pt x="24136" y="88379"/>
                  </a:lnTo>
                  <a:lnTo>
                    <a:pt x="29227" y="90835"/>
                  </a:lnTo>
                  <a:lnTo>
                    <a:pt x="34154" y="91260"/>
                  </a:lnTo>
                  <a:lnTo>
                    <a:pt x="35470" y="90473"/>
                  </a:lnTo>
                  <a:lnTo>
                    <a:pt x="36347" y="89102"/>
                  </a:lnTo>
                  <a:lnTo>
                    <a:pt x="38100" y="838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459"/>
            <p:cNvSpPr/>
            <p:nvPr/>
          </p:nvSpPr>
          <p:spPr>
            <a:xfrm>
              <a:off x="3108959" y="1181605"/>
              <a:ext cx="220982" cy="242105"/>
            </a:xfrm>
            <a:custGeom>
              <a:avLst/>
              <a:gdLst/>
              <a:ahLst/>
              <a:cxnLst/>
              <a:rect l="0" t="0" r="0" b="0"/>
              <a:pathLst>
                <a:path w="220982" h="242105">
                  <a:moveTo>
                    <a:pt x="0" y="136654"/>
                  </a:moveTo>
                  <a:lnTo>
                    <a:pt x="0" y="161348"/>
                  </a:lnTo>
                  <a:lnTo>
                    <a:pt x="9408" y="197785"/>
                  </a:lnTo>
                  <a:lnTo>
                    <a:pt x="22773" y="231331"/>
                  </a:lnTo>
                  <a:lnTo>
                    <a:pt x="24496" y="232792"/>
                  </a:lnTo>
                  <a:lnTo>
                    <a:pt x="26491" y="233766"/>
                  </a:lnTo>
                  <a:lnTo>
                    <a:pt x="27821" y="235262"/>
                  </a:lnTo>
                  <a:lnTo>
                    <a:pt x="30130" y="242104"/>
                  </a:lnTo>
                  <a:lnTo>
                    <a:pt x="30325" y="240530"/>
                  </a:lnTo>
                  <a:lnTo>
                    <a:pt x="30478" y="203235"/>
                  </a:lnTo>
                  <a:lnTo>
                    <a:pt x="30480" y="173513"/>
                  </a:lnTo>
                  <a:lnTo>
                    <a:pt x="30481" y="138165"/>
                  </a:lnTo>
                  <a:lnTo>
                    <a:pt x="32738" y="114242"/>
                  </a:lnTo>
                  <a:lnTo>
                    <a:pt x="41086" y="87448"/>
                  </a:lnTo>
                  <a:lnTo>
                    <a:pt x="50889" y="71933"/>
                  </a:lnTo>
                  <a:lnTo>
                    <a:pt x="55920" y="66120"/>
                  </a:lnTo>
                  <a:lnTo>
                    <a:pt x="58447" y="65078"/>
                  </a:lnTo>
                  <a:lnTo>
                    <a:pt x="60978" y="65230"/>
                  </a:lnTo>
                  <a:lnTo>
                    <a:pt x="68585" y="67232"/>
                  </a:lnTo>
                  <a:lnTo>
                    <a:pt x="74509" y="68547"/>
                  </a:lnTo>
                  <a:lnTo>
                    <a:pt x="82787" y="71953"/>
                  </a:lnTo>
                  <a:lnTo>
                    <a:pt x="89852" y="78547"/>
                  </a:lnTo>
                  <a:lnTo>
                    <a:pt x="98590" y="94038"/>
                  </a:lnTo>
                  <a:lnTo>
                    <a:pt x="111699" y="128597"/>
                  </a:lnTo>
                  <a:lnTo>
                    <a:pt x="128033" y="164008"/>
                  </a:lnTo>
                  <a:lnTo>
                    <a:pt x="129382" y="165050"/>
                  </a:lnTo>
                  <a:lnTo>
                    <a:pt x="136807" y="167053"/>
                  </a:lnTo>
                  <a:lnTo>
                    <a:pt x="137056" y="163065"/>
                  </a:lnTo>
                  <a:lnTo>
                    <a:pt x="130590" y="128008"/>
                  </a:lnTo>
                  <a:lnTo>
                    <a:pt x="129748" y="93115"/>
                  </a:lnTo>
                  <a:lnTo>
                    <a:pt x="131840" y="58627"/>
                  </a:lnTo>
                  <a:lnTo>
                    <a:pt x="137306" y="22427"/>
                  </a:lnTo>
                  <a:lnTo>
                    <a:pt x="144860" y="3334"/>
                  </a:lnTo>
                  <a:lnTo>
                    <a:pt x="146526" y="2054"/>
                  </a:lnTo>
                  <a:lnTo>
                    <a:pt x="150636" y="632"/>
                  </a:lnTo>
                  <a:lnTo>
                    <a:pt x="155285" y="0"/>
                  </a:lnTo>
                  <a:lnTo>
                    <a:pt x="160174" y="1977"/>
                  </a:lnTo>
                  <a:lnTo>
                    <a:pt x="177810" y="17420"/>
                  </a:lnTo>
                  <a:lnTo>
                    <a:pt x="198121" y="53039"/>
                  </a:lnTo>
                  <a:lnTo>
                    <a:pt x="202354" y="63085"/>
                  </a:lnTo>
                  <a:lnTo>
                    <a:pt x="205584" y="76568"/>
                  </a:lnTo>
                  <a:lnTo>
                    <a:pt x="207330" y="78817"/>
                  </a:lnTo>
                  <a:lnTo>
                    <a:pt x="211527" y="81315"/>
                  </a:lnTo>
                  <a:lnTo>
                    <a:pt x="220981" y="8331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460"/>
            <p:cNvSpPr/>
            <p:nvPr/>
          </p:nvSpPr>
          <p:spPr>
            <a:xfrm>
              <a:off x="2829664" y="1402079"/>
              <a:ext cx="264056" cy="167429"/>
            </a:xfrm>
            <a:custGeom>
              <a:avLst/>
              <a:gdLst/>
              <a:ahLst/>
              <a:cxnLst/>
              <a:rect l="0" t="0" r="0" b="0"/>
              <a:pathLst>
                <a:path w="264056" h="167429">
                  <a:moveTo>
                    <a:pt x="134516" y="0"/>
                  </a:moveTo>
                  <a:lnTo>
                    <a:pt x="112337" y="0"/>
                  </a:lnTo>
                  <a:lnTo>
                    <a:pt x="105468" y="2258"/>
                  </a:lnTo>
                  <a:lnTo>
                    <a:pt x="98746" y="5237"/>
                  </a:lnTo>
                  <a:lnTo>
                    <a:pt x="90113" y="6561"/>
                  </a:lnTo>
                  <a:lnTo>
                    <a:pt x="80632" y="11665"/>
                  </a:lnTo>
                  <a:lnTo>
                    <a:pt x="55704" y="34400"/>
                  </a:lnTo>
                  <a:lnTo>
                    <a:pt x="30366" y="69097"/>
                  </a:lnTo>
                  <a:lnTo>
                    <a:pt x="15290" y="104399"/>
                  </a:lnTo>
                  <a:lnTo>
                    <a:pt x="1400" y="136710"/>
                  </a:lnTo>
                  <a:lnTo>
                    <a:pt x="0" y="150507"/>
                  </a:lnTo>
                  <a:lnTo>
                    <a:pt x="2199" y="159461"/>
                  </a:lnTo>
                  <a:lnTo>
                    <a:pt x="3971" y="162188"/>
                  </a:lnTo>
                  <a:lnTo>
                    <a:pt x="6000" y="164005"/>
                  </a:lnTo>
                  <a:lnTo>
                    <a:pt x="8198" y="165217"/>
                  </a:lnTo>
                  <a:lnTo>
                    <a:pt x="39982" y="167428"/>
                  </a:lnTo>
                  <a:lnTo>
                    <a:pt x="50450" y="163030"/>
                  </a:lnTo>
                  <a:lnTo>
                    <a:pt x="87185" y="136756"/>
                  </a:lnTo>
                  <a:lnTo>
                    <a:pt x="97393" y="125974"/>
                  </a:lnTo>
                  <a:lnTo>
                    <a:pt x="117700" y="90971"/>
                  </a:lnTo>
                  <a:lnTo>
                    <a:pt x="124171" y="68441"/>
                  </a:lnTo>
                  <a:lnTo>
                    <a:pt x="126537" y="32720"/>
                  </a:lnTo>
                  <a:lnTo>
                    <a:pt x="125889" y="21316"/>
                  </a:lnTo>
                  <a:lnTo>
                    <a:pt x="120314" y="3142"/>
                  </a:lnTo>
                  <a:lnTo>
                    <a:pt x="119121" y="2095"/>
                  </a:lnTo>
                  <a:lnTo>
                    <a:pt x="112806" y="276"/>
                  </a:lnTo>
                  <a:lnTo>
                    <a:pt x="112423" y="1031"/>
                  </a:lnTo>
                  <a:lnTo>
                    <a:pt x="111686" y="17920"/>
                  </a:lnTo>
                  <a:lnTo>
                    <a:pt x="113369" y="20413"/>
                  </a:lnTo>
                  <a:lnTo>
                    <a:pt x="125980" y="32757"/>
                  </a:lnTo>
                  <a:lnTo>
                    <a:pt x="136875" y="47205"/>
                  </a:lnTo>
                  <a:lnTo>
                    <a:pt x="144313" y="50614"/>
                  </a:lnTo>
                  <a:lnTo>
                    <a:pt x="173059" y="57372"/>
                  </a:lnTo>
                  <a:lnTo>
                    <a:pt x="210593" y="51393"/>
                  </a:lnTo>
                  <a:lnTo>
                    <a:pt x="247025" y="39837"/>
                  </a:lnTo>
                  <a:lnTo>
                    <a:pt x="250162" y="39258"/>
                  </a:lnTo>
                  <a:lnTo>
                    <a:pt x="252253" y="38025"/>
                  </a:lnTo>
                  <a:lnTo>
                    <a:pt x="253648" y="36357"/>
                  </a:lnTo>
                  <a:lnTo>
                    <a:pt x="255885" y="31641"/>
                  </a:lnTo>
                  <a:lnTo>
                    <a:pt x="264055" y="228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461"/>
            <p:cNvSpPr/>
            <p:nvPr/>
          </p:nvSpPr>
          <p:spPr>
            <a:xfrm>
              <a:off x="2918459" y="1828808"/>
              <a:ext cx="213361" cy="182519"/>
            </a:xfrm>
            <a:custGeom>
              <a:avLst/>
              <a:gdLst/>
              <a:ahLst/>
              <a:cxnLst/>
              <a:rect l="0" t="0" r="0" b="0"/>
              <a:pathLst>
                <a:path w="213361" h="182519">
                  <a:moveTo>
                    <a:pt x="0" y="30471"/>
                  </a:moveTo>
                  <a:lnTo>
                    <a:pt x="10606" y="30471"/>
                  </a:lnTo>
                  <a:lnTo>
                    <a:pt x="48194" y="17291"/>
                  </a:lnTo>
                  <a:lnTo>
                    <a:pt x="84146" y="10266"/>
                  </a:lnTo>
                  <a:lnTo>
                    <a:pt x="121964" y="3916"/>
                  </a:lnTo>
                  <a:lnTo>
                    <a:pt x="157768" y="508"/>
                  </a:lnTo>
                  <a:lnTo>
                    <a:pt x="194489" y="12"/>
                  </a:lnTo>
                  <a:lnTo>
                    <a:pt x="200175" y="0"/>
                  </a:lnTo>
                  <a:lnTo>
                    <a:pt x="202031" y="844"/>
                  </a:lnTo>
                  <a:lnTo>
                    <a:pt x="203267" y="2253"/>
                  </a:lnTo>
                  <a:lnTo>
                    <a:pt x="205252" y="6553"/>
                  </a:lnTo>
                  <a:lnTo>
                    <a:pt x="201550" y="11343"/>
                  </a:lnTo>
                  <a:lnTo>
                    <a:pt x="177210" y="25496"/>
                  </a:lnTo>
                  <a:lnTo>
                    <a:pt x="144033" y="32074"/>
                  </a:lnTo>
                  <a:lnTo>
                    <a:pt x="106582" y="42536"/>
                  </a:lnTo>
                  <a:lnTo>
                    <a:pt x="72613" y="49338"/>
                  </a:lnTo>
                  <a:lnTo>
                    <a:pt x="36494" y="53098"/>
                  </a:lnTo>
                  <a:lnTo>
                    <a:pt x="29484" y="53228"/>
                  </a:lnTo>
                  <a:lnTo>
                    <a:pt x="23547" y="55543"/>
                  </a:lnTo>
                  <a:lnTo>
                    <a:pt x="18085" y="58548"/>
                  </a:lnTo>
                  <a:lnTo>
                    <a:pt x="8078" y="60858"/>
                  </a:lnTo>
                  <a:lnTo>
                    <a:pt x="11801" y="60924"/>
                  </a:lnTo>
                  <a:lnTo>
                    <a:pt x="12948" y="61780"/>
                  </a:lnTo>
                  <a:lnTo>
                    <a:pt x="35631" y="96678"/>
                  </a:lnTo>
                  <a:lnTo>
                    <a:pt x="62444" y="134717"/>
                  </a:lnTo>
                  <a:lnTo>
                    <a:pt x="89170" y="167574"/>
                  </a:lnTo>
                  <a:lnTo>
                    <a:pt x="90992" y="173735"/>
                  </a:lnTo>
                  <a:lnTo>
                    <a:pt x="98735" y="182518"/>
                  </a:lnTo>
                  <a:lnTo>
                    <a:pt x="98964" y="178722"/>
                  </a:lnTo>
                  <a:lnTo>
                    <a:pt x="101276" y="174536"/>
                  </a:lnTo>
                  <a:lnTo>
                    <a:pt x="103077" y="172235"/>
                  </a:lnTo>
                  <a:lnTo>
                    <a:pt x="105079" y="165162"/>
                  </a:lnTo>
                  <a:lnTo>
                    <a:pt x="105613" y="160905"/>
                  </a:lnTo>
                  <a:lnTo>
                    <a:pt x="120860" y="128646"/>
                  </a:lnTo>
                  <a:lnTo>
                    <a:pt x="131484" y="108667"/>
                  </a:lnTo>
                  <a:lnTo>
                    <a:pt x="143099" y="89765"/>
                  </a:lnTo>
                  <a:lnTo>
                    <a:pt x="154160" y="70335"/>
                  </a:lnTo>
                  <a:lnTo>
                    <a:pt x="181503" y="33115"/>
                  </a:lnTo>
                  <a:lnTo>
                    <a:pt x="194807" y="19642"/>
                  </a:lnTo>
                  <a:lnTo>
                    <a:pt x="211825" y="8843"/>
                  </a:lnTo>
                  <a:lnTo>
                    <a:pt x="212337" y="9279"/>
                  </a:lnTo>
                  <a:lnTo>
                    <a:pt x="213360" y="1523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462"/>
            <p:cNvSpPr/>
            <p:nvPr/>
          </p:nvSpPr>
          <p:spPr>
            <a:xfrm>
              <a:off x="2987040" y="1630679"/>
              <a:ext cx="30480" cy="274322"/>
            </a:xfrm>
            <a:custGeom>
              <a:avLst/>
              <a:gdLst/>
              <a:ahLst/>
              <a:cxnLst/>
              <a:rect l="0" t="0" r="0" b="0"/>
              <a:pathLst>
                <a:path w="30480" h="274322">
                  <a:moveTo>
                    <a:pt x="0" y="0"/>
                  </a:moveTo>
                  <a:lnTo>
                    <a:pt x="4045" y="4046"/>
                  </a:lnTo>
                  <a:lnTo>
                    <a:pt x="6031" y="10547"/>
                  </a:lnTo>
                  <a:lnTo>
                    <a:pt x="13494" y="46419"/>
                  </a:lnTo>
                  <a:lnTo>
                    <a:pt x="19708" y="79606"/>
                  </a:lnTo>
                  <a:lnTo>
                    <a:pt x="22772" y="112111"/>
                  </a:lnTo>
                  <a:lnTo>
                    <a:pt x="27820" y="147330"/>
                  </a:lnTo>
                  <a:lnTo>
                    <a:pt x="29691" y="178744"/>
                  </a:lnTo>
                  <a:lnTo>
                    <a:pt x="30324" y="212543"/>
                  </a:lnTo>
                  <a:lnTo>
                    <a:pt x="30459" y="245269"/>
                  </a:lnTo>
                  <a:lnTo>
                    <a:pt x="30479" y="2743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463"/>
            <p:cNvSpPr/>
            <p:nvPr/>
          </p:nvSpPr>
          <p:spPr>
            <a:xfrm>
              <a:off x="3642359" y="1203960"/>
              <a:ext cx="38101" cy="91441"/>
            </a:xfrm>
            <a:custGeom>
              <a:avLst/>
              <a:gdLst/>
              <a:ahLst/>
              <a:cxnLst/>
              <a:rect l="0" t="0" r="0" b="0"/>
              <a:pathLst>
                <a:path w="38101" h="91441">
                  <a:moveTo>
                    <a:pt x="0" y="0"/>
                  </a:moveTo>
                  <a:lnTo>
                    <a:pt x="0" y="10605"/>
                  </a:lnTo>
                  <a:lnTo>
                    <a:pt x="2258" y="15438"/>
                  </a:lnTo>
                  <a:lnTo>
                    <a:pt x="6084" y="22101"/>
                  </a:lnTo>
                  <a:lnTo>
                    <a:pt x="13181" y="44817"/>
                  </a:lnTo>
                  <a:lnTo>
                    <a:pt x="16888" y="60692"/>
                  </a:lnTo>
                  <a:lnTo>
                    <a:pt x="23349" y="73862"/>
                  </a:lnTo>
                  <a:lnTo>
                    <a:pt x="27311" y="80241"/>
                  </a:lnTo>
                  <a:lnTo>
                    <a:pt x="29072" y="85898"/>
                  </a:lnTo>
                  <a:lnTo>
                    <a:pt x="30388" y="87745"/>
                  </a:lnTo>
                  <a:lnTo>
                    <a:pt x="32112" y="88977"/>
                  </a:lnTo>
                  <a:lnTo>
                    <a:pt x="38100" y="914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464"/>
            <p:cNvSpPr/>
            <p:nvPr/>
          </p:nvSpPr>
          <p:spPr>
            <a:xfrm>
              <a:off x="3634740" y="1135379"/>
              <a:ext cx="7620" cy="7622"/>
            </a:xfrm>
            <a:custGeom>
              <a:avLst/>
              <a:gdLst/>
              <a:ahLst/>
              <a:cxnLst/>
              <a:rect l="0" t="0" r="0" b="0"/>
              <a:pathLst>
                <a:path w="7620" h="7622">
                  <a:moveTo>
                    <a:pt x="7619" y="0"/>
                  </a:moveTo>
                  <a:lnTo>
                    <a:pt x="7619" y="7307"/>
                  </a:lnTo>
                  <a:lnTo>
                    <a:pt x="0"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465"/>
            <p:cNvSpPr/>
            <p:nvPr/>
          </p:nvSpPr>
          <p:spPr>
            <a:xfrm>
              <a:off x="3735509" y="999877"/>
              <a:ext cx="181172" cy="265044"/>
            </a:xfrm>
            <a:custGeom>
              <a:avLst/>
              <a:gdLst/>
              <a:ahLst/>
              <a:cxnLst/>
              <a:rect l="0" t="0" r="0" b="0"/>
              <a:pathLst>
                <a:path w="181172" h="265044">
                  <a:moveTo>
                    <a:pt x="82110" y="120262"/>
                  </a:moveTo>
                  <a:lnTo>
                    <a:pt x="82110" y="116217"/>
                  </a:lnTo>
                  <a:lnTo>
                    <a:pt x="81264" y="115872"/>
                  </a:lnTo>
                  <a:lnTo>
                    <a:pt x="73822" y="119145"/>
                  </a:lnTo>
                  <a:lnTo>
                    <a:pt x="56934" y="122422"/>
                  </a:lnTo>
                  <a:lnTo>
                    <a:pt x="38473" y="130849"/>
                  </a:lnTo>
                  <a:lnTo>
                    <a:pt x="30825" y="137950"/>
                  </a:lnTo>
                  <a:lnTo>
                    <a:pt x="11951" y="161225"/>
                  </a:lnTo>
                  <a:lnTo>
                    <a:pt x="1204" y="192257"/>
                  </a:lnTo>
                  <a:lnTo>
                    <a:pt x="0" y="211868"/>
                  </a:lnTo>
                  <a:lnTo>
                    <a:pt x="2719" y="223347"/>
                  </a:lnTo>
                  <a:lnTo>
                    <a:pt x="13055" y="239330"/>
                  </a:lnTo>
                  <a:lnTo>
                    <a:pt x="26842" y="250745"/>
                  </a:lnTo>
                  <a:lnTo>
                    <a:pt x="36663" y="254455"/>
                  </a:lnTo>
                  <a:lnTo>
                    <a:pt x="60809" y="256836"/>
                  </a:lnTo>
                  <a:lnTo>
                    <a:pt x="72926" y="252646"/>
                  </a:lnTo>
                  <a:lnTo>
                    <a:pt x="109959" y="221583"/>
                  </a:lnTo>
                  <a:lnTo>
                    <a:pt x="121218" y="206540"/>
                  </a:lnTo>
                  <a:lnTo>
                    <a:pt x="135249" y="172923"/>
                  </a:lnTo>
                  <a:lnTo>
                    <a:pt x="140753" y="148283"/>
                  </a:lnTo>
                  <a:lnTo>
                    <a:pt x="140126" y="121792"/>
                  </a:lnTo>
                  <a:lnTo>
                    <a:pt x="132329" y="90085"/>
                  </a:lnTo>
                  <a:lnTo>
                    <a:pt x="122636" y="54972"/>
                  </a:lnTo>
                  <a:lnTo>
                    <a:pt x="107501" y="20021"/>
                  </a:lnTo>
                  <a:lnTo>
                    <a:pt x="91235" y="0"/>
                  </a:lnTo>
                  <a:lnTo>
                    <a:pt x="89887" y="294"/>
                  </a:lnTo>
                  <a:lnTo>
                    <a:pt x="86131" y="2879"/>
                  </a:lnTo>
                  <a:lnTo>
                    <a:pt x="85637" y="4753"/>
                  </a:lnTo>
                  <a:lnTo>
                    <a:pt x="86155" y="6850"/>
                  </a:lnTo>
                  <a:lnTo>
                    <a:pt x="87347" y="9094"/>
                  </a:lnTo>
                  <a:lnTo>
                    <a:pt x="95674" y="46244"/>
                  </a:lnTo>
                  <a:lnTo>
                    <a:pt x="102883" y="83095"/>
                  </a:lnTo>
                  <a:lnTo>
                    <a:pt x="108868" y="115177"/>
                  </a:lnTo>
                  <a:lnTo>
                    <a:pt x="119108" y="149236"/>
                  </a:lnTo>
                  <a:lnTo>
                    <a:pt x="129762" y="180776"/>
                  </a:lnTo>
                  <a:lnTo>
                    <a:pt x="145900" y="209312"/>
                  </a:lnTo>
                  <a:lnTo>
                    <a:pt x="166019" y="241710"/>
                  </a:lnTo>
                  <a:lnTo>
                    <a:pt x="181171" y="26504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6" name="SMARTInkShape-466"/>
          <p:cNvSpPr/>
          <p:nvPr/>
        </p:nvSpPr>
        <p:spPr>
          <a:xfrm>
            <a:off x="4816224" y="2469089"/>
            <a:ext cx="3207636" cy="655112"/>
          </a:xfrm>
          <a:custGeom>
            <a:avLst/>
            <a:gdLst/>
            <a:ahLst/>
            <a:cxnLst/>
            <a:rect l="0" t="0" r="0" b="0"/>
            <a:pathLst>
              <a:path w="3207636" h="655112">
                <a:moveTo>
                  <a:pt x="304415" y="45511"/>
                </a:moveTo>
                <a:lnTo>
                  <a:pt x="271010" y="45511"/>
                </a:lnTo>
                <a:lnTo>
                  <a:pt x="235812" y="45511"/>
                </a:lnTo>
                <a:lnTo>
                  <a:pt x="204349" y="45511"/>
                </a:lnTo>
                <a:lnTo>
                  <a:pt x="174677" y="47768"/>
                </a:lnTo>
                <a:lnTo>
                  <a:pt x="136749" y="57661"/>
                </a:lnTo>
                <a:lnTo>
                  <a:pt x="104033" y="62398"/>
                </a:lnTo>
                <a:lnTo>
                  <a:pt x="67365" y="68431"/>
                </a:lnTo>
                <a:lnTo>
                  <a:pt x="32453" y="81505"/>
                </a:lnTo>
                <a:lnTo>
                  <a:pt x="16356" y="87240"/>
                </a:lnTo>
                <a:lnTo>
                  <a:pt x="13316" y="89417"/>
                </a:lnTo>
                <a:lnTo>
                  <a:pt x="2533" y="103994"/>
                </a:lnTo>
                <a:lnTo>
                  <a:pt x="912" y="109039"/>
                </a:lnTo>
                <a:lnTo>
                  <a:pt x="0" y="120684"/>
                </a:lnTo>
                <a:lnTo>
                  <a:pt x="2044" y="127746"/>
                </a:lnTo>
                <a:lnTo>
                  <a:pt x="4928" y="134553"/>
                </a:lnTo>
                <a:lnTo>
                  <a:pt x="7879" y="167823"/>
                </a:lnTo>
                <a:lnTo>
                  <a:pt x="17815" y="199133"/>
                </a:lnTo>
                <a:lnTo>
                  <a:pt x="22401" y="229479"/>
                </a:lnTo>
                <a:lnTo>
                  <a:pt x="30583" y="264949"/>
                </a:lnTo>
                <a:lnTo>
                  <a:pt x="40352" y="296666"/>
                </a:lnTo>
                <a:lnTo>
                  <a:pt x="49588" y="327390"/>
                </a:lnTo>
                <a:lnTo>
                  <a:pt x="54548" y="360177"/>
                </a:lnTo>
                <a:lnTo>
                  <a:pt x="63430" y="394969"/>
                </a:lnTo>
                <a:lnTo>
                  <a:pt x="68101" y="426301"/>
                </a:lnTo>
                <a:lnTo>
                  <a:pt x="74632" y="460538"/>
                </a:lnTo>
                <a:lnTo>
                  <a:pt x="81691" y="493300"/>
                </a:lnTo>
                <a:lnTo>
                  <a:pt x="89289" y="525491"/>
                </a:lnTo>
                <a:lnTo>
                  <a:pt x="96570" y="547913"/>
                </a:lnTo>
                <a:lnTo>
                  <a:pt x="100310" y="563517"/>
                </a:lnTo>
                <a:lnTo>
                  <a:pt x="106780" y="576607"/>
                </a:lnTo>
                <a:lnTo>
                  <a:pt x="109158" y="579915"/>
                </a:lnTo>
                <a:lnTo>
                  <a:pt x="111801" y="588106"/>
                </a:lnTo>
                <a:lnTo>
                  <a:pt x="113822" y="596544"/>
                </a:lnTo>
                <a:lnTo>
                  <a:pt x="122019" y="608860"/>
                </a:lnTo>
                <a:lnTo>
                  <a:pt x="127677" y="614235"/>
                </a:lnTo>
                <a:lnTo>
                  <a:pt x="158295" y="634781"/>
                </a:lnTo>
                <a:lnTo>
                  <a:pt x="191726" y="643469"/>
                </a:lnTo>
                <a:lnTo>
                  <a:pt x="228427" y="646961"/>
                </a:lnTo>
                <a:lnTo>
                  <a:pt x="258737" y="647386"/>
                </a:lnTo>
                <a:lnTo>
                  <a:pt x="294421" y="647470"/>
                </a:lnTo>
                <a:lnTo>
                  <a:pt x="329065" y="647486"/>
                </a:lnTo>
                <a:lnTo>
                  <a:pt x="358285" y="647489"/>
                </a:lnTo>
                <a:lnTo>
                  <a:pt x="390650" y="647490"/>
                </a:lnTo>
                <a:lnTo>
                  <a:pt x="424793" y="647490"/>
                </a:lnTo>
                <a:lnTo>
                  <a:pt x="458616" y="647491"/>
                </a:lnTo>
                <a:lnTo>
                  <a:pt x="493191" y="647491"/>
                </a:lnTo>
                <a:lnTo>
                  <a:pt x="527142" y="647491"/>
                </a:lnTo>
                <a:lnTo>
                  <a:pt x="564013" y="647491"/>
                </a:lnTo>
                <a:lnTo>
                  <a:pt x="599491" y="647491"/>
                </a:lnTo>
                <a:lnTo>
                  <a:pt x="633710" y="647491"/>
                </a:lnTo>
                <a:lnTo>
                  <a:pt x="668402" y="647491"/>
                </a:lnTo>
                <a:lnTo>
                  <a:pt x="706421" y="647491"/>
                </a:lnTo>
                <a:lnTo>
                  <a:pt x="734631" y="647491"/>
                </a:lnTo>
                <a:lnTo>
                  <a:pt x="768484" y="647491"/>
                </a:lnTo>
                <a:lnTo>
                  <a:pt x="801280" y="647491"/>
                </a:lnTo>
                <a:lnTo>
                  <a:pt x="832446" y="647491"/>
                </a:lnTo>
                <a:lnTo>
                  <a:pt x="863130" y="647491"/>
                </a:lnTo>
                <a:lnTo>
                  <a:pt x="897755" y="647491"/>
                </a:lnTo>
                <a:lnTo>
                  <a:pt x="931312" y="649748"/>
                </a:lnTo>
                <a:lnTo>
                  <a:pt x="966256" y="654051"/>
                </a:lnTo>
                <a:lnTo>
                  <a:pt x="998465" y="654901"/>
                </a:lnTo>
                <a:lnTo>
                  <a:pt x="1032046" y="655069"/>
                </a:lnTo>
                <a:lnTo>
                  <a:pt x="1066907" y="655105"/>
                </a:lnTo>
                <a:lnTo>
                  <a:pt x="1104580" y="655110"/>
                </a:lnTo>
                <a:lnTo>
                  <a:pt x="1140366" y="655111"/>
                </a:lnTo>
                <a:lnTo>
                  <a:pt x="1173803" y="655111"/>
                </a:lnTo>
                <a:lnTo>
                  <a:pt x="1211288" y="655111"/>
                </a:lnTo>
                <a:lnTo>
                  <a:pt x="1246931" y="649874"/>
                </a:lnTo>
                <a:lnTo>
                  <a:pt x="1281567" y="647961"/>
                </a:lnTo>
                <a:lnTo>
                  <a:pt x="1316724" y="643538"/>
                </a:lnTo>
                <a:lnTo>
                  <a:pt x="1348128" y="640595"/>
                </a:lnTo>
                <a:lnTo>
                  <a:pt x="1378791" y="637756"/>
                </a:lnTo>
                <a:lnTo>
                  <a:pt x="1413352" y="633338"/>
                </a:lnTo>
                <a:lnTo>
                  <a:pt x="1442779" y="632573"/>
                </a:lnTo>
                <a:lnTo>
                  <a:pt x="1476980" y="627077"/>
                </a:lnTo>
                <a:lnTo>
                  <a:pt x="1510453" y="625114"/>
                </a:lnTo>
                <a:lnTo>
                  <a:pt x="1545381" y="624726"/>
                </a:lnTo>
                <a:lnTo>
                  <a:pt x="1576740" y="623803"/>
                </a:lnTo>
                <a:lnTo>
                  <a:pt x="1607393" y="618603"/>
                </a:lnTo>
                <a:lnTo>
                  <a:pt x="1640293" y="617220"/>
                </a:lnTo>
                <a:lnTo>
                  <a:pt x="1660633" y="616226"/>
                </a:lnTo>
                <a:lnTo>
                  <a:pt x="1695968" y="608755"/>
                </a:lnTo>
                <a:lnTo>
                  <a:pt x="1706422" y="601143"/>
                </a:lnTo>
                <a:lnTo>
                  <a:pt x="1711543" y="597258"/>
                </a:lnTo>
                <a:lnTo>
                  <a:pt x="1716641" y="595532"/>
                </a:lnTo>
                <a:lnTo>
                  <a:pt x="1718339" y="594225"/>
                </a:lnTo>
                <a:lnTo>
                  <a:pt x="1725333" y="579621"/>
                </a:lnTo>
                <a:lnTo>
                  <a:pt x="1728561" y="566853"/>
                </a:lnTo>
                <a:lnTo>
                  <a:pt x="1729325" y="531264"/>
                </a:lnTo>
                <a:lnTo>
                  <a:pt x="1729353" y="497907"/>
                </a:lnTo>
                <a:lnTo>
                  <a:pt x="1722442" y="462933"/>
                </a:lnTo>
                <a:lnTo>
                  <a:pt x="1721763" y="428737"/>
                </a:lnTo>
                <a:lnTo>
                  <a:pt x="1714430" y="393928"/>
                </a:lnTo>
                <a:lnTo>
                  <a:pt x="1714118" y="362793"/>
                </a:lnTo>
                <a:lnTo>
                  <a:pt x="1714964" y="361172"/>
                </a:lnTo>
                <a:lnTo>
                  <a:pt x="1716374" y="360092"/>
                </a:lnTo>
                <a:lnTo>
                  <a:pt x="1720676" y="358357"/>
                </a:lnTo>
                <a:lnTo>
                  <a:pt x="1754487" y="357932"/>
                </a:lnTo>
                <a:lnTo>
                  <a:pt x="1791954" y="357931"/>
                </a:lnTo>
                <a:lnTo>
                  <a:pt x="1829619" y="351370"/>
                </a:lnTo>
                <a:lnTo>
                  <a:pt x="1866674" y="350450"/>
                </a:lnTo>
                <a:lnTo>
                  <a:pt x="1904637" y="349482"/>
                </a:lnTo>
                <a:lnTo>
                  <a:pt x="1937357" y="344283"/>
                </a:lnTo>
                <a:lnTo>
                  <a:pt x="1972137" y="343005"/>
                </a:lnTo>
                <a:lnTo>
                  <a:pt x="2008703" y="337516"/>
                </a:lnTo>
                <a:lnTo>
                  <a:pt x="2041264" y="335554"/>
                </a:lnTo>
                <a:lnTo>
                  <a:pt x="2076200" y="335166"/>
                </a:lnTo>
                <a:lnTo>
                  <a:pt x="2109629" y="335089"/>
                </a:lnTo>
                <a:lnTo>
                  <a:pt x="2142949" y="332817"/>
                </a:lnTo>
                <a:lnTo>
                  <a:pt x="2177848" y="328510"/>
                </a:lnTo>
                <a:lnTo>
                  <a:pt x="2214438" y="327660"/>
                </a:lnTo>
                <a:lnTo>
                  <a:pt x="2247002" y="327492"/>
                </a:lnTo>
                <a:lnTo>
                  <a:pt x="2281939" y="327459"/>
                </a:lnTo>
                <a:lnTo>
                  <a:pt x="2316216" y="327452"/>
                </a:lnTo>
                <a:lnTo>
                  <a:pt x="2352464" y="325193"/>
                </a:lnTo>
                <a:lnTo>
                  <a:pt x="2388379" y="320890"/>
                </a:lnTo>
                <a:lnTo>
                  <a:pt x="2422848" y="320040"/>
                </a:lnTo>
                <a:lnTo>
                  <a:pt x="2451490" y="319893"/>
                </a:lnTo>
                <a:lnTo>
                  <a:pt x="2481425" y="319849"/>
                </a:lnTo>
                <a:lnTo>
                  <a:pt x="2510897" y="319836"/>
                </a:lnTo>
                <a:lnTo>
                  <a:pt x="2546297" y="319832"/>
                </a:lnTo>
                <a:lnTo>
                  <a:pt x="2575650" y="319831"/>
                </a:lnTo>
                <a:lnTo>
                  <a:pt x="2605796" y="319830"/>
                </a:lnTo>
                <a:lnTo>
                  <a:pt x="2636177" y="319830"/>
                </a:lnTo>
                <a:lnTo>
                  <a:pt x="2666628" y="319830"/>
                </a:lnTo>
                <a:lnTo>
                  <a:pt x="2697099" y="322088"/>
                </a:lnTo>
                <a:lnTo>
                  <a:pt x="2727576" y="325862"/>
                </a:lnTo>
                <a:lnTo>
                  <a:pt x="2758056" y="326980"/>
                </a:lnTo>
                <a:lnTo>
                  <a:pt x="2788536" y="329569"/>
                </a:lnTo>
                <a:lnTo>
                  <a:pt x="2825130" y="333984"/>
                </a:lnTo>
                <a:lnTo>
                  <a:pt x="2862901" y="335702"/>
                </a:lnTo>
                <a:lnTo>
                  <a:pt x="2892885" y="340244"/>
                </a:lnTo>
                <a:lnTo>
                  <a:pt x="2922371" y="341965"/>
                </a:lnTo>
                <a:lnTo>
                  <a:pt x="2957776" y="342547"/>
                </a:lnTo>
                <a:lnTo>
                  <a:pt x="2993086" y="342662"/>
                </a:lnTo>
                <a:lnTo>
                  <a:pt x="3024521" y="342685"/>
                </a:lnTo>
                <a:lnTo>
                  <a:pt x="3055190" y="340432"/>
                </a:lnTo>
                <a:lnTo>
                  <a:pt x="3092482" y="335777"/>
                </a:lnTo>
                <a:lnTo>
                  <a:pt x="3110110" y="334433"/>
                </a:lnTo>
                <a:lnTo>
                  <a:pt x="3144359" y="325676"/>
                </a:lnTo>
                <a:lnTo>
                  <a:pt x="3151572" y="322428"/>
                </a:lnTo>
                <a:lnTo>
                  <a:pt x="3164307" y="319754"/>
                </a:lnTo>
                <a:lnTo>
                  <a:pt x="3173819" y="313975"/>
                </a:lnTo>
                <a:lnTo>
                  <a:pt x="3183165" y="305994"/>
                </a:lnTo>
                <a:lnTo>
                  <a:pt x="3189695" y="293547"/>
                </a:lnTo>
                <a:lnTo>
                  <a:pt x="3199239" y="256076"/>
                </a:lnTo>
                <a:lnTo>
                  <a:pt x="3200632" y="241015"/>
                </a:lnTo>
                <a:lnTo>
                  <a:pt x="3206545" y="215681"/>
                </a:lnTo>
                <a:lnTo>
                  <a:pt x="3207540" y="178649"/>
                </a:lnTo>
                <a:lnTo>
                  <a:pt x="3207627" y="140643"/>
                </a:lnTo>
                <a:lnTo>
                  <a:pt x="3207635" y="102551"/>
                </a:lnTo>
                <a:lnTo>
                  <a:pt x="3200722" y="66745"/>
                </a:lnTo>
                <a:lnTo>
                  <a:pt x="3200330" y="59746"/>
                </a:lnTo>
                <a:lnTo>
                  <a:pt x="3198531" y="56694"/>
                </a:lnTo>
                <a:lnTo>
                  <a:pt x="3189604" y="48354"/>
                </a:lnTo>
                <a:lnTo>
                  <a:pt x="3184513" y="40520"/>
                </a:lnTo>
                <a:lnTo>
                  <a:pt x="3155568" y="20114"/>
                </a:lnTo>
                <a:lnTo>
                  <a:pt x="3120355" y="10091"/>
                </a:lnTo>
                <a:lnTo>
                  <a:pt x="3090394" y="7940"/>
                </a:lnTo>
                <a:lnTo>
                  <a:pt x="3056159" y="7515"/>
                </a:lnTo>
                <a:lnTo>
                  <a:pt x="3023244" y="7431"/>
                </a:lnTo>
                <a:lnTo>
                  <a:pt x="2991476" y="7417"/>
                </a:lnTo>
                <a:lnTo>
                  <a:pt x="2963530" y="6566"/>
                </a:lnTo>
                <a:lnTo>
                  <a:pt x="2930038" y="2174"/>
                </a:lnTo>
                <a:lnTo>
                  <a:pt x="2897443" y="497"/>
                </a:lnTo>
                <a:lnTo>
                  <a:pt x="2862197" y="0"/>
                </a:lnTo>
                <a:lnTo>
                  <a:pt x="2828235" y="699"/>
                </a:lnTo>
                <a:lnTo>
                  <a:pt x="2801100" y="3863"/>
                </a:lnTo>
                <a:lnTo>
                  <a:pt x="2774364" y="5834"/>
                </a:lnTo>
                <a:lnTo>
                  <a:pt x="2748370" y="6710"/>
                </a:lnTo>
                <a:lnTo>
                  <a:pt x="2722707" y="7099"/>
                </a:lnTo>
                <a:lnTo>
                  <a:pt x="2697189" y="7272"/>
                </a:lnTo>
                <a:lnTo>
                  <a:pt x="2671737" y="7349"/>
                </a:lnTo>
                <a:lnTo>
                  <a:pt x="2646314" y="7383"/>
                </a:lnTo>
                <a:lnTo>
                  <a:pt x="2620904" y="7398"/>
                </a:lnTo>
                <a:lnTo>
                  <a:pt x="2595499" y="8252"/>
                </a:lnTo>
                <a:lnTo>
                  <a:pt x="2570098" y="11453"/>
                </a:lnTo>
                <a:lnTo>
                  <a:pt x="2544697" y="13441"/>
                </a:lnTo>
                <a:lnTo>
                  <a:pt x="2518450" y="14324"/>
                </a:lnTo>
                <a:lnTo>
                  <a:pt x="2489850" y="14716"/>
                </a:lnTo>
                <a:lnTo>
                  <a:pt x="2462465" y="14891"/>
                </a:lnTo>
                <a:lnTo>
                  <a:pt x="2436182" y="14969"/>
                </a:lnTo>
                <a:lnTo>
                  <a:pt x="2410389" y="15003"/>
                </a:lnTo>
                <a:lnTo>
                  <a:pt x="2384815" y="15018"/>
                </a:lnTo>
                <a:lnTo>
                  <a:pt x="2359338" y="15025"/>
                </a:lnTo>
                <a:lnTo>
                  <a:pt x="2333903" y="15028"/>
                </a:lnTo>
                <a:lnTo>
                  <a:pt x="2308488" y="17287"/>
                </a:lnTo>
                <a:lnTo>
                  <a:pt x="2283081" y="20267"/>
                </a:lnTo>
                <a:lnTo>
                  <a:pt x="2245824" y="21944"/>
                </a:lnTo>
                <a:lnTo>
                  <a:pt x="2212112" y="22441"/>
                </a:lnTo>
                <a:lnTo>
                  <a:pt x="2175690" y="22588"/>
                </a:lnTo>
                <a:lnTo>
                  <a:pt x="2138087" y="22632"/>
                </a:lnTo>
                <a:lnTo>
                  <a:pt x="2100133" y="22645"/>
                </a:lnTo>
                <a:lnTo>
                  <a:pt x="2062077" y="22649"/>
                </a:lnTo>
                <a:lnTo>
                  <a:pt x="2023990" y="22650"/>
                </a:lnTo>
                <a:lnTo>
                  <a:pt x="1985894" y="22650"/>
                </a:lnTo>
                <a:lnTo>
                  <a:pt x="1947795" y="22651"/>
                </a:lnTo>
                <a:lnTo>
                  <a:pt x="1910542" y="21804"/>
                </a:lnTo>
                <a:lnTo>
                  <a:pt x="1876833" y="17414"/>
                </a:lnTo>
                <a:lnTo>
                  <a:pt x="1840409" y="15737"/>
                </a:lnTo>
                <a:lnTo>
                  <a:pt x="1802806" y="15240"/>
                </a:lnTo>
                <a:lnTo>
                  <a:pt x="1777523" y="15123"/>
                </a:lnTo>
                <a:lnTo>
                  <a:pt x="1749916" y="15072"/>
                </a:lnTo>
                <a:lnTo>
                  <a:pt x="1721560" y="15049"/>
                </a:lnTo>
                <a:lnTo>
                  <a:pt x="1694846" y="15039"/>
                </a:lnTo>
                <a:lnTo>
                  <a:pt x="1668863" y="15034"/>
                </a:lnTo>
                <a:lnTo>
                  <a:pt x="1643203" y="15032"/>
                </a:lnTo>
                <a:lnTo>
                  <a:pt x="1617687" y="15031"/>
                </a:lnTo>
                <a:lnTo>
                  <a:pt x="1589979" y="15031"/>
                </a:lnTo>
                <a:lnTo>
                  <a:pt x="1561577" y="15031"/>
                </a:lnTo>
                <a:lnTo>
                  <a:pt x="1534842" y="15030"/>
                </a:lnTo>
                <a:lnTo>
                  <a:pt x="1506592" y="15030"/>
                </a:lnTo>
                <a:lnTo>
                  <a:pt x="1477103" y="15030"/>
                </a:lnTo>
                <a:lnTo>
                  <a:pt x="1447064" y="15030"/>
                </a:lnTo>
                <a:lnTo>
                  <a:pt x="1416780" y="15030"/>
                </a:lnTo>
                <a:lnTo>
                  <a:pt x="1386386" y="15030"/>
                </a:lnTo>
                <a:lnTo>
                  <a:pt x="1355944" y="15030"/>
                </a:lnTo>
                <a:lnTo>
                  <a:pt x="1325481" y="15030"/>
                </a:lnTo>
                <a:lnTo>
                  <a:pt x="1295009" y="15030"/>
                </a:lnTo>
                <a:lnTo>
                  <a:pt x="1264533" y="15030"/>
                </a:lnTo>
                <a:lnTo>
                  <a:pt x="1234054" y="15030"/>
                </a:lnTo>
                <a:lnTo>
                  <a:pt x="1203575" y="15030"/>
                </a:lnTo>
                <a:lnTo>
                  <a:pt x="1173095" y="15030"/>
                </a:lnTo>
                <a:lnTo>
                  <a:pt x="1142615" y="15030"/>
                </a:lnTo>
                <a:lnTo>
                  <a:pt x="1112136" y="15877"/>
                </a:lnTo>
                <a:lnTo>
                  <a:pt x="1081656" y="19076"/>
                </a:lnTo>
                <a:lnTo>
                  <a:pt x="1051176" y="21062"/>
                </a:lnTo>
                <a:lnTo>
                  <a:pt x="1020695" y="21944"/>
                </a:lnTo>
                <a:lnTo>
                  <a:pt x="990215" y="22337"/>
                </a:lnTo>
                <a:lnTo>
                  <a:pt x="959736" y="24769"/>
                </a:lnTo>
                <a:lnTo>
                  <a:pt x="929256" y="27825"/>
                </a:lnTo>
                <a:lnTo>
                  <a:pt x="898776" y="29184"/>
                </a:lnTo>
                <a:lnTo>
                  <a:pt x="868295" y="29787"/>
                </a:lnTo>
                <a:lnTo>
                  <a:pt x="837815" y="30056"/>
                </a:lnTo>
                <a:lnTo>
                  <a:pt x="807336" y="30175"/>
                </a:lnTo>
                <a:lnTo>
                  <a:pt x="776856" y="30228"/>
                </a:lnTo>
                <a:lnTo>
                  <a:pt x="746376" y="30252"/>
                </a:lnTo>
                <a:lnTo>
                  <a:pt x="715895" y="30262"/>
                </a:lnTo>
                <a:lnTo>
                  <a:pt x="685415" y="30267"/>
                </a:lnTo>
                <a:lnTo>
                  <a:pt x="654936" y="30269"/>
                </a:lnTo>
                <a:lnTo>
                  <a:pt x="624456" y="30270"/>
                </a:lnTo>
                <a:lnTo>
                  <a:pt x="596233" y="30270"/>
                </a:lnTo>
                <a:lnTo>
                  <a:pt x="569579" y="30270"/>
                </a:lnTo>
                <a:lnTo>
                  <a:pt x="543622" y="30270"/>
                </a:lnTo>
                <a:lnTo>
                  <a:pt x="515716" y="32528"/>
                </a:lnTo>
                <a:lnTo>
                  <a:pt x="487227" y="35507"/>
                </a:lnTo>
                <a:lnTo>
                  <a:pt x="460454" y="36831"/>
                </a:lnTo>
                <a:lnTo>
                  <a:pt x="434444" y="39678"/>
                </a:lnTo>
                <a:lnTo>
                  <a:pt x="407926" y="42918"/>
                </a:lnTo>
                <a:lnTo>
                  <a:pt x="379206" y="44358"/>
                </a:lnTo>
                <a:lnTo>
                  <a:pt x="351767" y="47256"/>
                </a:lnTo>
                <a:lnTo>
                  <a:pt x="325460" y="51366"/>
                </a:lnTo>
                <a:lnTo>
                  <a:pt x="287697" y="57594"/>
                </a:lnTo>
                <a:lnTo>
                  <a:pt x="256376" y="59815"/>
                </a:lnTo>
                <a:lnTo>
                  <a:pt x="228215" y="6075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4" name="SMARTInkShape-Group85"/>
          <p:cNvGrpSpPr/>
          <p:nvPr/>
        </p:nvGrpSpPr>
        <p:grpSpPr>
          <a:xfrm>
            <a:off x="167640" y="4832713"/>
            <a:ext cx="1630528" cy="821327"/>
            <a:chOff x="167640" y="4832713"/>
            <a:chExt cx="1630528" cy="821327"/>
          </a:xfrm>
        </p:grpSpPr>
        <p:sp>
          <p:nvSpPr>
            <p:cNvPr id="37" name="SMARTInkShape-467"/>
            <p:cNvSpPr/>
            <p:nvPr/>
          </p:nvSpPr>
          <p:spPr>
            <a:xfrm>
              <a:off x="754379" y="5128500"/>
              <a:ext cx="1043789" cy="335040"/>
            </a:xfrm>
            <a:custGeom>
              <a:avLst/>
              <a:gdLst/>
              <a:ahLst/>
              <a:cxnLst/>
              <a:rect l="0" t="0" r="0" b="0"/>
              <a:pathLst>
                <a:path w="1043789" h="335040">
                  <a:moveTo>
                    <a:pt x="0" y="53100"/>
                  </a:moveTo>
                  <a:lnTo>
                    <a:pt x="4046" y="53100"/>
                  </a:lnTo>
                  <a:lnTo>
                    <a:pt x="8289" y="55357"/>
                  </a:lnTo>
                  <a:lnTo>
                    <a:pt x="10607" y="57145"/>
                  </a:lnTo>
                  <a:lnTo>
                    <a:pt x="41755" y="62507"/>
                  </a:lnTo>
                  <a:lnTo>
                    <a:pt x="71921" y="68869"/>
                  </a:lnTo>
                  <a:lnTo>
                    <a:pt x="109928" y="76117"/>
                  </a:lnTo>
                  <a:lnTo>
                    <a:pt x="139451" y="81109"/>
                  </a:lnTo>
                  <a:lnTo>
                    <a:pt x="172327" y="86150"/>
                  </a:lnTo>
                  <a:lnTo>
                    <a:pt x="208952" y="93471"/>
                  </a:lnTo>
                  <a:lnTo>
                    <a:pt x="228202" y="97794"/>
                  </a:lnTo>
                  <a:lnTo>
                    <a:pt x="247808" y="101523"/>
                  </a:lnTo>
                  <a:lnTo>
                    <a:pt x="267652" y="104855"/>
                  </a:lnTo>
                  <a:lnTo>
                    <a:pt x="287655" y="107923"/>
                  </a:lnTo>
                  <a:lnTo>
                    <a:pt x="308610" y="110815"/>
                  </a:lnTo>
                  <a:lnTo>
                    <a:pt x="330200" y="113590"/>
                  </a:lnTo>
                  <a:lnTo>
                    <a:pt x="352214" y="116286"/>
                  </a:lnTo>
                  <a:lnTo>
                    <a:pt x="373663" y="118931"/>
                  </a:lnTo>
                  <a:lnTo>
                    <a:pt x="394735" y="121540"/>
                  </a:lnTo>
                  <a:lnTo>
                    <a:pt x="415557" y="124127"/>
                  </a:lnTo>
                  <a:lnTo>
                    <a:pt x="435365" y="126697"/>
                  </a:lnTo>
                  <a:lnTo>
                    <a:pt x="473178" y="131812"/>
                  </a:lnTo>
                  <a:lnTo>
                    <a:pt x="492406" y="134361"/>
                  </a:lnTo>
                  <a:lnTo>
                    <a:pt x="511997" y="136907"/>
                  </a:lnTo>
                  <a:lnTo>
                    <a:pt x="531832" y="139451"/>
                  </a:lnTo>
                  <a:lnTo>
                    <a:pt x="567417" y="144536"/>
                  </a:lnTo>
                  <a:lnTo>
                    <a:pt x="600165" y="148771"/>
                  </a:lnTo>
                  <a:lnTo>
                    <a:pt x="631654" y="150653"/>
                  </a:lnTo>
                  <a:lnTo>
                    <a:pt x="658066" y="151490"/>
                  </a:lnTo>
                  <a:lnTo>
                    <a:pt x="694234" y="151961"/>
                  </a:lnTo>
                  <a:lnTo>
                    <a:pt x="729504" y="149843"/>
                  </a:lnTo>
                  <a:lnTo>
                    <a:pt x="759145" y="143853"/>
                  </a:lnTo>
                  <a:lnTo>
                    <a:pt x="791917" y="134244"/>
                  </a:lnTo>
                  <a:lnTo>
                    <a:pt x="827545" y="112567"/>
                  </a:lnTo>
                  <a:lnTo>
                    <a:pt x="839089" y="100165"/>
                  </a:lnTo>
                  <a:lnTo>
                    <a:pt x="852206" y="77566"/>
                  </a:lnTo>
                  <a:lnTo>
                    <a:pt x="853197" y="71887"/>
                  </a:lnTo>
                  <a:lnTo>
                    <a:pt x="853438" y="90549"/>
                  </a:lnTo>
                  <a:lnTo>
                    <a:pt x="847409" y="122597"/>
                  </a:lnTo>
                  <a:lnTo>
                    <a:pt x="846134" y="156386"/>
                  </a:lnTo>
                  <a:lnTo>
                    <a:pt x="840646" y="190436"/>
                  </a:lnTo>
                  <a:lnTo>
                    <a:pt x="836426" y="226639"/>
                  </a:lnTo>
                  <a:lnTo>
                    <a:pt x="827690" y="258499"/>
                  </a:lnTo>
                  <a:lnTo>
                    <a:pt x="816815" y="293924"/>
                  </a:lnTo>
                  <a:lnTo>
                    <a:pt x="815352" y="312005"/>
                  </a:lnTo>
                  <a:lnTo>
                    <a:pt x="816188" y="292242"/>
                  </a:lnTo>
                  <a:lnTo>
                    <a:pt x="825947" y="258221"/>
                  </a:lnTo>
                  <a:lnTo>
                    <a:pt x="830512" y="221307"/>
                  </a:lnTo>
                  <a:lnTo>
                    <a:pt x="835546" y="187229"/>
                  </a:lnTo>
                  <a:lnTo>
                    <a:pt x="838261" y="155306"/>
                  </a:lnTo>
                  <a:lnTo>
                    <a:pt x="843204" y="124399"/>
                  </a:lnTo>
                  <a:lnTo>
                    <a:pt x="845045" y="94640"/>
                  </a:lnTo>
                  <a:lnTo>
                    <a:pt x="845667" y="61399"/>
                  </a:lnTo>
                  <a:lnTo>
                    <a:pt x="843517" y="40318"/>
                  </a:lnTo>
                  <a:lnTo>
                    <a:pt x="831732" y="2499"/>
                  </a:lnTo>
                  <a:lnTo>
                    <a:pt x="830682" y="0"/>
                  </a:lnTo>
                  <a:lnTo>
                    <a:pt x="830589" y="10387"/>
                  </a:lnTo>
                  <a:lnTo>
                    <a:pt x="834628" y="21724"/>
                  </a:lnTo>
                  <a:lnTo>
                    <a:pt x="859099" y="54749"/>
                  </a:lnTo>
                  <a:lnTo>
                    <a:pt x="889051" y="92403"/>
                  </a:lnTo>
                  <a:lnTo>
                    <a:pt x="922696" y="127200"/>
                  </a:lnTo>
                  <a:lnTo>
                    <a:pt x="959511" y="159595"/>
                  </a:lnTo>
                  <a:lnTo>
                    <a:pt x="980320" y="176018"/>
                  </a:lnTo>
                  <a:lnTo>
                    <a:pt x="1014955" y="192664"/>
                  </a:lnTo>
                  <a:lnTo>
                    <a:pt x="1035179" y="199450"/>
                  </a:lnTo>
                  <a:lnTo>
                    <a:pt x="1043788" y="205395"/>
                  </a:lnTo>
                  <a:lnTo>
                    <a:pt x="1009686" y="206344"/>
                  </a:lnTo>
                  <a:lnTo>
                    <a:pt x="974863" y="216105"/>
                  </a:lnTo>
                  <a:lnTo>
                    <a:pt x="937195" y="230676"/>
                  </a:lnTo>
                  <a:lnTo>
                    <a:pt x="899152" y="247981"/>
                  </a:lnTo>
                  <a:lnTo>
                    <a:pt x="861059" y="265333"/>
                  </a:lnTo>
                  <a:lnTo>
                    <a:pt x="825946" y="287963"/>
                  </a:lnTo>
                  <a:lnTo>
                    <a:pt x="796050" y="310258"/>
                  </a:lnTo>
                  <a:lnTo>
                    <a:pt x="788552" y="322429"/>
                  </a:lnTo>
                  <a:lnTo>
                    <a:pt x="784861" y="3350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468"/>
            <p:cNvSpPr/>
            <p:nvPr/>
          </p:nvSpPr>
          <p:spPr>
            <a:xfrm>
              <a:off x="167640" y="4832713"/>
              <a:ext cx="259080" cy="287331"/>
            </a:xfrm>
            <a:custGeom>
              <a:avLst/>
              <a:gdLst/>
              <a:ahLst/>
              <a:cxnLst/>
              <a:rect l="0" t="0" r="0" b="0"/>
              <a:pathLst>
                <a:path w="259080" h="287331">
                  <a:moveTo>
                    <a:pt x="259079" y="21227"/>
                  </a:moveTo>
                  <a:lnTo>
                    <a:pt x="255034" y="21227"/>
                  </a:lnTo>
                  <a:lnTo>
                    <a:pt x="223981" y="13466"/>
                  </a:lnTo>
                  <a:lnTo>
                    <a:pt x="189085" y="7715"/>
                  </a:lnTo>
                  <a:lnTo>
                    <a:pt x="159600" y="6499"/>
                  </a:lnTo>
                  <a:lnTo>
                    <a:pt x="129415" y="3880"/>
                  </a:lnTo>
                  <a:lnTo>
                    <a:pt x="99023" y="0"/>
                  </a:lnTo>
                  <a:lnTo>
                    <a:pt x="70826" y="1109"/>
                  </a:lnTo>
                  <a:lnTo>
                    <a:pt x="36859" y="6191"/>
                  </a:lnTo>
                  <a:lnTo>
                    <a:pt x="21551" y="11880"/>
                  </a:lnTo>
                  <a:lnTo>
                    <a:pt x="14376" y="16508"/>
                  </a:lnTo>
                  <a:lnTo>
                    <a:pt x="10622" y="21387"/>
                  </a:lnTo>
                  <a:lnTo>
                    <a:pt x="8509" y="28894"/>
                  </a:lnTo>
                  <a:lnTo>
                    <a:pt x="8213" y="31418"/>
                  </a:lnTo>
                  <a:lnTo>
                    <a:pt x="12399" y="38738"/>
                  </a:lnTo>
                  <a:lnTo>
                    <a:pt x="40777" y="67146"/>
                  </a:lnTo>
                  <a:lnTo>
                    <a:pt x="77399" y="93220"/>
                  </a:lnTo>
                  <a:lnTo>
                    <a:pt x="115038" y="120961"/>
                  </a:lnTo>
                  <a:lnTo>
                    <a:pt x="144998" y="143346"/>
                  </a:lnTo>
                  <a:lnTo>
                    <a:pt x="175324" y="163808"/>
                  </a:lnTo>
                  <a:lnTo>
                    <a:pt x="193915" y="176036"/>
                  </a:lnTo>
                  <a:lnTo>
                    <a:pt x="213054" y="197200"/>
                  </a:lnTo>
                  <a:lnTo>
                    <a:pt x="234476" y="230636"/>
                  </a:lnTo>
                  <a:lnTo>
                    <a:pt x="236750" y="236186"/>
                  </a:lnTo>
                  <a:lnTo>
                    <a:pt x="237020" y="246868"/>
                  </a:lnTo>
                  <a:lnTo>
                    <a:pt x="232411" y="262403"/>
                  </a:lnTo>
                  <a:lnTo>
                    <a:pt x="217593" y="277730"/>
                  </a:lnTo>
                  <a:lnTo>
                    <a:pt x="204235" y="283394"/>
                  </a:lnTo>
                  <a:lnTo>
                    <a:pt x="166595" y="287330"/>
                  </a:lnTo>
                  <a:lnTo>
                    <a:pt x="131089" y="285551"/>
                  </a:lnTo>
                  <a:lnTo>
                    <a:pt x="95320" y="277297"/>
                  </a:lnTo>
                  <a:lnTo>
                    <a:pt x="61726" y="266667"/>
                  </a:lnTo>
                  <a:lnTo>
                    <a:pt x="27006" y="248333"/>
                  </a:lnTo>
                  <a:lnTo>
                    <a:pt x="18211" y="240414"/>
                  </a:lnTo>
                  <a:lnTo>
                    <a:pt x="0" y="21172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469"/>
            <p:cNvSpPr/>
            <p:nvPr/>
          </p:nvSpPr>
          <p:spPr>
            <a:xfrm>
              <a:off x="426719" y="4914900"/>
              <a:ext cx="220982" cy="325972"/>
            </a:xfrm>
            <a:custGeom>
              <a:avLst/>
              <a:gdLst/>
              <a:ahLst/>
              <a:cxnLst/>
              <a:rect l="0" t="0" r="0" b="0"/>
              <a:pathLst>
                <a:path w="220982" h="325972">
                  <a:moveTo>
                    <a:pt x="220981" y="0"/>
                  </a:moveTo>
                  <a:lnTo>
                    <a:pt x="210375" y="10605"/>
                  </a:lnTo>
                  <a:lnTo>
                    <a:pt x="195541" y="46651"/>
                  </a:lnTo>
                  <a:lnTo>
                    <a:pt x="179329" y="77230"/>
                  </a:lnTo>
                  <a:lnTo>
                    <a:pt x="157563" y="115005"/>
                  </a:lnTo>
                  <a:lnTo>
                    <a:pt x="136432" y="147246"/>
                  </a:lnTo>
                  <a:lnTo>
                    <a:pt x="114085" y="181353"/>
                  </a:lnTo>
                  <a:lnTo>
                    <a:pt x="89119" y="212907"/>
                  </a:lnTo>
                  <a:lnTo>
                    <a:pt x="64788" y="243706"/>
                  </a:lnTo>
                  <a:lnTo>
                    <a:pt x="41397" y="280408"/>
                  </a:lnTo>
                  <a:lnTo>
                    <a:pt x="9531" y="316109"/>
                  </a:lnTo>
                  <a:lnTo>
                    <a:pt x="1423" y="325971"/>
                  </a:lnTo>
                  <a:lnTo>
                    <a:pt x="949" y="325687"/>
                  </a:lnTo>
                  <a:lnTo>
                    <a:pt x="0" y="3200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470"/>
            <p:cNvSpPr/>
            <p:nvPr/>
          </p:nvSpPr>
          <p:spPr>
            <a:xfrm>
              <a:off x="441960" y="5044439"/>
              <a:ext cx="205741" cy="121922"/>
            </a:xfrm>
            <a:custGeom>
              <a:avLst/>
              <a:gdLst/>
              <a:ahLst/>
              <a:cxnLst/>
              <a:rect l="0" t="0" r="0" b="0"/>
              <a:pathLst>
                <a:path w="205741" h="121922">
                  <a:moveTo>
                    <a:pt x="0" y="0"/>
                  </a:moveTo>
                  <a:lnTo>
                    <a:pt x="0" y="4045"/>
                  </a:lnTo>
                  <a:lnTo>
                    <a:pt x="10606" y="28518"/>
                  </a:lnTo>
                  <a:lnTo>
                    <a:pt x="19953" y="36100"/>
                  </a:lnTo>
                  <a:lnTo>
                    <a:pt x="50696" y="55955"/>
                  </a:lnTo>
                  <a:lnTo>
                    <a:pt x="79461" y="68885"/>
                  </a:lnTo>
                  <a:lnTo>
                    <a:pt x="109433" y="82123"/>
                  </a:lnTo>
                  <a:lnTo>
                    <a:pt x="143808" y="96770"/>
                  </a:lnTo>
                  <a:lnTo>
                    <a:pt x="180336" y="110806"/>
                  </a:lnTo>
                  <a:lnTo>
                    <a:pt x="205740" y="1219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471"/>
            <p:cNvSpPr/>
            <p:nvPr/>
          </p:nvSpPr>
          <p:spPr>
            <a:xfrm>
              <a:off x="535485" y="5190306"/>
              <a:ext cx="546555" cy="303663"/>
            </a:xfrm>
            <a:custGeom>
              <a:avLst/>
              <a:gdLst/>
              <a:ahLst/>
              <a:cxnLst/>
              <a:rect l="0" t="0" r="0" b="0"/>
              <a:pathLst>
                <a:path w="546555" h="303663">
                  <a:moveTo>
                    <a:pt x="218894" y="14154"/>
                  </a:moveTo>
                  <a:lnTo>
                    <a:pt x="214849" y="14154"/>
                  </a:lnTo>
                  <a:lnTo>
                    <a:pt x="210605" y="11896"/>
                  </a:lnTo>
                  <a:lnTo>
                    <a:pt x="205028" y="7593"/>
                  </a:lnTo>
                  <a:lnTo>
                    <a:pt x="192605" y="5896"/>
                  </a:lnTo>
                  <a:lnTo>
                    <a:pt x="182130" y="1359"/>
                  </a:lnTo>
                  <a:lnTo>
                    <a:pt x="170382" y="0"/>
                  </a:lnTo>
                  <a:lnTo>
                    <a:pt x="133770" y="5570"/>
                  </a:lnTo>
                  <a:lnTo>
                    <a:pt x="99100" y="13273"/>
                  </a:lnTo>
                  <a:lnTo>
                    <a:pt x="66914" y="30223"/>
                  </a:lnTo>
                  <a:lnTo>
                    <a:pt x="29296" y="54903"/>
                  </a:lnTo>
                  <a:lnTo>
                    <a:pt x="8472" y="75135"/>
                  </a:lnTo>
                  <a:lnTo>
                    <a:pt x="1043" y="88102"/>
                  </a:lnTo>
                  <a:lnTo>
                    <a:pt x="0" y="91393"/>
                  </a:lnTo>
                  <a:lnTo>
                    <a:pt x="1099" y="99564"/>
                  </a:lnTo>
                  <a:lnTo>
                    <a:pt x="4410" y="107994"/>
                  </a:lnTo>
                  <a:lnTo>
                    <a:pt x="8704" y="114563"/>
                  </a:lnTo>
                  <a:lnTo>
                    <a:pt x="23971" y="123021"/>
                  </a:lnTo>
                  <a:lnTo>
                    <a:pt x="46649" y="127381"/>
                  </a:lnTo>
                  <a:lnTo>
                    <a:pt x="76968" y="128242"/>
                  </a:lnTo>
                  <a:lnTo>
                    <a:pt x="111273" y="124367"/>
                  </a:lnTo>
                  <a:lnTo>
                    <a:pt x="137272" y="114601"/>
                  </a:lnTo>
                  <a:lnTo>
                    <a:pt x="163731" y="101760"/>
                  </a:lnTo>
                  <a:lnTo>
                    <a:pt x="174057" y="98809"/>
                  </a:lnTo>
                  <a:lnTo>
                    <a:pt x="187585" y="90017"/>
                  </a:lnTo>
                  <a:lnTo>
                    <a:pt x="192279" y="85124"/>
                  </a:lnTo>
                  <a:lnTo>
                    <a:pt x="195991" y="75243"/>
                  </a:lnTo>
                  <a:lnTo>
                    <a:pt x="195185" y="94202"/>
                  </a:lnTo>
                  <a:lnTo>
                    <a:pt x="182854" y="130788"/>
                  </a:lnTo>
                  <a:lnTo>
                    <a:pt x="182556" y="144731"/>
                  </a:lnTo>
                  <a:lnTo>
                    <a:pt x="187476" y="181930"/>
                  </a:lnTo>
                  <a:lnTo>
                    <a:pt x="192182" y="204694"/>
                  </a:lnTo>
                  <a:lnTo>
                    <a:pt x="202983" y="223480"/>
                  </a:lnTo>
                  <a:lnTo>
                    <a:pt x="221804" y="244152"/>
                  </a:lnTo>
                  <a:lnTo>
                    <a:pt x="231759" y="251277"/>
                  </a:lnTo>
                  <a:lnTo>
                    <a:pt x="250928" y="256004"/>
                  </a:lnTo>
                  <a:lnTo>
                    <a:pt x="278064" y="257818"/>
                  </a:lnTo>
                  <a:lnTo>
                    <a:pt x="285550" y="255658"/>
                  </a:lnTo>
                  <a:lnTo>
                    <a:pt x="296782" y="247424"/>
                  </a:lnTo>
                  <a:lnTo>
                    <a:pt x="308577" y="234259"/>
                  </a:lnTo>
                  <a:lnTo>
                    <a:pt x="334572" y="199523"/>
                  </a:lnTo>
                  <a:lnTo>
                    <a:pt x="346024" y="182455"/>
                  </a:lnTo>
                  <a:lnTo>
                    <a:pt x="348210" y="177008"/>
                  </a:lnTo>
                  <a:lnTo>
                    <a:pt x="354854" y="168097"/>
                  </a:lnTo>
                  <a:lnTo>
                    <a:pt x="357779" y="167240"/>
                  </a:lnTo>
                  <a:lnTo>
                    <a:pt x="359744" y="167011"/>
                  </a:lnTo>
                  <a:lnTo>
                    <a:pt x="360208" y="167705"/>
                  </a:lnTo>
                  <a:lnTo>
                    <a:pt x="357126" y="174902"/>
                  </a:lnTo>
                  <a:lnTo>
                    <a:pt x="352072" y="206647"/>
                  </a:lnTo>
                  <a:lnTo>
                    <a:pt x="340625" y="243016"/>
                  </a:lnTo>
                  <a:lnTo>
                    <a:pt x="334803" y="257263"/>
                  </a:lnTo>
                  <a:lnTo>
                    <a:pt x="310800" y="293644"/>
                  </a:lnTo>
                  <a:lnTo>
                    <a:pt x="304312" y="301725"/>
                  </a:lnTo>
                  <a:lnTo>
                    <a:pt x="301167" y="302830"/>
                  </a:lnTo>
                  <a:lnTo>
                    <a:pt x="295450" y="303662"/>
                  </a:lnTo>
                  <a:lnTo>
                    <a:pt x="295200" y="299653"/>
                  </a:lnTo>
                  <a:lnTo>
                    <a:pt x="305710" y="275194"/>
                  </a:lnTo>
                  <a:lnTo>
                    <a:pt x="326303" y="242008"/>
                  </a:lnTo>
                  <a:lnTo>
                    <a:pt x="350084" y="212127"/>
                  </a:lnTo>
                  <a:lnTo>
                    <a:pt x="371783" y="197460"/>
                  </a:lnTo>
                  <a:lnTo>
                    <a:pt x="407954" y="185766"/>
                  </a:lnTo>
                  <a:lnTo>
                    <a:pt x="445454" y="182578"/>
                  </a:lnTo>
                  <a:lnTo>
                    <a:pt x="469750" y="184284"/>
                  </a:lnTo>
                  <a:lnTo>
                    <a:pt x="500715" y="192445"/>
                  </a:lnTo>
                  <a:lnTo>
                    <a:pt x="534403" y="198687"/>
                  </a:lnTo>
                  <a:lnTo>
                    <a:pt x="546554" y="20465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472"/>
            <p:cNvSpPr/>
            <p:nvPr/>
          </p:nvSpPr>
          <p:spPr>
            <a:xfrm>
              <a:off x="1120139" y="5356860"/>
              <a:ext cx="175262" cy="297180"/>
            </a:xfrm>
            <a:custGeom>
              <a:avLst/>
              <a:gdLst/>
              <a:ahLst/>
              <a:cxnLst/>
              <a:rect l="0" t="0" r="0" b="0"/>
              <a:pathLst>
                <a:path w="175262" h="297180">
                  <a:moveTo>
                    <a:pt x="175261" y="0"/>
                  </a:moveTo>
                  <a:lnTo>
                    <a:pt x="175261" y="4045"/>
                  </a:lnTo>
                  <a:lnTo>
                    <a:pt x="173003" y="8288"/>
                  </a:lnTo>
                  <a:lnTo>
                    <a:pt x="153791" y="39496"/>
                  </a:lnTo>
                  <a:lnTo>
                    <a:pt x="138470" y="72900"/>
                  </a:lnTo>
                  <a:lnTo>
                    <a:pt x="120051" y="102127"/>
                  </a:lnTo>
                  <a:lnTo>
                    <a:pt x="98507" y="136281"/>
                  </a:lnTo>
                  <a:lnTo>
                    <a:pt x="71991" y="173212"/>
                  </a:lnTo>
                  <a:lnTo>
                    <a:pt x="50776" y="206920"/>
                  </a:lnTo>
                  <a:lnTo>
                    <a:pt x="29721" y="238357"/>
                  </a:lnTo>
                  <a:lnTo>
                    <a:pt x="12017" y="271543"/>
                  </a:lnTo>
                  <a:lnTo>
                    <a:pt x="2625" y="288008"/>
                  </a:lnTo>
                  <a:lnTo>
                    <a:pt x="0" y="2971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473"/>
            <p:cNvSpPr/>
            <p:nvPr/>
          </p:nvSpPr>
          <p:spPr>
            <a:xfrm>
              <a:off x="1089660" y="5509260"/>
              <a:ext cx="205741" cy="137160"/>
            </a:xfrm>
            <a:custGeom>
              <a:avLst/>
              <a:gdLst/>
              <a:ahLst/>
              <a:cxnLst/>
              <a:rect l="0" t="0" r="0" b="0"/>
              <a:pathLst>
                <a:path w="205741" h="137160">
                  <a:moveTo>
                    <a:pt x="0" y="0"/>
                  </a:moveTo>
                  <a:lnTo>
                    <a:pt x="6083" y="6930"/>
                  </a:lnTo>
                  <a:lnTo>
                    <a:pt x="21957" y="28517"/>
                  </a:lnTo>
                  <a:lnTo>
                    <a:pt x="53130" y="54457"/>
                  </a:lnTo>
                  <a:lnTo>
                    <a:pt x="83663" y="76530"/>
                  </a:lnTo>
                  <a:lnTo>
                    <a:pt x="109997" y="91587"/>
                  </a:lnTo>
                  <a:lnTo>
                    <a:pt x="136376" y="106745"/>
                  </a:lnTo>
                  <a:lnTo>
                    <a:pt x="172770" y="125043"/>
                  </a:lnTo>
                  <a:lnTo>
                    <a:pt x="205740" y="1371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a:t>
            </a:r>
            <a:endParaRPr lang="en-US" dirty="0"/>
          </a:p>
        </p:txBody>
      </p:sp>
      <p:sp>
        <p:nvSpPr>
          <p:cNvPr id="3" name="Content Placeholder 2"/>
          <p:cNvSpPr>
            <a:spLocks noGrp="1"/>
          </p:cNvSpPr>
          <p:nvPr>
            <p:ph idx="1"/>
          </p:nvPr>
        </p:nvSpPr>
        <p:spPr>
          <a:xfrm>
            <a:off x="1435608" y="1168400"/>
            <a:ext cx="7708392" cy="5689600"/>
          </a:xfrm>
        </p:spPr>
        <p:txBody>
          <a:bodyPr>
            <a:normAutofit/>
          </a:bodyPr>
          <a:lstStyle/>
          <a:p>
            <a:r>
              <a:rPr lang="en-US" dirty="0" smtClean="0"/>
              <a:t>mRNA moves from the nucleus to the ribosome</a:t>
            </a:r>
          </a:p>
          <a:p>
            <a:r>
              <a:rPr lang="en-US" dirty="0" smtClean="0"/>
              <a:t>Coded message of the mRNA is “read” at the ribosome and is converted into a chain of amino acids</a:t>
            </a:r>
          </a:p>
          <a:p>
            <a:pPr lvl="1"/>
            <a:r>
              <a:rPr lang="en-US" dirty="0" smtClean="0"/>
              <a:t>Each molecule of </a:t>
            </a:r>
            <a:r>
              <a:rPr lang="en-US" dirty="0" err="1" smtClean="0"/>
              <a:t>tRNA</a:t>
            </a:r>
            <a:r>
              <a:rPr lang="en-US" dirty="0" smtClean="0"/>
              <a:t> has a segment that becomes attached to a particular amino acid in the cytoplasm</a:t>
            </a:r>
          </a:p>
          <a:p>
            <a:pPr lvl="1"/>
            <a:r>
              <a:rPr lang="en-US" dirty="0" smtClean="0"/>
              <a:t>The other end of the </a:t>
            </a:r>
            <a:r>
              <a:rPr lang="en-US" dirty="0" err="1" smtClean="0"/>
              <a:t>tRNA</a:t>
            </a:r>
            <a:r>
              <a:rPr lang="en-US" dirty="0" smtClean="0"/>
              <a:t> has an </a:t>
            </a:r>
            <a:r>
              <a:rPr lang="en-US" dirty="0" err="1" smtClean="0"/>
              <a:t>anticodon</a:t>
            </a:r>
            <a:r>
              <a:rPr lang="en-US" dirty="0" smtClean="0"/>
              <a:t> of 3 bases that matches a codon on mRNA for that particular amino acid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a:t>
            </a:r>
            <a:endParaRPr lang="en-US" dirty="0"/>
          </a:p>
        </p:txBody>
      </p:sp>
      <p:sp>
        <p:nvSpPr>
          <p:cNvPr id="3" name="Content Placeholder 2"/>
          <p:cNvSpPr>
            <a:spLocks noGrp="1"/>
          </p:cNvSpPr>
          <p:nvPr>
            <p:ph idx="1"/>
          </p:nvPr>
        </p:nvSpPr>
        <p:spPr>
          <a:xfrm>
            <a:off x="1435608" y="1447800"/>
            <a:ext cx="7498080" cy="5410200"/>
          </a:xfrm>
        </p:spPr>
        <p:txBody>
          <a:bodyPr>
            <a:normAutofit/>
          </a:bodyPr>
          <a:lstStyle/>
          <a:p>
            <a:r>
              <a:rPr lang="en-US" dirty="0" smtClean="0"/>
              <a:t>At the ribosome</a:t>
            </a:r>
          </a:p>
          <a:p>
            <a:pPr lvl="1"/>
            <a:r>
              <a:rPr lang="en-US" dirty="0" err="1" smtClean="0"/>
              <a:t>tRNA</a:t>
            </a:r>
            <a:r>
              <a:rPr lang="en-US" dirty="0" smtClean="0"/>
              <a:t> molecule with its amino acid temporarily bonds to its complimentary </a:t>
            </a:r>
            <a:r>
              <a:rPr lang="en-US" dirty="0" err="1" smtClean="0"/>
              <a:t>codon</a:t>
            </a:r>
            <a:r>
              <a:rPr lang="en-US" dirty="0" smtClean="0"/>
              <a:t> on the mRNA molecule</a:t>
            </a:r>
          </a:p>
          <a:p>
            <a:pPr lvl="1"/>
            <a:r>
              <a:rPr lang="en-US" dirty="0" smtClean="0"/>
              <a:t>mRNA molecule then moves past the ribosome to the next </a:t>
            </a:r>
            <a:r>
              <a:rPr lang="en-US" dirty="0" err="1" smtClean="0"/>
              <a:t>codon</a:t>
            </a:r>
            <a:r>
              <a:rPr lang="en-US" dirty="0" smtClean="0"/>
              <a:t> and another </a:t>
            </a:r>
            <a:r>
              <a:rPr lang="en-US" dirty="0" err="1" smtClean="0"/>
              <a:t>tRNA</a:t>
            </a:r>
            <a:r>
              <a:rPr lang="en-US" dirty="0" smtClean="0"/>
              <a:t> molecule bonds to it</a:t>
            </a:r>
          </a:p>
          <a:p>
            <a:pPr lvl="1"/>
            <a:r>
              <a:rPr lang="en-US" dirty="0" smtClean="0"/>
              <a:t>An enzyme then joins the amino acids, forming the protein chain</a:t>
            </a:r>
          </a:p>
          <a:p>
            <a:pPr lvl="1"/>
            <a:r>
              <a:rPr lang="en-US" dirty="0" smtClean="0"/>
              <a:t>Each </a:t>
            </a:r>
            <a:r>
              <a:rPr lang="en-US" dirty="0" err="1" smtClean="0"/>
              <a:t>tRNA</a:t>
            </a:r>
            <a:r>
              <a:rPr lang="en-US" dirty="0" smtClean="0"/>
              <a:t> molecule is released to repeat the task as the mRNA molecule moves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81203" y="1405283"/>
            <a:ext cx="8662797" cy="5330952"/>
          </a:xfrm>
          <a:prstGeom prst="rect">
            <a:avLst/>
          </a:prstGeom>
        </p:spPr>
      </p:pic>
      <p:grpSp>
        <p:nvGrpSpPr>
          <p:cNvPr id="22" name="SMARTInkShape-Group86"/>
          <p:cNvGrpSpPr/>
          <p:nvPr/>
        </p:nvGrpSpPr>
        <p:grpSpPr>
          <a:xfrm>
            <a:off x="4152900" y="558728"/>
            <a:ext cx="2979420" cy="614752"/>
            <a:chOff x="4152900" y="558728"/>
            <a:chExt cx="2979420" cy="614752"/>
          </a:xfrm>
        </p:grpSpPr>
        <p:sp>
          <p:nvSpPr>
            <p:cNvPr id="5" name="SMARTInkShape-474"/>
            <p:cNvSpPr/>
            <p:nvPr/>
          </p:nvSpPr>
          <p:spPr>
            <a:xfrm>
              <a:off x="6324600" y="594360"/>
              <a:ext cx="60961" cy="464820"/>
            </a:xfrm>
            <a:custGeom>
              <a:avLst/>
              <a:gdLst/>
              <a:ahLst/>
              <a:cxnLst/>
              <a:rect l="0" t="0" r="0" b="0"/>
              <a:pathLst>
                <a:path w="60961" h="464820">
                  <a:moveTo>
                    <a:pt x="0" y="0"/>
                  </a:moveTo>
                  <a:lnTo>
                    <a:pt x="0" y="4045"/>
                  </a:lnTo>
                  <a:lnTo>
                    <a:pt x="846" y="5236"/>
                  </a:lnTo>
                  <a:lnTo>
                    <a:pt x="2258" y="6031"/>
                  </a:lnTo>
                  <a:lnTo>
                    <a:pt x="4045" y="6560"/>
                  </a:lnTo>
                  <a:lnTo>
                    <a:pt x="8289" y="11664"/>
                  </a:lnTo>
                  <a:lnTo>
                    <a:pt x="12150" y="19577"/>
                  </a:lnTo>
                  <a:lnTo>
                    <a:pt x="14833" y="51507"/>
                  </a:lnTo>
                  <a:lnTo>
                    <a:pt x="19164" y="83747"/>
                  </a:lnTo>
                  <a:lnTo>
                    <a:pt x="21218" y="110034"/>
                  </a:lnTo>
                  <a:lnTo>
                    <a:pt x="22976" y="139497"/>
                  </a:lnTo>
                  <a:lnTo>
                    <a:pt x="26580" y="172347"/>
                  </a:lnTo>
                  <a:lnTo>
                    <a:pt x="31005" y="206703"/>
                  </a:lnTo>
                  <a:lnTo>
                    <a:pt x="34946" y="242574"/>
                  </a:lnTo>
                  <a:lnTo>
                    <a:pt x="35997" y="261623"/>
                  </a:lnTo>
                  <a:lnTo>
                    <a:pt x="38012" y="299156"/>
                  </a:lnTo>
                  <a:lnTo>
                    <a:pt x="41730" y="332771"/>
                  </a:lnTo>
                  <a:lnTo>
                    <a:pt x="46204" y="362387"/>
                  </a:lnTo>
                  <a:lnTo>
                    <a:pt x="50168" y="388814"/>
                  </a:lnTo>
                  <a:lnTo>
                    <a:pt x="53246" y="421039"/>
                  </a:lnTo>
                  <a:lnTo>
                    <a:pt x="60609" y="458973"/>
                  </a:lnTo>
                  <a:lnTo>
                    <a:pt x="60960" y="4648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475"/>
            <p:cNvSpPr/>
            <p:nvPr/>
          </p:nvSpPr>
          <p:spPr>
            <a:xfrm>
              <a:off x="6309360" y="845820"/>
              <a:ext cx="205741" cy="60960"/>
            </a:xfrm>
            <a:custGeom>
              <a:avLst/>
              <a:gdLst/>
              <a:ahLst/>
              <a:cxnLst/>
              <a:rect l="0" t="0" r="0" b="0"/>
              <a:pathLst>
                <a:path w="205741" h="60960">
                  <a:moveTo>
                    <a:pt x="0" y="60959"/>
                  </a:moveTo>
                  <a:lnTo>
                    <a:pt x="10606" y="60959"/>
                  </a:lnTo>
                  <a:lnTo>
                    <a:pt x="47893" y="47962"/>
                  </a:lnTo>
                  <a:lnTo>
                    <a:pt x="82494" y="38041"/>
                  </a:lnTo>
                  <a:lnTo>
                    <a:pt x="118083" y="27928"/>
                  </a:lnTo>
                  <a:lnTo>
                    <a:pt x="150795" y="17777"/>
                  </a:lnTo>
                  <a:lnTo>
                    <a:pt x="174441" y="9877"/>
                  </a:lnTo>
                  <a:lnTo>
                    <a:pt x="184209" y="7776"/>
                  </a:lnTo>
                  <a:lnTo>
                    <a:pt x="20574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476"/>
            <p:cNvSpPr/>
            <p:nvPr/>
          </p:nvSpPr>
          <p:spPr>
            <a:xfrm>
              <a:off x="6486580" y="838767"/>
              <a:ext cx="211401" cy="265523"/>
            </a:xfrm>
            <a:custGeom>
              <a:avLst/>
              <a:gdLst/>
              <a:ahLst/>
              <a:cxnLst/>
              <a:rect l="0" t="0" r="0" b="0"/>
              <a:pathLst>
                <a:path w="211401" h="265523">
                  <a:moveTo>
                    <a:pt x="28520" y="83253"/>
                  </a:moveTo>
                  <a:lnTo>
                    <a:pt x="32564" y="87298"/>
                  </a:lnTo>
                  <a:lnTo>
                    <a:pt x="36809" y="89284"/>
                  </a:lnTo>
                  <a:lnTo>
                    <a:pt x="64565" y="90779"/>
                  </a:lnTo>
                  <a:lnTo>
                    <a:pt x="95574" y="82571"/>
                  </a:lnTo>
                  <a:lnTo>
                    <a:pt x="122298" y="69616"/>
                  </a:lnTo>
                  <a:lnTo>
                    <a:pt x="152526" y="42923"/>
                  </a:lnTo>
                  <a:lnTo>
                    <a:pt x="160465" y="31039"/>
                  </a:lnTo>
                  <a:lnTo>
                    <a:pt x="161356" y="26430"/>
                  </a:lnTo>
                  <a:lnTo>
                    <a:pt x="160089" y="16794"/>
                  </a:lnTo>
                  <a:lnTo>
                    <a:pt x="154616" y="5894"/>
                  </a:lnTo>
                  <a:lnTo>
                    <a:pt x="150038" y="2304"/>
                  </a:lnTo>
                  <a:lnTo>
                    <a:pt x="144334" y="709"/>
                  </a:lnTo>
                  <a:lnTo>
                    <a:pt x="136155" y="0"/>
                  </a:lnTo>
                  <a:lnTo>
                    <a:pt x="122030" y="3646"/>
                  </a:lnTo>
                  <a:lnTo>
                    <a:pt x="103075" y="14133"/>
                  </a:lnTo>
                  <a:lnTo>
                    <a:pt x="72435" y="46085"/>
                  </a:lnTo>
                  <a:lnTo>
                    <a:pt x="47448" y="79862"/>
                  </a:lnTo>
                  <a:lnTo>
                    <a:pt x="31400" y="109153"/>
                  </a:lnTo>
                  <a:lnTo>
                    <a:pt x="15920" y="139281"/>
                  </a:lnTo>
                  <a:lnTo>
                    <a:pt x="4655" y="169657"/>
                  </a:lnTo>
                  <a:lnTo>
                    <a:pt x="0" y="200106"/>
                  </a:lnTo>
                  <a:lnTo>
                    <a:pt x="2665" y="222486"/>
                  </a:lnTo>
                  <a:lnTo>
                    <a:pt x="8817" y="239842"/>
                  </a:lnTo>
                  <a:lnTo>
                    <a:pt x="24093" y="255709"/>
                  </a:lnTo>
                  <a:lnTo>
                    <a:pt x="37558" y="261500"/>
                  </a:lnTo>
                  <a:lnTo>
                    <a:pt x="75273" y="265522"/>
                  </a:lnTo>
                  <a:lnTo>
                    <a:pt x="110787" y="263754"/>
                  </a:lnTo>
                  <a:lnTo>
                    <a:pt x="142513" y="255503"/>
                  </a:lnTo>
                  <a:lnTo>
                    <a:pt x="172392" y="239636"/>
                  </a:lnTo>
                  <a:lnTo>
                    <a:pt x="211400" y="21279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477"/>
            <p:cNvSpPr/>
            <p:nvPr/>
          </p:nvSpPr>
          <p:spPr>
            <a:xfrm>
              <a:off x="6766560" y="868679"/>
              <a:ext cx="22860" cy="250385"/>
            </a:xfrm>
            <a:custGeom>
              <a:avLst/>
              <a:gdLst/>
              <a:ahLst/>
              <a:cxnLst/>
              <a:rect l="0" t="0" r="0" b="0"/>
              <a:pathLst>
                <a:path w="22860" h="250385">
                  <a:moveTo>
                    <a:pt x="0" y="0"/>
                  </a:moveTo>
                  <a:lnTo>
                    <a:pt x="0" y="32925"/>
                  </a:lnTo>
                  <a:lnTo>
                    <a:pt x="0" y="69565"/>
                  </a:lnTo>
                  <a:lnTo>
                    <a:pt x="2257" y="103868"/>
                  </a:lnTo>
                  <a:lnTo>
                    <a:pt x="5237" y="130830"/>
                  </a:lnTo>
                  <a:lnTo>
                    <a:pt x="6560" y="156925"/>
                  </a:lnTo>
                  <a:lnTo>
                    <a:pt x="11351" y="191371"/>
                  </a:lnTo>
                  <a:lnTo>
                    <a:pt x="14471" y="226421"/>
                  </a:lnTo>
                  <a:lnTo>
                    <a:pt x="15210" y="250384"/>
                  </a:lnTo>
                  <a:lnTo>
                    <a:pt x="22859" y="2438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478"/>
            <p:cNvSpPr/>
            <p:nvPr/>
          </p:nvSpPr>
          <p:spPr>
            <a:xfrm>
              <a:off x="6758939" y="739139"/>
              <a:ext cx="15242" cy="7622"/>
            </a:xfrm>
            <a:custGeom>
              <a:avLst/>
              <a:gdLst/>
              <a:ahLst/>
              <a:cxnLst/>
              <a:rect l="0" t="0" r="0" b="0"/>
              <a:pathLst>
                <a:path w="15242" h="7622">
                  <a:moveTo>
                    <a:pt x="15241" y="0"/>
                  </a:moveTo>
                  <a:lnTo>
                    <a:pt x="11195" y="0"/>
                  </a:lnTo>
                  <a:lnTo>
                    <a:pt x="10004" y="847"/>
                  </a:lnTo>
                  <a:lnTo>
                    <a:pt x="9209" y="2258"/>
                  </a:lnTo>
                  <a:lnTo>
                    <a:pt x="7934" y="6561"/>
                  </a:lnTo>
                  <a:lnTo>
                    <a:pt x="5502" y="7150"/>
                  </a:lnTo>
                  <a:lnTo>
                    <a:pt x="0"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479"/>
            <p:cNvSpPr/>
            <p:nvPr/>
          </p:nvSpPr>
          <p:spPr>
            <a:xfrm>
              <a:off x="6880860" y="817799"/>
              <a:ext cx="251460" cy="355681"/>
            </a:xfrm>
            <a:custGeom>
              <a:avLst/>
              <a:gdLst/>
              <a:ahLst/>
              <a:cxnLst/>
              <a:rect l="0" t="0" r="0" b="0"/>
              <a:pathLst>
                <a:path w="251460" h="355681">
                  <a:moveTo>
                    <a:pt x="0" y="73740"/>
                  </a:moveTo>
                  <a:lnTo>
                    <a:pt x="0" y="109132"/>
                  </a:lnTo>
                  <a:lnTo>
                    <a:pt x="0" y="145831"/>
                  </a:lnTo>
                  <a:lnTo>
                    <a:pt x="8090" y="179673"/>
                  </a:lnTo>
                  <a:lnTo>
                    <a:pt x="13121" y="216512"/>
                  </a:lnTo>
                  <a:lnTo>
                    <a:pt x="18657" y="254238"/>
                  </a:lnTo>
                  <a:lnTo>
                    <a:pt x="21614" y="288182"/>
                  </a:lnTo>
                  <a:lnTo>
                    <a:pt x="23461" y="316979"/>
                  </a:lnTo>
                  <a:lnTo>
                    <a:pt x="30384" y="332623"/>
                  </a:lnTo>
                  <a:lnTo>
                    <a:pt x="29614" y="319768"/>
                  </a:lnTo>
                  <a:lnTo>
                    <a:pt x="24445" y="289132"/>
                  </a:lnTo>
                  <a:lnTo>
                    <a:pt x="21071" y="254965"/>
                  </a:lnTo>
                  <a:lnTo>
                    <a:pt x="16985" y="229638"/>
                  </a:lnTo>
                  <a:lnTo>
                    <a:pt x="12346" y="201448"/>
                  </a:lnTo>
                  <a:lnTo>
                    <a:pt x="7462" y="171986"/>
                  </a:lnTo>
                  <a:lnTo>
                    <a:pt x="4163" y="141959"/>
                  </a:lnTo>
                  <a:lnTo>
                    <a:pt x="5518" y="111680"/>
                  </a:lnTo>
                  <a:lnTo>
                    <a:pt x="11042" y="74163"/>
                  </a:lnTo>
                  <a:lnTo>
                    <a:pt x="18041" y="45644"/>
                  </a:lnTo>
                  <a:lnTo>
                    <a:pt x="33567" y="21107"/>
                  </a:lnTo>
                  <a:lnTo>
                    <a:pt x="47092" y="9990"/>
                  </a:lnTo>
                  <a:lnTo>
                    <a:pt x="61569" y="3074"/>
                  </a:lnTo>
                  <a:lnTo>
                    <a:pt x="76471" y="0"/>
                  </a:lnTo>
                  <a:lnTo>
                    <a:pt x="99140" y="2314"/>
                  </a:lnTo>
                  <a:lnTo>
                    <a:pt x="130402" y="12375"/>
                  </a:lnTo>
                  <a:lnTo>
                    <a:pt x="166054" y="37066"/>
                  </a:lnTo>
                  <a:lnTo>
                    <a:pt x="187772" y="61181"/>
                  </a:lnTo>
                  <a:lnTo>
                    <a:pt x="204932" y="94290"/>
                  </a:lnTo>
                  <a:lnTo>
                    <a:pt x="215540" y="121820"/>
                  </a:lnTo>
                  <a:lnTo>
                    <a:pt x="225900" y="150989"/>
                  </a:lnTo>
                  <a:lnTo>
                    <a:pt x="233891" y="180887"/>
                  </a:lnTo>
                  <a:lnTo>
                    <a:pt x="239418" y="211108"/>
                  </a:lnTo>
                  <a:lnTo>
                    <a:pt x="241875" y="241473"/>
                  </a:lnTo>
                  <a:lnTo>
                    <a:pt x="247302" y="279037"/>
                  </a:lnTo>
                  <a:lnTo>
                    <a:pt x="250638" y="315141"/>
                  </a:lnTo>
                  <a:lnTo>
                    <a:pt x="251459" y="3556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480"/>
            <p:cNvSpPr/>
            <p:nvPr/>
          </p:nvSpPr>
          <p:spPr>
            <a:xfrm>
              <a:off x="6075553" y="830579"/>
              <a:ext cx="172572" cy="256646"/>
            </a:xfrm>
            <a:custGeom>
              <a:avLst/>
              <a:gdLst/>
              <a:ahLst/>
              <a:cxnLst/>
              <a:rect l="0" t="0" r="0" b="0"/>
              <a:pathLst>
                <a:path w="172572" h="256646">
                  <a:moveTo>
                    <a:pt x="111886" y="7621"/>
                  </a:moveTo>
                  <a:lnTo>
                    <a:pt x="101280" y="7621"/>
                  </a:lnTo>
                  <a:lnTo>
                    <a:pt x="75842" y="18226"/>
                  </a:lnTo>
                  <a:lnTo>
                    <a:pt x="45804" y="50226"/>
                  </a:lnTo>
                  <a:lnTo>
                    <a:pt x="26472" y="86672"/>
                  </a:lnTo>
                  <a:lnTo>
                    <a:pt x="14611" y="115145"/>
                  </a:lnTo>
                  <a:lnTo>
                    <a:pt x="5736" y="145031"/>
                  </a:lnTo>
                  <a:lnTo>
                    <a:pt x="0" y="175335"/>
                  </a:lnTo>
                  <a:lnTo>
                    <a:pt x="560" y="203505"/>
                  </a:lnTo>
                  <a:lnTo>
                    <a:pt x="4835" y="219987"/>
                  </a:lnTo>
                  <a:lnTo>
                    <a:pt x="16761" y="241853"/>
                  </a:lnTo>
                  <a:lnTo>
                    <a:pt x="26147" y="250859"/>
                  </a:lnTo>
                  <a:lnTo>
                    <a:pt x="35962" y="255427"/>
                  </a:lnTo>
                  <a:lnTo>
                    <a:pt x="40950" y="256645"/>
                  </a:lnTo>
                  <a:lnTo>
                    <a:pt x="60106" y="254314"/>
                  </a:lnTo>
                  <a:lnTo>
                    <a:pt x="96852" y="241289"/>
                  </a:lnTo>
                  <a:lnTo>
                    <a:pt x="133927" y="217258"/>
                  </a:lnTo>
                  <a:lnTo>
                    <a:pt x="162244" y="182390"/>
                  </a:lnTo>
                  <a:lnTo>
                    <a:pt x="168134" y="165165"/>
                  </a:lnTo>
                  <a:lnTo>
                    <a:pt x="171450" y="136427"/>
                  </a:lnTo>
                  <a:lnTo>
                    <a:pt x="172571" y="100421"/>
                  </a:lnTo>
                  <a:lnTo>
                    <a:pt x="164675" y="72558"/>
                  </a:lnTo>
                  <a:lnTo>
                    <a:pt x="146836" y="39733"/>
                  </a:lnTo>
                  <a:lnTo>
                    <a:pt x="137015" y="27255"/>
                  </a:lnTo>
                  <a:lnTo>
                    <a:pt x="100222" y="5689"/>
                  </a:lnTo>
                  <a:lnTo>
                    <a:pt x="85154" y="1124"/>
                  </a:lnTo>
                  <a:lnTo>
                    <a:pt x="7378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481"/>
            <p:cNvSpPr/>
            <p:nvPr/>
          </p:nvSpPr>
          <p:spPr>
            <a:xfrm>
              <a:off x="5951219" y="815456"/>
              <a:ext cx="137162" cy="220813"/>
            </a:xfrm>
            <a:custGeom>
              <a:avLst/>
              <a:gdLst/>
              <a:ahLst/>
              <a:cxnLst/>
              <a:rect l="0" t="0" r="0" b="0"/>
              <a:pathLst>
                <a:path w="137162" h="220813">
                  <a:moveTo>
                    <a:pt x="0" y="121804"/>
                  </a:moveTo>
                  <a:lnTo>
                    <a:pt x="847" y="140884"/>
                  </a:lnTo>
                  <a:lnTo>
                    <a:pt x="7761" y="175415"/>
                  </a:lnTo>
                  <a:lnTo>
                    <a:pt x="16987" y="210853"/>
                  </a:lnTo>
                  <a:lnTo>
                    <a:pt x="22831" y="220812"/>
                  </a:lnTo>
                  <a:lnTo>
                    <a:pt x="18806" y="216803"/>
                  </a:lnTo>
                  <a:lnTo>
                    <a:pt x="16825" y="210310"/>
                  </a:lnTo>
                  <a:lnTo>
                    <a:pt x="15450" y="180527"/>
                  </a:lnTo>
                  <a:lnTo>
                    <a:pt x="15282" y="143720"/>
                  </a:lnTo>
                  <a:lnTo>
                    <a:pt x="17510" y="113904"/>
                  </a:lnTo>
                  <a:lnTo>
                    <a:pt x="23533" y="83621"/>
                  </a:lnTo>
                  <a:lnTo>
                    <a:pt x="29086" y="65040"/>
                  </a:lnTo>
                  <a:lnTo>
                    <a:pt x="46449" y="39314"/>
                  </a:lnTo>
                  <a:lnTo>
                    <a:pt x="66184" y="17926"/>
                  </a:lnTo>
                  <a:lnTo>
                    <a:pt x="76265" y="12136"/>
                  </a:lnTo>
                  <a:lnTo>
                    <a:pt x="85542" y="8716"/>
                  </a:lnTo>
                  <a:lnTo>
                    <a:pt x="96372" y="2877"/>
                  </a:lnTo>
                  <a:lnTo>
                    <a:pt x="124108" y="0"/>
                  </a:lnTo>
                  <a:lnTo>
                    <a:pt x="129383" y="2193"/>
                  </a:lnTo>
                  <a:lnTo>
                    <a:pt x="137161" y="750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482"/>
            <p:cNvSpPr/>
            <p:nvPr/>
          </p:nvSpPr>
          <p:spPr>
            <a:xfrm>
              <a:off x="5707380" y="558728"/>
              <a:ext cx="314111" cy="363293"/>
            </a:xfrm>
            <a:custGeom>
              <a:avLst/>
              <a:gdLst/>
              <a:ahLst/>
              <a:cxnLst/>
              <a:rect l="0" t="0" r="0" b="0"/>
              <a:pathLst>
                <a:path w="314111" h="363293">
                  <a:moveTo>
                    <a:pt x="0" y="127072"/>
                  </a:moveTo>
                  <a:lnTo>
                    <a:pt x="846" y="104970"/>
                  </a:lnTo>
                  <a:lnTo>
                    <a:pt x="10605" y="76873"/>
                  </a:lnTo>
                  <a:lnTo>
                    <a:pt x="32575" y="50834"/>
                  </a:lnTo>
                  <a:lnTo>
                    <a:pt x="63631" y="28506"/>
                  </a:lnTo>
                  <a:lnTo>
                    <a:pt x="92231" y="15176"/>
                  </a:lnTo>
                  <a:lnTo>
                    <a:pt x="124412" y="5864"/>
                  </a:lnTo>
                  <a:lnTo>
                    <a:pt x="160758" y="0"/>
                  </a:lnTo>
                  <a:lnTo>
                    <a:pt x="185747" y="322"/>
                  </a:lnTo>
                  <a:lnTo>
                    <a:pt x="222770" y="10024"/>
                  </a:lnTo>
                  <a:lnTo>
                    <a:pt x="254718" y="24469"/>
                  </a:lnTo>
                  <a:lnTo>
                    <a:pt x="288698" y="51677"/>
                  </a:lnTo>
                  <a:lnTo>
                    <a:pt x="302723" y="67316"/>
                  </a:lnTo>
                  <a:lnTo>
                    <a:pt x="311779" y="85556"/>
                  </a:lnTo>
                  <a:lnTo>
                    <a:pt x="314110" y="107209"/>
                  </a:lnTo>
                  <a:lnTo>
                    <a:pt x="310663" y="140942"/>
                  </a:lnTo>
                  <a:lnTo>
                    <a:pt x="304865" y="162023"/>
                  </a:lnTo>
                  <a:lnTo>
                    <a:pt x="286475" y="192931"/>
                  </a:lnTo>
                  <a:lnTo>
                    <a:pt x="259953" y="223538"/>
                  </a:lnTo>
                  <a:lnTo>
                    <a:pt x="228953" y="254056"/>
                  </a:lnTo>
                  <a:lnTo>
                    <a:pt x="202510" y="274384"/>
                  </a:lnTo>
                  <a:lnTo>
                    <a:pt x="176082" y="292451"/>
                  </a:lnTo>
                  <a:lnTo>
                    <a:pt x="150225" y="308947"/>
                  </a:lnTo>
                  <a:lnTo>
                    <a:pt x="112714" y="331667"/>
                  </a:lnTo>
                  <a:lnTo>
                    <a:pt x="81468" y="348653"/>
                  </a:lnTo>
                  <a:lnTo>
                    <a:pt x="54882" y="360149"/>
                  </a:lnTo>
                  <a:lnTo>
                    <a:pt x="38100" y="36329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483"/>
            <p:cNvSpPr/>
            <p:nvPr/>
          </p:nvSpPr>
          <p:spPr>
            <a:xfrm>
              <a:off x="5760719" y="670560"/>
              <a:ext cx="45721" cy="373380"/>
            </a:xfrm>
            <a:custGeom>
              <a:avLst/>
              <a:gdLst/>
              <a:ahLst/>
              <a:cxnLst/>
              <a:rect l="0" t="0" r="0" b="0"/>
              <a:pathLst>
                <a:path w="45721" h="373380">
                  <a:moveTo>
                    <a:pt x="45720" y="0"/>
                  </a:moveTo>
                  <a:lnTo>
                    <a:pt x="44874" y="7776"/>
                  </a:lnTo>
                  <a:lnTo>
                    <a:pt x="39160" y="39124"/>
                  </a:lnTo>
                  <a:lnTo>
                    <a:pt x="38414" y="69353"/>
                  </a:lnTo>
                  <a:lnTo>
                    <a:pt x="38240" y="95170"/>
                  </a:lnTo>
                  <a:lnTo>
                    <a:pt x="38163" y="123578"/>
                  </a:lnTo>
                  <a:lnTo>
                    <a:pt x="38128" y="153136"/>
                  </a:lnTo>
                  <a:lnTo>
                    <a:pt x="35855" y="183207"/>
                  </a:lnTo>
                  <a:lnTo>
                    <a:pt x="32022" y="213505"/>
                  </a:lnTo>
                  <a:lnTo>
                    <a:pt x="27497" y="243904"/>
                  </a:lnTo>
                  <a:lnTo>
                    <a:pt x="22664" y="272090"/>
                  </a:lnTo>
                  <a:lnTo>
                    <a:pt x="17440" y="309501"/>
                  </a:lnTo>
                  <a:lnTo>
                    <a:pt x="13634" y="339777"/>
                  </a:lnTo>
                  <a:lnTo>
                    <a:pt x="7145" y="360319"/>
                  </a:lnTo>
                  <a:lnTo>
                    <a:pt x="0" y="3733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484"/>
            <p:cNvSpPr/>
            <p:nvPr/>
          </p:nvSpPr>
          <p:spPr>
            <a:xfrm>
              <a:off x="5425439" y="792575"/>
              <a:ext cx="173587" cy="228505"/>
            </a:xfrm>
            <a:custGeom>
              <a:avLst/>
              <a:gdLst/>
              <a:ahLst/>
              <a:cxnLst/>
              <a:rect l="0" t="0" r="0" b="0"/>
              <a:pathLst>
                <a:path w="173587" h="228505">
                  <a:moveTo>
                    <a:pt x="0" y="22764"/>
                  </a:moveTo>
                  <a:lnTo>
                    <a:pt x="14691" y="21918"/>
                  </a:lnTo>
                  <a:lnTo>
                    <a:pt x="46651" y="16204"/>
                  </a:lnTo>
                  <a:lnTo>
                    <a:pt x="81686" y="9253"/>
                  </a:lnTo>
                  <a:lnTo>
                    <a:pt x="115023" y="6905"/>
                  </a:lnTo>
                  <a:lnTo>
                    <a:pt x="148451" y="994"/>
                  </a:lnTo>
                  <a:lnTo>
                    <a:pt x="169611" y="0"/>
                  </a:lnTo>
                  <a:lnTo>
                    <a:pt x="171494" y="815"/>
                  </a:lnTo>
                  <a:lnTo>
                    <a:pt x="172750" y="2205"/>
                  </a:lnTo>
                  <a:lnTo>
                    <a:pt x="173586" y="3978"/>
                  </a:lnTo>
                  <a:lnTo>
                    <a:pt x="172259" y="10464"/>
                  </a:lnTo>
                  <a:lnTo>
                    <a:pt x="157500" y="46552"/>
                  </a:lnTo>
                  <a:lnTo>
                    <a:pt x="139202" y="80333"/>
                  </a:lnTo>
                  <a:lnTo>
                    <a:pt x="124313" y="109625"/>
                  </a:lnTo>
                  <a:lnTo>
                    <a:pt x="105131" y="139753"/>
                  </a:lnTo>
                  <a:lnTo>
                    <a:pt x="82825" y="174190"/>
                  </a:lnTo>
                  <a:lnTo>
                    <a:pt x="66578" y="209091"/>
                  </a:lnTo>
                  <a:lnTo>
                    <a:pt x="60961" y="22850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485"/>
            <p:cNvSpPr/>
            <p:nvPr/>
          </p:nvSpPr>
          <p:spPr>
            <a:xfrm>
              <a:off x="5181600" y="876300"/>
              <a:ext cx="297181" cy="22768"/>
            </a:xfrm>
            <a:custGeom>
              <a:avLst/>
              <a:gdLst/>
              <a:ahLst/>
              <a:cxnLst/>
              <a:rect l="0" t="0" r="0" b="0"/>
              <a:pathLst>
                <a:path w="297181" h="22768">
                  <a:moveTo>
                    <a:pt x="0" y="15239"/>
                  </a:moveTo>
                  <a:lnTo>
                    <a:pt x="4045" y="19285"/>
                  </a:lnTo>
                  <a:lnTo>
                    <a:pt x="8289" y="21271"/>
                  </a:lnTo>
                  <a:lnTo>
                    <a:pt x="42605" y="22767"/>
                  </a:lnTo>
                  <a:lnTo>
                    <a:pt x="75553" y="21994"/>
                  </a:lnTo>
                  <a:lnTo>
                    <a:pt x="104701" y="17617"/>
                  </a:lnTo>
                  <a:lnTo>
                    <a:pt x="134786" y="15944"/>
                  </a:lnTo>
                  <a:lnTo>
                    <a:pt x="165149" y="15448"/>
                  </a:lnTo>
                  <a:lnTo>
                    <a:pt x="195594" y="14455"/>
                  </a:lnTo>
                  <a:lnTo>
                    <a:pt x="231707" y="9221"/>
                  </a:lnTo>
                  <a:lnTo>
                    <a:pt x="266262" y="7830"/>
                  </a:lnTo>
                  <a:lnTo>
                    <a:pt x="282751" y="6835"/>
                  </a:lnTo>
                  <a:lnTo>
                    <a:pt x="2971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486"/>
            <p:cNvSpPr/>
            <p:nvPr/>
          </p:nvSpPr>
          <p:spPr>
            <a:xfrm>
              <a:off x="4876800" y="906779"/>
              <a:ext cx="167640" cy="68582"/>
            </a:xfrm>
            <a:custGeom>
              <a:avLst/>
              <a:gdLst/>
              <a:ahLst/>
              <a:cxnLst/>
              <a:rect l="0" t="0" r="0" b="0"/>
              <a:pathLst>
                <a:path w="167640" h="68582">
                  <a:moveTo>
                    <a:pt x="0" y="68581"/>
                  </a:moveTo>
                  <a:lnTo>
                    <a:pt x="0" y="64535"/>
                  </a:lnTo>
                  <a:lnTo>
                    <a:pt x="846" y="63344"/>
                  </a:lnTo>
                  <a:lnTo>
                    <a:pt x="2257" y="62549"/>
                  </a:lnTo>
                  <a:lnTo>
                    <a:pt x="35098" y="47178"/>
                  </a:lnTo>
                  <a:lnTo>
                    <a:pt x="69994" y="29765"/>
                  </a:lnTo>
                  <a:lnTo>
                    <a:pt x="99478" y="17286"/>
                  </a:lnTo>
                  <a:lnTo>
                    <a:pt x="135737" y="5485"/>
                  </a:lnTo>
                  <a:lnTo>
                    <a:pt x="16763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487"/>
            <p:cNvSpPr/>
            <p:nvPr/>
          </p:nvSpPr>
          <p:spPr>
            <a:xfrm>
              <a:off x="4839789" y="628815"/>
              <a:ext cx="227512" cy="452043"/>
            </a:xfrm>
            <a:custGeom>
              <a:avLst/>
              <a:gdLst/>
              <a:ahLst/>
              <a:cxnLst/>
              <a:rect l="0" t="0" r="0" b="0"/>
              <a:pathLst>
                <a:path w="227512" h="452043">
                  <a:moveTo>
                    <a:pt x="6530" y="41745"/>
                  </a:moveTo>
                  <a:lnTo>
                    <a:pt x="6530" y="52350"/>
                  </a:lnTo>
                  <a:lnTo>
                    <a:pt x="13091" y="85880"/>
                  </a:lnTo>
                  <a:lnTo>
                    <a:pt x="13837" y="113900"/>
                  </a:lnTo>
                  <a:lnTo>
                    <a:pt x="14058" y="151742"/>
                  </a:lnTo>
                  <a:lnTo>
                    <a:pt x="16367" y="180379"/>
                  </a:lnTo>
                  <a:lnTo>
                    <a:pt x="19369" y="210886"/>
                  </a:lnTo>
                  <a:lnTo>
                    <a:pt x="20703" y="244201"/>
                  </a:lnTo>
                  <a:lnTo>
                    <a:pt x="19038" y="278763"/>
                  </a:lnTo>
                  <a:lnTo>
                    <a:pt x="16323" y="313033"/>
                  </a:lnTo>
                  <a:lnTo>
                    <a:pt x="15116" y="345197"/>
                  </a:lnTo>
                  <a:lnTo>
                    <a:pt x="12322" y="371910"/>
                  </a:lnTo>
                  <a:lnTo>
                    <a:pt x="8246" y="405989"/>
                  </a:lnTo>
                  <a:lnTo>
                    <a:pt x="6870" y="439755"/>
                  </a:lnTo>
                  <a:lnTo>
                    <a:pt x="5910" y="444245"/>
                  </a:lnTo>
                  <a:lnTo>
                    <a:pt x="4423" y="447238"/>
                  </a:lnTo>
                  <a:lnTo>
                    <a:pt x="0" y="452042"/>
                  </a:lnTo>
                  <a:lnTo>
                    <a:pt x="3278" y="448829"/>
                  </a:lnTo>
                  <a:lnTo>
                    <a:pt x="5085" y="442522"/>
                  </a:lnTo>
                  <a:lnTo>
                    <a:pt x="7187" y="406785"/>
                  </a:lnTo>
                  <a:lnTo>
                    <a:pt x="11711" y="371073"/>
                  </a:lnTo>
                  <a:lnTo>
                    <a:pt x="13066" y="340230"/>
                  </a:lnTo>
                  <a:lnTo>
                    <a:pt x="15927" y="302252"/>
                  </a:lnTo>
                  <a:lnTo>
                    <a:pt x="17874" y="281456"/>
                  </a:lnTo>
                  <a:lnTo>
                    <a:pt x="20020" y="260819"/>
                  </a:lnTo>
                  <a:lnTo>
                    <a:pt x="22297" y="240287"/>
                  </a:lnTo>
                  <a:lnTo>
                    <a:pt x="24661" y="219826"/>
                  </a:lnTo>
                  <a:lnTo>
                    <a:pt x="27084" y="200259"/>
                  </a:lnTo>
                  <a:lnTo>
                    <a:pt x="32034" y="162713"/>
                  </a:lnTo>
                  <a:lnTo>
                    <a:pt x="37057" y="128528"/>
                  </a:lnTo>
                  <a:lnTo>
                    <a:pt x="42111" y="97248"/>
                  </a:lnTo>
                  <a:lnTo>
                    <a:pt x="47180" y="69235"/>
                  </a:lnTo>
                  <a:lnTo>
                    <a:pt x="54793" y="37754"/>
                  </a:lnTo>
                  <a:lnTo>
                    <a:pt x="62411" y="16385"/>
                  </a:lnTo>
                  <a:lnTo>
                    <a:pt x="67491" y="9307"/>
                  </a:lnTo>
                  <a:lnTo>
                    <a:pt x="70031" y="7420"/>
                  </a:lnTo>
                  <a:lnTo>
                    <a:pt x="72853" y="3065"/>
                  </a:lnTo>
                  <a:lnTo>
                    <a:pt x="73605" y="718"/>
                  </a:lnTo>
                  <a:lnTo>
                    <a:pt x="74107" y="0"/>
                  </a:lnTo>
                  <a:lnTo>
                    <a:pt x="74442" y="368"/>
                  </a:lnTo>
                  <a:lnTo>
                    <a:pt x="74665" y="1460"/>
                  </a:lnTo>
                  <a:lnTo>
                    <a:pt x="93011" y="36151"/>
                  </a:lnTo>
                  <a:lnTo>
                    <a:pt x="103075" y="66698"/>
                  </a:lnTo>
                  <a:lnTo>
                    <a:pt x="111524" y="100597"/>
                  </a:lnTo>
                  <a:lnTo>
                    <a:pt x="119799" y="128014"/>
                  </a:lnTo>
                  <a:lnTo>
                    <a:pt x="129121" y="157133"/>
                  </a:lnTo>
                  <a:lnTo>
                    <a:pt x="138062" y="187008"/>
                  </a:lnTo>
                  <a:lnTo>
                    <a:pt x="144858" y="217220"/>
                  </a:lnTo>
                  <a:lnTo>
                    <a:pt x="155216" y="247580"/>
                  </a:lnTo>
                  <a:lnTo>
                    <a:pt x="166593" y="278007"/>
                  </a:lnTo>
                  <a:lnTo>
                    <a:pt x="174471" y="308463"/>
                  </a:lnTo>
                  <a:lnTo>
                    <a:pt x="187712" y="342035"/>
                  </a:lnTo>
                  <a:lnTo>
                    <a:pt x="201273" y="375287"/>
                  </a:lnTo>
                  <a:lnTo>
                    <a:pt x="218352" y="405386"/>
                  </a:lnTo>
                  <a:lnTo>
                    <a:pt x="221465" y="406563"/>
                  </a:lnTo>
                  <a:lnTo>
                    <a:pt x="227511" y="40750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488"/>
            <p:cNvSpPr/>
            <p:nvPr/>
          </p:nvSpPr>
          <p:spPr>
            <a:xfrm>
              <a:off x="4450110" y="708660"/>
              <a:ext cx="307853" cy="365441"/>
            </a:xfrm>
            <a:custGeom>
              <a:avLst/>
              <a:gdLst/>
              <a:ahLst/>
              <a:cxnLst/>
              <a:rect l="0" t="0" r="0" b="0"/>
              <a:pathLst>
                <a:path w="307853" h="365441">
                  <a:moveTo>
                    <a:pt x="30449" y="68579"/>
                  </a:moveTo>
                  <a:lnTo>
                    <a:pt x="26404" y="72625"/>
                  </a:lnTo>
                  <a:lnTo>
                    <a:pt x="24418" y="76868"/>
                  </a:lnTo>
                  <a:lnTo>
                    <a:pt x="16937" y="108076"/>
                  </a:lnTo>
                  <a:lnTo>
                    <a:pt x="15551" y="145526"/>
                  </a:lnTo>
                  <a:lnTo>
                    <a:pt x="15361" y="171358"/>
                  </a:lnTo>
                  <a:lnTo>
                    <a:pt x="14430" y="199772"/>
                  </a:lnTo>
                  <a:lnTo>
                    <a:pt x="11194" y="229334"/>
                  </a:lnTo>
                  <a:lnTo>
                    <a:pt x="9191" y="257148"/>
                  </a:lnTo>
                  <a:lnTo>
                    <a:pt x="5807" y="294349"/>
                  </a:lnTo>
                  <a:lnTo>
                    <a:pt x="1699" y="324563"/>
                  </a:lnTo>
                  <a:lnTo>
                    <a:pt x="71" y="362122"/>
                  </a:lnTo>
                  <a:lnTo>
                    <a:pt x="0" y="364682"/>
                  </a:lnTo>
                  <a:lnTo>
                    <a:pt x="836" y="365041"/>
                  </a:lnTo>
                  <a:lnTo>
                    <a:pt x="4024" y="365440"/>
                  </a:lnTo>
                  <a:lnTo>
                    <a:pt x="5212" y="363853"/>
                  </a:lnTo>
                  <a:lnTo>
                    <a:pt x="12618" y="331969"/>
                  </a:lnTo>
                  <a:lnTo>
                    <a:pt x="15288" y="298927"/>
                  </a:lnTo>
                  <a:lnTo>
                    <a:pt x="18914" y="271710"/>
                  </a:lnTo>
                  <a:lnTo>
                    <a:pt x="21089" y="240422"/>
                  </a:lnTo>
                  <a:lnTo>
                    <a:pt x="22903" y="206761"/>
                  </a:lnTo>
                  <a:lnTo>
                    <a:pt x="26531" y="172044"/>
                  </a:lnTo>
                  <a:lnTo>
                    <a:pt x="30966" y="139117"/>
                  </a:lnTo>
                  <a:lnTo>
                    <a:pt x="34912" y="108396"/>
                  </a:lnTo>
                  <a:lnTo>
                    <a:pt x="36666" y="80631"/>
                  </a:lnTo>
                  <a:lnTo>
                    <a:pt x="37654" y="49290"/>
                  </a:lnTo>
                  <a:lnTo>
                    <a:pt x="38066" y="23098"/>
                  </a:lnTo>
                  <a:lnTo>
                    <a:pt x="43306" y="35073"/>
                  </a:lnTo>
                  <a:lnTo>
                    <a:pt x="51564" y="70610"/>
                  </a:lnTo>
                  <a:lnTo>
                    <a:pt x="59472" y="99567"/>
                  </a:lnTo>
                  <a:lnTo>
                    <a:pt x="67619" y="125532"/>
                  </a:lnTo>
                  <a:lnTo>
                    <a:pt x="74627" y="151747"/>
                  </a:lnTo>
                  <a:lnTo>
                    <a:pt x="81411" y="177510"/>
                  </a:lnTo>
                  <a:lnTo>
                    <a:pt x="94750" y="214967"/>
                  </a:lnTo>
                  <a:lnTo>
                    <a:pt x="109427" y="247044"/>
                  </a:lnTo>
                  <a:lnTo>
                    <a:pt x="125347" y="272165"/>
                  </a:lnTo>
                  <a:lnTo>
                    <a:pt x="150795" y="293994"/>
                  </a:lnTo>
                  <a:lnTo>
                    <a:pt x="162676" y="299997"/>
                  </a:lnTo>
                  <a:lnTo>
                    <a:pt x="176424" y="302665"/>
                  </a:lnTo>
                  <a:lnTo>
                    <a:pt x="188743" y="301593"/>
                  </a:lnTo>
                  <a:lnTo>
                    <a:pt x="214494" y="294006"/>
                  </a:lnTo>
                  <a:lnTo>
                    <a:pt x="236534" y="278742"/>
                  </a:lnTo>
                  <a:lnTo>
                    <a:pt x="260654" y="249981"/>
                  </a:lnTo>
                  <a:lnTo>
                    <a:pt x="276553" y="221482"/>
                  </a:lnTo>
                  <a:lnTo>
                    <a:pt x="291141" y="186603"/>
                  </a:lnTo>
                  <a:lnTo>
                    <a:pt x="301202" y="149458"/>
                  </a:lnTo>
                  <a:lnTo>
                    <a:pt x="307852" y="112487"/>
                  </a:lnTo>
                  <a:lnTo>
                    <a:pt x="306059" y="80554"/>
                  </a:lnTo>
                  <a:lnTo>
                    <a:pt x="303458" y="55476"/>
                  </a:lnTo>
                  <a:lnTo>
                    <a:pt x="282204" y="17771"/>
                  </a:lnTo>
                  <a:lnTo>
                    <a:pt x="276114" y="11285"/>
                  </a:lnTo>
                  <a:lnTo>
                    <a:pt x="25904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489"/>
            <p:cNvSpPr/>
            <p:nvPr/>
          </p:nvSpPr>
          <p:spPr>
            <a:xfrm>
              <a:off x="4152900" y="633364"/>
              <a:ext cx="274320" cy="471537"/>
            </a:xfrm>
            <a:custGeom>
              <a:avLst/>
              <a:gdLst/>
              <a:ahLst/>
              <a:cxnLst/>
              <a:rect l="0" t="0" r="0" b="0"/>
              <a:pathLst>
                <a:path w="274320" h="471537">
                  <a:moveTo>
                    <a:pt x="0" y="181975"/>
                  </a:moveTo>
                  <a:lnTo>
                    <a:pt x="846" y="168962"/>
                  </a:lnTo>
                  <a:lnTo>
                    <a:pt x="6930" y="149897"/>
                  </a:lnTo>
                  <a:lnTo>
                    <a:pt x="23727" y="118442"/>
                  </a:lnTo>
                  <a:lnTo>
                    <a:pt x="43351" y="83912"/>
                  </a:lnTo>
                  <a:lnTo>
                    <a:pt x="76891" y="47205"/>
                  </a:lnTo>
                  <a:lnTo>
                    <a:pt x="110861" y="24967"/>
                  </a:lnTo>
                  <a:lnTo>
                    <a:pt x="144100" y="5962"/>
                  </a:lnTo>
                  <a:lnTo>
                    <a:pt x="178745" y="0"/>
                  </a:lnTo>
                  <a:lnTo>
                    <a:pt x="187533" y="1755"/>
                  </a:lnTo>
                  <a:lnTo>
                    <a:pt x="191061" y="3409"/>
                  </a:lnTo>
                  <a:lnTo>
                    <a:pt x="197241" y="9761"/>
                  </a:lnTo>
                  <a:lnTo>
                    <a:pt x="205479" y="25116"/>
                  </a:lnTo>
                  <a:lnTo>
                    <a:pt x="208106" y="31682"/>
                  </a:lnTo>
                  <a:lnTo>
                    <a:pt x="207758" y="61150"/>
                  </a:lnTo>
                  <a:lnTo>
                    <a:pt x="202292" y="96692"/>
                  </a:lnTo>
                  <a:lnTo>
                    <a:pt x="193201" y="123752"/>
                  </a:lnTo>
                  <a:lnTo>
                    <a:pt x="179847" y="152712"/>
                  </a:lnTo>
                  <a:lnTo>
                    <a:pt x="162623" y="182516"/>
                  </a:lnTo>
                  <a:lnTo>
                    <a:pt x="143678" y="210438"/>
                  </a:lnTo>
                  <a:lnTo>
                    <a:pt x="113973" y="245442"/>
                  </a:lnTo>
                  <a:lnTo>
                    <a:pt x="81686" y="280025"/>
                  </a:lnTo>
                  <a:lnTo>
                    <a:pt x="54611" y="303539"/>
                  </a:lnTo>
                  <a:lnTo>
                    <a:pt x="43368" y="309999"/>
                  </a:lnTo>
                  <a:lnTo>
                    <a:pt x="39661" y="315205"/>
                  </a:lnTo>
                  <a:lnTo>
                    <a:pt x="39140" y="314822"/>
                  </a:lnTo>
                  <a:lnTo>
                    <a:pt x="38793" y="313720"/>
                  </a:lnTo>
                  <a:lnTo>
                    <a:pt x="39409" y="312985"/>
                  </a:lnTo>
                  <a:lnTo>
                    <a:pt x="72364" y="298556"/>
                  </a:lnTo>
                  <a:lnTo>
                    <a:pt x="99807" y="290862"/>
                  </a:lnTo>
                  <a:lnTo>
                    <a:pt x="114632" y="290483"/>
                  </a:lnTo>
                  <a:lnTo>
                    <a:pt x="129687" y="293137"/>
                  </a:lnTo>
                  <a:lnTo>
                    <a:pt x="148398" y="303436"/>
                  </a:lnTo>
                  <a:lnTo>
                    <a:pt x="181098" y="335318"/>
                  </a:lnTo>
                  <a:lnTo>
                    <a:pt x="202848" y="369087"/>
                  </a:lnTo>
                  <a:lnTo>
                    <a:pt x="223450" y="403133"/>
                  </a:lnTo>
                  <a:lnTo>
                    <a:pt x="241568" y="437077"/>
                  </a:lnTo>
                  <a:lnTo>
                    <a:pt x="256240" y="464238"/>
                  </a:lnTo>
                  <a:lnTo>
                    <a:pt x="261487" y="468292"/>
                  </a:lnTo>
                  <a:lnTo>
                    <a:pt x="274319" y="47153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490"/>
            <p:cNvSpPr/>
            <p:nvPr/>
          </p:nvSpPr>
          <p:spPr>
            <a:xfrm>
              <a:off x="4160519" y="777239"/>
              <a:ext cx="53341" cy="350522"/>
            </a:xfrm>
            <a:custGeom>
              <a:avLst/>
              <a:gdLst/>
              <a:ahLst/>
              <a:cxnLst/>
              <a:rect l="0" t="0" r="0" b="0"/>
              <a:pathLst>
                <a:path w="53341" h="350522">
                  <a:moveTo>
                    <a:pt x="53340" y="0"/>
                  </a:moveTo>
                  <a:lnTo>
                    <a:pt x="49295" y="0"/>
                  </a:lnTo>
                  <a:lnTo>
                    <a:pt x="48104" y="847"/>
                  </a:lnTo>
                  <a:lnTo>
                    <a:pt x="47309" y="2258"/>
                  </a:lnTo>
                  <a:lnTo>
                    <a:pt x="39253" y="36609"/>
                  </a:lnTo>
                  <a:lnTo>
                    <a:pt x="34397" y="68609"/>
                  </a:lnTo>
                  <a:lnTo>
                    <a:pt x="27596" y="104902"/>
                  </a:lnTo>
                  <a:lnTo>
                    <a:pt x="22707" y="134394"/>
                  </a:lnTo>
                  <a:lnTo>
                    <a:pt x="17712" y="166411"/>
                  </a:lnTo>
                  <a:lnTo>
                    <a:pt x="12670" y="197574"/>
                  </a:lnTo>
                  <a:lnTo>
                    <a:pt x="9865" y="228358"/>
                  </a:lnTo>
                  <a:lnTo>
                    <a:pt x="7771" y="258126"/>
                  </a:lnTo>
                  <a:lnTo>
                    <a:pt x="4019" y="285467"/>
                  </a:lnTo>
                  <a:lnTo>
                    <a:pt x="1191" y="316570"/>
                  </a:lnTo>
                  <a:lnTo>
                    <a:pt x="0" y="3505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Genes are segments of DNA</a:t>
            </a:r>
          </a:p>
          <a:p>
            <a:pPr lvl="1"/>
            <a:r>
              <a:rPr lang="en-US" dirty="0" smtClean="0"/>
              <a:t>Mutation = changes the normal message carried by the gene</a:t>
            </a:r>
          </a:p>
          <a:p>
            <a:pPr lvl="1"/>
            <a:r>
              <a:rPr lang="en-US" dirty="0" smtClean="0"/>
              <a:t>Even a small change in the DNA can lead to a big alteration in the expression of a gene</a:t>
            </a:r>
          </a:p>
          <a:p>
            <a:r>
              <a:rPr lang="en-US" dirty="0" smtClean="0"/>
              <a:t>Many mutations involve a substitution of one base for another</a:t>
            </a:r>
          </a:p>
          <a:p>
            <a:pPr lvl="1"/>
            <a:r>
              <a:rPr lang="en-US" dirty="0" smtClean="0"/>
              <a:t>This will cause a different amino acid to be placed in a protein</a:t>
            </a:r>
          </a:p>
          <a:p>
            <a:r>
              <a:rPr lang="en-US" dirty="0" smtClean="0"/>
              <a:t>Some mutations involve an insertion of an additional base into the sequence</a:t>
            </a:r>
          </a:p>
          <a:p>
            <a:pPr lvl="1"/>
            <a:r>
              <a:rPr lang="en-US" dirty="0" smtClean="0"/>
              <a:t>Like skipping a question on an answer sheet it effects everything after it, making most of them wrong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748" y="274638"/>
            <a:ext cx="5277940" cy="1143000"/>
          </a:xfrm>
        </p:spPr>
        <p:txBody>
          <a:bodyPr/>
          <a:lstStyle/>
          <a:p>
            <a:r>
              <a:rPr lang="en-US" dirty="0" smtClean="0"/>
              <a:t>Mutations</a:t>
            </a:r>
            <a:endParaRPr lang="en-US" dirty="0"/>
          </a:p>
        </p:txBody>
      </p:sp>
      <p:sp>
        <p:nvSpPr>
          <p:cNvPr id="3" name="Content Placeholder 2"/>
          <p:cNvSpPr>
            <a:spLocks noGrp="1"/>
          </p:cNvSpPr>
          <p:nvPr>
            <p:ph idx="1"/>
          </p:nvPr>
        </p:nvSpPr>
        <p:spPr>
          <a:xfrm>
            <a:off x="3285067" y="1527048"/>
            <a:ext cx="5858933" cy="4572000"/>
          </a:xfrm>
        </p:spPr>
        <p:txBody>
          <a:bodyPr/>
          <a:lstStyle/>
          <a:p>
            <a:r>
              <a:rPr lang="en-US" dirty="0" smtClean="0"/>
              <a:t>Some mutations involve the deletion of a base form the code</a:t>
            </a:r>
          </a:p>
          <a:p>
            <a:pPr lvl="1"/>
            <a:r>
              <a:rPr lang="en-US" dirty="0" smtClean="0"/>
              <a:t>This also alters everything after it</a:t>
            </a:r>
          </a:p>
          <a:p>
            <a:r>
              <a:rPr lang="en-US" dirty="0" smtClean="0"/>
              <a:t>Some mutations involve a rearranging of some bases</a:t>
            </a:r>
          </a:p>
          <a:p>
            <a:pPr lvl="1"/>
            <a:r>
              <a:rPr lang="en-US" dirty="0" smtClean="0"/>
              <a:t>This causes amino acids to alter locations</a:t>
            </a:r>
            <a:endParaRPr lang="en-US" dirty="0"/>
          </a:p>
        </p:txBody>
      </p:sp>
      <p:pic>
        <p:nvPicPr>
          <p:cNvPr id="4" name="Picture 3"/>
          <p:cNvPicPr>
            <a:picLocks noChangeAspect="1"/>
          </p:cNvPicPr>
          <p:nvPr/>
        </p:nvPicPr>
        <p:blipFill>
          <a:blip r:embed="rId2"/>
          <a:stretch>
            <a:fillRect/>
          </a:stretch>
        </p:blipFill>
        <p:spPr>
          <a:xfrm>
            <a:off x="0" y="228599"/>
            <a:ext cx="3015668" cy="6629401"/>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Content Placeholder 2"/>
          <p:cNvSpPr>
            <a:spLocks noGrp="1"/>
          </p:cNvSpPr>
          <p:nvPr>
            <p:ph idx="1"/>
          </p:nvPr>
        </p:nvSpPr>
        <p:spPr>
          <a:xfrm>
            <a:off x="1049866" y="1726460"/>
            <a:ext cx="7755805" cy="5131540"/>
          </a:xfrm>
        </p:spPr>
        <p:txBody>
          <a:bodyPr>
            <a:normAutofit fontScale="92500" lnSpcReduction="10000"/>
          </a:bodyPr>
          <a:lstStyle/>
          <a:p>
            <a:r>
              <a:rPr lang="en-US" dirty="0" smtClean="0"/>
              <a:t>These mutations are random and can be anywhere in the molecule</a:t>
            </a:r>
          </a:p>
          <a:p>
            <a:pPr lvl="1"/>
            <a:r>
              <a:rPr lang="en-US" dirty="0" smtClean="0"/>
              <a:t>This makes it really hard to predict how it can effect a protein</a:t>
            </a:r>
          </a:p>
          <a:p>
            <a:r>
              <a:rPr lang="en-US" dirty="0" smtClean="0"/>
              <a:t>When the DNA is altered it is very possible that the protein will be assembled incorrectly </a:t>
            </a:r>
          </a:p>
          <a:p>
            <a:pPr lvl="1"/>
            <a:r>
              <a:rPr lang="en-US" dirty="0" smtClean="0"/>
              <a:t>This will effect the folding of the protein</a:t>
            </a:r>
          </a:p>
          <a:p>
            <a:pPr lvl="1"/>
            <a:r>
              <a:rPr lang="en-US" dirty="0" smtClean="0"/>
              <a:t>This may result in the inability of the protein to function</a:t>
            </a:r>
          </a:p>
          <a:p>
            <a:pPr lvl="1"/>
            <a:r>
              <a:rPr lang="en-US" dirty="0" smtClean="0"/>
              <a:t>Example: Sickle Cell Disease</a:t>
            </a:r>
          </a:p>
          <a:p>
            <a:pPr lvl="2"/>
            <a:r>
              <a:rPr lang="en-US" dirty="0" smtClean="0"/>
              <a:t>The shape of the red blood cell is altered, it cannot hold oxygen well</a:t>
            </a:r>
            <a:endParaRPr lang="en-US" dirty="0"/>
          </a:p>
        </p:txBody>
      </p:sp>
      <p:pic>
        <p:nvPicPr>
          <p:cNvPr id="4" name="Picture 3"/>
          <p:cNvPicPr>
            <a:picLocks noChangeAspect="1"/>
          </p:cNvPicPr>
          <p:nvPr/>
        </p:nvPicPr>
        <p:blipFill>
          <a:blip r:embed="rId2"/>
          <a:stretch>
            <a:fillRect/>
          </a:stretch>
        </p:blipFill>
        <p:spPr>
          <a:xfrm>
            <a:off x="6980469" y="-156555"/>
            <a:ext cx="1825203" cy="188301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Content Placeholder 2"/>
          <p:cNvSpPr>
            <a:spLocks noGrp="1"/>
          </p:cNvSpPr>
          <p:nvPr>
            <p:ph idx="1"/>
          </p:nvPr>
        </p:nvSpPr>
        <p:spPr/>
        <p:txBody>
          <a:bodyPr/>
          <a:lstStyle/>
          <a:p>
            <a:r>
              <a:rPr lang="en-US" dirty="0" smtClean="0"/>
              <a:t>Mutations can be so serious that the cell may die</a:t>
            </a:r>
          </a:p>
          <a:p>
            <a:r>
              <a:rPr lang="en-US" dirty="0" smtClean="0"/>
              <a:t>If a mutated cell passes along its DNA, ever cell in the body can have that defective code</a:t>
            </a:r>
          </a:p>
          <a:p>
            <a:endParaRPr lang="en-US" dirty="0" smtClean="0"/>
          </a:p>
          <a:p>
            <a:r>
              <a:rPr lang="en-US" dirty="0" smtClean="0"/>
              <a:t>In reproduction, only mutations in sex cells can be passed along to the offspring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Heredity and Genes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Human cells have thousands of genes in the nucleus</a:t>
            </a:r>
          </a:p>
          <a:p>
            <a:pPr lvl="1"/>
            <a:r>
              <a:rPr lang="en-US" dirty="0" smtClean="0"/>
              <a:t>Each gene has a separate piece of coded information</a:t>
            </a:r>
          </a:p>
          <a:p>
            <a:pPr lvl="2"/>
            <a:r>
              <a:rPr lang="en-US" dirty="0" smtClean="0"/>
              <a:t>A single gene pair can influence more than one trait however</a:t>
            </a:r>
          </a:p>
          <a:p>
            <a:pPr lvl="1"/>
            <a:r>
              <a:rPr lang="en-US" dirty="0" smtClean="0"/>
              <a:t>Some traits are easy to see</a:t>
            </a:r>
          </a:p>
          <a:p>
            <a:pPr lvl="2"/>
            <a:r>
              <a:rPr lang="en-US" dirty="0" smtClean="0"/>
              <a:t>Hair color, leaf shape, flower scent, wing structure</a:t>
            </a:r>
          </a:p>
          <a:p>
            <a:pPr lvl="1"/>
            <a:r>
              <a:rPr lang="en-US" dirty="0" smtClean="0"/>
              <a:t>The overall body shape is also an inherited trait</a:t>
            </a:r>
          </a:p>
          <a:p>
            <a:pPr lvl="2"/>
            <a:r>
              <a:rPr lang="en-US" dirty="0" smtClean="0"/>
              <a:t>Long slender toes or long ear lobes</a:t>
            </a:r>
          </a:p>
          <a:p>
            <a:pPr lvl="1"/>
            <a:r>
              <a:rPr lang="en-US" dirty="0" smtClean="0"/>
              <a:t>Some traits are not as easily visible</a:t>
            </a:r>
          </a:p>
          <a:p>
            <a:pPr lvl="2"/>
            <a:r>
              <a:rPr lang="en-US" dirty="0" smtClean="0"/>
              <a:t>Defective heart, single kidney, hormonal imbalance, diabetes, </a:t>
            </a:r>
            <a:endParaRPr lang="en-US" dirty="0"/>
          </a:p>
        </p:txBody>
      </p:sp>
      <p:grpSp>
        <p:nvGrpSpPr>
          <p:cNvPr id="7" name="SMARTInkShape-Group27"/>
          <p:cNvGrpSpPr/>
          <p:nvPr/>
        </p:nvGrpSpPr>
        <p:grpSpPr>
          <a:xfrm>
            <a:off x="38102" y="3088067"/>
            <a:ext cx="1355556" cy="3366073"/>
            <a:chOff x="38102" y="3088067"/>
            <a:chExt cx="1355556" cy="3366073"/>
          </a:xfrm>
        </p:grpSpPr>
        <p:sp>
          <p:nvSpPr>
            <p:cNvPr id="4" name="SMARTInkShape-161"/>
            <p:cNvSpPr/>
            <p:nvPr/>
          </p:nvSpPr>
          <p:spPr>
            <a:xfrm>
              <a:off x="38102" y="3088067"/>
              <a:ext cx="1355556" cy="2854625"/>
            </a:xfrm>
            <a:custGeom>
              <a:avLst/>
              <a:gdLst/>
              <a:ahLst/>
              <a:cxnLst/>
              <a:rect l="0" t="0" r="0" b="0"/>
              <a:pathLst>
                <a:path w="1355556" h="2854625">
                  <a:moveTo>
                    <a:pt x="251457" y="851473"/>
                  </a:moveTo>
                  <a:lnTo>
                    <a:pt x="236019" y="833776"/>
                  </a:lnTo>
                  <a:lnTo>
                    <a:pt x="211865" y="796483"/>
                  </a:lnTo>
                  <a:lnTo>
                    <a:pt x="198255" y="763589"/>
                  </a:lnTo>
                  <a:lnTo>
                    <a:pt x="183940" y="726210"/>
                  </a:lnTo>
                  <a:lnTo>
                    <a:pt x="177830" y="696295"/>
                  </a:lnTo>
                  <a:lnTo>
                    <a:pt x="176020" y="665982"/>
                  </a:lnTo>
                  <a:lnTo>
                    <a:pt x="171438" y="631506"/>
                  </a:lnTo>
                  <a:lnTo>
                    <a:pt x="164718" y="598525"/>
                  </a:lnTo>
                  <a:lnTo>
                    <a:pt x="161410" y="563259"/>
                  </a:lnTo>
                  <a:lnTo>
                    <a:pt x="160637" y="536264"/>
                  </a:lnTo>
                  <a:lnTo>
                    <a:pt x="160293" y="507333"/>
                  </a:lnTo>
                  <a:lnTo>
                    <a:pt x="160140" y="477542"/>
                  </a:lnTo>
                  <a:lnTo>
                    <a:pt x="160072" y="449625"/>
                  </a:lnTo>
                  <a:lnTo>
                    <a:pt x="160042" y="421414"/>
                  </a:lnTo>
                  <a:lnTo>
                    <a:pt x="160028" y="389119"/>
                  </a:lnTo>
                  <a:lnTo>
                    <a:pt x="164538" y="357269"/>
                  </a:lnTo>
                  <a:lnTo>
                    <a:pt x="170493" y="326180"/>
                  </a:lnTo>
                  <a:lnTo>
                    <a:pt x="173140" y="295429"/>
                  </a:lnTo>
                  <a:lnTo>
                    <a:pt x="178832" y="264829"/>
                  </a:lnTo>
                  <a:lnTo>
                    <a:pt x="186159" y="234296"/>
                  </a:lnTo>
                  <a:lnTo>
                    <a:pt x="192238" y="203791"/>
                  </a:lnTo>
                  <a:lnTo>
                    <a:pt x="200421" y="166149"/>
                  </a:lnTo>
                  <a:lnTo>
                    <a:pt x="212253" y="129501"/>
                  </a:lnTo>
                  <a:lnTo>
                    <a:pt x="230528" y="95877"/>
                  </a:lnTo>
                  <a:lnTo>
                    <a:pt x="253375" y="60257"/>
                  </a:lnTo>
                  <a:lnTo>
                    <a:pt x="279316" y="25104"/>
                  </a:lnTo>
                  <a:lnTo>
                    <a:pt x="298658" y="12733"/>
                  </a:lnTo>
                  <a:lnTo>
                    <a:pt x="327950" y="1814"/>
                  </a:lnTo>
                  <a:lnTo>
                    <a:pt x="349757" y="0"/>
                  </a:lnTo>
                  <a:lnTo>
                    <a:pt x="382068" y="8786"/>
                  </a:lnTo>
                  <a:lnTo>
                    <a:pt x="400130" y="20033"/>
                  </a:lnTo>
                  <a:lnTo>
                    <a:pt x="432592" y="52263"/>
                  </a:lnTo>
                  <a:lnTo>
                    <a:pt x="454313" y="86074"/>
                  </a:lnTo>
                  <a:lnTo>
                    <a:pt x="473841" y="119416"/>
                  </a:lnTo>
                  <a:lnTo>
                    <a:pt x="487623" y="152061"/>
                  </a:lnTo>
                  <a:lnTo>
                    <a:pt x="501114" y="187228"/>
                  </a:lnTo>
                  <a:lnTo>
                    <a:pt x="510865" y="214199"/>
                  </a:lnTo>
                  <a:lnTo>
                    <a:pt x="520843" y="242273"/>
                  </a:lnTo>
                  <a:lnTo>
                    <a:pt x="530922" y="268862"/>
                  </a:lnTo>
                  <a:lnTo>
                    <a:pt x="534273" y="299306"/>
                  </a:lnTo>
                  <a:lnTo>
                    <a:pt x="534633" y="330898"/>
                  </a:lnTo>
                  <a:lnTo>
                    <a:pt x="537616" y="359051"/>
                  </a:lnTo>
                  <a:lnTo>
                    <a:pt x="541763" y="387932"/>
                  </a:lnTo>
                  <a:lnTo>
                    <a:pt x="547276" y="417701"/>
                  </a:lnTo>
                  <a:lnTo>
                    <a:pt x="555370" y="447865"/>
                  </a:lnTo>
                  <a:lnTo>
                    <a:pt x="562354" y="478205"/>
                  </a:lnTo>
                  <a:lnTo>
                    <a:pt x="568280" y="508623"/>
                  </a:lnTo>
                  <a:lnTo>
                    <a:pt x="573737" y="539075"/>
                  </a:lnTo>
                  <a:lnTo>
                    <a:pt x="578984" y="569543"/>
                  </a:lnTo>
                  <a:lnTo>
                    <a:pt x="584138" y="599170"/>
                  </a:lnTo>
                  <a:lnTo>
                    <a:pt x="589251" y="626449"/>
                  </a:lnTo>
                  <a:lnTo>
                    <a:pt x="592088" y="654942"/>
                  </a:lnTo>
                  <a:lnTo>
                    <a:pt x="594195" y="684539"/>
                  </a:lnTo>
                  <a:lnTo>
                    <a:pt x="597954" y="714627"/>
                  </a:lnTo>
                  <a:lnTo>
                    <a:pt x="600189" y="744932"/>
                  </a:lnTo>
                  <a:lnTo>
                    <a:pt x="602030" y="774488"/>
                  </a:lnTo>
                  <a:lnTo>
                    <a:pt x="605669" y="801735"/>
                  </a:lnTo>
                  <a:lnTo>
                    <a:pt x="607852" y="830213"/>
                  </a:lnTo>
                  <a:lnTo>
                    <a:pt x="609668" y="858957"/>
                  </a:lnTo>
                  <a:lnTo>
                    <a:pt x="613298" y="885843"/>
                  </a:lnTo>
                  <a:lnTo>
                    <a:pt x="615475" y="914162"/>
                  </a:lnTo>
                  <a:lnTo>
                    <a:pt x="617290" y="941988"/>
                  </a:lnTo>
                  <a:lnTo>
                    <a:pt x="622225" y="976693"/>
                  </a:lnTo>
                  <a:lnTo>
                    <a:pt x="624910" y="1007579"/>
                  </a:lnTo>
                  <a:lnTo>
                    <a:pt x="630716" y="1041199"/>
                  </a:lnTo>
                  <a:lnTo>
                    <a:pt x="634199" y="1062346"/>
                  </a:lnTo>
                  <a:lnTo>
                    <a:pt x="639303" y="1083821"/>
                  </a:lnTo>
                  <a:lnTo>
                    <a:pt x="639976" y="1093632"/>
                  </a:lnTo>
                  <a:lnTo>
                    <a:pt x="640856" y="1094192"/>
                  </a:lnTo>
                  <a:lnTo>
                    <a:pt x="644092" y="1094814"/>
                  </a:lnTo>
                  <a:lnTo>
                    <a:pt x="645294" y="1093287"/>
                  </a:lnTo>
                  <a:lnTo>
                    <a:pt x="647223" y="1080926"/>
                  </a:lnTo>
                  <a:lnTo>
                    <a:pt x="647656" y="1048330"/>
                  </a:lnTo>
                  <a:lnTo>
                    <a:pt x="651734" y="1014818"/>
                  </a:lnTo>
                  <a:lnTo>
                    <a:pt x="658301" y="981528"/>
                  </a:lnTo>
                  <a:lnTo>
                    <a:pt x="665609" y="948898"/>
                  </a:lnTo>
                  <a:lnTo>
                    <a:pt x="673136" y="913736"/>
                  </a:lnTo>
                  <a:lnTo>
                    <a:pt x="680729" y="876506"/>
                  </a:lnTo>
                  <a:lnTo>
                    <a:pt x="685803" y="849052"/>
                  </a:lnTo>
                  <a:lnTo>
                    <a:pt x="690033" y="820763"/>
                  </a:lnTo>
                  <a:lnTo>
                    <a:pt x="691913" y="794080"/>
                  </a:lnTo>
                  <a:lnTo>
                    <a:pt x="697265" y="765852"/>
                  </a:lnTo>
                  <a:lnTo>
                    <a:pt x="705287" y="736372"/>
                  </a:lnTo>
                  <a:lnTo>
                    <a:pt x="714497" y="706337"/>
                  </a:lnTo>
                  <a:lnTo>
                    <a:pt x="724235" y="678312"/>
                  </a:lnTo>
                  <a:lnTo>
                    <a:pt x="735901" y="650899"/>
                  </a:lnTo>
                  <a:lnTo>
                    <a:pt x="752375" y="621782"/>
                  </a:lnTo>
                  <a:lnTo>
                    <a:pt x="766470" y="594165"/>
                  </a:lnTo>
                  <a:lnTo>
                    <a:pt x="780072" y="566934"/>
                  </a:lnTo>
                  <a:lnTo>
                    <a:pt x="797406" y="537898"/>
                  </a:lnTo>
                  <a:lnTo>
                    <a:pt x="814141" y="508059"/>
                  </a:lnTo>
                  <a:lnTo>
                    <a:pt x="830893" y="478711"/>
                  </a:lnTo>
                  <a:lnTo>
                    <a:pt x="849626" y="451556"/>
                  </a:lnTo>
                  <a:lnTo>
                    <a:pt x="869241" y="425377"/>
                  </a:lnTo>
                  <a:lnTo>
                    <a:pt x="890095" y="399630"/>
                  </a:lnTo>
                  <a:lnTo>
                    <a:pt x="913474" y="374076"/>
                  </a:lnTo>
                  <a:lnTo>
                    <a:pt x="944749" y="348607"/>
                  </a:lnTo>
                  <a:lnTo>
                    <a:pt x="978687" y="324023"/>
                  </a:lnTo>
                  <a:lnTo>
                    <a:pt x="1007882" y="301809"/>
                  </a:lnTo>
                  <a:lnTo>
                    <a:pt x="1034968" y="280646"/>
                  </a:lnTo>
                  <a:lnTo>
                    <a:pt x="1061964" y="260799"/>
                  </a:lnTo>
                  <a:lnTo>
                    <a:pt x="1090896" y="243511"/>
                  </a:lnTo>
                  <a:lnTo>
                    <a:pt x="1127654" y="223543"/>
                  </a:lnTo>
                  <a:lnTo>
                    <a:pt x="1164039" y="206902"/>
                  </a:lnTo>
                  <a:lnTo>
                    <a:pt x="1201631" y="195293"/>
                  </a:lnTo>
                  <a:lnTo>
                    <a:pt x="1235536" y="186490"/>
                  </a:lnTo>
                  <a:lnTo>
                    <a:pt x="1271249" y="182861"/>
                  </a:lnTo>
                  <a:lnTo>
                    <a:pt x="1300505" y="189419"/>
                  </a:lnTo>
                  <a:lnTo>
                    <a:pt x="1312061" y="194853"/>
                  </a:lnTo>
                  <a:lnTo>
                    <a:pt x="1322841" y="202913"/>
                  </a:lnTo>
                  <a:lnTo>
                    <a:pt x="1342641" y="235143"/>
                  </a:lnTo>
                  <a:lnTo>
                    <a:pt x="1350261" y="250735"/>
                  </a:lnTo>
                  <a:lnTo>
                    <a:pt x="1355153" y="288340"/>
                  </a:lnTo>
                  <a:lnTo>
                    <a:pt x="1355555" y="298251"/>
                  </a:lnTo>
                  <a:lnTo>
                    <a:pt x="1344712" y="320552"/>
                  </a:lnTo>
                  <a:lnTo>
                    <a:pt x="1329168" y="344575"/>
                  </a:lnTo>
                  <a:lnTo>
                    <a:pt x="1315658" y="381899"/>
                  </a:lnTo>
                  <a:lnTo>
                    <a:pt x="1309200" y="407118"/>
                  </a:lnTo>
                  <a:lnTo>
                    <a:pt x="1301250" y="434695"/>
                  </a:lnTo>
                  <a:lnTo>
                    <a:pt x="1292918" y="463038"/>
                  </a:lnTo>
                  <a:lnTo>
                    <a:pt x="1286393" y="489746"/>
                  </a:lnTo>
                  <a:lnTo>
                    <a:pt x="1278413" y="517985"/>
                  </a:lnTo>
                  <a:lnTo>
                    <a:pt x="1268376" y="547470"/>
                  </a:lnTo>
                  <a:lnTo>
                    <a:pt x="1255448" y="577507"/>
                  </a:lnTo>
                  <a:lnTo>
                    <a:pt x="1241235" y="607790"/>
                  </a:lnTo>
                  <a:lnTo>
                    <a:pt x="1227299" y="638183"/>
                  </a:lnTo>
                  <a:lnTo>
                    <a:pt x="1215460" y="668623"/>
                  </a:lnTo>
                  <a:lnTo>
                    <a:pt x="1200039" y="696829"/>
                  </a:lnTo>
                  <a:lnTo>
                    <a:pt x="1181896" y="724322"/>
                  </a:lnTo>
                  <a:lnTo>
                    <a:pt x="1162543" y="753474"/>
                  </a:lnTo>
                  <a:lnTo>
                    <a:pt x="1144911" y="783364"/>
                  </a:lnTo>
                  <a:lnTo>
                    <a:pt x="1127761" y="813582"/>
                  </a:lnTo>
                  <a:lnTo>
                    <a:pt x="1108850" y="843946"/>
                  </a:lnTo>
                  <a:lnTo>
                    <a:pt x="1089156" y="874374"/>
                  </a:lnTo>
                  <a:lnTo>
                    <a:pt x="1069115" y="903984"/>
                  </a:lnTo>
                  <a:lnTo>
                    <a:pt x="1048919" y="931255"/>
                  </a:lnTo>
                  <a:lnTo>
                    <a:pt x="1028654" y="959745"/>
                  </a:lnTo>
                  <a:lnTo>
                    <a:pt x="1008358" y="988494"/>
                  </a:lnTo>
                  <a:lnTo>
                    <a:pt x="988049" y="1015382"/>
                  </a:lnTo>
                  <a:lnTo>
                    <a:pt x="967734" y="1041443"/>
                  </a:lnTo>
                  <a:lnTo>
                    <a:pt x="948262" y="1067137"/>
                  </a:lnTo>
                  <a:lnTo>
                    <a:pt x="931142" y="1092668"/>
                  </a:lnTo>
                  <a:lnTo>
                    <a:pt x="912808" y="1118126"/>
                  </a:lnTo>
                  <a:lnTo>
                    <a:pt x="887962" y="1154001"/>
                  </a:lnTo>
                  <a:lnTo>
                    <a:pt x="869876" y="1188337"/>
                  </a:lnTo>
                  <a:lnTo>
                    <a:pt x="853793" y="1223064"/>
                  </a:lnTo>
                  <a:lnTo>
                    <a:pt x="840561" y="1254803"/>
                  </a:lnTo>
                  <a:lnTo>
                    <a:pt x="833535" y="1285655"/>
                  </a:lnTo>
                  <a:lnTo>
                    <a:pt x="831454" y="1316246"/>
                  </a:lnTo>
                  <a:lnTo>
                    <a:pt x="830837" y="1346759"/>
                  </a:lnTo>
                  <a:lnTo>
                    <a:pt x="832912" y="1377248"/>
                  </a:lnTo>
                  <a:lnTo>
                    <a:pt x="838889" y="1407731"/>
                  </a:lnTo>
                  <a:lnTo>
                    <a:pt x="848280" y="1440470"/>
                  </a:lnTo>
                  <a:lnTo>
                    <a:pt x="859529" y="1476981"/>
                  </a:lnTo>
                  <a:lnTo>
                    <a:pt x="870482" y="1514610"/>
                  </a:lnTo>
                  <a:lnTo>
                    <a:pt x="886710" y="1552571"/>
                  </a:lnTo>
                  <a:lnTo>
                    <a:pt x="899552" y="1578785"/>
                  </a:lnTo>
                  <a:lnTo>
                    <a:pt x="910904" y="1607369"/>
                  </a:lnTo>
                  <a:lnTo>
                    <a:pt x="923851" y="1634748"/>
                  </a:lnTo>
                  <a:lnTo>
                    <a:pt x="938073" y="1661875"/>
                  </a:lnTo>
                  <a:lnTo>
                    <a:pt x="952860" y="1690865"/>
                  </a:lnTo>
                  <a:lnTo>
                    <a:pt x="965641" y="1720682"/>
                  </a:lnTo>
                  <a:lnTo>
                    <a:pt x="977812" y="1751715"/>
                  </a:lnTo>
                  <a:lnTo>
                    <a:pt x="991689" y="1785262"/>
                  </a:lnTo>
                  <a:lnTo>
                    <a:pt x="1006322" y="1817670"/>
                  </a:lnTo>
                  <a:lnTo>
                    <a:pt x="1020446" y="1849854"/>
                  </a:lnTo>
                  <a:lnTo>
                    <a:pt x="1032368" y="1883914"/>
                  </a:lnTo>
                  <a:lnTo>
                    <a:pt x="1045569" y="1918806"/>
                  </a:lnTo>
                  <a:lnTo>
                    <a:pt x="1059902" y="1954070"/>
                  </a:lnTo>
                  <a:lnTo>
                    <a:pt x="1074740" y="1989498"/>
                  </a:lnTo>
                  <a:lnTo>
                    <a:pt x="1087543" y="2027257"/>
                  </a:lnTo>
                  <a:lnTo>
                    <a:pt x="1093328" y="2046809"/>
                  </a:lnTo>
                  <a:lnTo>
                    <a:pt x="1098878" y="2066617"/>
                  </a:lnTo>
                  <a:lnTo>
                    <a:pt x="1104271" y="2086596"/>
                  </a:lnTo>
                  <a:lnTo>
                    <a:pt x="1109560" y="2106688"/>
                  </a:lnTo>
                  <a:lnTo>
                    <a:pt x="1114779" y="2126010"/>
                  </a:lnTo>
                  <a:lnTo>
                    <a:pt x="1125094" y="2163283"/>
                  </a:lnTo>
                  <a:lnTo>
                    <a:pt x="1129368" y="2182365"/>
                  </a:lnTo>
                  <a:lnTo>
                    <a:pt x="1133065" y="2201862"/>
                  </a:lnTo>
                  <a:lnTo>
                    <a:pt x="1136376" y="2221632"/>
                  </a:lnTo>
                  <a:lnTo>
                    <a:pt x="1139430" y="2241585"/>
                  </a:lnTo>
                  <a:lnTo>
                    <a:pt x="1142312" y="2261661"/>
                  </a:lnTo>
                  <a:lnTo>
                    <a:pt x="1145081" y="2281818"/>
                  </a:lnTo>
                  <a:lnTo>
                    <a:pt x="1147773" y="2301183"/>
                  </a:lnTo>
                  <a:lnTo>
                    <a:pt x="1153022" y="2338504"/>
                  </a:lnTo>
                  <a:lnTo>
                    <a:pt x="1154761" y="2357600"/>
                  </a:lnTo>
                  <a:lnTo>
                    <a:pt x="1155920" y="2377104"/>
                  </a:lnTo>
                  <a:lnTo>
                    <a:pt x="1156692" y="2396880"/>
                  </a:lnTo>
                  <a:lnTo>
                    <a:pt x="1157551" y="2434658"/>
                  </a:lnTo>
                  <a:lnTo>
                    <a:pt x="1156239" y="2471204"/>
                  </a:lnTo>
                  <a:lnTo>
                    <a:pt x="1150011" y="2507202"/>
                  </a:lnTo>
                  <a:lnTo>
                    <a:pt x="1143857" y="2540699"/>
                  </a:lnTo>
                  <a:lnTo>
                    <a:pt x="1138299" y="2572520"/>
                  </a:lnTo>
                  <a:lnTo>
                    <a:pt x="1133007" y="2603596"/>
                  </a:lnTo>
                  <a:lnTo>
                    <a:pt x="1125575" y="2634340"/>
                  </a:lnTo>
                  <a:lnTo>
                    <a:pt x="1115781" y="2664092"/>
                  </a:lnTo>
                  <a:lnTo>
                    <a:pt x="1102961" y="2691425"/>
                  </a:lnTo>
                  <a:lnTo>
                    <a:pt x="1088797" y="2717685"/>
                  </a:lnTo>
                  <a:lnTo>
                    <a:pt x="1064285" y="2754011"/>
                  </a:lnTo>
                  <a:lnTo>
                    <a:pt x="1035573" y="2783966"/>
                  </a:lnTo>
                  <a:lnTo>
                    <a:pt x="999576" y="2812797"/>
                  </a:lnTo>
                  <a:lnTo>
                    <a:pt x="967670" y="2829512"/>
                  </a:lnTo>
                  <a:lnTo>
                    <a:pt x="935450" y="2845189"/>
                  </a:lnTo>
                  <a:lnTo>
                    <a:pt x="904455" y="2852468"/>
                  </a:lnTo>
                  <a:lnTo>
                    <a:pt x="873822" y="2854624"/>
                  </a:lnTo>
                  <a:lnTo>
                    <a:pt x="843297" y="2851218"/>
                  </a:lnTo>
                  <a:lnTo>
                    <a:pt x="808758" y="2844846"/>
                  </a:lnTo>
                  <a:lnTo>
                    <a:pt x="779804" y="2833551"/>
                  </a:lnTo>
                  <a:lnTo>
                    <a:pt x="751093" y="2819480"/>
                  </a:lnTo>
                  <a:lnTo>
                    <a:pt x="721137" y="2800541"/>
                  </a:lnTo>
                  <a:lnTo>
                    <a:pt x="686757" y="2765303"/>
                  </a:lnTo>
                  <a:lnTo>
                    <a:pt x="664068" y="2735758"/>
                  </a:lnTo>
                  <a:lnTo>
                    <a:pt x="646245" y="2704709"/>
                  </a:lnTo>
                  <a:lnTo>
                    <a:pt x="629393" y="2669921"/>
                  </a:lnTo>
                  <a:lnTo>
                    <a:pt x="610383" y="2636096"/>
                  </a:lnTo>
                  <a:lnTo>
                    <a:pt x="602044" y="2608992"/>
                  </a:lnTo>
                  <a:lnTo>
                    <a:pt x="593258" y="2582270"/>
                  </a:lnTo>
                  <a:lnTo>
                    <a:pt x="584556" y="2555436"/>
                  </a:lnTo>
                  <a:lnTo>
                    <a:pt x="577866" y="2526577"/>
                  </a:lnTo>
                  <a:lnTo>
                    <a:pt x="572070" y="2496816"/>
                  </a:lnTo>
                  <a:lnTo>
                    <a:pt x="566672" y="2466657"/>
                  </a:lnTo>
                  <a:lnTo>
                    <a:pt x="561451" y="2436319"/>
                  </a:lnTo>
                  <a:lnTo>
                    <a:pt x="558566" y="2403644"/>
                  </a:lnTo>
                  <a:lnTo>
                    <a:pt x="556437" y="2370213"/>
                  </a:lnTo>
                  <a:lnTo>
                    <a:pt x="552668" y="2338421"/>
                  </a:lnTo>
                  <a:lnTo>
                    <a:pt x="548171" y="2305101"/>
                  </a:lnTo>
                  <a:lnTo>
                    <a:pt x="544197" y="2270536"/>
                  </a:lnTo>
                  <a:lnTo>
                    <a:pt x="542431" y="2235418"/>
                  </a:lnTo>
                  <a:lnTo>
                    <a:pt x="541645" y="2200055"/>
                  </a:lnTo>
                  <a:lnTo>
                    <a:pt x="541297" y="2165429"/>
                  </a:lnTo>
                  <a:lnTo>
                    <a:pt x="541142" y="2133107"/>
                  </a:lnTo>
                  <a:lnTo>
                    <a:pt x="541073" y="2099550"/>
                  </a:lnTo>
                  <a:lnTo>
                    <a:pt x="541042" y="2064880"/>
                  </a:lnTo>
                  <a:lnTo>
                    <a:pt x="541028" y="2029716"/>
                  </a:lnTo>
                  <a:lnTo>
                    <a:pt x="541022" y="1996590"/>
                  </a:lnTo>
                  <a:lnTo>
                    <a:pt x="541020" y="1964087"/>
                  </a:lnTo>
                  <a:lnTo>
                    <a:pt x="541018" y="1929886"/>
                  </a:lnTo>
                  <a:lnTo>
                    <a:pt x="543276" y="1897188"/>
                  </a:lnTo>
                  <a:lnTo>
                    <a:pt x="547101" y="1865722"/>
                  </a:lnTo>
                  <a:lnTo>
                    <a:pt x="551624" y="1834803"/>
                  </a:lnTo>
                  <a:lnTo>
                    <a:pt x="554198" y="1804128"/>
                  </a:lnTo>
                  <a:lnTo>
                    <a:pt x="556189" y="1773562"/>
                  </a:lnTo>
                  <a:lnTo>
                    <a:pt x="559896" y="1743043"/>
                  </a:lnTo>
                  <a:lnTo>
                    <a:pt x="562108" y="1714804"/>
                  </a:lnTo>
                  <a:lnTo>
                    <a:pt x="563938" y="1688142"/>
                  </a:lnTo>
                  <a:lnTo>
                    <a:pt x="567573" y="1662181"/>
                  </a:lnTo>
                  <a:lnTo>
                    <a:pt x="569753" y="1636532"/>
                  </a:lnTo>
                  <a:lnTo>
                    <a:pt x="573238" y="1600549"/>
                  </a:lnTo>
                  <a:lnTo>
                    <a:pt x="577376" y="1570697"/>
                  </a:lnTo>
                  <a:lnTo>
                    <a:pt x="580859" y="1548023"/>
                  </a:lnTo>
                  <a:lnTo>
                    <a:pt x="584996" y="1528322"/>
                  </a:lnTo>
                  <a:lnTo>
                    <a:pt x="586670" y="1490245"/>
                  </a:lnTo>
                  <a:lnTo>
                    <a:pt x="586707" y="1486738"/>
                  </a:lnTo>
                  <a:lnTo>
                    <a:pt x="584466" y="1482922"/>
                  </a:lnTo>
                  <a:lnTo>
                    <a:pt x="579431" y="1476700"/>
                  </a:lnTo>
                  <a:lnTo>
                    <a:pt x="578333" y="1483319"/>
                  </a:lnTo>
                  <a:lnTo>
                    <a:pt x="573099" y="1500055"/>
                  </a:lnTo>
                  <a:lnTo>
                    <a:pt x="572565" y="1504841"/>
                  </a:lnTo>
                  <a:lnTo>
                    <a:pt x="559576" y="1538019"/>
                  </a:lnTo>
                  <a:lnTo>
                    <a:pt x="552868" y="1571945"/>
                  </a:lnTo>
                  <a:lnTo>
                    <a:pt x="541801" y="1605307"/>
                  </a:lnTo>
                  <a:lnTo>
                    <a:pt x="535887" y="1642003"/>
                  </a:lnTo>
                  <a:lnTo>
                    <a:pt x="526045" y="1679688"/>
                  </a:lnTo>
                  <a:lnTo>
                    <a:pt x="519405" y="1707248"/>
                  </a:lnTo>
                  <a:lnTo>
                    <a:pt x="513632" y="1735584"/>
                  </a:lnTo>
                  <a:lnTo>
                    <a:pt x="508244" y="1762289"/>
                  </a:lnTo>
                  <a:lnTo>
                    <a:pt x="500769" y="1790527"/>
                  </a:lnTo>
                  <a:lnTo>
                    <a:pt x="493496" y="1820856"/>
                  </a:lnTo>
                  <a:lnTo>
                    <a:pt x="490264" y="1854092"/>
                  </a:lnTo>
                  <a:lnTo>
                    <a:pt x="484311" y="1886361"/>
                  </a:lnTo>
                  <a:lnTo>
                    <a:pt x="476868" y="1917636"/>
                  </a:lnTo>
                  <a:lnTo>
                    <a:pt x="470738" y="1948470"/>
                  </a:lnTo>
                  <a:lnTo>
                    <a:pt x="465191" y="1981364"/>
                  </a:lnTo>
                  <a:lnTo>
                    <a:pt x="459057" y="2014893"/>
                  </a:lnTo>
                  <a:lnTo>
                    <a:pt x="450686" y="2046728"/>
                  </a:lnTo>
                  <a:lnTo>
                    <a:pt x="443579" y="2077811"/>
                  </a:lnTo>
                  <a:lnTo>
                    <a:pt x="437598" y="2109405"/>
                  </a:lnTo>
                  <a:lnTo>
                    <a:pt x="432118" y="2143203"/>
                  </a:lnTo>
                  <a:lnTo>
                    <a:pt x="422344" y="2175722"/>
                  </a:lnTo>
                  <a:lnTo>
                    <a:pt x="410380" y="2207108"/>
                  </a:lnTo>
                  <a:lnTo>
                    <a:pt x="399419" y="2237990"/>
                  </a:lnTo>
                  <a:lnTo>
                    <a:pt x="386645" y="2268650"/>
                  </a:lnTo>
                  <a:lnTo>
                    <a:pt x="371654" y="2298363"/>
                  </a:lnTo>
                  <a:lnTo>
                    <a:pt x="353703" y="2325679"/>
                  </a:lnTo>
                  <a:lnTo>
                    <a:pt x="324556" y="2360813"/>
                  </a:lnTo>
                  <a:lnTo>
                    <a:pt x="294471" y="2392672"/>
                  </a:lnTo>
                  <a:lnTo>
                    <a:pt x="264108" y="2419515"/>
                  </a:lnTo>
                  <a:lnTo>
                    <a:pt x="233663" y="2443555"/>
                  </a:lnTo>
                  <a:lnTo>
                    <a:pt x="203193" y="2458675"/>
                  </a:lnTo>
                  <a:lnTo>
                    <a:pt x="172716" y="2468517"/>
                  </a:lnTo>
                  <a:lnTo>
                    <a:pt x="154655" y="2469601"/>
                  </a:lnTo>
                  <a:lnTo>
                    <a:pt x="122363" y="2463398"/>
                  </a:lnTo>
                  <a:lnTo>
                    <a:pt x="99190" y="2452419"/>
                  </a:lnTo>
                  <a:lnTo>
                    <a:pt x="73840" y="2426608"/>
                  </a:lnTo>
                  <a:lnTo>
                    <a:pt x="54332" y="2398620"/>
                  </a:lnTo>
                  <a:lnTo>
                    <a:pt x="42437" y="2363046"/>
                  </a:lnTo>
                  <a:lnTo>
                    <a:pt x="36358" y="2335236"/>
                  </a:lnTo>
                  <a:lnTo>
                    <a:pt x="28575" y="2308201"/>
                  </a:lnTo>
                  <a:lnTo>
                    <a:pt x="20319" y="2280381"/>
                  </a:lnTo>
                  <a:lnTo>
                    <a:pt x="13827" y="2248261"/>
                  </a:lnTo>
                  <a:lnTo>
                    <a:pt x="10377" y="2216487"/>
                  </a:lnTo>
                  <a:lnTo>
                    <a:pt x="7997" y="2184586"/>
                  </a:lnTo>
                  <a:lnTo>
                    <a:pt x="4117" y="2150651"/>
                  </a:lnTo>
                  <a:lnTo>
                    <a:pt x="1829" y="2115814"/>
                  </a:lnTo>
                  <a:lnTo>
                    <a:pt x="811" y="2080576"/>
                  </a:lnTo>
                  <a:lnTo>
                    <a:pt x="359" y="2045158"/>
                  </a:lnTo>
                  <a:lnTo>
                    <a:pt x="158" y="2009662"/>
                  </a:lnTo>
                  <a:lnTo>
                    <a:pt x="69" y="1973283"/>
                  </a:lnTo>
                  <a:lnTo>
                    <a:pt x="45" y="1954100"/>
                  </a:lnTo>
                  <a:lnTo>
                    <a:pt x="29" y="1934537"/>
                  </a:lnTo>
                  <a:lnTo>
                    <a:pt x="12" y="1896997"/>
                  </a:lnTo>
                  <a:lnTo>
                    <a:pt x="4" y="1859710"/>
                  </a:lnTo>
                  <a:lnTo>
                    <a:pt x="2" y="1840284"/>
                  </a:lnTo>
                  <a:lnTo>
                    <a:pt x="0" y="1820560"/>
                  </a:lnTo>
                  <a:lnTo>
                    <a:pt x="2256" y="1782841"/>
                  </a:lnTo>
                  <a:lnTo>
                    <a:pt x="5235" y="1746320"/>
                  </a:lnTo>
                  <a:lnTo>
                    <a:pt x="6559" y="1710334"/>
                  </a:lnTo>
                  <a:lnTo>
                    <a:pt x="7147" y="1674584"/>
                  </a:lnTo>
                  <a:lnTo>
                    <a:pt x="8255" y="1638940"/>
                  </a:lnTo>
                  <a:lnTo>
                    <a:pt x="11570" y="1603343"/>
                  </a:lnTo>
                  <a:lnTo>
                    <a:pt x="13607" y="1567766"/>
                  </a:lnTo>
                  <a:lnTo>
                    <a:pt x="16206" y="1532199"/>
                  </a:lnTo>
                  <a:lnTo>
                    <a:pt x="23006" y="1496635"/>
                  </a:lnTo>
                  <a:lnTo>
                    <a:pt x="29415" y="1461074"/>
                  </a:lnTo>
                  <a:lnTo>
                    <a:pt x="35085" y="1426360"/>
                  </a:lnTo>
                  <a:lnTo>
                    <a:pt x="40428" y="1393998"/>
                  </a:lnTo>
                  <a:lnTo>
                    <a:pt x="47882" y="1360424"/>
                  </a:lnTo>
                  <a:lnTo>
                    <a:pt x="56840" y="1325746"/>
                  </a:lnTo>
                  <a:lnTo>
                    <a:pt x="66465" y="1290578"/>
                  </a:lnTo>
                  <a:lnTo>
                    <a:pt x="76388" y="1257451"/>
                  </a:lnTo>
                  <a:lnTo>
                    <a:pt x="87289" y="1224948"/>
                  </a:lnTo>
                  <a:lnTo>
                    <a:pt x="100600" y="1190746"/>
                  </a:lnTo>
                  <a:lnTo>
                    <a:pt x="112725" y="1158047"/>
                  </a:lnTo>
                  <a:lnTo>
                    <a:pt x="123759" y="1126581"/>
                  </a:lnTo>
                  <a:lnTo>
                    <a:pt x="134307" y="1095663"/>
                  </a:lnTo>
                  <a:lnTo>
                    <a:pt x="144640" y="1067246"/>
                  </a:lnTo>
                  <a:lnTo>
                    <a:pt x="154876" y="1039658"/>
                  </a:lnTo>
                  <a:lnTo>
                    <a:pt x="165070" y="1010464"/>
                  </a:lnTo>
                  <a:lnTo>
                    <a:pt x="175245" y="982813"/>
                  </a:lnTo>
                  <a:lnTo>
                    <a:pt x="184565" y="956413"/>
                  </a:lnTo>
                  <a:lnTo>
                    <a:pt x="195419" y="918596"/>
                  </a:lnTo>
                  <a:lnTo>
                    <a:pt x="208136" y="885566"/>
                  </a:lnTo>
                  <a:lnTo>
                    <a:pt x="217643" y="855177"/>
                  </a:lnTo>
                  <a:lnTo>
                    <a:pt x="226988" y="817906"/>
                  </a:lnTo>
                  <a:lnTo>
                    <a:pt x="236217" y="782892"/>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62"/>
            <p:cNvSpPr/>
            <p:nvPr/>
          </p:nvSpPr>
          <p:spPr>
            <a:xfrm>
              <a:off x="274319" y="5958839"/>
              <a:ext cx="350521" cy="380268"/>
            </a:xfrm>
            <a:custGeom>
              <a:avLst/>
              <a:gdLst/>
              <a:ahLst/>
              <a:cxnLst/>
              <a:rect l="0" t="0" r="0" b="0"/>
              <a:pathLst>
                <a:path w="350521" h="380268">
                  <a:moveTo>
                    <a:pt x="350520" y="0"/>
                  </a:moveTo>
                  <a:lnTo>
                    <a:pt x="344437" y="6930"/>
                  </a:lnTo>
                  <a:lnTo>
                    <a:pt x="317055" y="40615"/>
                  </a:lnTo>
                  <a:lnTo>
                    <a:pt x="288971" y="73123"/>
                  </a:lnTo>
                  <a:lnTo>
                    <a:pt x="262481" y="106239"/>
                  </a:lnTo>
                  <a:lnTo>
                    <a:pt x="229138" y="142862"/>
                  </a:lnTo>
                  <a:lnTo>
                    <a:pt x="207108" y="170175"/>
                  </a:lnTo>
                  <a:lnTo>
                    <a:pt x="185182" y="198400"/>
                  </a:lnTo>
                  <a:lnTo>
                    <a:pt x="161325" y="225056"/>
                  </a:lnTo>
                  <a:lnTo>
                    <a:pt x="138869" y="251014"/>
                  </a:lnTo>
                  <a:lnTo>
                    <a:pt x="117600" y="276662"/>
                  </a:lnTo>
                  <a:lnTo>
                    <a:pt x="86586" y="313209"/>
                  </a:lnTo>
                  <a:lnTo>
                    <a:pt x="56794" y="340876"/>
                  </a:lnTo>
                  <a:lnTo>
                    <a:pt x="20091" y="375429"/>
                  </a:lnTo>
                  <a:lnTo>
                    <a:pt x="13727" y="378524"/>
                  </a:lnTo>
                  <a:lnTo>
                    <a:pt x="5385" y="380267"/>
                  </a:lnTo>
                  <a:lnTo>
                    <a:pt x="3590" y="379665"/>
                  </a:lnTo>
                  <a:lnTo>
                    <a:pt x="2393" y="378417"/>
                  </a:lnTo>
                  <a:lnTo>
                    <a:pt x="1596" y="376738"/>
                  </a:lnTo>
                  <a:lnTo>
                    <a:pt x="0" y="358141"/>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163"/>
            <p:cNvSpPr/>
            <p:nvPr/>
          </p:nvSpPr>
          <p:spPr>
            <a:xfrm>
              <a:off x="419100" y="5897880"/>
              <a:ext cx="220980" cy="556260"/>
            </a:xfrm>
            <a:custGeom>
              <a:avLst/>
              <a:gdLst/>
              <a:ahLst/>
              <a:cxnLst/>
              <a:rect l="0" t="0" r="0" b="0"/>
              <a:pathLst>
                <a:path w="220980" h="556260">
                  <a:moveTo>
                    <a:pt x="0" y="0"/>
                  </a:moveTo>
                  <a:lnTo>
                    <a:pt x="0" y="10605"/>
                  </a:lnTo>
                  <a:lnTo>
                    <a:pt x="12997" y="47047"/>
                  </a:lnTo>
                  <a:lnTo>
                    <a:pt x="27434" y="80977"/>
                  </a:lnTo>
                  <a:lnTo>
                    <a:pt x="44817" y="115715"/>
                  </a:lnTo>
                  <a:lnTo>
                    <a:pt x="55478" y="142022"/>
                  </a:lnTo>
                  <a:lnTo>
                    <a:pt x="65861" y="173469"/>
                  </a:lnTo>
                  <a:lnTo>
                    <a:pt x="78378" y="204944"/>
                  </a:lnTo>
                  <a:lnTo>
                    <a:pt x="91561" y="235866"/>
                  </a:lnTo>
                  <a:lnTo>
                    <a:pt x="103065" y="266542"/>
                  </a:lnTo>
                  <a:lnTo>
                    <a:pt x="116080" y="299368"/>
                  </a:lnTo>
                  <a:lnTo>
                    <a:pt x="130331" y="332866"/>
                  </a:lnTo>
                  <a:lnTo>
                    <a:pt x="145131" y="364687"/>
                  </a:lnTo>
                  <a:lnTo>
                    <a:pt x="157918" y="395762"/>
                  </a:lnTo>
                  <a:lnTo>
                    <a:pt x="169246" y="426508"/>
                  </a:lnTo>
                  <a:lnTo>
                    <a:pt x="179924" y="457105"/>
                  </a:lnTo>
                  <a:lnTo>
                    <a:pt x="195457" y="494801"/>
                  </a:lnTo>
                  <a:lnTo>
                    <a:pt x="214182" y="530949"/>
                  </a:lnTo>
                  <a:lnTo>
                    <a:pt x="220979" y="556259"/>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 name="SMARTInkShape-Group28"/>
          <p:cNvGrpSpPr/>
          <p:nvPr/>
        </p:nvGrpSpPr>
        <p:grpSpPr>
          <a:xfrm>
            <a:off x="1280171" y="4618076"/>
            <a:ext cx="647548" cy="1919885"/>
            <a:chOff x="1280171" y="4618076"/>
            <a:chExt cx="647548" cy="1919885"/>
          </a:xfrm>
        </p:grpSpPr>
        <p:sp>
          <p:nvSpPr>
            <p:cNvPr id="8" name="SMARTInkShape-164"/>
            <p:cNvSpPr/>
            <p:nvPr/>
          </p:nvSpPr>
          <p:spPr>
            <a:xfrm>
              <a:off x="1280171" y="4618076"/>
              <a:ext cx="647548" cy="1264345"/>
            </a:xfrm>
            <a:custGeom>
              <a:avLst/>
              <a:gdLst/>
              <a:ahLst/>
              <a:cxnLst/>
              <a:rect l="0" t="0" r="0" b="0"/>
              <a:pathLst>
                <a:path w="647548" h="1264345">
                  <a:moveTo>
                    <a:pt x="121908" y="403504"/>
                  </a:moveTo>
                  <a:lnTo>
                    <a:pt x="117863" y="399458"/>
                  </a:lnTo>
                  <a:lnTo>
                    <a:pt x="115877" y="395214"/>
                  </a:lnTo>
                  <a:lnTo>
                    <a:pt x="115348" y="392897"/>
                  </a:lnTo>
                  <a:lnTo>
                    <a:pt x="95286" y="362540"/>
                  </a:lnTo>
                  <a:lnTo>
                    <a:pt x="85684" y="327118"/>
                  </a:lnTo>
                  <a:lnTo>
                    <a:pt x="78315" y="302651"/>
                  </a:lnTo>
                  <a:lnTo>
                    <a:pt x="71232" y="266108"/>
                  </a:lnTo>
                  <a:lnTo>
                    <a:pt x="64874" y="228212"/>
                  </a:lnTo>
                  <a:lnTo>
                    <a:pt x="61466" y="190139"/>
                  </a:lnTo>
                  <a:lnTo>
                    <a:pt x="61017" y="152890"/>
                  </a:lnTo>
                  <a:lnTo>
                    <a:pt x="60957" y="120504"/>
                  </a:lnTo>
                  <a:lnTo>
                    <a:pt x="66981" y="85582"/>
                  </a:lnTo>
                  <a:lnTo>
                    <a:pt x="70356" y="68851"/>
                  </a:lnTo>
                  <a:lnTo>
                    <a:pt x="86453" y="32700"/>
                  </a:lnTo>
                  <a:lnTo>
                    <a:pt x="101598" y="12793"/>
                  </a:lnTo>
                  <a:lnTo>
                    <a:pt x="106673" y="9721"/>
                  </a:lnTo>
                  <a:lnTo>
                    <a:pt x="111750" y="7509"/>
                  </a:lnTo>
                  <a:lnTo>
                    <a:pt x="119369" y="2350"/>
                  </a:lnTo>
                  <a:lnTo>
                    <a:pt x="128023" y="0"/>
                  </a:lnTo>
                  <a:lnTo>
                    <a:pt x="137619" y="5722"/>
                  </a:lnTo>
                  <a:lnTo>
                    <a:pt x="140002" y="6235"/>
                  </a:lnTo>
                  <a:lnTo>
                    <a:pt x="144908" y="11322"/>
                  </a:lnTo>
                  <a:lnTo>
                    <a:pt x="172687" y="46783"/>
                  </a:lnTo>
                  <a:lnTo>
                    <a:pt x="185630" y="80212"/>
                  </a:lnTo>
                  <a:lnTo>
                    <a:pt x="198138" y="114519"/>
                  </a:lnTo>
                  <a:lnTo>
                    <a:pt x="210812" y="152119"/>
                  </a:lnTo>
                  <a:lnTo>
                    <a:pt x="218711" y="182538"/>
                  </a:lnTo>
                  <a:lnTo>
                    <a:pt x="226755" y="220625"/>
                  </a:lnTo>
                  <a:lnTo>
                    <a:pt x="234796" y="258724"/>
                  </a:lnTo>
                  <a:lnTo>
                    <a:pt x="244312" y="296824"/>
                  </a:lnTo>
                  <a:lnTo>
                    <a:pt x="255745" y="334077"/>
                  </a:lnTo>
                  <a:lnTo>
                    <a:pt x="261132" y="370567"/>
                  </a:lnTo>
                  <a:lnTo>
                    <a:pt x="264219" y="377012"/>
                  </a:lnTo>
                  <a:lnTo>
                    <a:pt x="266803" y="385400"/>
                  </a:lnTo>
                  <a:lnTo>
                    <a:pt x="274279" y="395843"/>
                  </a:lnTo>
                  <a:lnTo>
                    <a:pt x="278345" y="391826"/>
                  </a:lnTo>
                  <a:lnTo>
                    <a:pt x="280336" y="387589"/>
                  </a:lnTo>
                  <a:lnTo>
                    <a:pt x="280867" y="385274"/>
                  </a:lnTo>
                  <a:lnTo>
                    <a:pt x="286956" y="374628"/>
                  </a:lnTo>
                  <a:lnTo>
                    <a:pt x="290474" y="361834"/>
                  </a:lnTo>
                  <a:lnTo>
                    <a:pt x="312091" y="327243"/>
                  </a:lnTo>
                  <a:lnTo>
                    <a:pt x="327621" y="290787"/>
                  </a:lnTo>
                  <a:lnTo>
                    <a:pt x="337518" y="274433"/>
                  </a:lnTo>
                  <a:lnTo>
                    <a:pt x="348917" y="256605"/>
                  </a:lnTo>
                  <a:lnTo>
                    <a:pt x="359915" y="237494"/>
                  </a:lnTo>
                  <a:lnTo>
                    <a:pt x="393793" y="200399"/>
                  </a:lnTo>
                  <a:lnTo>
                    <a:pt x="429255" y="164749"/>
                  </a:lnTo>
                  <a:lnTo>
                    <a:pt x="460576" y="135111"/>
                  </a:lnTo>
                  <a:lnTo>
                    <a:pt x="497969" y="116781"/>
                  </a:lnTo>
                  <a:lnTo>
                    <a:pt x="536007" y="102116"/>
                  </a:lnTo>
                  <a:lnTo>
                    <a:pt x="556178" y="100561"/>
                  </a:lnTo>
                  <a:lnTo>
                    <a:pt x="594196" y="108170"/>
                  </a:lnTo>
                  <a:lnTo>
                    <a:pt x="607285" y="114490"/>
                  </a:lnTo>
                  <a:lnTo>
                    <a:pt x="623339" y="128257"/>
                  </a:lnTo>
                  <a:lnTo>
                    <a:pt x="642255" y="153220"/>
                  </a:lnTo>
                  <a:lnTo>
                    <a:pt x="645274" y="161315"/>
                  </a:lnTo>
                  <a:lnTo>
                    <a:pt x="647476" y="196320"/>
                  </a:lnTo>
                  <a:lnTo>
                    <a:pt x="647547" y="201881"/>
                  </a:lnTo>
                  <a:lnTo>
                    <a:pt x="633350" y="236406"/>
                  </a:lnTo>
                  <a:lnTo>
                    <a:pt x="619021" y="268798"/>
                  </a:lnTo>
                  <a:lnTo>
                    <a:pt x="592413" y="304766"/>
                  </a:lnTo>
                  <a:lnTo>
                    <a:pt x="558251" y="340329"/>
                  </a:lnTo>
                  <a:lnTo>
                    <a:pt x="525029" y="372889"/>
                  </a:lnTo>
                  <a:lnTo>
                    <a:pt x="487571" y="400611"/>
                  </a:lnTo>
                  <a:lnTo>
                    <a:pt x="455587" y="426317"/>
                  </a:lnTo>
                  <a:lnTo>
                    <a:pt x="419617" y="450808"/>
                  </a:lnTo>
                  <a:lnTo>
                    <a:pt x="383706" y="482165"/>
                  </a:lnTo>
                  <a:lnTo>
                    <a:pt x="364403" y="497138"/>
                  </a:lnTo>
                  <a:lnTo>
                    <a:pt x="360917" y="502410"/>
                  </a:lnTo>
                  <a:lnTo>
                    <a:pt x="351731" y="526896"/>
                  </a:lnTo>
                  <a:lnTo>
                    <a:pt x="350616" y="549671"/>
                  </a:lnTo>
                  <a:lnTo>
                    <a:pt x="359920" y="584279"/>
                  </a:lnTo>
                  <a:lnTo>
                    <a:pt x="376013" y="621207"/>
                  </a:lnTo>
                  <a:lnTo>
                    <a:pt x="391158" y="656404"/>
                  </a:lnTo>
                  <a:lnTo>
                    <a:pt x="409881" y="693254"/>
                  </a:lnTo>
                  <a:lnTo>
                    <a:pt x="421315" y="723581"/>
                  </a:lnTo>
                  <a:lnTo>
                    <a:pt x="437810" y="760115"/>
                  </a:lnTo>
                  <a:lnTo>
                    <a:pt x="451541" y="789883"/>
                  </a:lnTo>
                  <a:lnTo>
                    <a:pt x="462194" y="820152"/>
                  </a:lnTo>
                  <a:lnTo>
                    <a:pt x="474852" y="850570"/>
                  </a:lnTo>
                  <a:lnTo>
                    <a:pt x="484342" y="881031"/>
                  </a:lnTo>
                  <a:lnTo>
                    <a:pt x="492515" y="911506"/>
                  </a:lnTo>
                  <a:lnTo>
                    <a:pt x="500299" y="941984"/>
                  </a:lnTo>
                  <a:lnTo>
                    <a:pt x="507121" y="972464"/>
                  </a:lnTo>
                  <a:lnTo>
                    <a:pt x="509519" y="1003790"/>
                  </a:lnTo>
                  <a:lnTo>
                    <a:pt x="511076" y="1038660"/>
                  </a:lnTo>
                  <a:lnTo>
                    <a:pt x="515677" y="1070817"/>
                  </a:lnTo>
                  <a:lnTo>
                    <a:pt x="516569" y="1101794"/>
                  </a:lnTo>
                  <a:lnTo>
                    <a:pt x="512695" y="1131575"/>
                  </a:lnTo>
                  <a:lnTo>
                    <a:pt x="510956" y="1167080"/>
                  </a:lnTo>
                  <a:lnTo>
                    <a:pt x="508398" y="1191935"/>
                  </a:lnTo>
                  <a:lnTo>
                    <a:pt x="500019" y="1212282"/>
                  </a:lnTo>
                  <a:lnTo>
                    <a:pt x="482365" y="1242532"/>
                  </a:lnTo>
                  <a:lnTo>
                    <a:pt x="464263" y="1256104"/>
                  </a:lnTo>
                  <a:lnTo>
                    <a:pt x="454406" y="1260803"/>
                  </a:lnTo>
                  <a:lnTo>
                    <a:pt x="419074" y="1264344"/>
                  </a:lnTo>
                  <a:lnTo>
                    <a:pt x="401587" y="1262241"/>
                  </a:lnTo>
                  <a:lnTo>
                    <a:pt x="376967" y="1253945"/>
                  </a:lnTo>
                  <a:lnTo>
                    <a:pt x="340410" y="1227989"/>
                  </a:lnTo>
                  <a:lnTo>
                    <a:pt x="315111" y="1193065"/>
                  </a:lnTo>
                  <a:lnTo>
                    <a:pt x="295820" y="1157500"/>
                  </a:lnTo>
                  <a:lnTo>
                    <a:pt x="276054" y="1125764"/>
                  </a:lnTo>
                  <a:lnTo>
                    <a:pt x="264493" y="1092555"/>
                  </a:lnTo>
                  <a:lnTo>
                    <a:pt x="249667" y="1059466"/>
                  </a:lnTo>
                  <a:lnTo>
                    <a:pt x="242724" y="1026213"/>
                  </a:lnTo>
                  <a:lnTo>
                    <a:pt x="237495" y="991328"/>
                  </a:lnTo>
                  <a:lnTo>
                    <a:pt x="231226" y="954741"/>
                  </a:lnTo>
                  <a:lnTo>
                    <a:pt x="229109" y="922177"/>
                  </a:lnTo>
                  <a:lnTo>
                    <a:pt x="228691" y="891285"/>
                  </a:lnTo>
                  <a:lnTo>
                    <a:pt x="232999" y="860723"/>
                  </a:lnTo>
                  <a:lnTo>
                    <a:pt x="229337" y="826652"/>
                  </a:lnTo>
                  <a:lnTo>
                    <a:pt x="234718" y="793911"/>
                  </a:lnTo>
                  <a:lnTo>
                    <a:pt x="236393" y="783605"/>
                  </a:lnTo>
                  <a:lnTo>
                    <a:pt x="242109" y="767832"/>
                  </a:lnTo>
                  <a:lnTo>
                    <a:pt x="243826" y="746518"/>
                  </a:lnTo>
                  <a:lnTo>
                    <a:pt x="243829" y="771098"/>
                  </a:lnTo>
                  <a:lnTo>
                    <a:pt x="250978" y="807534"/>
                  </a:lnTo>
                  <a:lnTo>
                    <a:pt x="251386" y="838869"/>
                  </a:lnTo>
                  <a:lnTo>
                    <a:pt x="249178" y="868526"/>
                  </a:lnTo>
                  <a:lnTo>
                    <a:pt x="243686" y="906450"/>
                  </a:lnTo>
                  <a:lnTo>
                    <a:pt x="237361" y="944527"/>
                  </a:lnTo>
                  <a:lnTo>
                    <a:pt x="231199" y="980241"/>
                  </a:lnTo>
                  <a:lnTo>
                    <a:pt x="229104" y="1012633"/>
                  </a:lnTo>
                  <a:lnTo>
                    <a:pt x="226484" y="1033566"/>
                  </a:lnTo>
                  <a:lnTo>
                    <a:pt x="215611" y="1066285"/>
                  </a:lnTo>
                  <a:lnTo>
                    <a:pt x="199778" y="1099227"/>
                  </a:lnTo>
                  <a:lnTo>
                    <a:pt x="181384" y="1120787"/>
                  </a:lnTo>
                  <a:lnTo>
                    <a:pt x="173460" y="1124463"/>
                  </a:lnTo>
                  <a:lnTo>
                    <a:pt x="139584" y="1127232"/>
                  </a:lnTo>
                  <a:lnTo>
                    <a:pt x="124417" y="1123307"/>
                  </a:lnTo>
                  <a:lnTo>
                    <a:pt x="88887" y="1106145"/>
                  </a:lnTo>
                  <a:lnTo>
                    <a:pt x="74495" y="1093353"/>
                  </a:lnTo>
                  <a:lnTo>
                    <a:pt x="47495" y="1056506"/>
                  </a:lnTo>
                  <a:lnTo>
                    <a:pt x="36360" y="1037535"/>
                  </a:lnTo>
                  <a:lnTo>
                    <a:pt x="28007" y="1024808"/>
                  </a:lnTo>
                  <a:lnTo>
                    <a:pt x="15746" y="991301"/>
                  </a:lnTo>
                  <a:lnTo>
                    <a:pt x="5171" y="959973"/>
                  </a:lnTo>
                  <a:lnTo>
                    <a:pt x="1012" y="928478"/>
                  </a:lnTo>
                  <a:lnTo>
                    <a:pt x="191" y="892781"/>
                  </a:lnTo>
                  <a:lnTo>
                    <a:pt x="28" y="856974"/>
                  </a:lnTo>
                  <a:lnTo>
                    <a:pt x="0" y="827331"/>
                  </a:lnTo>
                  <a:lnTo>
                    <a:pt x="6074" y="792211"/>
                  </a:lnTo>
                  <a:lnTo>
                    <a:pt x="15427" y="755797"/>
                  </a:lnTo>
                  <a:lnTo>
                    <a:pt x="21382" y="719848"/>
                  </a:lnTo>
                  <a:lnTo>
                    <a:pt x="26459" y="690182"/>
                  </a:lnTo>
                  <a:lnTo>
                    <a:pt x="35760" y="655053"/>
                  </a:lnTo>
                  <a:lnTo>
                    <a:pt x="45750" y="618637"/>
                  </a:lnTo>
                  <a:lnTo>
                    <a:pt x="59922" y="586734"/>
                  </a:lnTo>
                  <a:lnTo>
                    <a:pt x="72944" y="555126"/>
                  </a:lnTo>
                  <a:lnTo>
                    <a:pt x="83669" y="519406"/>
                  </a:lnTo>
                  <a:lnTo>
                    <a:pt x="95644" y="485152"/>
                  </a:lnTo>
                  <a:lnTo>
                    <a:pt x="98750" y="448343"/>
                  </a:lnTo>
                  <a:lnTo>
                    <a:pt x="99049" y="426363"/>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65"/>
            <p:cNvSpPr/>
            <p:nvPr/>
          </p:nvSpPr>
          <p:spPr>
            <a:xfrm>
              <a:off x="1379220" y="5928360"/>
              <a:ext cx="129540" cy="266701"/>
            </a:xfrm>
            <a:custGeom>
              <a:avLst/>
              <a:gdLst/>
              <a:ahLst/>
              <a:cxnLst/>
              <a:rect l="0" t="0" r="0" b="0"/>
              <a:pathLst>
                <a:path w="129540" h="266701">
                  <a:moveTo>
                    <a:pt x="0" y="0"/>
                  </a:moveTo>
                  <a:lnTo>
                    <a:pt x="846" y="26491"/>
                  </a:lnTo>
                  <a:lnTo>
                    <a:pt x="13843" y="57668"/>
                  </a:lnTo>
                  <a:lnTo>
                    <a:pt x="24798" y="82468"/>
                  </a:lnTo>
                  <a:lnTo>
                    <a:pt x="33873" y="116290"/>
                  </a:lnTo>
                  <a:lnTo>
                    <a:pt x="46725" y="145370"/>
                  </a:lnTo>
                  <a:lnTo>
                    <a:pt x="66238" y="181491"/>
                  </a:lnTo>
                  <a:lnTo>
                    <a:pt x="91466" y="218539"/>
                  </a:lnTo>
                  <a:lnTo>
                    <a:pt x="116395" y="256397"/>
                  </a:lnTo>
                  <a:lnTo>
                    <a:pt x="121722" y="262121"/>
                  </a:lnTo>
                  <a:lnTo>
                    <a:pt x="129539" y="266700"/>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66"/>
            <p:cNvSpPr/>
            <p:nvPr/>
          </p:nvSpPr>
          <p:spPr>
            <a:xfrm>
              <a:off x="1394459" y="5989319"/>
              <a:ext cx="236221" cy="548642"/>
            </a:xfrm>
            <a:custGeom>
              <a:avLst/>
              <a:gdLst/>
              <a:ahLst/>
              <a:cxnLst/>
              <a:rect l="0" t="0" r="0" b="0"/>
              <a:pathLst>
                <a:path w="236221" h="548642">
                  <a:moveTo>
                    <a:pt x="236220" y="0"/>
                  </a:moveTo>
                  <a:lnTo>
                    <a:pt x="229660" y="0"/>
                  </a:lnTo>
                  <a:lnTo>
                    <a:pt x="224869" y="4046"/>
                  </a:lnTo>
                  <a:lnTo>
                    <a:pt x="202974" y="39489"/>
                  </a:lnTo>
                  <a:lnTo>
                    <a:pt x="188700" y="73370"/>
                  </a:lnTo>
                  <a:lnTo>
                    <a:pt x="176985" y="105842"/>
                  </a:lnTo>
                  <a:lnTo>
                    <a:pt x="163636" y="141428"/>
                  </a:lnTo>
                  <a:lnTo>
                    <a:pt x="151467" y="169537"/>
                  </a:lnTo>
                  <a:lnTo>
                    <a:pt x="140415" y="198963"/>
                  </a:lnTo>
                  <a:lnTo>
                    <a:pt x="129858" y="228975"/>
                  </a:lnTo>
                  <a:lnTo>
                    <a:pt x="119522" y="259247"/>
                  </a:lnTo>
                  <a:lnTo>
                    <a:pt x="109283" y="289634"/>
                  </a:lnTo>
                  <a:lnTo>
                    <a:pt x="99088" y="322331"/>
                  </a:lnTo>
                  <a:lnTo>
                    <a:pt x="88066" y="356619"/>
                  </a:lnTo>
                  <a:lnTo>
                    <a:pt x="74701" y="391613"/>
                  </a:lnTo>
                  <a:lnTo>
                    <a:pt x="58036" y="426922"/>
                  </a:lnTo>
                  <a:lnTo>
                    <a:pt x="40188" y="461523"/>
                  </a:lnTo>
                  <a:lnTo>
                    <a:pt x="23788" y="493835"/>
                  </a:lnTo>
                  <a:lnTo>
                    <a:pt x="8366" y="528451"/>
                  </a:lnTo>
                  <a:lnTo>
                    <a:pt x="0" y="548641"/>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2" name="SMARTInkShape-167"/>
          <p:cNvSpPr/>
          <p:nvPr/>
        </p:nvSpPr>
        <p:spPr>
          <a:xfrm>
            <a:off x="1120524" y="4488496"/>
            <a:ext cx="433944" cy="388293"/>
          </a:xfrm>
          <a:custGeom>
            <a:avLst/>
            <a:gdLst/>
            <a:ahLst/>
            <a:cxnLst/>
            <a:rect l="0" t="0" r="0" b="0"/>
            <a:pathLst>
              <a:path w="433944" h="388293">
                <a:moveTo>
                  <a:pt x="380616" y="30163"/>
                </a:moveTo>
                <a:lnTo>
                  <a:pt x="372525" y="30163"/>
                </a:lnTo>
                <a:lnTo>
                  <a:pt x="366295" y="27906"/>
                </a:lnTo>
                <a:lnTo>
                  <a:pt x="351352" y="19558"/>
                </a:lnTo>
                <a:lnTo>
                  <a:pt x="329359" y="13276"/>
                </a:lnTo>
                <a:lnTo>
                  <a:pt x="326124" y="11285"/>
                </a:lnTo>
                <a:lnTo>
                  <a:pt x="303530" y="8090"/>
                </a:lnTo>
                <a:lnTo>
                  <a:pt x="286279" y="8383"/>
                </a:lnTo>
                <a:lnTo>
                  <a:pt x="250694" y="17940"/>
                </a:lnTo>
                <a:lnTo>
                  <a:pt x="215283" y="27718"/>
                </a:lnTo>
                <a:lnTo>
                  <a:pt x="182951" y="37802"/>
                </a:lnTo>
                <a:lnTo>
                  <a:pt x="145302" y="55723"/>
                </a:lnTo>
                <a:lnTo>
                  <a:pt x="119959" y="72309"/>
                </a:lnTo>
                <a:lnTo>
                  <a:pt x="84075" y="100813"/>
                </a:lnTo>
                <a:lnTo>
                  <a:pt x="50695" y="132569"/>
                </a:lnTo>
                <a:lnTo>
                  <a:pt x="32408" y="160365"/>
                </a:lnTo>
                <a:lnTo>
                  <a:pt x="20903" y="180501"/>
                </a:lnTo>
                <a:lnTo>
                  <a:pt x="16347" y="186269"/>
                </a:lnTo>
                <a:lnTo>
                  <a:pt x="11285" y="199450"/>
                </a:lnTo>
                <a:lnTo>
                  <a:pt x="2532" y="230884"/>
                </a:lnTo>
                <a:lnTo>
                  <a:pt x="0" y="262681"/>
                </a:lnTo>
                <a:lnTo>
                  <a:pt x="4302" y="273486"/>
                </a:lnTo>
                <a:lnTo>
                  <a:pt x="31405" y="309533"/>
                </a:lnTo>
                <a:lnTo>
                  <a:pt x="58373" y="340041"/>
                </a:lnTo>
                <a:lnTo>
                  <a:pt x="95106" y="359917"/>
                </a:lnTo>
                <a:lnTo>
                  <a:pt x="133086" y="375564"/>
                </a:lnTo>
                <a:lnTo>
                  <a:pt x="160412" y="384909"/>
                </a:lnTo>
                <a:lnTo>
                  <a:pt x="197838" y="387856"/>
                </a:lnTo>
                <a:lnTo>
                  <a:pt x="232626" y="388215"/>
                </a:lnTo>
                <a:lnTo>
                  <a:pt x="267063" y="388292"/>
                </a:lnTo>
                <a:lnTo>
                  <a:pt x="304514" y="386044"/>
                </a:lnTo>
                <a:lnTo>
                  <a:pt x="318853" y="381373"/>
                </a:lnTo>
                <a:lnTo>
                  <a:pt x="352382" y="360135"/>
                </a:lnTo>
                <a:lnTo>
                  <a:pt x="366982" y="346843"/>
                </a:lnTo>
                <a:lnTo>
                  <a:pt x="394063" y="312055"/>
                </a:lnTo>
                <a:lnTo>
                  <a:pt x="416969" y="275588"/>
                </a:lnTo>
                <a:lnTo>
                  <a:pt x="428531" y="249951"/>
                </a:lnTo>
                <a:lnTo>
                  <a:pt x="433241" y="215144"/>
                </a:lnTo>
                <a:lnTo>
                  <a:pt x="433861" y="181837"/>
                </a:lnTo>
                <a:lnTo>
                  <a:pt x="433943" y="148413"/>
                </a:lnTo>
                <a:lnTo>
                  <a:pt x="425665" y="115758"/>
                </a:lnTo>
                <a:lnTo>
                  <a:pt x="408310" y="83580"/>
                </a:lnTo>
                <a:lnTo>
                  <a:pt x="389572" y="55908"/>
                </a:lnTo>
                <a:lnTo>
                  <a:pt x="365217" y="38498"/>
                </a:lnTo>
                <a:lnTo>
                  <a:pt x="329806" y="13485"/>
                </a:lnTo>
                <a:lnTo>
                  <a:pt x="304257" y="3288"/>
                </a:lnTo>
                <a:lnTo>
                  <a:pt x="270758" y="0"/>
                </a:lnTo>
                <a:lnTo>
                  <a:pt x="250981" y="624"/>
                </a:lnTo>
                <a:lnTo>
                  <a:pt x="205355" y="14923"/>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8" name="SMARTInkShape-Group30"/>
          <p:cNvGrpSpPr/>
          <p:nvPr/>
        </p:nvGrpSpPr>
        <p:grpSpPr>
          <a:xfrm>
            <a:off x="1205527" y="4160623"/>
            <a:ext cx="606051" cy="251358"/>
            <a:chOff x="1205527" y="4160623"/>
            <a:chExt cx="606051" cy="251358"/>
          </a:xfrm>
        </p:grpSpPr>
        <p:sp>
          <p:nvSpPr>
            <p:cNvPr id="13" name="SMARTInkShape-168"/>
            <p:cNvSpPr/>
            <p:nvPr/>
          </p:nvSpPr>
          <p:spPr>
            <a:xfrm>
              <a:off x="1205527" y="4160659"/>
              <a:ext cx="158453" cy="189884"/>
            </a:xfrm>
            <a:custGeom>
              <a:avLst/>
              <a:gdLst/>
              <a:ahLst/>
              <a:cxnLst/>
              <a:rect l="0" t="0" r="0" b="0"/>
              <a:pathLst>
                <a:path w="158453" h="189884">
                  <a:moveTo>
                    <a:pt x="158452" y="7481"/>
                  </a:moveTo>
                  <a:lnTo>
                    <a:pt x="154407" y="7481"/>
                  </a:lnTo>
                  <a:lnTo>
                    <a:pt x="150164" y="5223"/>
                  </a:lnTo>
                  <a:lnTo>
                    <a:pt x="147847" y="3436"/>
                  </a:lnTo>
                  <a:lnTo>
                    <a:pt x="132450" y="920"/>
                  </a:lnTo>
                  <a:lnTo>
                    <a:pt x="97079" y="0"/>
                  </a:lnTo>
                  <a:lnTo>
                    <a:pt x="61031" y="725"/>
                  </a:lnTo>
                  <a:lnTo>
                    <a:pt x="24863" y="9269"/>
                  </a:lnTo>
                  <a:lnTo>
                    <a:pt x="1958" y="22633"/>
                  </a:lnTo>
                  <a:lnTo>
                    <a:pt x="783" y="24356"/>
                  </a:lnTo>
                  <a:lnTo>
                    <a:pt x="0" y="26351"/>
                  </a:lnTo>
                  <a:lnTo>
                    <a:pt x="324" y="28527"/>
                  </a:lnTo>
                  <a:lnTo>
                    <a:pt x="2942" y="33204"/>
                  </a:lnTo>
                  <a:lnTo>
                    <a:pt x="9176" y="40596"/>
                  </a:lnTo>
                  <a:lnTo>
                    <a:pt x="44374" y="60824"/>
                  </a:lnTo>
                  <a:lnTo>
                    <a:pt x="80683" y="82092"/>
                  </a:lnTo>
                  <a:lnTo>
                    <a:pt x="118626" y="107070"/>
                  </a:lnTo>
                  <a:lnTo>
                    <a:pt x="132823" y="121938"/>
                  </a:lnTo>
                  <a:lnTo>
                    <a:pt x="154958" y="157190"/>
                  </a:lnTo>
                  <a:lnTo>
                    <a:pt x="156899" y="166022"/>
                  </a:lnTo>
                  <a:lnTo>
                    <a:pt x="155504" y="173335"/>
                  </a:lnTo>
                  <a:lnTo>
                    <a:pt x="153947" y="176470"/>
                  </a:lnTo>
                  <a:lnTo>
                    <a:pt x="147701" y="182211"/>
                  </a:lnTo>
                  <a:lnTo>
                    <a:pt x="139281" y="186739"/>
                  </a:lnTo>
                  <a:lnTo>
                    <a:pt x="115089" y="189883"/>
                  </a:lnTo>
                  <a:lnTo>
                    <a:pt x="79702" y="189486"/>
                  </a:lnTo>
                  <a:lnTo>
                    <a:pt x="44152" y="174921"/>
                  </a:lnTo>
                  <a:lnTo>
                    <a:pt x="20446" y="162394"/>
                  </a:lnTo>
                  <a:lnTo>
                    <a:pt x="13673" y="152260"/>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69"/>
            <p:cNvSpPr/>
            <p:nvPr/>
          </p:nvSpPr>
          <p:spPr>
            <a:xfrm>
              <a:off x="1424940" y="4191000"/>
              <a:ext cx="53340" cy="167641"/>
            </a:xfrm>
            <a:custGeom>
              <a:avLst/>
              <a:gdLst/>
              <a:ahLst/>
              <a:cxnLst/>
              <a:rect l="0" t="0" r="0" b="0"/>
              <a:pathLst>
                <a:path w="53340" h="167641">
                  <a:moveTo>
                    <a:pt x="53339" y="0"/>
                  </a:moveTo>
                  <a:lnTo>
                    <a:pt x="41189" y="12997"/>
                  </a:lnTo>
                  <a:lnTo>
                    <a:pt x="39473" y="17912"/>
                  </a:lnTo>
                  <a:lnTo>
                    <a:pt x="38220" y="50198"/>
                  </a:lnTo>
                  <a:lnTo>
                    <a:pt x="35858" y="84409"/>
                  </a:lnTo>
                  <a:lnTo>
                    <a:pt x="22663" y="121302"/>
                  </a:lnTo>
                  <a:lnTo>
                    <a:pt x="18539" y="131805"/>
                  </a:lnTo>
                  <a:lnTo>
                    <a:pt x="15370" y="146392"/>
                  </a:lnTo>
                  <a:lnTo>
                    <a:pt x="9446" y="156452"/>
                  </a:lnTo>
                  <a:lnTo>
                    <a:pt x="0" y="167640"/>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70"/>
            <p:cNvSpPr/>
            <p:nvPr/>
          </p:nvSpPr>
          <p:spPr>
            <a:xfrm>
              <a:off x="1409700" y="4160623"/>
              <a:ext cx="188540" cy="197075"/>
            </a:xfrm>
            <a:custGeom>
              <a:avLst/>
              <a:gdLst/>
              <a:ahLst/>
              <a:cxnLst/>
              <a:rect l="0" t="0" r="0" b="0"/>
              <a:pathLst>
                <a:path w="188540" h="197075">
                  <a:moveTo>
                    <a:pt x="30479" y="30377"/>
                  </a:moveTo>
                  <a:lnTo>
                    <a:pt x="30479" y="19025"/>
                  </a:lnTo>
                  <a:lnTo>
                    <a:pt x="32737" y="14607"/>
                  </a:lnTo>
                  <a:lnTo>
                    <a:pt x="34525" y="12243"/>
                  </a:lnTo>
                  <a:lnTo>
                    <a:pt x="38768" y="9618"/>
                  </a:lnTo>
                  <a:lnTo>
                    <a:pt x="66525" y="1079"/>
                  </a:lnTo>
                  <a:lnTo>
                    <a:pt x="103123" y="0"/>
                  </a:lnTo>
                  <a:lnTo>
                    <a:pt x="129495" y="764"/>
                  </a:lnTo>
                  <a:lnTo>
                    <a:pt x="141091" y="3951"/>
                  </a:lnTo>
                  <a:lnTo>
                    <a:pt x="162333" y="18979"/>
                  </a:lnTo>
                  <a:lnTo>
                    <a:pt x="180577" y="38254"/>
                  </a:lnTo>
                  <a:lnTo>
                    <a:pt x="183884" y="43248"/>
                  </a:lnTo>
                  <a:lnTo>
                    <a:pt x="188539" y="62413"/>
                  </a:lnTo>
                  <a:lnTo>
                    <a:pt x="187371" y="74530"/>
                  </a:lnTo>
                  <a:lnTo>
                    <a:pt x="176541" y="106527"/>
                  </a:lnTo>
                  <a:lnTo>
                    <a:pt x="149526" y="144606"/>
                  </a:lnTo>
                  <a:lnTo>
                    <a:pt x="120370" y="172273"/>
                  </a:lnTo>
                  <a:lnTo>
                    <a:pt x="86669" y="192460"/>
                  </a:lnTo>
                  <a:lnTo>
                    <a:pt x="60864" y="196919"/>
                  </a:lnTo>
                  <a:lnTo>
                    <a:pt x="28154" y="197074"/>
                  </a:lnTo>
                  <a:lnTo>
                    <a:pt x="17875" y="193929"/>
                  </a:lnTo>
                  <a:lnTo>
                    <a:pt x="14456" y="191905"/>
                  </a:lnTo>
                  <a:lnTo>
                    <a:pt x="8799" y="185857"/>
                  </a:lnTo>
                  <a:lnTo>
                    <a:pt x="0" y="182777"/>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171"/>
            <p:cNvSpPr/>
            <p:nvPr/>
          </p:nvSpPr>
          <p:spPr>
            <a:xfrm>
              <a:off x="1592579" y="4229100"/>
              <a:ext cx="83822" cy="182881"/>
            </a:xfrm>
            <a:custGeom>
              <a:avLst/>
              <a:gdLst/>
              <a:ahLst/>
              <a:cxnLst/>
              <a:rect l="0" t="0" r="0" b="0"/>
              <a:pathLst>
                <a:path w="83822" h="182881">
                  <a:moveTo>
                    <a:pt x="83821" y="0"/>
                  </a:moveTo>
                  <a:lnTo>
                    <a:pt x="83821" y="4045"/>
                  </a:lnTo>
                  <a:lnTo>
                    <a:pt x="81563" y="8289"/>
                  </a:lnTo>
                  <a:lnTo>
                    <a:pt x="79775" y="10605"/>
                  </a:lnTo>
                  <a:lnTo>
                    <a:pt x="77789" y="17695"/>
                  </a:lnTo>
                  <a:lnTo>
                    <a:pt x="74082" y="45935"/>
                  </a:lnTo>
                  <a:lnTo>
                    <a:pt x="63222" y="77231"/>
                  </a:lnTo>
                  <a:lnTo>
                    <a:pt x="50764" y="114435"/>
                  </a:lnTo>
                  <a:lnTo>
                    <a:pt x="32065" y="146387"/>
                  </a:lnTo>
                  <a:lnTo>
                    <a:pt x="20633" y="167487"/>
                  </a:lnTo>
                  <a:lnTo>
                    <a:pt x="9153" y="181138"/>
                  </a:lnTo>
                  <a:lnTo>
                    <a:pt x="6044" y="182105"/>
                  </a:lnTo>
                  <a:lnTo>
                    <a:pt x="0" y="182880"/>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172"/>
            <p:cNvSpPr/>
            <p:nvPr/>
          </p:nvSpPr>
          <p:spPr>
            <a:xfrm>
              <a:off x="1638613" y="4160718"/>
              <a:ext cx="172965" cy="251263"/>
            </a:xfrm>
            <a:custGeom>
              <a:avLst/>
              <a:gdLst/>
              <a:ahLst/>
              <a:cxnLst/>
              <a:rect l="0" t="0" r="0" b="0"/>
              <a:pathLst>
                <a:path w="172965" h="251263">
                  <a:moveTo>
                    <a:pt x="7307" y="45522"/>
                  </a:moveTo>
                  <a:lnTo>
                    <a:pt x="3261" y="41477"/>
                  </a:lnTo>
                  <a:lnTo>
                    <a:pt x="1275" y="37233"/>
                  </a:lnTo>
                  <a:lnTo>
                    <a:pt x="0" y="27610"/>
                  </a:lnTo>
                  <a:lnTo>
                    <a:pt x="2084" y="22603"/>
                  </a:lnTo>
                  <a:lnTo>
                    <a:pt x="10320" y="12490"/>
                  </a:lnTo>
                  <a:lnTo>
                    <a:pt x="21652" y="4878"/>
                  </a:lnTo>
                  <a:lnTo>
                    <a:pt x="39779" y="1306"/>
                  </a:lnTo>
                  <a:lnTo>
                    <a:pt x="76149" y="0"/>
                  </a:lnTo>
                  <a:lnTo>
                    <a:pt x="90396" y="736"/>
                  </a:lnTo>
                  <a:lnTo>
                    <a:pt x="122681" y="10419"/>
                  </a:lnTo>
                  <a:lnTo>
                    <a:pt x="146215" y="21058"/>
                  </a:lnTo>
                  <a:lnTo>
                    <a:pt x="161165" y="33852"/>
                  </a:lnTo>
                  <a:lnTo>
                    <a:pt x="168257" y="43440"/>
                  </a:lnTo>
                  <a:lnTo>
                    <a:pt x="171973" y="53345"/>
                  </a:lnTo>
                  <a:lnTo>
                    <a:pt x="172964" y="58357"/>
                  </a:lnTo>
                  <a:lnTo>
                    <a:pt x="171808" y="68442"/>
                  </a:lnTo>
                  <a:lnTo>
                    <a:pt x="170314" y="73502"/>
                  </a:lnTo>
                  <a:lnTo>
                    <a:pt x="164139" y="81381"/>
                  </a:lnTo>
                  <a:lnTo>
                    <a:pt x="135423" y="101263"/>
                  </a:lnTo>
                  <a:lnTo>
                    <a:pt x="98559" y="116289"/>
                  </a:lnTo>
                  <a:lnTo>
                    <a:pt x="60622" y="121006"/>
                  </a:lnTo>
                  <a:lnTo>
                    <a:pt x="40037" y="123767"/>
                  </a:lnTo>
                  <a:lnTo>
                    <a:pt x="17009" y="129015"/>
                  </a:lnTo>
                  <a:lnTo>
                    <a:pt x="16315" y="129971"/>
                  </a:lnTo>
                  <a:lnTo>
                    <a:pt x="15544" y="133290"/>
                  </a:lnTo>
                  <a:lnTo>
                    <a:pt x="17459" y="137587"/>
                  </a:lnTo>
                  <a:lnTo>
                    <a:pt x="19155" y="139919"/>
                  </a:lnTo>
                  <a:lnTo>
                    <a:pt x="43461" y="154778"/>
                  </a:lnTo>
                  <a:lnTo>
                    <a:pt x="63304" y="166602"/>
                  </a:lnTo>
                  <a:lnTo>
                    <a:pt x="93677" y="200900"/>
                  </a:lnTo>
                  <a:lnTo>
                    <a:pt x="123301" y="236973"/>
                  </a:lnTo>
                  <a:lnTo>
                    <a:pt x="136846" y="251262"/>
                  </a:lnTo>
                </a:path>
              </a:pathLst>
            </a:custGeom>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SMARTInkShape-Group31"/>
          <p:cNvGrpSpPr/>
          <p:nvPr/>
        </p:nvGrpSpPr>
        <p:grpSpPr>
          <a:xfrm>
            <a:off x="1196339" y="4526280"/>
            <a:ext cx="396241" cy="320040"/>
            <a:chOff x="1196339" y="4526280"/>
            <a:chExt cx="396241" cy="320040"/>
          </a:xfrm>
        </p:grpSpPr>
        <p:sp>
          <p:nvSpPr>
            <p:cNvPr id="19" name="SMARTInkShape-173"/>
            <p:cNvSpPr/>
            <p:nvPr/>
          </p:nvSpPr>
          <p:spPr>
            <a:xfrm>
              <a:off x="1219200" y="4587240"/>
              <a:ext cx="373380" cy="259080"/>
            </a:xfrm>
            <a:custGeom>
              <a:avLst/>
              <a:gdLst/>
              <a:ahLst/>
              <a:cxnLst/>
              <a:rect l="0" t="0" r="0" b="0"/>
              <a:pathLst>
                <a:path w="373380" h="259080">
                  <a:moveTo>
                    <a:pt x="373379" y="0"/>
                  </a:moveTo>
                  <a:lnTo>
                    <a:pt x="339477" y="21254"/>
                  </a:lnTo>
                  <a:lnTo>
                    <a:pt x="303719" y="49411"/>
                  </a:lnTo>
                  <a:lnTo>
                    <a:pt x="271848" y="76929"/>
                  </a:lnTo>
                  <a:lnTo>
                    <a:pt x="243107" y="99276"/>
                  </a:lnTo>
                  <a:lnTo>
                    <a:pt x="210885" y="124241"/>
                  </a:lnTo>
                  <a:lnTo>
                    <a:pt x="174526" y="150830"/>
                  </a:lnTo>
                  <a:lnTo>
                    <a:pt x="136942" y="172537"/>
                  </a:lnTo>
                  <a:lnTo>
                    <a:pt x="101253" y="191951"/>
                  </a:lnTo>
                  <a:lnTo>
                    <a:pt x="71487" y="209274"/>
                  </a:lnTo>
                  <a:lnTo>
                    <a:pt x="38674" y="226758"/>
                  </a:lnTo>
                  <a:lnTo>
                    <a:pt x="4721" y="250340"/>
                  </a:lnTo>
                  <a:lnTo>
                    <a:pt x="0" y="2590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174"/>
            <p:cNvSpPr/>
            <p:nvPr/>
          </p:nvSpPr>
          <p:spPr>
            <a:xfrm>
              <a:off x="1196339" y="4526280"/>
              <a:ext cx="342902" cy="320040"/>
            </a:xfrm>
            <a:custGeom>
              <a:avLst/>
              <a:gdLst/>
              <a:ahLst/>
              <a:cxnLst/>
              <a:rect l="0" t="0" r="0" b="0"/>
              <a:pathLst>
                <a:path w="342902" h="320040">
                  <a:moveTo>
                    <a:pt x="0" y="0"/>
                  </a:moveTo>
                  <a:lnTo>
                    <a:pt x="0" y="11351"/>
                  </a:lnTo>
                  <a:lnTo>
                    <a:pt x="4046" y="22178"/>
                  </a:lnTo>
                  <a:lnTo>
                    <a:pt x="14652" y="36110"/>
                  </a:lnTo>
                  <a:lnTo>
                    <a:pt x="48904" y="65548"/>
                  </a:lnTo>
                  <a:lnTo>
                    <a:pt x="86989" y="98460"/>
                  </a:lnTo>
                  <a:lnTo>
                    <a:pt x="121072" y="121742"/>
                  </a:lnTo>
                  <a:lnTo>
                    <a:pt x="153937" y="148772"/>
                  </a:lnTo>
                  <a:lnTo>
                    <a:pt x="185123" y="174185"/>
                  </a:lnTo>
                  <a:lnTo>
                    <a:pt x="215812" y="201846"/>
                  </a:lnTo>
                  <a:lnTo>
                    <a:pt x="246354" y="231491"/>
                  </a:lnTo>
                  <a:lnTo>
                    <a:pt x="280932" y="264919"/>
                  </a:lnTo>
                  <a:lnTo>
                    <a:pt x="315862" y="294071"/>
                  </a:lnTo>
                  <a:lnTo>
                    <a:pt x="342901" y="3200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and Individuality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body is made up of many cells even though all the cells come from a single cell</a:t>
            </a:r>
          </a:p>
          <a:p>
            <a:r>
              <a:rPr lang="en-US" dirty="0" smtClean="0"/>
              <a:t>Every cell’s nucleus contains the same exact genetic information</a:t>
            </a:r>
          </a:p>
          <a:p>
            <a:endParaRPr lang="en-US" dirty="0" smtClean="0"/>
          </a:p>
          <a:p>
            <a:r>
              <a:rPr lang="en-US" dirty="0" smtClean="0"/>
              <a:t>How can cells have all the same information but be so different?</a:t>
            </a:r>
          </a:p>
          <a:p>
            <a:pPr lvl="1"/>
            <a:r>
              <a:rPr lang="en-US" dirty="0" smtClean="0"/>
              <a:t>Each cell only uses some of the genetic information</a:t>
            </a:r>
          </a:p>
          <a:p>
            <a:pPr lvl="1"/>
            <a:r>
              <a:rPr lang="en-US" dirty="0" smtClean="0"/>
              <a:t>It only uses the information it needs to run that particular type of cell</a:t>
            </a:r>
          </a:p>
          <a:p>
            <a:pPr lvl="1"/>
            <a:endParaRPr lang="en-US" dirty="0"/>
          </a:p>
        </p:txBody>
      </p:sp>
      <p:grpSp>
        <p:nvGrpSpPr>
          <p:cNvPr id="20" name="SMARTInkShape-Group87"/>
          <p:cNvGrpSpPr/>
          <p:nvPr/>
        </p:nvGrpSpPr>
        <p:grpSpPr>
          <a:xfrm>
            <a:off x="76667" y="4413939"/>
            <a:ext cx="2449323" cy="994476"/>
            <a:chOff x="76667" y="4413939"/>
            <a:chExt cx="2449323" cy="994476"/>
          </a:xfrm>
        </p:grpSpPr>
        <p:sp>
          <p:nvSpPr>
            <p:cNvPr id="4" name="SMARTInkShape-491"/>
            <p:cNvSpPr/>
            <p:nvPr/>
          </p:nvSpPr>
          <p:spPr>
            <a:xfrm>
              <a:off x="792479" y="4960619"/>
              <a:ext cx="121922" cy="220982"/>
            </a:xfrm>
            <a:custGeom>
              <a:avLst/>
              <a:gdLst/>
              <a:ahLst/>
              <a:cxnLst/>
              <a:rect l="0" t="0" r="0" b="0"/>
              <a:pathLst>
                <a:path w="121922" h="220982">
                  <a:moveTo>
                    <a:pt x="0" y="0"/>
                  </a:moveTo>
                  <a:lnTo>
                    <a:pt x="0" y="36046"/>
                  </a:lnTo>
                  <a:lnTo>
                    <a:pt x="8289" y="71571"/>
                  </a:lnTo>
                  <a:lnTo>
                    <a:pt x="17696" y="97689"/>
                  </a:lnTo>
                  <a:lnTo>
                    <a:pt x="36046" y="129270"/>
                  </a:lnTo>
                  <a:lnTo>
                    <a:pt x="61024" y="161574"/>
                  </a:lnTo>
                  <a:lnTo>
                    <a:pt x="85415" y="195330"/>
                  </a:lnTo>
                  <a:lnTo>
                    <a:pt x="111525" y="217485"/>
                  </a:lnTo>
                  <a:lnTo>
                    <a:pt x="121921" y="2209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492"/>
            <p:cNvSpPr/>
            <p:nvPr/>
          </p:nvSpPr>
          <p:spPr>
            <a:xfrm>
              <a:off x="769620" y="4991100"/>
              <a:ext cx="114301" cy="228601"/>
            </a:xfrm>
            <a:custGeom>
              <a:avLst/>
              <a:gdLst/>
              <a:ahLst/>
              <a:cxnLst/>
              <a:rect l="0" t="0" r="0" b="0"/>
              <a:pathLst>
                <a:path w="114301" h="228601">
                  <a:moveTo>
                    <a:pt x="114300" y="0"/>
                  </a:moveTo>
                  <a:lnTo>
                    <a:pt x="113453" y="22101"/>
                  </a:lnTo>
                  <a:lnTo>
                    <a:pt x="103694" y="54243"/>
                  </a:lnTo>
                  <a:lnTo>
                    <a:pt x="87808" y="85691"/>
                  </a:lnTo>
                  <a:lnTo>
                    <a:pt x="73336" y="118053"/>
                  </a:lnTo>
                  <a:lnTo>
                    <a:pt x="57477" y="148619"/>
                  </a:lnTo>
                  <a:lnTo>
                    <a:pt x="32049" y="182133"/>
                  </a:lnTo>
                  <a:lnTo>
                    <a:pt x="8426" y="217987"/>
                  </a:lnTo>
                  <a:lnTo>
                    <a:pt x="0"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493"/>
            <p:cNvSpPr/>
            <p:nvPr/>
          </p:nvSpPr>
          <p:spPr>
            <a:xfrm>
              <a:off x="571500" y="4953550"/>
              <a:ext cx="164087" cy="243290"/>
            </a:xfrm>
            <a:custGeom>
              <a:avLst/>
              <a:gdLst/>
              <a:ahLst/>
              <a:cxnLst/>
              <a:rect l="0" t="0" r="0" b="0"/>
              <a:pathLst>
                <a:path w="164087" h="243290">
                  <a:moveTo>
                    <a:pt x="0" y="90889"/>
                  </a:moveTo>
                  <a:lnTo>
                    <a:pt x="0" y="102241"/>
                  </a:lnTo>
                  <a:lnTo>
                    <a:pt x="2257" y="106659"/>
                  </a:lnTo>
                  <a:lnTo>
                    <a:pt x="4045" y="109023"/>
                  </a:lnTo>
                  <a:lnTo>
                    <a:pt x="8288" y="111648"/>
                  </a:lnTo>
                  <a:lnTo>
                    <a:pt x="40963" y="120582"/>
                  </a:lnTo>
                  <a:lnTo>
                    <a:pt x="56822" y="120289"/>
                  </a:lnTo>
                  <a:lnTo>
                    <a:pt x="93282" y="109198"/>
                  </a:lnTo>
                  <a:lnTo>
                    <a:pt x="109013" y="105345"/>
                  </a:lnTo>
                  <a:lnTo>
                    <a:pt x="134592" y="85037"/>
                  </a:lnTo>
                  <a:lnTo>
                    <a:pt x="154491" y="55262"/>
                  </a:lnTo>
                  <a:lnTo>
                    <a:pt x="164086" y="25003"/>
                  </a:lnTo>
                  <a:lnTo>
                    <a:pt x="160722" y="5720"/>
                  </a:lnTo>
                  <a:lnTo>
                    <a:pt x="159641" y="3630"/>
                  </a:lnTo>
                  <a:lnTo>
                    <a:pt x="158074" y="2237"/>
                  </a:lnTo>
                  <a:lnTo>
                    <a:pt x="154075" y="688"/>
                  </a:lnTo>
                  <a:lnTo>
                    <a:pt x="149475" y="0"/>
                  </a:lnTo>
                  <a:lnTo>
                    <a:pt x="133540" y="5641"/>
                  </a:lnTo>
                  <a:lnTo>
                    <a:pt x="119060" y="13325"/>
                  </a:lnTo>
                  <a:lnTo>
                    <a:pt x="81543" y="49903"/>
                  </a:lnTo>
                  <a:lnTo>
                    <a:pt x="56935" y="82699"/>
                  </a:lnTo>
                  <a:lnTo>
                    <a:pt x="41851" y="118874"/>
                  </a:lnTo>
                  <a:lnTo>
                    <a:pt x="35072" y="142643"/>
                  </a:lnTo>
                  <a:lnTo>
                    <a:pt x="37534" y="175671"/>
                  </a:lnTo>
                  <a:lnTo>
                    <a:pt x="44071" y="199296"/>
                  </a:lnTo>
                  <a:lnTo>
                    <a:pt x="48656" y="209908"/>
                  </a:lnTo>
                  <a:lnTo>
                    <a:pt x="55774" y="218011"/>
                  </a:lnTo>
                  <a:lnTo>
                    <a:pt x="79060" y="237201"/>
                  </a:lnTo>
                  <a:lnTo>
                    <a:pt x="94074" y="241485"/>
                  </a:lnTo>
                  <a:lnTo>
                    <a:pt x="127482" y="243052"/>
                  </a:lnTo>
                  <a:lnTo>
                    <a:pt x="144779" y="24328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494"/>
            <p:cNvSpPr/>
            <p:nvPr/>
          </p:nvSpPr>
          <p:spPr>
            <a:xfrm>
              <a:off x="1072088" y="4413939"/>
              <a:ext cx="299513" cy="249326"/>
            </a:xfrm>
            <a:custGeom>
              <a:avLst/>
              <a:gdLst/>
              <a:ahLst/>
              <a:cxnLst/>
              <a:rect l="0" t="0" r="0" b="0"/>
              <a:pathLst>
                <a:path w="299513" h="249326">
                  <a:moveTo>
                    <a:pt x="32812" y="104720"/>
                  </a:moveTo>
                  <a:lnTo>
                    <a:pt x="32812" y="108765"/>
                  </a:lnTo>
                  <a:lnTo>
                    <a:pt x="30554" y="113009"/>
                  </a:lnTo>
                  <a:lnTo>
                    <a:pt x="26251" y="118587"/>
                  </a:lnTo>
                  <a:lnTo>
                    <a:pt x="26744" y="119892"/>
                  </a:lnTo>
                  <a:lnTo>
                    <a:pt x="35890" y="130446"/>
                  </a:lnTo>
                  <a:lnTo>
                    <a:pt x="40671" y="133088"/>
                  </a:lnTo>
                  <a:lnTo>
                    <a:pt x="45618" y="135108"/>
                  </a:lnTo>
                  <a:lnTo>
                    <a:pt x="50639" y="138828"/>
                  </a:lnTo>
                  <a:lnTo>
                    <a:pt x="57950" y="141046"/>
                  </a:lnTo>
                  <a:lnTo>
                    <a:pt x="76442" y="142470"/>
                  </a:lnTo>
                  <a:lnTo>
                    <a:pt x="110556" y="132184"/>
                  </a:lnTo>
                  <a:lnTo>
                    <a:pt x="128284" y="120854"/>
                  </a:lnTo>
                  <a:lnTo>
                    <a:pt x="159720" y="85315"/>
                  </a:lnTo>
                  <a:lnTo>
                    <a:pt x="186238" y="47440"/>
                  </a:lnTo>
                  <a:lnTo>
                    <a:pt x="194923" y="31398"/>
                  </a:lnTo>
                  <a:lnTo>
                    <a:pt x="195919" y="26205"/>
                  </a:lnTo>
                  <a:lnTo>
                    <a:pt x="194768" y="15921"/>
                  </a:lnTo>
                  <a:lnTo>
                    <a:pt x="189360" y="4655"/>
                  </a:lnTo>
                  <a:lnTo>
                    <a:pt x="186284" y="2451"/>
                  </a:lnTo>
                  <a:lnTo>
                    <a:pt x="178350" y="0"/>
                  </a:lnTo>
                  <a:lnTo>
                    <a:pt x="148140" y="4511"/>
                  </a:lnTo>
                  <a:lnTo>
                    <a:pt x="114577" y="15813"/>
                  </a:lnTo>
                  <a:lnTo>
                    <a:pt x="87800" y="31528"/>
                  </a:lnTo>
                  <a:lnTo>
                    <a:pt x="51952" y="59595"/>
                  </a:lnTo>
                  <a:lnTo>
                    <a:pt x="24425" y="95681"/>
                  </a:lnTo>
                  <a:lnTo>
                    <a:pt x="4940" y="133164"/>
                  </a:lnTo>
                  <a:lnTo>
                    <a:pt x="1530" y="141463"/>
                  </a:lnTo>
                  <a:lnTo>
                    <a:pt x="0" y="159715"/>
                  </a:lnTo>
                  <a:lnTo>
                    <a:pt x="5916" y="194982"/>
                  </a:lnTo>
                  <a:lnTo>
                    <a:pt x="14931" y="208619"/>
                  </a:lnTo>
                  <a:lnTo>
                    <a:pt x="41415" y="231171"/>
                  </a:lnTo>
                  <a:lnTo>
                    <a:pt x="67628" y="242752"/>
                  </a:lnTo>
                  <a:lnTo>
                    <a:pt x="96844" y="247501"/>
                  </a:lnTo>
                  <a:lnTo>
                    <a:pt x="126949" y="248908"/>
                  </a:lnTo>
                  <a:lnTo>
                    <a:pt x="161363" y="249325"/>
                  </a:lnTo>
                  <a:lnTo>
                    <a:pt x="198371" y="245403"/>
                  </a:lnTo>
                  <a:lnTo>
                    <a:pt x="232103" y="238879"/>
                  </a:lnTo>
                  <a:lnTo>
                    <a:pt x="266911" y="223853"/>
                  </a:lnTo>
                  <a:lnTo>
                    <a:pt x="299512" y="21140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495"/>
            <p:cNvSpPr/>
            <p:nvPr/>
          </p:nvSpPr>
          <p:spPr>
            <a:xfrm>
              <a:off x="563880" y="4421553"/>
              <a:ext cx="434341" cy="232616"/>
            </a:xfrm>
            <a:custGeom>
              <a:avLst/>
              <a:gdLst/>
              <a:ahLst/>
              <a:cxnLst/>
              <a:rect l="0" t="0" r="0" b="0"/>
              <a:pathLst>
                <a:path w="434341" h="232616">
                  <a:moveTo>
                    <a:pt x="0" y="112347"/>
                  </a:moveTo>
                  <a:lnTo>
                    <a:pt x="4045" y="116392"/>
                  </a:lnTo>
                  <a:lnTo>
                    <a:pt x="6031" y="120636"/>
                  </a:lnTo>
                  <a:lnTo>
                    <a:pt x="6560" y="122952"/>
                  </a:lnTo>
                  <a:lnTo>
                    <a:pt x="11351" y="130259"/>
                  </a:lnTo>
                  <a:lnTo>
                    <a:pt x="18027" y="133007"/>
                  </a:lnTo>
                  <a:lnTo>
                    <a:pt x="55988" y="135121"/>
                  </a:lnTo>
                  <a:lnTo>
                    <a:pt x="71152" y="134334"/>
                  </a:lnTo>
                  <a:lnTo>
                    <a:pt x="96524" y="124597"/>
                  </a:lnTo>
                  <a:lnTo>
                    <a:pt x="104424" y="117509"/>
                  </a:lnTo>
                  <a:lnTo>
                    <a:pt x="127753" y="87013"/>
                  </a:lnTo>
                  <a:lnTo>
                    <a:pt x="144623" y="51838"/>
                  </a:lnTo>
                  <a:lnTo>
                    <a:pt x="147215" y="46608"/>
                  </a:lnTo>
                  <a:lnTo>
                    <a:pt x="147838" y="36281"/>
                  </a:lnTo>
                  <a:lnTo>
                    <a:pt x="141338" y="15853"/>
                  </a:lnTo>
                  <a:lnTo>
                    <a:pt x="134353" y="4640"/>
                  </a:lnTo>
                  <a:lnTo>
                    <a:pt x="131055" y="2442"/>
                  </a:lnTo>
                  <a:lnTo>
                    <a:pt x="122875" y="0"/>
                  </a:lnTo>
                  <a:lnTo>
                    <a:pt x="104705" y="2670"/>
                  </a:lnTo>
                  <a:lnTo>
                    <a:pt x="87280" y="8824"/>
                  </a:lnTo>
                  <a:lnTo>
                    <a:pt x="71392" y="24100"/>
                  </a:lnTo>
                  <a:lnTo>
                    <a:pt x="51700" y="52864"/>
                  </a:lnTo>
                  <a:lnTo>
                    <a:pt x="38779" y="90280"/>
                  </a:lnTo>
                  <a:lnTo>
                    <a:pt x="35015" y="110159"/>
                  </a:lnTo>
                  <a:lnTo>
                    <a:pt x="39497" y="148258"/>
                  </a:lnTo>
                  <a:lnTo>
                    <a:pt x="48391" y="172658"/>
                  </a:lnTo>
                  <a:lnTo>
                    <a:pt x="66567" y="199613"/>
                  </a:lnTo>
                  <a:lnTo>
                    <a:pt x="92547" y="220397"/>
                  </a:lnTo>
                  <a:lnTo>
                    <a:pt x="114628" y="229780"/>
                  </a:lnTo>
                  <a:lnTo>
                    <a:pt x="137257" y="232091"/>
                  </a:lnTo>
                  <a:lnTo>
                    <a:pt x="175272" y="223485"/>
                  </a:lnTo>
                  <a:lnTo>
                    <a:pt x="205742" y="206893"/>
                  </a:lnTo>
                  <a:lnTo>
                    <a:pt x="243840" y="172712"/>
                  </a:lnTo>
                  <a:lnTo>
                    <a:pt x="273651" y="135128"/>
                  </a:lnTo>
                  <a:lnTo>
                    <a:pt x="290462" y="108756"/>
                  </a:lnTo>
                  <a:lnTo>
                    <a:pt x="295189" y="92468"/>
                  </a:lnTo>
                  <a:lnTo>
                    <a:pt x="297128" y="68276"/>
                  </a:lnTo>
                  <a:lnTo>
                    <a:pt x="297179" y="102684"/>
                  </a:lnTo>
                  <a:lnTo>
                    <a:pt x="288890" y="138199"/>
                  </a:lnTo>
                  <a:lnTo>
                    <a:pt x="279267" y="172392"/>
                  </a:lnTo>
                  <a:lnTo>
                    <a:pt x="261632" y="208340"/>
                  </a:lnTo>
                  <a:lnTo>
                    <a:pt x="251840" y="232615"/>
                  </a:lnTo>
                  <a:lnTo>
                    <a:pt x="251713" y="232319"/>
                  </a:lnTo>
                  <a:lnTo>
                    <a:pt x="251462" y="205515"/>
                  </a:lnTo>
                  <a:lnTo>
                    <a:pt x="259749" y="170273"/>
                  </a:lnTo>
                  <a:lnTo>
                    <a:pt x="266898" y="141928"/>
                  </a:lnTo>
                  <a:lnTo>
                    <a:pt x="273561" y="122107"/>
                  </a:lnTo>
                  <a:lnTo>
                    <a:pt x="296277" y="84046"/>
                  </a:lnTo>
                  <a:lnTo>
                    <a:pt x="312152" y="64167"/>
                  </a:lnTo>
                  <a:lnTo>
                    <a:pt x="329838" y="52916"/>
                  </a:lnTo>
                  <a:lnTo>
                    <a:pt x="348907" y="46477"/>
                  </a:lnTo>
                  <a:lnTo>
                    <a:pt x="370521" y="44302"/>
                  </a:lnTo>
                  <a:lnTo>
                    <a:pt x="385985" y="47971"/>
                  </a:lnTo>
                  <a:lnTo>
                    <a:pt x="401292" y="54419"/>
                  </a:lnTo>
                  <a:lnTo>
                    <a:pt x="409209" y="61483"/>
                  </a:lnTo>
                  <a:lnTo>
                    <a:pt x="428271" y="89970"/>
                  </a:lnTo>
                  <a:lnTo>
                    <a:pt x="432541" y="107504"/>
                  </a:lnTo>
                  <a:lnTo>
                    <a:pt x="433984" y="138013"/>
                  </a:lnTo>
                  <a:lnTo>
                    <a:pt x="434293" y="175056"/>
                  </a:lnTo>
                  <a:lnTo>
                    <a:pt x="433479" y="195838"/>
                  </a:lnTo>
                  <a:lnTo>
                    <a:pt x="426812" y="226035"/>
                  </a:lnTo>
                  <a:lnTo>
                    <a:pt x="434340" y="22664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496"/>
            <p:cNvSpPr/>
            <p:nvPr/>
          </p:nvSpPr>
          <p:spPr>
            <a:xfrm>
              <a:off x="281940" y="4466349"/>
              <a:ext cx="279808" cy="484999"/>
            </a:xfrm>
            <a:custGeom>
              <a:avLst/>
              <a:gdLst/>
              <a:ahLst/>
              <a:cxnLst/>
              <a:rect l="0" t="0" r="0" b="0"/>
              <a:pathLst>
                <a:path w="279808" h="484999">
                  <a:moveTo>
                    <a:pt x="198120" y="90410"/>
                  </a:moveTo>
                  <a:lnTo>
                    <a:pt x="198120" y="56858"/>
                  </a:lnTo>
                  <a:lnTo>
                    <a:pt x="197273" y="41993"/>
                  </a:lnTo>
                  <a:lnTo>
                    <a:pt x="194074" y="31920"/>
                  </a:lnTo>
                  <a:lnTo>
                    <a:pt x="187573" y="24057"/>
                  </a:lnTo>
                  <a:lnTo>
                    <a:pt x="178192" y="17740"/>
                  </a:lnTo>
                  <a:lnTo>
                    <a:pt x="144162" y="4181"/>
                  </a:lnTo>
                  <a:lnTo>
                    <a:pt x="109787" y="0"/>
                  </a:lnTo>
                  <a:lnTo>
                    <a:pt x="80420" y="1432"/>
                  </a:lnTo>
                  <a:lnTo>
                    <a:pt x="54590" y="9577"/>
                  </a:lnTo>
                  <a:lnTo>
                    <a:pt x="39502" y="18925"/>
                  </a:lnTo>
                  <a:lnTo>
                    <a:pt x="22334" y="38467"/>
                  </a:lnTo>
                  <a:lnTo>
                    <a:pt x="12356" y="60344"/>
                  </a:lnTo>
                  <a:lnTo>
                    <a:pt x="9725" y="75354"/>
                  </a:lnTo>
                  <a:lnTo>
                    <a:pt x="10813" y="88235"/>
                  </a:lnTo>
                  <a:lnTo>
                    <a:pt x="14965" y="99603"/>
                  </a:lnTo>
                  <a:lnTo>
                    <a:pt x="32147" y="125843"/>
                  </a:lnTo>
                  <a:lnTo>
                    <a:pt x="42227" y="133816"/>
                  </a:lnTo>
                  <a:lnTo>
                    <a:pt x="75896" y="147679"/>
                  </a:lnTo>
                  <a:lnTo>
                    <a:pt x="105271" y="150642"/>
                  </a:lnTo>
                  <a:lnTo>
                    <a:pt x="138951" y="151226"/>
                  </a:lnTo>
                  <a:lnTo>
                    <a:pt x="160550" y="147282"/>
                  </a:lnTo>
                  <a:lnTo>
                    <a:pt x="178992" y="136707"/>
                  </a:lnTo>
                  <a:lnTo>
                    <a:pt x="204140" y="108019"/>
                  </a:lnTo>
                  <a:lnTo>
                    <a:pt x="209262" y="97954"/>
                  </a:lnTo>
                  <a:lnTo>
                    <a:pt x="212550" y="77695"/>
                  </a:lnTo>
                  <a:lnTo>
                    <a:pt x="206728" y="55319"/>
                  </a:lnTo>
                  <a:lnTo>
                    <a:pt x="201987" y="49157"/>
                  </a:lnTo>
                  <a:lnTo>
                    <a:pt x="199851" y="48515"/>
                  </a:lnTo>
                  <a:lnTo>
                    <a:pt x="197581" y="48933"/>
                  </a:lnTo>
                  <a:lnTo>
                    <a:pt x="190340" y="53568"/>
                  </a:lnTo>
                  <a:lnTo>
                    <a:pt x="187853" y="55689"/>
                  </a:lnTo>
                  <a:lnTo>
                    <a:pt x="185090" y="60303"/>
                  </a:lnTo>
                  <a:lnTo>
                    <a:pt x="183534" y="69919"/>
                  </a:lnTo>
                  <a:lnTo>
                    <a:pt x="184017" y="79609"/>
                  </a:lnTo>
                  <a:lnTo>
                    <a:pt x="189479" y="113855"/>
                  </a:lnTo>
                  <a:lnTo>
                    <a:pt x="201618" y="149949"/>
                  </a:lnTo>
                  <a:lnTo>
                    <a:pt x="212044" y="179642"/>
                  </a:lnTo>
                  <a:lnTo>
                    <a:pt x="228774" y="209889"/>
                  </a:lnTo>
                  <a:lnTo>
                    <a:pt x="240693" y="241146"/>
                  </a:lnTo>
                  <a:lnTo>
                    <a:pt x="254572" y="276843"/>
                  </a:lnTo>
                  <a:lnTo>
                    <a:pt x="268563" y="313384"/>
                  </a:lnTo>
                  <a:lnTo>
                    <a:pt x="277600" y="346036"/>
                  </a:lnTo>
                  <a:lnTo>
                    <a:pt x="279807" y="377160"/>
                  </a:lnTo>
                  <a:lnTo>
                    <a:pt x="274628" y="406984"/>
                  </a:lnTo>
                  <a:lnTo>
                    <a:pt x="262746" y="431436"/>
                  </a:lnTo>
                  <a:lnTo>
                    <a:pt x="238573" y="460670"/>
                  </a:lnTo>
                  <a:lnTo>
                    <a:pt x="215374" y="472273"/>
                  </a:lnTo>
                  <a:lnTo>
                    <a:pt x="187051" y="481073"/>
                  </a:lnTo>
                  <a:lnTo>
                    <a:pt x="153165" y="484998"/>
                  </a:lnTo>
                  <a:lnTo>
                    <a:pt x="120359" y="482116"/>
                  </a:lnTo>
                  <a:lnTo>
                    <a:pt x="89190" y="475899"/>
                  </a:lnTo>
                  <a:lnTo>
                    <a:pt x="62551" y="464650"/>
                  </a:lnTo>
                  <a:lnTo>
                    <a:pt x="42616" y="450592"/>
                  </a:lnTo>
                  <a:lnTo>
                    <a:pt x="21557" y="424588"/>
                  </a:lnTo>
                  <a:lnTo>
                    <a:pt x="0" y="38759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497"/>
            <p:cNvSpPr/>
            <p:nvPr/>
          </p:nvSpPr>
          <p:spPr>
            <a:xfrm>
              <a:off x="938472" y="4991100"/>
              <a:ext cx="90229" cy="417315"/>
            </a:xfrm>
            <a:custGeom>
              <a:avLst/>
              <a:gdLst/>
              <a:ahLst/>
              <a:cxnLst/>
              <a:rect l="0" t="0" r="0" b="0"/>
              <a:pathLst>
                <a:path w="90229" h="417315">
                  <a:moveTo>
                    <a:pt x="90228" y="0"/>
                  </a:moveTo>
                  <a:lnTo>
                    <a:pt x="90228" y="6560"/>
                  </a:lnTo>
                  <a:lnTo>
                    <a:pt x="84196" y="24058"/>
                  </a:lnTo>
                  <a:lnTo>
                    <a:pt x="76716" y="61734"/>
                  </a:lnTo>
                  <a:lnTo>
                    <a:pt x="75329" y="99683"/>
                  </a:lnTo>
                  <a:lnTo>
                    <a:pt x="71043" y="135557"/>
                  </a:lnTo>
                  <a:lnTo>
                    <a:pt x="66743" y="162693"/>
                  </a:lnTo>
                  <a:lnTo>
                    <a:pt x="61163" y="190841"/>
                  </a:lnTo>
                  <a:lnTo>
                    <a:pt x="53039" y="217462"/>
                  </a:lnTo>
                  <a:lnTo>
                    <a:pt x="48299" y="245663"/>
                  </a:lnTo>
                  <a:lnTo>
                    <a:pt x="44499" y="274284"/>
                  </a:lnTo>
                  <a:lnTo>
                    <a:pt x="37166" y="301115"/>
                  </a:lnTo>
                  <a:lnTo>
                    <a:pt x="31608" y="335975"/>
                  </a:lnTo>
                  <a:lnTo>
                    <a:pt x="18410" y="372012"/>
                  </a:lnTo>
                  <a:lnTo>
                    <a:pt x="4927" y="410062"/>
                  </a:lnTo>
                  <a:lnTo>
                    <a:pt x="0" y="417314"/>
                  </a:lnTo>
                  <a:lnTo>
                    <a:pt x="1584" y="416048"/>
                  </a:lnTo>
                  <a:lnTo>
                    <a:pt x="6407" y="4114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498"/>
            <p:cNvSpPr/>
            <p:nvPr/>
          </p:nvSpPr>
          <p:spPr>
            <a:xfrm>
              <a:off x="967739" y="4948901"/>
              <a:ext cx="246839" cy="215469"/>
            </a:xfrm>
            <a:custGeom>
              <a:avLst/>
              <a:gdLst/>
              <a:ahLst/>
              <a:cxnLst/>
              <a:rect l="0" t="0" r="0" b="0"/>
              <a:pathLst>
                <a:path w="246839" h="215469">
                  <a:moveTo>
                    <a:pt x="38100" y="49818"/>
                  </a:moveTo>
                  <a:lnTo>
                    <a:pt x="34055" y="45773"/>
                  </a:lnTo>
                  <a:lnTo>
                    <a:pt x="29812" y="43788"/>
                  </a:lnTo>
                  <a:lnTo>
                    <a:pt x="27495" y="43258"/>
                  </a:lnTo>
                  <a:lnTo>
                    <a:pt x="20188" y="38467"/>
                  </a:lnTo>
                  <a:lnTo>
                    <a:pt x="17440" y="34049"/>
                  </a:lnTo>
                  <a:lnTo>
                    <a:pt x="16707" y="31685"/>
                  </a:lnTo>
                  <a:lnTo>
                    <a:pt x="17065" y="30110"/>
                  </a:lnTo>
                  <a:lnTo>
                    <a:pt x="18150" y="29059"/>
                  </a:lnTo>
                  <a:lnTo>
                    <a:pt x="21614" y="27045"/>
                  </a:lnTo>
                  <a:lnTo>
                    <a:pt x="51297" y="9083"/>
                  </a:lnTo>
                  <a:lnTo>
                    <a:pt x="86813" y="2497"/>
                  </a:lnTo>
                  <a:lnTo>
                    <a:pt x="104624" y="0"/>
                  </a:lnTo>
                  <a:lnTo>
                    <a:pt x="139012" y="5295"/>
                  </a:lnTo>
                  <a:lnTo>
                    <a:pt x="174121" y="14495"/>
                  </a:lnTo>
                  <a:lnTo>
                    <a:pt x="207179" y="35279"/>
                  </a:lnTo>
                  <a:lnTo>
                    <a:pt x="219927" y="45897"/>
                  </a:lnTo>
                  <a:lnTo>
                    <a:pt x="235009" y="73409"/>
                  </a:lnTo>
                  <a:lnTo>
                    <a:pt x="246141" y="103303"/>
                  </a:lnTo>
                  <a:lnTo>
                    <a:pt x="246838" y="118462"/>
                  </a:lnTo>
                  <a:lnTo>
                    <a:pt x="243480" y="133667"/>
                  </a:lnTo>
                  <a:lnTo>
                    <a:pt x="232068" y="155660"/>
                  </a:lnTo>
                  <a:lnTo>
                    <a:pt x="202212" y="189222"/>
                  </a:lnTo>
                  <a:lnTo>
                    <a:pt x="188932" y="199547"/>
                  </a:lnTo>
                  <a:lnTo>
                    <a:pt x="172306" y="205265"/>
                  </a:lnTo>
                  <a:lnTo>
                    <a:pt x="143905" y="210741"/>
                  </a:lnTo>
                  <a:lnTo>
                    <a:pt x="114041" y="215468"/>
                  </a:lnTo>
                  <a:lnTo>
                    <a:pt x="83744" y="214610"/>
                  </a:lnTo>
                  <a:lnTo>
                    <a:pt x="51256" y="206736"/>
                  </a:lnTo>
                  <a:lnTo>
                    <a:pt x="19481" y="194525"/>
                  </a:lnTo>
                  <a:lnTo>
                    <a:pt x="5918" y="184424"/>
                  </a:lnTo>
                  <a:lnTo>
                    <a:pt x="2631" y="177094"/>
                  </a:lnTo>
                  <a:lnTo>
                    <a:pt x="0" y="16411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499"/>
            <p:cNvSpPr/>
            <p:nvPr/>
          </p:nvSpPr>
          <p:spPr>
            <a:xfrm>
              <a:off x="1226915" y="4968385"/>
              <a:ext cx="152306" cy="213040"/>
            </a:xfrm>
            <a:custGeom>
              <a:avLst/>
              <a:gdLst/>
              <a:ahLst/>
              <a:cxnLst/>
              <a:rect l="0" t="0" r="0" b="0"/>
              <a:pathLst>
                <a:path w="152306" h="213040">
                  <a:moveTo>
                    <a:pt x="45625" y="30334"/>
                  </a:moveTo>
                  <a:lnTo>
                    <a:pt x="45625" y="34380"/>
                  </a:lnTo>
                  <a:lnTo>
                    <a:pt x="43367" y="38624"/>
                  </a:lnTo>
                  <a:lnTo>
                    <a:pt x="35019" y="48247"/>
                  </a:lnTo>
                  <a:lnTo>
                    <a:pt x="32444" y="57769"/>
                  </a:lnTo>
                  <a:lnTo>
                    <a:pt x="30656" y="91897"/>
                  </a:lnTo>
                  <a:lnTo>
                    <a:pt x="28180" y="124151"/>
                  </a:lnTo>
                  <a:lnTo>
                    <a:pt x="19789" y="158839"/>
                  </a:lnTo>
                  <a:lnTo>
                    <a:pt x="11507" y="194898"/>
                  </a:lnTo>
                  <a:lnTo>
                    <a:pt x="7874" y="211216"/>
                  </a:lnTo>
                  <a:lnTo>
                    <a:pt x="6911" y="211882"/>
                  </a:lnTo>
                  <a:lnTo>
                    <a:pt x="994" y="213039"/>
                  </a:lnTo>
                  <a:lnTo>
                    <a:pt x="631" y="212251"/>
                  </a:lnTo>
                  <a:lnTo>
                    <a:pt x="0" y="198548"/>
                  </a:lnTo>
                  <a:lnTo>
                    <a:pt x="8206" y="164309"/>
                  </a:lnTo>
                  <a:lnTo>
                    <a:pt x="17819" y="126225"/>
                  </a:lnTo>
                  <a:lnTo>
                    <a:pt x="29390" y="96188"/>
                  </a:lnTo>
                  <a:lnTo>
                    <a:pt x="39497" y="65839"/>
                  </a:lnTo>
                  <a:lnTo>
                    <a:pt x="51899" y="43488"/>
                  </a:lnTo>
                  <a:lnTo>
                    <a:pt x="85850" y="5459"/>
                  </a:lnTo>
                  <a:lnTo>
                    <a:pt x="91160" y="2345"/>
                  </a:lnTo>
                  <a:lnTo>
                    <a:pt x="101468" y="347"/>
                  </a:lnTo>
                  <a:lnTo>
                    <a:pt x="109114" y="0"/>
                  </a:lnTo>
                  <a:lnTo>
                    <a:pt x="120787" y="3943"/>
                  </a:lnTo>
                  <a:lnTo>
                    <a:pt x="136593" y="15298"/>
                  </a:lnTo>
                  <a:lnTo>
                    <a:pt x="141935" y="19418"/>
                  </a:lnTo>
                  <a:lnTo>
                    <a:pt x="152305" y="2271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500"/>
            <p:cNvSpPr/>
            <p:nvPr/>
          </p:nvSpPr>
          <p:spPr>
            <a:xfrm>
              <a:off x="1342454" y="4949945"/>
              <a:ext cx="164732" cy="224036"/>
            </a:xfrm>
            <a:custGeom>
              <a:avLst/>
              <a:gdLst/>
              <a:ahLst/>
              <a:cxnLst/>
              <a:rect l="0" t="0" r="0" b="0"/>
              <a:pathLst>
                <a:path w="164732" h="224036">
                  <a:moveTo>
                    <a:pt x="36766" y="117355"/>
                  </a:moveTo>
                  <a:lnTo>
                    <a:pt x="36766" y="121400"/>
                  </a:lnTo>
                  <a:lnTo>
                    <a:pt x="37612" y="122591"/>
                  </a:lnTo>
                  <a:lnTo>
                    <a:pt x="39023" y="123386"/>
                  </a:lnTo>
                  <a:lnTo>
                    <a:pt x="47371" y="124660"/>
                  </a:lnTo>
                  <a:lnTo>
                    <a:pt x="63257" y="124066"/>
                  </a:lnTo>
                  <a:lnTo>
                    <a:pt x="97978" y="111125"/>
                  </a:lnTo>
                  <a:lnTo>
                    <a:pt x="134935" y="84011"/>
                  </a:lnTo>
                  <a:lnTo>
                    <a:pt x="146756" y="68152"/>
                  </a:lnTo>
                  <a:lnTo>
                    <a:pt x="163944" y="32411"/>
                  </a:lnTo>
                  <a:lnTo>
                    <a:pt x="164731" y="27705"/>
                  </a:lnTo>
                  <a:lnTo>
                    <a:pt x="163563" y="23722"/>
                  </a:lnTo>
                  <a:lnTo>
                    <a:pt x="149001" y="8515"/>
                  </a:lnTo>
                  <a:lnTo>
                    <a:pt x="132956" y="628"/>
                  </a:lnTo>
                  <a:lnTo>
                    <a:pt x="121568" y="0"/>
                  </a:lnTo>
                  <a:lnTo>
                    <a:pt x="89232" y="9583"/>
                  </a:lnTo>
                  <a:lnTo>
                    <a:pt x="51890" y="31519"/>
                  </a:lnTo>
                  <a:lnTo>
                    <a:pt x="27586" y="52265"/>
                  </a:lnTo>
                  <a:lnTo>
                    <a:pt x="16881" y="65566"/>
                  </a:lnTo>
                  <a:lnTo>
                    <a:pt x="10995" y="82202"/>
                  </a:lnTo>
                  <a:lnTo>
                    <a:pt x="3171" y="116431"/>
                  </a:lnTo>
                  <a:lnTo>
                    <a:pt x="0" y="139941"/>
                  </a:lnTo>
                  <a:lnTo>
                    <a:pt x="3106" y="158948"/>
                  </a:lnTo>
                  <a:lnTo>
                    <a:pt x="14156" y="189499"/>
                  </a:lnTo>
                  <a:lnTo>
                    <a:pt x="28160" y="206959"/>
                  </a:lnTo>
                  <a:lnTo>
                    <a:pt x="37456" y="212212"/>
                  </a:lnTo>
                  <a:lnTo>
                    <a:pt x="74866" y="22403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501"/>
            <p:cNvSpPr/>
            <p:nvPr/>
          </p:nvSpPr>
          <p:spPr>
            <a:xfrm>
              <a:off x="1493520" y="4976040"/>
              <a:ext cx="205124" cy="204530"/>
            </a:xfrm>
            <a:custGeom>
              <a:avLst/>
              <a:gdLst/>
              <a:ahLst/>
              <a:cxnLst/>
              <a:rect l="0" t="0" r="0" b="0"/>
              <a:pathLst>
                <a:path w="205124" h="204530">
                  <a:moveTo>
                    <a:pt x="167639" y="15060"/>
                  </a:moveTo>
                  <a:lnTo>
                    <a:pt x="157034" y="15060"/>
                  </a:lnTo>
                  <a:lnTo>
                    <a:pt x="119446" y="1879"/>
                  </a:lnTo>
                  <a:lnTo>
                    <a:pt x="84271" y="0"/>
                  </a:lnTo>
                  <a:lnTo>
                    <a:pt x="59326" y="690"/>
                  </a:lnTo>
                  <a:lnTo>
                    <a:pt x="52331" y="3875"/>
                  </a:lnTo>
                  <a:lnTo>
                    <a:pt x="50127" y="5910"/>
                  </a:lnTo>
                  <a:lnTo>
                    <a:pt x="47678" y="10429"/>
                  </a:lnTo>
                  <a:lnTo>
                    <a:pt x="46300" y="21778"/>
                  </a:lnTo>
                  <a:lnTo>
                    <a:pt x="50493" y="31028"/>
                  </a:lnTo>
                  <a:lnTo>
                    <a:pt x="62937" y="46718"/>
                  </a:lnTo>
                  <a:lnTo>
                    <a:pt x="99902" y="73806"/>
                  </a:lnTo>
                  <a:lnTo>
                    <a:pt x="137270" y="98923"/>
                  </a:lnTo>
                  <a:lnTo>
                    <a:pt x="174427" y="129522"/>
                  </a:lnTo>
                  <a:lnTo>
                    <a:pt x="198710" y="156986"/>
                  </a:lnTo>
                  <a:lnTo>
                    <a:pt x="203657" y="172446"/>
                  </a:lnTo>
                  <a:lnTo>
                    <a:pt x="205123" y="183707"/>
                  </a:lnTo>
                  <a:lnTo>
                    <a:pt x="203208" y="189638"/>
                  </a:lnTo>
                  <a:lnTo>
                    <a:pt x="201512" y="192405"/>
                  </a:lnTo>
                  <a:lnTo>
                    <a:pt x="186989" y="200345"/>
                  </a:lnTo>
                  <a:lnTo>
                    <a:pt x="164563" y="204529"/>
                  </a:lnTo>
                  <a:lnTo>
                    <a:pt x="143868" y="204408"/>
                  </a:lnTo>
                  <a:lnTo>
                    <a:pt x="106559" y="194913"/>
                  </a:lnTo>
                  <a:lnTo>
                    <a:pt x="71786" y="185143"/>
                  </a:lnTo>
                  <a:lnTo>
                    <a:pt x="37351" y="172527"/>
                  </a:lnTo>
                  <a:lnTo>
                    <a:pt x="19639" y="162377"/>
                  </a:lnTo>
                  <a:lnTo>
                    <a:pt x="10710" y="155606"/>
                  </a:lnTo>
                  <a:lnTo>
                    <a:pt x="0" y="1522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502"/>
            <p:cNvSpPr/>
            <p:nvPr/>
          </p:nvSpPr>
          <p:spPr>
            <a:xfrm>
              <a:off x="1722120" y="4987007"/>
              <a:ext cx="155464" cy="220535"/>
            </a:xfrm>
            <a:custGeom>
              <a:avLst/>
              <a:gdLst/>
              <a:ahLst/>
              <a:cxnLst/>
              <a:rect l="0" t="0" r="0" b="0"/>
              <a:pathLst>
                <a:path w="155464" h="220535">
                  <a:moveTo>
                    <a:pt x="152400" y="49812"/>
                  </a:moveTo>
                  <a:lnTo>
                    <a:pt x="148354" y="45767"/>
                  </a:lnTo>
                  <a:lnTo>
                    <a:pt x="146368" y="41524"/>
                  </a:lnTo>
                  <a:lnTo>
                    <a:pt x="145839" y="39207"/>
                  </a:lnTo>
                  <a:lnTo>
                    <a:pt x="141048" y="31901"/>
                  </a:lnTo>
                  <a:lnTo>
                    <a:pt x="130221" y="24373"/>
                  </a:lnTo>
                  <a:lnTo>
                    <a:pt x="98146" y="11708"/>
                  </a:lnTo>
                  <a:lnTo>
                    <a:pt x="75929" y="6349"/>
                  </a:lnTo>
                  <a:lnTo>
                    <a:pt x="38911" y="0"/>
                  </a:lnTo>
                  <a:lnTo>
                    <a:pt x="14646" y="3386"/>
                  </a:lnTo>
                  <a:lnTo>
                    <a:pt x="12304" y="4468"/>
                  </a:lnTo>
                  <a:lnTo>
                    <a:pt x="10743" y="6037"/>
                  </a:lnTo>
                  <a:lnTo>
                    <a:pt x="9701" y="7928"/>
                  </a:lnTo>
                  <a:lnTo>
                    <a:pt x="10802" y="14547"/>
                  </a:lnTo>
                  <a:lnTo>
                    <a:pt x="18408" y="32592"/>
                  </a:lnTo>
                  <a:lnTo>
                    <a:pt x="33676" y="47439"/>
                  </a:lnTo>
                  <a:lnTo>
                    <a:pt x="69000" y="74952"/>
                  </a:lnTo>
                  <a:lnTo>
                    <a:pt x="105888" y="105836"/>
                  </a:lnTo>
                  <a:lnTo>
                    <a:pt x="134181" y="141606"/>
                  </a:lnTo>
                  <a:lnTo>
                    <a:pt x="151673" y="177141"/>
                  </a:lnTo>
                  <a:lnTo>
                    <a:pt x="154455" y="182958"/>
                  </a:lnTo>
                  <a:lnTo>
                    <a:pt x="155463" y="187683"/>
                  </a:lnTo>
                  <a:lnTo>
                    <a:pt x="154326" y="195191"/>
                  </a:lnTo>
                  <a:lnTo>
                    <a:pt x="148925" y="204177"/>
                  </a:lnTo>
                  <a:lnTo>
                    <a:pt x="117371" y="219942"/>
                  </a:lnTo>
                  <a:lnTo>
                    <a:pt x="104658" y="220534"/>
                  </a:lnTo>
                  <a:lnTo>
                    <a:pt x="68313" y="217011"/>
                  </a:lnTo>
                  <a:lnTo>
                    <a:pt x="34490" y="206900"/>
                  </a:lnTo>
                  <a:lnTo>
                    <a:pt x="0" y="17935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503"/>
            <p:cNvSpPr/>
            <p:nvPr/>
          </p:nvSpPr>
          <p:spPr>
            <a:xfrm>
              <a:off x="1913929" y="4977797"/>
              <a:ext cx="142912" cy="203804"/>
            </a:xfrm>
            <a:custGeom>
              <a:avLst/>
              <a:gdLst/>
              <a:ahLst/>
              <a:cxnLst/>
              <a:rect l="0" t="0" r="0" b="0"/>
              <a:pathLst>
                <a:path w="142912" h="203804">
                  <a:moveTo>
                    <a:pt x="21550" y="89503"/>
                  </a:moveTo>
                  <a:lnTo>
                    <a:pt x="21550" y="100854"/>
                  </a:lnTo>
                  <a:lnTo>
                    <a:pt x="23808" y="105272"/>
                  </a:lnTo>
                  <a:lnTo>
                    <a:pt x="25596" y="107636"/>
                  </a:lnTo>
                  <a:lnTo>
                    <a:pt x="29839" y="110262"/>
                  </a:lnTo>
                  <a:lnTo>
                    <a:pt x="39246" y="111740"/>
                  </a:lnTo>
                  <a:lnTo>
                    <a:pt x="67751" y="111434"/>
                  </a:lnTo>
                  <a:lnTo>
                    <a:pt x="104500" y="99358"/>
                  </a:lnTo>
                  <a:lnTo>
                    <a:pt x="121693" y="87185"/>
                  </a:lnTo>
                  <a:lnTo>
                    <a:pt x="133914" y="73576"/>
                  </a:lnTo>
                  <a:lnTo>
                    <a:pt x="139223" y="63797"/>
                  </a:lnTo>
                  <a:lnTo>
                    <a:pt x="142911" y="38662"/>
                  </a:lnTo>
                  <a:lnTo>
                    <a:pt x="139260" y="23451"/>
                  </a:lnTo>
                  <a:lnTo>
                    <a:pt x="132850" y="15555"/>
                  </a:lnTo>
                  <a:lnTo>
                    <a:pt x="118983" y="3588"/>
                  </a:lnTo>
                  <a:lnTo>
                    <a:pt x="108881" y="518"/>
                  </a:lnTo>
                  <a:lnTo>
                    <a:pt x="96771" y="0"/>
                  </a:lnTo>
                  <a:lnTo>
                    <a:pt x="85744" y="2593"/>
                  </a:lnTo>
                  <a:lnTo>
                    <a:pt x="50586" y="26623"/>
                  </a:lnTo>
                  <a:lnTo>
                    <a:pt x="40664" y="38696"/>
                  </a:lnTo>
                  <a:lnTo>
                    <a:pt x="23351" y="71188"/>
                  </a:lnTo>
                  <a:lnTo>
                    <a:pt x="5318" y="104135"/>
                  </a:lnTo>
                  <a:lnTo>
                    <a:pt x="0" y="135103"/>
                  </a:lnTo>
                  <a:lnTo>
                    <a:pt x="119" y="149563"/>
                  </a:lnTo>
                  <a:lnTo>
                    <a:pt x="2994" y="161634"/>
                  </a:lnTo>
                  <a:lnTo>
                    <a:pt x="13418" y="177949"/>
                  </a:lnTo>
                  <a:lnTo>
                    <a:pt x="27231" y="189463"/>
                  </a:lnTo>
                  <a:lnTo>
                    <a:pt x="55883" y="201329"/>
                  </a:lnTo>
                  <a:lnTo>
                    <a:pt x="67271" y="20380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504"/>
            <p:cNvSpPr/>
            <p:nvPr/>
          </p:nvSpPr>
          <p:spPr>
            <a:xfrm>
              <a:off x="2051757" y="4931111"/>
              <a:ext cx="234130" cy="332340"/>
            </a:xfrm>
            <a:custGeom>
              <a:avLst/>
              <a:gdLst/>
              <a:ahLst/>
              <a:cxnLst/>
              <a:rect l="0" t="0" r="0" b="0"/>
              <a:pathLst>
                <a:path w="234130" h="332340">
                  <a:moveTo>
                    <a:pt x="135183" y="159049"/>
                  </a:moveTo>
                  <a:lnTo>
                    <a:pt x="131137" y="159049"/>
                  </a:lnTo>
                  <a:lnTo>
                    <a:pt x="129946" y="158202"/>
                  </a:lnTo>
                  <a:lnTo>
                    <a:pt x="129151" y="156791"/>
                  </a:lnTo>
                  <a:lnTo>
                    <a:pt x="127876" y="152488"/>
                  </a:lnTo>
                  <a:lnTo>
                    <a:pt x="109659" y="133544"/>
                  </a:lnTo>
                  <a:lnTo>
                    <a:pt x="104647" y="130780"/>
                  </a:lnTo>
                  <a:lnTo>
                    <a:pt x="102126" y="130043"/>
                  </a:lnTo>
                  <a:lnTo>
                    <a:pt x="99598" y="130398"/>
                  </a:lnTo>
                  <a:lnTo>
                    <a:pt x="78297" y="142499"/>
                  </a:lnTo>
                  <a:lnTo>
                    <a:pt x="43498" y="175623"/>
                  </a:lnTo>
                  <a:lnTo>
                    <a:pt x="21336" y="207290"/>
                  </a:lnTo>
                  <a:lnTo>
                    <a:pt x="4697" y="237816"/>
                  </a:lnTo>
                  <a:lnTo>
                    <a:pt x="0" y="262914"/>
                  </a:lnTo>
                  <a:lnTo>
                    <a:pt x="2654" y="283709"/>
                  </a:lnTo>
                  <a:lnTo>
                    <a:pt x="12847" y="300596"/>
                  </a:lnTo>
                  <a:lnTo>
                    <a:pt x="31462" y="320625"/>
                  </a:lnTo>
                  <a:lnTo>
                    <a:pt x="41389" y="327662"/>
                  </a:lnTo>
                  <a:lnTo>
                    <a:pt x="60543" y="332339"/>
                  </a:lnTo>
                  <a:lnTo>
                    <a:pt x="72658" y="331175"/>
                  </a:lnTo>
                  <a:lnTo>
                    <a:pt x="91257" y="323502"/>
                  </a:lnTo>
                  <a:lnTo>
                    <a:pt x="104653" y="314266"/>
                  </a:lnTo>
                  <a:lnTo>
                    <a:pt x="132302" y="280336"/>
                  </a:lnTo>
                  <a:lnTo>
                    <a:pt x="152895" y="243434"/>
                  </a:lnTo>
                  <a:lnTo>
                    <a:pt x="168183" y="208511"/>
                  </a:lnTo>
                  <a:lnTo>
                    <a:pt x="183437" y="171352"/>
                  </a:lnTo>
                  <a:lnTo>
                    <a:pt x="197834" y="134378"/>
                  </a:lnTo>
                  <a:lnTo>
                    <a:pt x="208685" y="101597"/>
                  </a:lnTo>
                  <a:lnTo>
                    <a:pt x="220555" y="70436"/>
                  </a:lnTo>
                  <a:lnTo>
                    <a:pt x="227682" y="34081"/>
                  </a:lnTo>
                  <a:lnTo>
                    <a:pt x="234129" y="0"/>
                  </a:lnTo>
                  <a:lnTo>
                    <a:pt x="233394" y="32467"/>
                  </a:lnTo>
                  <a:lnTo>
                    <a:pt x="227312" y="60771"/>
                  </a:lnTo>
                  <a:lnTo>
                    <a:pt x="219591" y="86583"/>
                  </a:lnTo>
                  <a:lnTo>
                    <a:pt x="210515" y="112730"/>
                  </a:lnTo>
                  <a:lnTo>
                    <a:pt x="201684" y="138463"/>
                  </a:lnTo>
                  <a:lnTo>
                    <a:pt x="194936" y="164010"/>
                  </a:lnTo>
                  <a:lnTo>
                    <a:pt x="186857" y="189476"/>
                  </a:lnTo>
                  <a:lnTo>
                    <a:pt x="177305" y="223098"/>
                  </a:lnTo>
                  <a:lnTo>
                    <a:pt x="174077" y="257214"/>
                  </a:lnTo>
                  <a:lnTo>
                    <a:pt x="174286" y="282328"/>
                  </a:lnTo>
                  <a:lnTo>
                    <a:pt x="177398" y="293144"/>
                  </a:lnTo>
                  <a:lnTo>
                    <a:pt x="179413" y="296705"/>
                  </a:lnTo>
                  <a:lnTo>
                    <a:pt x="181602" y="299080"/>
                  </a:lnTo>
                  <a:lnTo>
                    <a:pt x="188522" y="30382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505"/>
            <p:cNvSpPr/>
            <p:nvPr/>
          </p:nvSpPr>
          <p:spPr>
            <a:xfrm>
              <a:off x="2339552" y="5030980"/>
              <a:ext cx="186438" cy="194655"/>
            </a:xfrm>
            <a:custGeom>
              <a:avLst/>
              <a:gdLst/>
              <a:ahLst/>
              <a:cxnLst/>
              <a:rect l="0" t="0" r="0" b="0"/>
              <a:pathLst>
                <a:path w="186438" h="194655">
                  <a:moveTo>
                    <a:pt x="30268" y="82039"/>
                  </a:moveTo>
                  <a:lnTo>
                    <a:pt x="15369" y="82039"/>
                  </a:lnTo>
                  <a:lnTo>
                    <a:pt x="23219" y="82039"/>
                  </a:lnTo>
                  <a:lnTo>
                    <a:pt x="29393" y="84297"/>
                  </a:lnTo>
                  <a:lnTo>
                    <a:pt x="32224" y="86085"/>
                  </a:lnTo>
                  <a:lnTo>
                    <a:pt x="55019" y="88953"/>
                  </a:lnTo>
                  <a:lnTo>
                    <a:pt x="91477" y="93612"/>
                  </a:lnTo>
                  <a:lnTo>
                    <a:pt x="129360" y="90766"/>
                  </a:lnTo>
                  <a:lnTo>
                    <a:pt x="149939" y="87729"/>
                  </a:lnTo>
                  <a:lnTo>
                    <a:pt x="175598" y="81942"/>
                  </a:lnTo>
                  <a:lnTo>
                    <a:pt x="177955" y="80281"/>
                  </a:lnTo>
                  <a:lnTo>
                    <a:pt x="179526" y="78327"/>
                  </a:lnTo>
                  <a:lnTo>
                    <a:pt x="183529" y="76156"/>
                  </a:lnTo>
                  <a:lnTo>
                    <a:pt x="185782" y="75578"/>
                  </a:lnTo>
                  <a:lnTo>
                    <a:pt x="186437" y="75192"/>
                  </a:lnTo>
                  <a:lnTo>
                    <a:pt x="186027" y="74934"/>
                  </a:lnTo>
                  <a:lnTo>
                    <a:pt x="179286" y="74521"/>
                  </a:lnTo>
                  <a:lnTo>
                    <a:pt x="168213" y="78495"/>
                  </a:lnTo>
                  <a:lnTo>
                    <a:pt x="133790" y="98151"/>
                  </a:lnTo>
                  <a:lnTo>
                    <a:pt x="99729" y="121817"/>
                  </a:lnTo>
                  <a:lnTo>
                    <a:pt x="63305" y="150104"/>
                  </a:lnTo>
                  <a:lnTo>
                    <a:pt x="30773" y="172876"/>
                  </a:lnTo>
                  <a:lnTo>
                    <a:pt x="12073" y="184025"/>
                  </a:lnTo>
                  <a:lnTo>
                    <a:pt x="0" y="188638"/>
                  </a:lnTo>
                  <a:lnTo>
                    <a:pt x="18881" y="155790"/>
                  </a:lnTo>
                  <a:lnTo>
                    <a:pt x="40405" y="119154"/>
                  </a:lnTo>
                  <a:lnTo>
                    <a:pt x="59236" y="89367"/>
                  </a:lnTo>
                  <a:lnTo>
                    <a:pt x="80769" y="53007"/>
                  </a:lnTo>
                  <a:lnTo>
                    <a:pt x="95882" y="18166"/>
                  </a:lnTo>
                  <a:lnTo>
                    <a:pt x="98674" y="0"/>
                  </a:lnTo>
                  <a:lnTo>
                    <a:pt x="98796" y="2792"/>
                  </a:lnTo>
                  <a:lnTo>
                    <a:pt x="96567" y="6743"/>
                  </a:lnTo>
                  <a:lnTo>
                    <a:pt x="94787" y="8982"/>
                  </a:lnTo>
                  <a:lnTo>
                    <a:pt x="92282" y="24268"/>
                  </a:lnTo>
                  <a:lnTo>
                    <a:pt x="91366" y="61857"/>
                  </a:lnTo>
                  <a:lnTo>
                    <a:pt x="91255" y="96303"/>
                  </a:lnTo>
                  <a:lnTo>
                    <a:pt x="97316" y="132804"/>
                  </a:lnTo>
                  <a:lnTo>
                    <a:pt x="109140" y="169095"/>
                  </a:lnTo>
                  <a:lnTo>
                    <a:pt x="116404" y="178022"/>
                  </a:lnTo>
                  <a:lnTo>
                    <a:pt x="135132" y="194654"/>
                  </a:lnTo>
                  <a:lnTo>
                    <a:pt x="135737" y="194369"/>
                  </a:lnTo>
                  <a:lnTo>
                    <a:pt x="136410" y="191795"/>
                  </a:lnTo>
                  <a:lnTo>
                    <a:pt x="135995" y="176313"/>
                  </a:lnTo>
                  <a:lnTo>
                    <a:pt x="122283" y="138324"/>
                  </a:lnTo>
                  <a:lnTo>
                    <a:pt x="98303" y="100244"/>
                  </a:lnTo>
                  <a:lnTo>
                    <a:pt x="74124" y="67385"/>
                  </a:lnTo>
                  <a:lnTo>
                    <a:pt x="38489" y="35707"/>
                  </a:lnTo>
                  <a:lnTo>
                    <a:pt x="17906" y="24219"/>
                  </a:lnTo>
                  <a:lnTo>
                    <a:pt x="9481" y="21700"/>
                  </a:lnTo>
                  <a:lnTo>
                    <a:pt x="8790" y="22340"/>
                  </a:lnTo>
                  <a:lnTo>
                    <a:pt x="8022" y="25309"/>
                  </a:lnTo>
                  <a:lnTo>
                    <a:pt x="9511" y="27285"/>
                  </a:lnTo>
                  <a:lnTo>
                    <a:pt x="45507" y="515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506"/>
            <p:cNvSpPr/>
            <p:nvPr/>
          </p:nvSpPr>
          <p:spPr>
            <a:xfrm>
              <a:off x="76667" y="4436934"/>
              <a:ext cx="151448" cy="248450"/>
            </a:xfrm>
            <a:custGeom>
              <a:avLst/>
              <a:gdLst/>
              <a:ahLst/>
              <a:cxnLst/>
              <a:rect l="0" t="0" r="0" b="0"/>
              <a:pathLst>
                <a:path w="151448" h="248450">
                  <a:moveTo>
                    <a:pt x="45253" y="96966"/>
                  </a:moveTo>
                  <a:lnTo>
                    <a:pt x="18336" y="96966"/>
                  </a:lnTo>
                  <a:lnTo>
                    <a:pt x="56430" y="96966"/>
                  </a:lnTo>
                  <a:lnTo>
                    <a:pt x="70954" y="96119"/>
                  </a:lnTo>
                  <a:lnTo>
                    <a:pt x="106230" y="87558"/>
                  </a:lnTo>
                  <a:lnTo>
                    <a:pt x="121458" y="83454"/>
                  </a:lnTo>
                  <a:lnTo>
                    <a:pt x="130768" y="81647"/>
                  </a:lnTo>
                  <a:lnTo>
                    <a:pt x="151447" y="74207"/>
                  </a:lnTo>
                  <a:lnTo>
                    <a:pt x="119349" y="108359"/>
                  </a:lnTo>
                  <a:lnTo>
                    <a:pt x="83076" y="143182"/>
                  </a:lnTo>
                  <a:lnTo>
                    <a:pt x="47474" y="172562"/>
                  </a:lnTo>
                  <a:lnTo>
                    <a:pt x="17225" y="199077"/>
                  </a:lnTo>
                  <a:lnTo>
                    <a:pt x="7879" y="204550"/>
                  </a:lnTo>
                  <a:lnTo>
                    <a:pt x="4089" y="207434"/>
                  </a:lnTo>
                  <a:lnTo>
                    <a:pt x="4263" y="207018"/>
                  </a:lnTo>
                  <a:lnTo>
                    <a:pt x="7619" y="202396"/>
                  </a:lnTo>
                  <a:lnTo>
                    <a:pt x="17624" y="187155"/>
                  </a:lnTo>
                  <a:lnTo>
                    <a:pt x="31611" y="167839"/>
                  </a:lnTo>
                  <a:lnTo>
                    <a:pt x="43373" y="135550"/>
                  </a:lnTo>
                  <a:lnTo>
                    <a:pt x="55514" y="106516"/>
                  </a:lnTo>
                  <a:lnTo>
                    <a:pt x="67631" y="68623"/>
                  </a:lnTo>
                  <a:lnTo>
                    <a:pt x="78177" y="36428"/>
                  </a:lnTo>
                  <a:lnTo>
                    <a:pt x="83218" y="0"/>
                  </a:lnTo>
                  <a:lnTo>
                    <a:pt x="83263" y="149"/>
                  </a:lnTo>
                  <a:lnTo>
                    <a:pt x="83313" y="2571"/>
                  </a:lnTo>
                  <a:lnTo>
                    <a:pt x="81077" y="6470"/>
                  </a:lnTo>
                  <a:lnTo>
                    <a:pt x="79295" y="8695"/>
                  </a:lnTo>
                  <a:lnTo>
                    <a:pt x="73944" y="39684"/>
                  </a:lnTo>
                  <a:lnTo>
                    <a:pt x="69840" y="69833"/>
                  </a:lnTo>
                  <a:lnTo>
                    <a:pt x="68624" y="105577"/>
                  </a:lnTo>
                  <a:lnTo>
                    <a:pt x="70522" y="140721"/>
                  </a:lnTo>
                  <a:lnTo>
                    <a:pt x="78704" y="172583"/>
                  </a:lnTo>
                  <a:lnTo>
                    <a:pt x="91853" y="198958"/>
                  </a:lnTo>
                  <a:lnTo>
                    <a:pt x="113241" y="233714"/>
                  </a:lnTo>
                  <a:lnTo>
                    <a:pt x="118650" y="242409"/>
                  </a:lnTo>
                  <a:lnTo>
                    <a:pt x="127533" y="248449"/>
                  </a:lnTo>
                  <a:lnTo>
                    <a:pt x="128046" y="247908"/>
                  </a:lnTo>
                  <a:lnTo>
                    <a:pt x="128616" y="245049"/>
                  </a:lnTo>
                  <a:lnTo>
                    <a:pt x="126612" y="240956"/>
                  </a:lnTo>
                  <a:lnTo>
                    <a:pt x="122899" y="234621"/>
                  </a:lnTo>
                  <a:lnTo>
                    <a:pt x="107103" y="202707"/>
                  </a:lnTo>
                  <a:lnTo>
                    <a:pt x="83717" y="172134"/>
                  </a:lnTo>
                  <a:lnTo>
                    <a:pt x="64672" y="136618"/>
                  </a:lnTo>
                  <a:lnTo>
                    <a:pt x="31253" y="103253"/>
                  </a:lnTo>
                  <a:lnTo>
                    <a:pt x="1111" y="68137"/>
                  </a:lnTo>
                  <a:lnTo>
                    <a:pt x="585" y="68433"/>
                  </a:lnTo>
                  <a:lnTo>
                    <a:pt x="0" y="71020"/>
                  </a:lnTo>
                  <a:lnTo>
                    <a:pt x="1998" y="74992"/>
                  </a:lnTo>
                  <a:lnTo>
                    <a:pt x="10180" y="84440"/>
                  </a:lnTo>
                  <a:lnTo>
                    <a:pt x="46432" y="113691"/>
                  </a:lnTo>
                  <a:lnTo>
                    <a:pt x="52873" y="11982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and Individuality</a:t>
            </a:r>
            <a:endParaRPr lang="en-US" dirty="0"/>
          </a:p>
        </p:txBody>
      </p:sp>
      <p:sp>
        <p:nvSpPr>
          <p:cNvPr id="3" name="Content Placeholder 2"/>
          <p:cNvSpPr>
            <a:spLocks noGrp="1"/>
          </p:cNvSpPr>
          <p:nvPr>
            <p:ph idx="1"/>
          </p:nvPr>
        </p:nvSpPr>
        <p:spPr/>
        <p:txBody>
          <a:bodyPr/>
          <a:lstStyle/>
          <a:p>
            <a:r>
              <a:rPr lang="en-US" dirty="0" smtClean="0"/>
              <a:t>The internal and external environment of a cell can influence the genes that are activated and expressed</a:t>
            </a:r>
          </a:p>
          <a:p>
            <a:r>
              <a:rPr lang="en-US" dirty="0" smtClean="0"/>
              <a:t>This may help to influence the differentiation of cells during development</a:t>
            </a:r>
          </a:p>
          <a:p>
            <a:r>
              <a:rPr lang="en-US" dirty="0" smtClean="0"/>
              <a:t>Selective activation of genes can continue as conditions change throughout life</a:t>
            </a:r>
          </a:p>
          <a:p>
            <a:r>
              <a:rPr lang="en-US" dirty="0" smtClean="0"/>
              <a:t>Hormones can activate a particular gene, producing a specific protein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and Individuality</a:t>
            </a:r>
            <a:endParaRPr lang="en-US" dirty="0"/>
          </a:p>
        </p:txBody>
      </p:sp>
      <p:sp>
        <p:nvSpPr>
          <p:cNvPr id="3" name="Content Placeholder 2"/>
          <p:cNvSpPr>
            <a:spLocks noGrp="1"/>
          </p:cNvSpPr>
          <p:nvPr>
            <p:ph idx="1"/>
          </p:nvPr>
        </p:nvSpPr>
        <p:spPr>
          <a:xfrm>
            <a:off x="982132" y="1422677"/>
            <a:ext cx="7823539" cy="5435323"/>
          </a:xfrm>
        </p:spPr>
        <p:txBody>
          <a:bodyPr>
            <a:normAutofit lnSpcReduction="10000"/>
          </a:bodyPr>
          <a:lstStyle/>
          <a:p>
            <a:r>
              <a:rPr lang="en-US" dirty="0" smtClean="0"/>
              <a:t>Even though genes are inherited, the environment can still affect the way some of the genes are expressed</a:t>
            </a:r>
          </a:p>
          <a:p>
            <a:pPr lvl="1"/>
            <a:r>
              <a:rPr lang="en-US" dirty="0" smtClean="0"/>
              <a:t>Example: Himalayan rabbit:</a:t>
            </a:r>
          </a:p>
          <a:p>
            <a:pPr lvl="2"/>
            <a:r>
              <a:rPr lang="en-US" dirty="0" smtClean="0"/>
              <a:t>As the outside temperature changes it can activate or inactivate genes for fur color</a:t>
            </a:r>
          </a:p>
          <a:p>
            <a:pPr lvl="2"/>
            <a:r>
              <a:rPr lang="en-US" dirty="0" smtClean="0"/>
              <a:t>When the rabbit is cold, black fur grows</a:t>
            </a:r>
          </a:p>
          <a:p>
            <a:pPr lvl="2"/>
            <a:r>
              <a:rPr lang="en-US" dirty="0" smtClean="0"/>
              <a:t>When the rabbit is warm, white fur grows</a:t>
            </a:r>
          </a:p>
          <a:p>
            <a:pPr lvl="1"/>
            <a:r>
              <a:rPr lang="en-US" dirty="0" smtClean="0"/>
              <a:t>Example: Identical Twins in different environments</a:t>
            </a:r>
          </a:p>
          <a:p>
            <a:pPr lvl="2"/>
            <a:r>
              <a:rPr lang="en-US" dirty="0" smtClean="0"/>
              <a:t>Different genes are expressed as a result of the environment</a:t>
            </a:r>
            <a:endParaRPr lang="en-US" dirty="0"/>
          </a:p>
        </p:txBody>
      </p:sp>
      <p:pic>
        <p:nvPicPr>
          <p:cNvPr id="4" name="Picture 3"/>
          <p:cNvPicPr>
            <a:picLocks noChangeAspect="1"/>
          </p:cNvPicPr>
          <p:nvPr/>
        </p:nvPicPr>
        <p:blipFill>
          <a:blip r:embed="rId2"/>
          <a:srcRect t="14706" r="34851"/>
          <a:stretch>
            <a:fillRect/>
          </a:stretch>
        </p:blipFill>
        <p:spPr>
          <a:xfrm>
            <a:off x="7236916" y="0"/>
            <a:ext cx="1907084" cy="1584840"/>
          </a:xfrm>
          <a:prstGeom prst="rect">
            <a:avLst/>
          </a:prstGeom>
        </p:spPr>
      </p:pic>
      <p:grpSp>
        <p:nvGrpSpPr>
          <p:cNvPr id="8" name="SMARTInkShape-Group88"/>
          <p:cNvGrpSpPr/>
          <p:nvPr/>
        </p:nvGrpSpPr>
        <p:grpSpPr>
          <a:xfrm>
            <a:off x="7486368" y="1108427"/>
            <a:ext cx="1307113" cy="324133"/>
            <a:chOff x="7486368" y="1108427"/>
            <a:chExt cx="1307113" cy="324133"/>
          </a:xfrm>
        </p:grpSpPr>
        <p:sp>
          <p:nvSpPr>
            <p:cNvPr id="5" name="SMARTInkShape-507"/>
            <p:cNvSpPr/>
            <p:nvPr/>
          </p:nvSpPr>
          <p:spPr>
            <a:xfrm>
              <a:off x="7486368" y="1108427"/>
              <a:ext cx="224728" cy="255098"/>
            </a:xfrm>
            <a:custGeom>
              <a:avLst/>
              <a:gdLst/>
              <a:ahLst/>
              <a:cxnLst/>
              <a:rect l="0" t="0" r="0" b="0"/>
              <a:pathLst>
                <a:path w="224728" h="255098">
                  <a:moveTo>
                    <a:pt x="202212" y="57433"/>
                  </a:moveTo>
                  <a:lnTo>
                    <a:pt x="176772" y="31993"/>
                  </a:lnTo>
                  <a:lnTo>
                    <a:pt x="169456" y="29193"/>
                  </a:lnTo>
                  <a:lnTo>
                    <a:pt x="161407" y="27102"/>
                  </a:lnTo>
                  <a:lnTo>
                    <a:pt x="151269" y="22011"/>
                  </a:lnTo>
                  <a:lnTo>
                    <a:pt x="132244" y="19685"/>
                  </a:lnTo>
                  <a:lnTo>
                    <a:pt x="95379" y="28753"/>
                  </a:lnTo>
                  <a:lnTo>
                    <a:pt x="82504" y="35106"/>
                  </a:lnTo>
                  <a:lnTo>
                    <a:pt x="48082" y="66853"/>
                  </a:lnTo>
                  <a:lnTo>
                    <a:pt x="33195" y="85728"/>
                  </a:lnTo>
                  <a:lnTo>
                    <a:pt x="16893" y="122445"/>
                  </a:lnTo>
                  <a:lnTo>
                    <a:pt x="7498" y="143589"/>
                  </a:lnTo>
                  <a:lnTo>
                    <a:pt x="0" y="174255"/>
                  </a:lnTo>
                  <a:lnTo>
                    <a:pt x="4467" y="203904"/>
                  </a:lnTo>
                  <a:lnTo>
                    <a:pt x="10030" y="219041"/>
                  </a:lnTo>
                  <a:lnTo>
                    <a:pt x="10590" y="223591"/>
                  </a:lnTo>
                  <a:lnTo>
                    <a:pt x="12657" y="227472"/>
                  </a:lnTo>
                  <a:lnTo>
                    <a:pt x="32404" y="245157"/>
                  </a:lnTo>
                  <a:lnTo>
                    <a:pt x="45594" y="252096"/>
                  </a:lnTo>
                  <a:lnTo>
                    <a:pt x="70245" y="255097"/>
                  </a:lnTo>
                  <a:lnTo>
                    <a:pt x="85405" y="251372"/>
                  </a:lnTo>
                  <a:lnTo>
                    <a:pt x="120087" y="235137"/>
                  </a:lnTo>
                  <a:lnTo>
                    <a:pt x="154004" y="211523"/>
                  </a:lnTo>
                  <a:lnTo>
                    <a:pt x="169986" y="193923"/>
                  </a:lnTo>
                  <a:lnTo>
                    <a:pt x="194546" y="156004"/>
                  </a:lnTo>
                  <a:lnTo>
                    <a:pt x="207570" y="132001"/>
                  </a:lnTo>
                  <a:lnTo>
                    <a:pt x="219180" y="93901"/>
                  </a:lnTo>
                  <a:lnTo>
                    <a:pt x="223326" y="82067"/>
                  </a:lnTo>
                  <a:lnTo>
                    <a:pt x="224727" y="70483"/>
                  </a:lnTo>
                  <a:lnTo>
                    <a:pt x="220925" y="58571"/>
                  </a:lnTo>
                  <a:lnTo>
                    <a:pt x="211878" y="42677"/>
                  </a:lnTo>
                  <a:lnTo>
                    <a:pt x="211196" y="39975"/>
                  </a:lnTo>
                  <a:lnTo>
                    <a:pt x="205922" y="34716"/>
                  </a:lnTo>
                  <a:lnTo>
                    <a:pt x="192784" y="24441"/>
                  </a:lnTo>
                  <a:lnTo>
                    <a:pt x="189555" y="19345"/>
                  </a:lnTo>
                  <a:lnTo>
                    <a:pt x="187273" y="14258"/>
                  </a:lnTo>
                  <a:lnTo>
                    <a:pt x="183436" y="9175"/>
                  </a:lnTo>
                  <a:lnTo>
                    <a:pt x="178909" y="6351"/>
                  </a:lnTo>
                  <a:lnTo>
                    <a:pt x="174075" y="4250"/>
                  </a:lnTo>
                  <a:lnTo>
                    <a:pt x="169104" y="494"/>
                  </a:lnTo>
                  <a:lnTo>
                    <a:pt x="166593" y="0"/>
                  </a:lnTo>
                  <a:lnTo>
                    <a:pt x="164073" y="517"/>
                  </a:lnTo>
                  <a:lnTo>
                    <a:pt x="158168" y="2504"/>
                  </a:lnTo>
                  <a:lnTo>
                    <a:pt x="136876" y="4800"/>
                  </a:lnTo>
                  <a:lnTo>
                    <a:pt x="126012" y="1171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508"/>
            <p:cNvSpPr/>
            <p:nvPr/>
          </p:nvSpPr>
          <p:spPr>
            <a:xfrm>
              <a:off x="7726815" y="1250002"/>
              <a:ext cx="594188" cy="182558"/>
            </a:xfrm>
            <a:custGeom>
              <a:avLst/>
              <a:gdLst/>
              <a:ahLst/>
              <a:cxnLst/>
              <a:rect l="0" t="0" r="0" b="0"/>
              <a:pathLst>
                <a:path w="594188" h="182558">
                  <a:moveTo>
                    <a:pt x="510404" y="22538"/>
                  </a:moveTo>
                  <a:lnTo>
                    <a:pt x="499799" y="22538"/>
                  </a:lnTo>
                  <a:lnTo>
                    <a:pt x="494966" y="20280"/>
                  </a:lnTo>
                  <a:lnTo>
                    <a:pt x="492492" y="18492"/>
                  </a:lnTo>
                  <a:lnTo>
                    <a:pt x="455894" y="8450"/>
                  </a:lnTo>
                  <a:lnTo>
                    <a:pt x="419438" y="2128"/>
                  </a:lnTo>
                  <a:lnTo>
                    <a:pt x="393825" y="0"/>
                  </a:lnTo>
                  <a:lnTo>
                    <a:pt x="356745" y="6267"/>
                  </a:lnTo>
                  <a:lnTo>
                    <a:pt x="322039" y="7094"/>
                  </a:lnTo>
                  <a:lnTo>
                    <a:pt x="289846" y="7257"/>
                  </a:lnTo>
                  <a:lnTo>
                    <a:pt x="266690" y="9543"/>
                  </a:lnTo>
                  <a:lnTo>
                    <a:pt x="232064" y="13856"/>
                  </a:lnTo>
                  <a:lnTo>
                    <a:pt x="198695" y="20791"/>
                  </a:lnTo>
                  <a:lnTo>
                    <a:pt x="167645" y="30314"/>
                  </a:lnTo>
                  <a:lnTo>
                    <a:pt x="137052" y="40348"/>
                  </a:lnTo>
                  <a:lnTo>
                    <a:pt x="101186" y="53022"/>
                  </a:lnTo>
                  <a:lnTo>
                    <a:pt x="63497" y="70798"/>
                  </a:lnTo>
                  <a:lnTo>
                    <a:pt x="28658" y="88578"/>
                  </a:lnTo>
                  <a:lnTo>
                    <a:pt x="5077" y="108898"/>
                  </a:lnTo>
                  <a:lnTo>
                    <a:pt x="2181" y="113977"/>
                  </a:lnTo>
                  <a:lnTo>
                    <a:pt x="322" y="124137"/>
                  </a:lnTo>
                  <a:lnTo>
                    <a:pt x="0" y="131758"/>
                  </a:lnTo>
                  <a:lnTo>
                    <a:pt x="2183" y="136838"/>
                  </a:lnTo>
                  <a:lnTo>
                    <a:pt x="6437" y="142952"/>
                  </a:lnTo>
                  <a:lnTo>
                    <a:pt x="28604" y="154931"/>
                  </a:lnTo>
                  <a:lnTo>
                    <a:pt x="64258" y="164655"/>
                  </a:lnTo>
                  <a:lnTo>
                    <a:pt x="95331" y="171012"/>
                  </a:lnTo>
                  <a:lnTo>
                    <a:pt x="126970" y="174162"/>
                  </a:lnTo>
                  <a:lnTo>
                    <a:pt x="164780" y="174835"/>
                  </a:lnTo>
                  <a:lnTo>
                    <a:pt x="198293" y="180154"/>
                  </a:lnTo>
                  <a:lnTo>
                    <a:pt x="234389" y="182083"/>
                  </a:lnTo>
                  <a:lnTo>
                    <a:pt x="266230" y="182464"/>
                  </a:lnTo>
                  <a:lnTo>
                    <a:pt x="302215" y="182539"/>
                  </a:lnTo>
                  <a:lnTo>
                    <a:pt x="336918" y="182554"/>
                  </a:lnTo>
                  <a:lnTo>
                    <a:pt x="372089" y="182557"/>
                  </a:lnTo>
                  <a:lnTo>
                    <a:pt x="408733" y="182557"/>
                  </a:lnTo>
                  <a:lnTo>
                    <a:pt x="441308" y="180300"/>
                  </a:lnTo>
                  <a:lnTo>
                    <a:pt x="474620" y="174797"/>
                  </a:lnTo>
                  <a:lnTo>
                    <a:pt x="510710" y="164425"/>
                  </a:lnTo>
                  <a:lnTo>
                    <a:pt x="534861" y="158938"/>
                  </a:lnTo>
                  <a:lnTo>
                    <a:pt x="572893" y="131903"/>
                  </a:lnTo>
                  <a:lnTo>
                    <a:pt x="590977" y="108901"/>
                  </a:lnTo>
                  <a:lnTo>
                    <a:pt x="593262" y="101279"/>
                  </a:lnTo>
                  <a:lnTo>
                    <a:pt x="594187" y="76912"/>
                  </a:lnTo>
                  <a:lnTo>
                    <a:pt x="591950" y="69846"/>
                  </a:lnTo>
                  <a:lnTo>
                    <a:pt x="581225" y="55767"/>
                  </a:lnTo>
                  <a:lnTo>
                    <a:pt x="572969" y="47999"/>
                  </a:lnTo>
                  <a:lnTo>
                    <a:pt x="550587" y="35246"/>
                  </a:lnTo>
                  <a:lnTo>
                    <a:pt x="535669" y="31665"/>
                  </a:lnTo>
                  <a:lnTo>
                    <a:pt x="501268" y="30290"/>
                  </a:lnTo>
                  <a:lnTo>
                    <a:pt x="467537" y="30169"/>
                  </a:lnTo>
                  <a:lnTo>
                    <a:pt x="434204" y="3015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509"/>
            <p:cNvSpPr/>
            <p:nvPr/>
          </p:nvSpPr>
          <p:spPr>
            <a:xfrm>
              <a:off x="8427756" y="1173483"/>
              <a:ext cx="365725" cy="251355"/>
            </a:xfrm>
            <a:custGeom>
              <a:avLst/>
              <a:gdLst/>
              <a:ahLst/>
              <a:cxnLst/>
              <a:rect l="0" t="0" r="0" b="0"/>
              <a:pathLst>
                <a:path w="365725" h="251355">
                  <a:moveTo>
                    <a:pt x="365724" y="30477"/>
                  </a:moveTo>
                  <a:lnTo>
                    <a:pt x="359162" y="30477"/>
                  </a:lnTo>
                  <a:lnTo>
                    <a:pt x="344627" y="17829"/>
                  </a:lnTo>
                  <a:lnTo>
                    <a:pt x="339980" y="16389"/>
                  </a:lnTo>
                  <a:lnTo>
                    <a:pt x="338400" y="15158"/>
                  </a:lnTo>
                  <a:lnTo>
                    <a:pt x="331613" y="4732"/>
                  </a:lnTo>
                  <a:lnTo>
                    <a:pt x="324882" y="2101"/>
                  </a:lnTo>
                  <a:lnTo>
                    <a:pt x="287863" y="51"/>
                  </a:lnTo>
                  <a:lnTo>
                    <a:pt x="253866" y="0"/>
                  </a:lnTo>
                  <a:lnTo>
                    <a:pt x="233624" y="844"/>
                  </a:lnTo>
                  <a:lnTo>
                    <a:pt x="197925" y="7757"/>
                  </a:lnTo>
                  <a:lnTo>
                    <a:pt x="160123" y="16982"/>
                  </a:lnTo>
                  <a:lnTo>
                    <a:pt x="144785" y="21116"/>
                  </a:lnTo>
                  <a:lnTo>
                    <a:pt x="129516" y="24599"/>
                  </a:lnTo>
                  <a:lnTo>
                    <a:pt x="101283" y="38249"/>
                  </a:lnTo>
                  <a:lnTo>
                    <a:pt x="70770" y="55885"/>
                  </a:lnTo>
                  <a:lnTo>
                    <a:pt x="44621" y="64556"/>
                  </a:lnTo>
                  <a:lnTo>
                    <a:pt x="25450" y="89099"/>
                  </a:lnTo>
                  <a:lnTo>
                    <a:pt x="18616" y="101563"/>
                  </a:lnTo>
                  <a:lnTo>
                    <a:pt x="15368" y="110994"/>
                  </a:lnTo>
                  <a:lnTo>
                    <a:pt x="2082" y="129492"/>
                  </a:lnTo>
                  <a:lnTo>
                    <a:pt x="382" y="143733"/>
                  </a:lnTo>
                  <a:lnTo>
                    <a:pt x="0" y="166287"/>
                  </a:lnTo>
                  <a:lnTo>
                    <a:pt x="2238" y="173528"/>
                  </a:lnTo>
                  <a:lnTo>
                    <a:pt x="5208" y="179568"/>
                  </a:lnTo>
                  <a:lnTo>
                    <a:pt x="11316" y="196981"/>
                  </a:lnTo>
                  <a:lnTo>
                    <a:pt x="22980" y="212872"/>
                  </a:lnTo>
                  <a:lnTo>
                    <a:pt x="40613" y="231108"/>
                  </a:lnTo>
                  <a:lnTo>
                    <a:pt x="50203" y="233946"/>
                  </a:lnTo>
                  <a:lnTo>
                    <a:pt x="61239" y="236054"/>
                  </a:lnTo>
                  <a:lnTo>
                    <a:pt x="77479" y="242048"/>
                  </a:lnTo>
                  <a:lnTo>
                    <a:pt x="91794" y="245564"/>
                  </a:lnTo>
                  <a:lnTo>
                    <a:pt x="106759" y="249711"/>
                  </a:lnTo>
                  <a:lnTo>
                    <a:pt x="142210" y="251354"/>
                  </a:lnTo>
                  <a:lnTo>
                    <a:pt x="177763" y="243690"/>
                  </a:lnTo>
                  <a:lnTo>
                    <a:pt x="213324" y="234470"/>
                  </a:lnTo>
                  <a:lnTo>
                    <a:pt x="249836" y="220823"/>
                  </a:lnTo>
                  <a:lnTo>
                    <a:pt x="266193" y="211053"/>
                  </a:lnTo>
                  <a:lnTo>
                    <a:pt x="285918" y="192890"/>
                  </a:lnTo>
                  <a:lnTo>
                    <a:pt x="307261" y="154832"/>
                  </a:lnTo>
                  <a:lnTo>
                    <a:pt x="324234" y="119370"/>
                  </a:lnTo>
                  <a:lnTo>
                    <a:pt x="327425" y="83816"/>
                  </a:lnTo>
                  <a:lnTo>
                    <a:pt x="326689" y="73656"/>
                  </a:lnTo>
                  <a:lnTo>
                    <a:pt x="323539" y="63496"/>
                  </a:lnTo>
                  <a:lnTo>
                    <a:pt x="312960" y="48256"/>
                  </a:lnTo>
                  <a:lnTo>
                    <a:pt x="288316" y="28382"/>
                  </a:lnTo>
                  <a:lnTo>
                    <a:pt x="271668" y="20449"/>
                  </a:lnTo>
                  <a:lnTo>
                    <a:pt x="236425" y="15694"/>
                  </a:lnTo>
                  <a:lnTo>
                    <a:pt x="213324" y="1523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 name="SMARTInkShape-Group89"/>
          <p:cNvGrpSpPr/>
          <p:nvPr/>
        </p:nvGrpSpPr>
        <p:grpSpPr>
          <a:xfrm>
            <a:off x="8490557" y="76334"/>
            <a:ext cx="676304" cy="749680"/>
            <a:chOff x="8490557" y="76334"/>
            <a:chExt cx="676304" cy="749680"/>
          </a:xfrm>
        </p:grpSpPr>
        <p:sp>
          <p:nvSpPr>
            <p:cNvPr id="9" name="SMARTInkShape-510"/>
            <p:cNvSpPr/>
            <p:nvPr/>
          </p:nvSpPr>
          <p:spPr>
            <a:xfrm>
              <a:off x="8810659" y="495498"/>
              <a:ext cx="356202" cy="330516"/>
            </a:xfrm>
            <a:custGeom>
              <a:avLst/>
              <a:gdLst/>
              <a:ahLst/>
              <a:cxnLst/>
              <a:rect l="0" t="0" r="0" b="0"/>
              <a:pathLst>
                <a:path w="356202" h="330516">
                  <a:moveTo>
                    <a:pt x="356201" y="76002"/>
                  </a:moveTo>
                  <a:lnTo>
                    <a:pt x="352155" y="71956"/>
                  </a:lnTo>
                  <a:lnTo>
                    <a:pt x="350169" y="67713"/>
                  </a:lnTo>
                  <a:lnTo>
                    <a:pt x="349640" y="65396"/>
                  </a:lnTo>
                  <a:lnTo>
                    <a:pt x="344849" y="58089"/>
                  </a:lnTo>
                  <a:lnTo>
                    <a:pt x="308024" y="27740"/>
                  </a:lnTo>
                  <a:lnTo>
                    <a:pt x="292994" y="15041"/>
                  </a:lnTo>
                  <a:lnTo>
                    <a:pt x="269544" y="3188"/>
                  </a:lnTo>
                  <a:lnTo>
                    <a:pt x="232005" y="0"/>
                  </a:lnTo>
                  <a:lnTo>
                    <a:pt x="201964" y="674"/>
                  </a:lnTo>
                  <a:lnTo>
                    <a:pt x="165605" y="12801"/>
                  </a:lnTo>
                  <a:lnTo>
                    <a:pt x="132895" y="28614"/>
                  </a:lnTo>
                  <a:lnTo>
                    <a:pt x="94874" y="60961"/>
                  </a:lnTo>
                  <a:lnTo>
                    <a:pt x="75852" y="78318"/>
                  </a:lnTo>
                  <a:lnTo>
                    <a:pt x="49070" y="114407"/>
                  </a:lnTo>
                  <a:lnTo>
                    <a:pt x="23488" y="152242"/>
                  </a:lnTo>
                  <a:lnTo>
                    <a:pt x="6353" y="184276"/>
                  </a:lnTo>
                  <a:lnTo>
                    <a:pt x="517" y="206014"/>
                  </a:lnTo>
                  <a:lnTo>
                    <a:pt x="0" y="220991"/>
                  </a:lnTo>
                  <a:lnTo>
                    <a:pt x="6565" y="249045"/>
                  </a:lnTo>
                  <a:lnTo>
                    <a:pt x="19343" y="280760"/>
                  </a:lnTo>
                  <a:lnTo>
                    <a:pt x="41702" y="302768"/>
                  </a:lnTo>
                  <a:lnTo>
                    <a:pt x="67735" y="316438"/>
                  </a:lnTo>
                  <a:lnTo>
                    <a:pt x="104885" y="329888"/>
                  </a:lnTo>
                  <a:lnTo>
                    <a:pt x="120045" y="330515"/>
                  </a:lnTo>
                  <a:lnTo>
                    <a:pt x="154518" y="328065"/>
                  </a:lnTo>
                  <a:lnTo>
                    <a:pt x="179885" y="319550"/>
                  </a:lnTo>
                  <a:lnTo>
                    <a:pt x="216448" y="301502"/>
                  </a:lnTo>
                  <a:lnTo>
                    <a:pt x="249008" y="281631"/>
                  </a:lnTo>
                  <a:lnTo>
                    <a:pt x="279900" y="257355"/>
                  </a:lnTo>
                  <a:lnTo>
                    <a:pt x="309799" y="220580"/>
                  </a:lnTo>
                  <a:lnTo>
                    <a:pt x="326621" y="190262"/>
                  </a:lnTo>
                  <a:lnTo>
                    <a:pt x="337250" y="159814"/>
                  </a:lnTo>
                  <a:lnTo>
                    <a:pt x="339015" y="136959"/>
                  </a:lnTo>
                  <a:lnTo>
                    <a:pt x="330210" y="98861"/>
                  </a:lnTo>
                  <a:lnTo>
                    <a:pt x="320943" y="85879"/>
                  </a:lnTo>
                  <a:lnTo>
                    <a:pt x="291382" y="59365"/>
                  </a:lnTo>
                  <a:lnTo>
                    <a:pt x="265404" y="50000"/>
                  </a:lnTo>
                  <a:lnTo>
                    <a:pt x="236259" y="46848"/>
                  </a:lnTo>
                  <a:lnTo>
                    <a:pt x="205327" y="46761"/>
                  </a:lnTo>
                  <a:lnTo>
                    <a:pt x="171421" y="52568"/>
                  </a:lnTo>
                  <a:lnTo>
                    <a:pt x="136351" y="64756"/>
                  </a:lnTo>
                  <a:lnTo>
                    <a:pt x="112360" y="6838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511"/>
            <p:cNvSpPr/>
            <p:nvPr/>
          </p:nvSpPr>
          <p:spPr>
            <a:xfrm>
              <a:off x="8490557" y="76334"/>
              <a:ext cx="369838" cy="472103"/>
            </a:xfrm>
            <a:custGeom>
              <a:avLst/>
              <a:gdLst/>
              <a:ahLst/>
              <a:cxnLst/>
              <a:rect l="0" t="0" r="0" b="0"/>
              <a:pathLst>
                <a:path w="369838" h="472103">
                  <a:moveTo>
                    <a:pt x="363882" y="83685"/>
                  </a:moveTo>
                  <a:lnTo>
                    <a:pt x="359837" y="83685"/>
                  </a:lnTo>
                  <a:lnTo>
                    <a:pt x="358645" y="82839"/>
                  </a:lnTo>
                  <a:lnTo>
                    <a:pt x="357850" y="81428"/>
                  </a:lnTo>
                  <a:lnTo>
                    <a:pt x="355625" y="70688"/>
                  </a:lnTo>
                  <a:lnTo>
                    <a:pt x="333347" y="36173"/>
                  </a:lnTo>
                  <a:lnTo>
                    <a:pt x="320695" y="18413"/>
                  </a:lnTo>
                  <a:lnTo>
                    <a:pt x="308002" y="5047"/>
                  </a:lnTo>
                  <a:lnTo>
                    <a:pt x="300665" y="2168"/>
                  </a:lnTo>
                  <a:lnTo>
                    <a:pt x="271276" y="0"/>
                  </a:lnTo>
                  <a:lnTo>
                    <a:pt x="233969" y="12871"/>
                  </a:lnTo>
                  <a:lnTo>
                    <a:pt x="217205" y="21123"/>
                  </a:lnTo>
                  <a:lnTo>
                    <a:pt x="180902" y="48431"/>
                  </a:lnTo>
                  <a:lnTo>
                    <a:pt x="149338" y="73566"/>
                  </a:lnTo>
                  <a:lnTo>
                    <a:pt x="112267" y="107220"/>
                  </a:lnTo>
                  <a:lnTo>
                    <a:pt x="79539" y="144734"/>
                  </a:lnTo>
                  <a:lnTo>
                    <a:pt x="47571" y="182757"/>
                  </a:lnTo>
                  <a:lnTo>
                    <a:pt x="23396" y="220847"/>
                  </a:lnTo>
                  <a:lnTo>
                    <a:pt x="8600" y="258946"/>
                  </a:lnTo>
                  <a:lnTo>
                    <a:pt x="444" y="289426"/>
                  </a:lnTo>
                  <a:lnTo>
                    <a:pt x="0" y="304666"/>
                  </a:lnTo>
                  <a:lnTo>
                    <a:pt x="4819" y="338720"/>
                  </a:lnTo>
                  <a:lnTo>
                    <a:pt x="13910" y="371458"/>
                  </a:lnTo>
                  <a:lnTo>
                    <a:pt x="31175" y="408701"/>
                  </a:lnTo>
                  <a:lnTo>
                    <a:pt x="55839" y="443513"/>
                  </a:lnTo>
                  <a:lnTo>
                    <a:pt x="64801" y="453520"/>
                  </a:lnTo>
                  <a:lnTo>
                    <a:pt x="83395" y="467093"/>
                  </a:lnTo>
                  <a:lnTo>
                    <a:pt x="93595" y="469989"/>
                  </a:lnTo>
                  <a:lnTo>
                    <a:pt x="127347" y="472102"/>
                  </a:lnTo>
                  <a:lnTo>
                    <a:pt x="137683" y="471368"/>
                  </a:lnTo>
                  <a:lnTo>
                    <a:pt x="173527" y="459300"/>
                  </a:lnTo>
                  <a:lnTo>
                    <a:pt x="190453" y="451048"/>
                  </a:lnTo>
                  <a:lnTo>
                    <a:pt x="222427" y="423740"/>
                  </a:lnTo>
                  <a:lnTo>
                    <a:pt x="257640" y="394560"/>
                  </a:lnTo>
                  <a:lnTo>
                    <a:pt x="292355" y="356811"/>
                  </a:lnTo>
                  <a:lnTo>
                    <a:pt x="315851" y="319748"/>
                  </a:lnTo>
                  <a:lnTo>
                    <a:pt x="336642" y="281785"/>
                  </a:lnTo>
                  <a:lnTo>
                    <a:pt x="354143" y="249064"/>
                  </a:lnTo>
                  <a:lnTo>
                    <a:pt x="361959" y="214284"/>
                  </a:lnTo>
                  <a:lnTo>
                    <a:pt x="368740" y="182955"/>
                  </a:lnTo>
                  <a:lnTo>
                    <a:pt x="369837" y="159947"/>
                  </a:lnTo>
                  <a:lnTo>
                    <a:pt x="360788" y="125839"/>
                  </a:lnTo>
                  <a:lnTo>
                    <a:pt x="346054" y="89933"/>
                  </a:lnTo>
                  <a:lnTo>
                    <a:pt x="338743" y="79971"/>
                  </a:lnTo>
                  <a:lnTo>
                    <a:pt x="314476" y="58643"/>
                  </a:lnTo>
                  <a:lnTo>
                    <a:pt x="279577" y="43427"/>
                  </a:lnTo>
                  <a:lnTo>
                    <a:pt x="248640" y="33808"/>
                  </a:lnTo>
                  <a:lnTo>
                    <a:pt x="213052" y="31029"/>
                  </a:lnTo>
                  <a:lnTo>
                    <a:pt x="181312" y="30481"/>
                  </a:lnTo>
                  <a:lnTo>
                    <a:pt x="148974" y="38652"/>
                  </a:lnTo>
                  <a:lnTo>
                    <a:pt x="131719" y="45789"/>
                  </a:lnTo>
                  <a:lnTo>
                    <a:pt x="124386" y="49909"/>
                  </a:lnTo>
                  <a:lnTo>
                    <a:pt x="112423" y="5320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2" name="SMARTInkShape-512"/>
          <p:cNvSpPr/>
          <p:nvPr/>
        </p:nvSpPr>
        <p:spPr>
          <a:xfrm>
            <a:off x="7947804" y="617289"/>
            <a:ext cx="440260" cy="121710"/>
          </a:xfrm>
          <a:custGeom>
            <a:avLst/>
            <a:gdLst/>
            <a:ahLst/>
            <a:cxnLst/>
            <a:rect l="0" t="0" r="0" b="0"/>
            <a:pathLst>
              <a:path w="440260" h="121710">
                <a:moveTo>
                  <a:pt x="335135" y="7550"/>
                </a:moveTo>
                <a:lnTo>
                  <a:pt x="328575" y="7550"/>
                </a:lnTo>
                <a:lnTo>
                  <a:pt x="321641" y="12787"/>
                </a:lnTo>
                <a:lnTo>
                  <a:pt x="314580" y="14464"/>
                </a:lnTo>
                <a:lnTo>
                  <a:pt x="278250" y="16012"/>
                </a:lnTo>
                <a:lnTo>
                  <a:pt x="248687" y="22084"/>
                </a:lnTo>
                <a:lnTo>
                  <a:pt x="233509" y="23428"/>
                </a:lnTo>
                <a:lnTo>
                  <a:pt x="195716" y="32185"/>
                </a:lnTo>
                <a:lnTo>
                  <a:pt x="158088" y="43549"/>
                </a:lnTo>
                <a:lnTo>
                  <a:pt x="138744" y="47285"/>
                </a:lnTo>
                <a:lnTo>
                  <a:pt x="122287" y="51497"/>
                </a:lnTo>
                <a:lnTo>
                  <a:pt x="106687" y="55003"/>
                </a:lnTo>
                <a:lnTo>
                  <a:pt x="91340" y="59146"/>
                </a:lnTo>
                <a:lnTo>
                  <a:pt x="76069" y="62631"/>
                </a:lnTo>
                <a:lnTo>
                  <a:pt x="40496" y="78772"/>
                </a:lnTo>
                <a:lnTo>
                  <a:pt x="17354" y="85353"/>
                </a:lnTo>
                <a:lnTo>
                  <a:pt x="1493" y="97579"/>
                </a:lnTo>
                <a:lnTo>
                  <a:pt x="583" y="100621"/>
                </a:lnTo>
                <a:lnTo>
                  <a:pt x="0" y="105427"/>
                </a:lnTo>
                <a:lnTo>
                  <a:pt x="3943" y="110305"/>
                </a:lnTo>
                <a:lnTo>
                  <a:pt x="8163" y="112486"/>
                </a:lnTo>
                <a:lnTo>
                  <a:pt x="26349" y="114001"/>
                </a:lnTo>
                <a:lnTo>
                  <a:pt x="41667" y="113316"/>
                </a:lnTo>
                <a:lnTo>
                  <a:pt x="76544" y="103616"/>
                </a:lnTo>
                <a:lnTo>
                  <a:pt x="111869" y="93821"/>
                </a:lnTo>
                <a:lnTo>
                  <a:pt x="146442" y="83733"/>
                </a:lnTo>
                <a:lnTo>
                  <a:pt x="177908" y="76125"/>
                </a:lnTo>
                <a:lnTo>
                  <a:pt x="209528" y="70767"/>
                </a:lnTo>
                <a:lnTo>
                  <a:pt x="227663" y="67820"/>
                </a:lnTo>
                <a:lnTo>
                  <a:pt x="257760" y="57487"/>
                </a:lnTo>
                <a:lnTo>
                  <a:pt x="291419" y="49534"/>
                </a:lnTo>
                <a:lnTo>
                  <a:pt x="328664" y="44160"/>
                </a:lnTo>
                <a:lnTo>
                  <a:pt x="364337" y="35196"/>
                </a:lnTo>
                <a:lnTo>
                  <a:pt x="401289" y="28783"/>
                </a:lnTo>
                <a:lnTo>
                  <a:pt x="422712" y="23580"/>
                </a:lnTo>
                <a:lnTo>
                  <a:pt x="428528" y="23141"/>
                </a:lnTo>
                <a:lnTo>
                  <a:pt x="433934" y="20689"/>
                </a:lnTo>
                <a:lnTo>
                  <a:pt x="440259" y="16260"/>
                </a:lnTo>
                <a:lnTo>
                  <a:pt x="439932" y="15897"/>
                </a:lnTo>
                <a:lnTo>
                  <a:pt x="435118" y="15266"/>
                </a:lnTo>
                <a:lnTo>
                  <a:pt x="430424" y="19244"/>
                </a:lnTo>
                <a:lnTo>
                  <a:pt x="423770" y="21214"/>
                </a:lnTo>
                <a:lnTo>
                  <a:pt x="410505" y="24581"/>
                </a:lnTo>
                <a:lnTo>
                  <a:pt x="399112" y="27820"/>
                </a:lnTo>
                <a:lnTo>
                  <a:pt x="364205" y="32157"/>
                </a:lnTo>
                <a:lnTo>
                  <a:pt x="334718" y="38548"/>
                </a:lnTo>
                <a:lnTo>
                  <a:pt x="304531" y="48062"/>
                </a:lnTo>
                <a:lnTo>
                  <a:pt x="271881" y="59347"/>
                </a:lnTo>
                <a:lnTo>
                  <a:pt x="235396" y="70311"/>
                </a:lnTo>
                <a:lnTo>
                  <a:pt x="197774" y="82026"/>
                </a:lnTo>
                <a:lnTo>
                  <a:pt x="162073" y="93117"/>
                </a:lnTo>
                <a:lnTo>
                  <a:pt x="132304" y="104870"/>
                </a:lnTo>
                <a:lnTo>
                  <a:pt x="99490" y="116427"/>
                </a:lnTo>
                <a:lnTo>
                  <a:pt x="62914" y="121709"/>
                </a:lnTo>
                <a:lnTo>
                  <a:pt x="63062" y="120910"/>
                </a:lnTo>
                <a:lnTo>
                  <a:pt x="71605" y="111232"/>
                </a:lnTo>
                <a:lnTo>
                  <a:pt x="104968" y="92365"/>
                </a:lnTo>
                <a:lnTo>
                  <a:pt x="142789" y="78522"/>
                </a:lnTo>
                <a:lnTo>
                  <a:pt x="173628" y="65174"/>
                </a:lnTo>
                <a:lnTo>
                  <a:pt x="209200" y="51341"/>
                </a:lnTo>
                <a:lnTo>
                  <a:pt x="245704" y="40657"/>
                </a:lnTo>
                <a:lnTo>
                  <a:pt x="278346" y="27990"/>
                </a:lnTo>
                <a:lnTo>
                  <a:pt x="308619" y="19345"/>
                </a:lnTo>
                <a:lnTo>
                  <a:pt x="342034" y="13737"/>
                </a:lnTo>
                <a:lnTo>
                  <a:pt x="379073" y="7658"/>
                </a:lnTo>
                <a:lnTo>
                  <a:pt x="378821" y="8469"/>
                </a:lnTo>
                <a:lnTo>
                  <a:pt x="376282" y="11627"/>
                </a:lnTo>
                <a:lnTo>
                  <a:pt x="372332" y="13596"/>
                </a:lnTo>
                <a:lnTo>
                  <a:pt x="370093" y="14121"/>
                </a:lnTo>
                <a:lnTo>
                  <a:pt x="339080" y="29352"/>
                </a:lnTo>
                <a:lnTo>
                  <a:pt x="301390" y="44407"/>
                </a:lnTo>
                <a:lnTo>
                  <a:pt x="267375" y="58735"/>
                </a:lnTo>
                <a:lnTo>
                  <a:pt x="230485" y="73704"/>
                </a:lnTo>
                <a:lnTo>
                  <a:pt x="192744" y="88864"/>
                </a:lnTo>
                <a:lnTo>
                  <a:pt x="154751" y="104081"/>
                </a:lnTo>
                <a:lnTo>
                  <a:pt x="117000" y="113072"/>
                </a:lnTo>
                <a:lnTo>
                  <a:pt x="89386" y="120968"/>
                </a:lnTo>
                <a:lnTo>
                  <a:pt x="89175" y="121262"/>
                </a:lnTo>
                <a:lnTo>
                  <a:pt x="89882" y="121458"/>
                </a:lnTo>
                <a:lnTo>
                  <a:pt x="123256" y="106397"/>
                </a:lnTo>
                <a:lnTo>
                  <a:pt x="160639" y="92363"/>
                </a:lnTo>
                <a:lnTo>
                  <a:pt x="196414" y="82257"/>
                </a:lnTo>
                <a:lnTo>
                  <a:pt x="233825" y="73901"/>
                </a:lnTo>
                <a:lnTo>
                  <a:pt x="271722" y="62017"/>
                </a:lnTo>
                <a:lnTo>
                  <a:pt x="305717" y="55862"/>
                </a:lnTo>
                <a:lnTo>
                  <a:pt x="337237" y="49993"/>
                </a:lnTo>
                <a:lnTo>
                  <a:pt x="372146" y="46508"/>
                </a:lnTo>
                <a:lnTo>
                  <a:pt x="409709" y="45673"/>
                </a:lnTo>
                <a:lnTo>
                  <a:pt x="410612" y="45660"/>
                </a:lnTo>
                <a:lnTo>
                  <a:pt x="403032" y="49699"/>
                </a:lnTo>
                <a:lnTo>
                  <a:pt x="367402" y="57002"/>
                </a:lnTo>
                <a:lnTo>
                  <a:pt x="339240" y="63784"/>
                </a:lnTo>
                <a:lnTo>
                  <a:pt x="305401" y="71155"/>
                </a:lnTo>
                <a:lnTo>
                  <a:pt x="268565" y="78702"/>
                </a:lnTo>
                <a:lnTo>
                  <a:pt x="234884" y="82255"/>
                </a:lnTo>
                <a:lnTo>
                  <a:pt x="203455" y="87352"/>
                </a:lnTo>
                <a:lnTo>
                  <a:pt x="170271" y="91423"/>
                </a:lnTo>
                <a:lnTo>
                  <a:pt x="157122" y="95525"/>
                </a:lnTo>
                <a:lnTo>
                  <a:pt x="146447" y="92085"/>
                </a:lnTo>
                <a:lnTo>
                  <a:pt x="146690" y="91000"/>
                </a:lnTo>
                <a:lnTo>
                  <a:pt x="155401" y="80827"/>
                </a:lnTo>
                <a:lnTo>
                  <a:pt x="186411" y="66202"/>
                </a:lnTo>
                <a:lnTo>
                  <a:pt x="220057" y="51780"/>
                </a:lnTo>
                <a:lnTo>
                  <a:pt x="251555" y="43421"/>
                </a:lnTo>
                <a:lnTo>
                  <a:pt x="287699" y="35583"/>
                </a:lnTo>
                <a:lnTo>
                  <a:pt x="321174" y="27898"/>
                </a:lnTo>
                <a:lnTo>
                  <a:pt x="352542" y="24304"/>
                </a:lnTo>
                <a:lnTo>
                  <a:pt x="388586" y="16363"/>
                </a:lnTo>
                <a:lnTo>
                  <a:pt x="409768" y="15201"/>
                </a:lnTo>
                <a:lnTo>
                  <a:pt x="391316" y="16019"/>
                </a:lnTo>
                <a:lnTo>
                  <a:pt x="353321" y="25777"/>
                </a:lnTo>
                <a:lnTo>
                  <a:pt x="320298" y="37128"/>
                </a:lnTo>
                <a:lnTo>
                  <a:pt x="293827" y="44121"/>
                </a:lnTo>
                <a:lnTo>
                  <a:pt x="265976" y="50897"/>
                </a:lnTo>
                <a:lnTo>
                  <a:pt x="239487" y="59553"/>
                </a:lnTo>
                <a:lnTo>
                  <a:pt x="211346" y="66787"/>
                </a:lnTo>
                <a:lnTo>
                  <a:pt x="183598" y="72825"/>
                </a:lnTo>
                <a:lnTo>
                  <a:pt x="150630" y="80984"/>
                </a:lnTo>
                <a:lnTo>
                  <a:pt x="113212" y="91194"/>
                </a:lnTo>
                <a:lnTo>
                  <a:pt x="103528" y="95457"/>
                </a:lnTo>
                <a:lnTo>
                  <a:pt x="101990" y="94942"/>
                </a:lnTo>
                <a:lnTo>
                  <a:pt x="100965" y="93751"/>
                </a:lnTo>
                <a:lnTo>
                  <a:pt x="101129" y="92958"/>
                </a:lnTo>
                <a:lnTo>
                  <a:pt x="102085" y="92429"/>
                </a:lnTo>
                <a:lnTo>
                  <a:pt x="139286" y="77568"/>
                </a:lnTo>
                <a:lnTo>
                  <a:pt x="167227" y="65738"/>
                </a:lnTo>
                <a:lnTo>
                  <a:pt x="201941" y="55647"/>
                </a:lnTo>
                <a:lnTo>
                  <a:pt x="239038" y="43156"/>
                </a:lnTo>
                <a:lnTo>
                  <a:pt x="275994" y="34563"/>
                </a:lnTo>
                <a:lnTo>
                  <a:pt x="308769" y="30794"/>
                </a:lnTo>
                <a:lnTo>
                  <a:pt x="345669" y="24622"/>
                </a:lnTo>
                <a:lnTo>
                  <a:pt x="379546" y="17795"/>
                </a:lnTo>
                <a:lnTo>
                  <a:pt x="397794" y="15516"/>
                </a:lnTo>
                <a:lnTo>
                  <a:pt x="399768" y="16248"/>
                </a:lnTo>
                <a:lnTo>
                  <a:pt x="401084" y="17582"/>
                </a:lnTo>
                <a:lnTo>
                  <a:pt x="401961" y="19318"/>
                </a:lnTo>
                <a:lnTo>
                  <a:pt x="401699" y="20476"/>
                </a:lnTo>
                <a:lnTo>
                  <a:pt x="400678" y="21247"/>
                </a:lnTo>
                <a:lnTo>
                  <a:pt x="364545" y="37351"/>
                </a:lnTo>
                <a:lnTo>
                  <a:pt x="334348" y="47237"/>
                </a:lnTo>
                <a:lnTo>
                  <a:pt x="308540" y="55104"/>
                </a:lnTo>
                <a:lnTo>
                  <a:pt x="280982" y="63399"/>
                </a:lnTo>
                <a:lnTo>
                  <a:pt x="254623" y="69908"/>
                </a:lnTo>
                <a:lnTo>
                  <a:pt x="228796" y="75622"/>
                </a:lnTo>
                <a:lnTo>
                  <a:pt x="192714" y="85858"/>
                </a:lnTo>
                <a:lnTo>
                  <a:pt x="162832" y="95099"/>
                </a:lnTo>
                <a:lnTo>
                  <a:pt x="125404" y="98763"/>
                </a:lnTo>
                <a:lnTo>
                  <a:pt x="122851" y="98923"/>
                </a:lnTo>
                <a:lnTo>
                  <a:pt x="126139" y="94925"/>
                </a:lnTo>
                <a:lnTo>
                  <a:pt x="162130" y="72498"/>
                </a:lnTo>
                <a:lnTo>
                  <a:pt x="190082" y="58873"/>
                </a:lnTo>
                <a:lnTo>
                  <a:pt x="223953" y="48251"/>
                </a:lnTo>
                <a:lnTo>
                  <a:pt x="256661" y="35603"/>
                </a:lnTo>
                <a:lnTo>
                  <a:pt x="291941" y="26116"/>
                </a:lnTo>
                <a:lnTo>
                  <a:pt x="323372" y="17943"/>
                </a:lnTo>
                <a:lnTo>
                  <a:pt x="357177" y="9854"/>
                </a:lnTo>
                <a:lnTo>
                  <a:pt x="378355" y="5975"/>
                </a:lnTo>
                <a:lnTo>
                  <a:pt x="395057" y="284"/>
                </a:lnTo>
                <a:lnTo>
                  <a:pt x="388960" y="0"/>
                </a:lnTo>
                <a:lnTo>
                  <a:pt x="376108" y="798"/>
                </a:lnTo>
                <a:lnTo>
                  <a:pt x="344922" y="8224"/>
                </a:lnTo>
                <a:lnTo>
                  <a:pt x="308402" y="17628"/>
                </a:lnTo>
                <a:lnTo>
                  <a:pt x="280920" y="25576"/>
                </a:lnTo>
                <a:lnTo>
                  <a:pt x="254596" y="31931"/>
                </a:lnTo>
                <a:lnTo>
                  <a:pt x="226527" y="39835"/>
                </a:lnTo>
                <a:lnTo>
                  <a:pt x="197965" y="48146"/>
                </a:lnTo>
                <a:lnTo>
                  <a:pt x="171159" y="54662"/>
                </a:lnTo>
                <a:lnTo>
                  <a:pt x="136314" y="63090"/>
                </a:lnTo>
                <a:lnTo>
                  <a:pt x="101129" y="67440"/>
                </a:lnTo>
                <a:lnTo>
                  <a:pt x="70572" y="68469"/>
                </a:lnTo>
                <a:lnTo>
                  <a:pt x="77159" y="68498"/>
                </a:lnTo>
                <a:lnTo>
                  <a:pt x="112406" y="57903"/>
                </a:lnTo>
                <a:lnTo>
                  <a:pt x="140542" y="50598"/>
                </a:lnTo>
                <a:lnTo>
                  <a:pt x="174373" y="47116"/>
                </a:lnTo>
                <a:lnTo>
                  <a:pt x="211208" y="42040"/>
                </a:lnTo>
                <a:lnTo>
                  <a:pt x="248933" y="35173"/>
                </a:lnTo>
                <a:lnTo>
                  <a:pt x="276503" y="32527"/>
                </a:lnTo>
                <a:lnTo>
                  <a:pt x="303996" y="31351"/>
                </a:lnTo>
                <a:lnTo>
                  <a:pt x="337668" y="30689"/>
                </a:lnTo>
                <a:lnTo>
                  <a:pt x="369973" y="30466"/>
                </a:lnTo>
                <a:lnTo>
                  <a:pt x="388476" y="30411"/>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Engineering</a:t>
            </a:r>
            <a:endParaRPr lang="en-US" dirty="0"/>
          </a:p>
        </p:txBody>
      </p:sp>
      <p:sp>
        <p:nvSpPr>
          <p:cNvPr id="3" name="Content Placeholder 2"/>
          <p:cNvSpPr>
            <a:spLocks noGrp="1"/>
          </p:cNvSpPr>
          <p:nvPr>
            <p:ph idx="1"/>
          </p:nvPr>
        </p:nvSpPr>
        <p:spPr/>
        <p:txBody>
          <a:bodyPr/>
          <a:lstStyle/>
          <a:p>
            <a:r>
              <a:rPr lang="en-US" dirty="0" smtClean="0"/>
              <a:t>Genetic Engineering = new technology that humans use to alter genetic information in organisms</a:t>
            </a:r>
          </a:p>
          <a:p>
            <a:r>
              <a:rPr lang="en-US" dirty="0" smtClean="0"/>
              <a:t>The organism may be altered for more desirable traits</a:t>
            </a:r>
          </a:p>
          <a:p>
            <a:pPr lvl="1"/>
            <a:r>
              <a:rPr lang="en-US" dirty="0" smtClean="0"/>
              <a:t>This isn’t all that new</a:t>
            </a:r>
          </a:p>
          <a:p>
            <a:pPr lvl="2"/>
            <a:r>
              <a:rPr lang="en-US" dirty="0" smtClean="0"/>
              <a:t>Biotechnology has been used to produce useful products for thousands of years</a:t>
            </a:r>
          </a:p>
          <a:p>
            <a:pPr lvl="2"/>
            <a:r>
              <a:rPr lang="en-US" dirty="0" smtClean="0"/>
              <a:t>Biotechnology = applying technology to biological science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Engineering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Selective breeding = a process that produces domestic animals and new varieties of plants with traits that are favorable</a:t>
            </a:r>
          </a:p>
          <a:p>
            <a:pPr lvl="1"/>
            <a:r>
              <a:rPr lang="en-US" dirty="0" smtClean="0"/>
              <a:t>Many meats come from animals that have been breed to contain less fat</a:t>
            </a:r>
          </a:p>
          <a:p>
            <a:pPr lvl="1"/>
            <a:r>
              <a:rPr lang="en-US" dirty="0" smtClean="0"/>
              <a:t>Many fruits and vegetables we eat have been bred to be larger, sweeter, hardier, or juicier</a:t>
            </a:r>
          </a:p>
          <a:p>
            <a:r>
              <a:rPr lang="en-US" dirty="0" smtClean="0"/>
              <a:t>To do this a cross is made between to favorable organisms</a:t>
            </a:r>
          </a:p>
          <a:p>
            <a:pPr lvl="1"/>
            <a:r>
              <a:rPr lang="en-US" dirty="0" smtClean="0"/>
              <a:t>Farms may cross a bean plant with lots of pods with a plant that resists fungus growth; the offspring may have both features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Manipulation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Plants and animals have been genetically engineered by manipulating their DNA</a:t>
            </a:r>
          </a:p>
          <a:p>
            <a:r>
              <a:rPr lang="en-US" dirty="0" smtClean="0"/>
              <a:t>The manipulations result in new characteristics and new varieties of organisms</a:t>
            </a:r>
          </a:p>
          <a:p>
            <a:pPr lvl="1"/>
            <a:r>
              <a:rPr lang="en-US" dirty="0" smtClean="0"/>
              <a:t>This allows us to make new beneficial organisms</a:t>
            </a:r>
          </a:p>
          <a:p>
            <a:pPr lvl="1"/>
            <a:r>
              <a:rPr lang="en-US" dirty="0" smtClean="0"/>
              <a:t>Example: Plants that resist chemicals but kill bugs that feed on the plants</a:t>
            </a:r>
          </a:p>
          <a:p>
            <a:pPr lvl="1"/>
            <a:r>
              <a:rPr lang="en-US" dirty="0" smtClean="0"/>
              <a:t>Example: Bacteria that clean up oil spills</a:t>
            </a:r>
          </a:p>
          <a:p>
            <a:pPr lvl="1"/>
            <a:r>
              <a:rPr lang="en-US" dirty="0" smtClean="0"/>
              <a:t>Example: Bacteria that produce human growth hormone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Manipulation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method of altering genes in organisms uses special enzymes</a:t>
            </a:r>
          </a:p>
          <a:p>
            <a:r>
              <a:rPr lang="en-US" dirty="0" smtClean="0"/>
              <a:t>The enzymes cut DNA segments so they can be “spliced” (moved and attached) to the DNA of a new organism </a:t>
            </a:r>
          </a:p>
          <a:p>
            <a:r>
              <a:rPr lang="en-US" dirty="0" smtClean="0"/>
              <a:t>Once the gene has been spliced into the DNA, that organism will produce that protein</a:t>
            </a:r>
          </a:p>
          <a:p>
            <a:pPr lvl="1"/>
            <a:r>
              <a:rPr lang="en-US" dirty="0" smtClean="0"/>
              <a:t>Example: human gene for insulin can be spliced out and placed into a bacteria cell.  The bacteria cell will then produce insulin</a:t>
            </a:r>
          </a:p>
          <a:p>
            <a:pPr lvl="2"/>
            <a:r>
              <a:rPr lang="en-US" dirty="0" smtClean="0"/>
              <a:t>The insulin can then be used in diabetics to control blood sugar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Recombination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99118" y="1512279"/>
            <a:ext cx="6009664" cy="4856024"/>
          </a:xfrm>
          <a:prstGeom prst="rect">
            <a:avLst/>
          </a:prstGeom>
        </p:spPr>
      </p:pic>
      <p:grpSp>
        <p:nvGrpSpPr>
          <p:cNvPr id="22" name="SMARTInkShape-Group8"/>
          <p:cNvGrpSpPr/>
          <p:nvPr/>
        </p:nvGrpSpPr>
        <p:grpSpPr>
          <a:xfrm>
            <a:off x="3693295" y="2834953"/>
            <a:ext cx="4045971" cy="700728"/>
            <a:chOff x="3693295" y="2834953"/>
            <a:chExt cx="4045971" cy="700728"/>
          </a:xfrm>
        </p:grpSpPr>
        <p:sp>
          <p:nvSpPr>
            <p:cNvPr id="5" name="SMARTInkShape-26"/>
            <p:cNvSpPr/>
            <p:nvPr/>
          </p:nvSpPr>
          <p:spPr>
            <a:xfrm>
              <a:off x="3693295" y="3093719"/>
              <a:ext cx="170046" cy="441962"/>
            </a:xfrm>
            <a:custGeom>
              <a:avLst/>
              <a:gdLst/>
              <a:ahLst/>
              <a:cxnLst/>
              <a:rect l="0" t="0" r="0" b="0"/>
              <a:pathLst>
                <a:path w="170046" h="441962">
                  <a:moveTo>
                    <a:pt x="170045" y="0"/>
                  </a:moveTo>
                  <a:lnTo>
                    <a:pt x="159438" y="10607"/>
                  </a:lnTo>
                  <a:lnTo>
                    <a:pt x="147943" y="31729"/>
                  </a:lnTo>
                  <a:lnTo>
                    <a:pt x="119846" y="66341"/>
                  </a:lnTo>
                  <a:lnTo>
                    <a:pt x="100137" y="94822"/>
                  </a:lnTo>
                  <a:lnTo>
                    <a:pt x="78211" y="124710"/>
                  </a:lnTo>
                  <a:lnTo>
                    <a:pt x="59673" y="155014"/>
                  </a:lnTo>
                  <a:lnTo>
                    <a:pt x="43456" y="189487"/>
                  </a:lnTo>
                  <a:lnTo>
                    <a:pt x="27926" y="222468"/>
                  </a:lnTo>
                  <a:lnTo>
                    <a:pt x="16646" y="253689"/>
                  </a:lnTo>
                  <a:lnTo>
                    <a:pt x="7941" y="288433"/>
                  </a:lnTo>
                  <a:lnTo>
                    <a:pt x="0" y="321494"/>
                  </a:lnTo>
                  <a:lnTo>
                    <a:pt x="375" y="352738"/>
                  </a:lnTo>
                  <a:lnTo>
                    <a:pt x="5848" y="379400"/>
                  </a:lnTo>
                  <a:lnTo>
                    <a:pt x="20923" y="403386"/>
                  </a:lnTo>
                  <a:lnTo>
                    <a:pt x="37431" y="418489"/>
                  </a:lnTo>
                  <a:lnTo>
                    <a:pt x="68653" y="435568"/>
                  </a:lnTo>
                  <a:lnTo>
                    <a:pt x="92882" y="440698"/>
                  </a:lnTo>
                  <a:lnTo>
                    <a:pt x="109085" y="4419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27"/>
            <p:cNvSpPr/>
            <p:nvPr/>
          </p:nvSpPr>
          <p:spPr>
            <a:xfrm>
              <a:off x="3962400" y="3218869"/>
              <a:ext cx="53341" cy="316812"/>
            </a:xfrm>
            <a:custGeom>
              <a:avLst/>
              <a:gdLst/>
              <a:ahLst/>
              <a:cxnLst/>
              <a:rect l="0" t="0" r="0" b="0"/>
              <a:pathLst>
                <a:path w="53341" h="316812">
                  <a:moveTo>
                    <a:pt x="53340" y="4390"/>
                  </a:moveTo>
                  <a:lnTo>
                    <a:pt x="53340" y="345"/>
                  </a:lnTo>
                  <a:lnTo>
                    <a:pt x="52493" y="0"/>
                  </a:lnTo>
                  <a:lnTo>
                    <a:pt x="46779" y="3645"/>
                  </a:lnTo>
                  <a:lnTo>
                    <a:pt x="43503" y="37496"/>
                  </a:lnTo>
                  <a:lnTo>
                    <a:pt x="39167" y="73959"/>
                  </a:lnTo>
                  <a:lnTo>
                    <a:pt x="34371" y="105531"/>
                  </a:lnTo>
                  <a:lnTo>
                    <a:pt x="27587" y="136334"/>
                  </a:lnTo>
                  <a:lnTo>
                    <a:pt x="24260" y="170955"/>
                  </a:lnTo>
                  <a:lnTo>
                    <a:pt x="15184" y="203979"/>
                  </a:lnTo>
                  <a:lnTo>
                    <a:pt x="5816" y="235213"/>
                  </a:lnTo>
                  <a:lnTo>
                    <a:pt x="1149" y="269177"/>
                  </a:lnTo>
                  <a:lnTo>
                    <a:pt x="67" y="306672"/>
                  </a:lnTo>
                  <a:lnTo>
                    <a:pt x="0" y="31681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28"/>
            <p:cNvSpPr/>
            <p:nvPr/>
          </p:nvSpPr>
          <p:spPr>
            <a:xfrm>
              <a:off x="3962400" y="3093891"/>
              <a:ext cx="279634" cy="392287"/>
            </a:xfrm>
            <a:custGeom>
              <a:avLst/>
              <a:gdLst/>
              <a:ahLst/>
              <a:cxnLst/>
              <a:rect l="0" t="0" r="0" b="0"/>
              <a:pathLst>
                <a:path w="279634" h="392287">
                  <a:moveTo>
                    <a:pt x="22859" y="114128"/>
                  </a:moveTo>
                  <a:lnTo>
                    <a:pt x="23706" y="94201"/>
                  </a:lnTo>
                  <a:lnTo>
                    <a:pt x="35857" y="58840"/>
                  </a:lnTo>
                  <a:lnTo>
                    <a:pt x="40771" y="48352"/>
                  </a:lnTo>
                  <a:lnTo>
                    <a:pt x="75966" y="22723"/>
                  </a:lnTo>
                  <a:lnTo>
                    <a:pt x="106633" y="6420"/>
                  </a:lnTo>
                  <a:lnTo>
                    <a:pt x="142516" y="697"/>
                  </a:lnTo>
                  <a:lnTo>
                    <a:pt x="168698" y="0"/>
                  </a:lnTo>
                  <a:lnTo>
                    <a:pt x="190813" y="7970"/>
                  </a:lnTo>
                  <a:lnTo>
                    <a:pt x="209407" y="17010"/>
                  </a:lnTo>
                  <a:lnTo>
                    <a:pt x="218094" y="26938"/>
                  </a:lnTo>
                  <a:lnTo>
                    <a:pt x="223930" y="38970"/>
                  </a:lnTo>
                  <a:lnTo>
                    <a:pt x="227677" y="62750"/>
                  </a:lnTo>
                  <a:lnTo>
                    <a:pt x="227985" y="69716"/>
                  </a:lnTo>
                  <a:lnTo>
                    <a:pt x="223811" y="84230"/>
                  </a:lnTo>
                  <a:lnTo>
                    <a:pt x="202569" y="120978"/>
                  </a:lnTo>
                  <a:lnTo>
                    <a:pt x="180497" y="143955"/>
                  </a:lnTo>
                  <a:lnTo>
                    <a:pt x="144466" y="169076"/>
                  </a:lnTo>
                  <a:lnTo>
                    <a:pt x="110683" y="184791"/>
                  </a:lnTo>
                  <a:lnTo>
                    <a:pt x="86270" y="195630"/>
                  </a:lnTo>
                  <a:lnTo>
                    <a:pt x="78189" y="197491"/>
                  </a:lnTo>
                  <a:lnTo>
                    <a:pt x="77526" y="196797"/>
                  </a:lnTo>
                  <a:lnTo>
                    <a:pt x="76789" y="193768"/>
                  </a:lnTo>
                  <a:lnTo>
                    <a:pt x="77439" y="192621"/>
                  </a:lnTo>
                  <a:lnTo>
                    <a:pt x="78719" y="191857"/>
                  </a:lnTo>
                  <a:lnTo>
                    <a:pt x="104733" y="183857"/>
                  </a:lnTo>
                  <a:lnTo>
                    <a:pt x="137907" y="182860"/>
                  </a:lnTo>
                  <a:lnTo>
                    <a:pt x="171832" y="186783"/>
                  </a:lnTo>
                  <a:lnTo>
                    <a:pt x="205063" y="195712"/>
                  </a:lnTo>
                  <a:lnTo>
                    <a:pt x="227552" y="203965"/>
                  </a:lnTo>
                  <a:lnTo>
                    <a:pt x="260112" y="230392"/>
                  </a:lnTo>
                  <a:lnTo>
                    <a:pt x="274155" y="251870"/>
                  </a:lnTo>
                  <a:lnTo>
                    <a:pt x="279633" y="270276"/>
                  </a:lnTo>
                  <a:lnTo>
                    <a:pt x="277211" y="290499"/>
                  </a:lnTo>
                  <a:lnTo>
                    <a:pt x="271131" y="312577"/>
                  </a:lnTo>
                  <a:lnTo>
                    <a:pt x="261896" y="325377"/>
                  </a:lnTo>
                  <a:lnTo>
                    <a:pt x="227120" y="357001"/>
                  </a:lnTo>
                  <a:lnTo>
                    <a:pt x="189706" y="374272"/>
                  </a:lnTo>
                  <a:lnTo>
                    <a:pt x="169827" y="382148"/>
                  </a:lnTo>
                  <a:lnTo>
                    <a:pt x="139595" y="387428"/>
                  </a:lnTo>
                  <a:lnTo>
                    <a:pt x="110035" y="392286"/>
                  </a:lnTo>
                  <a:lnTo>
                    <a:pt x="74605" y="389457"/>
                  </a:lnTo>
                  <a:lnTo>
                    <a:pt x="49763" y="386490"/>
                  </a:lnTo>
                  <a:lnTo>
                    <a:pt x="26198" y="377902"/>
                  </a:lnTo>
                  <a:lnTo>
                    <a:pt x="17852" y="370779"/>
                  </a:lnTo>
                  <a:lnTo>
                    <a:pt x="11321" y="363662"/>
                  </a:lnTo>
                  <a:lnTo>
                    <a:pt x="0" y="35796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29"/>
            <p:cNvSpPr/>
            <p:nvPr/>
          </p:nvSpPr>
          <p:spPr>
            <a:xfrm>
              <a:off x="4279420" y="3299459"/>
              <a:ext cx="277340" cy="182882"/>
            </a:xfrm>
            <a:custGeom>
              <a:avLst/>
              <a:gdLst/>
              <a:ahLst/>
              <a:cxnLst/>
              <a:rect l="0" t="0" r="0" b="0"/>
              <a:pathLst>
                <a:path w="277340" h="182882">
                  <a:moveTo>
                    <a:pt x="163039" y="0"/>
                  </a:moveTo>
                  <a:lnTo>
                    <a:pt x="152434" y="0"/>
                  </a:lnTo>
                  <a:lnTo>
                    <a:pt x="115993" y="13844"/>
                  </a:lnTo>
                  <a:lnTo>
                    <a:pt x="79045" y="36045"/>
                  </a:lnTo>
                  <a:lnTo>
                    <a:pt x="47128" y="69313"/>
                  </a:lnTo>
                  <a:lnTo>
                    <a:pt x="13425" y="106076"/>
                  </a:lnTo>
                  <a:lnTo>
                    <a:pt x="1029" y="126881"/>
                  </a:lnTo>
                  <a:lnTo>
                    <a:pt x="0" y="131154"/>
                  </a:lnTo>
                  <a:lnTo>
                    <a:pt x="159" y="134849"/>
                  </a:lnTo>
                  <a:lnTo>
                    <a:pt x="1113" y="138160"/>
                  </a:lnTo>
                  <a:lnTo>
                    <a:pt x="6688" y="144096"/>
                  </a:lnTo>
                  <a:lnTo>
                    <a:pt x="10545" y="146864"/>
                  </a:lnTo>
                  <a:lnTo>
                    <a:pt x="28109" y="150760"/>
                  </a:lnTo>
                  <a:lnTo>
                    <a:pt x="56800" y="151230"/>
                  </a:lnTo>
                  <a:lnTo>
                    <a:pt x="94518" y="141752"/>
                  </a:lnTo>
                  <a:lnTo>
                    <a:pt x="124105" y="125900"/>
                  </a:lnTo>
                  <a:lnTo>
                    <a:pt x="156816" y="96424"/>
                  </a:lnTo>
                  <a:lnTo>
                    <a:pt x="163942" y="86318"/>
                  </a:lnTo>
                  <a:lnTo>
                    <a:pt x="168669" y="71108"/>
                  </a:lnTo>
                  <a:lnTo>
                    <a:pt x="170644" y="46205"/>
                  </a:lnTo>
                  <a:lnTo>
                    <a:pt x="171505" y="64830"/>
                  </a:lnTo>
                  <a:lnTo>
                    <a:pt x="186098" y="101396"/>
                  </a:lnTo>
                  <a:lnTo>
                    <a:pt x="191914" y="114492"/>
                  </a:lnTo>
                  <a:lnTo>
                    <a:pt x="218172" y="152263"/>
                  </a:lnTo>
                  <a:lnTo>
                    <a:pt x="228183" y="161653"/>
                  </a:lnTo>
                  <a:lnTo>
                    <a:pt x="263156" y="179191"/>
                  </a:lnTo>
                  <a:lnTo>
                    <a:pt x="277339" y="1828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30"/>
            <p:cNvSpPr/>
            <p:nvPr/>
          </p:nvSpPr>
          <p:spPr>
            <a:xfrm>
              <a:off x="4611958" y="3292899"/>
              <a:ext cx="142923" cy="165488"/>
            </a:xfrm>
            <a:custGeom>
              <a:avLst/>
              <a:gdLst/>
              <a:ahLst/>
              <a:cxnLst/>
              <a:rect l="0" t="0" r="0" b="0"/>
              <a:pathLst>
                <a:path w="142923" h="165488">
                  <a:moveTo>
                    <a:pt x="135301" y="6560"/>
                  </a:moveTo>
                  <a:lnTo>
                    <a:pt x="131256" y="6560"/>
                  </a:lnTo>
                  <a:lnTo>
                    <a:pt x="127013" y="4303"/>
                  </a:lnTo>
                  <a:lnTo>
                    <a:pt x="124696" y="2515"/>
                  </a:lnTo>
                  <a:lnTo>
                    <a:pt x="117606" y="529"/>
                  </a:lnTo>
                  <a:lnTo>
                    <a:pt x="113344" y="0"/>
                  </a:lnTo>
                  <a:lnTo>
                    <a:pt x="99257" y="3300"/>
                  </a:lnTo>
                  <a:lnTo>
                    <a:pt x="79326" y="12846"/>
                  </a:lnTo>
                  <a:lnTo>
                    <a:pt x="64153" y="26297"/>
                  </a:lnTo>
                  <a:lnTo>
                    <a:pt x="34545" y="61832"/>
                  </a:lnTo>
                  <a:lnTo>
                    <a:pt x="10982" y="98104"/>
                  </a:lnTo>
                  <a:lnTo>
                    <a:pt x="2322" y="115058"/>
                  </a:lnTo>
                  <a:lnTo>
                    <a:pt x="0" y="125619"/>
                  </a:lnTo>
                  <a:lnTo>
                    <a:pt x="1225" y="135958"/>
                  </a:lnTo>
                  <a:lnTo>
                    <a:pt x="4592" y="145350"/>
                  </a:lnTo>
                  <a:lnTo>
                    <a:pt x="8911" y="152347"/>
                  </a:lnTo>
                  <a:lnTo>
                    <a:pt x="24192" y="161046"/>
                  </a:lnTo>
                  <a:lnTo>
                    <a:pt x="52112" y="165487"/>
                  </a:lnTo>
                  <a:lnTo>
                    <a:pt x="84344" y="164107"/>
                  </a:lnTo>
                  <a:lnTo>
                    <a:pt x="113147" y="155970"/>
                  </a:lnTo>
                  <a:lnTo>
                    <a:pt x="142922" y="1437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31"/>
            <p:cNvSpPr/>
            <p:nvPr/>
          </p:nvSpPr>
          <p:spPr>
            <a:xfrm>
              <a:off x="4892039" y="3055619"/>
              <a:ext cx="45722" cy="373382"/>
            </a:xfrm>
            <a:custGeom>
              <a:avLst/>
              <a:gdLst/>
              <a:ahLst/>
              <a:cxnLst/>
              <a:rect l="0" t="0" r="0" b="0"/>
              <a:pathLst>
                <a:path w="45722" h="373382">
                  <a:moveTo>
                    <a:pt x="45721" y="0"/>
                  </a:moveTo>
                  <a:lnTo>
                    <a:pt x="41676" y="4046"/>
                  </a:lnTo>
                  <a:lnTo>
                    <a:pt x="39689" y="10547"/>
                  </a:lnTo>
                  <a:lnTo>
                    <a:pt x="37463" y="44726"/>
                  </a:lnTo>
                  <a:lnTo>
                    <a:pt x="32110" y="80520"/>
                  </a:lnTo>
                  <a:lnTo>
                    <a:pt x="28705" y="115580"/>
                  </a:lnTo>
                  <a:lnTo>
                    <a:pt x="24592" y="152780"/>
                  </a:lnTo>
                  <a:lnTo>
                    <a:pt x="21116" y="190613"/>
                  </a:lnTo>
                  <a:lnTo>
                    <a:pt x="14724" y="228634"/>
                  </a:lnTo>
                  <a:lnTo>
                    <a:pt x="9725" y="264453"/>
                  </a:lnTo>
                  <a:lnTo>
                    <a:pt x="5986" y="294257"/>
                  </a:lnTo>
                  <a:lnTo>
                    <a:pt x="1183" y="327083"/>
                  </a:lnTo>
                  <a:lnTo>
                    <a:pt x="47" y="364871"/>
                  </a:lnTo>
                  <a:lnTo>
                    <a:pt x="0" y="3733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32"/>
            <p:cNvSpPr/>
            <p:nvPr/>
          </p:nvSpPr>
          <p:spPr>
            <a:xfrm>
              <a:off x="4792980" y="3284219"/>
              <a:ext cx="137160" cy="22862"/>
            </a:xfrm>
            <a:custGeom>
              <a:avLst/>
              <a:gdLst/>
              <a:ahLst/>
              <a:cxnLst/>
              <a:rect l="0" t="0" r="0" b="0"/>
              <a:pathLst>
                <a:path w="137160" h="22862">
                  <a:moveTo>
                    <a:pt x="0" y="22861"/>
                  </a:moveTo>
                  <a:lnTo>
                    <a:pt x="20424" y="22014"/>
                  </a:lnTo>
                  <a:lnTo>
                    <a:pt x="54022" y="16300"/>
                  </a:lnTo>
                  <a:lnTo>
                    <a:pt x="89191" y="9366"/>
                  </a:lnTo>
                  <a:lnTo>
                    <a:pt x="125198" y="1401"/>
                  </a:lnTo>
                  <a:lnTo>
                    <a:pt x="13715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33"/>
            <p:cNvSpPr/>
            <p:nvPr/>
          </p:nvSpPr>
          <p:spPr>
            <a:xfrm>
              <a:off x="5036819" y="3215640"/>
              <a:ext cx="518162" cy="204502"/>
            </a:xfrm>
            <a:custGeom>
              <a:avLst/>
              <a:gdLst/>
              <a:ahLst/>
              <a:cxnLst/>
              <a:rect l="0" t="0" r="0" b="0"/>
              <a:pathLst>
                <a:path w="518162" h="204502">
                  <a:moveTo>
                    <a:pt x="0" y="99060"/>
                  </a:moveTo>
                  <a:lnTo>
                    <a:pt x="4046" y="99060"/>
                  </a:lnTo>
                  <a:lnTo>
                    <a:pt x="8290" y="101317"/>
                  </a:lnTo>
                  <a:lnTo>
                    <a:pt x="12998" y="104296"/>
                  </a:lnTo>
                  <a:lnTo>
                    <a:pt x="21255" y="105973"/>
                  </a:lnTo>
                  <a:lnTo>
                    <a:pt x="58059" y="106638"/>
                  </a:lnTo>
                  <a:lnTo>
                    <a:pt x="90868" y="102626"/>
                  </a:lnTo>
                  <a:lnTo>
                    <a:pt x="121807" y="98070"/>
                  </a:lnTo>
                  <a:lnTo>
                    <a:pt x="152378" y="84878"/>
                  </a:lnTo>
                  <a:lnTo>
                    <a:pt x="189830" y="68672"/>
                  </a:lnTo>
                  <a:lnTo>
                    <a:pt x="199516" y="62694"/>
                  </a:lnTo>
                  <a:lnTo>
                    <a:pt x="206643" y="54393"/>
                  </a:lnTo>
                  <a:lnTo>
                    <a:pt x="210375" y="45059"/>
                  </a:lnTo>
                  <a:lnTo>
                    <a:pt x="211370" y="40199"/>
                  </a:lnTo>
                  <a:lnTo>
                    <a:pt x="210218" y="32541"/>
                  </a:lnTo>
                  <a:lnTo>
                    <a:pt x="204809" y="23471"/>
                  </a:lnTo>
                  <a:lnTo>
                    <a:pt x="202580" y="20727"/>
                  </a:lnTo>
                  <a:lnTo>
                    <a:pt x="195587" y="17678"/>
                  </a:lnTo>
                  <a:lnTo>
                    <a:pt x="191351" y="16865"/>
                  </a:lnTo>
                  <a:lnTo>
                    <a:pt x="173255" y="19766"/>
                  </a:lnTo>
                  <a:lnTo>
                    <a:pt x="142928" y="32999"/>
                  </a:lnTo>
                  <a:lnTo>
                    <a:pt x="106436" y="57058"/>
                  </a:lnTo>
                  <a:lnTo>
                    <a:pt x="72593" y="91929"/>
                  </a:lnTo>
                  <a:lnTo>
                    <a:pt x="48172" y="127346"/>
                  </a:lnTo>
                  <a:lnTo>
                    <a:pt x="42577" y="139571"/>
                  </a:lnTo>
                  <a:lnTo>
                    <a:pt x="40090" y="153472"/>
                  </a:lnTo>
                  <a:lnTo>
                    <a:pt x="41243" y="165858"/>
                  </a:lnTo>
                  <a:lnTo>
                    <a:pt x="45424" y="177007"/>
                  </a:lnTo>
                  <a:lnTo>
                    <a:pt x="57297" y="191958"/>
                  </a:lnTo>
                  <a:lnTo>
                    <a:pt x="66670" y="199050"/>
                  </a:lnTo>
                  <a:lnTo>
                    <a:pt x="89558" y="203757"/>
                  </a:lnTo>
                  <a:lnTo>
                    <a:pt x="127632" y="204501"/>
                  </a:lnTo>
                  <a:lnTo>
                    <a:pt x="157667" y="199540"/>
                  </a:lnTo>
                  <a:lnTo>
                    <a:pt x="188863" y="192708"/>
                  </a:lnTo>
                  <a:lnTo>
                    <a:pt x="223694" y="184474"/>
                  </a:lnTo>
                  <a:lnTo>
                    <a:pt x="255840" y="171687"/>
                  </a:lnTo>
                  <a:lnTo>
                    <a:pt x="285966" y="156327"/>
                  </a:lnTo>
                  <a:lnTo>
                    <a:pt x="323142" y="125478"/>
                  </a:lnTo>
                  <a:lnTo>
                    <a:pt x="360183" y="89372"/>
                  </a:lnTo>
                  <a:lnTo>
                    <a:pt x="373244" y="76335"/>
                  </a:lnTo>
                  <a:lnTo>
                    <a:pt x="377386" y="80285"/>
                  </a:lnTo>
                  <a:lnTo>
                    <a:pt x="379393" y="86764"/>
                  </a:lnTo>
                  <a:lnTo>
                    <a:pt x="380907" y="123597"/>
                  </a:lnTo>
                  <a:lnTo>
                    <a:pt x="374432" y="161226"/>
                  </a:lnTo>
                  <a:lnTo>
                    <a:pt x="373389" y="196545"/>
                  </a:lnTo>
                  <a:lnTo>
                    <a:pt x="372539" y="197070"/>
                  </a:lnTo>
                  <a:lnTo>
                    <a:pt x="369338" y="197653"/>
                  </a:lnTo>
                  <a:lnTo>
                    <a:pt x="368992" y="196115"/>
                  </a:lnTo>
                  <a:lnTo>
                    <a:pt x="370866" y="189891"/>
                  </a:lnTo>
                  <a:lnTo>
                    <a:pt x="370857" y="186707"/>
                  </a:lnTo>
                  <a:lnTo>
                    <a:pt x="368590" y="180912"/>
                  </a:lnTo>
                  <a:lnTo>
                    <a:pt x="369275" y="170998"/>
                  </a:lnTo>
                  <a:lnTo>
                    <a:pt x="378923" y="136598"/>
                  </a:lnTo>
                  <a:lnTo>
                    <a:pt x="387064" y="114980"/>
                  </a:lnTo>
                  <a:lnTo>
                    <a:pt x="409405" y="82738"/>
                  </a:lnTo>
                  <a:lnTo>
                    <a:pt x="442691" y="47835"/>
                  </a:lnTo>
                  <a:lnTo>
                    <a:pt x="479310" y="21445"/>
                  </a:lnTo>
                  <a:lnTo>
                    <a:pt x="51816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34"/>
            <p:cNvSpPr/>
            <p:nvPr/>
          </p:nvSpPr>
          <p:spPr>
            <a:xfrm>
              <a:off x="5615939" y="3261359"/>
              <a:ext cx="7622" cy="129542"/>
            </a:xfrm>
            <a:custGeom>
              <a:avLst/>
              <a:gdLst/>
              <a:ahLst/>
              <a:cxnLst/>
              <a:rect l="0" t="0" r="0" b="0"/>
              <a:pathLst>
                <a:path w="7622" h="129542">
                  <a:moveTo>
                    <a:pt x="7621" y="0"/>
                  </a:moveTo>
                  <a:lnTo>
                    <a:pt x="7621" y="36045"/>
                  </a:lnTo>
                  <a:lnTo>
                    <a:pt x="7621" y="69313"/>
                  </a:lnTo>
                  <a:lnTo>
                    <a:pt x="7621" y="107312"/>
                  </a:lnTo>
                  <a:lnTo>
                    <a:pt x="5363" y="113452"/>
                  </a:lnTo>
                  <a:lnTo>
                    <a:pt x="2384" y="119004"/>
                  </a:lnTo>
                  <a:lnTo>
                    <a:pt x="0" y="1295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35"/>
            <p:cNvSpPr/>
            <p:nvPr/>
          </p:nvSpPr>
          <p:spPr>
            <a:xfrm>
              <a:off x="5669280" y="3139440"/>
              <a:ext cx="7621" cy="1"/>
            </a:xfrm>
            <a:custGeom>
              <a:avLst/>
              <a:gdLst/>
              <a:ahLst/>
              <a:cxnLst/>
              <a:rect l="0" t="0" r="0" b="0"/>
              <a:pathLst>
                <a:path w="7621" h="1">
                  <a:moveTo>
                    <a:pt x="0" y="0"/>
                  </a:moveTo>
                  <a:lnTo>
                    <a:pt x="76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36"/>
            <p:cNvSpPr/>
            <p:nvPr/>
          </p:nvSpPr>
          <p:spPr>
            <a:xfrm>
              <a:off x="5739527" y="3230880"/>
              <a:ext cx="287893" cy="160021"/>
            </a:xfrm>
            <a:custGeom>
              <a:avLst/>
              <a:gdLst/>
              <a:ahLst/>
              <a:cxnLst/>
              <a:rect l="0" t="0" r="0" b="0"/>
              <a:pathLst>
                <a:path w="287893" h="160021">
                  <a:moveTo>
                    <a:pt x="143112" y="0"/>
                  </a:moveTo>
                  <a:lnTo>
                    <a:pt x="139067" y="4045"/>
                  </a:lnTo>
                  <a:lnTo>
                    <a:pt x="132566" y="6031"/>
                  </a:lnTo>
                  <a:lnTo>
                    <a:pt x="119386" y="9407"/>
                  </a:lnTo>
                  <a:lnTo>
                    <a:pt x="87439" y="25274"/>
                  </a:lnTo>
                  <a:lnTo>
                    <a:pt x="49878" y="55809"/>
                  </a:lnTo>
                  <a:lnTo>
                    <a:pt x="16342" y="90987"/>
                  </a:lnTo>
                  <a:lnTo>
                    <a:pt x="3960" y="111670"/>
                  </a:lnTo>
                  <a:lnTo>
                    <a:pt x="0" y="126973"/>
                  </a:lnTo>
                  <a:lnTo>
                    <a:pt x="1137" y="132062"/>
                  </a:lnTo>
                  <a:lnTo>
                    <a:pt x="6917" y="142231"/>
                  </a:lnTo>
                  <a:lnTo>
                    <a:pt x="12872" y="147880"/>
                  </a:lnTo>
                  <a:lnTo>
                    <a:pt x="19188" y="150391"/>
                  </a:lnTo>
                  <a:lnTo>
                    <a:pt x="45963" y="152135"/>
                  </a:lnTo>
                  <a:lnTo>
                    <a:pt x="74063" y="146264"/>
                  </a:lnTo>
                  <a:lnTo>
                    <a:pt x="106122" y="130435"/>
                  </a:lnTo>
                  <a:lnTo>
                    <a:pt x="124156" y="116352"/>
                  </a:lnTo>
                  <a:lnTo>
                    <a:pt x="145103" y="79756"/>
                  </a:lnTo>
                  <a:lnTo>
                    <a:pt x="156023" y="55731"/>
                  </a:lnTo>
                  <a:lnTo>
                    <a:pt x="158312" y="45893"/>
                  </a:lnTo>
                  <a:lnTo>
                    <a:pt x="158340" y="49816"/>
                  </a:lnTo>
                  <a:lnTo>
                    <a:pt x="166959" y="79128"/>
                  </a:lnTo>
                  <a:lnTo>
                    <a:pt x="187515" y="109254"/>
                  </a:lnTo>
                  <a:lnTo>
                    <a:pt x="220142" y="134624"/>
                  </a:lnTo>
                  <a:lnTo>
                    <a:pt x="242418" y="145816"/>
                  </a:lnTo>
                  <a:lnTo>
                    <a:pt x="279824" y="155867"/>
                  </a:lnTo>
                  <a:lnTo>
                    <a:pt x="287892" y="1600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37"/>
            <p:cNvSpPr/>
            <p:nvPr/>
          </p:nvSpPr>
          <p:spPr>
            <a:xfrm>
              <a:off x="6286500" y="3078480"/>
              <a:ext cx="76201" cy="289561"/>
            </a:xfrm>
            <a:custGeom>
              <a:avLst/>
              <a:gdLst/>
              <a:ahLst/>
              <a:cxnLst/>
              <a:rect l="0" t="0" r="0" b="0"/>
              <a:pathLst>
                <a:path w="76201" h="289561">
                  <a:moveTo>
                    <a:pt x="76200" y="0"/>
                  </a:moveTo>
                  <a:lnTo>
                    <a:pt x="76200" y="10605"/>
                  </a:lnTo>
                  <a:lnTo>
                    <a:pt x="68439" y="47893"/>
                  </a:lnTo>
                  <a:lnTo>
                    <a:pt x="62706" y="75903"/>
                  </a:lnTo>
                  <a:lnTo>
                    <a:pt x="54798" y="109790"/>
                  </a:lnTo>
                  <a:lnTo>
                    <a:pt x="42953" y="142503"/>
                  </a:lnTo>
                  <a:lnTo>
                    <a:pt x="33705" y="176937"/>
                  </a:lnTo>
                  <a:lnTo>
                    <a:pt x="22995" y="214443"/>
                  </a:lnTo>
                  <a:lnTo>
                    <a:pt x="11024" y="252136"/>
                  </a:lnTo>
                  <a:lnTo>
                    <a:pt x="7782" y="267840"/>
                  </a:lnTo>
                  <a:lnTo>
                    <a:pt x="0" y="2895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38"/>
            <p:cNvSpPr/>
            <p:nvPr/>
          </p:nvSpPr>
          <p:spPr>
            <a:xfrm>
              <a:off x="6225539" y="2980147"/>
              <a:ext cx="367816" cy="370690"/>
            </a:xfrm>
            <a:custGeom>
              <a:avLst/>
              <a:gdLst/>
              <a:ahLst/>
              <a:cxnLst/>
              <a:rect l="0" t="0" r="0" b="0"/>
              <a:pathLst>
                <a:path w="367816" h="370690">
                  <a:moveTo>
                    <a:pt x="38100" y="90712"/>
                  </a:moveTo>
                  <a:lnTo>
                    <a:pt x="38100" y="54668"/>
                  </a:lnTo>
                  <a:lnTo>
                    <a:pt x="42146" y="39769"/>
                  </a:lnTo>
                  <a:lnTo>
                    <a:pt x="56797" y="24630"/>
                  </a:lnTo>
                  <a:lnTo>
                    <a:pt x="73180" y="13465"/>
                  </a:lnTo>
                  <a:lnTo>
                    <a:pt x="105206" y="2954"/>
                  </a:lnTo>
                  <a:lnTo>
                    <a:pt x="141385" y="0"/>
                  </a:lnTo>
                  <a:lnTo>
                    <a:pt x="174254" y="1746"/>
                  </a:lnTo>
                  <a:lnTo>
                    <a:pt x="205442" y="9883"/>
                  </a:lnTo>
                  <a:lnTo>
                    <a:pt x="238390" y="23019"/>
                  </a:lnTo>
                  <a:lnTo>
                    <a:pt x="272706" y="39893"/>
                  </a:lnTo>
                  <a:lnTo>
                    <a:pt x="310596" y="68351"/>
                  </a:lnTo>
                  <a:lnTo>
                    <a:pt x="341694" y="105361"/>
                  </a:lnTo>
                  <a:lnTo>
                    <a:pt x="358724" y="139456"/>
                  </a:lnTo>
                  <a:lnTo>
                    <a:pt x="367815" y="171383"/>
                  </a:lnTo>
                  <a:lnTo>
                    <a:pt x="367238" y="192042"/>
                  </a:lnTo>
                  <a:lnTo>
                    <a:pt x="358108" y="222712"/>
                  </a:lnTo>
                  <a:lnTo>
                    <a:pt x="340633" y="253249"/>
                  </a:lnTo>
                  <a:lnTo>
                    <a:pt x="305043" y="287824"/>
                  </a:lnTo>
                  <a:lnTo>
                    <a:pt x="270347" y="310547"/>
                  </a:lnTo>
                  <a:lnTo>
                    <a:pt x="233256" y="328380"/>
                  </a:lnTo>
                  <a:lnTo>
                    <a:pt x="208092" y="339147"/>
                  </a:lnTo>
                  <a:lnTo>
                    <a:pt x="180538" y="349576"/>
                  </a:lnTo>
                  <a:lnTo>
                    <a:pt x="152207" y="359010"/>
                  </a:lnTo>
                  <a:lnTo>
                    <a:pt x="125504" y="366025"/>
                  </a:lnTo>
                  <a:lnTo>
                    <a:pt x="90714" y="370689"/>
                  </a:lnTo>
                  <a:lnTo>
                    <a:pt x="54702" y="366181"/>
                  </a:lnTo>
                  <a:lnTo>
                    <a:pt x="19465" y="354689"/>
                  </a:lnTo>
                  <a:lnTo>
                    <a:pt x="0" y="34979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39"/>
            <p:cNvSpPr/>
            <p:nvPr/>
          </p:nvSpPr>
          <p:spPr>
            <a:xfrm>
              <a:off x="6644811" y="3040380"/>
              <a:ext cx="494602" cy="296246"/>
            </a:xfrm>
            <a:custGeom>
              <a:avLst/>
              <a:gdLst/>
              <a:ahLst/>
              <a:cxnLst/>
              <a:rect l="0" t="0" r="0" b="0"/>
              <a:pathLst>
                <a:path w="494602" h="296246">
                  <a:moveTo>
                    <a:pt x="136989" y="15239"/>
                  </a:moveTo>
                  <a:lnTo>
                    <a:pt x="130905" y="22170"/>
                  </a:lnTo>
                  <a:lnTo>
                    <a:pt x="119076" y="47803"/>
                  </a:lnTo>
                  <a:lnTo>
                    <a:pt x="108176" y="82695"/>
                  </a:lnTo>
                  <a:lnTo>
                    <a:pt x="94490" y="112179"/>
                  </a:lnTo>
                  <a:lnTo>
                    <a:pt x="75572" y="143210"/>
                  </a:lnTo>
                  <a:lnTo>
                    <a:pt x="58866" y="177993"/>
                  </a:lnTo>
                  <a:lnTo>
                    <a:pt x="43191" y="209278"/>
                  </a:lnTo>
                  <a:lnTo>
                    <a:pt x="22725" y="243033"/>
                  </a:lnTo>
                  <a:lnTo>
                    <a:pt x="4223" y="275750"/>
                  </a:lnTo>
                  <a:lnTo>
                    <a:pt x="0" y="296245"/>
                  </a:lnTo>
                  <a:lnTo>
                    <a:pt x="14495" y="282446"/>
                  </a:lnTo>
                  <a:lnTo>
                    <a:pt x="38188" y="248265"/>
                  </a:lnTo>
                  <a:lnTo>
                    <a:pt x="58300" y="210189"/>
                  </a:lnTo>
                  <a:lnTo>
                    <a:pt x="77549" y="176107"/>
                  </a:lnTo>
                  <a:lnTo>
                    <a:pt x="95294" y="139198"/>
                  </a:lnTo>
                  <a:lnTo>
                    <a:pt x="111276" y="101451"/>
                  </a:lnTo>
                  <a:lnTo>
                    <a:pt x="130781" y="67501"/>
                  </a:lnTo>
                  <a:lnTo>
                    <a:pt x="147961" y="32618"/>
                  </a:lnTo>
                  <a:lnTo>
                    <a:pt x="159696" y="632"/>
                  </a:lnTo>
                  <a:lnTo>
                    <a:pt x="159844" y="32579"/>
                  </a:lnTo>
                  <a:lnTo>
                    <a:pt x="160695" y="67458"/>
                  </a:lnTo>
                  <a:lnTo>
                    <a:pt x="165932" y="96940"/>
                  </a:lnTo>
                  <a:lnTo>
                    <a:pt x="172845" y="127971"/>
                  </a:lnTo>
                  <a:lnTo>
                    <a:pt x="181104" y="162753"/>
                  </a:lnTo>
                  <a:lnTo>
                    <a:pt x="193898" y="194884"/>
                  </a:lnTo>
                  <a:lnTo>
                    <a:pt x="209260" y="225007"/>
                  </a:lnTo>
                  <a:lnTo>
                    <a:pt x="236778" y="256112"/>
                  </a:lnTo>
                  <a:lnTo>
                    <a:pt x="270718" y="278813"/>
                  </a:lnTo>
                  <a:lnTo>
                    <a:pt x="295992" y="286375"/>
                  </a:lnTo>
                  <a:lnTo>
                    <a:pt x="333371" y="288084"/>
                  </a:lnTo>
                  <a:lnTo>
                    <a:pt x="353245" y="285235"/>
                  </a:lnTo>
                  <a:lnTo>
                    <a:pt x="383474" y="270780"/>
                  </a:lnTo>
                  <a:lnTo>
                    <a:pt x="413880" y="250411"/>
                  </a:lnTo>
                  <a:lnTo>
                    <a:pt x="448411" y="219079"/>
                  </a:lnTo>
                  <a:lnTo>
                    <a:pt x="470280" y="187585"/>
                  </a:lnTo>
                  <a:lnTo>
                    <a:pt x="486112" y="151071"/>
                  </a:lnTo>
                  <a:lnTo>
                    <a:pt x="492457" y="121526"/>
                  </a:lnTo>
                  <a:lnTo>
                    <a:pt x="494601" y="85247"/>
                  </a:lnTo>
                  <a:lnTo>
                    <a:pt x="488941" y="54468"/>
                  </a:lnTo>
                  <a:lnTo>
                    <a:pt x="481254" y="36646"/>
                  </a:lnTo>
                  <a:lnTo>
                    <a:pt x="470321" y="20642"/>
                  </a:lnTo>
                  <a:lnTo>
                    <a:pt x="465482" y="6868"/>
                  </a:lnTo>
                  <a:lnTo>
                    <a:pt x="463511" y="4579"/>
                  </a:lnTo>
                  <a:lnTo>
                    <a:pt x="45702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40"/>
            <p:cNvSpPr/>
            <p:nvPr/>
          </p:nvSpPr>
          <p:spPr>
            <a:xfrm>
              <a:off x="7239144" y="2991454"/>
              <a:ext cx="297037" cy="344003"/>
            </a:xfrm>
            <a:custGeom>
              <a:avLst/>
              <a:gdLst/>
              <a:ahLst/>
              <a:cxnLst/>
              <a:rect l="0" t="0" r="0" b="0"/>
              <a:pathLst>
                <a:path w="297037" h="344003">
                  <a:moveTo>
                    <a:pt x="152256" y="71786"/>
                  </a:moveTo>
                  <a:lnTo>
                    <a:pt x="152256" y="79876"/>
                  </a:lnTo>
                  <a:lnTo>
                    <a:pt x="137936" y="113209"/>
                  </a:lnTo>
                  <a:lnTo>
                    <a:pt x="125153" y="141350"/>
                  </a:lnTo>
                  <a:lnTo>
                    <a:pt x="107536" y="173395"/>
                  </a:lnTo>
                  <a:lnTo>
                    <a:pt x="89335" y="207443"/>
                  </a:lnTo>
                  <a:lnTo>
                    <a:pt x="67854" y="241238"/>
                  </a:lnTo>
                  <a:lnTo>
                    <a:pt x="47660" y="273547"/>
                  </a:lnTo>
                  <a:lnTo>
                    <a:pt x="25667" y="307220"/>
                  </a:lnTo>
                  <a:lnTo>
                    <a:pt x="1503" y="344002"/>
                  </a:lnTo>
                  <a:lnTo>
                    <a:pt x="955" y="343857"/>
                  </a:lnTo>
                  <a:lnTo>
                    <a:pt x="344" y="341437"/>
                  </a:lnTo>
                  <a:lnTo>
                    <a:pt x="0" y="335315"/>
                  </a:lnTo>
                  <a:lnTo>
                    <a:pt x="10474" y="299438"/>
                  </a:lnTo>
                  <a:lnTo>
                    <a:pt x="21816" y="269154"/>
                  </a:lnTo>
                  <a:lnTo>
                    <a:pt x="39948" y="233370"/>
                  </a:lnTo>
                  <a:lnTo>
                    <a:pt x="57361" y="195956"/>
                  </a:lnTo>
                  <a:lnTo>
                    <a:pt x="70287" y="168459"/>
                  </a:lnTo>
                  <a:lnTo>
                    <a:pt x="83652" y="140152"/>
                  </a:lnTo>
                  <a:lnTo>
                    <a:pt x="101542" y="102108"/>
                  </a:lnTo>
                  <a:lnTo>
                    <a:pt x="127656" y="65640"/>
                  </a:lnTo>
                  <a:lnTo>
                    <a:pt x="155413" y="27953"/>
                  </a:lnTo>
                  <a:lnTo>
                    <a:pt x="192126" y="937"/>
                  </a:lnTo>
                  <a:lnTo>
                    <a:pt x="194923" y="0"/>
                  </a:lnTo>
                  <a:lnTo>
                    <a:pt x="197634" y="222"/>
                  </a:lnTo>
                  <a:lnTo>
                    <a:pt x="202904" y="2726"/>
                  </a:lnTo>
                  <a:lnTo>
                    <a:pt x="208068" y="6661"/>
                  </a:lnTo>
                  <a:lnTo>
                    <a:pt x="210928" y="13490"/>
                  </a:lnTo>
                  <a:lnTo>
                    <a:pt x="215273" y="49828"/>
                  </a:lnTo>
                  <a:lnTo>
                    <a:pt x="219737" y="83629"/>
                  </a:lnTo>
                  <a:lnTo>
                    <a:pt x="224555" y="112924"/>
                  </a:lnTo>
                  <a:lnTo>
                    <a:pt x="227300" y="143053"/>
                  </a:lnTo>
                  <a:lnTo>
                    <a:pt x="232158" y="173429"/>
                  </a:lnTo>
                  <a:lnTo>
                    <a:pt x="238960" y="203878"/>
                  </a:lnTo>
                  <a:lnTo>
                    <a:pt x="254927" y="238425"/>
                  </a:lnTo>
                  <a:lnTo>
                    <a:pt x="275352" y="273349"/>
                  </a:lnTo>
                  <a:lnTo>
                    <a:pt x="285760" y="289746"/>
                  </a:lnTo>
                  <a:lnTo>
                    <a:pt x="289179" y="301843"/>
                  </a:lnTo>
                  <a:lnTo>
                    <a:pt x="290951" y="303897"/>
                  </a:lnTo>
                  <a:lnTo>
                    <a:pt x="297036" y="30800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41"/>
            <p:cNvSpPr/>
            <p:nvPr/>
          </p:nvSpPr>
          <p:spPr>
            <a:xfrm>
              <a:off x="7277100" y="3169919"/>
              <a:ext cx="259081" cy="22862"/>
            </a:xfrm>
            <a:custGeom>
              <a:avLst/>
              <a:gdLst/>
              <a:ahLst/>
              <a:cxnLst/>
              <a:rect l="0" t="0" r="0" b="0"/>
              <a:pathLst>
                <a:path w="259081" h="22862">
                  <a:moveTo>
                    <a:pt x="0" y="22861"/>
                  </a:moveTo>
                  <a:lnTo>
                    <a:pt x="32784" y="22861"/>
                  </a:lnTo>
                  <a:lnTo>
                    <a:pt x="63108" y="17624"/>
                  </a:lnTo>
                  <a:lnTo>
                    <a:pt x="96121" y="15947"/>
                  </a:lnTo>
                  <a:lnTo>
                    <a:pt x="132714" y="14603"/>
                  </a:lnTo>
                  <a:lnTo>
                    <a:pt x="169521" y="10066"/>
                  </a:lnTo>
                  <a:lnTo>
                    <a:pt x="202251" y="7498"/>
                  </a:lnTo>
                  <a:lnTo>
                    <a:pt x="239137" y="1733"/>
                  </a:lnTo>
                  <a:lnTo>
                    <a:pt x="2590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42"/>
            <p:cNvSpPr/>
            <p:nvPr/>
          </p:nvSpPr>
          <p:spPr>
            <a:xfrm>
              <a:off x="7505700" y="2834953"/>
              <a:ext cx="233566" cy="655007"/>
            </a:xfrm>
            <a:custGeom>
              <a:avLst/>
              <a:gdLst/>
              <a:ahLst/>
              <a:cxnLst/>
              <a:rect l="0" t="0" r="0" b="0"/>
              <a:pathLst>
                <a:path w="233566" h="655007">
                  <a:moveTo>
                    <a:pt x="0" y="7306"/>
                  </a:moveTo>
                  <a:lnTo>
                    <a:pt x="0" y="0"/>
                  </a:lnTo>
                  <a:lnTo>
                    <a:pt x="34252" y="26183"/>
                  </a:lnTo>
                  <a:lnTo>
                    <a:pt x="69076" y="54676"/>
                  </a:lnTo>
                  <a:lnTo>
                    <a:pt x="99158" y="85526"/>
                  </a:lnTo>
                  <a:lnTo>
                    <a:pt x="121949" y="118630"/>
                  </a:lnTo>
                  <a:lnTo>
                    <a:pt x="144788" y="155250"/>
                  </a:lnTo>
                  <a:lnTo>
                    <a:pt x="160024" y="180304"/>
                  </a:lnTo>
                  <a:lnTo>
                    <a:pt x="175261" y="207807"/>
                  </a:lnTo>
                  <a:lnTo>
                    <a:pt x="190500" y="236964"/>
                  </a:lnTo>
                  <a:lnTo>
                    <a:pt x="205740" y="266857"/>
                  </a:lnTo>
                  <a:lnTo>
                    <a:pt x="216464" y="297075"/>
                  </a:lnTo>
                  <a:lnTo>
                    <a:pt x="224052" y="327440"/>
                  </a:lnTo>
                  <a:lnTo>
                    <a:pt x="230247" y="357868"/>
                  </a:lnTo>
                  <a:lnTo>
                    <a:pt x="233565" y="386067"/>
                  </a:lnTo>
                  <a:lnTo>
                    <a:pt x="233346" y="413558"/>
                  </a:lnTo>
                  <a:lnTo>
                    <a:pt x="227606" y="442710"/>
                  </a:lnTo>
                  <a:lnTo>
                    <a:pt x="219409" y="470341"/>
                  </a:lnTo>
                  <a:lnTo>
                    <a:pt x="208428" y="497580"/>
                  </a:lnTo>
                  <a:lnTo>
                    <a:pt x="192259" y="526619"/>
                  </a:lnTo>
                  <a:lnTo>
                    <a:pt x="178299" y="556459"/>
                  </a:lnTo>
                  <a:lnTo>
                    <a:pt x="164757" y="584961"/>
                  </a:lnTo>
                  <a:lnTo>
                    <a:pt x="139786" y="619200"/>
                  </a:lnTo>
                  <a:lnTo>
                    <a:pt x="114300" y="65500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8" name="SMARTInkShape-Group9"/>
          <p:cNvGrpSpPr/>
          <p:nvPr/>
        </p:nvGrpSpPr>
        <p:grpSpPr>
          <a:xfrm>
            <a:off x="656934" y="3339653"/>
            <a:ext cx="2131053" cy="804709"/>
            <a:chOff x="656934" y="3339653"/>
            <a:chExt cx="2131053" cy="804709"/>
          </a:xfrm>
        </p:grpSpPr>
        <p:sp>
          <p:nvSpPr>
            <p:cNvPr id="23" name="SMARTInkShape-43"/>
            <p:cNvSpPr/>
            <p:nvPr/>
          </p:nvSpPr>
          <p:spPr>
            <a:xfrm>
              <a:off x="678192" y="3596640"/>
              <a:ext cx="30469" cy="259080"/>
            </a:xfrm>
            <a:custGeom>
              <a:avLst/>
              <a:gdLst/>
              <a:ahLst/>
              <a:cxnLst/>
              <a:rect l="0" t="0" r="0" b="0"/>
              <a:pathLst>
                <a:path w="30469" h="259080">
                  <a:moveTo>
                    <a:pt x="7608" y="0"/>
                  </a:moveTo>
                  <a:lnTo>
                    <a:pt x="2371" y="12166"/>
                  </a:lnTo>
                  <a:lnTo>
                    <a:pt x="197" y="46899"/>
                  </a:lnTo>
                  <a:lnTo>
                    <a:pt x="29" y="78690"/>
                  </a:lnTo>
                  <a:lnTo>
                    <a:pt x="0" y="107418"/>
                  </a:lnTo>
                  <a:lnTo>
                    <a:pt x="2249" y="137378"/>
                  </a:lnTo>
                  <a:lnTo>
                    <a:pt x="8278" y="167705"/>
                  </a:lnTo>
                  <a:lnTo>
                    <a:pt x="17900" y="204247"/>
                  </a:lnTo>
                  <a:lnTo>
                    <a:pt x="28974" y="240722"/>
                  </a:lnTo>
                  <a:lnTo>
                    <a:pt x="30468" y="2590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44"/>
            <p:cNvSpPr/>
            <p:nvPr/>
          </p:nvSpPr>
          <p:spPr>
            <a:xfrm>
              <a:off x="656934" y="3491513"/>
              <a:ext cx="196506" cy="326107"/>
            </a:xfrm>
            <a:custGeom>
              <a:avLst/>
              <a:gdLst/>
              <a:ahLst/>
              <a:cxnLst/>
              <a:rect l="0" t="0" r="0" b="0"/>
              <a:pathLst>
                <a:path w="196506" h="326107">
                  <a:moveTo>
                    <a:pt x="13626" y="135606"/>
                  </a:moveTo>
                  <a:lnTo>
                    <a:pt x="13626" y="131561"/>
                  </a:lnTo>
                  <a:lnTo>
                    <a:pt x="11368" y="127318"/>
                  </a:lnTo>
                  <a:lnTo>
                    <a:pt x="8389" y="122609"/>
                  </a:lnTo>
                  <a:lnTo>
                    <a:pt x="114" y="94563"/>
                  </a:lnTo>
                  <a:lnTo>
                    <a:pt x="0" y="81805"/>
                  </a:lnTo>
                  <a:lnTo>
                    <a:pt x="9093" y="50555"/>
                  </a:lnTo>
                  <a:lnTo>
                    <a:pt x="20373" y="32607"/>
                  </a:lnTo>
                  <a:lnTo>
                    <a:pt x="34439" y="20610"/>
                  </a:lnTo>
                  <a:lnTo>
                    <a:pt x="71030" y="3688"/>
                  </a:lnTo>
                  <a:lnTo>
                    <a:pt x="95075" y="0"/>
                  </a:lnTo>
                  <a:lnTo>
                    <a:pt x="115558" y="2952"/>
                  </a:lnTo>
                  <a:lnTo>
                    <a:pt x="136397" y="9189"/>
                  </a:lnTo>
                  <a:lnTo>
                    <a:pt x="142040" y="13228"/>
                  </a:lnTo>
                  <a:lnTo>
                    <a:pt x="150567" y="24490"/>
                  </a:lnTo>
                  <a:lnTo>
                    <a:pt x="160128" y="45109"/>
                  </a:lnTo>
                  <a:lnTo>
                    <a:pt x="161147" y="59826"/>
                  </a:lnTo>
                  <a:lnTo>
                    <a:pt x="157073" y="97562"/>
                  </a:lnTo>
                  <a:lnTo>
                    <a:pt x="137241" y="135614"/>
                  </a:lnTo>
                  <a:lnTo>
                    <a:pt x="100971" y="170721"/>
                  </a:lnTo>
                  <a:lnTo>
                    <a:pt x="69592" y="197562"/>
                  </a:lnTo>
                  <a:lnTo>
                    <a:pt x="46375" y="209345"/>
                  </a:lnTo>
                  <a:lnTo>
                    <a:pt x="40034" y="211559"/>
                  </a:lnTo>
                  <a:lnTo>
                    <a:pt x="30503" y="218223"/>
                  </a:lnTo>
                  <a:lnTo>
                    <a:pt x="29957" y="217778"/>
                  </a:lnTo>
                  <a:lnTo>
                    <a:pt x="29351" y="215025"/>
                  </a:lnTo>
                  <a:lnTo>
                    <a:pt x="30036" y="213952"/>
                  </a:lnTo>
                  <a:lnTo>
                    <a:pt x="31339" y="213237"/>
                  </a:lnTo>
                  <a:lnTo>
                    <a:pt x="35469" y="212089"/>
                  </a:lnTo>
                  <a:lnTo>
                    <a:pt x="44275" y="211890"/>
                  </a:lnTo>
                  <a:lnTo>
                    <a:pt x="50672" y="214101"/>
                  </a:lnTo>
                  <a:lnTo>
                    <a:pt x="85002" y="233063"/>
                  </a:lnTo>
                  <a:lnTo>
                    <a:pt x="99215" y="245857"/>
                  </a:lnTo>
                  <a:lnTo>
                    <a:pt x="128401" y="280447"/>
                  </a:lnTo>
                  <a:lnTo>
                    <a:pt x="163347" y="308032"/>
                  </a:lnTo>
                  <a:lnTo>
                    <a:pt x="176051" y="315012"/>
                  </a:lnTo>
                  <a:lnTo>
                    <a:pt x="185553" y="318304"/>
                  </a:lnTo>
                  <a:lnTo>
                    <a:pt x="196505" y="32610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45"/>
            <p:cNvSpPr/>
            <p:nvPr/>
          </p:nvSpPr>
          <p:spPr>
            <a:xfrm>
              <a:off x="884148" y="3636248"/>
              <a:ext cx="98378" cy="150893"/>
            </a:xfrm>
            <a:custGeom>
              <a:avLst/>
              <a:gdLst/>
              <a:ahLst/>
              <a:cxnLst/>
              <a:rect l="0" t="0" r="0" b="0"/>
              <a:pathLst>
                <a:path w="98378" h="150893">
                  <a:moveTo>
                    <a:pt x="37872" y="89932"/>
                  </a:moveTo>
                  <a:lnTo>
                    <a:pt x="41917" y="89932"/>
                  </a:lnTo>
                  <a:lnTo>
                    <a:pt x="46160" y="87674"/>
                  </a:lnTo>
                  <a:lnTo>
                    <a:pt x="74400" y="64755"/>
                  </a:lnTo>
                  <a:lnTo>
                    <a:pt x="95384" y="32424"/>
                  </a:lnTo>
                  <a:lnTo>
                    <a:pt x="97810" y="24162"/>
                  </a:lnTo>
                  <a:lnTo>
                    <a:pt x="98377" y="18931"/>
                  </a:lnTo>
                  <a:lnTo>
                    <a:pt x="96372" y="13785"/>
                  </a:lnTo>
                  <a:lnTo>
                    <a:pt x="88186" y="3582"/>
                  </a:lnTo>
                  <a:lnTo>
                    <a:pt x="83375" y="754"/>
                  </a:lnTo>
                  <a:lnTo>
                    <a:pt x="80908" y="0"/>
                  </a:lnTo>
                  <a:lnTo>
                    <a:pt x="73650" y="1419"/>
                  </a:lnTo>
                  <a:lnTo>
                    <a:pt x="64780" y="5720"/>
                  </a:lnTo>
                  <a:lnTo>
                    <a:pt x="32449" y="30835"/>
                  </a:lnTo>
                  <a:lnTo>
                    <a:pt x="8555" y="68686"/>
                  </a:lnTo>
                  <a:lnTo>
                    <a:pt x="2374" y="86365"/>
                  </a:lnTo>
                  <a:lnTo>
                    <a:pt x="0" y="117781"/>
                  </a:lnTo>
                  <a:lnTo>
                    <a:pt x="3884" y="133085"/>
                  </a:lnTo>
                  <a:lnTo>
                    <a:pt x="10398" y="144298"/>
                  </a:lnTo>
                  <a:lnTo>
                    <a:pt x="19734" y="147961"/>
                  </a:lnTo>
                  <a:lnTo>
                    <a:pt x="52857" y="150634"/>
                  </a:lnTo>
                  <a:lnTo>
                    <a:pt x="75972" y="15089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46"/>
            <p:cNvSpPr/>
            <p:nvPr/>
          </p:nvSpPr>
          <p:spPr>
            <a:xfrm>
              <a:off x="1083674" y="3627212"/>
              <a:ext cx="134918" cy="121382"/>
            </a:xfrm>
            <a:custGeom>
              <a:avLst/>
              <a:gdLst/>
              <a:ahLst/>
              <a:cxnLst/>
              <a:rect l="0" t="0" r="0" b="0"/>
              <a:pathLst>
                <a:path w="134918" h="121382">
                  <a:moveTo>
                    <a:pt x="97426" y="7528"/>
                  </a:moveTo>
                  <a:lnTo>
                    <a:pt x="93380" y="7528"/>
                  </a:lnTo>
                  <a:lnTo>
                    <a:pt x="92189" y="6681"/>
                  </a:lnTo>
                  <a:lnTo>
                    <a:pt x="91394" y="5270"/>
                  </a:lnTo>
                  <a:lnTo>
                    <a:pt x="90865" y="3483"/>
                  </a:lnTo>
                  <a:lnTo>
                    <a:pt x="89665" y="2291"/>
                  </a:lnTo>
                  <a:lnTo>
                    <a:pt x="86074" y="967"/>
                  </a:lnTo>
                  <a:lnTo>
                    <a:pt x="65360" y="0"/>
                  </a:lnTo>
                  <a:lnTo>
                    <a:pt x="28685" y="9318"/>
                  </a:lnTo>
                  <a:lnTo>
                    <a:pt x="15816" y="15678"/>
                  </a:lnTo>
                  <a:lnTo>
                    <a:pt x="9508" y="19617"/>
                  </a:lnTo>
                  <a:lnTo>
                    <a:pt x="3882" y="21367"/>
                  </a:lnTo>
                  <a:lnTo>
                    <a:pt x="2043" y="22681"/>
                  </a:lnTo>
                  <a:lnTo>
                    <a:pt x="817" y="24403"/>
                  </a:lnTo>
                  <a:lnTo>
                    <a:pt x="0" y="26398"/>
                  </a:lnTo>
                  <a:lnTo>
                    <a:pt x="302" y="27728"/>
                  </a:lnTo>
                  <a:lnTo>
                    <a:pt x="1350" y="28614"/>
                  </a:lnTo>
                  <a:lnTo>
                    <a:pt x="4772" y="29600"/>
                  </a:lnTo>
                  <a:lnTo>
                    <a:pt x="38468" y="30356"/>
                  </a:lnTo>
                  <a:lnTo>
                    <a:pt x="66495" y="36465"/>
                  </a:lnTo>
                  <a:lnTo>
                    <a:pt x="98537" y="48299"/>
                  </a:lnTo>
                  <a:lnTo>
                    <a:pt x="125125" y="60885"/>
                  </a:lnTo>
                  <a:lnTo>
                    <a:pt x="128592" y="63419"/>
                  </a:lnTo>
                  <a:lnTo>
                    <a:pt x="130903" y="66802"/>
                  </a:lnTo>
                  <a:lnTo>
                    <a:pt x="134156" y="78807"/>
                  </a:lnTo>
                  <a:lnTo>
                    <a:pt x="134917" y="85209"/>
                  </a:lnTo>
                  <a:lnTo>
                    <a:pt x="132997" y="90878"/>
                  </a:lnTo>
                  <a:lnTo>
                    <a:pt x="131300" y="93574"/>
                  </a:lnTo>
                  <a:lnTo>
                    <a:pt x="120821" y="101415"/>
                  </a:lnTo>
                  <a:lnTo>
                    <a:pt x="87148" y="118435"/>
                  </a:lnTo>
                  <a:lnTo>
                    <a:pt x="61850" y="121381"/>
                  </a:lnTo>
                  <a:lnTo>
                    <a:pt x="46621" y="117650"/>
                  </a:lnTo>
                  <a:lnTo>
                    <a:pt x="28846" y="10658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47"/>
            <p:cNvSpPr/>
            <p:nvPr/>
          </p:nvSpPr>
          <p:spPr>
            <a:xfrm>
              <a:off x="1303229" y="3459480"/>
              <a:ext cx="22651" cy="289561"/>
            </a:xfrm>
            <a:custGeom>
              <a:avLst/>
              <a:gdLst/>
              <a:ahLst/>
              <a:cxnLst/>
              <a:rect l="0" t="0" r="0" b="0"/>
              <a:pathLst>
                <a:path w="22651" h="289561">
                  <a:moveTo>
                    <a:pt x="7411" y="0"/>
                  </a:moveTo>
                  <a:lnTo>
                    <a:pt x="6564" y="19080"/>
                  </a:lnTo>
                  <a:lnTo>
                    <a:pt x="850" y="47396"/>
                  </a:lnTo>
                  <a:lnTo>
                    <a:pt x="0" y="82614"/>
                  </a:lnTo>
                  <a:lnTo>
                    <a:pt x="1546" y="113001"/>
                  </a:lnTo>
                  <a:lnTo>
                    <a:pt x="10282" y="147594"/>
                  </a:lnTo>
                  <a:lnTo>
                    <a:pt x="13624" y="179668"/>
                  </a:lnTo>
                  <a:lnTo>
                    <a:pt x="14614" y="209774"/>
                  </a:lnTo>
                  <a:lnTo>
                    <a:pt x="17206" y="240873"/>
                  </a:lnTo>
                  <a:lnTo>
                    <a:pt x="21934" y="268002"/>
                  </a:lnTo>
                  <a:lnTo>
                    <a:pt x="22650" y="2895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48"/>
            <p:cNvSpPr/>
            <p:nvPr/>
          </p:nvSpPr>
          <p:spPr>
            <a:xfrm>
              <a:off x="1272540" y="3619500"/>
              <a:ext cx="22861" cy="22860"/>
            </a:xfrm>
            <a:custGeom>
              <a:avLst/>
              <a:gdLst/>
              <a:ahLst/>
              <a:cxnLst/>
              <a:rect l="0" t="0" r="0" b="0"/>
              <a:pathLst>
                <a:path w="22861" h="22860">
                  <a:moveTo>
                    <a:pt x="0" y="22859"/>
                  </a:moveTo>
                  <a:lnTo>
                    <a:pt x="0" y="15554"/>
                  </a:lnTo>
                  <a:lnTo>
                    <a:pt x="10605" y="4661"/>
                  </a:lnTo>
                  <a:lnTo>
                    <a:pt x="15438" y="2071"/>
                  </a:lnTo>
                  <a:lnTo>
                    <a:pt x="2286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49"/>
            <p:cNvSpPr/>
            <p:nvPr/>
          </p:nvSpPr>
          <p:spPr>
            <a:xfrm>
              <a:off x="1440179" y="3558540"/>
              <a:ext cx="45722" cy="144705"/>
            </a:xfrm>
            <a:custGeom>
              <a:avLst/>
              <a:gdLst/>
              <a:ahLst/>
              <a:cxnLst/>
              <a:rect l="0" t="0" r="0" b="0"/>
              <a:pathLst>
                <a:path w="45722" h="144705">
                  <a:moveTo>
                    <a:pt x="0" y="22860"/>
                  </a:moveTo>
                  <a:lnTo>
                    <a:pt x="0" y="48299"/>
                  </a:lnTo>
                  <a:lnTo>
                    <a:pt x="6914" y="84276"/>
                  </a:lnTo>
                  <a:lnTo>
                    <a:pt x="8258" y="100135"/>
                  </a:lnTo>
                  <a:lnTo>
                    <a:pt x="13610" y="115766"/>
                  </a:lnTo>
                  <a:lnTo>
                    <a:pt x="15232" y="144523"/>
                  </a:lnTo>
                  <a:lnTo>
                    <a:pt x="11193" y="144704"/>
                  </a:lnTo>
                  <a:lnTo>
                    <a:pt x="10002" y="143882"/>
                  </a:lnTo>
                  <a:lnTo>
                    <a:pt x="9208" y="142488"/>
                  </a:lnTo>
                  <a:lnTo>
                    <a:pt x="8326" y="137835"/>
                  </a:lnTo>
                  <a:lnTo>
                    <a:pt x="7648" y="101428"/>
                  </a:lnTo>
                  <a:lnTo>
                    <a:pt x="7623" y="67059"/>
                  </a:lnTo>
                  <a:lnTo>
                    <a:pt x="11666" y="49314"/>
                  </a:lnTo>
                  <a:lnTo>
                    <a:pt x="23059" y="25256"/>
                  </a:lnTo>
                  <a:lnTo>
                    <a:pt x="4572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50"/>
            <p:cNvSpPr/>
            <p:nvPr/>
          </p:nvSpPr>
          <p:spPr>
            <a:xfrm>
              <a:off x="1569720" y="3566159"/>
              <a:ext cx="15240" cy="121922"/>
            </a:xfrm>
            <a:custGeom>
              <a:avLst/>
              <a:gdLst/>
              <a:ahLst/>
              <a:cxnLst/>
              <a:rect l="0" t="0" r="0" b="0"/>
              <a:pathLst>
                <a:path w="15240" h="121922">
                  <a:moveTo>
                    <a:pt x="0" y="0"/>
                  </a:moveTo>
                  <a:lnTo>
                    <a:pt x="0" y="10607"/>
                  </a:lnTo>
                  <a:lnTo>
                    <a:pt x="9407" y="48194"/>
                  </a:lnTo>
                  <a:lnTo>
                    <a:pt x="14471" y="78063"/>
                  </a:lnTo>
                  <a:lnTo>
                    <a:pt x="15210" y="115309"/>
                  </a:lnTo>
                  <a:lnTo>
                    <a:pt x="15239" y="1219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51"/>
            <p:cNvSpPr/>
            <p:nvPr/>
          </p:nvSpPr>
          <p:spPr>
            <a:xfrm>
              <a:off x="1638784" y="3482340"/>
              <a:ext cx="113817" cy="148803"/>
            </a:xfrm>
            <a:custGeom>
              <a:avLst/>
              <a:gdLst/>
              <a:ahLst/>
              <a:cxnLst/>
              <a:rect l="0" t="0" r="0" b="0"/>
              <a:pathLst>
                <a:path w="113817" h="148803">
                  <a:moveTo>
                    <a:pt x="98575" y="0"/>
                  </a:moveTo>
                  <a:lnTo>
                    <a:pt x="94530" y="0"/>
                  </a:lnTo>
                  <a:lnTo>
                    <a:pt x="90287" y="2257"/>
                  </a:lnTo>
                  <a:lnTo>
                    <a:pt x="54938" y="25439"/>
                  </a:lnTo>
                  <a:lnTo>
                    <a:pt x="24875" y="51249"/>
                  </a:lnTo>
                  <a:lnTo>
                    <a:pt x="5038" y="87880"/>
                  </a:lnTo>
                  <a:lnTo>
                    <a:pt x="607" y="108171"/>
                  </a:lnTo>
                  <a:lnTo>
                    <a:pt x="0" y="115245"/>
                  </a:lnTo>
                  <a:lnTo>
                    <a:pt x="3704" y="128032"/>
                  </a:lnTo>
                  <a:lnTo>
                    <a:pt x="10126" y="135361"/>
                  </a:lnTo>
                  <a:lnTo>
                    <a:pt x="18625" y="140593"/>
                  </a:lnTo>
                  <a:lnTo>
                    <a:pt x="48739" y="148802"/>
                  </a:lnTo>
                  <a:lnTo>
                    <a:pt x="83797" y="145476"/>
                  </a:lnTo>
                  <a:lnTo>
                    <a:pt x="94265" y="142832"/>
                  </a:lnTo>
                  <a:lnTo>
                    <a:pt x="104918" y="138840"/>
                  </a:lnTo>
                  <a:lnTo>
                    <a:pt x="113816" y="1371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52"/>
            <p:cNvSpPr/>
            <p:nvPr/>
          </p:nvSpPr>
          <p:spPr>
            <a:xfrm>
              <a:off x="1837181" y="3368040"/>
              <a:ext cx="22099" cy="213361"/>
            </a:xfrm>
            <a:custGeom>
              <a:avLst/>
              <a:gdLst/>
              <a:ahLst/>
              <a:cxnLst/>
              <a:rect l="0" t="0" r="0" b="0"/>
              <a:pathLst>
                <a:path w="22099" h="213361">
                  <a:moveTo>
                    <a:pt x="22098" y="0"/>
                  </a:moveTo>
                  <a:lnTo>
                    <a:pt x="14792" y="0"/>
                  </a:lnTo>
                  <a:lnTo>
                    <a:pt x="14486" y="32563"/>
                  </a:lnTo>
                  <a:lnTo>
                    <a:pt x="4007" y="62218"/>
                  </a:lnTo>
                  <a:lnTo>
                    <a:pt x="180" y="99810"/>
                  </a:lnTo>
                  <a:lnTo>
                    <a:pt x="1775" y="129762"/>
                  </a:lnTo>
                  <a:lnTo>
                    <a:pt x="3753" y="149111"/>
                  </a:lnTo>
                  <a:lnTo>
                    <a:pt x="0" y="186021"/>
                  </a:lnTo>
                  <a:lnTo>
                    <a:pt x="1835" y="195001"/>
                  </a:lnTo>
                  <a:lnTo>
                    <a:pt x="5370" y="204815"/>
                  </a:lnTo>
                  <a:lnTo>
                    <a:pt x="6564" y="211672"/>
                  </a:lnTo>
                  <a:lnTo>
                    <a:pt x="7509" y="212234"/>
                  </a:lnTo>
                  <a:lnTo>
                    <a:pt x="14478" y="2133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53"/>
            <p:cNvSpPr/>
            <p:nvPr/>
          </p:nvSpPr>
          <p:spPr>
            <a:xfrm>
              <a:off x="1761279" y="3467100"/>
              <a:ext cx="75142" cy="30481"/>
            </a:xfrm>
            <a:custGeom>
              <a:avLst/>
              <a:gdLst/>
              <a:ahLst/>
              <a:cxnLst/>
              <a:rect l="0" t="0" r="0" b="0"/>
              <a:pathLst>
                <a:path w="75142" h="30481">
                  <a:moveTo>
                    <a:pt x="6561" y="30480"/>
                  </a:moveTo>
                  <a:lnTo>
                    <a:pt x="0" y="30480"/>
                  </a:lnTo>
                  <a:lnTo>
                    <a:pt x="3300" y="30480"/>
                  </a:lnTo>
                  <a:lnTo>
                    <a:pt x="7369" y="28222"/>
                  </a:lnTo>
                  <a:lnTo>
                    <a:pt x="44880" y="7561"/>
                  </a:lnTo>
                  <a:lnTo>
                    <a:pt x="54918" y="3360"/>
                  </a:lnTo>
                  <a:lnTo>
                    <a:pt x="751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54"/>
            <p:cNvSpPr/>
            <p:nvPr/>
          </p:nvSpPr>
          <p:spPr>
            <a:xfrm>
              <a:off x="1935479" y="3429000"/>
              <a:ext cx="15242" cy="137160"/>
            </a:xfrm>
            <a:custGeom>
              <a:avLst/>
              <a:gdLst/>
              <a:ahLst/>
              <a:cxnLst/>
              <a:rect l="0" t="0" r="0" b="0"/>
              <a:pathLst>
                <a:path w="15242" h="137160">
                  <a:moveTo>
                    <a:pt x="0" y="0"/>
                  </a:moveTo>
                  <a:lnTo>
                    <a:pt x="847" y="34399"/>
                  </a:lnTo>
                  <a:lnTo>
                    <a:pt x="6561" y="69096"/>
                  </a:lnTo>
                  <a:lnTo>
                    <a:pt x="8258" y="97468"/>
                  </a:lnTo>
                  <a:lnTo>
                    <a:pt x="14919" y="126715"/>
                  </a:lnTo>
                  <a:lnTo>
                    <a:pt x="15241" y="1371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55"/>
            <p:cNvSpPr/>
            <p:nvPr/>
          </p:nvSpPr>
          <p:spPr>
            <a:xfrm>
              <a:off x="1981200" y="3352800"/>
              <a:ext cx="7621" cy="7620"/>
            </a:xfrm>
            <a:custGeom>
              <a:avLst/>
              <a:gdLst/>
              <a:ahLst/>
              <a:cxnLst/>
              <a:rect l="0" t="0" r="0" b="0"/>
              <a:pathLst>
                <a:path w="7621" h="7620">
                  <a:moveTo>
                    <a:pt x="7620" y="0"/>
                  </a:moveTo>
                  <a:lnTo>
                    <a:pt x="3574" y="0"/>
                  </a:lnTo>
                  <a:lnTo>
                    <a:pt x="2383" y="846"/>
                  </a:lnTo>
                  <a:lnTo>
                    <a:pt x="1588" y="2257"/>
                  </a:lnTo>
                  <a:lnTo>
                    <a:pt x="0"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56"/>
            <p:cNvSpPr/>
            <p:nvPr/>
          </p:nvSpPr>
          <p:spPr>
            <a:xfrm>
              <a:off x="2027593" y="3368040"/>
              <a:ext cx="107841" cy="158353"/>
            </a:xfrm>
            <a:custGeom>
              <a:avLst/>
              <a:gdLst/>
              <a:ahLst/>
              <a:cxnLst/>
              <a:rect l="0" t="0" r="0" b="0"/>
              <a:pathLst>
                <a:path w="107841" h="158353">
                  <a:moveTo>
                    <a:pt x="90766" y="0"/>
                  </a:moveTo>
                  <a:lnTo>
                    <a:pt x="90766" y="4045"/>
                  </a:lnTo>
                  <a:lnTo>
                    <a:pt x="89920" y="5237"/>
                  </a:lnTo>
                  <a:lnTo>
                    <a:pt x="88509" y="6031"/>
                  </a:lnTo>
                  <a:lnTo>
                    <a:pt x="86721" y="6560"/>
                  </a:lnTo>
                  <a:lnTo>
                    <a:pt x="49803" y="34093"/>
                  </a:lnTo>
                  <a:lnTo>
                    <a:pt x="25227" y="53551"/>
                  </a:lnTo>
                  <a:lnTo>
                    <a:pt x="16594" y="58561"/>
                  </a:lnTo>
                  <a:lnTo>
                    <a:pt x="10838" y="64440"/>
                  </a:lnTo>
                  <a:lnTo>
                    <a:pt x="4443" y="77746"/>
                  </a:lnTo>
                  <a:lnTo>
                    <a:pt x="0" y="108472"/>
                  </a:lnTo>
                  <a:lnTo>
                    <a:pt x="473" y="121869"/>
                  </a:lnTo>
                  <a:lnTo>
                    <a:pt x="3505" y="133468"/>
                  </a:lnTo>
                  <a:lnTo>
                    <a:pt x="9933" y="142010"/>
                  </a:lnTo>
                  <a:lnTo>
                    <a:pt x="27856" y="154393"/>
                  </a:lnTo>
                  <a:lnTo>
                    <a:pt x="46726" y="158352"/>
                  </a:lnTo>
                  <a:lnTo>
                    <a:pt x="64359" y="155480"/>
                  </a:lnTo>
                  <a:lnTo>
                    <a:pt x="76263" y="149267"/>
                  </a:lnTo>
                  <a:lnTo>
                    <a:pt x="93107" y="133499"/>
                  </a:lnTo>
                  <a:lnTo>
                    <a:pt x="99709" y="123961"/>
                  </a:lnTo>
                  <a:lnTo>
                    <a:pt x="104141" y="109072"/>
                  </a:lnTo>
                  <a:lnTo>
                    <a:pt x="104791" y="83634"/>
                  </a:lnTo>
                  <a:lnTo>
                    <a:pt x="101798" y="72166"/>
                  </a:lnTo>
                  <a:lnTo>
                    <a:pt x="102354" y="67584"/>
                  </a:lnTo>
                  <a:lnTo>
                    <a:pt x="104418" y="63682"/>
                  </a:lnTo>
                  <a:lnTo>
                    <a:pt x="107488" y="60235"/>
                  </a:lnTo>
                  <a:lnTo>
                    <a:pt x="107840" y="56243"/>
                  </a:lnTo>
                  <a:lnTo>
                    <a:pt x="103717" y="47292"/>
                  </a:lnTo>
                  <a:lnTo>
                    <a:pt x="100247" y="44228"/>
                  </a:lnTo>
                  <a:lnTo>
                    <a:pt x="88966" y="39069"/>
                  </a:lnTo>
                  <a:lnTo>
                    <a:pt x="87026" y="37052"/>
                  </a:lnTo>
                  <a:lnTo>
                    <a:pt x="83147" y="304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57"/>
            <p:cNvSpPr/>
            <p:nvPr/>
          </p:nvSpPr>
          <p:spPr>
            <a:xfrm>
              <a:off x="2209800" y="3339653"/>
              <a:ext cx="142084" cy="172993"/>
            </a:xfrm>
            <a:custGeom>
              <a:avLst/>
              <a:gdLst/>
              <a:ahLst/>
              <a:cxnLst/>
              <a:rect l="0" t="0" r="0" b="0"/>
              <a:pathLst>
                <a:path w="142084" h="172993">
                  <a:moveTo>
                    <a:pt x="7620" y="5527"/>
                  </a:moveTo>
                  <a:lnTo>
                    <a:pt x="7620" y="9572"/>
                  </a:lnTo>
                  <a:lnTo>
                    <a:pt x="9877" y="13815"/>
                  </a:lnTo>
                  <a:lnTo>
                    <a:pt x="12856" y="18524"/>
                  </a:lnTo>
                  <a:lnTo>
                    <a:pt x="21707" y="49164"/>
                  </a:lnTo>
                  <a:lnTo>
                    <a:pt x="12158" y="80437"/>
                  </a:lnTo>
                  <a:lnTo>
                    <a:pt x="8516" y="111952"/>
                  </a:lnTo>
                  <a:lnTo>
                    <a:pt x="5440" y="149615"/>
                  </a:lnTo>
                  <a:lnTo>
                    <a:pt x="27" y="172992"/>
                  </a:lnTo>
                  <a:lnTo>
                    <a:pt x="0" y="140599"/>
                  </a:lnTo>
                  <a:lnTo>
                    <a:pt x="0" y="115163"/>
                  </a:lnTo>
                  <a:lnTo>
                    <a:pt x="9031" y="96022"/>
                  </a:lnTo>
                  <a:lnTo>
                    <a:pt x="30288" y="60185"/>
                  </a:lnTo>
                  <a:lnTo>
                    <a:pt x="47618" y="23198"/>
                  </a:lnTo>
                  <a:lnTo>
                    <a:pt x="56723" y="12534"/>
                  </a:lnTo>
                  <a:lnTo>
                    <a:pt x="66414" y="4972"/>
                  </a:lnTo>
                  <a:lnTo>
                    <a:pt x="76366" y="1046"/>
                  </a:lnTo>
                  <a:lnTo>
                    <a:pt x="81391" y="0"/>
                  </a:lnTo>
                  <a:lnTo>
                    <a:pt x="91489" y="1095"/>
                  </a:lnTo>
                  <a:lnTo>
                    <a:pt x="111769" y="8696"/>
                  </a:lnTo>
                  <a:lnTo>
                    <a:pt x="119666" y="15684"/>
                  </a:lnTo>
                  <a:lnTo>
                    <a:pt x="135679" y="38013"/>
                  </a:lnTo>
                  <a:lnTo>
                    <a:pt x="142083" y="63506"/>
                  </a:lnTo>
                  <a:lnTo>
                    <a:pt x="139066" y="80402"/>
                  </a:lnTo>
                  <a:lnTo>
                    <a:pt x="132362" y="106452"/>
                  </a:lnTo>
                  <a:lnTo>
                    <a:pt x="129911" y="143465"/>
                  </a:lnTo>
                  <a:lnTo>
                    <a:pt x="129540" y="16554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58"/>
            <p:cNvSpPr/>
            <p:nvPr/>
          </p:nvSpPr>
          <p:spPr>
            <a:xfrm>
              <a:off x="1212981" y="3886200"/>
              <a:ext cx="234820" cy="235857"/>
            </a:xfrm>
            <a:custGeom>
              <a:avLst/>
              <a:gdLst/>
              <a:ahLst/>
              <a:cxnLst/>
              <a:rect l="0" t="0" r="0" b="0"/>
              <a:pathLst>
                <a:path w="234820" h="235857">
                  <a:moveTo>
                    <a:pt x="36698" y="0"/>
                  </a:moveTo>
                  <a:lnTo>
                    <a:pt x="32653" y="4045"/>
                  </a:lnTo>
                  <a:lnTo>
                    <a:pt x="30667" y="8289"/>
                  </a:lnTo>
                  <a:lnTo>
                    <a:pt x="25126" y="40090"/>
                  </a:lnTo>
                  <a:lnTo>
                    <a:pt x="21942" y="76461"/>
                  </a:lnTo>
                  <a:lnTo>
                    <a:pt x="17509" y="110776"/>
                  </a:lnTo>
                  <a:lnTo>
                    <a:pt x="13717" y="144083"/>
                  </a:lnTo>
                  <a:lnTo>
                    <a:pt x="5693" y="175122"/>
                  </a:lnTo>
                  <a:lnTo>
                    <a:pt x="0" y="197622"/>
                  </a:lnTo>
                  <a:lnTo>
                    <a:pt x="1479" y="206647"/>
                  </a:lnTo>
                  <a:lnTo>
                    <a:pt x="3059" y="211425"/>
                  </a:lnTo>
                  <a:lnTo>
                    <a:pt x="9330" y="218990"/>
                  </a:lnTo>
                  <a:lnTo>
                    <a:pt x="16915" y="224329"/>
                  </a:lnTo>
                  <a:lnTo>
                    <a:pt x="40066" y="233461"/>
                  </a:lnTo>
                  <a:lnTo>
                    <a:pt x="68793" y="235856"/>
                  </a:lnTo>
                  <a:lnTo>
                    <a:pt x="105491" y="230140"/>
                  </a:lnTo>
                  <a:lnTo>
                    <a:pt x="142560" y="227956"/>
                  </a:lnTo>
                  <a:lnTo>
                    <a:pt x="174921" y="222065"/>
                  </a:lnTo>
                  <a:lnTo>
                    <a:pt x="209027" y="221043"/>
                  </a:lnTo>
                  <a:lnTo>
                    <a:pt x="234819" y="2209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59"/>
            <p:cNvSpPr/>
            <p:nvPr/>
          </p:nvSpPr>
          <p:spPr>
            <a:xfrm>
              <a:off x="1211579" y="3947159"/>
              <a:ext cx="144781" cy="91442"/>
            </a:xfrm>
            <a:custGeom>
              <a:avLst/>
              <a:gdLst/>
              <a:ahLst/>
              <a:cxnLst/>
              <a:rect l="0" t="0" r="0" b="0"/>
              <a:pathLst>
                <a:path w="144781" h="91442">
                  <a:moveTo>
                    <a:pt x="0" y="91441"/>
                  </a:moveTo>
                  <a:lnTo>
                    <a:pt x="0" y="84880"/>
                  </a:lnTo>
                  <a:lnTo>
                    <a:pt x="4046" y="80089"/>
                  </a:lnTo>
                  <a:lnTo>
                    <a:pt x="40615" y="54883"/>
                  </a:lnTo>
                  <a:lnTo>
                    <a:pt x="76532" y="35607"/>
                  </a:lnTo>
                  <a:lnTo>
                    <a:pt x="104488" y="21114"/>
                  </a:lnTo>
                  <a:lnTo>
                    <a:pt x="130945" y="4161"/>
                  </a:lnTo>
                  <a:lnTo>
                    <a:pt x="1447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60"/>
            <p:cNvSpPr/>
            <p:nvPr/>
          </p:nvSpPr>
          <p:spPr>
            <a:xfrm>
              <a:off x="1188720" y="3832859"/>
              <a:ext cx="190501" cy="60961"/>
            </a:xfrm>
            <a:custGeom>
              <a:avLst/>
              <a:gdLst/>
              <a:ahLst/>
              <a:cxnLst/>
              <a:rect l="0" t="0" r="0" b="0"/>
              <a:pathLst>
                <a:path w="190501" h="60961">
                  <a:moveTo>
                    <a:pt x="0" y="60960"/>
                  </a:moveTo>
                  <a:lnTo>
                    <a:pt x="6930" y="54877"/>
                  </a:lnTo>
                  <a:lnTo>
                    <a:pt x="20774" y="47963"/>
                  </a:lnTo>
                  <a:lnTo>
                    <a:pt x="54934" y="35784"/>
                  </a:lnTo>
                  <a:lnTo>
                    <a:pt x="84292" y="24432"/>
                  </a:lnTo>
                  <a:lnTo>
                    <a:pt x="114439" y="15706"/>
                  </a:lnTo>
                  <a:lnTo>
                    <a:pt x="144821" y="7759"/>
                  </a:lnTo>
                  <a:lnTo>
                    <a:pt x="181725" y="1022"/>
                  </a:lnTo>
                  <a:lnTo>
                    <a:pt x="1905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61"/>
            <p:cNvSpPr/>
            <p:nvPr/>
          </p:nvSpPr>
          <p:spPr>
            <a:xfrm>
              <a:off x="1481947" y="3910644"/>
              <a:ext cx="186833" cy="204003"/>
            </a:xfrm>
            <a:custGeom>
              <a:avLst/>
              <a:gdLst/>
              <a:ahLst/>
              <a:cxnLst/>
              <a:rect l="0" t="0" r="0" b="0"/>
              <a:pathLst>
                <a:path w="186833" h="204003">
                  <a:moveTo>
                    <a:pt x="11573" y="44136"/>
                  </a:moveTo>
                  <a:lnTo>
                    <a:pt x="7527" y="44136"/>
                  </a:lnTo>
                  <a:lnTo>
                    <a:pt x="6336" y="44982"/>
                  </a:lnTo>
                  <a:lnTo>
                    <a:pt x="5541" y="46393"/>
                  </a:lnTo>
                  <a:lnTo>
                    <a:pt x="0" y="66093"/>
                  </a:lnTo>
                  <a:lnTo>
                    <a:pt x="471" y="71474"/>
                  </a:lnTo>
                  <a:lnTo>
                    <a:pt x="9776" y="105686"/>
                  </a:lnTo>
                  <a:lnTo>
                    <a:pt x="12064" y="140082"/>
                  </a:lnTo>
                  <a:lnTo>
                    <a:pt x="18087" y="174436"/>
                  </a:lnTo>
                  <a:lnTo>
                    <a:pt x="19190" y="204002"/>
                  </a:lnTo>
                  <a:lnTo>
                    <a:pt x="19192" y="200065"/>
                  </a:lnTo>
                  <a:lnTo>
                    <a:pt x="28600" y="163539"/>
                  </a:lnTo>
                  <a:lnTo>
                    <a:pt x="39748" y="126777"/>
                  </a:lnTo>
                  <a:lnTo>
                    <a:pt x="49719" y="91379"/>
                  </a:lnTo>
                  <a:lnTo>
                    <a:pt x="63887" y="59677"/>
                  </a:lnTo>
                  <a:lnTo>
                    <a:pt x="82379" y="21772"/>
                  </a:lnTo>
                  <a:lnTo>
                    <a:pt x="92149" y="15005"/>
                  </a:lnTo>
                  <a:lnTo>
                    <a:pt x="119557" y="792"/>
                  </a:lnTo>
                  <a:lnTo>
                    <a:pt x="124202" y="0"/>
                  </a:lnTo>
                  <a:lnTo>
                    <a:pt x="133879" y="1377"/>
                  </a:lnTo>
                  <a:lnTo>
                    <a:pt x="138830" y="2930"/>
                  </a:lnTo>
                  <a:lnTo>
                    <a:pt x="146589" y="9171"/>
                  </a:lnTo>
                  <a:lnTo>
                    <a:pt x="169815" y="39049"/>
                  </a:lnTo>
                  <a:lnTo>
                    <a:pt x="175036" y="53728"/>
                  </a:lnTo>
                  <a:lnTo>
                    <a:pt x="178388" y="90747"/>
                  </a:lnTo>
                  <a:lnTo>
                    <a:pt x="179050" y="126626"/>
                  </a:lnTo>
                  <a:lnTo>
                    <a:pt x="178334" y="157327"/>
                  </a:lnTo>
                  <a:lnTo>
                    <a:pt x="171905" y="190867"/>
                  </a:lnTo>
                  <a:lnTo>
                    <a:pt x="172648" y="192757"/>
                  </a:lnTo>
                  <a:lnTo>
                    <a:pt x="173989" y="194016"/>
                  </a:lnTo>
                  <a:lnTo>
                    <a:pt x="175730" y="194856"/>
                  </a:lnTo>
                  <a:lnTo>
                    <a:pt x="176891" y="194569"/>
                  </a:lnTo>
                  <a:lnTo>
                    <a:pt x="177665" y="193531"/>
                  </a:lnTo>
                  <a:lnTo>
                    <a:pt x="178181" y="191993"/>
                  </a:lnTo>
                  <a:lnTo>
                    <a:pt x="179371" y="190967"/>
                  </a:lnTo>
                  <a:lnTo>
                    <a:pt x="186832" y="18891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62"/>
            <p:cNvSpPr/>
            <p:nvPr/>
          </p:nvSpPr>
          <p:spPr>
            <a:xfrm>
              <a:off x="1694869" y="3909412"/>
              <a:ext cx="232991" cy="144295"/>
            </a:xfrm>
            <a:custGeom>
              <a:avLst/>
              <a:gdLst/>
              <a:ahLst/>
              <a:cxnLst/>
              <a:rect l="0" t="0" r="0" b="0"/>
              <a:pathLst>
                <a:path w="232991" h="144295">
                  <a:moveTo>
                    <a:pt x="4390" y="37747"/>
                  </a:moveTo>
                  <a:lnTo>
                    <a:pt x="0" y="37747"/>
                  </a:lnTo>
                  <a:lnTo>
                    <a:pt x="16410" y="36901"/>
                  </a:lnTo>
                  <a:lnTo>
                    <a:pt x="37496" y="31716"/>
                  </a:lnTo>
                  <a:lnTo>
                    <a:pt x="73316" y="24253"/>
                  </a:lnTo>
                  <a:lnTo>
                    <a:pt x="111116" y="12243"/>
                  </a:lnTo>
                  <a:lnTo>
                    <a:pt x="146919" y="5665"/>
                  </a:lnTo>
                  <a:lnTo>
                    <a:pt x="165000" y="836"/>
                  </a:lnTo>
                  <a:lnTo>
                    <a:pt x="178038" y="0"/>
                  </a:lnTo>
                  <a:lnTo>
                    <a:pt x="181115" y="729"/>
                  </a:lnTo>
                  <a:lnTo>
                    <a:pt x="183167" y="2062"/>
                  </a:lnTo>
                  <a:lnTo>
                    <a:pt x="184535" y="3797"/>
                  </a:lnTo>
                  <a:lnTo>
                    <a:pt x="186055" y="7982"/>
                  </a:lnTo>
                  <a:lnTo>
                    <a:pt x="186460" y="10284"/>
                  </a:lnTo>
                  <a:lnTo>
                    <a:pt x="182395" y="17357"/>
                  </a:lnTo>
                  <a:lnTo>
                    <a:pt x="152507" y="53947"/>
                  </a:lnTo>
                  <a:lnTo>
                    <a:pt x="116778" y="86715"/>
                  </a:lnTo>
                  <a:lnTo>
                    <a:pt x="95955" y="110074"/>
                  </a:lnTo>
                  <a:lnTo>
                    <a:pt x="70884" y="131501"/>
                  </a:lnTo>
                  <a:lnTo>
                    <a:pt x="67810" y="136706"/>
                  </a:lnTo>
                  <a:lnTo>
                    <a:pt x="66990" y="139280"/>
                  </a:lnTo>
                  <a:lnTo>
                    <a:pt x="67290" y="140996"/>
                  </a:lnTo>
                  <a:lnTo>
                    <a:pt x="68337" y="142139"/>
                  </a:lnTo>
                  <a:lnTo>
                    <a:pt x="71758" y="143411"/>
                  </a:lnTo>
                  <a:lnTo>
                    <a:pt x="87350" y="144294"/>
                  </a:lnTo>
                  <a:lnTo>
                    <a:pt x="124388" y="137855"/>
                  </a:lnTo>
                  <a:lnTo>
                    <a:pt x="160384" y="128657"/>
                  </a:lnTo>
                  <a:lnTo>
                    <a:pt x="195897" y="117264"/>
                  </a:lnTo>
                  <a:lnTo>
                    <a:pt x="232990" y="10632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63"/>
            <p:cNvSpPr/>
            <p:nvPr/>
          </p:nvSpPr>
          <p:spPr>
            <a:xfrm>
              <a:off x="1935479" y="3893819"/>
              <a:ext cx="114301" cy="76201"/>
            </a:xfrm>
            <a:custGeom>
              <a:avLst/>
              <a:gdLst/>
              <a:ahLst/>
              <a:cxnLst/>
              <a:rect l="0" t="0" r="0" b="0"/>
              <a:pathLst>
                <a:path w="114301" h="76201">
                  <a:moveTo>
                    <a:pt x="0" y="0"/>
                  </a:moveTo>
                  <a:lnTo>
                    <a:pt x="0" y="4046"/>
                  </a:lnTo>
                  <a:lnTo>
                    <a:pt x="2258" y="8290"/>
                  </a:lnTo>
                  <a:lnTo>
                    <a:pt x="10606" y="17912"/>
                  </a:lnTo>
                  <a:lnTo>
                    <a:pt x="45936" y="44137"/>
                  </a:lnTo>
                  <a:lnTo>
                    <a:pt x="55130" y="50943"/>
                  </a:lnTo>
                  <a:lnTo>
                    <a:pt x="70188" y="66852"/>
                  </a:lnTo>
                  <a:lnTo>
                    <a:pt x="79455" y="72046"/>
                  </a:lnTo>
                  <a:lnTo>
                    <a:pt x="103200" y="75836"/>
                  </a:lnTo>
                  <a:lnTo>
                    <a:pt x="114300" y="76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64"/>
            <p:cNvSpPr/>
            <p:nvPr/>
          </p:nvSpPr>
          <p:spPr>
            <a:xfrm>
              <a:off x="2034633" y="3802694"/>
              <a:ext cx="22768" cy="341668"/>
            </a:xfrm>
            <a:custGeom>
              <a:avLst/>
              <a:gdLst/>
              <a:ahLst/>
              <a:cxnLst/>
              <a:rect l="0" t="0" r="0" b="0"/>
              <a:pathLst>
                <a:path w="22768" h="341668">
                  <a:moveTo>
                    <a:pt x="22767" y="7306"/>
                  </a:moveTo>
                  <a:lnTo>
                    <a:pt x="22767" y="3260"/>
                  </a:lnTo>
                  <a:lnTo>
                    <a:pt x="21920" y="2069"/>
                  </a:lnTo>
                  <a:lnTo>
                    <a:pt x="20509" y="1274"/>
                  </a:lnTo>
                  <a:lnTo>
                    <a:pt x="16206" y="0"/>
                  </a:lnTo>
                  <a:lnTo>
                    <a:pt x="15853" y="742"/>
                  </a:lnTo>
                  <a:lnTo>
                    <a:pt x="13028" y="10274"/>
                  </a:lnTo>
                  <a:lnTo>
                    <a:pt x="9972" y="18785"/>
                  </a:lnTo>
                  <a:lnTo>
                    <a:pt x="7741" y="49755"/>
                  </a:lnTo>
                  <a:lnTo>
                    <a:pt x="7569" y="84867"/>
                  </a:lnTo>
                  <a:lnTo>
                    <a:pt x="7539" y="114388"/>
                  </a:lnTo>
                  <a:lnTo>
                    <a:pt x="7530" y="149101"/>
                  </a:lnTo>
                  <a:lnTo>
                    <a:pt x="7528" y="176159"/>
                  </a:lnTo>
                  <a:lnTo>
                    <a:pt x="7527" y="202296"/>
                  </a:lnTo>
                  <a:lnTo>
                    <a:pt x="7527" y="228023"/>
                  </a:lnTo>
                  <a:lnTo>
                    <a:pt x="7526" y="264050"/>
                  </a:lnTo>
                  <a:lnTo>
                    <a:pt x="7526" y="298474"/>
                  </a:lnTo>
                  <a:lnTo>
                    <a:pt x="613" y="335609"/>
                  </a:lnTo>
                  <a:lnTo>
                    <a:pt x="0" y="341667"/>
                  </a:lnTo>
                  <a:lnTo>
                    <a:pt x="3979" y="338268"/>
                  </a:lnTo>
                  <a:lnTo>
                    <a:pt x="5950" y="334175"/>
                  </a:lnTo>
                  <a:lnTo>
                    <a:pt x="7526" y="3273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65"/>
            <p:cNvSpPr/>
            <p:nvPr/>
          </p:nvSpPr>
          <p:spPr>
            <a:xfrm>
              <a:off x="2103128" y="3742011"/>
              <a:ext cx="251452" cy="220374"/>
            </a:xfrm>
            <a:custGeom>
              <a:avLst/>
              <a:gdLst/>
              <a:ahLst/>
              <a:cxnLst/>
              <a:rect l="0" t="0" r="0" b="0"/>
              <a:pathLst>
                <a:path w="251452" h="220374">
                  <a:moveTo>
                    <a:pt x="7612" y="75608"/>
                  </a:moveTo>
                  <a:lnTo>
                    <a:pt x="1051" y="75608"/>
                  </a:lnTo>
                  <a:lnTo>
                    <a:pt x="698" y="76455"/>
                  </a:lnTo>
                  <a:lnTo>
                    <a:pt x="0" y="104348"/>
                  </a:lnTo>
                  <a:lnTo>
                    <a:pt x="4511" y="114064"/>
                  </a:lnTo>
                  <a:lnTo>
                    <a:pt x="8084" y="119025"/>
                  </a:lnTo>
                  <a:lnTo>
                    <a:pt x="12055" y="131312"/>
                  </a:lnTo>
                  <a:lnTo>
                    <a:pt x="20050" y="167360"/>
                  </a:lnTo>
                  <a:lnTo>
                    <a:pt x="22483" y="201144"/>
                  </a:lnTo>
                  <a:lnTo>
                    <a:pt x="22851" y="220373"/>
                  </a:lnTo>
                  <a:lnTo>
                    <a:pt x="22851" y="187254"/>
                  </a:lnTo>
                  <a:lnTo>
                    <a:pt x="26897" y="154859"/>
                  </a:lnTo>
                  <a:lnTo>
                    <a:pt x="29412" y="125807"/>
                  </a:lnTo>
                  <a:lnTo>
                    <a:pt x="34203" y="99795"/>
                  </a:lnTo>
                  <a:lnTo>
                    <a:pt x="51900" y="62801"/>
                  </a:lnTo>
                  <a:lnTo>
                    <a:pt x="58622" y="52136"/>
                  </a:lnTo>
                  <a:lnTo>
                    <a:pt x="80510" y="33667"/>
                  </a:lnTo>
                  <a:lnTo>
                    <a:pt x="86013" y="31568"/>
                  </a:lnTo>
                  <a:lnTo>
                    <a:pt x="93539" y="32893"/>
                  </a:lnTo>
                  <a:lnTo>
                    <a:pt x="105038" y="38398"/>
                  </a:lnTo>
                  <a:lnTo>
                    <a:pt x="116509" y="47844"/>
                  </a:lnTo>
                  <a:lnTo>
                    <a:pt x="124356" y="63431"/>
                  </a:lnTo>
                  <a:lnTo>
                    <a:pt x="128850" y="101130"/>
                  </a:lnTo>
                  <a:lnTo>
                    <a:pt x="131587" y="125221"/>
                  </a:lnTo>
                  <a:lnTo>
                    <a:pt x="136419" y="153858"/>
                  </a:lnTo>
                  <a:lnTo>
                    <a:pt x="137055" y="171593"/>
                  </a:lnTo>
                  <a:lnTo>
                    <a:pt x="136240" y="172619"/>
                  </a:lnTo>
                  <a:lnTo>
                    <a:pt x="129843" y="174589"/>
                  </a:lnTo>
                  <a:lnTo>
                    <a:pt x="129624" y="170600"/>
                  </a:lnTo>
                  <a:lnTo>
                    <a:pt x="133940" y="155583"/>
                  </a:lnTo>
                  <a:lnTo>
                    <a:pt x="132061" y="140415"/>
                  </a:lnTo>
                  <a:lnTo>
                    <a:pt x="136314" y="105592"/>
                  </a:lnTo>
                  <a:lnTo>
                    <a:pt x="143069" y="70274"/>
                  </a:lnTo>
                  <a:lnTo>
                    <a:pt x="155042" y="34234"/>
                  </a:lnTo>
                  <a:lnTo>
                    <a:pt x="167646" y="9524"/>
                  </a:lnTo>
                  <a:lnTo>
                    <a:pt x="172718" y="3904"/>
                  </a:lnTo>
                  <a:lnTo>
                    <a:pt x="177794" y="1407"/>
                  </a:lnTo>
                  <a:lnTo>
                    <a:pt x="185412" y="0"/>
                  </a:lnTo>
                  <a:lnTo>
                    <a:pt x="187105" y="650"/>
                  </a:lnTo>
                  <a:lnTo>
                    <a:pt x="188234" y="1929"/>
                  </a:lnTo>
                  <a:lnTo>
                    <a:pt x="190335" y="5609"/>
                  </a:lnTo>
                  <a:lnTo>
                    <a:pt x="208365" y="35458"/>
                  </a:lnTo>
                  <a:lnTo>
                    <a:pt x="214952" y="68722"/>
                  </a:lnTo>
                  <a:lnTo>
                    <a:pt x="220179" y="105339"/>
                  </a:lnTo>
                  <a:lnTo>
                    <a:pt x="221583" y="122894"/>
                  </a:lnTo>
                  <a:lnTo>
                    <a:pt x="227501" y="141050"/>
                  </a:lnTo>
                  <a:lnTo>
                    <a:pt x="232314" y="147304"/>
                  </a:lnTo>
                  <a:lnTo>
                    <a:pt x="234460" y="147959"/>
                  </a:lnTo>
                  <a:lnTo>
                    <a:pt x="236737" y="147549"/>
                  </a:lnTo>
                  <a:lnTo>
                    <a:pt x="241525" y="145682"/>
                  </a:lnTo>
                  <a:lnTo>
                    <a:pt x="246475" y="144852"/>
                  </a:lnTo>
                  <a:lnTo>
                    <a:pt x="248134" y="143784"/>
                  </a:lnTo>
                  <a:lnTo>
                    <a:pt x="249240" y="142225"/>
                  </a:lnTo>
                  <a:lnTo>
                    <a:pt x="251451" y="13656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66"/>
            <p:cNvSpPr/>
            <p:nvPr/>
          </p:nvSpPr>
          <p:spPr>
            <a:xfrm>
              <a:off x="2423159" y="3695842"/>
              <a:ext cx="135609" cy="167327"/>
            </a:xfrm>
            <a:custGeom>
              <a:avLst/>
              <a:gdLst/>
              <a:ahLst/>
              <a:cxnLst/>
              <a:rect l="0" t="0" r="0" b="0"/>
              <a:pathLst>
                <a:path w="135609" h="167327">
                  <a:moveTo>
                    <a:pt x="0" y="60817"/>
                  </a:moveTo>
                  <a:lnTo>
                    <a:pt x="0" y="72390"/>
                  </a:lnTo>
                  <a:lnTo>
                    <a:pt x="2258" y="76685"/>
                  </a:lnTo>
                  <a:lnTo>
                    <a:pt x="10606" y="86341"/>
                  </a:lnTo>
                  <a:lnTo>
                    <a:pt x="17697" y="89095"/>
                  </a:lnTo>
                  <a:lnTo>
                    <a:pt x="50944" y="91169"/>
                  </a:lnTo>
                  <a:lnTo>
                    <a:pt x="85338" y="80680"/>
                  </a:lnTo>
                  <a:lnTo>
                    <a:pt x="107670" y="65650"/>
                  </a:lnTo>
                  <a:lnTo>
                    <a:pt x="126641" y="47472"/>
                  </a:lnTo>
                  <a:lnTo>
                    <a:pt x="133668" y="34474"/>
                  </a:lnTo>
                  <a:lnTo>
                    <a:pt x="135608" y="24838"/>
                  </a:lnTo>
                  <a:lnTo>
                    <a:pt x="134213" y="17169"/>
                  </a:lnTo>
                  <a:lnTo>
                    <a:pt x="128667" y="8091"/>
                  </a:lnTo>
                  <a:lnTo>
                    <a:pt x="124072" y="3517"/>
                  </a:lnTo>
                  <a:lnTo>
                    <a:pt x="119208" y="1484"/>
                  </a:lnTo>
                  <a:lnTo>
                    <a:pt x="100080" y="0"/>
                  </a:lnTo>
                  <a:lnTo>
                    <a:pt x="85910" y="3945"/>
                  </a:lnTo>
                  <a:lnTo>
                    <a:pt x="60901" y="23590"/>
                  </a:lnTo>
                  <a:lnTo>
                    <a:pt x="36399" y="53469"/>
                  </a:lnTo>
                  <a:lnTo>
                    <a:pt x="20765" y="84884"/>
                  </a:lnTo>
                  <a:lnTo>
                    <a:pt x="11680" y="118898"/>
                  </a:lnTo>
                  <a:lnTo>
                    <a:pt x="11683" y="129246"/>
                  </a:lnTo>
                  <a:lnTo>
                    <a:pt x="18583" y="149688"/>
                  </a:lnTo>
                  <a:lnTo>
                    <a:pt x="25638" y="160903"/>
                  </a:lnTo>
                  <a:lnTo>
                    <a:pt x="28946" y="163102"/>
                  </a:lnTo>
                  <a:lnTo>
                    <a:pt x="41691" y="166195"/>
                  </a:lnTo>
                  <a:lnTo>
                    <a:pt x="66179" y="167326"/>
                  </a:lnTo>
                  <a:lnTo>
                    <a:pt x="91625" y="161380"/>
                  </a:lnTo>
                  <a:lnTo>
                    <a:pt x="111577" y="152052"/>
                  </a:lnTo>
                  <a:lnTo>
                    <a:pt x="121921" y="14463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67"/>
            <p:cNvSpPr/>
            <p:nvPr/>
          </p:nvSpPr>
          <p:spPr>
            <a:xfrm>
              <a:off x="2621829" y="3710948"/>
              <a:ext cx="166158" cy="182872"/>
            </a:xfrm>
            <a:custGeom>
              <a:avLst/>
              <a:gdLst/>
              <a:ahLst/>
              <a:cxnLst/>
              <a:rect l="0" t="0" r="0" b="0"/>
              <a:pathLst>
                <a:path w="166158" h="182872">
                  <a:moveTo>
                    <a:pt x="98511" y="7611"/>
                  </a:moveTo>
                  <a:lnTo>
                    <a:pt x="98511" y="3566"/>
                  </a:lnTo>
                  <a:lnTo>
                    <a:pt x="97664" y="2375"/>
                  </a:lnTo>
                  <a:lnTo>
                    <a:pt x="96253" y="1580"/>
                  </a:lnTo>
                  <a:lnTo>
                    <a:pt x="87964" y="463"/>
                  </a:lnTo>
                  <a:lnTo>
                    <a:pt x="53907" y="0"/>
                  </a:lnTo>
                  <a:lnTo>
                    <a:pt x="35576" y="840"/>
                  </a:lnTo>
                  <a:lnTo>
                    <a:pt x="20667" y="6023"/>
                  </a:lnTo>
                  <a:lnTo>
                    <a:pt x="12266" y="7752"/>
                  </a:lnTo>
                  <a:lnTo>
                    <a:pt x="5711" y="11343"/>
                  </a:lnTo>
                  <a:lnTo>
                    <a:pt x="2233" y="15761"/>
                  </a:lnTo>
                  <a:lnTo>
                    <a:pt x="0" y="21451"/>
                  </a:lnTo>
                  <a:lnTo>
                    <a:pt x="1953" y="24487"/>
                  </a:lnTo>
                  <a:lnTo>
                    <a:pt x="14173" y="41003"/>
                  </a:lnTo>
                  <a:lnTo>
                    <a:pt x="46106" y="55586"/>
                  </a:lnTo>
                  <a:lnTo>
                    <a:pt x="81072" y="71212"/>
                  </a:lnTo>
                  <a:lnTo>
                    <a:pt x="113316" y="85588"/>
                  </a:lnTo>
                  <a:lnTo>
                    <a:pt x="151144" y="114447"/>
                  </a:lnTo>
                  <a:lnTo>
                    <a:pt x="160003" y="123674"/>
                  </a:lnTo>
                  <a:lnTo>
                    <a:pt x="163941" y="130597"/>
                  </a:lnTo>
                  <a:lnTo>
                    <a:pt x="166157" y="143300"/>
                  </a:lnTo>
                  <a:lnTo>
                    <a:pt x="164418" y="150608"/>
                  </a:lnTo>
                  <a:lnTo>
                    <a:pt x="162769" y="153743"/>
                  </a:lnTo>
                  <a:lnTo>
                    <a:pt x="152357" y="162200"/>
                  </a:lnTo>
                  <a:lnTo>
                    <a:pt x="131975" y="172642"/>
                  </a:lnTo>
                  <a:lnTo>
                    <a:pt x="95496" y="181357"/>
                  </a:lnTo>
                  <a:lnTo>
                    <a:pt x="68030" y="18287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5" name="SMARTInkShape-Group10"/>
          <p:cNvGrpSpPr/>
          <p:nvPr/>
        </p:nvGrpSpPr>
        <p:grpSpPr>
          <a:xfrm>
            <a:off x="818956" y="4152900"/>
            <a:ext cx="917501" cy="487681"/>
            <a:chOff x="818956" y="4152900"/>
            <a:chExt cx="917501" cy="487681"/>
          </a:xfrm>
        </p:grpSpPr>
        <p:sp>
          <p:nvSpPr>
            <p:cNvPr id="49" name="SMARTInkShape-68"/>
            <p:cNvSpPr/>
            <p:nvPr/>
          </p:nvSpPr>
          <p:spPr>
            <a:xfrm>
              <a:off x="818956" y="4152900"/>
              <a:ext cx="141165" cy="464820"/>
            </a:xfrm>
            <a:custGeom>
              <a:avLst/>
              <a:gdLst/>
              <a:ahLst/>
              <a:cxnLst/>
              <a:rect l="0" t="0" r="0" b="0"/>
              <a:pathLst>
                <a:path w="141165" h="464820">
                  <a:moveTo>
                    <a:pt x="141164" y="0"/>
                  </a:moveTo>
                  <a:lnTo>
                    <a:pt x="118245" y="25176"/>
                  </a:lnTo>
                  <a:lnTo>
                    <a:pt x="89914" y="62600"/>
                  </a:lnTo>
                  <a:lnTo>
                    <a:pt x="64718" y="97847"/>
                  </a:lnTo>
                  <a:lnTo>
                    <a:pt x="47863" y="127393"/>
                  </a:lnTo>
                  <a:lnTo>
                    <a:pt x="32145" y="157596"/>
                  </a:lnTo>
                  <a:lnTo>
                    <a:pt x="17610" y="187994"/>
                  </a:lnTo>
                  <a:lnTo>
                    <a:pt x="8411" y="218450"/>
                  </a:lnTo>
                  <a:lnTo>
                    <a:pt x="4463" y="249770"/>
                  </a:lnTo>
                  <a:lnTo>
                    <a:pt x="0" y="283791"/>
                  </a:lnTo>
                  <a:lnTo>
                    <a:pt x="2962" y="321158"/>
                  </a:lnTo>
                  <a:lnTo>
                    <a:pt x="5234" y="340857"/>
                  </a:lnTo>
                  <a:lnTo>
                    <a:pt x="18232" y="378840"/>
                  </a:lnTo>
                  <a:lnTo>
                    <a:pt x="24721" y="394433"/>
                  </a:lnTo>
                  <a:lnTo>
                    <a:pt x="47570" y="427652"/>
                  </a:lnTo>
                  <a:lnTo>
                    <a:pt x="80204" y="4648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69"/>
            <p:cNvSpPr/>
            <p:nvPr/>
          </p:nvSpPr>
          <p:spPr>
            <a:xfrm>
              <a:off x="975808" y="4373880"/>
              <a:ext cx="151953" cy="226959"/>
            </a:xfrm>
            <a:custGeom>
              <a:avLst/>
              <a:gdLst/>
              <a:ahLst/>
              <a:cxnLst/>
              <a:rect l="0" t="0" r="0" b="0"/>
              <a:pathLst>
                <a:path w="151953" h="226959">
                  <a:moveTo>
                    <a:pt x="106231" y="0"/>
                  </a:moveTo>
                  <a:lnTo>
                    <a:pt x="95626" y="0"/>
                  </a:lnTo>
                  <a:lnTo>
                    <a:pt x="90793" y="2257"/>
                  </a:lnTo>
                  <a:lnTo>
                    <a:pt x="88319" y="4045"/>
                  </a:lnTo>
                  <a:lnTo>
                    <a:pt x="72182" y="8607"/>
                  </a:lnTo>
                  <a:lnTo>
                    <a:pt x="39092" y="36856"/>
                  </a:lnTo>
                  <a:lnTo>
                    <a:pt x="25738" y="62219"/>
                  </a:lnTo>
                  <a:lnTo>
                    <a:pt x="12355" y="99226"/>
                  </a:lnTo>
                  <a:lnTo>
                    <a:pt x="2959" y="134809"/>
                  </a:lnTo>
                  <a:lnTo>
                    <a:pt x="0" y="170905"/>
                  </a:lnTo>
                  <a:lnTo>
                    <a:pt x="3730" y="187422"/>
                  </a:lnTo>
                  <a:lnTo>
                    <a:pt x="14242" y="203040"/>
                  </a:lnTo>
                  <a:lnTo>
                    <a:pt x="28081" y="214347"/>
                  </a:lnTo>
                  <a:lnTo>
                    <a:pt x="46951" y="223059"/>
                  </a:lnTo>
                  <a:lnTo>
                    <a:pt x="72674" y="226958"/>
                  </a:lnTo>
                  <a:lnTo>
                    <a:pt x="107317" y="223038"/>
                  </a:lnTo>
                  <a:lnTo>
                    <a:pt x="145238" y="221251"/>
                  </a:lnTo>
                  <a:lnTo>
                    <a:pt x="151952" y="2209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70"/>
            <p:cNvSpPr/>
            <p:nvPr/>
          </p:nvSpPr>
          <p:spPr>
            <a:xfrm>
              <a:off x="1226825" y="4404359"/>
              <a:ext cx="159844" cy="188954"/>
            </a:xfrm>
            <a:custGeom>
              <a:avLst/>
              <a:gdLst/>
              <a:ahLst/>
              <a:cxnLst/>
              <a:rect l="0" t="0" r="0" b="0"/>
              <a:pathLst>
                <a:path w="159844" h="188954">
                  <a:moveTo>
                    <a:pt x="7615" y="15241"/>
                  </a:moveTo>
                  <a:lnTo>
                    <a:pt x="7615" y="19286"/>
                  </a:lnTo>
                  <a:lnTo>
                    <a:pt x="5357" y="23530"/>
                  </a:lnTo>
                  <a:lnTo>
                    <a:pt x="2378" y="28238"/>
                  </a:lnTo>
                  <a:lnTo>
                    <a:pt x="701" y="36495"/>
                  </a:lnTo>
                  <a:lnTo>
                    <a:pt x="36" y="71041"/>
                  </a:lnTo>
                  <a:lnTo>
                    <a:pt x="0" y="107005"/>
                  </a:lnTo>
                  <a:lnTo>
                    <a:pt x="843" y="128790"/>
                  </a:lnTo>
                  <a:lnTo>
                    <a:pt x="10601" y="157047"/>
                  </a:lnTo>
                  <a:lnTo>
                    <a:pt x="17907" y="168547"/>
                  </a:lnTo>
                  <a:lnTo>
                    <a:pt x="34044" y="180018"/>
                  </a:lnTo>
                  <a:lnTo>
                    <a:pt x="48560" y="187018"/>
                  </a:lnTo>
                  <a:lnTo>
                    <a:pt x="58550" y="188953"/>
                  </a:lnTo>
                  <a:lnTo>
                    <a:pt x="77740" y="185997"/>
                  </a:lnTo>
                  <a:lnTo>
                    <a:pt x="95467" y="179759"/>
                  </a:lnTo>
                  <a:lnTo>
                    <a:pt x="111444" y="168503"/>
                  </a:lnTo>
                  <a:lnTo>
                    <a:pt x="142207" y="132993"/>
                  </a:lnTo>
                  <a:lnTo>
                    <a:pt x="153421" y="113066"/>
                  </a:lnTo>
                  <a:lnTo>
                    <a:pt x="158061" y="95120"/>
                  </a:lnTo>
                  <a:lnTo>
                    <a:pt x="159843" y="57039"/>
                  </a:lnTo>
                  <a:lnTo>
                    <a:pt x="152244" y="21235"/>
                  </a:lnTo>
                  <a:lnTo>
                    <a:pt x="14477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71"/>
            <p:cNvSpPr/>
            <p:nvPr/>
          </p:nvSpPr>
          <p:spPr>
            <a:xfrm>
              <a:off x="1485900" y="4251959"/>
              <a:ext cx="1" cy="320042"/>
            </a:xfrm>
            <a:custGeom>
              <a:avLst/>
              <a:gdLst/>
              <a:ahLst/>
              <a:cxnLst/>
              <a:rect l="0" t="0" r="0" b="0"/>
              <a:pathLst>
                <a:path w="1" h="320042">
                  <a:moveTo>
                    <a:pt x="0" y="0"/>
                  </a:moveTo>
                  <a:lnTo>
                    <a:pt x="0" y="32564"/>
                  </a:lnTo>
                  <a:lnTo>
                    <a:pt x="0" y="67455"/>
                  </a:lnTo>
                  <a:lnTo>
                    <a:pt x="0" y="97786"/>
                  </a:lnTo>
                  <a:lnTo>
                    <a:pt x="0" y="134055"/>
                  </a:lnTo>
                  <a:lnTo>
                    <a:pt x="0" y="162027"/>
                  </a:lnTo>
                  <a:lnTo>
                    <a:pt x="0" y="189135"/>
                  </a:lnTo>
                  <a:lnTo>
                    <a:pt x="0" y="215293"/>
                  </a:lnTo>
                  <a:lnTo>
                    <a:pt x="0" y="252127"/>
                  </a:lnTo>
                  <a:lnTo>
                    <a:pt x="0" y="285929"/>
                  </a:lnTo>
                  <a:lnTo>
                    <a:pt x="0" y="3200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72"/>
            <p:cNvSpPr/>
            <p:nvPr/>
          </p:nvSpPr>
          <p:spPr>
            <a:xfrm>
              <a:off x="1394459" y="4381500"/>
              <a:ext cx="152401" cy="45720"/>
            </a:xfrm>
            <a:custGeom>
              <a:avLst/>
              <a:gdLst/>
              <a:ahLst/>
              <a:cxnLst/>
              <a:rect l="0" t="0" r="0" b="0"/>
              <a:pathLst>
                <a:path w="152401" h="45720">
                  <a:moveTo>
                    <a:pt x="0" y="45719"/>
                  </a:moveTo>
                  <a:lnTo>
                    <a:pt x="4046" y="45719"/>
                  </a:lnTo>
                  <a:lnTo>
                    <a:pt x="8289" y="43462"/>
                  </a:lnTo>
                  <a:lnTo>
                    <a:pt x="10606" y="41674"/>
                  </a:lnTo>
                  <a:lnTo>
                    <a:pt x="17696" y="39689"/>
                  </a:lnTo>
                  <a:lnTo>
                    <a:pt x="46201" y="32225"/>
                  </a:lnTo>
                  <a:lnTo>
                    <a:pt x="81480" y="20215"/>
                  </a:lnTo>
                  <a:lnTo>
                    <a:pt x="119354" y="9863"/>
                  </a:lnTo>
                  <a:lnTo>
                    <a:pt x="136400" y="6027"/>
                  </a:lnTo>
                  <a:lnTo>
                    <a:pt x="1524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73"/>
            <p:cNvSpPr/>
            <p:nvPr/>
          </p:nvSpPr>
          <p:spPr>
            <a:xfrm>
              <a:off x="1562100" y="4206240"/>
              <a:ext cx="174357" cy="434341"/>
            </a:xfrm>
            <a:custGeom>
              <a:avLst/>
              <a:gdLst/>
              <a:ahLst/>
              <a:cxnLst/>
              <a:rect l="0" t="0" r="0" b="0"/>
              <a:pathLst>
                <a:path w="174357" h="434341">
                  <a:moveTo>
                    <a:pt x="0" y="0"/>
                  </a:moveTo>
                  <a:lnTo>
                    <a:pt x="6930" y="6083"/>
                  </a:lnTo>
                  <a:lnTo>
                    <a:pt x="40614" y="31207"/>
                  </a:lnTo>
                  <a:lnTo>
                    <a:pt x="76531" y="57668"/>
                  </a:lnTo>
                  <a:lnTo>
                    <a:pt x="106745" y="90539"/>
                  </a:lnTo>
                  <a:lnTo>
                    <a:pt x="133127" y="125787"/>
                  </a:lnTo>
                  <a:lnTo>
                    <a:pt x="149417" y="155333"/>
                  </a:lnTo>
                  <a:lnTo>
                    <a:pt x="164969" y="185536"/>
                  </a:lnTo>
                  <a:lnTo>
                    <a:pt x="172210" y="219979"/>
                  </a:lnTo>
                  <a:lnTo>
                    <a:pt x="174356" y="248905"/>
                  </a:lnTo>
                  <a:lnTo>
                    <a:pt x="170947" y="277608"/>
                  </a:lnTo>
                  <a:lnTo>
                    <a:pt x="164574" y="307562"/>
                  </a:lnTo>
                  <a:lnTo>
                    <a:pt x="148752" y="341093"/>
                  </a:lnTo>
                  <a:lnTo>
                    <a:pt x="120269" y="374312"/>
                  </a:lnTo>
                  <a:lnTo>
                    <a:pt x="85860" y="409344"/>
                  </a:lnTo>
                  <a:lnTo>
                    <a:pt x="60959" y="4343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6" name="SMARTInkShape-Group11"/>
          <p:cNvGrpSpPr/>
          <p:nvPr/>
        </p:nvGrpSpPr>
        <p:grpSpPr>
          <a:xfrm>
            <a:off x="6271260" y="4975860"/>
            <a:ext cx="1637749" cy="800101"/>
            <a:chOff x="6271260" y="4975860"/>
            <a:chExt cx="1637749" cy="800101"/>
          </a:xfrm>
        </p:grpSpPr>
        <p:sp>
          <p:nvSpPr>
            <p:cNvPr id="56" name="SMARTInkShape-74"/>
            <p:cNvSpPr/>
            <p:nvPr/>
          </p:nvSpPr>
          <p:spPr>
            <a:xfrm>
              <a:off x="6271260" y="4975860"/>
              <a:ext cx="388621" cy="220980"/>
            </a:xfrm>
            <a:custGeom>
              <a:avLst/>
              <a:gdLst/>
              <a:ahLst/>
              <a:cxnLst/>
              <a:rect l="0" t="0" r="0" b="0"/>
              <a:pathLst>
                <a:path w="388621" h="220980">
                  <a:moveTo>
                    <a:pt x="0" y="0"/>
                  </a:moveTo>
                  <a:lnTo>
                    <a:pt x="4045" y="0"/>
                  </a:lnTo>
                  <a:lnTo>
                    <a:pt x="8288" y="2257"/>
                  </a:lnTo>
                  <a:lnTo>
                    <a:pt x="41809" y="21254"/>
                  </a:lnTo>
                  <a:lnTo>
                    <a:pt x="78908" y="42481"/>
                  </a:lnTo>
                  <a:lnTo>
                    <a:pt x="114656" y="59833"/>
                  </a:lnTo>
                  <a:lnTo>
                    <a:pt x="145697" y="79019"/>
                  </a:lnTo>
                  <a:lnTo>
                    <a:pt x="183563" y="101373"/>
                  </a:lnTo>
                  <a:lnTo>
                    <a:pt x="219609" y="125951"/>
                  </a:lnTo>
                  <a:lnTo>
                    <a:pt x="256426" y="147959"/>
                  </a:lnTo>
                  <a:lnTo>
                    <a:pt x="291294" y="173630"/>
                  </a:lnTo>
                  <a:lnTo>
                    <a:pt x="326497" y="195258"/>
                  </a:lnTo>
                  <a:lnTo>
                    <a:pt x="361453" y="209752"/>
                  </a:lnTo>
                  <a:lnTo>
                    <a:pt x="388620" y="2209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75"/>
            <p:cNvSpPr/>
            <p:nvPr/>
          </p:nvSpPr>
          <p:spPr>
            <a:xfrm>
              <a:off x="6743700" y="5158739"/>
              <a:ext cx="68581" cy="190501"/>
            </a:xfrm>
            <a:custGeom>
              <a:avLst/>
              <a:gdLst/>
              <a:ahLst/>
              <a:cxnLst/>
              <a:rect l="0" t="0" r="0" b="0"/>
              <a:pathLst>
                <a:path w="68581" h="190501">
                  <a:moveTo>
                    <a:pt x="68580" y="0"/>
                  </a:moveTo>
                  <a:lnTo>
                    <a:pt x="64534" y="4045"/>
                  </a:lnTo>
                  <a:lnTo>
                    <a:pt x="62548" y="10547"/>
                  </a:lnTo>
                  <a:lnTo>
                    <a:pt x="59173" y="23727"/>
                  </a:lnTo>
                  <a:lnTo>
                    <a:pt x="45563" y="57932"/>
                  </a:lnTo>
                  <a:lnTo>
                    <a:pt x="35529" y="90842"/>
                  </a:lnTo>
                  <a:lnTo>
                    <a:pt x="24547" y="127039"/>
                  </a:lnTo>
                  <a:lnTo>
                    <a:pt x="11465" y="157269"/>
                  </a:lnTo>
                  <a:lnTo>
                    <a:pt x="8482" y="168111"/>
                  </a:lnTo>
                  <a:lnTo>
                    <a:pt x="1927" y="181970"/>
                  </a:lnTo>
                  <a:lnTo>
                    <a:pt x="0" y="1905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76"/>
            <p:cNvSpPr/>
            <p:nvPr/>
          </p:nvSpPr>
          <p:spPr>
            <a:xfrm>
              <a:off x="6743700" y="5097780"/>
              <a:ext cx="236220" cy="68581"/>
            </a:xfrm>
            <a:custGeom>
              <a:avLst/>
              <a:gdLst/>
              <a:ahLst/>
              <a:cxnLst/>
              <a:rect l="0" t="0" r="0" b="0"/>
              <a:pathLst>
                <a:path w="236220" h="68581">
                  <a:moveTo>
                    <a:pt x="0" y="0"/>
                  </a:moveTo>
                  <a:lnTo>
                    <a:pt x="32563" y="0"/>
                  </a:lnTo>
                  <a:lnTo>
                    <a:pt x="63064" y="6083"/>
                  </a:lnTo>
                  <a:lnTo>
                    <a:pt x="95262" y="13844"/>
                  </a:lnTo>
                  <a:lnTo>
                    <a:pt x="125780" y="25645"/>
                  </a:lnTo>
                  <a:lnTo>
                    <a:pt x="161535" y="37646"/>
                  </a:lnTo>
                  <a:lnTo>
                    <a:pt x="196914" y="48170"/>
                  </a:lnTo>
                  <a:lnTo>
                    <a:pt x="225514" y="60948"/>
                  </a:lnTo>
                  <a:lnTo>
                    <a:pt x="236219" y="685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77"/>
            <p:cNvSpPr/>
            <p:nvPr/>
          </p:nvSpPr>
          <p:spPr>
            <a:xfrm>
              <a:off x="6713219" y="5349239"/>
              <a:ext cx="198121" cy="68581"/>
            </a:xfrm>
            <a:custGeom>
              <a:avLst/>
              <a:gdLst/>
              <a:ahLst/>
              <a:cxnLst/>
              <a:rect l="0" t="0" r="0" b="0"/>
              <a:pathLst>
                <a:path w="198121" h="68581">
                  <a:moveTo>
                    <a:pt x="0" y="0"/>
                  </a:moveTo>
                  <a:lnTo>
                    <a:pt x="0" y="4045"/>
                  </a:lnTo>
                  <a:lnTo>
                    <a:pt x="2258" y="8289"/>
                  </a:lnTo>
                  <a:lnTo>
                    <a:pt x="6931" y="12998"/>
                  </a:lnTo>
                  <a:lnTo>
                    <a:pt x="40615" y="30498"/>
                  </a:lnTo>
                  <a:lnTo>
                    <a:pt x="73123" y="40644"/>
                  </a:lnTo>
                  <a:lnTo>
                    <a:pt x="106073" y="50801"/>
                  </a:lnTo>
                  <a:lnTo>
                    <a:pt x="137041" y="58703"/>
                  </a:lnTo>
                  <a:lnTo>
                    <a:pt x="174398" y="61510"/>
                  </a:lnTo>
                  <a:lnTo>
                    <a:pt x="198120" y="685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78"/>
            <p:cNvSpPr/>
            <p:nvPr/>
          </p:nvSpPr>
          <p:spPr>
            <a:xfrm>
              <a:off x="6965777" y="5288280"/>
              <a:ext cx="127243" cy="182881"/>
            </a:xfrm>
            <a:custGeom>
              <a:avLst/>
              <a:gdLst/>
              <a:ahLst/>
              <a:cxnLst/>
              <a:rect l="0" t="0" r="0" b="0"/>
              <a:pathLst>
                <a:path w="127243" h="182881">
                  <a:moveTo>
                    <a:pt x="52242" y="0"/>
                  </a:moveTo>
                  <a:lnTo>
                    <a:pt x="40891" y="11351"/>
                  </a:lnTo>
                  <a:lnTo>
                    <a:pt x="38731" y="15769"/>
                  </a:lnTo>
                  <a:lnTo>
                    <a:pt x="30543" y="47702"/>
                  </a:lnTo>
                  <a:lnTo>
                    <a:pt x="27278" y="84081"/>
                  </a:lnTo>
                  <a:lnTo>
                    <a:pt x="13958" y="121274"/>
                  </a:lnTo>
                  <a:lnTo>
                    <a:pt x="6958" y="142790"/>
                  </a:lnTo>
                  <a:lnTo>
                    <a:pt x="5966" y="143454"/>
                  </a:lnTo>
                  <a:lnTo>
                    <a:pt x="0" y="144605"/>
                  </a:lnTo>
                  <a:lnTo>
                    <a:pt x="3273" y="144727"/>
                  </a:lnTo>
                  <a:lnTo>
                    <a:pt x="4357" y="143898"/>
                  </a:lnTo>
                  <a:lnTo>
                    <a:pt x="20310" y="110526"/>
                  </a:lnTo>
                  <a:lnTo>
                    <a:pt x="38515" y="75703"/>
                  </a:lnTo>
                  <a:lnTo>
                    <a:pt x="66427" y="40292"/>
                  </a:lnTo>
                  <a:lnTo>
                    <a:pt x="91838" y="16101"/>
                  </a:lnTo>
                  <a:lnTo>
                    <a:pt x="103768" y="10133"/>
                  </a:lnTo>
                  <a:lnTo>
                    <a:pt x="106912" y="9295"/>
                  </a:lnTo>
                  <a:lnTo>
                    <a:pt x="109856" y="9583"/>
                  </a:lnTo>
                  <a:lnTo>
                    <a:pt x="115384" y="12161"/>
                  </a:lnTo>
                  <a:lnTo>
                    <a:pt x="117197" y="14034"/>
                  </a:lnTo>
                  <a:lnTo>
                    <a:pt x="125742" y="29750"/>
                  </a:lnTo>
                  <a:lnTo>
                    <a:pt x="127242" y="41162"/>
                  </a:lnTo>
                  <a:lnTo>
                    <a:pt x="122253" y="76602"/>
                  </a:lnTo>
                  <a:lnTo>
                    <a:pt x="115774" y="114353"/>
                  </a:lnTo>
                  <a:lnTo>
                    <a:pt x="109496" y="148361"/>
                  </a:lnTo>
                  <a:lnTo>
                    <a:pt x="105926" y="169602"/>
                  </a:lnTo>
                  <a:lnTo>
                    <a:pt x="107992" y="175003"/>
                  </a:lnTo>
                  <a:lnTo>
                    <a:pt x="112173" y="181324"/>
                  </a:lnTo>
                  <a:lnTo>
                    <a:pt x="115003" y="182188"/>
                  </a:lnTo>
                  <a:lnTo>
                    <a:pt x="120823" y="1828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79"/>
            <p:cNvSpPr/>
            <p:nvPr/>
          </p:nvSpPr>
          <p:spPr>
            <a:xfrm>
              <a:off x="7139939" y="5326391"/>
              <a:ext cx="152401" cy="188943"/>
            </a:xfrm>
            <a:custGeom>
              <a:avLst/>
              <a:gdLst/>
              <a:ahLst/>
              <a:cxnLst/>
              <a:rect l="0" t="0" r="0" b="0"/>
              <a:pathLst>
                <a:path w="152401" h="188943">
                  <a:moveTo>
                    <a:pt x="152400" y="38089"/>
                  </a:moveTo>
                  <a:lnTo>
                    <a:pt x="152400" y="34043"/>
                  </a:lnTo>
                  <a:lnTo>
                    <a:pt x="150143" y="29799"/>
                  </a:lnTo>
                  <a:lnTo>
                    <a:pt x="141794" y="20176"/>
                  </a:lnTo>
                  <a:lnTo>
                    <a:pt x="116356" y="5057"/>
                  </a:lnTo>
                  <a:lnTo>
                    <a:pt x="101457" y="1490"/>
                  </a:lnTo>
                  <a:lnTo>
                    <a:pt x="66879" y="76"/>
                  </a:lnTo>
                  <a:lnTo>
                    <a:pt x="55290" y="0"/>
                  </a:lnTo>
                  <a:lnTo>
                    <a:pt x="54641" y="843"/>
                  </a:lnTo>
                  <a:lnTo>
                    <a:pt x="53918" y="4037"/>
                  </a:lnTo>
                  <a:lnTo>
                    <a:pt x="55855" y="8279"/>
                  </a:lnTo>
                  <a:lnTo>
                    <a:pt x="84555" y="45924"/>
                  </a:lnTo>
                  <a:lnTo>
                    <a:pt x="114365" y="78465"/>
                  </a:lnTo>
                  <a:lnTo>
                    <a:pt x="133625" y="109352"/>
                  </a:lnTo>
                  <a:lnTo>
                    <a:pt x="147189" y="141076"/>
                  </a:lnTo>
                  <a:lnTo>
                    <a:pt x="147827" y="151876"/>
                  </a:lnTo>
                  <a:lnTo>
                    <a:pt x="145287" y="161474"/>
                  </a:lnTo>
                  <a:lnTo>
                    <a:pt x="136759" y="174534"/>
                  </a:lnTo>
                  <a:lnTo>
                    <a:pt x="131055" y="180011"/>
                  </a:lnTo>
                  <a:lnTo>
                    <a:pt x="122876" y="185267"/>
                  </a:lnTo>
                  <a:lnTo>
                    <a:pt x="108751" y="188942"/>
                  </a:lnTo>
                  <a:lnTo>
                    <a:pt x="89796" y="185985"/>
                  </a:lnTo>
                  <a:lnTo>
                    <a:pt x="56182" y="172536"/>
                  </a:lnTo>
                  <a:lnTo>
                    <a:pt x="30520" y="157728"/>
                  </a:lnTo>
                  <a:lnTo>
                    <a:pt x="11170" y="139545"/>
                  </a:lnTo>
                  <a:lnTo>
                    <a:pt x="0" y="12190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80"/>
            <p:cNvSpPr/>
            <p:nvPr/>
          </p:nvSpPr>
          <p:spPr>
            <a:xfrm>
              <a:off x="7324103" y="5417819"/>
              <a:ext cx="135813" cy="150863"/>
            </a:xfrm>
            <a:custGeom>
              <a:avLst/>
              <a:gdLst/>
              <a:ahLst/>
              <a:cxnLst/>
              <a:rect l="0" t="0" r="0" b="0"/>
              <a:pathLst>
                <a:path w="135813" h="150863">
                  <a:moveTo>
                    <a:pt x="59677" y="7620"/>
                  </a:moveTo>
                  <a:lnTo>
                    <a:pt x="55631" y="7620"/>
                  </a:lnTo>
                  <a:lnTo>
                    <a:pt x="54440" y="8467"/>
                  </a:lnTo>
                  <a:lnTo>
                    <a:pt x="53645" y="9878"/>
                  </a:lnTo>
                  <a:lnTo>
                    <a:pt x="53115" y="11665"/>
                  </a:lnTo>
                  <a:lnTo>
                    <a:pt x="31667" y="48584"/>
                  </a:lnTo>
                  <a:lnTo>
                    <a:pt x="19306" y="68644"/>
                  </a:lnTo>
                  <a:lnTo>
                    <a:pt x="14982" y="73703"/>
                  </a:lnTo>
                  <a:lnTo>
                    <a:pt x="10178" y="86097"/>
                  </a:lnTo>
                  <a:lnTo>
                    <a:pt x="7197" y="98379"/>
                  </a:lnTo>
                  <a:lnTo>
                    <a:pt x="642" y="115420"/>
                  </a:lnTo>
                  <a:lnTo>
                    <a:pt x="0" y="120127"/>
                  </a:lnTo>
                  <a:lnTo>
                    <a:pt x="1545" y="127615"/>
                  </a:lnTo>
                  <a:lnTo>
                    <a:pt x="7175" y="136590"/>
                  </a:lnTo>
                  <a:lnTo>
                    <a:pt x="12636" y="141987"/>
                  </a:lnTo>
                  <a:lnTo>
                    <a:pt x="20707" y="147207"/>
                  </a:lnTo>
                  <a:lnTo>
                    <a:pt x="38817" y="150862"/>
                  </a:lnTo>
                  <a:lnTo>
                    <a:pt x="56224" y="147900"/>
                  </a:lnTo>
                  <a:lnTo>
                    <a:pt x="82513" y="138466"/>
                  </a:lnTo>
                  <a:lnTo>
                    <a:pt x="110139" y="116344"/>
                  </a:lnTo>
                  <a:lnTo>
                    <a:pt x="130321" y="86317"/>
                  </a:lnTo>
                  <a:lnTo>
                    <a:pt x="134779" y="60795"/>
                  </a:lnTo>
                  <a:lnTo>
                    <a:pt x="135812" y="25258"/>
                  </a:lnTo>
                  <a:lnTo>
                    <a:pt x="135001" y="17999"/>
                  </a:lnTo>
                  <a:lnTo>
                    <a:pt x="12825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81"/>
            <p:cNvSpPr/>
            <p:nvPr/>
          </p:nvSpPr>
          <p:spPr>
            <a:xfrm>
              <a:off x="7528560" y="5334000"/>
              <a:ext cx="137160" cy="289561"/>
            </a:xfrm>
            <a:custGeom>
              <a:avLst/>
              <a:gdLst/>
              <a:ahLst/>
              <a:cxnLst/>
              <a:rect l="0" t="0" r="0" b="0"/>
              <a:pathLst>
                <a:path w="137160" h="289561">
                  <a:moveTo>
                    <a:pt x="137159" y="0"/>
                  </a:moveTo>
                  <a:lnTo>
                    <a:pt x="133114" y="4045"/>
                  </a:lnTo>
                  <a:lnTo>
                    <a:pt x="131128" y="10546"/>
                  </a:lnTo>
                  <a:lnTo>
                    <a:pt x="127753" y="23727"/>
                  </a:lnTo>
                  <a:lnTo>
                    <a:pt x="124512" y="34252"/>
                  </a:lnTo>
                  <a:lnTo>
                    <a:pt x="118216" y="69076"/>
                  </a:lnTo>
                  <a:lnTo>
                    <a:pt x="108143" y="104394"/>
                  </a:lnTo>
                  <a:lnTo>
                    <a:pt x="90725" y="138965"/>
                  </a:lnTo>
                  <a:lnTo>
                    <a:pt x="70979" y="174111"/>
                  </a:lnTo>
                  <a:lnTo>
                    <a:pt x="45535" y="205513"/>
                  </a:lnTo>
                  <a:lnTo>
                    <a:pt x="22134" y="239765"/>
                  </a:lnTo>
                  <a:lnTo>
                    <a:pt x="3493" y="275923"/>
                  </a:lnTo>
                  <a:lnTo>
                    <a:pt x="0" y="2895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82"/>
            <p:cNvSpPr/>
            <p:nvPr/>
          </p:nvSpPr>
          <p:spPr>
            <a:xfrm>
              <a:off x="7612380" y="5532119"/>
              <a:ext cx="83821" cy="129542"/>
            </a:xfrm>
            <a:custGeom>
              <a:avLst/>
              <a:gdLst/>
              <a:ahLst/>
              <a:cxnLst/>
              <a:rect l="0" t="0" r="0" b="0"/>
              <a:pathLst>
                <a:path w="83821" h="129542">
                  <a:moveTo>
                    <a:pt x="83820" y="0"/>
                  </a:moveTo>
                  <a:lnTo>
                    <a:pt x="77259" y="6562"/>
                  </a:lnTo>
                  <a:lnTo>
                    <a:pt x="75371" y="41504"/>
                  </a:lnTo>
                  <a:lnTo>
                    <a:pt x="65596" y="66154"/>
                  </a:lnTo>
                  <a:lnTo>
                    <a:pt x="35236" y="101607"/>
                  </a:lnTo>
                  <a:lnTo>
                    <a:pt x="11134" y="125151"/>
                  </a:lnTo>
                  <a:lnTo>
                    <a:pt x="0" y="1295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83"/>
            <p:cNvSpPr/>
            <p:nvPr/>
          </p:nvSpPr>
          <p:spPr>
            <a:xfrm>
              <a:off x="7719100" y="5524500"/>
              <a:ext cx="189909" cy="251461"/>
            </a:xfrm>
            <a:custGeom>
              <a:avLst/>
              <a:gdLst/>
              <a:ahLst/>
              <a:cxnLst/>
              <a:rect l="0" t="0" r="0" b="0"/>
              <a:pathLst>
                <a:path w="189909" h="251461">
                  <a:moveTo>
                    <a:pt x="91400" y="0"/>
                  </a:moveTo>
                  <a:lnTo>
                    <a:pt x="87355" y="4045"/>
                  </a:lnTo>
                  <a:lnTo>
                    <a:pt x="85368" y="8289"/>
                  </a:lnTo>
                  <a:lnTo>
                    <a:pt x="77906" y="26491"/>
                  </a:lnTo>
                  <a:lnTo>
                    <a:pt x="63390" y="62059"/>
                  </a:lnTo>
                  <a:lnTo>
                    <a:pt x="46705" y="99204"/>
                  </a:lnTo>
                  <a:lnTo>
                    <a:pt x="21652" y="134186"/>
                  </a:lnTo>
                  <a:lnTo>
                    <a:pt x="95" y="159875"/>
                  </a:lnTo>
                  <a:lnTo>
                    <a:pt x="0" y="155931"/>
                  </a:lnTo>
                  <a:lnTo>
                    <a:pt x="10569" y="131498"/>
                  </a:lnTo>
                  <a:lnTo>
                    <a:pt x="31168" y="98314"/>
                  </a:lnTo>
                  <a:lnTo>
                    <a:pt x="41770" y="84335"/>
                  </a:lnTo>
                  <a:lnTo>
                    <a:pt x="76648" y="56282"/>
                  </a:lnTo>
                  <a:lnTo>
                    <a:pt x="105889" y="37332"/>
                  </a:lnTo>
                  <a:lnTo>
                    <a:pt x="123445" y="32510"/>
                  </a:lnTo>
                  <a:lnTo>
                    <a:pt x="134147" y="31382"/>
                  </a:lnTo>
                  <a:lnTo>
                    <a:pt x="149691" y="34792"/>
                  </a:lnTo>
                  <a:lnTo>
                    <a:pt x="157664" y="41145"/>
                  </a:lnTo>
                  <a:lnTo>
                    <a:pt x="181048" y="71104"/>
                  </a:lnTo>
                  <a:lnTo>
                    <a:pt x="186276" y="84942"/>
                  </a:lnTo>
                  <a:lnTo>
                    <a:pt x="189908" y="122067"/>
                  </a:lnTo>
                  <a:lnTo>
                    <a:pt x="179031" y="157665"/>
                  </a:lnTo>
                  <a:lnTo>
                    <a:pt x="167851" y="190034"/>
                  </a:lnTo>
                  <a:lnTo>
                    <a:pt x="161784" y="204686"/>
                  </a:lnTo>
                  <a:lnTo>
                    <a:pt x="137597" y="241372"/>
                  </a:lnTo>
                  <a:lnTo>
                    <a:pt x="129500" y="2514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Manipulation</a:t>
            </a:r>
            <a:endParaRPr lang="en-US" dirty="0"/>
          </a:p>
        </p:txBody>
      </p:sp>
      <p:sp>
        <p:nvSpPr>
          <p:cNvPr id="3" name="Content Placeholder 2"/>
          <p:cNvSpPr>
            <a:spLocks noGrp="1"/>
          </p:cNvSpPr>
          <p:nvPr>
            <p:ph idx="1"/>
          </p:nvPr>
        </p:nvSpPr>
        <p:spPr/>
        <p:txBody>
          <a:bodyPr>
            <a:normAutofit lnSpcReduction="10000"/>
          </a:bodyPr>
          <a:lstStyle/>
          <a:p>
            <a:r>
              <a:rPr lang="en-US" dirty="0" smtClean="0"/>
              <a:t>Other enzymes have been found that can be used to make lots of segments of DNA</a:t>
            </a:r>
          </a:p>
          <a:p>
            <a:pPr lvl="1"/>
            <a:r>
              <a:rPr lang="en-US" dirty="0" smtClean="0"/>
              <a:t>These can be used to make lots of copies of a DNA segment which we only have a small amount of.  </a:t>
            </a:r>
          </a:p>
          <a:p>
            <a:pPr lvl="1"/>
            <a:r>
              <a:rPr lang="en-US" dirty="0" smtClean="0"/>
              <a:t>This can be done with DNA found at a crime scene</a:t>
            </a:r>
          </a:p>
          <a:p>
            <a:pPr lvl="2"/>
            <a:r>
              <a:rPr lang="en-US" dirty="0" smtClean="0"/>
              <a:t>The DNA sample can be amplified (multiplied) many times so that the DNA can be compared to suspects DNA.</a:t>
            </a:r>
            <a:endParaRPr lang="en-US" dirty="0"/>
          </a:p>
        </p:txBody>
      </p:sp>
      <p:grpSp>
        <p:nvGrpSpPr>
          <p:cNvPr id="9" name="SMARTInkShape-Group12"/>
          <p:cNvGrpSpPr/>
          <p:nvPr/>
        </p:nvGrpSpPr>
        <p:grpSpPr>
          <a:xfrm>
            <a:off x="6477000" y="4595105"/>
            <a:ext cx="824884" cy="418856"/>
            <a:chOff x="6477000" y="4595105"/>
            <a:chExt cx="824884" cy="418856"/>
          </a:xfrm>
        </p:grpSpPr>
        <p:sp>
          <p:nvSpPr>
            <p:cNvPr id="4" name="SMARTInkShape-84"/>
            <p:cNvSpPr/>
            <p:nvPr/>
          </p:nvSpPr>
          <p:spPr>
            <a:xfrm>
              <a:off x="7057179" y="4660135"/>
              <a:ext cx="244705" cy="338585"/>
            </a:xfrm>
            <a:custGeom>
              <a:avLst/>
              <a:gdLst/>
              <a:ahLst/>
              <a:cxnLst/>
              <a:rect l="0" t="0" r="0" b="0"/>
              <a:pathLst>
                <a:path w="244705" h="338585">
                  <a:moveTo>
                    <a:pt x="6560" y="94745"/>
                  </a:moveTo>
                  <a:lnTo>
                    <a:pt x="2515" y="90699"/>
                  </a:lnTo>
                  <a:lnTo>
                    <a:pt x="528" y="84198"/>
                  </a:lnTo>
                  <a:lnTo>
                    <a:pt x="0" y="80093"/>
                  </a:lnTo>
                  <a:lnTo>
                    <a:pt x="3300" y="66226"/>
                  </a:lnTo>
                  <a:lnTo>
                    <a:pt x="9640" y="55439"/>
                  </a:lnTo>
                  <a:lnTo>
                    <a:pt x="34994" y="28376"/>
                  </a:lnTo>
                  <a:lnTo>
                    <a:pt x="66238" y="14403"/>
                  </a:lnTo>
                  <a:lnTo>
                    <a:pt x="102263" y="3490"/>
                  </a:lnTo>
                  <a:lnTo>
                    <a:pt x="123602" y="0"/>
                  </a:lnTo>
                  <a:lnTo>
                    <a:pt x="160254" y="4659"/>
                  </a:lnTo>
                  <a:lnTo>
                    <a:pt x="187566" y="13583"/>
                  </a:lnTo>
                  <a:lnTo>
                    <a:pt x="225601" y="31438"/>
                  </a:lnTo>
                  <a:lnTo>
                    <a:pt x="234581" y="40079"/>
                  </a:lnTo>
                  <a:lnTo>
                    <a:pt x="244397" y="58510"/>
                  </a:lnTo>
                  <a:lnTo>
                    <a:pt x="244704" y="64661"/>
                  </a:lnTo>
                  <a:lnTo>
                    <a:pt x="240531" y="76012"/>
                  </a:lnTo>
                  <a:lnTo>
                    <a:pt x="228661" y="95968"/>
                  </a:lnTo>
                  <a:lnTo>
                    <a:pt x="214774" y="106012"/>
                  </a:lnTo>
                  <a:lnTo>
                    <a:pt x="178264" y="123405"/>
                  </a:lnTo>
                  <a:lnTo>
                    <a:pt x="144454" y="134093"/>
                  </a:lnTo>
                  <a:lnTo>
                    <a:pt x="111671" y="138577"/>
                  </a:lnTo>
                  <a:lnTo>
                    <a:pt x="77182" y="145329"/>
                  </a:lnTo>
                  <a:lnTo>
                    <a:pt x="59564" y="148114"/>
                  </a:lnTo>
                  <a:lnTo>
                    <a:pt x="38730" y="155359"/>
                  </a:lnTo>
                  <a:lnTo>
                    <a:pt x="39014" y="155474"/>
                  </a:lnTo>
                  <a:lnTo>
                    <a:pt x="41586" y="155602"/>
                  </a:lnTo>
                  <a:lnTo>
                    <a:pt x="51840" y="159719"/>
                  </a:lnTo>
                  <a:lnTo>
                    <a:pt x="84450" y="180175"/>
                  </a:lnTo>
                  <a:lnTo>
                    <a:pt x="102075" y="192494"/>
                  </a:lnTo>
                  <a:lnTo>
                    <a:pt x="130607" y="225116"/>
                  </a:lnTo>
                  <a:lnTo>
                    <a:pt x="160777" y="262494"/>
                  </a:lnTo>
                  <a:lnTo>
                    <a:pt x="186805" y="296454"/>
                  </a:lnTo>
                  <a:lnTo>
                    <a:pt x="212288" y="320891"/>
                  </a:lnTo>
                  <a:lnTo>
                    <a:pt x="242781" y="33858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85"/>
            <p:cNvSpPr/>
            <p:nvPr/>
          </p:nvSpPr>
          <p:spPr>
            <a:xfrm>
              <a:off x="7033260" y="4732019"/>
              <a:ext cx="68580" cy="281942"/>
            </a:xfrm>
            <a:custGeom>
              <a:avLst/>
              <a:gdLst/>
              <a:ahLst/>
              <a:cxnLst/>
              <a:rect l="0" t="0" r="0" b="0"/>
              <a:pathLst>
                <a:path w="68580" h="281942">
                  <a:moveTo>
                    <a:pt x="68579" y="0"/>
                  </a:moveTo>
                  <a:lnTo>
                    <a:pt x="64534" y="0"/>
                  </a:lnTo>
                  <a:lnTo>
                    <a:pt x="63342" y="847"/>
                  </a:lnTo>
                  <a:lnTo>
                    <a:pt x="62547" y="2258"/>
                  </a:lnTo>
                  <a:lnTo>
                    <a:pt x="61430" y="10547"/>
                  </a:lnTo>
                  <a:lnTo>
                    <a:pt x="60322" y="19081"/>
                  </a:lnTo>
                  <a:lnTo>
                    <a:pt x="54970" y="40616"/>
                  </a:lnTo>
                  <a:lnTo>
                    <a:pt x="49616" y="73122"/>
                  </a:lnTo>
                  <a:lnTo>
                    <a:pt x="42829" y="106239"/>
                  </a:lnTo>
                  <a:lnTo>
                    <a:pt x="35455" y="142862"/>
                  </a:lnTo>
                  <a:lnTo>
                    <a:pt x="27908" y="176480"/>
                  </a:lnTo>
                  <a:lnTo>
                    <a:pt x="16266" y="207889"/>
                  </a:lnTo>
                  <a:lnTo>
                    <a:pt x="2727" y="242451"/>
                  </a:lnTo>
                  <a:lnTo>
                    <a:pt x="0" y="2819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86"/>
            <p:cNvSpPr/>
            <p:nvPr/>
          </p:nvSpPr>
          <p:spPr>
            <a:xfrm>
              <a:off x="6717992" y="4678680"/>
              <a:ext cx="208589" cy="311323"/>
            </a:xfrm>
            <a:custGeom>
              <a:avLst/>
              <a:gdLst/>
              <a:ahLst/>
              <a:cxnLst/>
              <a:rect l="0" t="0" r="0" b="0"/>
              <a:pathLst>
                <a:path w="208589" h="311323">
                  <a:moveTo>
                    <a:pt x="200968" y="0"/>
                  </a:moveTo>
                  <a:lnTo>
                    <a:pt x="200968" y="4045"/>
                  </a:lnTo>
                  <a:lnTo>
                    <a:pt x="200121" y="5236"/>
                  </a:lnTo>
                  <a:lnTo>
                    <a:pt x="198709" y="6030"/>
                  </a:lnTo>
                  <a:lnTo>
                    <a:pt x="166715" y="20555"/>
                  </a:lnTo>
                  <a:lnTo>
                    <a:pt x="131891" y="37096"/>
                  </a:lnTo>
                  <a:lnTo>
                    <a:pt x="94222" y="61162"/>
                  </a:lnTo>
                  <a:lnTo>
                    <a:pt x="56179" y="93316"/>
                  </a:lnTo>
                  <a:lnTo>
                    <a:pt x="27964" y="128154"/>
                  </a:lnTo>
                  <a:lnTo>
                    <a:pt x="9878" y="159746"/>
                  </a:lnTo>
                  <a:lnTo>
                    <a:pt x="886" y="186843"/>
                  </a:lnTo>
                  <a:lnTo>
                    <a:pt x="0" y="204115"/>
                  </a:lnTo>
                  <a:lnTo>
                    <a:pt x="6330" y="231853"/>
                  </a:lnTo>
                  <a:lnTo>
                    <a:pt x="32532" y="264870"/>
                  </a:lnTo>
                  <a:lnTo>
                    <a:pt x="44827" y="276047"/>
                  </a:lnTo>
                  <a:lnTo>
                    <a:pt x="78058" y="294761"/>
                  </a:lnTo>
                  <a:lnTo>
                    <a:pt x="113377" y="306862"/>
                  </a:lnTo>
                  <a:lnTo>
                    <a:pt x="146883" y="311322"/>
                  </a:lnTo>
                  <a:lnTo>
                    <a:pt x="169420" y="311247"/>
                  </a:lnTo>
                  <a:lnTo>
                    <a:pt x="208588" y="3048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87"/>
            <p:cNvSpPr/>
            <p:nvPr/>
          </p:nvSpPr>
          <p:spPr>
            <a:xfrm>
              <a:off x="6477000" y="4595105"/>
              <a:ext cx="186153" cy="197876"/>
            </a:xfrm>
            <a:custGeom>
              <a:avLst/>
              <a:gdLst/>
              <a:ahLst/>
              <a:cxnLst/>
              <a:rect l="0" t="0" r="0" b="0"/>
              <a:pathLst>
                <a:path w="186153" h="197876">
                  <a:moveTo>
                    <a:pt x="7619" y="114054"/>
                  </a:moveTo>
                  <a:lnTo>
                    <a:pt x="7619" y="103449"/>
                  </a:lnTo>
                  <a:lnTo>
                    <a:pt x="1058" y="73964"/>
                  </a:lnTo>
                  <a:lnTo>
                    <a:pt x="6653" y="40666"/>
                  </a:lnTo>
                  <a:lnTo>
                    <a:pt x="8669" y="36342"/>
                  </a:lnTo>
                  <a:lnTo>
                    <a:pt x="32428" y="9172"/>
                  </a:lnTo>
                  <a:lnTo>
                    <a:pt x="36858" y="6033"/>
                  </a:lnTo>
                  <a:lnTo>
                    <a:pt x="48555" y="2545"/>
                  </a:lnTo>
                  <a:lnTo>
                    <a:pt x="85658" y="0"/>
                  </a:lnTo>
                  <a:lnTo>
                    <a:pt x="107224" y="2085"/>
                  </a:lnTo>
                  <a:lnTo>
                    <a:pt x="129701" y="10323"/>
                  </a:lnTo>
                  <a:lnTo>
                    <a:pt x="156006" y="28277"/>
                  </a:lnTo>
                  <a:lnTo>
                    <a:pt x="168237" y="43107"/>
                  </a:lnTo>
                  <a:lnTo>
                    <a:pt x="182624" y="76646"/>
                  </a:lnTo>
                  <a:lnTo>
                    <a:pt x="186152" y="90655"/>
                  </a:lnTo>
                  <a:lnTo>
                    <a:pt x="183379" y="108909"/>
                  </a:lnTo>
                  <a:lnTo>
                    <a:pt x="172451" y="140816"/>
                  </a:lnTo>
                  <a:lnTo>
                    <a:pt x="156929" y="156885"/>
                  </a:lnTo>
                  <a:lnTo>
                    <a:pt x="128082" y="176639"/>
                  </a:lnTo>
                  <a:lnTo>
                    <a:pt x="92908" y="187314"/>
                  </a:lnTo>
                  <a:lnTo>
                    <a:pt x="61249" y="193719"/>
                  </a:lnTo>
                  <a:lnTo>
                    <a:pt x="25871" y="197510"/>
                  </a:lnTo>
                  <a:lnTo>
                    <a:pt x="0" y="19787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88"/>
            <p:cNvSpPr/>
            <p:nvPr/>
          </p:nvSpPr>
          <p:spPr>
            <a:xfrm>
              <a:off x="6492239" y="4716780"/>
              <a:ext cx="19424" cy="243840"/>
            </a:xfrm>
            <a:custGeom>
              <a:avLst/>
              <a:gdLst/>
              <a:ahLst/>
              <a:cxnLst/>
              <a:rect l="0" t="0" r="0" b="0"/>
              <a:pathLst>
                <a:path w="19424" h="243840">
                  <a:moveTo>
                    <a:pt x="15241" y="0"/>
                  </a:moveTo>
                  <a:lnTo>
                    <a:pt x="11195" y="0"/>
                  </a:lnTo>
                  <a:lnTo>
                    <a:pt x="10004" y="846"/>
                  </a:lnTo>
                  <a:lnTo>
                    <a:pt x="9209" y="2257"/>
                  </a:lnTo>
                  <a:lnTo>
                    <a:pt x="7934" y="10605"/>
                  </a:lnTo>
                  <a:lnTo>
                    <a:pt x="8530" y="27338"/>
                  </a:lnTo>
                  <a:lnTo>
                    <a:pt x="14190" y="61550"/>
                  </a:lnTo>
                  <a:lnTo>
                    <a:pt x="19423" y="97639"/>
                  </a:lnTo>
                  <a:lnTo>
                    <a:pt x="16318" y="135123"/>
                  </a:lnTo>
                  <a:lnTo>
                    <a:pt x="11408" y="171283"/>
                  </a:lnTo>
                  <a:lnTo>
                    <a:pt x="7522" y="204107"/>
                  </a:lnTo>
                  <a:lnTo>
                    <a:pt x="0" y="2438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Biotechnology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Healthcare can benefit from genetic manipulations</a:t>
            </a:r>
          </a:p>
          <a:p>
            <a:pPr lvl="1"/>
            <a:r>
              <a:rPr lang="en-US" dirty="0" smtClean="0"/>
              <a:t>Locate and decode genes that cause diseases</a:t>
            </a:r>
          </a:p>
          <a:p>
            <a:pPr lvl="2"/>
            <a:r>
              <a:rPr lang="en-US" dirty="0" smtClean="0"/>
              <a:t>We could then develop ways to treat the disease</a:t>
            </a:r>
          </a:p>
          <a:p>
            <a:pPr lvl="1"/>
            <a:r>
              <a:rPr lang="en-US" dirty="0" smtClean="0"/>
              <a:t>We may be able to alter the DNA in affected cells to cure a person</a:t>
            </a:r>
          </a:p>
          <a:p>
            <a:r>
              <a:rPr lang="en-US" dirty="0" smtClean="0"/>
              <a:t>People with genetic disease are sometimes unable to produce certain hormones, enzymes or other chemicals</a:t>
            </a:r>
          </a:p>
          <a:p>
            <a:pPr lvl="1"/>
            <a:r>
              <a:rPr lang="en-US" dirty="0" smtClean="0"/>
              <a:t>At one point in time we used the same chemical from animals but it was expensive and had side effects.  Now we can use genetically modified organisms to produce the same human hormones for us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Reproduction</a:t>
            </a:r>
            <a:endParaRPr lang="en-US" dirty="0"/>
          </a:p>
        </p:txBody>
      </p:sp>
      <p:sp>
        <p:nvSpPr>
          <p:cNvPr id="3" name="Content Placeholder 2"/>
          <p:cNvSpPr>
            <a:spLocks noGrp="1"/>
          </p:cNvSpPr>
          <p:nvPr>
            <p:ph idx="1"/>
          </p:nvPr>
        </p:nvSpPr>
        <p:spPr/>
        <p:txBody>
          <a:bodyPr/>
          <a:lstStyle/>
          <a:p>
            <a:r>
              <a:rPr lang="en-US" dirty="0" smtClean="0"/>
              <a:t>Two common methods of reproduction</a:t>
            </a:r>
          </a:p>
          <a:p>
            <a:pPr lvl="1"/>
            <a:r>
              <a:rPr lang="en-US" dirty="0" smtClean="0"/>
              <a:t>Asexual = Just one parent (single-celled organisms)</a:t>
            </a:r>
          </a:p>
          <a:p>
            <a:pPr lvl="1"/>
            <a:r>
              <a:rPr lang="en-US" dirty="0" smtClean="0"/>
              <a:t>Sexual = two parents</a:t>
            </a:r>
          </a:p>
          <a:p>
            <a:pPr lvl="1"/>
            <a:endParaRPr lang="en-US" dirty="0"/>
          </a:p>
        </p:txBody>
      </p:sp>
      <p:pic>
        <p:nvPicPr>
          <p:cNvPr id="4" name="Picture 3"/>
          <p:cNvPicPr>
            <a:picLocks noChangeAspect="1"/>
          </p:cNvPicPr>
          <p:nvPr/>
        </p:nvPicPr>
        <p:blipFill>
          <a:blip r:embed="rId2"/>
          <a:stretch>
            <a:fillRect/>
          </a:stretch>
        </p:blipFill>
        <p:spPr>
          <a:xfrm>
            <a:off x="1651819" y="3423480"/>
            <a:ext cx="6593429" cy="3434519"/>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a:t>
            </a:r>
            <a:endParaRPr lang="en-US" dirty="0"/>
          </a:p>
        </p:txBody>
      </p:sp>
      <p:sp>
        <p:nvSpPr>
          <p:cNvPr id="3" name="Content Placeholder 2"/>
          <p:cNvSpPr>
            <a:spLocks noGrp="1"/>
          </p:cNvSpPr>
          <p:nvPr>
            <p:ph idx="1"/>
          </p:nvPr>
        </p:nvSpPr>
        <p:spPr>
          <a:xfrm>
            <a:off x="1049867" y="2336800"/>
            <a:ext cx="7883821" cy="4521200"/>
          </a:xfrm>
        </p:spPr>
        <p:txBody>
          <a:bodyPr/>
          <a:lstStyle/>
          <a:p>
            <a:r>
              <a:rPr lang="en-US" dirty="0" smtClean="0"/>
              <a:t>Set out to map the human genome. </a:t>
            </a:r>
          </a:p>
          <a:p>
            <a:r>
              <a:rPr lang="en-US" dirty="0" smtClean="0"/>
              <a:t>They wanted to identify what all the pieces of DNA code became as proteins and what they effected in the body</a:t>
            </a:r>
          </a:p>
          <a:p>
            <a:pPr lvl="1"/>
            <a:r>
              <a:rPr lang="en-US" dirty="0" smtClean="0"/>
              <a:t>Completed in April 2003</a:t>
            </a:r>
          </a:p>
          <a:p>
            <a:r>
              <a:rPr lang="en-US" dirty="0" smtClean="0"/>
              <a:t>Started due to great discoveries by Watson, Crick and Franklin.</a:t>
            </a:r>
            <a:endParaRPr lang="en-US" dirty="0"/>
          </a:p>
        </p:txBody>
      </p:sp>
      <p:pic>
        <p:nvPicPr>
          <p:cNvPr id="2050" name="Picture 2" descr="http://gandt.blogs.brynmawr.edu/files/2009/03/rfranklin.jpg"/>
          <p:cNvPicPr>
            <a:picLocks noChangeAspect="1" noChangeArrowheads="1"/>
          </p:cNvPicPr>
          <p:nvPr/>
        </p:nvPicPr>
        <p:blipFill>
          <a:blip r:embed="rId2"/>
          <a:srcRect/>
          <a:stretch>
            <a:fillRect/>
          </a:stretch>
        </p:blipFill>
        <p:spPr bwMode="auto">
          <a:xfrm>
            <a:off x="7162800" y="-203200"/>
            <a:ext cx="1981200" cy="2540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Asexual Reproduction</a:t>
            </a:r>
            <a:endParaRPr lang="en-US" dirty="0"/>
          </a:p>
        </p:txBody>
      </p:sp>
      <p:sp>
        <p:nvSpPr>
          <p:cNvPr id="3" name="Content Placeholder 2"/>
          <p:cNvSpPr>
            <a:spLocks noGrp="1"/>
          </p:cNvSpPr>
          <p:nvPr>
            <p:ph idx="1"/>
          </p:nvPr>
        </p:nvSpPr>
        <p:spPr/>
        <p:txBody>
          <a:bodyPr/>
          <a:lstStyle/>
          <a:p>
            <a:r>
              <a:rPr lang="en-US" dirty="0" smtClean="0"/>
              <a:t>All the genetic information come from one individual</a:t>
            </a:r>
          </a:p>
          <a:p>
            <a:pPr lvl="1"/>
            <a:r>
              <a:rPr lang="en-US" dirty="0" smtClean="0"/>
              <a:t>This means that the offspring are normally identical to that parent</a:t>
            </a:r>
          </a:p>
          <a:p>
            <a:r>
              <a:rPr lang="en-US" dirty="0" smtClean="0"/>
              <a:t>The genes are the same as those in the parent</a:t>
            </a:r>
          </a:p>
          <a:p>
            <a:pPr lvl="1"/>
            <a:r>
              <a:rPr lang="en-US" dirty="0" smtClean="0"/>
              <a:t>Identical genetic copies are known as clones</a:t>
            </a:r>
          </a:p>
          <a:p>
            <a:r>
              <a:rPr lang="en-US" dirty="0" smtClean="0"/>
              <a:t>Bacteria for example thousands and thousands of cells can be clones </a:t>
            </a:r>
            <a:endParaRPr lang="en-US" dirty="0"/>
          </a:p>
        </p:txBody>
      </p:sp>
      <p:pic>
        <p:nvPicPr>
          <p:cNvPr id="4" name="Picture 3"/>
          <p:cNvPicPr>
            <a:picLocks noChangeAspect="1"/>
          </p:cNvPicPr>
          <p:nvPr/>
        </p:nvPicPr>
        <p:blipFill>
          <a:blip r:embed="rId2"/>
          <a:stretch>
            <a:fillRect/>
          </a:stretch>
        </p:blipFill>
        <p:spPr>
          <a:xfrm>
            <a:off x="7184402" y="0"/>
            <a:ext cx="1959598" cy="158549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Reproduction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Two parents are required to produce offspring</a:t>
            </a:r>
          </a:p>
          <a:p>
            <a:pPr lvl="1"/>
            <a:r>
              <a:rPr lang="en-US" dirty="0" smtClean="0"/>
              <a:t>Each parent produces a sex cell</a:t>
            </a:r>
          </a:p>
          <a:p>
            <a:pPr lvl="2"/>
            <a:r>
              <a:rPr lang="en-US" dirty="0" smtClean="0"/>
              <a:t>Eggs = Female</a:t>
            </a:r>
          </a:p>
          <a:p>
            <a:pPr lvl="2"/>
            <a:r>
              <a:rPr lang="en-US" dirty="0" smtClean="0"/>
              <a:t>Sperm = Male</a:t>
            </a:r>
          </a:p>
          <a:p>
            <a:endParaRPr lang="en-US" dirty="0" smtClean="0"/>
          </a:p>
          <a:p>
            <a:r>
              <a:rPr lang="en-US" dirty="0" smtClean="0"/>
              <a:t>All body cells have a pair of chromosomes</a:t>
            </a:r>
          </a:p>
          <a:p>
            <a:pPr lvl="1"/>
            <a:r>
              <a:rPr lang="en-US" dirty="0" smtClean="0"/>
              <a:t>Sex cells only have a single chromosome of each type</a:t>
            </a:r>
          </a:p>
          <a:p>
            <a:pPr lvl="2"/>
            <a:r>
              <a:rPr lang="en-US" dirty="0" smtClean="0"/>
              <a:t>This is so when the cells combine, they have a pair</a:t>
            </a:r>
            <a:endParaRPr lang="en-US" dirty="0"/>
          </a:p>
        </p:txBody>
      </p:sp>
      <p:pic>
        <p:nvPicPr>
          <p:cNvPr id="4" name="Picture 3"/>
          <p:cNvPicPr>
            <a:picLocks noChangeAspect="1"/>
          </p:cNvPicPr>
          <p:nvPr/>
        </p:nvPicPr>
        <p:blipFill>
          <a:blip r:embed="rId2"/>
          <a:srcRect t="17313" b="14981"/>
          <a:stretch>
            <a:fillRect/>
          </a:stretch>
        </p:blipFill>
        <p:spPr>
          <a:xfrm>
            <a:off x="6587066" y="2832074"/>
            <a:ext cx="2556933" cy="134819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Recombination</a:t>
            </a:r>
            <a:endParaRPr lang="en-US" dirty="0"/>
          </a:p>
        </p:txBody>
      </p:sp>
      <p:sp>
        <p:nvSpPr>
          <p:cNvPr id="3" name="Content Placeholder 2"/>
          <p:cNvSpPr>
            <a:spLocks noGrp="1"/>
          </p:cNvSpPr>
          <p:nvPr>
            <p:ph idx="1"/>
          </p:nvPr>
        </p:nvSpPr>
        <p:spPr/>
        <p:txBody>
          <a:bodyPr>
            <a:normAutofit fontScale="92500"/>
          </a:bodyPr>
          <a:lstStyle/>
          <a:p>
            <a:r>
              <a:rPr lang="en-US" dirty="0" smtClean="0"/>
              <a:t>When the sperm and egg combine, a unique new cell is created</a:t>
            </a:r>
          </a:p>
          <a:p>
            <a:pPr lvl="1"/>
            <a:r>
              <a:rPr lang="en-US" dirty="0" smtClean="0"/>
              <a:t>This process is known as genetic recombination</a:t>
            </a:r>
          </a:p>
          <a:p>
            <a:r>
              <a:rPr lang="en-US" dirty="0" smtClean="0"/>
              <a:t>The offspring may resemble either or both parents but the offspring may not be identical to either</a:t>
            </a:r>
          </a:p>
          <a:p>
            <a:pPr lvl="1"/>
            <a:r>
              <a:rPr lang="en-US" dirty="0" smtClean="0"/>
              <a:t>Can inherit different genes and alleles from each parent</a:t>
            </a:r>
          </a:p>
          <a:p>
            <a:pPr lvl="2"/>
            <a:r>
              <a:rPr lang="en-US" dirty="0" smtClean="0"/>
              <a:t>Gene =</a:t>
            </a:r>
          </a:p>
          <a:p>
            <a:pPr lvl="2"/>
            <a:r>
              <a:rPr lang="en-US" dirty="0" smtClean="0"/>
              <a:t>Allele=</a:t>
            </a:r>
            <a:endParaRPr lang="en-US" dirty="0"/>
          </a:p>
        </p:txBody>
      </p:sp>
      <p:grpSp>
        <p:nvGrpSpPr>
          <p:cNvPr id="14" name="SMARTInkShape-Group32"/>
          <p:cNvGrpSpPr/>
          <p:nvPr/>
        </p:nvGrpSpPr>
        <p:grpSpPr>
          <a:xfrm>
            <a:off x="4889255" y="1908439"/>
            <a:ext cx="2057026" cy="627922"/>
            <a:chOff x="4889255" y="1908439"/>
            <a:chExt cx="2057026" cy="627922"/>
          </a:xfrm>
        </p:grpSpPr>
        <p:sp>
          <p:nvSpPr>
            <p:cNvPr id="4" name="SMARTInkShape-175"/>
            <p:cNvSpPr/>
            <p:nvPr/>
          </p:nvSpPr>
          <p:spPr>
            <a:xfrm>
              <a:off x="6664087" y="1908439"/>
              <a:ext cx="282194" cy="461382"/>
            </a:xfrm>
            <a:custGeom>
              <a:avLst/>
              <a:gdLst/>
              <a:ahLst/>
              <a:cxnLst/>
              <a:rect l="0" t="0" r="0" b="0"/>
              <a:pathLst>
                <a:path w="282194" h="461382">
                  <a:moveTo>
                    <a:pt x="26273" y="11801"/>
                  </a:moveTo>
                  <a:lnTo>
                    <a:pt x="22227" y="11801"/>
                  </a:lnTo>
                  <a:lnTo>
                    <a:pt x="17984" y="9543"/>
                  </a:lnTo>
                  <a:lnTo>
                    <a:pt x="13275" y="6564"/>
                  </a:lnTo>
                  <a:lnTo>
                    <a:pt x="5864" y="4040"/>
                  </a:lnTo>
                  <a:lnTo>
                    <a:pt x="0" y="0"/>
                  </a:lnTo>
                  <a:lnTo>
                    <a:pt x="1331" y="1758"/>
                  </a:lnTo>
                  <a:lnTo>
                    <a:pt x="4746" y="3104"/>
                  </a:lnTo>
                  <a:lnTo>
                    <a:pt x="9931" y="4549"/>
                  </a:lnTo>
                  <a:lnTo>
                    <a:pt x="22371" y="10969"/>
                  </a:lnTo>
                  <a:lnTo>
                    <a:pt x="54838" y="36725"/>
                  </a:lnTo>
                  <a:lnTo>
                    <a:pt x="83091" y="58132"/>
                  </a:lnTo>
                  <a:lnTo>
                    <a:pt x="116956" y="84607"/>
                  </a:lnTo>
                  <a:lnTo>
                    <a:pt x="153801" y="113900"/>
                  </a:lnTo>
                  <a:lnTo>
                    <a:pt x="191529" y="148074"/>
                  </a:lnTo>
                  <a:lnTo>
                    <a:pt x="212327" y="174813"/>
                  </a:lnTo>
                  <a:lnTo>
                    <a:pt x="230037" y="202784"/>
                  </a:lnTo>
                  <a:lnTo>
                    <a:pt x="246374" y="229326"/>
                  </a:lnTo>
                  <a:lnTo>
                    <a:pt x="259844" y="255234"/>
                  </a:lnTo>
                  <a:lnTo>
                    <a:pt x="274690" y="291362"/>
                  </a:lnTo>
                  <a:lnTo>
                    <a:pt x="282193" y="323516"/>
                  </a:lnTo>
                  <a:lnTo>
                    <a:pt x="282158" y="352234"/>
                  </a:lnTo>
                  <a:lnTo>
                    <a:pt x="278007" y="368844"/>
                  </a:lnTo>
                  <a:lnTo>
                    <a:pt x="270516" y="384693"/>
                  </a:lnTo>
                  <a:lnTo>
                    <a:pt x="252734" y="403851"/>
                  </a:lnTo>
                  <a:lnTo>
                    <a:pt x="223289" y="420252"/>
                  </a:lnTo>
                  <a:lnTo>
                    <a:pt x="191798" y="431791"/>
                  </a:lnTo>
                  <a:lnTo>
                    <a:pt x="166726" y="437787"/>
                  </a:lnTo>
                  <a:lnTo>
                    <a:pt x="139496" y="443275"/>
                  </a:lnTo>
                  <a:lnTo>
                    <a:pt x="102906" y="451124"/>
                  </a:lnTo>
                  <a:lnTo>
                    <a:pt x="71993" y="4613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76"/>
            <p:cNvSpPr/>
            <p:nvPr/>
          </p:nvSpPr>
          <p:spPr>
            <a:xfrm>
              <a:off x="6433289" y="2088336"/>
              <a:ext cx="264692" cy="204798"/>
            </a:xfrm>
            <a:custGeom>
              <a:avLst/>
              <a:gdLst/>
              <a:ahLst/>
              <a:cxnLst/>
              <a:rect l="0" t="0" r="0" b="0"/>
              <a:pathLst>
                <a:path w="264692" h="204798">
                  <a:moveTo>
                    <a:pt x="43711" y="60504"/>
                  </a:moveTo>
                  <a:lnTo>
                    <a:pt x="47756" y="64549"/>
                  </a:lnTo>
                  <a:lnTo>
                    <a:pt x="52000" y="66535"/>
                  </a:lnTo>
                  <a:lnTo>
                    <a:pt x="54316" y="67064"/>
                  </a:lnTo>
                  <a:lnTo>
                    <a:pt x="64966" y="73151"/>
                  </a:lnTo>
                  <a:lnTo>
                    <a:pt x="87348" y="75402"/>
                  </a:lnTo>
                  <a:lnTo>
                    <a:pt x="123971" y="69153"/>
                  </a:lnTo>
                  <a:lnTo>
                    <a:pt x="149499" y="62243"/>
                  </a:lnTo>
                  <a:lnTo>
                    <a:pt x="162168" y="54340"/>
                  </a:lnTo>
                  <a:lnTo>
                    <a:pt x="171430" y="46193"/>
                  </a:lnTo>
                  <a:lnTo>
                    <a:pt x="176674" y="36928"/>
                  </a:lnTo>
                  <a:lnTo>
                    <a:pt x="180501" y="15390"/>
                  </a:lnTo>
                  <a:lnTo>
                    <a:pt x="180625" y="12648"/>
                  </a:lnTo>
                  <a:lnTo>
                    <a:pt x="179013" y="9973"/>
                  </a:lnTo>
                  <a:lnTo>
                    <a:pt x="172707" y="4743"/>
                  </a:lnTo>
                  <a:lnTo>
                    <a:pt x="164261" y="1855"/>
                  </a:lnTo>
                  <a:lnTo>
                    <a:pt x="140994" y="0"/>
                  </a:lnTo>
                  <a:lnTo>
                    <a:pt x="119384" y="3724"/>
                  </a:lnTo>
                  <a:lnTo>
                    <a:pt x="84089" y="18651"/>
                  </a:lnTo>
                  <a:lnTo>
                    <a:pt x="60473" y="33803"/>
                  </a:lnTo>
                  <a:lnTo>
                    <a:pt x="27501" y="64576"/>
                  </a:lnTo>
                  <a:lnTo>
                    <a:pt x="13414" y="84570"/>
                  </a:lnTo>
                  <a:lnTo>
                    <a:pt x="1915" y="114082"/>
                  </a:lnTo>
                  <a:lnTo>
                    <a:pt x="0" y="135927"/>
                  </a:lnTo>
                  <a:lnTo>
                    <a:pt x="2553" y="147930"/>
                  </a:lnTo>
                  <a:lnTo>
                    <a:pt x="12795" y="164207"/>
                  </a:lnTo>
                  <a:lnTo>
                    <a:pt x="30599" y="179754"/>
                  </a:lnTo>
                  <a:lnTo>
                    <a:pt x="51961" y="191040"/>
                  </a:lnTo>
                  <a:lnTo>
                    <a:pt x="82468" y="199746"/>
                  </a:lnTo>
                  <a:lnTo>
                    <a:pt x="114272" y="203643"/>
                  </a:lnTo>
                  <a:lnTo>
                    <a:pt x="145145" y="204797"/>
                  </a:lnTo>
                  <a:lnTo>
                    <a:pt x="179787" y="201094"/>
                  </a:lnTo>
                  <a:lnTo>
                    <a:pt x="217251" y="192258"/>
                  </a:lnTo>
                  <a:lnTo>
                    <a:pt x="252799" y="179841"/>
                  </a:lnTo>
                  <a:lnTo>
                    <a:pt x="264691" y="17480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177"/>
            <p:cNvSpPr/>
            <p:nvPr/>
          </p:nvSpPr>
          <p:spPr>
            <a:xfrm>
              <a:off x="6263733" y="2133600"/>
              <a:ext cx="159928" cy="38101"/>
            </a:xfrm>
            <a:custGeom>
              <a:avLst/>
              <a:gdLst/>
              <a:ahLst/>
              <a:cxnLst/>
              <a:rect l="0" t="0" r="0" b="0"/>
              <a:pathLst>
                <a:path w="159928" h="38101">
                  <a:moveTo>
                    <a:pt x="7527" y="38100"/>
                  </a:moveTo>
                  <a:lnTo>
                    <a:pt x="0" y="38100"/>
                  </a:lnTo>
                  <a:lnTo>
                    <a:pt x="3979" y="34054"/>
                  </a:lnTo>
                  <a:lnTo>
                    <a:pt x="10466" y="32068"/>
                  </a:lnTo>
                  <a:lnTo>
                    <a:pt x="40244" y="24605"/>
                  </a:lnTo>
                  <a:lnTo>
                    <a:pt x="74792" y="15083"/>
                  </a:lnTo>
                  <a:lnTo>
                    <a:pt x="110372" y="9094"/>
                  </a:lnTo>
                  <a:lnTo>
                    <a:pt x="143513" y="1782"/>
                  </a:lnTo>
                  <a:lnTo>
                    <a:pt x="15992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178"/>
            <p:cNvSpPr/>
            <p:nvPr/>
          </p:nvSpPr>
          <p:spPr>
            <a:xfrm>
              <a:off x="6324600" y="1981200"/>
              <a:ext cx="45720" cy="350521"/>
            </a:xfrm>
            <a:custGeom>
              <a:avLst/>
              <a:gdLst/>
              <a:ahLst/>
              <a:cxnLst/>
              <a:rect l="0" t="0" r="0" b="0"/>
              <a:pathLst>
                <a:path w="45720" h="350521">
                  <a:moveTo>
                    <a:pt x="45719" y="0"/>
                  </a:moveTo>
                  <a:lnTo>
                    <a:pt x="45719" y="11351"/>
                  </a:lnTo>
                  <a:lnTo>
                    <a:pt x="38805" y="41853"/>
                  </a:lnTo>
                  <a:lnTo>
                    <a:pt x="38239" y="71579"/>
                  </a:lnTo>
                  <a:lnTo>
                    <a:pt x="38141" y="102206"/>
                  </a:lnTo>
                  <a:lnTo>
                    <a:pt x="35854" y="138092"/>
                  </a:lnTo>
                  <a:lnTo>
                    <a:pt x="32868" y="163821"/>
                  </a:lnTo>
                  <a:lnTo>
                    <a:pt x="31541" y="192189"/>
                  </a:lnTo>
                  <a:lnTo>
                    <a:pt x="28694" y="221730"/>
                  </a:lnTo>
                  <a:lnTo>
                    <a:pt x="24606" y="250100"/>
                  </a:lnTo>
                  <a:lnTo>
                    <a:pt x="18391" y="284265"/>
                  </a:lnTo>
                  <a:lnTo>
                    <a:pt x="13604" y="316736"/>
                  </a:lnTo>
                  <a:lnTo>
                    <a:pt x="5888" y="341941"/>
                  </a:lnTo>
                  <a:lnTo>
                    <a:pt x="0" y="3505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79"/>
            <p:cNvSpPr/>
            <p:nvPr/>
          </p:nvSpPr>
          <p:spPr>
            <a:xfrm>
              <a:off x="6043458" y="2186940"/>
              <a:ext cx="157257" cy="151377"/>
            </a:xfrm>
            <a:custGeom>
              <a:avLst/>
              <a:gdLst/>
              <a:ahLst/>
              <a:cxnLst/>
              <a:rect l="0" t="0" r="0" b="0"/>
              <a:pathLst>
                <a:path w="157257" h="151377">
                  <a:moveTo>
                    <a:pt x="98261" y="0"/>
                  </a:moveTo>
                  <a:lnTo>
                    <a:pt x="71770" y="846"/>
                  </a:lnTo>
                  <a:lnTo>
                    <a:pt x="37238" y="15438"/>
                  </a:lnTo>
                  <a:lnTo>
                    <a:pt x="32179" y="17912"/>
                  </a:lnTo>
                  <a:lnTo>
                    <a:pt x="24301" y="27434"/>
                  </a:lnTo>
                  <a:lnTo>
                    <a:pt x="5266" y="61562"/>
                  </a:lnTo>
                  <a:lnTo>
                    <a:pt x="0" y="99139"/>
                  </a:lnTo>
                  <a:lnTo>
                    <a:pt x="4072" y="114335"/>
                  </a:lnTo>
                  <a:lnTo>
                    <a:pt x="15884" y="134912"/>
                  </a:lnTo>
                  <a:lnTo>
                    <a:pt x="20484" y="140741"/>
                  </a:lnTo>
                  <a:lnTo>
                    <a:pt x="32367" y="147218"/>
                  </a:lnTo>
                  <a:lnTo>
                    <a:pt x="64737" y="151376"/>
                  </a:lnTo>
                  <a:lnTo>
                    <a:pt x="97660" y="146114"/>
                  </a:lnTo>
                  <a:lnTo>
                    <a:pt x="120097" y="138496"/>
                  </a:lnTo>
                  <a:lnTo>
                    <a:pt x="136998" y="125890"/>
                  </a:lnTo>
                  <a:lnTo>
                    <a:pt x="147745" y="110584"/>
                  </a:lnTo>
                  <a:lnTo>
                    <a:pt x="155445" y="90339"/>
                  </a:lnTo>
                  <a:lnTo>
                    <a:pt x="157256" y="69100"/>
                  </a:lnTo>
                  <a:lnTo>
                    <a:pt x="154679" y="57240"/>
                  </a:lnTo>
                  <a:lnTo>
                    <a:pt x="144423" y="41042"/>
                  </a:lnTo>
                  <a:lnTo>
                    <a:pt x="109296" y="16756"/>
                  </a:lnTo>
                  <a:lnTo>
                    <a:pt x="96393" y="11680"/>
                  </a:lnTo>
                  <a:lnTo>
                    <a:pt x="83885" y="8577"/>
                  </a:lnTo>
                  <a:lnTo>
                    <a:pt x="66024" y="1296"/>
                  </a:lnTo>
                  <a:lnTo>
                    <a:pt x="5254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80"/>
            <p:cNvSpPr/>
            <p:nvPr/>
          </p:nvSpPr>
          <p:spPr>
            <a:xfrm>
              <a:off x="5710532" y="2165221"/>
              <a:ext cx="261678" cy="371140"/>
            </a:xfrm>
            <a:custGeom>
              <a:avLst/>
              <a:gdLst/>
              <a:ahLst/>
              <a:cxnLst/>
              <a:rect l="0" t="0" r="0" b="0"/>
              <a:pathLst>
                <a:path w="261678" h="371140">
                  <a:moveTo>
                    <a:pt x="194968" y="29338"/>
                  </a:moveTo>
                  <a:lnTo>
                    <a:pt x="169791" y="6420"/>
                  </a:lnTo>
                  <a:lnTo>
                    <a:pt x="165483" y="3899"/>
                  </a:lnTo>
                  <a:lnTo>
                    <a:pt x="147285" y="352"/>
                  </a:lnTo>
                  <a:lnTo>
                    <a:pt x="112297" y="0"/>
                  </a:lnTo>
                  <a:lnTo>
                    <a:pt x="83643" y="5876"/>
                  </a:lnTo>
                  <a:lnTo>
                    <a:pt x="50775" y="22603"/>
                  </a:lnTo>
                  <a:lnTo>
                    <a:pt x="36055" y="33118"/>
                  </a:lnTo>
                  <a:lnTo>
                    <a:pt x="7487" y="67936"/>
                  </a:lnTo>
                  <a:lnTo>
                    <a:pt x="1576" y="80642"/>
                  </a:lnTo>
                  <a:lnTo>
                    <a:pt x="0" y="86401"/>
                  </a:lnTo>
                  <a:lnTo>
                    <a:pt x="507" y="97315"/>
                  </a:lnTo>
                  <a:lnTo>
                    <a:pt x="7731" y="118119"/>
                  </a:lnTo>
                  <a:lnTo>
                    <a:pt x="10876" y="121546"/>
                  </a:lnTo>
                  <a:lnTo>
                    <a:pt x="18887" y="125353"/>
                  </a:lnTo>
                  <a:lnTo>
                    <a:pt x="51082" y="127997"/>
                  </a:lnTo>
                  <a:lnTo>
                    <a:pt x="66672" y="126527"/>
                  </a:lnTo>
                  <a:lnTo>
                    <a:pt x="102017" y="111785"/>
                  </a:lnTo>
                  <a:lnTo>
                    <a:pt x="133709" y="92567"/>
                  </a:lnTo>
                  <a:lnTo>
                    <a:pt x="169095" y="62335"/>
                  </a:lnTo>
                  <a:lnTo>
                    <a:pt x="186616" y="42986"/>
                  </a:lnTo>
                  <a:lnTo>
                    <a:pt x="194823" y="29575"/>
                  </a:lnTo>
                  <a:lnTo>
                    <a:pt x="194965" y="63595"/>
                  </a:lnTo>
                  <a:lnTo>
                    <a:pt x="197225" y="91045"/>
                  </a:lnTo>
                  <a:lnTo>
                    <a:pt x="205514" y="113380"/>
                  </a:lnTo>
                  <a:lnTo>
                    <a:pt x="219440" y="147727"/>
                  </a:lnTo>
                  <a:lnTo>
                    <a:pt x="231758" y="177117"/>
                  </a:lnTo>
                  <a:lnTo>
                    <a:pt x="242087" y="207275"/>
                  </a:lnTo>
                  <a:lnTo>
                    <a:pt x="250509" y="237659"/>
                  </a:lnTo>
                  <a:lnTo>
                    <a:pt x="260095" y="272183"/>
                  </a:lnTo>
                  <a:lnTo>
                    <a:pt x="261677" y="295743"/>
                  </a:lnTo>
                  <a:lnTo>
                    <a:pt x="259048" y="311148"/>
                  </a:lnTo>
                  <a:lnTo>
                    <a:pt x="248762" y="330055"/>
                  </a:lnTo>
                  <a:lnTo>
                    <a:pt x="230944" y="346381"/>
                  </a:lnTo>
                  <a:lnTo>
                    <a:pt x="201321" y="360985"/>
                  </a:lnTo>
                  <a:lnTo>
                    <a:pt x="172673" y="368528"/>
                  </a:lnTo>
                  <a:lnTo>
                    <a:pt x="139443" y="371139"/>
                  </a:lnTo>
                  <a:lnTo>
                    <a:pt x="104601" y="369764"/>
                  </a:lnTo>
                  <a:lnTo>
                    <a:pt x="77305" y="361590"/>
                  </a:lnTo>
                  <a:lnTo>
                    <a:pt x="61690" y="351822"/>
                  </a:lnTo>
                  <a:lnTo>
                    <a:pt x="50187" y="3417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81"/>
            <p:cNvSpPr/>
            <p:nvPr/>
          </p:nvSpPr>
          <p:spPr>
            <a:xfrm>
              <a:off x="5554980" y="2164079"/>
              <a:ext cx="76201" cy="350522"/>
            </a:xfrm>
            <a:custGeom>
              <a:avLst/>
              <a:gdLst/>
              <a:ahLst/>
              <a:cxnLst/>
              <a:rect l="0" t="0" r="0" b="0"/>
              <a:pathLst>
                <a:path w="76201" h="350522">
                  <a:moveTo>
                    <a:pt x="76200" y="0"/>
                  </a:moveTo>
                  <a:lnTo>
                    <a:pt x="76200" y="4046"/>
                  </a:lnTo>
                  <a:lnTo>
                    <a:pt x="75353" y="5237"/>
                  </a:lnTo>
                  <a:lnTo>
                    <a:pt x="73942" y="6032"/>
                  </a:lnTo>
                  <a:lnTo>
                    <a:pt x="72154" y="6561"/>
                  </a:lnTo>
                  <a:lnTo>
                    <a:pt x="70963" y="7761"/>
                  </a:lnTo>
                  <a:lnTo>
                    <a:pt x="69638" y="11352"/>
                  </a:lnTo>
                  <a:lnTo>
                    <a:pt x="64627" y="46717"/>
                  </a:lnTo>
                  <a:lnTo>
                    <a:pt x="60837" y="82481"/>
                  </a:lnTo>
                  <a:lnTo>
                    <a:pt x="55090" y="112963"/>
                  </a:lnTo>
                  <a:lnTo>
                    <a:pt x="48026" y="149276"/>
                  </a:lnTo>
                  <a:lnTo>
                    <a:pt x="43075" y="177259"/>
                  </a:lnTo>
                  <a:lnTo>
                    <a:pt x="31484" y="213482"/>
                  </a:lnTo>
                  <a:lnTo>
                    <a:pt x="21370" y="249709"/>
                  </a:lnTo>
                  <a:lnTo>
                    <a:pt x="10367" y="287709"/>
                  </a:lnTo>
                  <a:lnTo>
                    <a:pt x="1532" y="323372"/>
                  </a:lnTo>
                  <a:lnTo>
                    <a:pt x="0" y="3505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82"/>
            <p:cNvSpPr/>
            <p:nvPr/>
          </p:nvSpPr>
          <p:spPr>
            <a:xfrm>
              <a:off x="5425439" y="2194559"/>
              <a:ext cx="121922" cy="129542"/>
            </a:xfrm>
            <a:custGeom>
              <a:avLst/>
              <a:gdLst/>
              <a:ahLst/>
              <a:cxnLst/>
              <a:rect l="0" t="0" r="0" b="0"/>
              <a:pathLst>
                <a:path w="121922" h="129542">
                  <a:moveTo>
                    <a:pt x="0" y="0"/>
                  </a:moveTo>
                  <a:lnTo>
                    <a:pt x="0" y="8091"/>
                  </a:lnTo>
                  <a:lnTo>
                    <a:pt x="2258" y="14321"/>
                  </a:lnTo>
                  <a:lnTo>
                    <a:pt x="21957" y="47618"/>
                  </a:lnTo>
                  <a:lnTo>
                    <a:pt x="44384" y="81001"/>
                  </a:lnTo>
                  <a:lnTo>
                    <a:pt x="68739" y="104386"/>
                  </a:lnTo>
                  <a:lnTo>
                    <a:pt x="104150" y="124326"/>
                  </a:lnTo>
                  <a:lnTo>
                    <a:pt x="121921" y="1295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183"/>
            <p:cNvSpPr/>
            <p:nvPr/>
          </p:nvSpPr>
          <p:spPr>
            <a:xfrm>
              <a:off x="5074919" y="2150480"/>
              <a:ext cx="281942" cy="211717"/>
            </a:xfrm>
            <a:custGeom>
              <a:avLst/>
              <a:gdLst/>
              <a:ahLst/>
              <a:cxnLst/>
              <a:rect l="0" t="0" r="0" b="0"/>
              <a:pathLst>
                <a:path w="281942" h="211717">
                  <a:moveTo>
                    <a:pt x="0" y="51699"/>
                  </a:moveTo>
                  <a:lnTo>
                    <a:pt x="10607" y="41093"/>
                  </a:lnTo>
                  <a:lnTo>
                    <a:pt x="46652" y="26260"/>
                  </a:lnTo>
                  <a:lnTo>
                    <a:pt x="83314" y="16132"/>
                  </a:lnTo>
                  <a:lnTo>
                    <a:pt x="117349" y="9364"/>
                  </a:lnTo>
                  <a:lnTo>
                    <a:pt x="149259" y="6136"/>
                  </a:lnTo>
                  <a:lnTo>
                    <a:pt x="179316" y="1040"/>
                  </a:lnTo>
                  <a:lnTo>
                    <a:pt x="203837" y="0"/>
                  </a:lnTo>
                  <a:lnTo>
                    <a:pt x="229051" y="5025"/>
                  </a:lnTo>
                  <a:lnTo>
                    <a:pt x="231440" y="7036"/>
                  </a:lnTo>
                  <a:lnTo>
                    <a:pt x="234096" y="13787"/>
                  </a:lnTo>
                  <a:lnTo>
                    <a:pt x="233019" y="22432"/>
                  </a:lnTo>
                  <a:lnTo>
                    <a:pt x="225394" y="39076"/>
                  </a:lnTo>
                  <a:lnTo>
                    <a:pt x="203602" y="67456"/>
                  </a:lnTo>
                  <a:lnTo>
                    <a:pt x="167908" y="97521"/>
                  </a:lnTo>
                  <a:lnTo>
                    <a:pt x="134888" y="120310"/>
                  </a:lnTo>
                  <a:lnTo>
                    <a:pt x="97859" y="148508"/>
                  </a:lnTo>
                  <a:lnTo>
                    <a:pt x="61116" y="170626"/>
                  </a:lnTo>
                  <a:lnTo>
                    <a:pt x="50658" y="183551"/>
                  </a:lnTo>
                  <a:lnTo>
                    <a:pt x="47183" y="193119"/>
                  </a:lnTo>
                  <a:lnTo>
                    <a:pt x="46371" y="198655"/>
                  </a:lnTo>
                  <a:lnTo>
                    <a:pt x="47848" y="201316"/>
                  </a:lnTo>
                  <a:lnTo>
                    <a:pt x="54003" y="206531"/>
                  </a:lnTo>
                  <a:lnTo>
                    <a:pt x="71035" y="210182"/>
                  </a:lnTo>
                  <a:lnTo>
                    <a:pt x="100392" y="211416"/>
                  </a:lnTo>
                  <a:lnTo>
                    <a:pt x="135667" y="211660"/>
                  </a:lnTo>
                  <a:lnTo>
                    <a:pt x="171391" y="211707"/>
                  </a:lnTo>
                  <a:lnTo>
                    <a:pt x="201019" y="211716"/>
                  </a:lnTo>
                  <a:lnTo>
                    <a:pt x="231247" y="207673"/>
                  </a:lnTo>
                  <a:lnTo>
                    <a:pt x="265377" y="202312"/>
                  </a:lnTo>
                  <a:lnTo>
                    <a:pt x="281941" y="1964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84"/>
            <p:cNvSpPr/>
            <p:nvPr/>
          </p:nvSpPr>
          <p:spPr>
            <a:xfrm>
              <a:off x="4889255" y="1973986"/>
              <a:ext cx="208526" cy="472034"/>
            </a:xfrm>
            <a:custGeom>
              <a:avLst/>
              <a:gdLst/>
              <a:ahLst/>
              <a:cxnLst/>
              <a:rect l="0" t="0" r="0" b="0"/>
              <a:pathLst>
                <a:path w="208526" h="472034">
                  <a:moveTo>
                    <a:pt x="208525" y="14834"/>
                  </a:moveTo>
                  <a:lnTo>
                    <a:pt x="208525" y="967"/>
                  </a:lnTo>
                  <a:lnTo>
                    <a:pt x="207678" y="509"/>
                  </a:lnTo>
                  <a:lnTo>
                    <a:pt x="204479" y="0"/>
                  </a:lnTo>
                  <a:lnTo>
                    <a:pt x="200235" y="2032"/>
                  </a:lnTo>
                  <a:lnTo>
                    <a:pt x="168392" y="32176"/>
                  </a:lnTo>
                  <a:lnTo>
                    <a:pt x="137285" y="63227"/>
                  </a:lnTo>
                  <a:lnTo>
                    <a:pt x="108677" y="94083"/>
                  </a:lnTo>
                  <a:lnTo>
                    <a:pt x="81009" y="130037"/>
                  </a:lnTo>
                  <a:lnTo>
                    <a:pt x="64644" y="155782"/>
                  </a:lnTo>
                  <a:lnTo>
                    <a:pt x="48904" y="184157"/>
                  </a:lnTo>
                  <a:lnTo>
                    <a:pt x="33442" y="211444"/>
                  </a:lnTo>
                  <a:lnTo>
                    <a:pt x="19797" y="238529"/>
                  </a:lnTo>
                  <a:lnTo>
                    <a:pt x="10910" y="267501"/>
                  </a:lnTo>
                  <a:lnTo>
                    <a:pt x="4138" y="295052"/>
                  </a:lnTo>
                  <a:lnTo>
                    <a:pt x="0" y="320562"/>
                  </a:lnTo>
                  <a:lnTo>
                    <a:pt x="2430" y="353963"/>
                  </a:lnTo>
                  <a:lnTo>
                    <a:pt x="8512" y="384462"/>
                  </a:lnTo>
                  <a:lnTo>
                    <a:pt x="20411" y="417953"/>
                  </a:lnTo>
                  <a:lnTo>
                    <a:pt x="38816" y="444982"/>
                  </a:lnTo>
                  <a:lnTo>
                    <a:pt x="57769" y="457339"/>
                  </a:lnTo>
                  <a:lnTo>
                    <a:pt x="86929" y="468253"/>
                  </a:lnTo>
                  <a:lnTo>
                    <a:pt x="117084" y="47203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6" name="SMARTInkShape-Group33"/>
          <p:cNvGrpSpPr/>
          <p:nvPr/>
        </p:nvGrpSpPr>
        <p:grpSpPr>
          <a:xfrm>
            <a:off x="3368040" y="5212080"/>
            <a:ext cx="6172200" cy="1027665"/>
            <a:chOff x="3368040" y="5212080"/>
            <a:chExt cx="6172200" cy="1027665"/>
          </a:xfrm>
        </p:grpSpPr>
        <p:sp>
          <p:nvSpPr>
            <p:cNvPr id="15" name="SMARTInkShape-185"/>
            <p:cNvSpPr/>
            <p:nvPr/>
          </p:nvSpPr>
          <p:spPr>
            <a:xfrm>
              <a:off x="3729409" y="5242560"/>
              <a:ext cx="133932" cy="365760"/>
            </a:xfrm>
            <a:custGeom>
              <a:avLst/>
              <a:gdLst/>
              <a:ahLst/>
              <a:cxnLst/>
              <a:rect l="0" t="0" r="0" b="0"/>
              <a:pathLst>
                <a:path w="133932" h="365760">
                  <a:moveTo>
                    <a:pt x="4391" y="0"/>
                  </a:moveTo>
                  <a:lnTo>
                    <a:pt x="3544" y="19927"/>
                  </a:lnTo>
                  <a:lnTo>
                    <a:pt x="0" y="39488"/>
                  </a:lnTo>
                  <a:lnTo>
                    <a:pt x="3273" y="73369"/>
                  </a:lnTo>
                  <a:lnTo>
                    <a:pt x="4060" y="110356"/>
                  </a:lnTo>
                  <a:lnTo>
                    <a:pt x="5090" y="138794"/>
                  </a:lnTo>
                  <a:lnTo>
                    <a:pt x="8370" y="168366"/>
                  </a:lnTo>
                  <a:lnTo>
                    <a:pt x="12650" y="198442"/>
                  </a:lnTo>
                  <a:lnTo>
                    <a:pt x="16528" y="227896"/>
                  </a:lnTo>
                  <a:lnTo>
                    <a:pt x="18252" y="255098"/>
                  </a:lnTo>
                  <a:lnTo>
                    <a:pt x="15177" y="290168"/>
                  </a:lnTo>
                  <a:lnTo>
                    <a:pt x="12636" y="325428"/>
                  </a:lnTo>
                  <a:lnTo>
                    <a:pt x="12021" y="363221"/>
                  </a:lnTo>
                  <a:lnTo>
                    <a:pt x="12018" y="364067"/>
                  </a:lnTo>
                  <a:lnTo>
                    <a:pt x="12011" y="329107"/>
                  </a:lnTo>
                  <a:lnTo>
                    <a:pt x="16056" y="301183"/>
                  </a:lnTo>
                  <a:lnTo>
                    <a:pt x="22617" y="267416"/>
                  </a:lnTo>
                  <a:lnTo>
                    <a:pt x="29922" y="234644"/>
                  </a:lnTo>
                  <a:lnTo>
                    <a:pt x="41494" y="203485"/>
                  </a:lnTo>
                  <a:lnTo>
                    <a:pt x="65554" y="169015"/>
                  </a:lnTo>
                  <a:lnTo>
                    <a:pt x="74754" y="159784"/>
                  </a:lnTo>
                  <a:lnTo>
                    <a:pt x="81666" y="155681"/>
                  </a:lnTo>
                  <a:lnTo>
                    <a:pt x="90316" y="153372"/>
                  </a:lnTo>
                  <a:lnTo>
                    <a:pt x="93001" y="153895"/>
                  </a:lnTo>
                  <a:lnTo>
                    <a:pt x="100825" y="158675"/>
                  </a:lnTo>
                  <a:lnTo>
                    <a:pt x="108505" y="166301"/>
                  </a:lnTo>
                  <a:lnTo>
                    <a:pt x="113599" y="174382"/>
                  </a:lnTo>
                  <a:lnTo>
                    <a:pt x="117182" y="192497"/>
                  </a:lnTo>
                  <a:lnTo>
                    <a:pt x="118392" y="222221"/>
                  </a:lnTo>
                  <a:lnTo>
                    <a:pt x="118632" y="257568"/>
                  </a:lnTo>
                  <a:lnTo>
                    <a:pt x="118679" y="293306"/>
                  </a:lnTo>
                  <a:lnTo>
                    <a:pt x="124720" y="326480"/>
                  </a:lnTo>
                  <a:lnTo>
                    <a:pt x="126948" y="352057"/>
                  </a:lnTo>
                  <a:lnTo>
                    <a:pt x="133931" y="3657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186"/>
            <p:cNvSpPr/>
            <p:nvPr/>
          </p:nvSpPr>
          <p:spPr>
            <a:xfrm>
              <a:off x="3482340" y="5342249"/>
              <a:ext cx="160020" cy="241533"/>
            </a:xfrm>
            <a:custGeom>
              <a:avLst/>
              <a:gdLst/>
              <a:ahLst/>
              <a:cxnLst/>
              <a:rect l="0" t="0" r="0" b="0"/>
              <a:pathLst>
                <a:path w="160020" h="241533">
                  <a:moveTo>
                    <a:pt x="0" y="60331"/>
                  </a:moveTo>
                  <a:lnTo>
                    <a:pt x="2257" y="93464"/>
                  </a:lnTo>
                  <a:lnTo>
                    <a:pt x="6913" y="130106"/>
                  </a:lnTo>
                  <a:lnTo>
                    <a:pt x="9738" y="165491"/>
                  </a:lnTo>
                  <a:lnTo>
                    <a:pt x="14153" y="197190"/>
                  </a:lnTo>
                  <a:lnTo>
                    <a:pt x="15197" y="234712"/>
                  </a:lnTo>
                  <a:lnTo>
                    <a:pt x="15231" y="241532"/>
                  </a:lnTo>
                  <a:lnTo>
                    <a:pt x="17497" y="203695"/>
                  </a:lnTo>
                  <a:lnTo>
                    <a:pt x="21800" y="166261"/>
                  </a:lnTo>
                  <a:lnTo>
                    <a:pt x="26591" y="130476"/>
                  </a:lnTo>
                  <a:lnTo>
                    <a:pt x="37418" y="97107"/>
                  </a:lnTo>
                  <a:lnTo>
                    <a:pt x="47305" y="65771"/>
                  </a:lnTo>
                  <a:lnTo>
                    <a:pt x="63468" y="31772"/>
                  </a:lnTo>
                  <a:lnTo>
                    <a:pt x="73744" y="14239"/>
                  </a:lnTo>
                  <a:lnTo>
                    <a:pt x="86291" y="4152"/>
                  </a:lnTo>
                  <a:lnTo>
                    <a:pt x="97211" y="0"/>
                  </a:lnTo>
                  <a:lnTo>
                    <a:pt x="106602" y="3602"/>
                  </a:lnTo>
                  <a:lnTo>
                    <a:pt x="113136" y="10000"/>
                  </a:lnTo>
                  <a:lnTo>
                    <a:pt x="118016" y="18488"/>
                  </a:lnTo>
                  <a:lnTo>
                    <a:pt x="125451" y="50817"/>
                  </a:lnTo>
                  <a:lnTo>
                    <a:pt x="132373" y="79054"/>
                  </a:lnTo>
                  <a:lnTo>
                    <a:pt x="139786" y="112915"/>
                  </a:lnTo>
                  <a:lnTo>
                    <a:pt x="143300" y="145714"/>
                  </a:lnTo>
                  <a:lnTo>
                    <a:pt x="145334" y="181054"/>
                  </a:lnTo>
                  <a:lnTo>
                    <a:pt x="151302" y="216148"/>
                  </a:lnTo>
                  <a:lnTo>
                    <a:pt x="152074" y="228513"/>
                  </a:lnTo>
                  <a:lnTo>
                    <a:pt x="153029" y="230872"/>
                  </a:lnTo>
                  <a:lnTo>
                    <a:pt x="154513" y="232445"/>
                  </a:lnTo>
                  <a:lnTo>
                    <a:pt x="160019" y="23559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187"/>
            <p:cNvSpPr/>
            <p:nvPr/>
          </p:nvSpPr>
          <p:spPr>
            <a:xfrm>
              <a:off x="3375659" y="5227319"/>
              <a:ext cx="7622" cy="7621"/>
            </a:xfrm>
            <a:custGeom>
              <a:avLst/>
              <a:gdLst/>
              <a:ahLst/>
              <a:cxnLst/>
              <a:rect l="0" t="0" r="0" b="0"/>
              <a:pathLst>
                <a:path w="7622" h="7621">
                  <a:moveTo>
                    <a:pt x="7621" y="762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188"/>
            <p:cNvSpPr/>
            <p:nvPr/>
          </p:nvSpPr>
          <p:spPr>
            <a:xfrm>
              <a:off x="3368040" y="5372100"/>
              <a:ext cx="22861" cy="175261"/>
            </a:xfrm>
            <a:custGeom>
              <a:avLst/>
              <a:gdLst/>
              <a:ahLst/>
              <a:cxnLst/>
              <a:rect l="0" t="0" r="0" b="0"/>
              <a:pathLst>
                <a:path w="22861" h="175261">
                  <a:moveTo>
                    <a:pt x="22860" y="0"/>
                  </a:moveTo>
                  <a:lnTo>
                    <a:pt x="16299" y="0"/>
                  </a:lnTo>
                  <a:lnTo>
                    <a:pt x="13023" y="33134"/>
                  </a:lnTo>
                  <a:lnTo>
                    <a:pt x="8687" y="65529"/>
                  </a:lnTo>
                  <a:lnTo>
                    <a:pt x="7831" y="98457"/>
                  </a:lnTo>
                  <a:lnTo>
                    <a:pt x="7661" y="129421"/>
                  </a:lnTo>
                  <a:lnTo>
                    <a:pt x="7621" y="167240"/>
                  </a:lnTo>
                  <a:lnTo>
                    <a:pt x="7620" y="169913"/>
                  </a:lnTo>
                  <a:lnTo>
                    <a:pt x="6773" y="171695"/>
                  </a:lnTo>
                  <a:lnTo>
                    <a:pt x="5362" y="172883"/>
                  </a:lnTo>
                  <a:lnTo>
                    <a:pt x="0" y="1752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189"/>
            <p:cNvSpPr/>
            <p:nvPr/>
          </p:nvSpPr>
          <p:spPr>
            <a:xfrm>
              <a:off x="3910224" y="5387604"/>
              <a:ext cx="326496" cy="235438"/>
            </a:xfrm>
            <a:custGeom>
              <a:avLst/>
              <a:gdLst/>
              <a:ahLst/>
              <a:cxnLst/>
              <a:rect l="0" t="0" r="0" b="0"/>
              <a:pathLst>
                <a:path w="326496" h="235438">
                  <a:moveTo>
                    <a:pt x="29316" y="75935"/>
                  </a:moveTo>
                  <a:lnTo>
                    <a:pt x="25271" y="79980"/>
                  </a:lnTo>
                  <a:lnTo>
                    <a:pt x="23284" y="84224"/>
                  </a:lnTo>
                  <a:lnTo>
                    <a:pt x="22755" y="86542"/>
                  </a:lnTo>
                  <a:lnTo>
                    <a:pt x="23248" y="88933"/>
                  </a:lnTo>
                  <a:lnTo>
                    <a:pt x="27866" y="98854"/>
                  </a:lnTo>
                  <a:lnTo>
                    <a:pt x="28349" y="101374"/>
                  </a:lnTo>
                  <a:lnTo>
                    <a:pt x="29518" y="103055"/>
                  </a:lnTo>
                  <a:lnTo>
                    <a:pt x="31144" y="104175"/>
                  </a:lnTo>
                  <a:lnTo>
                    <a:pt x="36055" y="105420"/>
                  </a:lnTo>
                  <a:lnTo>
                    <a:pt x="57808" y="106285"/>
                  </a:lnTo>
                  <a:lnTo>
                    <a:pt x="77685" y="100306"/>
                  </a:lnTo>
                  <a:lnTo>
                    <a:pt x="87784" y="95798"/>
                  </a:lnTo>
                  <a:lnTo>
                    <a:pt x="95660" y="88715"/>
                  </a:lnTo>
                  <a:lnTo>
                    <a:pt x="107614" y="70369"/>
                  </a:lnTo>
                  <a:lnTo>
                    <a:pt x="111499" y="55471"/>
                  </a:lnTo>
                  <a:lnTo>
                    <a:pt x="112992" y="25122"/>
                  </a:lnTo>
                  <a:lnTo>
                    <a:pt x="108556" y="14970"/>
                  </a:lnTo>
                  <a:lnTo>
                    <a:pt x="105003" y="9892"/>
                  </a:lnTo>
                  <a:lnTo>
                    <a:pt x="96539" y="4249"/>
                  </a:lnTo>
                  <a:lnTo>
                    <a:pt x="82254" y="1073"/>
                  </a:lnTo>
                  <a:lnTo>
                    <a:pt x="62256" y="0"/>
                  </a:lnTo>
                  <a:lnTo>
                    <a:pt x="52140" y="4369"/>
                  </a:lnTo>
                  <a:lnTo>
                    <a:pt x="42847" y="11955"/>
                  </a:lnTo>
                  <a:lnTo>
                    <a:pt x="19295" y="46640"/>
                  </a:lnTo>
                  <a:lnTo>
                    <a:pt x="6984" y="78427"/>
                  </a:lnTo>
                  <a:lnTo>
                    <a:pt x="445" y="113023"/>
                  </a:lnTo>
                  <a:lnTo>
                    <a:pt x="0" y="143469"/>
                  </a:lnTo>
                  <a:lnTo>
                    <a:pt x="3022" y="155621"/>
                  </a:lnTo>
                  <a:lnTo>
                    <a:pt x="11703" y="166667"/>
                  </a:lnTo>
                  <a:lnTo>
                    <a:pt x="39163" y="190989"/>
                  </a:lnTo>
                  <a:lnTo>
                    <a:pt x="49497" y="194804"/>
                  </a:lnTo>
                  <a:lnTo>
                    <a:pt x="68880" y="196951"/>
                  </a:lnTo>
                  <a:lnTo>
                    <a:pt x="105708" y="189447"/>
                  </a:lnTo>
                  <a:lnTo>
                    <a:pt x="136034" y="175875"/>
                  </a:lnTo>
                  <a:lnTo>
                    <a:pt x="165636" y="156041"/>
                  </a:lnTo>
                  <a:lnTo>
                    <a:pt x="193962" y="120640"/>
                  </a:lnTo>
                  <a:lnTo>
                    <a:pt x="219651" y="98941"/>
                  </a:lnTo>
                  <a:lnTo>
                    <a:pt x="219811" y="120757"/>
                  </a:lnTo>
                  <a:lnTo>
                    <a:pt x="213784" y="155278"/>
                  </a:lnTo>
                  <a:lnTo>
                    <a:pt x="211558" y="192029"/>
                  </a:lnTo>
                  <a:lnTo>
                    <a:pt x="204453" y="223946"/>
                  </a:lnTo>
                  <a:lnTo>
                    <a:pt x="197298" y="235437"/>
                  </a:lnTo>
                  <a:lnTo>
                    <a:pt x="196964" y="203379"/>
                  </a:lnTo>
                  <a:lnTo>
                    <a:pt x="197804" y="168497"/>
                  </a:lnTo>
                  <a:lnTo>
                    <a:pt x="203040" y="139016"/>
                  </a:lnTo>
                  <a:lnTo>
                    <a:pt x="209953" y="108831"/>
                  </a:lnTo>
                  <a:lnTo>
                    <a:pt x="219874" y="72806"/>
                  </a:lnTo>
                  <a:lnTo>
                    <a:pt x="225768" y="60151"/>
                  </a:lnTo>
                  <a:lnTo>
                    <a:pt x="247898" y="28697"/>
                  </a:lnTo>
                  <a:lnTo>
                    <a:pt x="256568" y="21639"/>
                  </a:lnTo>
                  <a:lnTo>
                    <a:pt x="266066" y="17936"/>
                  </a:lnTo>
                  <a:lnTo>
                    <a:pt x="300960" y="15091"/>
                  </a:lnTo>
                  <a:lnTo>
                    <a:pt x="326495" y="1497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190"/>
            <p:cNvSpPr/>
            <p:nvPr/>
          </p:nvSpPr>
          <p:spPr>
            <a:xfrm>
              <a:off x="4297680" y="5455919"/>
              <a:ext cx="38101" cy="198121"/>
            </a:xfrm>
            <a:custGeom>
              <a:avLst/>
              <a:gdLst/>
              <a:ahLst/>
              <a:cxnLst/>
              <a:rect l="0" t="0" r="0" b="0"/>
              <a:pathLst>
                <a:path w="38101" h="198121">
                  <a:moveTo>
                    <a:pt x="38100" y="0"/>
                  </a:moveTo>
                  <a:lnTo>
                    <a:pt x="37253" y="19081"/>
                  </a:lnTo>
                  <a:lnTo>
                    <a:pt x="32068" y="42873"/>
                  </a:lnTo>
                  <a:lnTo>
                    <a:pt x="30793" y="79683"/>
                  </a:lnTo>
                  <a:lnTo>
                    <a:pt x="26527" y="109500"/>
                  </a:lnTo>
                  <a:lnTo>
                    <a:pt x="18348" y="143832"/>
                  </a:lnTo>
                  <a:lnTo>
                    <a:pt x="11604" y="178710"/>
                  </a:lnTo>
                  <a:lnTo>
                    <a:pt x="7560" y="193409"/>
                  </a:lnTo>
                  <a:lnTo>
                    <a:pt x="5886" y="194979"/>
                  </a:lnTo>
                  <a:lnTo>
                    <a:pt x="0" y="1981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191"/>
            <p:cNvSpPr/>
            <p:nvPr/>
          </p:nvSpPr>
          <p:spPr>
            <a:xfrm>
              <a:off x="4351019" y="5334000"/>
              <a:ext cx="7622" cy="15240"/>
            </a:xfrm>
            <a:custGeom>
              <a:avLst/>
              <a:gdLst/>
              <a:ahLst/>
              <a:cxnLst/>
              <a:rect l="0" t="0" r="0" b="0"/>
              <a:pathLst>
                <a:path w="7622" h="15240">
                  <a:moveTo>
                    <a:pt x="0" y="0"/>
                  </a:moveTo>
                  <a:lnTo>
                    <a:pt x="0" y="4045"/>
                  </a:lnTo>
                  <a:lnTo>
                    <a:pt x="847" y="5236"/>
                  </a:lnTo>
                  <a:lnTo>
                    <a:pt x="2258" y="6031"/>
                  </a:lnTo>
                  <a:lnTo>
                    <a:pt x="4046" y="6560"/>
                  </a:lnTo>
                  <a:lnTo>
                    <a:pt x="5237" y="7760"/>
                  </a:lnTo>
                  <a:lnTo>
                    <a:pt x="7621"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192"/>
            <p:cNvSpPr/>
            <p:nvPr/>
          </p:nvSpPr>
          <p:spPr>
            <a:xfrm>
              <a:off x="4465319" y="5212080"/>
              <a:ext cx="15241" cy="419101"/>
            </a:xfrm>
            <a:custGeom>
              <a:avLst/>
              <a:gdLst/>
              <a:ahLst/>
              <a:cxnLst/>
              <a:rect l="0" t="0" r="0" b="0"/>
              <a:pathLst>
                <a:path w="15241" h="419101">
                  <a:moveTo>
                    <a:pt x="15240" y="0"/>
                  </a:moveTo>
                  <a:lnTo>
                    <a:pt x="15240" y="35723"/>
                  </a:lnTo>
                  <a:lnTo>
                    <a:pt x="15240" y="72155"/>
                  </a:lnTo>
                  <a:lnTo>
                    <a:pt x="15240" y="105952"/>
                  </a:lnTo>
                  <a:lnTo>
                    <a:pt x="15240" y="132603"/>
                  </a:lnTo>
                  <a:lnTo>
                    <a:pt x="15240" y="161381"/>
                  </a:lnTo>
                  <a:lnTo>
                    <a:pt x="15240" y="191104"/>
                  </a:lnTo>
                  <a:lnTo>
                    <a:pt x="15240" y="221248"/>
                  </a:lnTo>
                  <a:lnTo>
                    <a:pt x="15240" y="251579"/>
                  </a:lnTo>
                  <a:lnTo>
                    <a:pt x="15240" y="281993"/>
                  </a:lnTo>
                  <a:lnTo>
                    <a:pt x="12983" y="310186"/>
                  </a:lnTo>
                  <a:lnTo>
                    <a:pt x="6952" y="347600"/>
                  </a:lnTo>
                  <a:lnTo>
                    <a:pt x="1374" y="382493"/>
                  </a:lnTo>
                  <a:lnTo>
                    <a:pt x="0" y="419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193"/>
            <p:cNvSpPr/>
            <p:nvPr/>
          </p:nvSpPr>
          <p:spPr>
            <a:xfrm>
              <a:off x="4419693" y="5440680"/>
              <a:ext cx="106588" cy="15240"/>
            </a:xfrm>
            <a:custGeom>
              <a:avLst/>
              <a:gdLst/>
              <a:ahLst/>
              <a:cxnLst/>
              <a:rect l="0" t="0" r="0" b="0"/>
              <a:pathLst>
                <a:path w="106588" h="15240">
                  <a:moveTo>
                    <a:pt x="7526" y="0"/>
                  </a:moveTo>
                  <a:lnTo>
                    <a:pt x="0" y="0"/>
                  </a:lnTo>
                  <a:lnTo>
                    <a:pt x="3979" y="4045"/>
                  </a:lnTo>
                  <a:lnTo>
                    <a:pt x="8208" y="6030"/>
                  </a:lnTo>
                  <a:lnTo>
                    <a:pt x="39997" y="14088"/>
                  </a:lnTo>
                  <a:lnTo>
                    <a:pt x="69726" y="15012"/>
                  </a:lnTo>
                  <a:lnTo>
                    <a:pt x="106587"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194"/>
            <p:cNvSpPr/>
            <p:nvPr/>
          </p:nvSpPr>
          <p:spPr>
            <a:xfrm>
              <a:off x="4587554" y="5404188"/>
              <a:ext cx="121111" cy="211752"/>
            </a:xfrm>
            <a:custGeom>
              <a:avLst/>
              <a:gdLst/>
              <a:ahLst/>
              <a:cxnLst/>
              <a:rect l="0" t="0" r="0" b="0"/>
              <a:pathLst>
                <a:path w="121111" h="211752">
                  <a:moveTo>
                    <a:pt x="7305" y="66972"/>
                  </a:moveTo>
                  <a:lnTo>
                    <a:pt x="745" y="66972"/>
                  </a:lnTo>
                  <a:lnTo>
                    <a:pt x="392" y="67818"/>
                  </a:lnTo>
                  <a:lnTo>
                    <a:pt x="0" y="71017"/>
                  </a:lnTo>
                  <a:lnTo>
                    <a:pt x="2083" y="75260"/>
                  </a:lnTo>
                  <a:lnTo>
                    <a:pt x="3824" y="77578"/>
                  </a:lnTo>
                  <a:lnTo>
                    <a:pt x="8016" y="80152"/>
                  </a:lnTo>
                  <a:lnTo>
                    <a:pt x="35733" y="88652"/>
                  </a:lnTo>
                  <a:lnTo>
                    <a:pt x="68998" y="81387"/>
                  </a:lnTo>
                  <a:lnTo>
                    <a:pt x="94845" y="71889"/>
                  </a:lnTo>
                  <a:lnTo>
                    <a:pt x="103503" y="64642"/>
                  </a:lnTo>
                  <a:lnTo>
                    <a:pt x="115960" y="46191"/>
                  </a:lnTo>
                  <a:lnTo>
                    <a:pt x="119933" y="35320"/>
                  </a:lnTo>
                  <a:lnTo>
                    <a:pt x="121110" y="22692"/>
                  </a:lnTo>
                  <a:lnTo>
                    <a:pt x="119127" y="15400"/>
                  </a:lnTo>
                  <a:lnTo>
                    <a:pt x="110956" y="3821"/>
                  </a:lnTo>
                  <a:lnTo>
                    <a:pt x="106148" y="805"/>
                  </a:lnTo>
                  <a:lnTo>
                    <a:pt x="103681" y="0"/>
                  </a:lnTo>
                  <a:lnTo>
                    <a:pt x="96423" y="1364"/>
                  </a:lnTo>
                  <a:lnTo>
                    <a:pt x="63050" y="16345"/>
                  </a:lnTo>
                  <a:lnTo>
                    <a:pt x="47905" y="27888"/>
                  </a:lnTo>
                  <a:lnTo>
                    <a:pt x="22540" y="60226"/>
                  </a:lnTo>
                  <a:lnTo>
                    <a:pt x="6269" y="90004"/>
                  </a:lnTo>
                  <a:lnTo>
                    <a:pt x="986" y="124736"/>
                  </a:lnTo>
                  <a:lnTo>
                    <a:pt x="917" y="144859"/>
                  </a:lnTo>
                  <a:lnTo>
                    <a:pt x="10342" y="177449"/>
                  </a:lnTo>
                  <a:lnTo>
                    <a:pt x="17404" y="186063"/>
                  </a:lnTo>
                  <a:lnTo>
                    <a:pt x="27034" y="192715"/>
                  </a:lnTo>
                  <a:lnTo>
                    <a:pt x="61730" y="208254"/>
                  </a:lnTo>
                  <a:lnTo>
                    <a:pt x="75886" y="21175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195"/>
            <p:cNvSpPr/>
            <p:nvPr/>
          </p:nvSpPr>
          <p:spPr>
            <a:xfrm>
              <a:off x="4748465" y="5262433"/>
              <a:ext cx="242636" cy="367148"/>
            </a:xfrm>
            <a:custGeom>
              <a:avLst/>
              <a:gdLst/>
              <a:ahLst/>
              <a:cxnLst/>
              <a:rect l="0" t="0" r="0" b="0"/>
              <a:pathLst>
                <a:path w="242636" h="367148">
                  <a:moveTo>
                    <a:pt x="135954" y="223967"/>
                  </a:moveTo>
                  <a:lnTo>
                    <a:pt x="135954" y="219921"/>
                  </a:lnTo>
                  <a:lnTo>
                    <a:pt x="135108" y="218730"/>
                  </a:lnTo>
                  <a:lnTo>
                    <a:pt x="133697" y="217935"/>
                  </a:lnTo>
                  <a:lnTo>
                    <a:pt x="131909" y="217406"/>
                  </a:lnTo>
                  <a:lnTo>
                    <a:pt x="130717" y="216206"/>
                  </a:lnTo>
                  <a:lnTo>
                    <a:pt x="117822" y="191901"/>
                  </a:lnTo>
                  <a:lnTo>
                    <a:pt x="110450" y="183609"/>
                  </a:lnTo>
                  <a:lnTo>
                    <a:pt x="105428" y="180630"/>
                  </a:lnTo>
                  <a:lnTo>
                    <a:pt x="95583" y="178952"/>
                  </a:lnTo>
                  <a:lnTo>
                    <a:pt x="86685" y="179407"/>
                  </a:lnTo>
                  <a:lnTo>
                    <a:pt x="77086" y="182431"/>
                  </a:lnTo>
                  <a:lnTo>
                    <a:pt x="62162" y="192939"/>
                  </a:lnTo>
                  <a:lnTo>
                    <a:pt x="36877" y="224898"/>
                  </a:lnTo>
                  <a:lnTo>
                    <a:pt x="7949" y="262189"/>
                  </a:lnTo>
                  <a:lnTo>
                    <a:pt x="1507" y="284116"/>
                  </a:lnTo>
                  <a:lnTo>
                    <a:pt x="0" y="296138"/>
                  </a:lnTo>
                  <a:lnTo>
                    <a:pt x="3197" y="312425"/>
                  </a:lnTo>
                  <a:lnTo>
                    <a:pt x="9506" y="323931"/>
                  </a:lnTo>
                  <a:lnTo>
                    <a:pt x="20783" y="332702"/>
                  </a:lnTo>
                  <a:lnTo>
                    <a:pt x="39764" y="342404"/>
                  </a:lnTo>
                  <a:lnTo>
                    <a:pt x="49741" y="344339"/>
                  </a:lnTo>
                  <a:lnTo>
                    <a:pt x="54772" y="343162"/>
                  </a:lnTo>
                  <a:lnTo>
                    <a:pt x="91247" y="318955"/>
                  </a:lnTo>
                  <a:lnTo>
                    <a:pt x="112548" y="298113"/>
                  </a:lnTo>
                  <a:lnTo>
                    <a:pt x="129960" y="270019"/>
                  </a:lnTo>
                  <a:lnTo>
                    <a:pt x="145844" y="235260"/>
                  </a:lnTo>
                  <a:lnTo>
                    <a:pt x="161274" y="198150"/>
                  </a:lnTo>
                  <a:lnTo>
                    <a:pt x="175724" y="160343"/>
                  </a:lnTo>
                  <a:lnTo>
                    <a:pt x="185744" y="122330"/>
                  </a:lnTo>
                  <a:lnTo>
                    <a:pt x="194075" y="85949"/>
                  </a:lnTo>
                  <a:lnTo>
                    <a:pt x="202218" y="50042"/>
                  </a:lnTo>
                  <a:lnTo>
                    <a:pt x="204331" y="13650"/>
                  </a:lnTo>
                  <a:lnTo>
                    <a:pt x="204508" y="0"/>
                  </a:lnTo>
                  <a:lnTo>
                    <a:pt x="204535" y="37222"/>
                  </a:lnTo>
                  <a:lnTo>
                    <a:pt x="203688" y="69105"/>
                  </a:lnTo>
                  <a:lnTo>
                    <a:pt x="199298" y="106209"/>
                  </a:lnTo>
                  <a:lnTo>
                    <a:pt x="197974" y="134377"/>
                  </a:lnTo>
                  <a:lnTo>
                    <a:pt x="195127" y="163829"/>
                  </a:lnTo>
                  <a:lnTo>
                    <a:pt x="191887" y="193852"/>
                  </a:lnTo>
                  <a:lnTo>
                    <a:pt x="190446" y="224129"/>
                  </a:lnTo>
                  <a:lnTo>
                    <a:pt x="189807" y="252261"/>
                  </a:lnTo>
                  <a:lnTo>
                    <a:pt x="191704" y="289641"/>
                  </a:lnTo>
                  <a:lnTo>
                    <a:pt x="197629" y="319908"/>
                  </a:lnTo>
                  <a:lnTo>
                    <a:pt x="204746" y="340447"/>
                  </a:lnTo>
                  <a:lnTo>
                    <a:pt x="214736" y="354972"/>
                  </a:lnTo>
                  <a:lnTo>
                    <a:pt x="226372" y="363348"/>
                  </a:lnTo>
                  <a:lnTo>
                    <a:pt x="236499" y="367147"/>
                  </a:lnTo>
                  <a:lnTo>
                    <a:pt x="238544" y="366833"/>
                  </a:lnTo>
                  <a:lnTo>
                    <a:pt x="239908" y="365778"/>
                  </a:lnTo>
                  <a:lnTo>
                    <a:pt x="242635" y="36112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196"/>
            <p:cNvSpPr/>
            <p:nvPr/>
          </p:nvSpPr>
          <p:spPr>
            <a:xfrm>
              <a:off x="5196839" y="5242560"/>
              <a:ext cx="45722" cy="373088"/>
            </a:xfrm>
            <a:custGeom>
              <a:avLst/>
              <a:gdLst/>
              <a:ahLst/>
              <a:cxnLst/>
              <a:rect l="0" t="0" r="0" b="0"/>
              <a:pathLst>
                <a:path w="45722" h="373088">
                  <a:moveTo>
                    <a:pt x="45721" y="0"/>
                  </a:moveTo>
                  <a:lnTo>
                    <a:pt x="41676" y="0"/>
                  </a:lnTo>
                  <a:lnTo>
                    <a:pt x="40484" y="846"/>
                  </a:lnTo>
                  <a:lnTo>
                    <a:pt x="39689" y="2257"/>
                  </a:lnTo>
                  <a:lnTo>
                    <a:pt x="32110" y="39496"/>
                  </a:lnTo>
                  <a:lnTo>
                    <a:pt x="26757" y="72900"/>
                  </a:lnTo>
                  <a:lnTo>
                    <a:pt x="24015" y="110217"/>
                  </a:lnTo>
                  <a:lnTo>
                    <a:pt x="21116" y="138732"/>
                  </a:lnTo>
                  <a:lnTo>
                    <a:pt x="17852" y="168338"/>
                  </a:lnTo>
                  <a:lnTo>
                    <a:pt x="16401" y="198430"/>
                  </a:lnTo>
                  <a:lnTo>
                    <a:pt x="13498" y="228737"/>
                  </a:lnTo>
                  <a:lnTo>
                    <a:pt x="9386" y="258294"/>
                  </a:lnTo>
                  <a:lnTo>
                    <a:pt x="4736" y="285542"/>
                  </a:lnTo>
                  <a:lnTo>
                    <a:pt x="1404" y="320636"/>
                  </a:lnTo>
                  <a:lnTo>
                    <a:pt x="185" y="356546"/>
                  </a:lnTo>
                  <a:lnTo>
                    <a:pt x="4" y="373087"/>
                  </a:lnTo>
                  <a:lnTo>
                    <a:pt x="0" y="3657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197"/>
            <p:cNvSpPr/>
            <p:nvPr/>
          </p:nvSpPr>
          <p:spPr>
            <a:xfrm>
              <a:off x="5105400" y="5365694"/>
              <a:ext cx="388620" cy="219619"/>
            </a:xfrm>
            <a:custGeom>
              <a:avLst/>
              <a:gdLst/>
              <a:ahLst/>
              <a:cxnLst/>
              <a:rect l="0" t="0" r="0" b="0"/>
              <a:pathLst>
                <a:path w="388620" h="219619">
                  <a:moveTo>
                    <a:pt x="0" y="21645"/>
                  </a:moveTo>
                  <a:lnTo>
                    <a:pt x="6929" y="27729"/>
                  </a:lnTo>
                  <a:lnTo>
                    <a:pt x="32563" y="39558"/>
                  </a:lnTo>
                  <a:lnTo>
                    <a:pt x="67455" y="48765"/>
                  </a:lnTo>
                  <a:lnTo>
                    <a:pt x="96939" y="51130"/>
                  </a:lnTo>
                  <a:lnTo>
                    <a:pt x="127970" y="51831"/>
                  </a:lnTo>
                  <a:lnTo>
                    <a:pt x="162753" y="51191"/>
                  </a:lnTo>
                  <a:lnTo>
                    <a:pt x="194038" y="46863"/>
                  </a:lnTo>
                  <a:lnTo>
                    <a:pt x="227793" y="44971"/>
                  </a:lnTo>
                  <a:lnTo>
                    <a:pt x="248963" y="42385"/>
                  </a:lnTo>
                  <a:lnTo>
                    <a:pt x="273432" y="37368"/>
                  </a:lnTo>
                  <a:lnTo>
                    <a:pt x="276268" y="37207"/>
                  </a:lnTo>
                  <a:lnTo>
                    <a:pt x="278158" y="37947"/>
                  </a:lnTo>
                  <a:lnTo>
                    <a:pt x="279418" y="39286"/>
                  </a:lnTo>
                  <a:lnTo>
                    <a:pt x="281665" y="43032"/>
                  </a:lnTo>
                  <a:lnTo>
                    <a:pt x="286844" y="49902"/>
                  </a:lnTo>
                  <a:lnTo>
                    <a:pt x="288353" y="54806"/>
                  </a:lnTo>
                  <a:lnTo>
                    <a:pt x="289202" y="66372"/>
                  </a:lnTo>
                  <a:lnTo>
                    <a:pt x="282967" y="99487"/>
                  </a:lnTo>
                  <a:lnTo>
                    <a:pt x="276906" y="133886"/>
                  </a:lnTo>
                  <a:lnTo>
                    <a:pt x="272573" y="166018"/>
                  </a:lnTo>
                  <a:lnTo>
                    <a:pt x="261184" y="201563"/>
                  </a:lnTo>
                  <a:lnTo>
                    <a:pt x="259168" y="208289"/>
                  </a:lnTo>
                  <a:lnTo>
                    <a:pt x="251563" y="219618"/>
                  </a:lnTo>
                  <a:lnTo>
                    <a:pt x="253721" y="184368"/>
                  </a:lnTo>
                  <a:lnTo>
                    <a:pt x="262066" y="147674"/>
                  </a:lnTo>
                  <a:lnTo>
                    <a:pt x="273417" y="117878"/>
                  </a:lnTo>
                  <a:lnTo>
                    <a:pt x="287504" y="87601"/>
                  </a:lnTo>
                  <a:lnTo>
                    <a:pt x="307435" y="53112"/>
                  </a:lnTo>
                  <a:lnTo>
                    <a:pt x="328707" y="22246"/>
                  </a:lnTo>
                  <a:lnTo>
                    <a:pt x="341422" y="12416"/>
                  </a:lnTo>
                  <a:lnTo>
                    <a:pt x="371634" y="609"/>
                  </a:lnTo>
                  <a:lnTo>
                    <a:pt x="374756" y="0"/>
                  </a:lnTo>
                  <a:lnTo>
                    <a:pt x="376837" y="442"/>
                  </a:lnTo>
                  <a:lnTo>
                    <a:pt x="378224" y="1584"/>
                  </a:lnTo>
                  <a:lnTo>
                    <a:pt x="379150" y="3191"/>
                  </a:lnTo>
                  <a:lnTo>
                    <a:pt x="380613" y="4263"/>
                  </a:lnTo>
                  <a:lnTo>
                    <a:pt x="388619" y="640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198"/>
            <p:cNvSpPr/>
            <p:nvPr/>
          </p:nvSpPr>
          <p:spPr>
            <a:xfrm>
              <a:off x="5517487" y="5440680"/>
              <a:ext cx="205133" cy="152401"/>
            </a:xfrm>
            <a:custGeom>
              <a:avLst/>
              <a:gdLst/>
              <a:ahLst/>
              <a:cxnLst/>
              <a:rect l="0" t="0" r="0" b="0"/>
              <a:pathLst>
                <a:path w="205133" h="152401">
                  <a:moveTo>
                    <a:pt x="136552" y="0"/>
                  </a:moveTo>
                  <a:lnTo>
                    <a:pt x="99456" y="0"/>
                  </a:lnTo>
                  <a:lnTo>
                    <a:pt x="92408" y="2257"/>
                  </a:lnTo>
                  <a:lnTo>
                    <a:pt x="55978" y="21957"/>
                  </a:lnTo>
                  <a:lnTo>
                    <a:pt x="18294" y="50943"/>
                  </a:lnTo>
                  <a:lnTo>
                    <a:pt x="6310" y="70127"/>
                  </a:lnTo>
                  <a:lnTo>
                    <a:pt x="1442" y="87853"/>
                  </a:lnTo>
                  <a:lnTo>
                    <a:pt x="0" y="103829"/>
                  </a:lnTo>
                  <a:lnTo>
                    <a:pt x="1921" y="111904"/>
                  </a:lnTo>
                  <a:lnTo>
                    <a:pt x="3617" y="115242"/>
                  </a:lnTo>
                  <a:lnTo>
                    <a:pt x="5596" y="117468"/>
                  </a:lnTo>
                  <a:lnTo>
                    <a:pt x="10052" y="119941"/>
                  </a:lnTo>
                  <a:lnTo>
                    <a:pt x="35442" y="121746"/>
                  </a:lnTo>
                  <a:lnTo>
                    <a:pt x="50338" y="117823"/>
                  </a:lnTo>
                  <a:lnTo>
                    <a:pt x="69520" y="107253"/>
                  </a:lnTo>
                  <a:lnTo>
                    <a:pt x="87246" y="89352"/>
                  </a:lnTo>
                  <a:lnTo>
                    <a:pt x="112120" y="56142"/>
                  </a:lnTo>
                  <a:lnTo>
                    <a:pt x="131111" y="25422"/>
                  </a:lnTo>
                  <a:lnTo>
                    <a:pt x="136411" y="8199"/>
                  </a:lnTo>
                  <a:lnTo>
                    <a:pt x="136552" y="43669"/>
                  </a:lnTo>
                  <a:lnTo>
                    <a:pt x="138810" y="70902"/>
                  </a:lnTo>
                  <a:lnTo>
                    <a:pt x="151990" y="106215"/>
                  </a:lnTo>
                  <a:lnTo>
                    <a:pt x="161991" y="126908"/>
                  </a:lnTo>
                  <a:lnTo>
                    <a:pt x="169307" y="134861"/>
                  </a:lnTo>
                  <a:lnTo>
                    <a:pt x="177357" y="140371"/>
                  </a:lnTo>
                  <a:lnTo>
                    <a:pt x="189423" y="146166"/>
                  </a:lnTo>
                  <a:lnTo>
                    <a:pt x="194764" y="149629"/>
                  </a:lnTo>
                  <a:lnTo>
                    <a:pt x="205132"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199"/>
            <p:cNvSpPr/>
            <p:nvPr/>
          </p:nvSpPr>
          <p:spPr>
            <a:xfrm>
              <a:off x="5791200" y="5448300"/>
              <a:ext cx="22861" cy="148006"/>
            </a:xfrm>
            <a:custGeom>
              <a:avLst/>
              <a:gdLst/>
              <a:ahLst/>
              <a:cxnLst/>
              <a:rect l="0" t="0" r="0" b="0"/>
              <a:pathLst>
                <a:path w="22861" h="148006">
                  <a:moveTo>
                    <a:pt x="22860" y="0"/>
                  </a:moveTo>
                  <a:lnTo>
                    <a:pt x="18815" y="4045"/>
                  </a:lnTo>
                  <a:lnTo>
                    <a:pt x="16828" y="8289"/>
                  </a:lnTo>
                  <a:lnTo>
                    <a:pt x="9249" y="44817"/>
                  </a:lnTo>
                  <a:lnTo>
                    <a:pt x="7834" y="81474"/>
                  </a:lnTo>
                  <a:lnTo>
                    <a:pt x="7648" y="115161"/>
                  </a:lnTo>
                  <a:lnTo>
                    <a:pt x="5374" y="125407"/>
                  </a:lnTo>
                  <a:lnTo>
                    <a:pt x="1592" y="135935"/>
                  </a:lnTo>
                  <a:lnTo>
                    <a:pt x="210" y="148005"/>
                  </a:lnTo>
                  <a:lnTo>
                    <a:pt x="139" y="147777"/>
                  </a:lnTo>
                  <a:lnTo>
                    <a:pt x="0" y="1447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200"/>
            <p:cNvSpPr/>
            <p:nvPr/>
          </p:nvSpPr>
          <p:spPr>
            <a:xfrm>
              <a:off x="5829300" y="5326407"/>
              <a:ext cx="15240" cy="15213"/>
            </a:xfrm>
            <a:custGeom>
              <a:avLst/>
              <a:gdLst/>
              <a:ahLst/>
              <a:cxnLst/>
              <a:rect l="0" t="0" r="0" b="0"/>
              <a:pathLst>
                <a:path w="15240" h="15213">
                  <a:moveTo>
                    <a:pt x="0" y="7593"/>
                  </a:moveTo>
                  <a:lnTo>
                    <a:pt x="0" y="0"/>
                  </a:lnTo>
                  <a:lnTo>
                    <a:pt x="15239" y="1521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201"/>
            <p:cNvSpPr/>
            <p:nvPr/>
          </p:nvSpPr>
          <p:spPr>
            <a:xfrm>
              <a:off x="5943600" y="5212080"/>
              <a:ext cx="29077" cy="373381"/>
            </a:xfrm>
            <a:custGeom>
              <a:avLst/>
              <a:gdLst/>
              <a:ahLst/>
              <a:cxnLst/>
              <a:rect l="0" t="0" r="0" b="0"/>
              <a:pathLst>
                <a:path w="29077" h="373381">
                  <a:moveTo>
                    <a:pt x="0" y="0"/>
                  </a:moveTo>
                  <a:lnTo>
                    <a:pt x="0" y="4045"/>
                  </a:lnTo>
                  <a:lnTo>
                    <a:pt x="2257" y="8288"/>
                  </a:lnTo>
                  <a:lnTo>
                    <a:pt x="4045" y="10605"/>
                  </a:lnTo>
                  <a:lnTo>
                    <a:pt x="6031" y="17696"/>
                  </a:lnTo>
                  <a:lnTo>
                    <a:pt x="13511" y="54224"/>
                  </a:lnTo>
                  <a:lnTo>
                    <a:pt x="18943" y="92085"/>
                  </a:lnTo>
                  <a:lnTo>
                    <a:pt x="25744" y="127943"/>
                  </a:lnTo>
                  <a:lnTo>
                    <a:pt x="29076" y="165379"/>
                  </a:lnTo>
                  <a:lnTo>
                    <a:pt x="26018" y="203283"/>
                  </a:lnTo>
                  <a:lnTo>
                    <a:pt x="23796" y="241324"/>
                  </a:lnTo>
                  <a:lnTo>
                    <a:pt x="19092" y="275361"/>
                  </a:lnTo>
                  <a:lnTo>
                    <a:pt x="16000" y="310274"/>
                  </a:lnTo>
                  <a:lnTo>
                    <a:pt x="13132" y="334354"/>
                  </a:lnTo>
                  <a:lnTo>
                    <a:pt x="7942" y="362695"/>
                  </a:lnTo>
                  <a:lnTo>
                    <a:pt x="7619" y="3733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202"/>
            <p:cNvSpPr/>
            <p:nvPr/>
          </p:nvSpPr>
          <p:spPr>
            <a:xfrm>
              <a:off x="5893489" y="5417819"/>
              <a:ext cx="194892" cy="30482"/>
            </a:xfrm>
            <a:custGeom>
              <a:avLst/>
              <a:gdLst/>
              <a:ahLst/>
              <a:cxnLst/>
              <a:rect l="0" t="0" r="0" b="0"/>
              <a:pathLst>
                <a:path w="194892" h="30482">
                  <a:moveTo>
                    <a:pt x="4391" y="0"/>
                  </a:moveTo>
                  <a:lnTo>
                    <a:pt x="0" y="0"/>
                  </a:lnTo>
                  <a:lnTo>
                    <a:pt x="3645" y="0"/>
                  </a:lnTo>
                  <a:lnTo>
                    <a:pt x="41661" y="12998"/>
                  </a:lnTo>
                  <a:lnTo>
                    <a:pt x="75064" y="20661"/>
                  </a:lnTo>
                  <a:lnTo>
                    <a:pt x="109979" y="22426"/>
                  </a:lnTo>
                  <a:lnTo>
                    <a:pt x="146571" y="22775"/>
                  </a:lnTo>
                  <a:lnTo>
                    <a:pt x="176880" y="25101"/>
                  </a:lnTo>
                  <a:lnTo>
                    <a:pt x="194891" y="304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203"/>
            <p:cNvSpPr/>
            <p:nvPr/>
          </p:nvSpPr>
          <p:spPr>
            <a:xfrm>
              <a:off x="6240780" y="5455919"/>
              <a:ext cx="53340" cy="274321"/>
            </a:xfrm>
            <a:custGeom>
              <a:avLst/>
              <a:gdLst/>
              <a:ahLst/>
              <a:cxnLst/>
              <a:rect l="0" t="0" r="0" b="0"/>
              <a:pathLst>
                <a:path w="53340" h="274321">
                  <a:moveTo>
                    <a:pt x="53339" y="0"/>
                  </a:moveTo>
                  <a:lnTo>
                    <a:pt x="53339" y="33309"/>
                  </a:lnTo>
                  <a:lnTo>
                    <a:pt x="53339" y="68953"/>
                  </a:lnTo>
                  <a:lnTo>
                    <a:pt x="49294" y="103179"/>
                  </a:lnTo>
                  <a:lnTo>
                    <a:pt x="46778" y="132548"/>
                  </a:lnTo>
                  <a:lnTo>
                    <a:pt x="34609" y="167576"/>
                  </a:lnTo>
                  <a:lnTo>
                    <a:pt x="23174" y="203971"/>
                  </a:lnTo>
                  <a:lnTo>
                    <a:pt x="11048" y="237524"/>
                  </a:lnTo>
                  <a:lnTo>
                    <a:pt x="7788" y="252787"/>
                  </a:lnTo>
                  <a:lnTo>
                    <a:pt x="0" y="2743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204"/>
            <p:cNvSpPr/>
            <p:nvPr/>
          </p:nvSpPr>
          <p:spPr>
            <a:xfrm>
              <a:off x="6256019" y="5358502"/>
              <a:ext cx="205275" cy="143041"/>
            </a:xfrm>
            <a:custGeom>
              <a:avLst/>
              <a:gdLst/>
              <a:ahLst/>
              <a:cxnLst/>
              <a:rect l="0" t="0" r="0" b="0"/>
              <a:pathLst>
                <a:path w="205275" h="143041">
                  <a:moveTo>
                    <a:pt x="0" y="89798"/>
                  </a:moveTo>
                  <a:lnTo>
                    <a:pt x="4046" y="85752"/>
                  </a:lnTo>
                  <a:lnTo>
                    <a:pt x="6032" y="81508"/>
                  </a:lnTo>
                  <a:lnTo>
                    <a:pt x="8449" y="46469"/>
                  </a:lnTo>
                  <a:lnTo>
                    <a:pt x="11658" y="37803"/>
                  </a:lnTo>
                  <a:lnTo>
                    <a:pt x="18163" y="30565"/>
                  </a:lnTo>
                  <a:lnTo>
                    <a:pt x="50971" y="11159"/>
                  </a:lnTo>
                  <a:lnTo>
                    <a:pt x="87217" y="1044"/>
                  </a:lnTo>
                  <a:lnTo>
                    <a:pt x="106840" y="0"/>
                  </a:lnTo>
                  <a:lnTo>
                    <a:pt x="144641" y="11585"/>
                  </a:lnTo>
                  <a:lnTo>
                    <a:pt x="155725" y="14396"/>
                  </a:lnTo>
                  <a:lnTo>
                    <a:pt x="182848" y="30646"/>
                  </a:lnTo>
                  <a:lnTo>
                    <a:pt x="195072" y="47477"/>
                  </a:lnTo>
                  <a:lnTo>
                    <a:pt x="203382" y="64849"/>
                  </a:lnTo>
                  <a:lnTo>
                    <a:pt x="205274" y="80730"/>
                  </a:lnTo>
                  <a:lnTo>
                    <a:pt x="201018" y="90284"/>
                  </a:lnTo>
                  <a:lnTo>
                    <a:pt x="193481" y="99326"/>
                  </a:lnTo>
                  <a:lnTo>
                    <a:pt x="159898" y="126123"/>
                  </a:lnTo>
                  <a:lnTo>
                    <a:pt x="148959" y="131342"/>
                  </a:lnTo>
                  <a:lnTo>
                    <a:pt x="113848" y="134968"/>
                  </a:lnTo>
                  <a:lnTo>
                    <a:pt x="79147" y="142030"/>
                  </a:lnTo>
                  <a:lnTo>
                    <a:pt x="52341" y="143040"/>
                  </a:lnTo>
                  <a:lnTo>
                    <a:pt x="46405" y="140836"/>
                  </a:lnTo>
                  <a:lnTo>
                    <a:pt x="38100" y="13551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205"/>
            <p:cNvSpPr/>
            <p:nvPr/>
          </p:nvSpPr>
          <p:spPr>
            <a:xfrm>
              <a:off x="6511721" y="5417942"/>
              <a:ext cx="171019" cy="152278"/>
            </a:xfrm>
            <a:custGeom>
              <a:avLst/>
              <a:gdLst/>
              <a:ahLst/>
              <a:cxnLst/>
              <a:rect l="0" t="0" r="0" b="0"/>
              <a:pathLst>
                <a:path w="171019" h="152278">
                  <a:moveTo>
                    <a:pt x="110059" y="30358"/>
                  </a:moveTo>
                  <a:lnTo>
                    <a:pt x="110059" y="16269"/>
                  </a:lnTo>
                  <a:lnTo>
                    <a:pt x="104822" y="9262"/>
                  </a:lnTo>
                  <a:lnTo>
                    <a:pt x="103497" y="4613"/>
                  </a:lnTo>
                  <a:lnTo>
                    <a:pt x="102298" y="3034"/>
                  </a:lnTo>
                  <a:lnTo>
                    <a:pt x="98708" y="1281"/>
                  </a:lnTo>
                  <a:lnTo>
                    <a:pt x="84553" y="0"/>
                  </a:lnTo>
                  <a:lnTo>
                    <a:pt x="58803" y="10494"/>
                  </a:lnTo>
                  <a:lnTo>
                    <a:pt x="23672" y="40842"/>
                  </a:lnTo>
                  <a:lnTo>
                    <a:pt x="10144" y="55854"/>
                  </a:lnTo>
                  <a:lnTo>
                    <a:pt x="224" y="81170"/>
                  </a:lnTo>
                  <a:lnTo>
                    <a:pt x="0" y="91324"/>
                  </a:lnTo>
                  <a:lnTo>
                    <a:pt x="2724" y="100633"/>
                  </a:lnTo>
                  <a:lnTo>
                    <a:pt x="11370" y="113509"/>
                  </a:lnTo>
                  <a:lnTo>
                    <a:pt x="13786" y="116272"/>
                  </a:lnTo>
                  <a:lnTo>
                    <a:pt x="20987" y="119342"/>
                  </a:lnTo>
                  <a:lnTo>
                    <a:pt x="39407" y="121312"/>
                  </a:lnTo>
                  <a:lnTo>
                    <a:pt x="54317" y="117609"/>
                  </a:lnTo>
                  <a:lnTo>
                    <a:pt x="74526" y="107925"/>
                  </a:lnTo>
                  <a:lnTo>
                    <a:pt x="111094" y="74898"/>
                  </a:lnTo>
                  <a:lnTo>
                    <a:pt x="122461" y="59257"/>
                  </a:lnTo>
                  <a:lnTo>
                    <a:pt x="140090" y="45981"/>
                  </a:lnTo>
                  <a:lnTo>
                    <a:pt x="140499" y="56237"/>
                  </a:lnTo>
                  <a:lnTo>
                    <a:pt x="138263" y="61051"/>
                  </a:lnTo>
                  <a:lnTo>
                    <a:pt x="136481" y="63519"/>
                  </a:lnTo>
                  <a:lnTo>
                    <a:pt x="133974" y="75085"/>
                  </a:lnTo>
                  <a:lnTo>
                    <a:pt x="133231" y="85191"/>
                  </a:lnTo>
                  <a:lnTo>
                    <a:pt x="139064" y="102274"/>
                  </a:lnTo>
                  <a:lnTo>
                    <a:pt x="155841" y="134827"/>
                  </a:lnTo>
                  <a:lnTo>
                    <a:pt x="171018" y="15227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206"/>
            <p:cNvSpPr/>
            <p:nvPr/>
          </p:nvSpPr>
          <p:spPr>
            <a:xfrm>
              <a:off x="6743700" y="5402681"/>
              <a:ext cx="136931" cy="175056"/>
            </a:xfrm>
            <a:custGeom>
              <a:avLst/>
              <a:gdLst/>
              <a:ahLst/>
              <a:cxnLst/>
              <a:rect l="0" t="0" r="0" b="0"/>
              <a:pathLst>
                <a:path w="136931" h="175056">
                  <a:moveTo>
                    <a:pt x="106680" y="15138"/>
                  </a:moveTo>
                  <a:lnTo>
                    <a:pt x="102634" y="15138"/>
                  </a:lnTo>
                  <a:lnTo>
                    <a:pt x="101443" y="14292"/>
                  </a:lnTo>
                  <a:lnTo>
                    <a:pt x="100648" y="12881"/>
                  </a:lnTo>
                  <a:lnTo>
                    <a:pt x="100118" y="11093"/>
                  </a:lnTo>
                  <a:lnTo>
                    <a:pt x="98919" y="9901"/>
                  </a:lnTo>
                  <a:lnTo>
                    <a:pt x="90910" y="5731"/>
                  </a:lnTo>
                  <a:lnTo>
                    <a:pt x="86124" y="2491"/>
                  </a:lnTo>
                  <a:lnTo>
                    <a:pt x="78670" y="667"/>
                  </a:lnTo>
                  <a:lnTo>
                    <a:pt x="61985" y="0"/>
                  </a:lnTo>
                  <a:lnTo>
                    <a:pt x="54925" y="2201"/>
                  </a:lnTo>
                  <a:lnTo>
                    <a:pt x="40002" y="13748"/>
                  </a:lnTo>
                  <a:lnTo>
                    <a:pt x="21406" y="31900"/>
                  </a:lnTo>
                  <a:lnTo>
                    <a:pt x="17981" y="39804"/>
                  </a:lnTo>
                  <a:lnTo>
                    <a:pt x="15781" y="54630"/>
                  </a:lnTo>
                  <a:lnTo>
                    <a:pt x="17738" y="60348"/>
                  </a:lnTo>
                  <a:lnTo>
                    <a:pt x="29939" y="74962"/>
                  </a:lnTo>
                  <a:lnTo>
                    <a:pt x="64463" y="101440"/>
                  </a:lnTo>
                  <a:lnTo>
                    <a:pt x="100057" y="119050"/>
                  </a:lnTo>
                  <a:lnTo>
                    <a:pt x="131283" y="142132"/>
                  </a:lnTo>
                  <a:lnTo>
                    <a:pt x="136385" y="150792"/>
                  </a:lnTo>
                  <a:lnTo>
                    <a:pt x="136930" y="155897"/>
                  </a:lnTo>
                  <a:lnTo>
                    <a:pt x="134800" y="160389"/>
                  </a:lnTo>
                  <a:lnTo>
                    <a:pt x="133046" y="162773"/>
                  </a:lnTo>
                  <a:lnTo>
                    <a:pt x="128840" y="165420"/>
                  </a:lnTo>
                  <a:lnTo>
                    <a:pt x="101113" y="173975"/>
                  </a:lnTo>
                  <a:lnTo>
                    <a:pt x="64516" y="175055"/>
                  </a:lnTo>
                  <a:lnTo>
                    <a:pt x="35976" y="172887"/>
                  </a:lnTo>
                  <a:lnTo>
                    <a:pt x="19125" y="166866"/>
                  </a:lnTo>
                  <a:lnTo>
                    <a:pt x="11886" y="163006"/>
                  </a:lnTo>
                  <a:lnTo>
                    <a:pt x="5847" y="161291"/>
                  </a:lnTo>
                  <a:lnTo>
                    <a:pt x="3898" y="159987"/>
                  </a:lnTo>
                  <a:lnTo>
                    <a:pt x="2598" y="158271"/>
                  </a:lnTo>
                  <a:lnTo>
                    <a:pt x="0" y="15229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207"/>
            <p:cNvSpPr/>
            <p:nvPr/>
          </p:nvSpPr>
          <p:spPr>
            <a:xfrm>
              <a:off x="6918960" y="5403025"/>
              <a:ext cx="136697" cy="166186"/>
            </a:xfrm>
            <a:custGeom>
              <a:avLst/>
              <a:gdLst/>
              <a:ahLst/>
              <a:cxnLst/>
              <a:rect l="0" t="0" r="0" b="0"/>
              <a:pathLst>
                <a:path w="136697" h="166186">
                  <a:moveTo>
                    <a:pt x="129540" y="52894"/>
                  </a:moveTo>
                  <a:lnTo>
                    <a:pt x="129540" y="34761"/>
                  </a:lnTo>
                  <a:lnTo>
                    <a:pt x="127281" y="29877"/>
                  </a:lnTo>
                  <a:lnTo>
                    <a:pt x="118934" y="19843"/>
                  </a:lnTo>
                  <a:lnTo>
                    <a:pt x="97540" y="4632"/>
                  </a:lnTo>
                  <a:lnTo>
                    <a:pt x="89636" y="1811"/>
                  </a:lnTo>
                  <a:lnTo>
                    <a:pt x="70763" y="0"/>
                  </a:lnTo>
                  <a:lnTo>
                    <a:pt x="63058" y="2010"/>
                  </a:lnTo>
                  <a:lnTo>
                    <a:pt x="59819" y="3732"/>
                  </a:lnTo>
                  <a:lnTo>
                    <a:pt x="57659" y="5726"/>
                  </a:lnTo>
                  <a:lnTo>
                    <a:pt x="55259" y="10199"/>
                  </a:lnTo>
                  <a:lnTo>
                    <a:pt x="53719" y="20817"/>
                  </a:lnTo>
                  <a:lnTo>
                    <a:pt x="53508" y="29042"/>
                  </a:lnTo>
                  <a:lnTo>
                    <a:pt x="55672" y="36085"/>
                  </a:lnTo>
                  <a:lnTo>
                    <a:pt x="67193" y="55384"/>
                  </a:lnTo>
                  <a:lnTo>
                    <a:pt x="82292" y="69881"/>
                  </a:lnTo>
                  <a:lnTo>
                    <a:pt x="89914" y="79071"/>
                  </a:lnTo>
                  <a:lnTo>
                    <a:pt x="110989" y="98768"/>
                  </a:lnTo>
                  <a:lnTo>
                    <a:pt x="133643" y="131500"/>
                  </a:lnTo>
                  <a:lnTo>
                    <a:pt x="136465" y="143806"/>
                  </a:lnTo>
                  <a:lnTo>
                    <a:pt x="136696" y="146523"/>
                  </a:lnTo>
                  <a:lnTo>
                    <a:pt x="134696" y="151797"/>
                  </a:lnTo>
                  <a:lnTo>
                    <a:pt x="126513" y="162084"/>
                  </a:lnTo>
                  <a:lnTo>
                    <a:pt x="121703" y="164923"/>
                  </a:lnTo>
                  <a:lnTo>
                    <a:pt x="115050" y="166185"/>
                  </a:lnTo>
                  <a:lnTo>
                    <a:pt x="97870" y="166049"/>
                  </a:lnTo>
                  <a:lnTo>
                    <a:pt x="65312" y="159408"/>
                  </a:lnTo>
                  <a:lnTo>
                    <a:pt x="34094" y="149058"/>
                  </a:lnTo>
                  <a:lnTo>
                    <a:pt x="16050" y="136668"/>
                  </a:lnTo>
                  <a:lnTo>
                    <a:pt x="10520" y="132461"/>
                  </a:lnTo>
                  <a:lnTo>
                    <a:pt x="0" y="12909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208"/>
            <p:cNvSpPr/>
            <p:nvPr/>
          </p:nvSpPr>
          <p:spPr>
            <a:xfrm>
              <a:off x="7094393" y="5433099"/>
              <a:ext cx="128912" cy="167602"/>
            </a:xfrm>
            <a:custGeom>
              <a:avLst/>
              <a:gdLst/>
              <a:ahLst/>
              <a:cxnLst/>
              <a:rect l="0" t="0" r="0" b="0"/>
              <a:pathLst>
                <a:path w="128912" h="167602">
                  <a:moveTo>
                    <a:pt x="30307" y="30440"/>
                  </a:moveTo>
                  <a:lnTo>
                    <a:pt x="23000" y="30440"/>
                  </a:lnTo>
                  <a:lnTo>
                    <a:pt x="26825" y="34485"/>
                  </a:lnTo>
                  <a:lnTo>
                    <a:pt x="31017" y="36472"/>
                  </a:lnTo>
                  <a:lnTo>
                    <a:pt x="33320" y="37001"/>
                  </a:lnTo>
                  <a:lnTo>
                    <a:pt x="45609" y="43952"/>
                  </a:lnTo>
                  <a:lnTo>
                    <a:pt x="73936" y="52140"/>
                  </a:lnTo>
                  <a:lnTo>
                    <a:pt x="81589" y="50527"/>
                  </a:lnTo>
                  <a:lnTo>
                    <a:pt x="88659" y="47835"/>
                  </a:lnTo>
                  <a:lnTo>
                    <a:pt x="101312" y="45472"/>
                  </a:lnTo>
                  <a:lnTo>
                    <a:pt x="110800" y="39786"/>
                  </a:lnTo>
                  <a:lnTo>
                    <a:pt x="124183" y="27794"/>
                  </a:lnTo>
                  <a:lnTo>
                    <a:pt x="127063" y="22773"/>
                  </a:lnTo>
                  <a:lnTo>
                    <a:pt x="128911" y="12651"/>
                  </a:lnTo>
                  <a:lnTo>
                    <a:pt x="126907" y="7577"/>
                  </a:lnTo>
                  <a:lnTo>
                    <a:pt x="125187" y="5038"/>
                  </a:lnTo>
                  <a:lnTo>
                    <a:pt x="123193" y="3345"/>
                  </a:lnTo>
                  <a:lnTo>
                    <a:pt x="118721" y="1465"/>
                  </a:lnTo>
                  <a:lnTo>
                    <a:pt x="85728" y="0"/>
                  </a:lnTo>
                  <a:lnTo>
                    <a:pt x="70810" y="4017"/>
                  </a:lnTo>
                  <a:lnTo>
                    <a:pt x="39497" y="23689"/>
                  </a:lnTo>
                  <a:lnTo>
                    <a:pt x="17917" y="43312"/>
                  </a:lnTo>
                  <a:lnTo>
                    <a:pt x="6503" y="62477"/>
                  </a:lnTo>
                  <a:lnTo>
                    <a:pt x="1145" y="85625"/>
                  </a:lnTo>
                  <a:lnTo>
                    <a:pt x="0" y="111629"/>
                  </a:lnTo>
                  <a:lnTo>
                    <a:pt x="4420" y="121840"/>
                  </a:lnTo>
                  <a:lnTo>
                    <a:pt x="21054" y="142193"/>
                  </a:lnTo>
                  <a:lnTo>
                    <a:pt x="49676" y="163916"/>
                  </a:lnTo>
                  <a:lnTo>
                    <a:pt x="60787" y="16760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209"/>
            <p:cNvSpPr/>
            <p:nvPr/>
          </p:nvSpPr>
          <p:spPr>
            <a:xfrm>
              <a:off x="7225403" y="5330232"/>
              <a:ext cx="226917" cy="270469"/>
            </a:xfrm>
            <a:custGeom>
              <a:avLst/>
              <a:gdLst/>
              <a:ahLst/>
              <a:cxnLst/>
              <a:rect l="0" t="0" r="0" b="0"/>
              <a:pathLst>
                <a:path w="226917" h="270469">
                  <a:moveTo>
                    <a:pt x="112657" y="179028"/>
                  </a:moveTo>
                  <a:lnTo>
                    <a:pt x="106096" y="172467"/>
                  </a:lnTo>
                  <a:lnTo>
                    <a:pt x="105351" y="167676"/>
                  </a:lnTo>
                  <a:lnTo>
                    <a:pt x="105064" y="153523"/>
                  </a:lnTo>
                  <a:lnTo>
                    <a:pt x="104208" y="151864"/>
                  </a:lnTo>
                  <a:lnTo>
                    <a:pt x="102791" y="150759"/>
                  </a:lnTo>
                  <a:lnTo>
                    <a:pt x="98958" y="149530"/>
                  </a:lnTo>
                  <a:lnTo>
                    <a:pt x="87125" y="148677"/>
                  </a:lnTo>
                  <a:lnTo>
                    <a:pt x="57354" y="159165"/>
                  </a:lnTo>
                  <a:lnTo>
                    <a:pt x="34532" y="175042"/>
                  </a:lnTo>
                  <a:lnTo>
                    <a:pt x="19706" y="190358"/>
                  </a:lnTo>
                  <a:lnTo>
                    <a:pt x="2056" y="221373"/>
                  </a:lnTo>
                  <a:lnTo>
                    <a:pt x="0" y="230585"/>
                  </a:lnTo>
                  <a:lnTo>
                    <a:pt x="1345" y="240324"/>
                  </a:lnTo>
                  <a:lnTo>
                    <a:pt x="6862" y="253070"/>
                  </a:lnTo>
                  <a:lnTo>
                    <a:pt x="16311" y="264961"/>
                  </a:lnTo>
                  <a:lnTo>
                    <a:pt x="23552" y="268020"/>
                  </a:lnTo>
                  <a:lnTo>
                    <a:pt x="27854" y="268836"/>
                  </a:lnTo>
                  <a:lnTo>
                    <a:pt x="37149" y="267485"/>
                  </a:lnTo>
                  <a:lnTo>
                    <a:pt x="56913" y="259718"/>
                  </a:lnTo>
                  <a:lnTo>
                    <a:pt x="87269" y="234410"/>
                  </a:lnTo>
                  <a:lnTo>
                    <a:pt x="108426" y="203169"/>
                  </a:lnTo>
                  <a:lnTo>
                    <a:pt x="133928" y="169403"/>
                  </a:lnTo>
                  <a:lnTo>
                    <a:pt x="152543" y="140334"/>
                  </a:lnTo>
                  <a:lnTo>
                    <a:pt x="171888" y="110271"/>
                  </a:lnTo>
                  <a:lnTo>
                    <a:pt x="193596" y="73818"/>
                  </a:lnTo>
                  <a:lnTo>
                    <a:pt x="211003" y="36699"/>
                  </a:lnTo>
                  <a:lnTo>
                    <a:pt x="225925" y="5023"/>
                  </a:lnTo>
                  <a:lnTo>
                    <a:pt x="226651" y="0"/>
                  </a:lnTo>
                  <a:lnTo>
                    <a:pt x="226916" y="3104"/>
                  </a:lnTo>
                  <a:lnTo>
                    <a:pt x="226101" y="15803"/>
                  </a:lnTo>
                  <a:lnTo>
                    <a:pt x="216349" y="47665"/>
                  </a:lnTo>
                  <a:lnTo>
                    <a:pt x="201311" y="84845"/>
                  </a:lnTo>
                  <a:lnTo>
                    <a:pt x="189310" y="119784"/>
                  </a:lnTo>
                  <a:lnTo>
                    <a:pt x="181371" y="149056"/>
                  </a:lnTo>
                  <a:lnTo>
                    <a:pt x="177909" y="168247"/>
                  </a:lnTo>
                  <a:lnTo>
                    <a:pt x="182585" y="201263"/>
                  </a:lnTo>
                  <a:lnTo>
                    <a:pt x="196595" y="239264"/>
                  </a:lnTo>
                  <a:lnTo>
                    <a:pt x="211716" y="27046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210"/>
            <p:cNvSpPr/>
            <p:nvPr/>
          </p:nvSpPr>
          <p:spPr>
            <a:xfrm>
              <a:off x="7711439" y="5277367"/>
              <a:ext cx="87433" cy="323334"/>
            </a:xfrm>
            <a:custGeom>
              <a:avLst/>
              <a:gdLst/>
              <a:ahLst/>
              <a:cxnLst/>
              <a:rect l="0" t="0" r="0" b="0"/>
              <a:pathLst>
                <a:path w="87433" h="323334">
                  <a:moveTo>
                    <a:pt x="60961" y="132833"/>
                  </a:moveTo>
                  <a:lnTo>
                    <a:pt x="67044" y="125903"/>
                  </a:lnTo>
                  <a:lnTo>
                    <a:pt x="78873" y="100269"/>
                  </a:lnTo>
                  <a:lnTo>
                    <a:pt x="87432" y="63010"/>
                  </a:lnTo>
                  <a:lnTo>
                    <a:pt x="87401" y="50718"/>
                  </a:lnTo>
                  <a:lnTo>
                    <a:pt x="82599" y="24684"/>
                  </a:lnTo>
                  <a:lnTo>
                    <a:pt x="66716" y="8848"/>
                  </a:lnTo>
                  <a:lnTo>
                    <a:pt x="54576" y="893"/>
                  </a:lnTo>
                  <a:lnTo>
                    <a:pt x="50777" y="0"/>
                  </a:lnTo>
                  <a:lnTo>
                    <a:pt x="47398" y="251"/>
                  </a:lnTo>
                  <a:lnTo>
                    <a:pt x="36340" y="2391"/>
                  </a:lnTo>
                  <a:lnTo>
                    <a:pt x="28005" y="3739"/>
                  </a:lnTo>
                  <a:lnTo>
                    <a:pt x="21478" y="7160"/>
                  </a:lnTo>
                  <a:lnTo>
                    <a:pt x="13043" y="17891"/>
                  </a:lnTo>
                  <a:lnTo>
                    <a:pt x="9227" y="31795"/>
                  </a:lnTo>
                  <a:lnTo>
                    <a:pt x="5575" y="64996"/>
                  </a:lnTo>
                  <a:lnTo>
                    <a:pt x="3324" y="79823"/>
                  </a:lnTo>
                  <a:lnTo>
                    <a:pt x="6888" y="117637"/>
                  </a:lnTo>
                  <a:lnTo>
                    <a:pt x="8323" y="153318"/>
                  </a:lnTo>
                  <a:lnTo>
                    <a:pt x="13623" y="185703"/>
                  </a:lnTo>
                  <a:lnTo>
                    <a:pt x="18966" y="216560"/>
                  </a:lnTo>
                  <a:lnTo>
                    <a:pt x="22347" y="252482"/>
                  </a:lnTo>
                  <a:lnTo>
                    <a:pt x="21946" y="279854"/>
                  </a:lnTo>
                  <a:lnTo>
                    <a:pt x="15094" y="304523"/>
                  </a:lnTo>
                  <a:lnTo>
                    <a:pt x="9348" y="315509"/>
                  </a:lnTo>
                  <a:lnTo>
                    <a:pt x="8771" y="318117"/>
                  </a:lnTo>
                  <a:lnTo>
                    <a:pt x="7542" y="319855"/>
                  </a:lnTo>
                  <a:lnTo>
                    <a:pt x="5874" y="321015"/>
                  </a:lnTo>
                  <a:lnTo>
                    <a:pt x="0" y="32333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211"/>
            <p:cNvSpPr/>
            <p:nvPr/>
          </p:nvSpPr>
          <p:spPr>
            <a:xfrm>
              <a:off x="7673339" y="5478780"/>
              <a:ext cx="68581" cy="15240"/>
            </a:xfrm>
            <a:custGeom>
              <a:avLst/>
              <a:gdLst/>
              <a:ahLst/>
              <a:cxnLst/>
              <a:rect l="0" t="0" r="0" b="0"/>
              <a:pathLst>
                <a:path w="68581" h="15240">
                  <a:moveTo>
                    <a:pt x="0" y="0"/>
                  </a:moveTo>
                  <a:lnTo>
                    <a:pt x="4046" y="0"/>
                  </a:lnTo>
                  <a:lnTo>
                    <a:pt x="38642" y="7760"/>
                  </a:lnTo>
                  <a:lnTo>
                    <a:pt x="68580"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212"/>
            <p:cNvSpPr/>
            <p:nvPr/>
          </p:nvSpPr>
          <p:spPr>
            <a:xfrm>
              <a:off x="7886700" y="5455919"/>
              <a:ext cx="83820" cy="136682"/>
            </a:xfrm>
            <a:custGeom>
              <a:avLst/>
              <a:gdLst/>
              <a:ahLst/>
              <a:cxnLst/>
              <a:rect l="0" t="0" r="0" b="0"/>
              <a:pathLst>
                <a:path w="83820" h="136682">
                  <a:moveTo>
                    <a:pt x="0" y="22861"/>
                  </a:moveTo>
                  <a:lnTo>
                    <a:pt x="0" y="33466"/>
                  </a:lnTo>
                  <a:lnTo>
                    <a:pt x="2258" y="38299"/>
                  </a:lnTo>
                  <a:lnTo>
                    <a:pt x="4044" y="40772"/>
                  </a:lnTo>
                  <a:lnTo>
                    <a:pt x="6560" y="52345"/>
                  </a:lnTo>
                  <a:lnTo>
                    <a:pt x="7526" y="85462"/>
                  </a:lnTo>
                  <a:lnTo>
                    <a:pt x="7617" y="123179"/>
                  </a:lnTo>
                  <a:lnTo>
                    <a:pt x="7619" y="136681"/>
                  </a:lnTo>
                  <a:lnTo>
                    <a:pt x="6773" y="110660"/>
                  </a:lnTo>
                  <a:lnTo>
                    <a:pt x="1058" y="86215"/>
                  </a:lnTo>
                  <a:lnTo>
                    <a:pt x="1055" y="60775"/>
                  </a:lnTo>
                  <a:lnTo>
                    <a:pt x="10633" y="33330"/>
                  </a:lnTo>
                  <a:lnTo>
                    <a:pt x="22922" y="15950"/>
                  </a:lnTo>
                  <a:lnTo>
                    <a:pt x="33032" y="5221"/>
                  </a:lnTo>
                  <a:lnTo>
                    <a:pt x="40363" y="2321"/>
                  </a:lnTo>
                  <a:lnTo>
                    <a:pt x="78333" y="40"/>
                  </a:lnTo>
                  <a:lnTo>
                    <a:pt x="838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213"/>
            <p:cNvSpPr/>
            <p:nvPr/>
          </p:nvSpPr>
          <p:spPr>
            <a:xfrm>
              <a:off x="8016402" y="5455919"/>
              <a:ext cx="120537" cy="151917"/>
            </a:xfrm>
            <a:custGeom>
              <a:avLst/>
              <a:gdLst/>
              <a:ahLst/>
              <a:cxnLst/>
              <a:rect l="0" t="0" r="0" b="0"/>
              <a:pathLst>
                <a:path w="120537" h="151917">
                  <a:moveTo>
                    <a:pt x="83658" y="7620"/>
                  </a:moveTo>
                  <a:lnTo>
                    <a:pt x="79612" y="3575"/>
                  </a:lnTo>
                  <a:lnTo>
                    <a:pt x="77574" y="3230"/>
                  </a:lnTo>
                  <a:lnTo>
                    <a:pt x="75369" y="3847"/>
                  </a:lnTo>
                  <a:lnTo>
                    <a:pt x="70660" y="5944"/>
                  </a:lnTo>
                  <a:lnTo>
                    <a:pt x="63249" y="7970"/>
                  </a:lnTo>
                  <a:lnTo>
                    <a:pt x="58219" y="11445"/>
                  </a:lnTo>
                  <a:lnTo>
                    <a:pt x="31905" y="45969"/>
                  </a:lnTo>
                  <a:lnTo>
                    <a:pt x="6069" y="81295"/>
                  </a:lnTo>
                  <a:lnTo>
                    <a:pt x="1684" y="96525"/>
                  </a:lnTo>
                  <a:lnTo>
                    <a:pt x="0" y="127001"/>
                  </a:lnTo>
                  <a:lnTo>
                    <a:pt x="1639" y="131234"/>
                  </a:lnTo>
                  <a:lnTo>
                    <a:pt x="17018" y="146875"/>
                  </a:lnTo>
                  <a:lnTo>
                    <a:pt x="24690" y="149944"/>
                  </a:lnTo>
                  <a:lnTo>
                    <a:pt x="43411" y="151916"/>
                  </a:lnTo>
                  <a:lnTo>
                    <a:pt x="58374" y="148212"/>
                  </a:lnTo>
                  <a:lnTo>
                    <a:pt x="73532" y="141752"/>
                  </a:lnTo>
                  <a:lnTo>
                    <a:pt x="81416" y="134685"/>
                  </a:lnTo>
                  <a:lnTo>
                    <a:pt x="107867" y="101456"/>
                  </a:lnTo>
                  <a:lnTo>
                    <a:pt x="117633" y="64547"/>
                  </a:lnTo>
                  <a:lnTo>
                    <a:pt x="120536" y="48571"/>
                  </a:lnTo>
                  <a:lnTo>
                    <a:pt x="118956" y="40496"/>
                  </a:lnTo>
                  <a:lnTo>
                    <a:pt x="116279" y="33238"/>
                  </a:lnTo>
                  <a:lnTo>
                    <a:pt x="113926" y="20480"/>
                  </a:lnTo>
                  <a:lnTo>
                    <a:pt x="108231" y="8153"/>
                  </a:lnTo>
                  <a:lnTo>
                    <a:pt x="10651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214"/>
            <p:cNvSpPr/>
            <p:nvPr/>
          </p:nvSpPr>
          <p:spPr>
            <a:xfrm>
              <a:off x="8199543" y="5433638"/>
              <a:ext cx="227731" cy="151678"/>
            </a:xfrm>
            <a:custGeom>
              <a:avLst/>
              <a:gdLst/>
              <a:ahLst/>
              <a:cxnLst/>
              <a:rect l="0" t="0" r="0" b="0"/>
              <a:pathLst>
                <a:path w="227731" h="151678">
                  <a:moveTo>
                    <a:pt x="45296" y="37522"/>
                  </a:moveTo>
                  <a:lnTo>
                    <a:pt x="41251" y="41567"/>
                  </a:lnTo>
                  <a:lnTo>
                    <a:pt x="39264" y="45810"/>
                  </a:lnTo>
                  <a:lnTo>
                    <a:pt x="32501" y="79331"/>
                  </a:lnTo>
                  <a:lnTo>
                    <a:pt x="29088" y="98734"/>
                  </a:lnTo>
                  <a:lnTo>
                    <a:pt x="18137" y="120890"/>
                  </a:lnTo>
                  <a:lnTo>
                    <a:pt x="15446" y="130454"/>
                  </a:lnTo>
                  <a:lnTo>
                    <a:pt x="6818" y="143493"/>
                  </a:lnTo>
                  <a:lnTo>
                    <a:pt x="0" y="151334"/>
                  </a:lnTo>
                  <a:lnTo>
                    <a:pt x="3748" y="151677"/>
                  </a:lnTo>
                  <a:lnTo>
                    <a:pt x="4897" y="150879"/>
                  </a:lnTo>
                  <a:lnTo>
                    <a:pt x="5664" y="149499"/>
                  </a:lnTo>
                  <a:lnTo>
                    <a:pt x="6743" y="141255"/>
                  </a:lnTo>
                  <a:lnTo>
                    <a:pt x="7842" y="132732"/>
                  </a:lnTo>
                  <a:lnTo>
                    <a:pt x="18849" y="96147"/>
                  </a:lnTo>
                  <a:lnTo>
                    <a:pt x="35510" y="67004"/>
                  </a:lnTo>
                  <a:lnTo>
                    <a:pt x="53492" y="53568"/>
                  </a:lnTo>
                  <a:lnTo>
                    <a:pt x="73155" y="41015"/>
                  </a:lnTo>
                  <a:lnTo>
                    <a:pt x="92375" y="37982"/>
                  </a:lnTo>
                  <a:lnTo>
                    <a:pt x="98111" y="39984"/>
                  </a:lnTo>
                  <a:lnTo>
                    <a:pt x="108693" y="48168"/>
                  </a:lnTo>
                  <a:lnTo>
                    <a:pt x="116385" y="59491"/>
                  </a:lnTo>
                  <a:lnTo>
                    <a:pt x="119983" y="69525"/>
                  </a:lnTo>
                  <a:lnTo>
                    <a:pt x="121457" y="100681"/>
                  </a:lnTo>
                  <a:lnTo>
                    <a:pt x="114189" y="120573"/>
                  </a:lnTo>
                  <a:lnTo>
                    <a:pt x="106579" y="121321"/>
                  </a:lnTo>
                  <a:lnTo>
                    <a:pt x="106352" y="113245"/>
                  </a:lnTo>
                  <a:lnTo>
                    <a:pt x="108557" y="107019"/>
                  </a:lnTo>
                  <a:lnTo>
                    <a:pt x="111512" y="101429"/>
                  </a:lnTo>
                  <a:lnTo>
                    <a:pt x="120599" y="74497"/>
                  </a:lnTo>
                  <a:lnTo>
                    <a:pt x="152221" y="37604"/>
                  </a:lnTo>
                  <a:lnTo>
                    <a:pt x="180990" y="6012"/>
                  </a:lnTo>
                  <a:lnTo>
                    <a:pt x="191430" y="1374"/>
                  </a:lnTo>
                  <a:lnTo>
                    <a:pt x="199885" y="0"/>
                  </a:lnTo>
                  <a:lnTo>
                    <a:pt x="205161" y="1936"/>
                  </a:lnTo>
                  <a:lnTo>
                    <a:pt x="223087" y="17349"/>
                  </a:lnTo>
                  <a:lnTo>
                    <a:pt x="225914" y="24605"/>
                  </a:lnTo>
                  <a:lnTo>
                    <a:pt x="227730" y="43061"/>
                  </a:lnTo>
                  <a:lnTo>
                    <a:pt x="221236" y="78189"/>
                  </a:lnTo>
                  <a:lnTo>
                    <a:pt x="219912" y="92563"/>
                  </a:lnTo>
                  <a:lnTo>
                    <a:pt x="214565" y="107692"/>
                  </a:lnTo>
                  <a:lnTo>
                    <a:pt x="212937" y="1365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215"/>
            <p:cNvSpPr/>
            <p:nvPr/>
          </p:nvSpPr>
          <p:spPr>
            <a:xfrm>
              <a:off x="8450580" y="5455919"/>
              <a:ext cx="99060" cy="289562"/>
            </a:xfrm>
            <a:custGeom>
              <a:avLst/>
              <a:gdLst/>
              <a:ahLst/>
              <a:cxnLst/>
              <a:rect l="0" t="0" r="0" b="0"/>
              <a:pathLst>
                <a:path w="99060" h="289562">
                  <a:moveTo>
                    <a:pt x="99059" y="0"/>
                  </a:moveTo>
                  <a:lnTo>
                    <a:pt x="99059" y="10607"/>
                  </a:lnTo>
                  <a:lnTo>
                    <a:pt x="91299" y="47048"/>
                  </a:lnTo>
                  <a:lnTo>
                    <a:pt x="80927" y="83995"/>
                  </a:lnTo>
                  <a:lnTo>
                    <a:pt x="71050" y="121265"/>
                  </a:lnTo>
                  <a:lnTo>
                    <a:pt x="62632" y="155405"/>
                  </a:lnTo>
                  <a:lnTo>
                    <a:pt x="49791" y="187345"/>
                  </a:lnTo>
                  <a:lnTo>
                    <a:pt x="35260" y="217412"/>
                  </a:lnTo>
                  <a:lnTo>
                    <a:pt x="14165" y="254565"/>
                  </a:lnTo>
                  <a:lnTo>
                    <a:pt x="2450" y="279422"/>
                  </a:lnTo>
                  <a:lnTo>
                    <a:pt x="0" y="2895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216"/>
            <p:cNvSpPr/>
            <p:nvPr/>
          </p:nvSpPr>
          <p:spPr>
            <a:xfrm>
              <a:off x="8564880" y="5417951"/>
              <a:ext cx="181243" cy="133433"/>
            </a:xfrm>
            <a:custGeom>
              <a:avLst/>
              <a:gdLst/>
              <a:ahLst/>
              <a:cxnLst/>
              <a:rect l="0" t="0" r="0" b="0"/>
              <a:pathLst>
                <a:path w="181243" h="133433">
                  <a:moveTo>
                    <a:pt x="0" y="45588"/>
                  </a:moveTo>
                  <a:lnTo>
                    <a:pt x="0" y="34982"/>
                  </a:lnTo>
                  <a:lnTo>
                    <a:pt x="2258" y="30150"/>
                  </a:lnTo>
                  <a:lnTo>
                    <a:pt x="10605" y="20149"/>
                  </a:lnTo>
                  <a:lnTo>
                    <a:pt x="36044" y="4945"/>
                  </a:lnTo>
                  <a:lnTo>
                    <a:pt x="46898" y="1373"/>
                  </a:lnTo>
                  <a:lnTo>
                    <a:pt x="76501" y="0"/>
                  </a:lnTo>
                  <a:lnTo>
                    <a:pt x="93786" y="3953"/>
                  </a:lnTo>
                  <a:lnTo>
                    <a:pt x="126760" y="24345"/>
                  </a:lnTo>
                  <a:lnTo>
                    <a:pt x="161699" y="50755"/>
                  </a:lnTo>
                  <a:lnTo>
                    <a:pt x="177352" y="73875"/>
                  </a:lnTo>
                  <a:lnTo>
                    <a:pt x="181242" y="88871"/>
                  </a:lnTo>
                  <a:lnTo>
                    <a:pt x="179894" y="96717"/>
                  </a:lnTo>
                  <a:lnTo>
                    <a:pt x="172130" y="112697"/>
                  </a:lnTo>
                  <a:lnTo>
                    <a:pt x="165119" y="120005"/>
                  </a:lnTo>
                  <a:lnTo>
                    <a:pt x="160879" y="123140"/>
                  </a:lnTo>
                  <a:lnTo>
                    <a:pt x="149395" y="126622"/>
                  </a:lnTo>
                  <a:lnTo>
                    <a:pt x="114750" y="133432"/>
                  </a:lnTo>
                  <a:lnTo>
                    <a:pt x="78663" y="126060"/>
                  </a:lnTo>
                  <a:lnTo>
                    <a:pt x="41302" y="118119"/>
                  </a:lnTo>
                  <a:lnTo>
                    <a:pt x="15239" y="10654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217"/>
            <p:cNvSpPr/>
            <p:nvPr/>
          </p:nvSpPr>
          <p:spPr>
            <a:xfrm>
              <a:off x="8755958" y="5467115"/>
              <a:ext cx="304223" cy="163607"/>
            </a:xfrm>
            <a:custGeom>
              <a:avLst/>
              <a:gdLst/>
              <a:ahLst/>
              <a:cxnLst/>
              <a:rect l="0" t="0" r="0" b="0"/>
              <a:pathLst>
                <a:path w="304223" h="163607">
                  <a:moveTo>
                    <a:pt x="128961" y="4045"/>
                  </a:moveTo>
                  <a:lnTo>
                    <a:pt x="107004" y="4045"/>
                  </a:lnTo>
                  <a:lnTo>
                    <a:pt x="100012" y="1787"/>
                  </a:lnTo>
                  <a:lnTo>
                    <a:pt x="96962" y="0"/>
                  </a:lnTo>
                  <a:lnTo>
                    <a:pt x="86799" y="271"/>
                  </a:lnTo>
                  <a:lnTo>
                    <a:pt x="53074" y="5971"/>
                  </a:lnTo>
                  <a:lnTo>
                    <a:pt x="42740" y="10828"/>
                  </a:lnTo>
                  <a:lnTo>
                    <a:pt x="17220" y="32543"/>
                  </a:lnTo>
                  <a:lnTo>
                    <a:pt x="6012" y="47391"/>
                  </a:lnTo>
                  <a:lnTo>
                    <a:pt x="1374" y="62514"/>
                  </a:lnTo>
                  <a:lnTo>
                    <a:pt x="0" y="77719"/>
                  </a:lnTo>
                  <a:lnTo>
                    <a:pt x="1936" y="85613"/>
                  </a:lnTo>
                  <a:lnTo>
                    <a:pt x="3639" y="88904"/>
                  </a:lnTo>
                  <a:lnTo>
                    <a:pt x="10044" y="94817"/>
                  </a:lnTo>
                  <a:lnTo>
                    <a:pt x="18536" y="99421"/>
                  </a:lnTo>
                  <a:lnTo>
                    <a:pt x="42777" y="102620"/>
                  </a:lnTo>
                  <a:lnTo>
                    <a:pt x="57893" y="98916"/>
                  </a:lnTo>
                  <a:lnTo>
                    <a:pt x="93404" y="81841"/>
                  </a:lnTo>
                  <a:lnTo>
                    <a:pt x="114757" y="63511"/>
                  </a:lnTo>
                  <a:lnTo>
                    <a:pt x="135037" y="36371"/>
                  </a:lnTo>
                  <a:lnTo>
                    <a:pt x="135896" y="33088"/>
                  </a:lnTo>
                  <a:lnTo>
                    <a:pt x="136446" y="28126"/>
                  </a:lnTo>
                  <a:lnTo>
                    <a:pt x="136581" y="63018"/>
                  </a:lnTo>
                  <a:lnTo>
                    <a:pt x="145988" y="97095"/>
                  </a:lnTo>
                  <a:lnTo>
                    <a:pt x="152350" y="108944"/>
                  </a:lnTo>
                  <a:lnTo>
                    <a:pt x="157136" y="114166"/>
                  </a:lnTo>
                  <a:lnTo>
                    <a:pt x="162086" y="116488"/>
                  </a:lnTo>
                  <a:lnTo>
                    <a:pt x="183791" y="118182"/>
                  </a:lnTo>
                  <a:lnTo>
                    <a:pt x="189455" y="116015"/>
                  </a:lnTo>
                  <a:lnTo>
                    <a:pt x="199989" y="107724"/>
                  </a:lnTo>
                  <a:lnTo>
                    <a:pt x="230561" y="70174"/>
                  </a:lnTo>
                  <a:lnTo>
                    <a:pt x="233383" y="65044"/>
                  </a:lnTo>
                  <a:lnTo>
                    <a:pt x="235196" y="58898"/>
                  </a:lnTo>
                  <a:lnTo>
                    <a:pt x="236191" y="58393"/>
                  </a:lnTo>
                  <a:lnTo>
                    <a:pt x="242164" y="57518"/>
                  </a:lnTo>
                  <a:lnTo>
                    <a:pt x="242529" y="58320"/>
                  </a:lnTo>
                  <a:lnTo>
                    <a:pt x="243165" y="68002"/>
                  </a:lnTo>
                  <a:lnTo>
                    <a:pt x="236342" y="103585"/>
                  </a:lnTo>
                  <a:lnTo>
                    <a:pt x="235003" y="120274"/>
                  </a:lnTo>
                  <a:lnTo>
                    <a:pt x="227899" y="145227"/>
                  </a:lnTo>
                  <a:lnTo>
                    <a:pt x="222134" y="156235"/>
                  </a:lnTo>
                  <a:lnTo>
                    <a:pt x="220503" y="163606"/>
                  </a:lnTo>
                  <a:lnTo>
                    <a:pt x="220402" y="139367"/>
                  </a:lnTo>
                  <a:lnTo>
                    <a:pt x="224447" y="127207"/>
                  </a:lnTo>
                  <a:lnTo>
                    <a:pt x="245841" y="94102"/>
                  </a:lnTo>
                  <a:lnTo>
                    <a:pt x="280014" y="70115"/>
                  </a:lnTo>
                  <a:lnTo>
                    <a:pt x="290370" y="66519"/>
                  </a:lnTo>
                  <a:lnTo>
                    <a:pt x="304222" y="6500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218"/>
            <p:cNvSpPr/>
            <p:nvPr/>
          </p:nvSpPr>
          <p:spPr>
            <a:xfrm>
              <a:off x="9053875" y="5532159"/>
              <a:ext cx="241361" cy="163986"/>
            </a:xfrm>
            <a:custGeom>
              <a:avLst/>
              <a:gdLst/>
              <a:ahLst/>
              <a:cxnLst/>
              <a:rect l="0" t="0" r="0" b="0"/>
              <a:pathLst>
                <a:path w="241361" h="163986">
                  <a:moveTo>
                    <a:pt x="29164" y="30441"/>
                  </a:moveTo>
                  <a:lnTo>
                    <a:pt x="29164" y="37001"/>
                  </a:lnTo>
                  <a:lnTo>
                    <a:pt x="30011" y="37355"/>
                  </a:lnTo>
                  <a:lnTo>
                    <a:pt x="33210" y="37746"/>
                  </a:lnTo>
                  <a:lnTo>
                    <a:pt x="34401" y="38698"/>
                  </a:lnTo>
                  <a:lnTo>
                    <a:pt x="35725" y="42013"/>
                  </a:lnTo>
                  <a:lnTo>
                    <a:pt x="37772" y="43235"/>
                  </a:lnTo>
                  <a:lnTo>
                    <a:pt x="53858" y="45359"/>
                  </a:lnTo>
                  <a:lnTo>
                    <a:pt x="59330" y="43280"/>
                  </a:lnTo>
                  <a:lnTo>
                    <a:pt x="64585" y="40380"/>
                  </a:lnTo>
                  <a:lnTo>
                    <a:pt x="72303" y="37901"/>
                  </a:lnTo>
                  <a:lnTo>
                    <a:pt x="100284" y="12629"/>
                  </a:lnTo>
                  <a:lnTo>
                    <a:pt x="103107" y="7567"/>
                  </a:lnTo>
                  <a:lnTo>
                    <a:pt x="103859" y="5032"/>
                  </a:lnTo>
                  <a:lnTo>
                    <a:pt x="103514" y="3341"/>
                  </a:lnTo>
                  <a:lnTo>
                    <a:pt x="102438" y="2214"/>
                  </a:lnTo>
                  <a:lnTo>
                    <a:pt x="98984" y="962"/>
                  </a:lnTo>
                  <a:lnTo>
                    <a:pt x="79914" y="0"/>
                  </a:lnTo>
                  <a:lnTo>
                    <a:pt x="54114" y="10570"/>
                  </a:lnTo>
                  <a:lnTo>
                    <a:pt x="46463" y="17658"/>
                  </a:lnTo>
                  <a:lnTo>
                    <a:pt x="21056" y="49670"/>
                  </a:lnTo>
                  <a:lnTo>
                    <a:pt x="16139" y="53420"/>
                  </a:lnTo>
                  <a:lnTo>
                    <a:pt x="10675" y="62103"/>
                  </a:lnTo>
                  <a:lnTo>
                    <a:pt x="0" y="92505"/>
                  </a:lnTo>
                  <a:lnTo>
                    <a:pt x="407" y="95523"/>
                  </a:lnTo>
                  <a:lnTo>
                    <a:pt x="3119" y="101135"/>
                  </a:lnTo>
                  <a:lnTo>
                    <a:pt x="9406" y="109054"/>
                  </a:lnTo>
                  <a:lnTo>
                    <a:pt x="20676" y="116763"/>
                  </a:lnTo>
                  <a:lnTo>
                    <a:pt x="30694" y="120364"/>
                  </a:lnTo>
                  <a:lnTo>
                    <a:pt x="43070" y="121431"/>
                  </a:lnTo>
                  <a:lnTo>
                    <a:pt x="50303" y="119423"/>
                  </a:lnTo>
                  <a:lnTo>
                    <a:pt x="57185" y="116555"/>
                  </a:lnTo>
                  <a:lnTo>
                    <a:pt x="71428" y="113247"/>
                  </a:lnTo>
                  <a:lnTo>
                    <a:pt x="108786" y="89455"/>
                  </a:lnTo>
                  <a:lnTo>
                    <a:pt x="143157" y="63326"/>
                  </a:lnTo>
                  <a:lnTo>
                    <a:pt x="148408" y="61143"/>
                  </a:lnTo>
                  <a:lnTo>
                    <a:pt x="157182" y="54501"/>
                  </a:lnTo>
                  <a:lnTo>
                    <a:pt x="157689" y="54947"/>
                  </a:lnTo>
                  <a:lnTo>
                    <a:pt x="158570" y="59967"/>
                  </a:lnTo>
                  <a:lnTo>
                    <a:pt x="158693" y="71443"/>
                  </a:lnTo>
                  <a:lnTo>
                    <a:pt x="143266" y="106853"/>
                  </a:lnTo>
                  <a:lnTo>
                    <a:pt x="133265" y="122957"/>
                  </a:lnTo>
                  <a:lnTo>
                    <a:pt x="120616" y="137108"/>
                  </a:lnTo>
                  <a:lnTo>
                    <a:pt x="120608" y="133071"/>
                  </a:lnTo>
                  <a:lnTo>
                    <a:pt x="122864" y="128830"/>
                  </a:lnTo>
                  <a:lnTo>
                    <a:pt x="150089" y="92737"/>
                  </a:lnTo>
                  <a:lnTo>
                    <a:pt x="179804" y="56633"/>
                  </a:lnTo>
                  <a:lnTo>
                    <a:pt x="201067" y="42231"/>
                  </a:lnTo>
                  <a:lnTo>
                    <a:pt x="208012" y="39067"/>
                  </a:lnTo>
                  <a:lnTo>
                    <a:pt x="216683" y="33373"/>
                  </a:lnTo>
                  <a:lnTo>
                    <a:pt x="222008" y="31744"/>
                  </a:lnTo>
                  <a:lnTo>
                    <a:pt x="223767" y="32156"/>
                  </a:lnTo>
                  <a:lnTo>
                    <a:pt x="224940" y="33278"/>
                  </a:lnTo>
                  <a:lnTo>
                    <a:pt x="227089" y="36781"/>
                  </a:lnTo>
                  <a:lnTo>
                    <a:pt x="232212" y="43514"/>
                  </a:lnTo>
                  <a:lnTo>
                    <a:pt x="234954" y="50871"/>
                  </a:lnTo>
                  <a:lnTo>
                    <a:pt x="239905" y="59260"/>
                  </a:lnTo>
                  <a:lnTo>
                    <a:pt x="241360" y="67520"/>
                  </a:lnTo>
                  <a:lnTo>
                    <a:pt x="234696" y="101649"/>
                  </a:lnTo>
                  <a:lnTo>
                    <a:pt x="219503" y="137125"/>
                  </a:lnTo>
                  <a:lnTo>
                    <a:pt x="205920" y="158029"/>
                  </a:lnTo>
                  <a:lnTo>
                    <a:pt x="200330" y="163985"/>
                  </a:lnTo>
                  <a:lnTo>
                    <a:pt x="204425" y="1599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219"/>
            <p:cNvSpPr/>
            <p:nvPr/>
          </p:nvSpPr>
          <p:spPr>
            <a:xfrm>
              <a:off x="9372733" y="5440773"/>
              <a:ext cx="83280" cy="274228"/>
            </a:xfrm>
            <a:custGeom>
              <a:avLst/>
              <a:gdLst/>
              <a:ahLst/>
              <a:cxnLst/>
              <a:rect l="0" t="0" r="0" b="0"/>
              <a:pathLst>
                <a:path w="83280" h="274228">
                  <a:moveTo>
                    <a:pt x="68447" y="7527"/>
                  </a:moveTo>
                  <a:lnTo>
                    <a:pt x="68447" y="3481"/>
                  </a:lnTo>
                  <a:lnTo>
                    <a:pt x="69293" y="2290"/>
                  </a:lnTo>
                  <a:lnTo>
                    <a:pt x="70705" y="1495"/>
                  </a:lnTo>
                  <a:lnTo>
                    <a:pt x="82313" y="0"/>
                  </a:lnTo>
                  <a:lnTo>
                    <a:pt x="82772" y="815"/>
                  </a:lnTo>
                  <a:lnTo>
                    <a:pt x="83279" y="3979"/>
                  </a:lnTo>
                  <a:lnTo>
                    <a:pt x="76521" y="40522"/>
                  </a:lnTo>
                  <a:lnTo>
                    <a:pt x="76156" y="73028"/>
                  </a:lnTo>
                  <a:lnTo>
                    <a:pt x="72048" y="102100"/>
                  </a:lnTo>
                  <a:lnTo>
                    <a:pt x="65469" y="132162"/>
                  </a:lnTo>
                  <a:lnTo>
                    <a:pt x="54111" y="162519"/>
                  </a:lnTo>
                  <a:lnTo>
                    <a:pt x="35950" y="197034"/>
                  </a:lnTo>
                  <a:lnTo>
                    <a:pt x="20590" y="231951"/>
                  </a:lnTo>
                  <a:lnTo>
                    <a:pt x="1382" y="268658"/>
                  </a:lnTo>
                  <a:lnTo>
                    <a:pt x="0" y="273737"/>
                  </a:lnTo>
                  <a:lnTo>
                    <a:pt x="7486" y="27422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220"/>
            <p:cNvSpPr/>
            <p:nvPr/>
          </p:nvSpPr>
          <p:spPr>
            <a:xfrm>
              <a:off x="9357453" y="5581069"/>
              <a:ext cx="182787" cy="88212"/>
            </a:xfrm>
            <a:custGeom>
              <a:avLst/>
              <a:gdLst/>
              <a:ahLst/>
              <a:cxnLst/>
              <a:rect l="0" t="0" r="0" b="0"/>
              <a:pathLst>
                <a:path w="182787" h="88212">
                  <a:moveTo>
                    <a:pt x="7527" y="4391"/>
                  </a:moveTo>
                  <a:lnTo>
                    <a:pt x="965" y="4391"/>
                  </a:lnTo>
                  <a:lnTo>
                    <a:pt x="613" y="3544"/>
                  </a:lnTo>
                  <a:lnTo>
                    <a:pt x="116" y="0"/>
                  </a:lnTo>
                  <a:lnTo>
                    <a:pt x="0" y="1875"/>
                  </a:lnTo>
                  <a:lnTo>
                    <a:pt x="1662" y="2714"/>
                  </a:lnTo>
                  <a:lnTo>
                    <a:pt x="21126" y="8215"/>
                  </a:lnTo>
                  <a:lnTo>
                    <a:pt x="58876" y="32889"/>
                  </a:lnTo>
                  <a:lnTo>
                    <a:pt x="87182" y="47737"/>
                  </a:lnTo>
                  <a:lnTo>
                    <a:pt x="117018" y="62860"/>
                  </a:lnTo>
                  <a:lnTo>
                    <a:pt x="150510" y="77056"/>
                  </a:lnTo>
                  <a:lnTo>
                    <a:pt x="182786" y="8821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221"/>
            <p:cNvSpPr/>
            <p:nvPr/>
          </p:nvSpPr>
          <p:spPr>
            <a:xfrm>
              <a:off x="7620000" y="5715000"/>
              <a:ext cx="60961" cy="182881"/>
            </a:xfrm>
            <a:custGeom>
              <a:avLst/>
              <a:gdLst/>
              <a:ahLst/>
              <a:cxnLst/>
              <a:rect l="0" t="0" r="0" b="0"/>
              <a:pathLst>
                <a:path w="60961" h="182881">
                  <a:moveTo>
                    <a:pt x="60960" y="0"/>
                  </a:moveTo>
                  <a:lnTo>
                    <a:pt x="56914" y="4045"/>
                  </a:lnTo>
                  <a:lnTo>
                    <a:pt x="52671" y="6031"/>
                  </a:lnTo>
                  <a:lnTo>
                    <a:pt x="50353" y="6560"/>
                  </a:lnTo>
                  <a:lnTo>
                    <a:pt x="48809" y="7760"/>
                  </a:lnTo>
                  <a:lnTo>
                    <a:pt x="27843" y="43657"/>
                  </a:lnTo>
                  <a:lnTo>
                    <a:pt x="23844" y="69677"/>
                  </a:lnTo>
                  <a:lnTo>
                    <a:pt x="20797" y="97018"/>
                  </a:lnTo>
                  <a:lnTo>
                    <a:pt x="10735" y="129428"/>
                  </a:lnTo>
                  <a:lnTo>
                    <a:pt x="1770" y="165227"/>
                  </a:lnTo>
                  <a:lnTo>
                    <a:pt x="0" y="1828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222"/>
            <p:cNvSpPr/>
            <p:nvPr/>
          </p:nvSpPr>
          <p:spPr>
            <a:xfrm>
              <a:off x="7559133" y="5783580"/>
              <a:ext cx="190407" cy="45721"/>
            </a:xfrm>
            <a:custGeom>
              <a:avLst/>
              <a:gdLst/>
              <a:ahLst/>
              <a:cxnLst/>
              <a:rect l="0" t="0" r="0" b="0"/>
              <a:pathLst>
                <a:path w="190407" h="45721">
                  <a:moveTo>
                    <a:pt x="7527" y="0"/>
                  </a:moveTo>
                  <a:lnTo>
                    <a:pt x="0" y="0"/>
                  </a:lnTo>
                  <a:lnTo>
                    <a:pt x="10521" y="0"/>
                  </a:lnTo>
                  <a:lnTo>
                    <a:pt x="46954" y="12997"/>
                  </a:lnTo>
                  <a:lnTo>
                    <a:pt x="78627" y="22918"/>
                  </a:lnTo>
                  <a:lnTo>
                    <a:pt x="113199" y="33031"/>
                  </a:lnTo>
                  <a:lnTo>
                    <a:pt x="149916" y="43463"/>
                  </a:lnTo>
                  <a:lnTo>
                    <a:pt x="190406" y="457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223"/>
            <p:cNvSpPr/>
            <p:nvPr/>
          </p:nvSpPr>
          <p:spPr>
            <a:xfrm>
              <a:off x="7728215" y="5829300"/>
              <a:ext cx="112308" cy="128004"/>
            </a:xfrm>
            <a:custGeom>
              <a:avLst/>
              <a:gdLst/>
              <a:ahLst/>
              <a:cxnLst/>
              <a:rect l="0" t="0" r="0" b="0"/>
              <a:pathLst>
                <a:path w="112308" h="128004">
                  <a:moveTo>
                    <a:pt x="89904" y="0"/>
                  </a:moveTo>
                  <a:lnTo>
                    <a:pt x="71706" y="0"/>
                  </a:lnTo>
                  <a:lnTo>
                    <a:pt x="70152" y="846"/>
                  </a:lnTo>
                  <a:lnTo>
                    <a:pt x="69116" y="2257"/>
                  </a:lnTo>
                  <a:lnTo>
                    <a:pt x="67119" y="6083"/>
                  </a:lnTo>
                  <a:lnTo>
                    <a:pt x="63409" y="10605"/>
                  </a:lnTo>
                  <a:lnTo>
                    <a:pt x="26438" y="40804"/>
                  </a:lnTo>
                  <a:lnTo>
                    <a:pt x="14213" y="55128"/>
                  </a:lnTo>
                  <a:lnTo>
                    <a:pt x="1918" y="78128"/>
                  </a:lnTo>
                  <a:lnTo>
                    <a:pt x="0" y="84959"/>
                  </a:lnTo>
                  <a:lnTo>
                    <a:pt x="1404" y="93075"/>
                  </a:lnTo>
                  <a:lnTo>
                    <a:pt x="6956" y="104906"/>
                  </a:lnTo>
                  <a:lnTo>
                    <a:pt x="12399" y="110971"/>
                  </a:lnTo>
                  <a:lnTo>
                    <a:pt x="34522" y="124356"/>
                  </a:lnTo>
                  <a:lnTo>
                    <a:pt x="49411" y="128003"/>
                  </a:lnTo>
                  <a:lnTo>
                    <a:pt x="59490" y="126599"/>
                  </a:lnTo>
                  <a:lnTo>
                    <a:pt x="83986" y="116452"/>
                  </a:lnTo>
                  <a:lnTo>
                    <a:pt x="90943" y="111587"/>
                  </a:lnTo>
                  <a:lnTo>
                    <a:pt x="102308" y="95482"/>
                  </a:lnTo>
                  <a:lnTo>
                    <a:pt x="110449" y="78252"/>
                  </a:lnTo>
                  <a:lnTo>
                    <a:pt x="112307" y="62400"/>
                  </a:lnTo>
                  <a:lnTo>
                    <a:pt x="106164" y="36968"/>
                  </a:lnTo>
                  <a:lnTo>
                    <a:pt x="103340" y="31105"/>
                  </a:lnTo>
                  <a:lnTo>
                    <a:pt x="100109" y="25678"/>
                  </a:lnTo>
                  <a:lnTo>
                    <a:pt x="97443" y="17862"/>
                  </a:lnTo>
                  <a:lnTo>
                    <a:pt x="93820" y="12736"/>
                  </a:lnTo>
                  <a:lnTo>
                    <a:pt x="93361" y="11031"/>
                  </a:lnTo>
                  <a:lnTo>
                    <a:pt x="93902" y="9893"/>
                  </a:lnTo>
                  <a:lnTo>
                    <a:pt x="95110" y="9135"/>
                  </a:lnTo>
                  <a:lnTo>
                    <a:pt x="95915" y="7784"/>
                  </a:lnTo>
                  <a:lnTo>
                    <a:pt x="9752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224"/>
            <p:cNvSpPr/>
            <p:nvPr/>
          </p:nvSpPr>
          <p:spPr>
            <a:xfrm>
              <a:off x="8047198" y="5814060"/>
              <a:ext cx="125832" cy="167156"/>
            </a:xfrm>
            <a:custGeom>
              <a:avLst/>
              <a:gdLst/>
              <a:ahLst/>
              <a:cxnLst/>
              <a:rect l="0" t="0" r="0" b="0"/>
              <a:pathLst>
                <a:path w="125832" h="167156">
                  <a:moveTo>
                    <a:pt x="121441" y="60959"/>
                  </a:moveTo>
                  <a:lnTo>
                    <a:pt x="125487" y="56914"/>
                  </a:lnTo>
                  <a:lnTo>
                    <a:pt x="125831" y="54876"/>
                  </a:lnTo>
                  <a:lnTo>
                    <a:pt x="125215" y="52671"/>
                  </a:lnTo>
                  <a:lnTo>
                    <a:pt x="123118" y="47962"/>
                  </a:lnTo>
                  <a:lnTo>
                    <a:pt x="121663" y="35520"/>
                  </a:lnTo>
                  <a:lnTo>
                    <a:pt x="120742" y="33840"/>
                  </a:lnTo>
                  <a:lnTo>
                    <a:pt x="119282" y="32720"/>
                  </a:lnTo>
                  <a:lnTo>
                    <a:pt x="115402" y="30628"/>
                  </a:lnTo>
                  <a:lnTo>
                    <a:pt x="99490" y="20004"/>
                  </a:lnTo>
                  <a:lnTo>
                    <a:pt x="89443" y="16652"/>
                  </a:lnTo>
                  <a:lnTo>
                    <a:pt x="77059" y="15658"/>
                  </a:lnTo>
                  <a:lnTo>
                    <a:pt x="69825" y="17683"/>
                  </a:lnTo>
                  <a:lnTo>
                    <a:pt x="45155" y="29108"/>
                  </a:lnTo>
                  <a:lnTo>
                    <a:pt x="16643" y="61177"/>
                  </a:lnTo>
                  <a:lnTo>
                    <a:pt x="3156" y="86388"/>
                  </a:lnTo>
                  <a:lnTo>
                    <a:pt x="0" y="111763"/>
                  </a:lnTo>
                  <a:lnTo>
                    <a:pt x="3709" y="127001"/>
                  </a:lnTo>
                  <a:lnTo>
                    <a:pt x="10169" y="142240"/>
                  </a:lnTo>
                  <a:lnTo>
                    <a:pt x="17236" y="150142"/>
                  </a:lnTo>
                  <a:lnTo>
                    <a:pt x="31525" y="162113"/>
                  </a:lnTo>
                  <a:lnTo>
                    <a:pt x="41685" y="165183"/>
                  </a:lnTo>
                  <a:lnTo>
                    <a:pt x="60814" y="167155"/>
                  </a:lnTo>
                  <a:lnTo>
                    <a:pt x="74033" y="163451"/>
                  </a:lnTo>
                  <a:lnTo>
                    <a:pt x="84628" y="156991"/>
                  </a:lnTo>
                  <a:lnTo>
                    <a:pt x="95794" y="141140"/>
                  </a:lnTo>
                  <a:lnTo>
                    <a:pt x="110413" y="111663"/>
                  </a:lnTo>
                  <a:lnTo>
                    <a:pt x="112307" y="101556"/>
                  </a:lnTo>
                  <a:lnTo>
                    <a:pt x="107128" y="68600"/>
                  </a:lnTo>
                  <a:lnTo>
                    <a:pt x="102097" y="59840"/>
                  </a:lnTo>
                  <a:lnTo>
                    <a:pt x="95911" y="50302"/>
                  </a:lnTo>
                  <a:lnTo>
                    <a:pt x="89682" y="32639"/>
                  </a:lnTo>
                  <a:lnTo>
                    <a:pt x="86159" y="26359"/>
                  </a:lnTo>
                  <a:lnTo>
                    <a:pt x="84176" y="17217"/>
                  </a:lnTo>
                  <a:lnTo>
                    <a:pt x="833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225"/>
            <p:cNvSpPr/>
            <p:nvPr/>
          </p:nvSpPr>
          <p:spPr>
            <a:xfrm>
              <a:off x="8244839" y="5715446"/>
              <a:ext cx="106679" cy="258635"/>
            </a:xfrm>
            <a:custGeom>
              <a:avLst/>
              <a:gdLst/>
              <a:ahLst/>
              <a:cxnLst/>
              <a:rect l="0" t="0" r="0" b="0"/>
              <a:pathLst>
                <a:path w="106679" h="258635">
                  <a:moveTo>
                    <a:pt x="99061" y="68134"/>
                  </a:moveTo>
                  <a:lnTo>
                    <a:pt x="105621" y="61572"/>
                  </a:lnTo>
                  <a:lnTo>
                    <a:pt x="106367" y="56782"/>
                  </a:lnTo>
                  <a:lnTo>
                    <a:pt x="106678" y="19958"/>
                  </a:lnTo>
                  <a:lnTo>
                    <a:pt x="104421" y="14830"/>
                  </a:lnTo>
                  <a:lnTo>
                    <a:pt x="102635" y="12278"/>
                  </a:lnTo>
                  <a:lnTo>
                    <a:pt x="92029" y="4641"/>
                  </a:lnTo>
                  <a:lnTo>
                    <a:pt x="78163" y="1061"/>
                  </a:lnTo>
                  <a:lnTo>
                    <a:pt x="63329" y="0"/>
                  </a:lnTo>
                  <a:lnTo>
                    <a:pt x="55522" y="2010"/>
                  </a:lnTo>
                  <a:lnTo>
                    <a:pt x="48383" y="4878"/>
                  </a:lnTo>
                  <a:lnTo>
                    <a:pt x="39566" y="6154"/>
                  </a:lnTo>
                  <a:lnTo>
                    <a:pt x="35691" y="8187"/>
                  </a:lnTo>
                  <a:lnTo>
                    <a:pt x="20672" y="24251"/>
                  </a:lnTo>
                  <a:lnTo>
                    <a:pt x="12805" y="40456"/>
                  </a:lnTo>
                  <a:lnTo>
                    <a:pt x="8644" y="63450"/>
                  </a:lnTo>
                  <a:lnTo>
                    <a:pt x="5565" y="89316"/>
                  </a:lnTo>
                  <a:lnTo>
                    <a:pt x="1649" y="107994"/>
                  </a:lnTo>
                  <a:lnTo>
                    <a:pt x="218" y="144566"/>
                  </a:lnTo>
                  <a:lnTo>
                    <a:pt x="29" y="178419"/>
                  </a:lnTo>
                  <a:lnTo>
                    <a:pt x="2" y="215367"/>
                  </a:lnTo>
                  <a:lnTo>
                    <a:pt x="0" y="252543"/>
                  </a:lnTo>
                  <a:lnTo>
                    <a:pt x="0" y="2586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226"/>
            <p:cNvSpPr/>
            <p:nvPr/>
          </p:nvSpPr>
          <p:spPr>
            <a:xfrm>
              <a:off x="8191500" y="5847769"/>
              <a:ext cx="129540" cy="19632"/>
            </a:xfrm>
            <a:custGeom>
              <a:avLst/>
              <a:gdLst/>
              <a:ahLst/>
              <a:cxnLst/>
              <a:rect l="0" t="0" r="0" b="0"/>
              <a:pathLst>
                <a:path w="129540" h="19632">
                  <a:moveTo>
                    <a:pt x="0" y="4391"/>
                  </a:moveTo>
                  <a:lnTo>
                    <a:pt x="4044" y="346"/>
                  </a:lnTo>
                  <a:lnTo>
                    <a:pt x="5236" y="0"/>
                  </a:lnTo>
                  <a:lnTo>
                    <a:pt x="6031" y="617"/>
                  </a:lnTo>
                  <a:lnTo>
                    <a:pt x="6560" y="1875"/>
                  </a:lnTo>
                  <a:lnTo>
                    <a:pt x="11665" y="3273"/>
                  </a:lnTo>
                  <a:lnTo>
                    <a:pt x="19577" y="4740"/>
                  </a:lnTo>
                  <a:lnTo>
                    <a:pt x="40712" y="10323"/>
                  </a:lnTo>
                  <a:lnTo>
                    <a:pt x="75759" y="14120"/>
                  </a:lnTo>
                  <a:lnTo>
                    <a:pt x="93567" y="17998"/>
                  </a:lnTo>
                  <a:lnTo>
                    <a:pt x="129539" y="1963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227"/>
            <p:cNvSpPr/>
            <p:nvPr/>
          </p:nvSpPr>
          <p:spPr>
            <a:xfrm>
              <a:off x="8359139" y="5760851"/>
              <a:ext cx="137162" cy="213230"/>
            </a:xfrm>
            <a:custGeom>
              <a:avLst/>
              <a:gdLst/>
              <a:ahLst/>
              <a:cxnLst/>
              <a:rect l="0" t="0" r="0" b="0"/>
              <a:pathLst>
                <a:path w="137162" h="213230">
                  <a:moveTo>
                    <a:pt x="137161" y="60829"/>
                  </a:moveTo>
                  <a:lnTo>
                    <a:pt x="137161" y="42916"/>
                  </a:lnTo>
                  <a:lnTo>
                    <a:pt x="134902" y="37910"/>
                  </a:lnTo>
                  <a:lnTo>
                    <a:pt x="125010" y="25261"/>
                  </a:lnTo>
                  <a:lnTo>
                    <a:pt x="120272" y="15107"/>
                  </a:lnTo>
                  <a:lnTo>
                    <a:pt x="115261" y="10028"/>
                  </a:lnTo>
                  <a:lnTo>
                    <a:pt x="103766" y="3255"/>
                  </a:lnTo>
                  <a:lnTo>
                    <a:pt x="91869" y="538"/>
                  </a:lnTo>
                  <a:lnTo>
                    <a:pt x="77320" y="0"/>
                  </a:lnTo>
                  <a:lnTo>
                    <a:pt x="63080" y="3953"/>
                  </a:lnTo>
                  <a:lnTo>
                    <a:pt x="52181" y="10486"/>
                  </a:lnTo>
                  <a:lnTo>
                    <a:pt x="43589" y="21829"/>
                  </a:lnTo>
                  <a:lnTo>
                    <a:pt x="30026" y="56001"/>
                  </a:lnTo>
                  <a:lnTo>
                    <a:pt x="24276" y="80195"/>
                  </a:lnTo>
                  <a:lnTo>
                    <a:pt x="22943" y="116653"/>
                  </a:lnTo>
                  <a:lnTo>
                    <a:pt x="22866" y="152265"/>
                  </a:lnTo>
                  <a:lnTo>
                    <a:pt x="22016" y="162427"/>
                  </a:lnTo>
                  <a:lnTo>
                    <a:pt x="15554" y="192463"/>
                  </a:lnTo>
                  <a:lnTo>
                    <a:pt x="15334" y="200396"/>
                  </a:lnTo>
                  <a:lnTo>
                    <a:pt x="14456" y="202134"/>
                  </a:lnTo>
                  <a:lnTo>
                    <a:pt x="13024" y="203292"/>
                  </a:lnTo>
                  <a:lnTo>
                    <a:pt x="8688" y="205151"/>
                  </a:lnTo>
                  <a:lnTo>
                    <a:pt x="8096" y="207662"/>
                  </a:lnTo>
                  <a:lnTo>
                    <a:pt x="7714" y="212129"/>
                  </a:lnTo>
                  <a:lnTo>
                    <a:pt x="6837" y="212496"/>
                  </a:lnTo>
                  <a:lnTo>
                    <a:pt x="0" y="21322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228"/>
            <p:cNvSpPr/>
            <p:nvPr/>
          </p:nvSpPr>
          <p:spPr>
            <a:xfrm>
              <a:off x="8282939" y="5859780"/>
              <a:ext cx="167642" cy="53340"/>
            </a:xfrm>
            <a:custGeom>
              <a:avLst/>
              <a:gdLst/>
              <a:ahLst/>
              <a:cxnLst/>
              <a:rect l="0" t="0" r="0" b="0"/>
              <a:pathLst>
                <a:path w="167642" h="53340">
                  <a:moveTo>
                    <a:pt x="0" y="0"/>
                  </a:moveTo>
                  <a:lnTo>
                    <a:pt x="14320" y="6030"/>
                  </a:lnTo>
                  <a:lnTo>
                    <a:pt x="24846" y="9407"/>
                  </a:lnTo>
                  <a:lnTo>
                    <a:pt x="61804" y="23017"/>
                  </a:lnTo>
                  <a:lnTo>
                    <a:pt x="93934" y="35580"/>
                  </a:lnTo>
                  <a:lnTo>
                    <a:pt x="120155" y="43465"/>
                  </a:lnTo>
                  <a:lnTo>
                    <a:pt x="130449" y="45564"/>
                  </a:lnTo>
                  <a:lnTo>
                    <a:pt x="146214" y="51553"/>
                  </a:lnTo>
                  <a:lnTo>
                    <a:pt x="167641" y="533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229"/>
            <p:cNvSpPr/>
            <p:nvPr/>
          </p:nvSpPr>
          <p:spPr>
            <a:xfrm>
              <a:off x="8505556" y="5837024"/>
              <a:ext cx="112664" cy="151105"/>
            </a:xfrm>
            <a:custGeom>
              <a:avLst/>
              <a:gdLst/>
              <a:ahLst/>
              <a:cxnLst/>
              <a:rect l="0" t="0" r="0" b="0"/>
              <a:pathLst>
                <a:path w="112664" h="151105">
                  <a:moveTo>
                    <a:pt x="112663" y="53236"/>
                  </a:moveTo>
                  <a:lnTo>
                    <a:pt x="112663" y="49191"/>
                  </a:lnTo>
                  <a:lnTo>
                    <a:pt x="111817" y="47999"/>
                  </a:lnTo>
                  <a:lnTo>
                    <a:pt x="110405" y="47204"/>
                  </a:lnTo>
                  <a:lnTo>
                    <a:pt x="106102" y="45929"/>
                  </a:lnTo>
                  <a:lnTo>
                    <a:pt x="101312" y="41663"/>
                  </a:lnTo>
                  <a:lnTo>
                    <a:pt x="99152" y="37368"/>
                  </a:lnTo>
                  <a:lnTo>
                    <a:pt x="98576" y="35037"/>
                  </a:lnTo>
                  <a:lnTo>
                    <a:pt x="93419" y="30189"/>
                  </a:lnTo>
                  <a:lnTo>
                    <a:pt x="68190" y="12585"/>
                  </a:lnTo>
                  <a:lnTo>
                    <a:pt x="33848" y="2576"/>
                  </a:lnTo>
                  <a:lnTo>
                    <a:pt x="3887" y="0"/>
                  </a:lnTo>
                  <a:lnTo>
                    <a:pt x="2046" y="811"/>
                  </a:lnTo>
                  <a:lnTo>
                    <a:pt x="819" y="2200"/>
                  </a:lnTo>
                  <a:lnTo>
                    <a:pt x="0" y="3972"/>
                  </a:lnTo>
                  <a:lnTo>
                    <a:pt x="301" y="5999"/>
                  </a:lnTo>
                  <a:lnTo>
                    <a:pt x="4770" y="12899"/>
                  </a:lnTo>
                  <a:lnTo>
                    <a:pt x="18381" y="25073"/>
                  </a:lnTo>
                  <a:lnTo>
                    <a:pt x="29274" y="33946"/>
                  </a:lnTo>
                  <a:lnTo>
                    <a:pt x="45422" y="51181"/>
                  </a:lnTo>
                  <a:lnTo>
                    <a:pt x="64668" y="67035"/>
                  </a:lnTo>
                  <a:lnTo>
                    <a:pt x="70165" y="74326"/>
                  </a:lnTo>
                  <a:lnTo>
                    <a:pt x="74303" y="81236"/>
                  </a:lnTo>
                  <a:lnTo>
                    <a:pt x="101485" y="111426"/>
                  </a:lnTo>
                  <a:lnTo>
                    <a:pt x="103989" y="119207"/>
                  </a:lnTo>
                  <a:lnTo>
                    <a:pt x="104905" y="131966"/>
                  </a:lnTo>
                  <a:lnTo>
                    <a:pt x="102724" y="137052"/>
                  </a:lnTo>
                  <a:lnTo>
                    <a:pt x="93688" y="148274"/>
                  </a:lnTo>
                  <a:lnTo>
                    <a:pt x="87014" y="150508"/>
                  </a:lnTo>
                  <a:lnTo>
                    <a:pt x="82864" y="151104"/>
                  </a:lnTo>
                  <a:lnTo>
                    <a:pt x="58125" y="145630"/>
                  </a:lnTo>
                  <a:lnTo>
                    <a:pt x="52299" y="142842"/>
                  </a:lnTo>
                  <a:lnTo>
                    <a:pt x="27017" y="124284"/>
                  </a:lnTo>
                  <a:lnTo>
                    <a:pt x="16495" y="109109"/>
                  </a:lnTo>
                  <a:lnTo>
                    <a:pt x="13604" y="9895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230"/>
            <p:cNvSpPr/>
            <p:nvPr/>
          </p:nvSpPr>
          <p:spPr>
            <a:xfrm>
              <a:off x="8625839" y="5875019"/>
              <a:ext cx="68581" cy="190501"/>
            </a:xfrm>
            <a:custGeom>
              <a:avLst/>
              <a:gdLst/>
              <a:ahLst/>
              <a:cxnLst/>
              <a:rect l="0" t="0" r="0" b="0"/>
              <a:pathLst>
                <a:path w="68581" h="190501">
                  <a:moveTo>
                    <a:pt x="68580" y="0"/>
                  </a:moveTo>
                  <a:lnTo>
                    <a:pt x="68580" y="36111"/>
                  </a:lnTo>
                  <a:lnTo>
                    <a:pt x="62497" y="55989"/>
                  </a:lnTo>
                  <a:lnTo>
                    <a:pt x="48172" y="92453"/>
                  </a:lnTo>
                  <a:lnTo>
                    <a:pt x="35549" y="129674"/>
                  </a:lnTo>
                  <a:lnTo>
                    <a:pt x="13759" y="164666"/>
                  </a:lnTo>
                  <a:lnTo>
                    <a:pt x="2397" y="182154"/>
                  </a:lnTo>
                  <a:lnTo>
                    <a:pt x="0" y="1905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231"/>
            <p:cNvSpPr/>
            <p:nvPr/>
          </p:nvSpPr>
          <p:spPr>
            <a:xfrm>
              <a:off x="8665119" y="5838019"/>
              <a:ext cx="143469" cy="128379"/>
            </a:xfrm>
            <a:custGeom>
              <a:avLst/>
              <a:gdLst/>
              <a:ahLst/>
              <a:cxnLst/>
              <a:rect l="0" t="0" r="0" b="0"/>
              <a:pathLst>
                <a:path w="143469" h="128379">
                  <a:moveTo>
                    <a:pt x="21681" y="75100"/>
                  </a:moveTo>
                  <a:lnTo>
                    <a:pt x="9530" y="62103"/>
                  </a:lnTo>
                  <a:lnTo>
                    <a:pt x="4792" y="52182"/>
                  </a:lnTo>
                  <a:lnTo>
                    <a:pt x="2802" y="49661"/>
                  </a:lnTo>
                  <a:lnTo>
                    <a:pt x="590" y="42346"/>
                  </a:lnTo>
                  <a:lnTo>
                    <a:pt x="0" y="38023"/>
                  </a:lnTo>
                  <a:lnTo>
                    <a:pt x="1603" y="30964"/>
                  </a:lnTo>
                  <a:lnTo>
                    <a:pt x="9530" y="19533"/>
                  </a:lnTo>
                  <a:lnTo>
                    <a:pt x="16763" y="11693"/>
                  </a:lnTo>
                  <a:lnTo>
                    <a:pt x="21753" y="8820"/>
                  </a:lnTo>
                  <a:lnTo>
                    <a:pt x="53643" y="0"/>
                  </a:lnTo>
                  <a:lnTo>
                    <a:pt x="66052" y="3272"/>
                  </a:lnTo>
                  <a:lnTo>
                    <a:pt x="88159" y="14381"/>
                  </a:lnTo>
                  <a:lnTo>
                    <a:pt x="122930" y="39544"/>
                  </a:lnTo>
                  <a:lnTo>
                    <a:pt x="138490" y="61341"/>
                  </a:lnTo>
                  <a:lnTo>
                    <a:pt x="141329" y="69268"/>
                  </a:lnTo>
                  <a:lnTo>
                    <a:pt x="143468" y="92539"/>
                  </a:lnTo>
                  <a:lnTo>
                    <a:pt x="139516" y="104445"/>
                  </a:lnTo>
                  <a:lnTo>
                    <a:pt x="130596" y="117554"/>
                  </a:lnTo>
                  <a:lnTo>
                    <a:pt x="125685" y="123038"/>
                  </a:lnTo>
                  <a:lnTo>
                    <a:pt x="118422" y="126039"/>
                  </a:lnTo>
                  <a:lnTo>
                    <a:pt x="80991" y="128378"/>
                  </a:lnTo>
                  <a:lnTo>
                    <a:pt x="72594" y="127566"/>
                  </a:lnTo>
                  <a:lnTo>
                    <a:pt x="52316" y="119032"/>
                  </a:lnTo>
                  <a:lnTo>
                    <a:pt x="42031" y="110307"/>
                  </a:lnTo>
                  <a:lnTo>
                    <a:pt x="39192" y="105424"/>
                  </a:lnTo>
                  <a:lnTo>
                    <a:pt x="37593" y="95656"/>
                  </a:lnTo>
                  <a:lnTo>
                    <a:pt x="36920" y="827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232"/>
            <p:cNvSpPr/>
            <p:nvPr/>
          </p:nvSpPr>
          <p:spPr>
            <a:xfrm>
              <a:off x="8846850" y="5882639"/>
              <a:ext cx="106651" cy="113108"/>
            </a:xfrm>
            <a:custGeom>
              <a:avLst/>
              <a:gdLst/>
              <a:ahLst/>
              <a:cxnLst/>
              <a:rect l="0" t="0" r="0" b="0"/>
              <a:pathLst>
                <a:path w="106651" h="113108">
                  <a:moveTo>
                    <a:pt x="38069" y="0"/>
                  </a:moveTo>
                  <a:lnTo>
                    <a:pt x="38069" y="37097"/>
                  </a:lnTo>
                  <a:lnTo>
                    <a:pt x="34024" y="51256"/>
                  </a:lnTo>
                  <a:lnTo>
                    <a:pt x="25919" y="65973"/>
                  </a:lnTo>
                  <a:lnTo>
                    <a:pt x="22898" y="78627"/>
                  </a:lnTo>
                  <a:lnTo>
                    <a:pt x="14721" y="90916"/>
                  </a:lnTo>
                  <a:lnTo>
                    <a:pt x="10759" y="96287"/>
                  </a:lnTo>
                  <a:lnTo>
                    <a:pt x="8998" y="101497"/>
                  </a:lnTo>
                  <a:lnTo>
                    <a:pt x="7682" y="103225"/>
                  </a:lnTo>
                  <a:lnTo>
                    <a:pt x="2631" y="106503"/>
                  </a:lnTo>
                  <a:lnTo>
                    <a:pt x="320" y="113107"/>
                  </a:lnTo>
                  <a:lnTo>
                    <a:pt x="0" y="107635"/>
                  </a:lnTo>
                  <a:lnTo>
                    <a:pt x="5212" y="100785"/>
                  </a:lnTo>
                  <a:lnTo>
                    <a:pt x="20525" y="65722"/>
                  </a:lnTo>
                  <a:lnTo>
                    <a:pt x="28826" y="51553"/>
                  </a:lnTo>
                  <a:lnTo>
                    <a:pt x="44115" y="36493"/>
                  </a:lnTo>
                  <a:lnTo>
                    <a:pt x="55539" y="21508"/>
                  </a:lnTo>
                  <a:lnTo>
                    <a:pt x="63049" y="18026"/>
                  </a:lnTo>
                  <a:lnTo>
                    <a:pt x="90053" y="15404"/>
                  </a:lnTo>
                  <a:lnTo>
                    <a:pt x="97297" y="17571"/>
                  </a:lnTo>
                  <a:lnTo>
                    <a:pt x="106650" y="228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233"/>
            <p:cNvSpPr/>
            <p:nvPr/>
          </p:nvSpPr>
          <p:spPr>
            <a:xfrm>
              <a:off x="8976360" y="5905500"/>
              <a:ext cx="38101" cy="76201"/>
            </a:xfrm>
            <a:custGeom>
              <a:avLst/>
              <a:gdLst/>
              <a:ahLst/>
              <a:cxnLst/>
              <a:rect l="0" t="0" r="0" b="0"/>
              <a:pathLst>
                <a:path w="38101" h="76201">
                  <a:moveTo>
                    <a:pt x="38100" y="0"/>
                  </a:moveTo>
                  <a:lnTo>
                    <a:pt x="38100" y="6560"/>
                  </a:lnTo>
                  <a:lnTo>
                    <a:pt x="34054" y="11351"/>
                  </a:lnTo>
                  <a:lnTo>
                    <a:pt x="32068" y="18027"/>
                  </a:lnTo>
                  <a:lnTo>
                    <a:pt x="28361" y="39933"/>
                  </a:lnTo>
                  <a:lnTo>
                    <a:pt x="22232" y="51625"/>
                  </a:lnTo>
                  <a:lnTo>
                    <a:pt x="18348" y="57658"/>
                  </a:lnTo>
                  <a:lnTo>
                    <a:pt x="15314" y="65813"/>
                  </a:lnTo>
                  <a:lnTo>
                    <a:pt x="11604" y="71019"/>
                  </a:lnTo>
                  <a:lnTo>
                    <a:pt x="7132" y="73897"/>
                  </a:lnTo>
                  <a:lnTo>
                    <a:pt x="0" y="76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234"/>
            <p:cNvSpPr/>
            <p:nvPr/>
          </p:nvSpPr>
          <p:spPr>
            <a:xfrm>
              <a:off x="9044949" y="5867400"/>
              <a:ext cx="114251" cy="144781"/>
            </a:xfrm>
            <a:custGeom>
              <a:avLst/>
              <a:gdLst/>
              <a:ahLst/>
              <a:cxnLst/>
              <a:rect l="0" t="0" r="0" b="0"/>
              <a:pathLst>
                <a:path w="114251" h="144781">
                  <a:moveTo>
                    <a:pt x="68570" y="0"/>
                  </a:moveTo>
                  <a:lnTo>
                    <a:pt x="68570" y="11351"/>
                  </a:lnTo>
                  <a:lnTo>
                    <a:pt x="64525" y="22178"/>
                  </a:lnTo>
                  <a:lnTo>
                    <a:pt x="43131" y="58781"/>
                  </a:lnTo>
                  <a:lnTo>
                    <a:pt x="28208" y="83867"/>
                  </a:lnTo>
                  <a:lnTo>
                    <a:pt x="13749" y="104149"/>
                  </a:lnTo>
                  <a:lnTo>
                    <a:pt x="7976" y="117531"/>
                  </a:lnTo>
                  <a:lnTo>
                    <a:pt x="6161" y="118994"/>
                  </a:lnTo>
                  <a:lnTo>
                    <a:pt x="4104" y="119970"/>
                  </a:lnTo>
                  <a:lnTo>
                    <a:pt x="2733" y="121466"/>
                  </a:lnTo>
                  <a:lnTo>
                    <a:pt x="97" y="129175"/>
                  </a:lnTo>
                  <a:lnTo>
                    <a:pt x="0" y="118902"/>
                  </a:lnTo>
                  <a:lnTo>
                    <a:pt x="2253" y="114087"/>
                  </a:lnTo>
                  <a:lnTo>
                    <a:pt x="31198" y="75996"/>
                  </a:lnTo>
                  <a:lnTo>
                    <a:pt x="61014" y="47959"/>
                  </a:lnTo>
                  <a:lnTo>
                    <a:pt x="98383" y="25175"/>
                  </a:lnTo>
                  <a:lnTo>
                    <a:pt x="101146" y="24403"/>
                  </a:lnTo>
                  <a:lnTo>
                    <a:pt x="103834" y="24735"/>
                  </a:lnTo>
                  <a:lnTo>
                    <a:pt x="112747" y="29556"/>
                  </a:lnTo>
                  <a:lnTo>
                    <a:pt x="113605" y="32327"/>
                  </a:lnTo>
                  <a:lnTo>
                    <a:pt x="114250" y="52413"/>
                  </a:lnTo>
                  <a:lnTo>
                    <a:pt x="108200" y="71438"/>
                  </a:lnTo>
                  <a:lnTo>
                    <a:pt x="101109" y="91502"/>
                  </a:lnTo>
                  <a:lnTo>
                    <a:pt x="97403" y="106698"/>
                  </a:lnTo>
                  <a:lnTo>
                    <a:pt x="92611" y="122958"/>
                  </a:lnTo>
                  <a:lnTo>
                    <a:pt x="91431" y="1447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235"/>
            <p:cNvSpPr/>
            <p:nvPr/>
          </p:nvSpPr>
          <p:spPr>
            <a:xfrm>
              <a:off x="9067800" y="5898636"/>
              <a:ext cx="243735" cy="341109"/>
            </a:xfrm>
            <a:custGeom>
              <a:avLst/>
              <a:gdLst/>
              <a:ahLst/>
              <a:cxnLst/>
              <a:rect l="0" t="0" r="0" b="0"/>
              <a:pathLst>
                <a:path w="243735" h="341109">
                  <a:moveTo>
                    <a:pt x="220980" y="37344"/>
                  </a:moveTo>
                  <a:lnTo>
                    <a:pt x="216934" y="33298"/>
                  </a:lnTo>
                  <a:lnTo>
                    <a:pt x="214948" y="29054"/>
                  </a:lnTo>
                  <a:lnTo>
                    <a:pt x="214418" y="26737"/>
                  </a:lnTo>
                  <a:lnTo>
                    <a:pt x="199520" y="1796"/>
                  </a:lnTo>
                  <a:lnTo>
                    <a:pt x="198207" y="945"/>
                  </a:lnTo>
                  <a:lnTo>
                    <a:pt x="194489" y="0"/>
                  </a:lnTo>
                  <a:lnTo>
                    <a:pt x="183591" y="3513"/>
                  </a:lnTo>
                  <a:lnTo>
                    <a:pt x="157513" y="20512"/>
                  </a:lnTo>
                  <a:lnTo>
                    <a:pt x="142578" y="42883"/>
                  </a:lnTo>
                  <a:lnTo>
                    <a:pt x="132993" y="68071"/>
                  </a:lnTo>
                  <a:lnTo>
                    <a:pt x="131074" y="79504"/>
                  </a:lnTo>
                  <a:lnTo>
                    <a:pt x="134039" y="99507"/>
                  </a:lnTo>
                  <a:lnTo>
                    <a:pt x="140281" y="117475"/>
                  </a:lnTo>
                  <a:lnTo>
                    <a:pt x="147296" y="126016"/>
                  </a:lnTo>
                  <a:lnTo>
                    <a:pt x="173926" y="146401"/>
                  </a:lnTo>
                  <a:lnTo>
                    <a:pt x="184272" y="150090"/>
                  </a:lnTo>
                  <a:lnTo>
                    <a:pt x="187194" y="149761"/>
                  </a:lnTo>
                  <a:lnTo>
                    <a:pt x="192699" y="147138"/>
                  </a:lnTo>
                  <a:lnTo>
                    <a:pt x="228125" y="121141"/>
                  </a:lnTo>
                  <a:lnTo>
                    <a:pt x="232622" y="116073"/>
                  </a:lnTo>
                  <a:lnTo>
                    <a:pt x="234621" y="110999"/>
                  </a:lnTo>
                  <a:lnTo>
                    <a:pt x="236001" y="109307"/>
                  </a:lnTo>
                  <a:lnTo>
                    <a:pt x="241141" y="106080"/>
                  </a:lnTo>
                  <a:lnTo>
                    <a:pt x="243040" y="101831"/>
                  </a:lnTo>
                  <a:lnTo>
                    <a:pt x="243306" y="102348"/>
                  </a:lnTo>
                  <a:lnTo>
                    <a:pt x="243734" y="109263"/>
                  </a:lnTo>
                  <a:lnTo>
                    <a:pt x="241535" y="113899"/>
                  </a:lnTo>
                  <a:lnTo>
                    <a:pt x="237735" y="120474"/>
                  </a:lnTo>
                  <a:lnTo>
                    <a:pt x="225924" y="152556"/>
                  </a:lnTo>
                  <a:lnTo>
                    <a:pt x="215873" y="183150"/>
                  </a:lnTo>
                  <a:lnTo>
                    <a:pt x="205733" y="220928"/>
                  </a:lnTo>
                  <a:lnTo>
                    <a:pt x="195860" y="250913"/>
                  </a:lnTo>
                  <a:lnTo>
                    <a:pt x="181399" y="287339"/>
                  </a:lnTo>
                  <a:lnTo>
                    <a:pt x="159491" y="324453"/>
                  </a:lnTo>
                  <a:lnTo>
                    <a:pt x="154587" y="330350"/>
                  </a:lnTo>
                  <a:lnTo>
                    <a:pt x="142365" y="336902"/>
                  </a:lnTo>
                  <a:lnTo>
                    <a:pt x="113823" y="341108"/>
                  </a:lnTo>
                  <a:lnTo>
                    <a:pt x="77642" y="335009"/>
                  </a:lnTo>
                  <a:lnTo>
                    <a:pt x="42398" y="318376"/>
                  </a:lnTo>
                  <a:lnTo>
                    <a:pt x="0" y="28880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7" name="SMARTInkShape-236"/>
          <p:cNvSpPr/>
          <p:nvPr/>
        </p:nvSpPr>
        <p:spPr>
          <a:xfrm>
            <a:off x="1493520" y="5082539"/>
            <a:ext cx="623294" cy="361930"/>
          </a:xfrm>
          <a:custGeom>
            <a:avLst/>
            <a:gdLst/>
            <a:ahLst/>
            <a:cxnLst/>
            <a:rect l="0" t="0" r="0" b="0"/>
            <a:pathLst>
              <a:path w="623294" h="361930">
                <a:moveTo>
                  <a:pt x="0" y="0"/>
                </a:moveTo>
                <a:lnTo>
                  <a:pt x="0" y="10607"/>
                </a:lnTo>
                <a:lnTo>
                  <a:pt x="2257" y="15438"/>
                </a:lnTo>
                <a:lnTo>
                  <a:pt x="4045" y="17913"/>
                </a:lnTo>
                <a:lnTo>
                  <a:pt x="8607" y="34050"/>
                </a:lnTo>
                <a:lnTo>
                  <a:pt x="28739" y="58556"/>
                </a:lnTo>
                <a:lnTo>
                  <a:pt x="61734" y="86096"/>
                </a:lnTo>
                <a:lnTo>
                  <a:pt x="91592" y="114750"/>
                </a:lnTo>
                <a:lnTo>
                  <a:pt x="128033" y="139632"/>
                </a:lnTo>
                <a:lnTo>
                  <a:pt x="165586" y="165871"/>
                </a:lnTo>
                <a:lnTo>
                  <a:pt x="201759" y="191656"/>
                </a:lnTo>
                <a:lnTo>
                  <a:pt x="231465" y="209658"/>
                </a:lnTo>
                <a:lnTo>
                  <a:pt x="266607" y="230064"/>
                </a:lnTo>
                <a:lnTo>
                  <a:pt x="295365" y="240229"/>
                </a:lnTo>
                <a:lnTo>
                  <a:pt x="325334" y="248603"/>
                </a:lnTo>
                <a:lnTo>
                  <a:pt x="354816" y="256446"/>
                </a:lnTo>
                <a:lnTo>
                  <a:pt x="387963" y="264424"/>
                </a:lnTo>
                <a:lnTo>
                  <a:pt x="403568" y="264842"/>
                </a:lnTo>
                <a:lnTo>
                  <a:pt x="432024" y="258211"/>
                </a:lnTo>
                <a:lnTo>
                  <a:pt x="446636" y="251203"/>
                </a:lnTo>
                <a:lnTo>
                  <a:pt x="459158" y="241249"/>
                </a:lnTo>
                <a:lnTo>
                  <a:pt x="476639" y="216604"/>
                </a:lnTo>
                <a:lnTo>
                  <a:pt x="479046" y="208489"/>
                </a:lnTo>
                <a:lnTo>
                  <a:pt x="480020" y="192014"/>
                </a:lnTo>
                <a:lnTo>
                  <a:pt x="479186" y="192356"/>
                </a:lnTo>
                <a:lnTo>
                  <a:pt x="476003" y="194994"/>
                </a:lnTo>
                <a:lnTo>
                  <a:pt x="474023" y="198989"/>
                </a:lnTo>
                <a:lnTo>
                  <a:pt x="473495" y="201239"/>
                </a:lnTo>
                <a:lnTo>
                  <a:pt x="454555" y="238187"/>
                </a:lnTo>
                <a:lnTo>
                  <a:pt x="432850" y="275552"/>
                </a:lnTo>
                <a:lnTo>
                  <a:pt x="419238" y="310325"/>
                </a:lnTo>
                <a:lnTo>
                  <a:pt x="406129" y="342717"/>
                </a:lnTo>
                <a:lnTo>
                  <a:pt x="403948" y="361929"/>
                </a:lnTo>
                <a:lnTo>
                  <a:pt x="403899" y="360389"/>
                </a:lnTo>
                <a:lnTo>
                  <a:pt x="409896" y="350147"/>
                </a:lnTo>
                <a:lnTo>
                  <a:pt x="418201" y="325604"/>
                </a:lnTo>
                <a:lnTo>
                  <a:pt x="435925" y="289290"/>
                </a:lnTo>
                <a:lnTo>
                  <a:pt x="446851" y="252943"/>
                </a:lnTo>
                <a:lnTo>
                  <a:pt x="457162" y="215409"/>
                </a:lnTo>
                <a:lnTo>
                  <a:pt x="469895" y="182461"/>
                </a:lnTo>
                <a:lnTo>
                  <a:pt x="477801" y="168561"/>
                </a:lnTo>
                <a:lnTo>
                  <a:pt x="479613" y="157662"/>
                </a:lnTo>
                <a:lnTo>
                  <a:pt x="480609" y="155908"/>
                </a:lnTo>
                <a:lnTo>
                  <a:pt x="482119" y="154739"/>
                </a:lnTo>
                <a:lnTo>
                  <a:pt x="483972" y="153959"/>
                </a:lnTo>
                <a:lnTo>
                  <a:pt x="485208" y="154287"/>
                </a:lnTo>
                <a:lnTo>
                  <a:pt x="486032" y="155351"/>
                </a:lnTo>
                <a:lnTo>
                  <a:pt x="493699" y="171158"/>
                </a:lnTo>
                <a:lnTo>
                  <a:pt x="518883" y="204729"/>
                </a:lnTo>
                <a:lnTo>
                  <a:pt x="550961" y="236132"/>
                </a:lnTo>
                <a:lnTo>
                  <a:pt x="586274" y="266693"/>
                </a:lnTo>
                <a:lnTo>
                  <a:pt x="605995" y="285169"/>
                </a:lnTo>
                <a:lnTo>
                  <a:pt x="623293" y="295950"/>
                </a:lnTo>
                <a:lnTo>
                  <a:pt x="622962" y="296360"/>
                </a:lnTo>
                <a:lnTo>
                  <a:pt x="589714" y="304920"/>
                </a:lnTo>
                <a:lnTo>
                  <a:pt x="554840" y="312946"/>
                </a:lnTo>
                <a:lnTo>
                  <a:pt x="523101" y="320197"/>
                </a:lnTo>
                <a:lnTo>
                  <a:pt x="489144" y="327707"/>
                </a:lnTo>
                <a:lnTo>
                  <a:pt x="457633" y="333036"/>
                </a:lnTo>
                <a:lnTo>
                  <a:pt x="420690" y="338882"/>
                </a:lnTo>
                <a:lnTo>
                  <a:pt x="384125" y="342548"/>
                </a:lnTo>
                <a:lnTo>
                  <a:pt x="373380" y="3429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7" name="SMARTInkShape-Group35"/>
          <p:cNvGrpSpPr/>
          <p:nvPr/>
        </p:nvGrpSpPr>
        <p:grpSpPr>
          <a:xfrm>
            <a:off x="457200" y="4474453"/>
            <a:ext cx="1432560" cy="363753"/>
            <a:chOff x="457200" y="4474453"/>
            <a:chExt cx="1432560" cy="363753"/>
          </a:xfrm>
        </p:grpSpPr>
        <p:sp>
          <p:nvSpPr>
            <p:cNvPr id="68" name="SMARTInkShape-237"/>
            <p:cNvSpPr/>
            <p:nvPr/>
          </p:nvSpPr>
          <p:spPr>
            <a:xfrm>
              <a:off x="457200" y="4474453"/>
              <a:ext cx="190501" cy="173486"/>
            </a:xfrm>
            <a:custGeom>
              <a:avLst/>
              <a:gdLst/>
              <a:ahLst/>
              <a:cxnLst/>
              <a:rect l="0" t="0" r="0" b="0"/>
              <a:pathLst>
                <a:path w="190501" h="173486">
                  <a:moveTo>
                    <a:pt x="0" y="13727"/>
                  </a:moveTo>
                  <a:lnTo>
                    <a:pt x="0" y="17772"/>
                  </a:lnTo>
                  <a:lnTo>
                    <a:pt x="2257" y="22015"/>
                  </a:lnTo>
                  <a:lnTo>
                    <a:pt x="17912" y="39166"/>
                  </a:lnTo>
                  <a:lnTo>
                    <a:pt x="34896" y="49294"/>
                  </a:lnTo>
                  <a:lnTo>
                    <a:pt x="71350" y="63680"/>
                  </a:lnTo>
                  <a:lnTo>
                    <a:pt x="107044" y="66620"/>
                  </a:lnTo>
                  <a:lnTo>
                    <a:pt x="138796" y="67008"/>
                  </a:lnTo>
                  <a:lnTo>
                    <a:pt x="151434" y="66194"/>
                  </a:lnTo>
                  <a:lnTo>
                    <a:pt x="159872" y="63010"/>
                  </a:lnTo>
                  <a:lnTo>
                    <a:pt x="169383" y="56457"/>
                  </a:lnTo>
                  <a:lnTo>
                    <a:pt x="172648" y="51627"/>
                  </a:lnTo>
                  <a:lnTo>
                    <a:pt x="174099" y="45811"/>
                  </a:lnTo>
                  <a:lnTo>
                    <a:pt x="175107" y="27474"/>
                  </a:lnTo>
                  <a:lnTo>
                    <a:pt x="172934" y="21812"/>
                  </a:lnTo>
                  <a:lnTo>
                    <a:pt x="157343" y="3594"/>
                  </a:lnTo>
                  <a:lnTo>
                    <a:pt x="150081" y="756"/>
                  </a:lnTo>
                  <a:lnTo>
                    <a:pt x="145774" y="0"/>
                  </a:lnTo>
                  <a:lnTo>
                    <a:pt x="136473" y="1417"/>
                  </a:lnTo>
                  <a:lnTo>
                    <a:pt x="126694" y="5716"/>
                  </a:lnTo>
                  <a:lnTo>
                    <a:pt x="97339" y="27528"/>
                  </a:lnTo>
                  <a:lnTo>
                    <a:pt x="79035" y="62373"/>
                  </a:lnTo>
                  <a:lnTo>
                    <a:pt x="70896" y="90504"/>
                  </a:lnTo>
                  <a:lnTo>
                    <a:pt x="70456" y="105424"/>
                  </a:lnTo>
                  <a:lnTo>
                    <a:pt x="77072" y="133439"/>
                  </a:lnTo>
                  <a:lnTo>
                    <a:pt x="82514" y="144826"/>
                  </a:lnTo>
                  <a:lnTo>
                    <a:pt x="95098" y="159909"/>
                  </a:lnTo>
                  <a:lnTo>
                    <a:pt x="104637" y="167032"/>
                  </a:lnTo>
                  <a:lnTo>
                    <a:pt x="114520" y="170762"/>
                  </a:lnTo>
                  <a:lnTo>
                    <a:pt x="150830" y="173485"/>
                  </a:lnTo>
                  <a:lnTo>
                    <a:pt x="169432" y="171411"/>
                  </a:lnTo>
                  <a:lnTo>
                    <a:pt x="190500" y="166127"/>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238"/>
            <p:cNvSpPr/>
            <p:nvPr/>
          </p:nvSpPr>
          <p:spPr>
            <a:xfrm>
              <a:off x="723900" y="4518659"/>
              <a:ext cx="53340" cy="160022"/>
            </a:xfrm>
            <a:custGeom>
              <a:avLst/>
              <a:gdLst/>
              <a:ahLst/>
              <a:cxnLst/>
              <a:rect l="0" t="0" r="0" b="0"/>
              <a:pathLst>
                <a:path w="53340" h="160022">
                  <a:moveTo>
                    <a:pt x="0" y="0"/>
                  </a:moveTo>
                  <a:lnTo>
                    <a:pt x="0" y="33466"/>
                  </a:lnTo>
                  <a:lnTo>
                    <a:pt x="846" y="46201"/>
                  </a:lnTo>
                  <a:lnTo>
                    <a:pt x="12150" y="83796"/>
                  </a:lnTo>
                  <a:lnTo>
                    <a:pt x="16018" y="101688"/>
                  </a:lnTo>
                  <a:lnTo>
                    <a:pt x="32286" y="129416"/>
                  </a:lnTo>
                  <a:lnTo>
                    <a:pt x="42188" y="141714"/>
                  </a:lnTo>
                  <a:lnTo>
                    <a:pt x="44150" y="147087"/>
                  </a:lnTo>
                  <a:lnTo>
                    <a:pt x="45520" y="148858"/>
                  </a:lnTo>
                  <a:lnTo>
                    <a:pt x="50646" y="152198"/>
                  </a:lnTo>
                  <a:lnTo>
                    <a:pt x="53339" y="16002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239"/>
            <p:cNvSpPr/>
            <p:nvPr/>
          </p:nvSpPr>
          <p:spPr>
            <a:xfrm>
              <a:off x="731520" y="4495800"/>
              <a:ext cx="114301" cy="335281"/>
            </a:xfrm>
            <a:custGeom>
              <a:avLst/>
              <a:gdLst/>
              <a:ahLst/>
              <a:cxnLst/>
              <a:rect l="0" t="0" r="0" b="0"/>
              <a:pathLst>
                <a:path w="114301" h="335281">
                  <a:moveTo>
                    <a:pt x="114300" y="0"/>
                  </a:moveTo>
                  <a:lnTo>
                    <a:pt x="110254" y="0"/>
                  </a:lnTo>
                  <a:lnTo>
                    <a:pt x="109063" y="846"/>
                  </a:lnTo>
                  <a:lnTo>
                    <a:pt x="108268" y="2257"/>
                  </a:lnTo>
                  <a:lnTo>
                    <a:pt x="107739" y="4045"/>
                  </a:lnTo>
                  <a:lnTo>
                    <a:pt x="86290" y="41809"/>
                  </a:lnTo>
                  <a:lnTo>
                    <a:pt x="73650" y="76688"/>
                  </a:lnTo>
                  <a:lnTo>
                    <a:pt x="63498" y="112859"/>
                  </a:lnTo>
                  <a:lnTo>
                    <a:pt x="55032" y="143412"/>
                  </a:lnTo>
                  <a:lnTo>
                    <a:pt x="43023" y="178053"/>
                  </a:lnTo>
                  <a:lnTo>
                    <a:pt x="33726" y="210989"/>
                  </a:lnTo>
                  <a:lnTo>
                    <a:pt x="25609" y="245489"/>
                  </a:lnTo>
                  <a:lnTo>
                    <a:pt x="15281" y="280760"/>
                  </a:lnTo>
                  <a:lnTo>
                    <a:pt x="2261" y="317009"/>
                  </a:lnTo>
                  <a:lnTo>
                    <a:pt x="0" y="33528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240"/>
            <p:cNvSpPr/>
            <p:nvPr/>
          </p:nvSpPr>
          <p:spPr>
            <a:xfrm>
              <a:off x="838371" y="4534062"/>
              <a:ext cx="136532" cy="205579"/>
            </a:xfrm>
            <a:custGeom>
              <a:avLst/>
              <a:gdLst/>
              <a:ahLst/>
              <a:cxnLst/>
              <a:rect l="0" t="0" r="0" b="0"/>
              <a:pathLst>
                <a:path w="136532" h="205579">
                  <a:moveTo>
                    <a:pt x="37929" y="53178"/>
                  </a:moveTo>
                  <a:lnTo>
                    <a:pt x="37929" y="57223"/>
                  </a:lnTo>
                  <a:lnTo>
                    <a:pt x="36235" y="58414"/>
                  </a:lnTo>
                  <a:lnTo>
                    <a:pt x="27455" y="60938"/>
                  </a:lnTo>
                  <a:lnTo>
                    <a:pt x="25866" y="62584"/>
                  </a:lnTo>
                  <a:lnTo>
                    <a:pt x="24807" y="64529"/>
                  </a:lnTo>
                  <a:lnTo>
                    <a:pt x="24948" y="66672"/>
                  </a:lnTo>
                  <a:lnTo>
                    <a:pt x="29435" y="74637"/>
                  </a:lnTo>
                  <a:lnTo>
                    <a:pt x="38140" y="79668"/>
                  </a:lnTo>
                  <a:lnTo>
                    <a:pt x="55405" y="82869"/>
                  </a:lnTo>
                  <a:lnTo>
                    <a:pt x="62065" y="83307"/>
                  </a:lnTo>
                  <a:lnTo>
                    <a:pt x="79322" y="77505"/>
                  </a:lnTo>
                  <a:lnTo>
                    <a:pt x="99037" y="70463"/>
                  </a:lnTo>
                  <a:lnTo>
                    <a:pt x="104068" y="69781"/>
                  </a:lnTo>
                  <a:lnTo>
                    <a:pt x="108268" y="67633"/>
                  </a:lnTo>
                  <a:lnTo>
                    <a:pt x="123851" y="51371"/>
                  </a:lnTo>
                  <a:lnTo>
                    <a:pt x="133515" y="35386"/>
                  </a:lnTo>
                  <a:lnTo>
                    <a:pt x="135960" y="25140"/>
                  </a:lnTo>
                  <a:lnTo>
                    <a:pt x="136531" y="16445"/>
                  </a:lnTo>
                  <a:lnTo>
                    <a:pt x="134527" y="9194"/>
                  </a:lnTo>
                  <a:lnTo>
                    <a:pt x="132808" y="6075"/>
                  </a:lnTo>
                  <a:lnTo>
                    <a:pt x="130815" y="3996"/>
                  </a:lnTo>
                  <a:lnTo>
                    <a:pt x="126342" y="1685"/>
                  </a:lnTo>
                  <a:lnTo>
                    <a:pt x="96895" y="0"/>
                  </a:lnTo>
                  <a:lnTo>
                    <a:pt x="79483" y="3931"/>
                  </a:lnTo>
                  <a:lnTo>
                    <a:pt x="58429" y="18928"/>
                  </a:lnTo>
                  <a:lnTo>
                    <a:pt x="27784" y="54296"/>
                  </a:lnTo>
                  <a:lnTo>
                    <a:pt x="6416" y="91425"/>
                  </a:lnTo>
                  <a:lnTo>
                    <a:pt x="1130" y="116550"/>
                  </a:lnTo>
                  <a:lnTo>
                    <a:pt x="0" y="148510"/>
                  </a:lnTo>
                  <a:lnTo>
                    <a:pt x="4420" y="159329"/>
                  </a:lnTo>
                  <a:lnTo>
                    <a:pt x="20596" y="184341"/>
                  </a:lnTo>
                  <a:lnTo>
                    <a:pt x="29096" y="191341"/>
                  </a:lnTo>
                  <a:lnTo>
                    <a:pt x="40776" y="195017"/>
                  </a:lnTo>
                  <a:lnTo>
                    <a:pt x="75610" y="203730"/>
                  </a:lnTo>
                  <a:lnTo>
                    <a:pt x="91268" y="20557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241"/>
            <p:cNvSpPr/>
            <p:nvPr/>
          </p:nvSpPr>
          <p:spPr>
            <a:xfrm>
              <a:off x="1083772" y="4594859"/>
              <a:ext cx="165908" cy="167642"/>
            </a:xfrm>
            <a:custGeom>
              <a:avLst/>
              <a:gdLst/>
              <a:ahLst/>
              <a:cxnLst/>
              <a:rect l="0" t="0" r="0" b="0"/>
              <a:pathLst>
                <a:path w="165908" h="167642">
                  <a:moveTo>
                    <a:pt x="165907" y="0"/>
                  </a:moveTo>
                  <a:lnTo>
                    <a:pt x="131011" y="847"/>
                  </a:lnTo>
                  <a:lnTo>
                    <a:pt x="94557" y="12998"/>
                  </a:lnTo>
                  <a:lnTo>
                    <a:pt x="80856" y="17912"/>
                  </a:lnTo>
                  <a:lnTo>
                    <a:pt x="68558" y="27435"/>
                  </a:lnTo>
                  <a:lnTo>
                    <a:pt x="34260" y="62951"/>
                  </a:lnTo>
                  <a:lnTo>
                    <a:pt x="21884" y="77085"/>
                  </a:lnTo>
                  <a:lnTo>
                    <a:pt x="4116" y="114417"/>
                  </a:lnTo>
                  <a:lnTo>
                    <a:pt x="0" y="133150"/>
                  </a:lnTo>
                  <a:lnTo>
                    <a:pt x="1963" y="138720"/>
                  </a:lnTo>
                  <a:lnTo>
                    <a:pt x="22147" y="160926"/>
                  </a:lnTo>
                  <a:lnTo>
                    <a:pt x="30330" y="164656"/>
                  </a:lnTo>
                  <a:lnTo>
                    <a:pt x="66916" y="167466"/>
                  </a:lnTo>
                  <a:lnTo>
                    <a:pt x="74467" y="16764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242"/>
            <p:cNvSpPr/>
            <p:nvPr/>
          </p:nvSpPr>
          <p:spPr>
            <a:xfrm>
              <a:off x="1274177" y="4625340"/>
              <a:ext cx="143249" cy="164025"/>
            </a:xfrm>
            <a:custGeom>
              <a:avLst/>
              <a:gdLst/>
              <a:ahLst/>
              <a:cxnLst/>
              <a:rect l="0" t="0" r="0" b="0"/>
              <a:pathLst>
                <a:path w="143249" h="164025">
                  <a:moveTo>
                    <a:pt x="127902" y="22860"/>
                  </a:moveTo>
                  <a:lnTo>
                    <a:pt x="123857" y="22860"/>
                  </a:lnTo>
                  <a:lnTo>
                    <a:pt x="97834" y="15710"/>
                  </a:lnTo>
                  <a:lnTo>
                    <a:pt x="95157" y="15554"/>
                  </a:lnTo>
                  <a:lnTo>
                    <a:pt x="73930" y="23570"/>
                  </a:lnTo>
                  <a:lnTo>
                    <a:pt x="59135" y="32948"/>
                  </a:lnTo>
                  <a:lnTo>
                    <a:pt x="23751" y="66184"/>
                  </a:lnTo>
                  <a:lnTo>
                    <a:pt x="3888" y="96532"/>
                  </a:lnTo>
                  <a:lnTo>
                    <a:pt x="0" y="111763"/>
                  </a:lnTo>
                  <a:lnTo>
                    <a:pt x="1348" y="121921"/>
                  </a:lnTo>
                  <a:lnTo>
                    <a:pt x="9112" y="142240"/>
                  </a:lnTo>
                  <a:lnTo>
                    <a:pt x="16123" y="150142"/>
                  </a:lnTo>
                  <a:lnTo>
                    <a:pt x="24882" y="155629"/>
                  </a:lnTo>
                  <a:lnTo>
                    <a:pt x="59578" y="164024"/>
                  </a:lnTo>
                  <a:lnTo>
                    <a:pt x="91007" y="156669"/>
                  </a:lnTo>
                  <a:lnTo>
                    <a:pt x="114437" y="146313"/>
                  </a:lnTo>
                  <a:lnTo>
                    <a:pt x="140502" y="123992"/>
                  </a:lnTo>
                  <a:lnTo>
                    <a:pt x="143075" y="118222"/>
                  </a:lnTo>
                  <a:lnTo>
                    <a:pt x="143248" y="81958"/>
                  </a:lnTo>
                  <a:lnTo>
                    <a:pt x="140906" y="58836"/>
                  </a:lnTo>
                  <a:lnTo>
                    <a:pt x="134860" y="41986"/>
                  </a:lnTo>
                  <a:lnTo>
                    <a:pt x="108872" y="4418"/>
                  </a:lnTo>
                  <a:lnTo>
                    <a:pt x="105043"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243"/>
            <p:cNvSpPr/>
            <p:nvPr/>
          </p:nvSpPr>
          <p:spPr>
            <a:xfrm>
              <a:off x="1493520" y="4495800"/>
              <a:ext cx="45721" cy="304801"/>
            </a:xfrm>
            <a:custGeom>
              <a:avLst/>
              <a:gdLst/>
              <a:ahLst/>
              <a:cxnLst/>
              <a:rect l="0" t="0" r="0" b="0"/>
              <a:pathLst>
                <a:path w="45721" h="304801">
                  <a:moveTo>
                    <a:pt x="45720" y="0"/>
                  </a:moveTo>
                  <a:lnTo>
                    <a:pt x="45720" y="10605"/>
                  </a:lnTo>
                  <a:lnTo>
                    <a:pt x="37959" y="42656"/>
                  </a:lnTo>
                  <a:lnTo>
                    <a:pt x="32208" y="77601"/>
                  </a:lnTo>
                  <a:lnTo>
                    <a:pt x="28734" y="107095"/>
                  </a:lnTo>
                  <a:lnTo>
                    <a:pt x="22342" y="137283"/>
                  </a:lnTo>
                  <a:lnTo>
                    <a:pt x="17344" y="169934"/>
                  </a:lnTo>
                  <a:lnTo>
                    <a:pt x="13605" y="201904"/>
                  </a:lnTo>
                  <a:lnTo>
                    <a:pt x="4757" y="239507"/>
                  </a:lnTo>
                  <a:lnTo>
                    <a:pt x="626" y="273080"/>
                  </a:lnTo>
                  <a:lnTo>
                    <a:pt x="0" y="3048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244"/>
            <p:cNvSpPr/>
            <p:nvPr/>
          </p:nvSpPr>
          <p:spPr>
            <a:xfrm>
              <a:off x="1563706" y="4671059"/>
              <a:ext cx="133887" cy="143628"/>
            </a:xfrm>
            <a:custGeom>
              <a:avLst/>
              <a:gdLst/>
              <a:ahLst/>
              <a:cxnLst/>
              <a:rect l="0" t="0" r="0" b="0"/>
              <a:pathLst>
                <a:path w="133887" h="143628">
                  <a:moveTo>
                    <a:pt x="89834" y="22860"/>
                  </a:moveTo>
                  <a:lnTo>
                    <a:pt x="83273" y="16300"/>
                  </a:lnTo>
                  <a:lnTo>
                    <a:pt x="78482" y="15554"/>
                  </a:lnTo>
                  <a:lnTo>
                    <a:pt x="67655" y="15334"/>
                  </a:lnTo>
                  <a:lnTo>
                    <a:pt x="60785" y="17540"/>
                  </a:lnTo>
                  <a:lnTo>
                    <a:pt x="45431" y="29900"/>
                  </a:lnTo>
                  <a:lnTo>
                    <a:pt x="18783" y="63615"/>
                  </a:lnTo>
                  <a:lnTo>
                    <a:pt x="3817" y="92961"/>
                  </a:lnTo>
                  <a:lnTo>
                    <a:pt x="0" y="110706"/>
                  </a:lnTo>
                  <a:lnTo>
                    <a:pt x="1366" y="119194"/>
                  </a:lnTo>
                  <a:lnTo>
                    <a:pt x="6894" y="128733"/>
                  </a:lnTo>
                  <a:lnTo>
                    <a:pt x="12331" y="134262"/>
                  </a:lnTo>
                  <a:lnTo>
                    <a:pt x="20393" y="139541"/>
                  </a:lnTo>
                  <a:lnTo>
                    <a:pt x="34451" y="143228"/>
                  </a:lnTo>
                  <a:lnTo>
                    <a:pt x="59609" y="143627"/>
                  </a:lnTo>
                  <a:lnTo>
                    <a:pt x="77303" y="137759"/>
                  </a:lnTo>
                  <a:lnTo>
                    <a:pt x="109005" y="116250"/>
                  </a:lnTo>
                  <a:lnTo>
                    <a:pt x="124163" y="96404"/>
                  </a:lnTo>
                  <a:lnTo>
                    <a:pt x="131802" y="80399"/>
                  </a:lnTo>
                  <a:lnTo>
                    <a:pt x="133886" y="67060"/>
                  </a:lnTo>
                  <a:lnTo>
                    <a:pt x="127695" y="28995"/>
                  </a:lnTo>
                  <a:lnTo>
                    <a:pt x="124159" y="21918"/>
                  </a:lnTo>
                  <a:lnTo>
                    <a:pt x="97453"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245"/>
            <p:cNvSpPr/>
            <p:nvPr/>
          </p:nvSpPr>
          <p:spPr>
            <a:xfrm>
              <a:off x="1760220" y="4695110"/>
              <a:ext cx="129540" cy="143096"/>
            </a:xfrm>
            <a:custGeom>
              <a:avLst/>
              <a:gdLst/>
              <a:ahLst/>
              <a:cxnLst/>
              <a:rect l="0" t="0" r="0" b="0"/>
              <a:pathLst>
                <a:path w="129540" h="143096">
                  <a:moveTo>
                    <a:pt x="0" y="6430"/>
                  </a:moveTo>
                  <a:lnTo>
                    <a:pt x="4045" y="6430"/>
                  </a:lnTo>
                  <a:lnTo>
                    <a:pt x="4390" y="7276"/>
                  </a:lnTo>
                  <a:lnTo>
                    <a:pt x="2515" y="10475"/>
                  </a:lnTo>
                  <a:lnTo>
                    <a:pt x="2523" y="13359"/>
                  </a:lnTo>
                  <a:lnTo>
                    <a:pt x="7061" y="45918"/>
                  </a:lnTo>
                  <a:lnTo>
                    <a:pt x="9767" y="73026"/>
                  </a:lnTo>
                  <a:lnTo>
                    <a:pt x="13618" y="91920"/>
                  </a:lnTo>
                  <a:lnTo>
                    <a:pt x="17017" y="111347"/>
                  </a:lnTo>
                  <a:lnTo>
                    <a:pt x="22090" y="132194"/>
                  </a:lnTo>
                  <a:lnTo>
                    <a:pt x="22830" y="143095"/>
                  </a:lnTo>
                  <a:lnTo>
                    <a:pt x="22859" y="107541"/>
                  </a:lnTo>
                  <a:lnTo>
                    <a:pt x="25117" y="74276"/>
                  </a:lnTo>
                  <a:lnTo>
                    <a:pt x="35857" y="42050"/>
                  </a:lnTo>
                  <a:lnTo>
                    <a:pt x="44114" y="22628"/>
                  </a:lnTo>
                  <a:lnTo>
                    <a:pt x="56909" y="10759"/>
                  </a:lnTo>
                  <a:lnTo>
                    <a:pt x="66497" y="4685"/>
                  </a:lnTo>
                  <a:lnTo>
                    <a:pt x="85460" y="550"/>
                  </a:lnTo>
                  <a:lnTo>
                    <a:pt x="108540" y="0"/>
                  </a:lnTo>
                  <a:lnTo>
                    <a:pt x="119078" y="3008"/>
                  </a:lnTo>
                  <a:lnTo>
                    <a:pt x="122565" y="4995"/>
                  </a:lnTo>
                  <a:lnTo>
                    <a:pt x="124890" y="7167"/>
                  </a:lnTo>
                  <a:lnTo>
                    <a:pt x="129539" y="1404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1" name="SMARTInkShape-Group36"/>
          <p:cNvGrpSpPr/>
          <p:nvPr/>
        </p:nvGrpSpPr>
        <p:grpSpPr>
          <a:xfrm>
            <a:off x="3239521" y="5722619"/>
            <a:ext cx="4685045" cy="546676"/>
            <a:chOff x="3239521" y="5722619"/>
            <a:chExt cx="4685045" cy="546676"/>
          </a:xfrm>
        </p:grpSpPr>
        <p:sp>
          <p:nvSpPr>
            <p:cNvPr id="78" name="SMARTInkShape-246"/>
            <p:cNvSpPr/>
            <p:nvPr/>
          </p:nvSpPr>
          <p:spPr>
            <a:xfrm>
              <a:off x="3239521" y="5844946"/>
              <a:ext cx="288539" cy="220574"/>
            </a:xfrm>
            <a:custGeom>
              <a:avLst/>
              <a:gdLst/>
              <a:ahLst/>
              <a:cxnLst/>
              <a:rect l="0" t="0" r="0" b="0"/>
              <a:pathLst>
                <a:path w="288539" h="220574">
                  <a:moveTo>
                    <a:pt x="158998" y="14834"/>
                  </a:moveTo>
                  <a:lnTo>
                    <a:pt x="134153" y="1653"/>
                  </a:lnTo>
                  <a:lnTo>
                    <a:pt x="111381" y="0"/>
                  </a:lnTo>
                  <a:lnTo>
                    <a:pt x="73953" y="10235"/>
                  </a:lnTo>
                  <a:lnTo>
                    <a:pt x="36917" y="30806"/>
                  </a:lnTo>
                  <a:lnTo>
                    <a:pt x="10612" y="50539"/>
                  </a:lnTo>
                  <a:lnTo>
                    <a:pt x="4149" y="62875"/>
                  </a:lnTo>
                  <a:lnTo>
                    <a:pt x="0" y="87447"/>
                  </a:lnTo>
                  <a:lnTo>
                    <a:pt x="3326" y="107468"/>
                  </a:lnTo>
                  <a:lnTo>
                    <a:pt x="9660" y="117529"/>
                  </a:lnTo>
                  <a:lnTo>
                    <a:pt x="27523" y="130886"/>
                  </a:lnTo>
                  <a:lnTo>
                    <a:pt x="61497" y="146844"/>
                  </a:lnTo>
                  <a:lnTo>
                    <a:pt x="73613" y="147447"/>
                  </a:lnTo>
                  <a:lnTo>
                    <a:pt x="111552" y="142385"/>
                  </a:lnTo>
                  <a:lnTo>
                    <a:pt x="117208" y="140508"/>
                  </a:lnTo>
                  <a:lnTo>
                    <a:pt x="125749" y="133906"/>
                  </a:lnTo>
                  <a:lnTo>
                    <a:pt x="152697" y="101027"/>
                  </a:lnTo>
                  <a:lnTo>
                    <a:pt x="157132" y="85904"/>
                  </a:lnTo>
                  <a:lnTo>
                    <a:pt x="158966" y="48997"/>
                  </a:lnTo>
                  <a:lnTo>
                    <a:pt x="158994" y="45799"/>
                  </a:lnTo>
                  <a:lnTo>
                    <a:pt x="159845" y="64422"/>
                  </a:lnTo>
                  <a:lnTo>
                    <a:pt x="168406" y="100989"/>
                  </a:lnTo>
                  <a:lnTo>
                    <a:pt x="179554" y="137061"/>
                  </a:lnTo>
                  <a:lnTo>
                    <a:pt x="188701" y="159704"/>
                  </a:lnTo>
                  <a:lnTo>
                    <a:pt x="216814" y="193680"/>
                  </a:lnTo>
                  <a:lnTo>
                    <a:pt x="232480" y="209971"/>
                  </a:lnTo>
                  <a:lnTo>
                    <a:pt x="244997" y="215861"/>
                  </a:lnTo>
                  <a:lnTo>
                    <a:pt x="282259" y="220389"/>
                  </a:lnTo>
                  <a:lnTo>
                    <a:pt x="288538" y="220573"/>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247"/>
            <p:cNvSpPr/>
            <p:nvPr/>
          </p:nvSpPr>
          <p:spPr>
            <a:xfrm>
              <a:off x="3619813" y="5791200"/>
              <a:ext cx="22547" cy="266110"/>
            </a:xfrm>
            <a:custGeom>
              <a:avLst/>
              <a:gdLst/>
              <a:ahLst/>
              <a:cxnLst/>
              <a:rect l="0" t="0" r="0" b="0"/>
              <a:pathLst>
                <a:path w="22547" h="266110">
                  <a:moveTo>
                    <a:pt x="7306" y="0"/>
                  </a:moveTo>
                  <a:lnTo>
                    <a:pt x="3261" y="4045"/>
                  </a:lnTo>
                  <a:lnTo>
                    <a:pt x="1276" y="8289"/>
                  </a:lnTo>
                  <a:lnTo>
                    <a:pt x="0" y="26002"/>
                  </a:lnTo>
                  <a:lnTo>
                    <a:pt x="5759" y="57599"/>
                  </a:lnTo>
                  <a:lnTo>
                    <a:pt x="6848" y="87340"/>
                  </a:lnTo>
                  <a:lnTo>
                    <a:pt x="7171" y="120705"/>
                  </a:lnTo>
                  <a:lnTo>
                    <a:pt x="7266" y="152040"/>
                  </a:lnTo>
                  <a:lnTo>
                    <a:pt x="7298" y="188924"/>
                  </a:lnTo>
                  <a:lnTo>
                    <a:pt x="7305" y="226134"/>
                  </a:lnTo>
                  <a:lnTo>
                    <a:pt x="8153" y="252828"/>
                  </a:lnTo>
                  <a:lnTo>
                    <a:pt x="14613" y="266109"/>
                  </a:lnTo>
                  <a:lnTo>
                    <a:pt x="22546" y="25908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248"/>
            <p:cNvSpPr/>
            <p:nvPr/>
          </p:nvSpPr>
          <p:spPr>
            <a:xfrm>
              <a:off x="3772214" y="5722619"/>
              <a:ext cx="22546" cy="312421"/>
            </a:xfrm>
            <a:custGeom>
              <a:avLst/>
              <a:gdLst/>
              <a:ahLst/>
              <a:cxnLst/>
              <a:rect l="0" t="0" r="0" b="0"/>
              <a:pathLst>
                <a:path w="22546" h="312421">
                  <a:moveTo>
                    <a:pt x="22545" y="0"/>
                  </a:moveTo>
                  <a:lnTo>
                    <a:pt x="18500" y="0"/>
                  </a:lnTo>
                  <a:lnTo>
                    <a:pt x="17309" y="847"/>
                  </a:lnTo>
                  <a:lnTo>
                    <a:pt x="16514" y="2258"/>
                  </a:lnTo>
                  <a:lnTo>
                    <a:pt x="15985" y="4046"/>
                  </a:lnTo>
                  <a:lnTo>
                    <a:pt x="9898" y="13844"/>
                  </a:lnTo>
                  <a:lnTo>
                    <a:pt x="7533" y="47894"/>
                  </a:lnTo>
                  <a:lnTo>
                    <a:pt x="7373" y="75904"/>
                  </a:lnTo>
                  <a:lnTo>
                    <a:pt x="7325" y="110638"/>
                  </a:lnTo>
                  <a:lnTo>
                    <a:pt x="6465" y="148587"/>
                  </a:lnTo>
                  <a:lnTo>
                    <a:pt x="3263" y="176952"/>
                  </a:lnTo>
                  <a:lnTo>
                    <a:pt x="746" y="213391"/>
                  </a:lnTo>
                  <a:lnTo>
                    <a:pt x="0" y="245637"/>
                  </a:lnTo>
                  <a:lnTo>
                    <a:pt x="4984" y="279944"/>
                  </a:lnTo>
                  <a:lnTo>
                    <a:pt x="7305" y="31242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249"/>
            <p:cNvSpPr/>
            <p:nvPr/>
          </p:nvSpPr>
          <p:spPr>
            <a:xfrm>
              <a:off x="3703319" y="5844539"/>
              <a:ext cx="182882" cy="22862"/>
            </a:xfrm>
            <a:custGeom>
              <a:avLst/>
              <a:gdLst/>
              <a:ahLst/>
              <a:cxnLst/>
              <a:rect l="0" t="0" r="0" b="0"/>
              <a:pathLst>
                <a:path w="182882" h="22862">
                  <a:moveTo>
                    <a:pt x="0" y="0"/>
                  </a:moveTo>
                  <a:lnTo>
                    <a:pt x="32575" y="847"/>
                  </a:lnTo>
                  <a:lnTo>
                    <a:pt x="63632" y="6032"/>
                  </a:lnTo>
                  <a:lnTo>
                    <a:pt x="92232" y="9408"/>
                  </a:lnTo>
                  <a:lnTo>
                    <a:pt x="122155" y="15770"/>
                  </a:lnTo>
                  <a:lnTo>
                    <a:pt x="154516" y="21460"/>
                  </a:lnTo>
                  <a:lnTo>
                    <a:pt x="182881" y="2286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250"/>
            <p:cNvSpPr/>
            <p:nvPr/>
          </p:nvSpPr>
          <p:spPr>
            <a:xfrm>
              <a:off x="3901440" y="5815696"/>
              <a:ext cx="342901" cy="208110"/>
            </a:xfrm>
            <a:custGeom>
              <a:avLst/>
              <a:gdLst/>
              <a:ahLst/>
              <a:cxnLst/>
              <a:rect l="0" t="0" r="0" b="0"/>
              <a:pathLst>
                <a:path w="342901" h="208110">
                  <a:moveTo>
                    <a:pt x="0" y="74564"/>
                  </a:moveTo>
                  <a:lnTo>
                    <a:pt x="0" y="85915"/>
                  </a:lnTo>
                  <a:lnTo>
                    <a:pt x="4515" y="90333"/>
                  </a:lnTo>
                  <a:lnTo>
                    <a:pt x="17166" y="100068"/>
                  </a:lnTo>
                  <a:lnTo>
                    <a:pt x="27102" y="102832"/>
                  </a:lnTo>
                  <a:lnTo>
                    <a:pt x="61518" y="103906"/>
                  </a:lnTo>
                  <a:lnTo>
                    <a:pt x="95088" y="94399"/>
                  </a:lnTo>
                  <a:lnTo>
                    <a:pt x="110474" y="84628"/>
                  </a:lnTo>
                  <a:lnTo>
                    <a:pt x="118999" y="76229"/>
                  </a:lnTo>
                  <a:lnTo>
                    <a:pt x="124290" y="67966"/>
                  </a:lnTo>
                  <a:lnTo>
                    <a:pt x="127984" y="53793"/>
                  </a:lnTo>
                  <a:lnTo>
                    <a:pt x="126590" y="43884"/>
                  </a:lnTo>
                  <a:lnTo>
                    <a:pt x="118797" y="23724"/>
                  </a:lnTo>
                  <a:lnTo>
                    <a:pt x="111783" y="15844"/>
                  </a:lnTo>
                  <a:lnTo>
                    <a:pt x="93482" y="3886"/>
                  </a:lnTo>
                  <a:lnTo>
                    <a:pt x="78592" y="0"/>
                  </a:lnTo>
                  <a:lnTo>
                    <a:pt x="68514" y="1348"/>
                  </a:lnTo>
                  <a:lnTo>
                    <a:pt x="48247" y="9113"/>
                  </a:lnTo>
                  <a:lnTo>
                    <a:pt x="33015" y="24409"/>
                  </a:lnTo>
                  <a:lnTo>
                    <a:pt x="15908" y="57485"/>
                  </a:lnTo>
                  <a:lnTo>
                    <a:pt x="11303" y="70360"/>
                  </a:lnTo>
                  <a:lnTo>
                    <a:pt x="8347" y="103962"/>
                  </a:lnTo>
                  <a:lnTo>
                    <a:pt x="7763" y="135310"/>
                  </a:lnTo>
                  <a:lnTo>
                    <a:pt x="12199" y="148411"/>
                  </a:lnTo>
                  <a:lnTo>
                    <a:pt x="28844" y="170619"/>
                  </a:lnTo>
                  <a:lnTo>
                    <a:pt x="53458" y="188134"/>
                  </a:lnTo>
                  <a:lnTo>
                    <a:pt x="64399" y="192772"/>
                  </a:lnTo>
                  <a:lnTo>
                    <a:pt x="95467" y="195995"/>
                  </a:lnTo>
                  <a:lnTo>
                    <a:pt x="115493" y="192293"/>
                  </a:lnTo>
                  <a:lnTo>
                    <a:pt x="149518" y="171998"/>
                  </a:lnTo>
                  <a:lnTo>
                    <a:pt x="186870" y="149363"/>
                  </a:lnTo>
                  <a:lnTo>
                    <a:pt x="195378" y="141392"/>
                  </a:lnTo>
                  <a:lnTo>
                    <a:pt x="201981" y="133898"/>
                  </a:lnTo>
                  <a:lnTo>
                    <a:pt x="220520" y="120667"/>
                  </a:lnTo>
                  <a:lnTo>
                    <a:pt x="220976" y="156331"/>
                  </a:lnTo>
                  <a:lnTo>
                    <a:pt x="220133" y="190586"/>
                  </a:lnTo>
                  <a:lnTo>
                    <a:pt x="214066" y="203652"/>
                  </a:lnTo>
                  <a:lnTo>
                    <a:pt x="213569" y="208109"/>
                  </a:lnTo>
                  <a:lnTo>
                    <a:pt x="213360" y="171558"/>
                  </a:lnTo>
                  <a:lnTo>
                    <a:pt x="215618" y="135251"/>
                  </a:lnTo>
                  <a:lnTo>
                    <a:pt x="223907" y="112583"/>
                  </a:lnTo>
                  <a:lnTo>
                    <a:pt x="246765" y="76246"/>
                  </a:lnTo>
                  <a:lnTo>
                    <a:pt x="271830" y="53629"/>
                  </a:lnTo>
                  <a:lnTo>
                    <a:pt x="284220" y="48326"/>
                  </a:lnTo>
                  <a:lnTo>
                    <a:pt x="319571" y="44456"/>
                  </a:lnTo>
                  <a:lnTo>
                    <a:pt x="342900" y="44084"/>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251"/>
            <p:cNvSpPr/>
            <p:nvPr/>
          </p:nvSpPr>
          <p:spPr>
            <a:xfrm>
              <a:off x="4290069" y="5861770"/>
              <a:ext cx="136846" cy="203750"/>
            </a:xfrm>
            <a:custGeom>
              <a:avLst/>
              <a:gdLst/>
              <a:ahLst/>
              <a:cxnLst/>
              <a:rect l="0" t="0" r="0" b="0"/>
              <a:pathLst>
                <a:path w="136846" h="203750">
                  <a:moveTo>
                    <a:pt x="22850" y="5630"/>
                  </a:moveTo>
                  <a:lnTo>
                    <a:pt x="18805" y="5630"/>
                  </a:lnTo>
                  <a:lnTo>
                    <a:pt x="17614" y="6476"/>
                  </a:lnTo>
                  <a:lnTo>
                    <a:pt x="16820" y="7887"/>
                  </a:lnTo>
                  <a:lnTo>
                    <a:pt x="15544" y="16235"/>
                  </a:lnTo>
                  <a:lnTo>
                    <a:pt x="15243" y="53823"/>
                  </a:lnTo>
                  <a:lnTo>
                    <a:pt x="15232" y="89776"/>
                  </a:lnTo>
                  <a:lnTo>
                    <a:pt x="14384" y="111559"/>
                  </a:lnTo>
                  <a:lnTo>
                    <a:pt x="7470" y="143347"/>
                  </a:lnTo>
                  <a:lnTo>
                    <a:pt x="5824" y="145702"/>
                  </a:lnTo>
                  <a:lnTo>
                    <a:pt x="3879" y="147271"/>
                  </a:lnTo>
                  <a:lnTo>
                    <a:pt x="1719" y="151273"/>
                  </a:lnTo>
                  <a:lnTo>
                    <a:pt x="92" y="157634"/>
                  </a:lnTo>
                  <a:lnTo>
                    <a:pt x="0" y="147389"/>
                  </a:lnTo>
                  <a:lnTo>
                    <a:pt x="12988" y="110980"/>
                  </a:lnTo>
                  <a:lnTo>
                    <a:pt x="29475" y="74035"/>
                  </a:lnTo>
                  <a:lnTo>
                    <a:pt x="47503" y="38345"/>
                  </a:lnTo>
                  <a:lnTo>
                    <a:pt x="63740" y="21532"/>
                  </a:lnTo>
                  <a:lnTo>
                    <a:pt x="87936" y="4726"/>
                  </a:lnTo>
                  <a:lnTo>
                    <a:pt x="103848" y="0"/>
                  </a:lnTo>
                  <a:lnTo>
                    <a:pt x="111907" y="1152"/>
                  </a:lnTo>
                  <a:lnTo>
                    <a:pt x="121204" y="6560"/>
                  </a:lnTo>
                  <a:lnTo>
                    <a:pt x="131931" y="15973"/>
                  </a:lnTo>
                  <a:lnTo>
                    <a:pt x="134831" y="25467"/>
                  </a:lnTo>
                  <a:lnTo>
                    <a:pt x="136845" y="59575"/>
                  </a:lnTo>
                  <a:lnTo>
                    <a:pt x="134833" y="91827"/>
                  </a:lnTo>
                  <a:lnTo>
                    <a:pt x="126533" y="126514"/>
                  </a:lnTo>
                  <a:lnTo>
                    <a:pt x="116488" y="163256"/>
                  </a:lnTo>
                  <a:lnTo>
                    <a:pt x="114421" y="173899"/>
                  </a:lnTo>
                  <a:lnTo>
                    <a:pt x="110680" y="181451"/>
                  </a:lnTo>
                  <a:lnTo>
                    <a:pt x="110190" y="184650"/>
                  </a:lnTo>
                  <a:lnTo>
                    <a:pt x="110710" y="187630"/>
                  </a:lnTo>
                  <a:lnTo>
                    <a:pt x="113230" y="195869"/>
                  </a:lnTo>
                  <a:lnTo>
                    <a:pt x="113583" y="198496"/>
                  </a:lnTo>
                  <a:lnTo>
                    <a:pt x="114666" y="200247"/>
                  </a:lnTo>
                  <a:lnTo>
                    <a:pt x="116234" y="201414"/>
                  </a:lnTo>
                  <a:lnTo>
                    <a:pt x="121911" y="20374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252"/>
            <p:cNvSpPr/>
            <p:nvPr/>
          </p:nvSpPr>
          <p:spPr>
            <a:xfrm>
              <a:off x="4474920" y="5901318"/>
              <a:ext cx="203761" cy="167211"/>
            </a:xfrm>
            <a:custGeom>
              <a:avLst/>
              <a:gdLst/>
              <a:ahLst/>
              <a:cxnLst/>
              <a:rect l="0" t="0" r="0" b="0"/>
              <a:pathLst>
                <a:path w="203761" h="167211">
                  <a:moveTo>
                    <a:pt x="135180" y="11801"/>
                  </a:moveTo>
                  <a:lnTo>
                    <a:pt x="131134" y="7756"/>
                  </a:lnTo>
                  <a:lnTo>
                    <a:pt x="126890" y="5771"/>
                  </a:lnTo>
                  <a:lnTo>
                    <a:pt x="109535" y="0"/>
                  </a:lnTo>
                  <a:lnTo>
                    <a:pt x="86751" y="7508"/>
                  </a:lnTo>
                  <a:lnTo>
                    <a:pt x="50063" y="32637"/>
                  </a:lnTo>
                  <a:lnTo>
                    <a:pt x="21378" y="59847"/>
                  </a:lnTo>
                  <a:lnTo>
                    <a:pt x="4703" y="84415"/>
                  </a:lnTo>
                  <a:lnTo>
                    <a:pt x="0" y="100392"/>
                  </a:lnTo>
                  <a:lnTo>
                    <a:pt x="1157" y="108467"/>
                  </a:lnTo>
                  <a:lnTo>
                    <a:pt x="2651" y="111804"/>
                  </a:lnTo>
                  <a:lnTo>
                    <a:pt x="4494" y="114030"/>
                  </a:lnTo>
                  <a:lnTo>
                    <a:pt x="8800" y="116503"/>
                  </a:lnTo>
                  <a:lnTo>
                    <a:pt x="34080" y="118308"/>
                  </a:lnTo>
                  <a:lnTo>
                    <a:pt x="48968" y="114385"/>
                  </a:lnTo>
                  <a:lnTo>
                    <a:pt x="80270" y="94747"/>
                  </a:lnTo>
                  <a:lnTo>
                    <a:pt x="106186" y="70107"/>
                  </a:lnTo>
                  <a:lnTo>
                    <a:pt x="117181" y="55794"/>
                  </a:lnTo>
                  <a:lnTo>
                    <a:pt x="129094" y="44969"/>
                  </a:lnTo>
                  <a:lnTo>
                    <a:pt x="134223" y="33106"/>
                  </a:lnTo>
                  <a:lnTo>
                    <a:pt x="136235" y="31085"/>
                  </a:lnTo>
                  <a:lnTo>
                    <a:pt x="141503" y="27840"/>
                  </a:lnTo>
                  <a:lnTo>
                    <a:pt x="141088" y="27574"/>
                  </a:lnTo>
                  <a:lnTo>
                    <a:pt x="138370" y="27278"/>
                  </a:lnTo>
                  <a:lnTo>
                    <a:pt x="137307" y="28046"/>
                  </a:lnTo>
                  <a:lnTo>
                    <a:pt x="136125" y="31157"/>
                  </a:lnTo>
                  <a:lnTo>
                    <a:pt x="132959" y="64283"/>
                  </a:lnTo>
                  <a:lnTo>
                    <a:pt x="131159" y="69650"/>
                  </a:lnTo>
                  <a:lnTo>
                    <a:pt x="131417" y="80127"/>
                  </a:lnTo>
                  <a:lnTo>
                    <a:pt x="135531" y="111832"/>
                  </a:lnTo>
                  <a:lnTo>
                    <a:pt x="145720" y="145044"/>
                  </a:lnTo>
                  <a:lnTo>
                    <a:pt x="153072" y="157208"/>
                  </a:lnTo>
                  <a:lnTo>
                    <a:pt x="164658" y="166175"/>
                  </a:lnTo>
                  <a:lnTo>
                    <a:pt x="168379" y="167210"/>
                  </a:lnTo>
                  <a:lnTo>
                    <a:pt x="171706" y="167054"/>
                  </a:lnTo>
                  <a:lnTo>
                    <a:pt x="182691" y="165047"/>
                  </a:lnTo>
                  <a:lnTo>
                    <a:pt x="191009" y="163731"/>
                  </a:lnTo>
                  <a:lnTo>
                    <a:pt x="203760" y="156582"/>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253"/>
            <p:cNvSpPr/>
            <p:nvPr/>
          </p:nvSpPr>
          <p:spPr>
            <a:xfrm>
              <a:off x="4747259" y="5806439"/>
              <a:ext cx="38101" cy="251462"/>
            </a:xfrm>
            <a:custGeom>
              <a:avLst/>
              <a:gdLst/>
              <a:ahLst/>
              <a:cxnLst/>
              <a:rect l="0" t="0" r="0" b="0"/>
              <a:pathLst>
                <a:path w="38101" h="251462">
                  <a:moveTo>
                    <a:pt x="38100" y="0"/>
                  </a:moveTo>
                  <a:lnTo>
                    <a:pt x="31540" y="6561"/>
                  </a:lnTo>
                  <a:lnTo>
                    <a:pt x="30795" y="11352"/>
                  </a:lnTo>
                  <a:lnTo>
                    <a:pt x="30508" y="42672"/>
                  </a:lnTo>
                  <a:lnTo>
                    <a:pt x="29639" y="75567"/>
                  </a:lnTo>
                  <a:lnTo>
                    <a:pt x="25245" y="104706"/>
                  </a:lnTo>
                  <a:lnTo>
                    <a:pt x="22721" y="134788"/>
                  </a:lnTo>
                  <a:lnTo>
                    <a:pt x="16986" y="165150"/>
                  </a:lnTo>
                  <a:lnTo>
                    <a:pt x="9721" y="201234"/>
                  </a:lnTo>
                  <a:lnTo>
                    <a:pt x="5985" y="219645"/>
                  </a:lnTo>
                  <a:lnTo>
                    <a:pt x="789" y="240121"/>
                  </a:lnTo>
                  <a:lnTo>
                    <a:pt x="0" y="25146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254"/>
            <p:cNvSpPr/>
            <p:nvPr/>
          </p:nvSpPr>
          <p:spPr>
            <a:xfrm>
              <a:off x="4701540" y="5890260"/>
              <a:ext cx="129541" cy="30480"/>
            </a:xfrm>
            <a:custGeom>
              <a:avLst/>
              <a:gdLst/>
              <a:ahLst/>
              <a:cxnLst/>
              <a:rect l="0" t="0" r="0" b="0"/>
              <a:pathLst>
                <a:path w="129541" h="30480">
                  <a:moveTo>
                    <a:pt x="0" y="0"/>
                  </a:moveTo>
                  <a:lnTo>
                    <a:pt x="4045" y="4045"/>
                  </a:lnTo>
                  <a:lnTo>
                    <a:pt x="10546" y="6031"/>
                  </a:lnTo>
                  <a:lnTo>
                    <a:pt x="44725" y="13494"/>
                  </a:lnTo>
                  <a:lnTo>
                    <a:pt x="76003" y="20759"/>
                  </a:lnTo>
                  <a:lnTo>
                    <a:pt x="112580" y="27819"/>
                  </a:lnTo>
                  <a:lnTo>
                    <a:pt x="129540" y="3047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255"/>
            <p:cNvSpPr/>
            <p:nvPr/>
          </p:nvSpPr>
          <p:spPr>
            <a:xfrm>
              <a:off x="4869180" y="5868696"/>
              <a:ext cx="151820" cy="181585"/>
            </a:xfrm>
            <a:custGeom>
              <a:avLst/>
              <a:gdLst/>
              <a:ahLst/>
              <a:cxnLst/>
              <a:rect l="0" t="0" r="0" b="0"/>
              <a:pathLst>
                <a:path w="151820" h="181585">
                  <a:moveTo>
                    <a:pt x="0" y="59664"/>
                  </a:moveTo>
                  <a:lnTo>
                    <a:pt x="4045" y="63709"/>
                  </a:lnTo>
                  <a:lnTo>
                    <a:pt x="6030" y="67952"/>
                  </a:lnTo>
                  <a:lnTo>
                    <a:pt x="6560" y="70270"/>
                  </a:lnTo>
                  <a:lnTo>
                    <a:pt x="11665" y="75102"/>
                  </a:lnTo>
                  <a:lnTo>
                    <a:pt x="28738" y="85103"/>
                  </a:lnTo>
                  <a:lnTo>
                    <a:pt x="53654" y="89148"/>
                  </a:lnTo>
                  <a:lnTo>
                    <a:pt x="91401" y="89210"/>
                  </a:lnTo>
                  <a:lnTo>
                    <a:pt x="119040" y="79526"/>
                  </a:lnTo>
                  <a:lnTo>
                    <a:pt x="134519" y="68183"/>
                  </a:lnTo>
                  <a:lnTo>
                    <a:pt x="145785" y="54097"/>
                  </a:lnTo>
                  <a:lnTo>
                    <a:pt x="149460" y="44207"/>
                  </a:lnTo>
                  <a:lnTo>
                    <a:pt x="151819" y="28106"/>
                  </a:lnTo>
                  <a:lnTo>
                    <a:pt x="148182" y="15412"/>
                  </a:lnTo>
                  <a:lnTo>
                    <a:pt x="146201" y="12383"/>
                  </a:lnTo>
                  <a:lnTo>
                    <a:pt x="134472" y="3076"/>
                  </a:lnTo>
                  <a:lnTo>
                    <a:pt x="127216" y="647"/>
                  </a:lnTo>
                  <a:lnTo>
                    <a:pt x="122911" y="0"/>
                  </a:lnTo>
                  <a:lnTo>
                    <a:pt x="113611" y="1537"/>
                  </a:lnTo>
                  <a:lnTo>
                    <a:pt x="83572" y="12624"/>
                  </a:lnTo>
                  <a:lnTo>
                    <a:pt x="66719" y="26064"/>
                  </a:lnTo>
                  <a:lnTo>
                    <a:pt x="40728" y="60256"/>
                  </a:lnTo>
                  <a:lnTo>
                    <a:pt x="23541" y="91811"/>
                  </a:lnTo>
                  <a:lnTo>
                    <a:pt x="17699" y="111240"/>
                  </a:lnTo>
                  <a:lnTo>
                    <a:pt x="17179" y="122380"/>
                  </a:lnTo>
                  <a:lnTo>
                    <a:pt x="25989" y="148460"/>
                  </a:lnTo>
                  <a:lnTo>
                    <a:pt x="32999" y="156420"/>
                  </a:lnTo>
                  <a:lnTo>
                    <a:pt x="48724" y="165661"/>
                  </a:lnTo>
                  <a:lnTo>
                    <a:pt x="63141" y="170273"/>
                  </a:lnTo>
                  <a:lnTo>
                    <a:pt x="95477" y="175492"/>
                  </a:lnTo>
                  <a:lnTo>
                    <a:pt x="129539" y="181584"/>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SMARTInkShape-256"/>
            <p:cNvSpPr/>
            <p:nvPr/>
          </p:nvSpPr>
          <p:spPr>
            <a:xfrm>
              <a:off x="5280660" y="5754264"/>
              <a:ext cx="182880" cy="288397"/>
            </a:xfrm>
            <a:custGeom>
              <a:avLst/>
              <a:gdLst/>
              <a:ahLst/>
              <a:cxnLst/>
              <a:rect l="0" t="0" r="0" b="0"/>
              <a:pathLst>
                <a:path w="182880" h="288397">
                  <a:moveTo>
                    <a:pt x="182879" y="75036"/>
                  </a:moveTo>
                  <a:lnTo>
                    <a:pt x="182033" y="42477"/>
                  </a:lnTo>
                  <a:lnTo>
                    <a:pt x="178834" y="35729"/>
                  </a:lnTo>
                  <a:lnTo>
                    <a:pt x="158407" y="12712"/>
                  </a:lnTo>
                  <a:lnTo>
                    <a:pt x="146089" y="4264"/>
                  </a:lnTo>
                  <a:lnTo>
                    <a:pt x="127670" y="444"/>
                  </a:lnTo>
                  <a:lnTo>
                    <a:pt x="104774" y="0"/>
                  </a:lnTo>
                  <a:lnTo>
                    <a:pt x="74778" y="9483"/>
                  </a:lnTo>
                  <a:lnTo>
                    <a:pt x="56964" y="20805"/>
                  </a:lnTo>
                  <a:lnTo>
                    <a:pt x="40960" y="38930"/>
                  </a:lnTo>
                  <a:lnTo>
                    <a:pt x="23571" y="75298"/>
                  </a:lnTo>
                  <a:lnTo>
                    <a:pt x="17708" y="97973"/>
                  </a:lnTo>
                  <a:lnTo>
                    <a:pt x="11682" y="132436"/>
                  </a:lnTo>
                  <a:lnTo>
                    <a:pt x="8422" y="165773"/>
                  </a:lnTo>
                  <a:lnTo>
                    <a:pt x="8704" y="188281"/>
                  </a:lnTo>
                  <a:lnTo>
                    <a:pt x="14212" y="220848"/>
                  </a:lnTo>
                  <a:lnTo>
                    <a:pt x="15150" y="255021"/>
                  </a:lnTo>
                  <a:lnTo>
                    <a:pt x="12942" y="263120"/>
                  </a:lnTo>
                  <a:lnTo>
                    <a:pt x="913" y="280525"/>
                  </a:lnTo>
                  <a:lnTo>
                    <a:pt x="0" y="288396"/>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257"/>
            <p:cNvSpPr/>
            <p:nvPr/>
          </p:nvSpPr>
          <p:spPr>
            <a:xfrm>
              <a:off x="5212080" y="5913119"/>
              <a:ext cx="129540" cy="45721"/>
            </a:xfrm>
            <a:custGeom>
              <a:avLst/>
              <a:gdLst/>
              <a:ahLst/>
              <a:cxnLst/>
              <a:rect l="0" t="0" r="0" b="0"/>
              <a:pathLst>
                <a:path w="129540" h="45721">
                  <a:moveTo>
                    <a:pt x="0" y="0"/>
                  </a:moveTo>
                  <a:lnTo>
                    <a:pt x="6930" y="6084"/>
                  </a:lnTo>
                  <a:lnTo>
                    <a:pt x="40614" y="22919"/>
                  </a:lnTo>
                  <a:lnTo>
                    <a:pt x="77166" y="33032"/>
                  </a:lnTo>
                  <a:lnTo>
                    <a:pt x="112754" y="43464"/>
                  </a:lnTo>
                  <a:lnTo>
                    <a:pt x="129539" y="4572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258"/>
            <p:cNvSpPr/>
            <p:nvPr/>
          </p:nvSpPr>
          <p:spPr>
            <a:xfrm>
              <a:off x="5399280" y="5928360"/>
              <a:ext cx="147630" cy="129085"/>
            </a:xfrm>
            <a:custGeom>
              <a:avLst/>
              <a:gdLst/>
              <a:ahLst/>
              <a:cxnLst/>
              <a:rect l="0" t="0" r="0" b="0"/>
              <a:pathLst>
                <a:path w="147630" h="129085">
                  <a:moveTo>
                    <a:pt x="109980" y="15240"/>
                  </a:moveTo>
                  <a:lnTo>
                    <a:pt x="84254" y="15240"/>
                  </a:lnTo>
                  <a:lnTo>
                    <a:pt x="58705" y="25845"/>
                  </a:lnTo>
                  <a:lnTo>
                    <a:pt x="20779" y="58917"/>
                  </a:lnTo>
                  <a:lnTo>
                    <a:pt x="11583" y="70232"/>
                  </a:lnTo>
                  <a:lnTo>
                    <a:pt x="891" y="85181"/>
                  </a:lnTo>
                  <a:lnTo>
                    <a:pt x="0" y="88961"/>
                  </a:lnTo>
                  <a:lnTo>
                    <a:pt x="1269" y="97675"/>
                  </a:lnTo>
                  <a:lnTo>
                    <a:pt x="6743" y="108056"/>
                  </a:lnTo>
                  <a:lnTo>
                    <a:pt x="21159" y="124357"/>
                  </a:lnTo>
                  <a:lnTo>
                    <a:pt x="28453" y="127236"/>
                  </a:lnTo>
                  <a:lnTo>
                    <a:pt x="50978" y="129084"/>
                  </a:lnTo>
                  <a:lnTo>
                    <a:pt x="88351" y="122939"/>
                  </a:lnTo>
                  <a:lnTo>
                    <a:pt x="100649" y="117857"/>
                  </a:lnTo>
                  <a:lnTo>
                    <a:pt x="110912" y="109954"/>
                  </a:lnTo>
                  <a:lnTo>
                    <a:pt x="129935" y="81121"/>
                  </a:lnTo>
                  <a:lnTo>
                    <a:pt x="144661" y="50785"/>
                  </a:lnTo>
                  <a:lnTo>
                    <a:pt x="147629" y="25398"/>
                  </a:lnTo>
                  <a:lnTo>
                    <a:pt x="145622" y="17496"/>
                  </a:lnTo>
                  <a:lnTo>
                    <a:pt x="132839"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259"/>
            <p:cNvSpPr/>
            <p:nvPr/>
          </p:nvSpPr>
          <p:spPr>
            <a:xfrm>
              <a:off x="5608321" y="5951219"/>
              <a:ext cx="106680" cy="137113"/>
            </a:xfrm>
            <a:custGeom>
              <a:avLst/>
              <a:gdLst/>
              <a:ahLst/>
              <a:cxnLst/>
              <a:rect l="0" t="0" r="0" b="0"/>
              <a:pathLst>
                <a:path w="106680" h="137113">
                  <a:moveTo>
                    <a:pt x="7618" y="38100"/>
                  </a:moveTo>
                  <a:lnTo>
                    <a:pt x="7618" y="72150"/>
                  </a:lnTo>
                  <a:lnTo>
                    <a:pt x="7618" y="107756"/>
                  </a:lnTo>
                  <a:lnTo>
                    <a:pt x="7" y="137112"/>
                  </a:lnTo>
                  <a:lnTo>
                    <a:pt x="0" y="130595"/>
                  </a:lnTo>
                  <a:lnTo>
                    <a:pt x="6030" y="113102"/>
                  </a:lnTo>
                  <a:lnTo>
                    <a:pt x="6560" y="108421"/>
                  </a:lnTo>
                  <a:lnTo>
                    <a:pt x="11663" y="98705"/>
                  </a:lnTo>
                  <a:lnTo>
                    <a:pt x="21799" y="81458"/>
                  </a:lnTo>
                  <a:lnTo>
                    <a:pt x="32423" y="62518"/>
                  </a:lnTo>
                  <a:lnTo>
                    <a:pt x="62107" y="25492"/>
                  </a:lnTo>
                  <a:lnTo>
                    <a:pt x="70706" y="14233"/>
                  </a:lnTo>
                  <a:lnTo>
                    <a:pt x="82661" y="5534"/>
                  </a:lnTo>
                  <a:lnTo>
                    <a:pt x="97229" y="486"/>
                  </a:lnTo>
                  <a:lnTo>
                    <a:pt x="106679"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260"/>
            <p:cNvSpPr/>
            <p:nvPr/>
          </p:nvSpPr>
          <p:spPr>
            <a:xfrm>
              <a:off x="5783581" y="5952865"/>
              <a:ext cx="235864" cy="172316"/>
            </a:xfrm>
            <a:custGeom>
              <a:avLst/>
              <a:gdLst/>
              <a:ahLst/>
              <a:cxnLst/>
              <a:rect l="0" t="0" r="0" b="0"/>
              <a:pathLst>
                <a:path w="235864" h="172316">
                  <a:moveTo>
                    <a:pt x="60958" y="36454"/>
                  </a:moveTo>
                  <a:lnTo>
                    <a:pt x="56913" y="40500"/>
                  </a:lnTo>
                  <a:lnTo>
                    <a:pt x="54927" y="44744"/>
                  </a:lnTo>
                  <a:lnTo>
                    <a:pt x="54398" y="47061"/>
                  </a:lnTo>
                  <a:lnTo>
                    <a:pt x="30432" y="83967"/>
                  </a:lnTo>
                  <a:lnTo>
                    <a:pt x="7617" y="119652"/>
                  </a:lnTo>
                  <a:lnTo>
                    <a:pt x="3385" y="125078"/>
                  </a:lnTo>
                  <a:lnTo>
                    <a:pt x="38" y="135379"/>
                  </a:lnTo>
                  <a:lnTo>
                    <a:pt x="0" y="120114"/>
                  </a:lnTo>
                  <a:lnTo>
                    <a:pt x="4515" y="111454"/>
                  </a:lnTo>
                  <a:lnTo>
                    <a:pt x="19910" y="86250"/>
                  </a:lnTo>
                  <a:lnTo>
                    <a:pt x="32655" y="60872"/>
                  </a:lnTo>
                  <a:lnTo>
                    <a:pt x="66166" y="23846"/>
                  </a:lnTo>
                  <a:lnTo>
                    <a:pt x="85537" y="10383"/>
                  </a:lnTo>
                  <a:lnTo>
                    <a:pt x="96369" y="7281"/>
                  </a:lnTo>
                  <a:lnTo>
                    <a:pt x="105201" y="6555"/>
                  </a:lnTo>
                  <a:lnTo>
                    <a:pt x="108233" y="7208"/>
                  </a:lnTo>
                  <a:lnTo>
                    <a:pt x="110255" y="8490"/>
                  </a:lnTo>
                  <a:lnTo>
                    <a:pt x="117545" y="20676"/>
                  </a:lnTo>
                  <a:lnTo>
                    <a:pt x="120622" y="34507"/>
                  </a:lnTo>
                  <a:lnTo>
                    <a:pt x="121805" y="68492"/>
                  </a:lnTo>
                  <a:lnTo>
                    <a:pt x="121050" y="91639"/>
                  </a:lnTo>
                  <a:lnTo>
                    <a:pt x="112511" y="125596"/>
                  </a:lnTo>
                  <a:lnTo>
                    <a:pt x="106780" y="135343"/>
                  </a:lnTo>
                  <a:lnTo>
                    <a:pt x="110753" y="131418"/>
                  </a:lnTo>
                  <a:lnTo>
                    <a:pt x="112723" y="124946"/>
                  </a:lnTo>
                  <a:lnTo>
                    <a:pt x="116089" y="111781"/>
                  </a:lnTo>
                  <a:lnTo>
                    <a:pt x="132183" y="77044"/>
                  </a:lnTo>
                  <a:lnTo>
                    <a:pt x="164494" y="40049"/>
                  </a:lnTo>
                  <a:lnTo>
                    <a:pt x="199684" y="6685"/>
                  </a:lnTo>
                  <a:lnTo>
                    <a:pt x="211564" y="823"/>
                  </a:lnTo>
                  <a:lnTo>
                    <a:pt x="214702" y="0"/>
                  </a:lnTo>
                  <a:lnTo>
                    <a:pt x="217641" y="298"/>
                  </a:lnTo>
                  <a:lnTo>
                    <a:pt x="223164" y="2887"/>
                  </a:lnTo>
                  <a:lnTo>
                    <a:pt x="224976" y="4763"/>
                  </a:lnTo>
                  <a:lnTo>
                    <a:pt x="233517" y="19638"/>
                  </a:lnTo>
                  <a:lnTo>
                    <a:pt x="235863" y="46041"/>
                  </a:lnTo>
                  <a:lnTo>
                    <a:pt x="230141" y="82434"/>
                  </a:lnTo>
                  <a:lnTo>
                    <a:pt x="224858" y="112705"/>
                  </a:lnTo>
                  <a:lnTo>
                    <a:pt x="213445" y="147763"/>
                  </a:lnTo>
                  <a:lnTo>
                    <a:pt x="209245" y="159840"/>
                  </a:lnTo>
                  <a:lnTo>
                    <a:pt x="209770" y="161892"/>
                  </a:lnTo>
                  <a:lnTo>
                    <a:pt x="210966" y="163260"/>
                  </a:lnTo>
                  <a:lnTo>
                    <a:pt x="212295" y="167037"/>
                  </a:lnTo>
                  <a:lnTo>
                    <a:pt x="212649" y="169229"/>
                  </a:lnTo>
                  <a:lnTo>
                    <a:pt x="213733" y="170691"/>
                  </a:lnTo>
                  <a:lnTo>
                    <a:pt x="215301" y="171666"/>
                  </a:lnTo>
                  <a:lnTo>
                    <a:pt x="217193" y="172315"/>
                  </a:lnTo>
                  <a:lnTo>
                    <a:pt x="219302" y="171902"/>
                  </a:lnTo>
                  <a:lnTo>
                    <a:pt x="228599" y="165995"/>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261"/>
            <p:cNvSpPr/>
            <p:nvPr/>
          </p:nvSpPr>
          <p:spPr>
            <a:xfrm>
              <a:off x="6088380" y="5958848"/>
              <a:ext cx="151924" cy="167205"/>
            </a:xfrm>
            <a:custGeom>
              <a:avLst/>
              <a:gdLst/>
              <a:ahLst/>
              <a:cxnLst/>
              <a:rect l="0" t="0" r="0" b="0"/>
              <a:pathLst>
                <a:path w="151924" h="167205">
                  <a:moveTo>
                    <a:pt x="121920" y="7612"/>
                  </a:moveTo>
                  <a:lnTo>
                    <a:pt x="111314" y="7612"/>
                  </a:lnTo>
                  <a:lnTo>
                    <a:pt x="109769" y="6765"/>
                  </a:lnTo>
                  <a:lnTo>
                    <a:pt x="108739" y="5354"/>
                  </a:lnTo>
                  <a:lnTo>
                    <a:pt x="108052" y="3567"/>
                  </a:lnTo>
                  <a:lnTo>
                    <a:pt x="105901" y="2375"/>
                  </a:lnTo>
                  <a:lnTo>
                    <a:pt x="84145" y="131"/>
                  </a:lnTo>
                  <a:lnTo>
                    <a:pt x="66059" y="0"/>
                  </a:lnTo>
                  <a:lnTo>
                    <a:pt x="60968" y="2253"/>
                  </a:lnTo>
                  <a:lnTo>
                    <a:pt x="58425" y="4039"/>
                  </a:lnTo>
                  <a:lnTo>
                    <a:pt x="55600" y="8281"/>
                  </a:lnTo>
                  <a:lnTo>
                    <a:pt x="54009" y="15430"/>
                  </a:lnTo>
                  <a:lnTo>
                    <a:pt x="53786" y="17904"/>
                  </a:lnTo>
                  <a:lnTo>
                    <a:pt x="57517" y="29476"/>
                  </a:lnTo>
                  <a:lnTo>
                    <a:pt x="67210" y="43320"/>
                  </a:lnTo>
                  <a:lnTo>
                    <a:pt x="84552" y="59225"/>
                  </a:lnTo>
                  <a:lnTo>
                    <a:pt x="119251" y="88965"/>
                  </a:lnTo>
                  <a:lnTo>
                    <a:pt x="135378" y="107187"/>
                  </a:lnTo>
                  <a:lnTo>
                    <a:pt x="149985" y="128908"/>
                  </a:lnTo>
                  <a:lnTo>
                    <a:pt x="151684" y="139225"/>
                  </a:lnTo>
                  <a:lnTo>
                    <a:pt x="151923" y="143614"/>
                  </a:lnTo>
                  <a:lnTo>
                    <a:pt x="151235" y="146540"/>
                  </a:lnTo>
                  <a:lnTo>
                    <a:pt x="149930" y="148490"/>
                  </a:lnTo>
                  <a:lnTo>
                    <a:pt x="127914" y="162769"/>
                  </a:lnTo>
                  <a:lnTo>
                    <a:pt x="120068" y="165471"/>
                  </a:lnTo>
                  <a:lnTo>
                    <a:pt x="97188" y="167204"/>
                  </a:lnTo>
                  <a:lnTo>
                    <a:pt x="79690" y="163460"/>
                  </a:lnTo>
                  <a:lnTo>
                    <a:pt x="51207" y="154435"/>
                  </a:lnTo>
                  <a:lnTo>
                    <a:pt x="44298" y="153754"/>
                  </a:lnTo>
                  <a:lnTo>
                    <a:pt x="38845" y="151606"/>
                  </a:lnTo>
                  <a:lnTo>
                    <a:pt x="13901" y="132560"/>
                  </a:lnTo>
                  <a:lnTo>
                    <a:pt x="8634" y="125443"/>
                  </a:lnTo>
                  <a:lnTo>
                    <a:pt x="0" y="121912"/>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SMARTInkShape-262"/>
            <p:cNvSpPr/>
            <p:nvPr/>
          </p:nvSpPr>
          <p:spPr>
            <a:xfrm>
              <a:off x="6418893" y="5951219"/>
              <a:ext cx="134164" cy="133398"/>
            </a:xfrm>
            <a:custGeom>
              <a:avLst/>
              <a:gdLst/>
              <a:ahLst/>
              <a:cxnLst/>
              <a:rect l="0" t="0" r="0" b="0"/>
              <a:pathLst>
                <a:path w="134164" h="133398">
                  <a:moveTo>
                    <a:pt x="119067" y="22861"/>
                  </a:moveTo>
                  <a:lnTo>
                    <a:pt x="115021" y="22861"/>
                  </a:lnTo>
                  <a:lnTo>
                    <a:pt x="110778" y="20603"/>
                  </a:lnTo>
                  <a:lnTo>
                    <a:pt x="98658" y="10710"/>
                  </a:lnTo>
                  <a:lnTo>
                    <a:pt x="93628" y="8993"/>
                  </a:lnTo>
                  <a:lnTo>
                    <a:pt x="86311" y="10488"/>
                  </a:lnTo>
                  <a:lnTo>
                    <a:pt x="62887" y="21545"/>
                  </a:lnTo>
                  <a:lnTo>
                    <a:pt x="47858" y="34983"/>
                  </a:lnTo>
                  <a:lnTo>
                    <a:pt x="17459" y="70512"/>
                  </a:lnTo>
                  <a:lnTo>
                    <a:pt x="3918" y="86180"/>
                  </a:lnTo>
                  <a:lnTo>
                    <a:pt x="156" y="96440"/>
                  </a:lnTo>
                  <a:lnTo>
                    <a:pt x="0" y="100701"/>
                  </a:lnTo>
                  <a:lnTo>
                    <a:pt x="2083" y="107691"/>
                  </a:lnTo>
                  <a:lnTo>
                    <a:pt x="12062" y="120432"/>
                  </a:lnTo>
                  <a:lnTo>
                    <a:pt x="20991" y="125492"/>
                  </a:lnTo>
                  <a:lnTo>
                    <a:pt x="46383" y="133397"/>
                  </a:lnTo>
                  <a:lnTo>
                    <a:pt x="65922" y="130213"/>
                  </a:lnTo>
                  <a:lnTo>
                    <a:pt x="82811" y="123060"/>
                  </a:lnTo>
                  <a:lnTo>
                    <a:pt x="108815" y="101082"/>
                  </a:lnTo>
                  <a:lnTo>
                    <a:pt x="128773" y="71075"/>
                  </a:lnTo>
                  <a:lnTo>
                    <a:pt x="132666" y="55867"/>
                  </a:lnTo>
                  <a:lnTo>
                    <a:pt x="134163" y="25399"/>
                  </a:lnTo>
                  <a:lnTo>
                    <a:pt x="131984" y="17498"/>
                  </a:lnTo>
                  <a:lnTo>
                    <a:pt x="127733" y="9571"/>
                  </a:lnTo>
                  <a:lnTo>
                    <a:pt x="126687"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SMARTInkShape-263"/>
            <p:cNvSpPr/>
            <p:nvPr/>
          </p:nvSpPr>
          <p:spPr>
            <a:xfrm>
              <a:off x="6713219" y="5814304"/>
              <a:ext cx="114301" cy="289316"/>
            </a:xfrm>
            <a:custGeom>
              <a:avLst/>
              <a:gdLst/>
              <a:ahLst/>
              <a:cxnLst/>
              <a:rect l="0" t="0" r="0" b="0"/>
              <a:pathLst>
                <a:path w="114301" h="289316">
                  <a:moveTo>
                    <a:pt x="114300" y="68335"/>
                  </a:moveTo>
                  <a:lnTo>
                    <a:pt x="114300" y="35772"/>
                  </a:lnTo>
                  <a:lnTo>
                    <a:pt x="112607" y="30540"/>
                  </a:lnTo>
                  <a:lnTo>
                    <a:pt x="103827" y="18284"/>
                  </a:lnTo>
                  <a:lnTo>
                    <a:pt x="101179" y="9119"/>
                  </a:lnTo>
                  <a:lnTo>
                    <a:pt x="98779" y="5998"/>
                  </a:lnTo>
                  <a:lnTo>
                    <a:pt x="91598" y="2530"/>
                  </a:lnTo>
                  <a:lnTo>
                    <a:pt x="74298" y="121"/>
                  </a:lnTo>
                  <a:lnTo>
                    <a:pt x="69852" y="0"/>
                  </a:lnTo>
                  <a:lnTo>
                    <a:pt x="60397" y="4379"/>
                  </a:lnTo>
                  <a:lnTo>
                    <a:pt x="51397" y="11971"/>
                  </a:lnTo>
                  <a:lnTo>
                    <a:pt x="35973" y="35586"/>
                  </a:lnTo>
                  <a:lnTo>
                    <a:pt x="25482" y="67009"/>
                  </a:lnTo>
                  <a:lnTo>
                    <a:pt x="17515" y="100811"/>
                  </a:lnTo>
                  <a:lnTo>
                    <a:pt x="15915" y="129887"/>
                  </a:lnTo>
                  <a:lnTo>
                    <a:pt x="15440" y="159951"/>
                  </a:lnTo>
                  <a:lnTo>
                    <a:pt x="15299" y="190307"/>
                  </a:lnTo>
                  <a:lnTo>
                    <a:pt x="15252" y="226860"/>
                  </a:lnTo>
                  <a:lnTo>
                    <a:pt x="15241" y="263338"/>
                  </a:lnTo>
                  <a:lnTo>
                    <a:pt x="12983" y="271561"/>
                  </a:lnTo>
                  <a:lnTo>
                    <a:pt x="9210" y="280951"/>
                  </a:lnTo>
                  <a:lnTo>
                    <a:pt x="8680" y="283739"/>
                  </a:lnTo>
                  <a:lnTo>
                    <a:pt x="7480" y="285598"/>
                  </a:lnTo>
                  <a:lnTo>
                    <a:pt x="5834" y="286837"/>
                  </a:lnTo>
                  <a:lnTo>
                    <a:pt x="0" y="289315"/>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264"/>
            <p:cNvSpPr/>
            <p:nvPr/>
          </p:nvSpPr>
          <p:spPr>
            <a:xfrm>
              <a:off x="6682739" y="5974080"/>
              <a:ext cx="68581" cy="30481"/>
            </a:xfrm>
            <a:custGeom>
              <a:avLst/>
              <a:gdLst/>
              <a:ahLst/>
              <a:cxnLst/>
              <a:rect l="0" t="0" r="0" b="0"/>
              <a:pathLst>
                <a:path w="68581" h="30481">
                  <a:moveTo>
                    <a:pt x="0" y="0"/>
                  </a:moveTo>
                  <a:lnTo>
                    <a:pt x="0" y="4045"/>
                  </a:lnTo>
                  <a:lnTo>
                    <a:pt x="847" y="5237"/>
                  </a:lnTo>
                  <a:lnTo>
                    <a:pt x="2259" y="6030"/>
                  </a:lnTo>
                  <a:lnTo>
                    <a:pt x="4046" y="6560"/>
                  </a:lnTo>
                  <a:lnTo>
                    <a:pt x="37239" y="23017"/>
                  </a:lnTo>
                  <a:lnTo>
                    <a:pt x="47878" y="27162"/>
                  </a:lnTo>
                  <a:lnTo>
                    <a:pt x="68580" y="3048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265"/>
            <p:cNvSpPr/>
            <p:nvPr/>
          </p:nvSpPr>
          <p:spPr>
            <a:xfrm>
              <a:off x="6897671" y="5966487"/>
              <a:ext cx="135590" cy="99033"/>
            </a:xfrm>
            <a:custGeom>
              <a:avLst/>
              <a:gdLst/>
              <a:ahLst/>
              <a:cxnLst/>
              <a:rect l="0" t="0" r="0" b="0"/>
              <a:pathLst>
                <a:path w="135590" h="99033">
                  <a:moveTo>
                    <a:pt x="105109" y="7593"/>
                  </a:moveTo>
                  <a:lnTo>
                    <a:pt x="105109" y="287"/>
                  </a:lnTo>
                  <a:lnTo>
                    <a:pt x="98547" y="0"/>
                  </a:lnTo>
                  <a:lnTo>
                    <a:pt x="64101" y="20381"/>
                  </a:lnTo>
                  <a:lnTo>
                    <a:pt x="29566" y="35540"/>
                  </a:lnTo>
                  <a:lnTo>
                    <a:pt x="21298" y="40616"/>
                  </a:lnTo>
                  <a:lnTo>
                    <a:pt x="3732" y="62413"/>
                  </a:lnTo>
                  <a:lnTo>
                    <a:pt x="786" y="68082"/>
                  </a:lnTo>
                  <a:lnTo>
                    <a:pt x="0" y="70779"/>
                  </a:lnTo>
                  <a:lnTo>
                    <a:pt x="323" y="73424"/>
                  </a:lnTo>
                  <a:lnTo>
                    <a:pt x="5127" y="82260"/>
                  </a:lnTo>
                  <a:lnTo>
                    <a:pt x="20247" y="83591"/>
                  </a:lnTo>
                  <a:lnTo>
                    <a:pt x="35288" y="83753"/>
                  </a:lnTo>
                  <a:lnTo>
                    <a:pt x="42468" y="81517"/>
                  </a:lnTo>
                  <a:lnTo>
                    <a:pt x="80145" y="54842"/>
                  </a:lnTo>
                  <a:lnTo>
                    <a:pt x="99908" y="36424"/>
                  </a:lnTo>
                  <a:lnTo>
                    <a:pt x="108554" y="31375"/>
                  </a:lnTo>
                  <a:lnTo>
                    <a:pt x="112179" y="24125"/>
                  </a:lnTo>
                  <a:lnTo>
                    <a:pt x="114742" y="23407"/>
                  </a:lnTo>
                  <a:lnTo>
                    <a:pt x="116610" y="23215"/>
                  </a:lnTo>
                  <a:lnTo>
                    <a:pt x="117857" y="23934"/>
                  </a:lnTo>
                  <a:lnTo>
                    <a:pt x="118688" y="25261"/>
                  </a:lnTo>
                  <a:lnTo>
                    <a:pt x="119857" y="31172"/>
                  </a:lnTo>
                  <a:lnTo>
                    <a:pt x="121176" y="56037"/>
                  </a:lnTo>
                  <a:lnTo>
                    <a:pt x="126426" y="65315"/>
                  </a:lnTo>
                  <a:lnTo>
                    <a:pt x="130952" y="70782"/>
                  </a:lnTo>
                  <a:lnTo>
                    <a:pt x="133528" y="78292"/>
                  </a:lnTo>
                  <a:lnTo>
                    <a:pt x="135589" y="99032"/>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266"/>
            <p:cNvSpPr/>
            <p:nvPr/>
          </p:nvSpPr>
          <p:spPr>
            <a:xfrm>
              <a:off x="7139939" y="5960689"/>
              <a:ext cx="160010" cy="294862"/>
            </a:xfrm>
            <a:custGeom>
              <a:avLst/>
              <a:gdLst/>
              <a:ahLst/>
              <a:cxnLst/>
              <a:rect l="0" t="0" r="0" b="0"/>
              <a:pathLst>
                <a:path w="160010" h="294862">
                  <a:moveTo>
                    <a:pt x="129541" y="51491"/>
                  </a:moveTo>
                  <a:lnTo>
                    <a:pt x="129541" y="26051"/>
                  </a:lnTo>
                  <a:lnTo>
                    <a:pt x="127283" y="20993"/>
                  </a:lnTo>
                  <a:lnTo>
                    <a:pt x="111629" y="3229"/>
                  </a:lnTo>
                  <a:lnTo>
                    <a:pt x="102106" y="408"/>
                  </a:lnTo>
                  <a:lnTo>
                    <a:pt x="90254" y="0"/>
                  </a:lnTo>
                  <a:lnTo>
                    <a:pt x="63679" y="8889"/>
                  </a:lnTo>
                  <a:lnTo>
                    <a:pt x="48313" y="16101"/>
                  </a:lnTo>
                  <a:lnTo>
                    <a:pt x="40382" y="23344"/>
                  </a:lnTo>
                  <a:lnTo>
                    <a:pt x="28391" y="41792"/>
                  </a:lnTo>
                  <a:lnTo>
                    <a:pt x="24499" y="56707"/>
                  </a:lnTo>
                  <a:lnTo>
                    <a:pt x="25847" y="64533"/>
                  </a:lnTo>
                  <a:lnTo>
                    <a:pt x="33610" y="80501"/>
                  </a:lnTo>
                  <a:lnTo>
                    <a:pt x="40621" y="87809"/>
                  </a:lnTo>
                  <a:lnTo>
                    <a:pt x="58918" y="99399"/>
                  </a:lnTo>
                  <a:lnTo>
                    <a:pt x="73808" y="103221"/>
                  </a:lnTo>
                  <a:lnTo>
                    <a:pt x="83886" y="101858"/>
                  </a:lnTo>
                  <a:lnTo>
                    <a:pt x="119384" y="86877"/>
                  </a:lnTo>
                  <a:lnTo>
                    <a:pt x="130576" y="79379"/>
                  </a:lnTo>
                  <a:lnTo>
                    <a:pt x="159888" y="44011"/>
                  </a:lnTo>
                  <a:lnTo>
                    <a:pt x="160009" y="54489"/>
                  </a:lnTo>
                  <a:lnTo>
                    <a:pt x="153106" y="90918"/>
                  </a:lnTo>
                  <a:lnTo>
                    <a:pt x="152540" y="122591"/>
                  </a:lnTo>
                  <a:lnTo>
                    <a:pt x="152428" y="157163"/>
                  </a:lnTo>
                  <a:lnTo>
                    <a:pt x="152406" y="193688"/>
                  </a:lnTo>
                  <a:lnTo>
                    <a:pt x="152401" y="226241"/>
                  </a:lnTo>
                  <a:lnTo>
                    <a:pt x="150143" y="249459"/>
                  </a:lnTo>
                  <a:lnTo>
                    <a:pt x="144112" y="267910"/>
                  </a:lnTo>
                  <a:lnTo>
                    <a:pt x="134488" y="281730"/>
                  </a:lnTo>
                  <a:lnTo>
                    <a:pt x="122916" y="289984"/>
                  </a:lnTo>
                  <a:lnTo>
                    <a:pt x="108763" y="293746"/>
                  </a:lnTo>
                  <a:lnTo>
                    <a:pt x="93845" y="294861"/>
                  </a:lnTo>
                  <a:lnTo>
                    <a:pt x="78701" y="291146"/>
                  </a:lnTo>
                  <a:lnTo>
                    <a:pt x="58413" y="281459"/>
                  </a:lnTo>
                  <a:lnTo>
                    <a:pt x="23550" y="249974"/>
                  </a:lnTo>
                  <a:lnTo>
                    <a:pt x="8760" y="233188"/>
                  </a:lnTo>
                  <a:lnTo>
                    <a:pt x="0" y="21913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267"/>
            <p:cNvSpPr/>
            <p:nvPr/>
          </p:nvSpPr>
          <p:spPr>
            <a:xfrm>
              <a:off x="7383780" y="5997386"/>
              <a:ext cx="326469" cy="190054"/>
            </a:xfrm>
            <a:custGeom>
              <a:avLst/>
              <a:gdLst/>
              <a:ahLst/>
              <a:cxnLst/>
              <a:rect l="0" t="0" r="0" b="0"/>
              <a:pathLst>
                <a:path w="326469" h="190054">
                  <a:moveTo>
                    <a:pt x="0" y="52894"/>
                  </a:moveTo>
                  <a:lnTo>
                    <a:pt x="0" y="56939"/>
                  </a:lnTo>
                  <a:lnTo>
                    <a:pt x="846" y="58131"/>
                  </a:lnTo>
                  <a:lnTo>
                    <a:pt x="2258" y="58924"/>
                  </a:lnTo>
                  <a:lnTo>
                    <a:pt x="4045" y="59454"/>
                  </a:lnTo>
                  <a:lnTo>
                    <a:pt x="13844" y="65541"/>
                  </a:lnTo>
                  <a:lnTo>
                    <a:pt x="50944" y="74593"/>
                  </a:lnTo>
                  <a:lnTo>
                    <a:pt x="62037" y="75409"/>
                  </a:lnTo>
                  <a:lnTo>
                    <a:pt x="83844" y="69602"/>
                  </a:lnTo>
                  <a:lnTo>
                    <a:pt x="104979" y="57832"/>
                  </a:lnTo>
                  <a:lnTo>
                    <a:pt x="112415" y="50573"/>
                  </a:lnTo>
                  <a:lnTo>
                    <a:pt x="127116" y="30498"/>
                  </a:lnTo>
                  <a:lnTo>
                    <a:pt x="129061" y="19966"/>
                  </a:lnTo>
                  <a:lnTo>
                    <a:pt x="129398" y="12281"/>
                  </a:lnTo>
                  <a:lnTo>
                    <a:pt x="127752" y="9732"/>
                  </a:lnTo>
                  <a:lnTo>
                    <a:pt x="121407" y="4641"/>
                  </a:lnTo>
                  <a:lnTo>
                    <a:pt x="115201" y="1815"/>
                  </a:lnTo>
                  <a:lnTo>
                    <a:pt x="104317" y="0"/>
                  </a:lnTo>
                  <a:lnTo>
                    <a:pt x="92527" y="3731"/>
                  </a:lnTo>
                  <a:lnTo>
                    <a:pt x="85432" y="10159"/>
                  </a:lnTo>
                  <a:lnTo>
                    <a:pt x="56648" y="47930"/>
                  </a:lnTo>
                  <a:lnTo>
                    <a:pt x="49334" y="63935"/>
                  </a:lnTo>
                  <a:lnTo>
                    <a:pt x="47326" y="77274"/>
                  </a:lnTo>
                  <a:lnTo>
                    <a:pt x="50241" y="95019"/>
                  </a:lnTo>
                  <a:lnTo>
                    <a:pt x="58811" y="115339"/>
                  </a:lnTo>
                  <a:lnTo>
                    <a:pt x="63673" y="122416"/>
                  </a:lnTo>
                  <a:lnTo>
                    <a:pt x="85316" y="139113"/>
                  </a:lnTo>
                  <a:lnTo>
                    <a:pt x="93233" y="142013"/>
                  </a:lnTo>
                  <a:lnTo>
                    <a:pt x="97715" y="142787"/>
                  </a:lnTo>
                  <a:lnTo>
                    <a:pt x="116159" y="139830"/>
                  </a:lnTo>
                  <a:lnTo>
                    <a:pt x="149577" y="126381"/>
                  </a:lnTo>
                  <a:lnTo>
                    <a:pt x="186875" y="100692"/>
                  </a:lnTo>
                  <a:lnTo>
                    <a:pt x="222609" y="78564"/>
                  </a:lnTo>
                  <a:lnTo>
                    <a:pt x="242199" y="62029"/>
                  </a:lnTo>
                  <a:lnTo>
                    <a:pt x="242746" y="62371"/>
                  </a:lnTo>
                  <a:lnTo>
                    <a:pt x="243696" y="67207"/>
                  </a:lnTo>
                  <a:lnTo>
                    <a:pt x="230342" y="102867"/>
                  </a:lnTo>
                  <a:lnTo>
                    <a:pt x="222437" y="121887"/>
                  </a:lnTo>
                  <a:lnTo>
                    <a:pt x="198577" y="157191"/>
                  </a:lnTo>
                  <a:lnTo>
                    <a:pt x="183333" y="174326"/>
                  </a:lnTo>
                  <a:lnTo>
                    <a:pt x="182919" y="164165"/>
                  </a:lnTo>
                  <a:lnTo>
                    <a:pt x="193489" y="138765"/>
                  </a:lnTo>
                  <a:lnTo>
                    <a:pt x="218925" y="102170"/>
                  </a:lnTo>
                  <a:lnTo>
                    <a:pt x="248961" y="64202"/>
                  </a:lnTo>
                  <a:lnTo>
                    <a:pt x="273637" y="44654"/>
                  </a:lnTo>
                  <a:lnTo>
                    <a:pt x="285313" y="39728"/>
                  </a:lnTo>
                  <a:lnTo>
                    <a:pt x="299495" y="37927"/>
                  </a:lnTo>
                  <a:lnTo>
                    <a:pt x="304700" y="40033"/>
                  </a:lnTo>
                  <a:lnTo>
                    <a:pt x="314940" y="48283"/>
                  </a:lnTo>
                  <a:lnTo>
                    <a:pt x="317773" y="55360"/>
                  </a:lnTo>
                  <a:lnTo>
                    <a:pt x="326468" y="92643"/>
                  </a:lnTo>
                  <a:lnTo>
                    <a:pt x="323261" y="110297"/>
                  </a:lnTo>
                  <a:lnTo>
                    <a:pt x="313762" y="144220"/>
                  </a:lnTo>
                  <a:lnTo>
                    <a:pt x="305323" y="180271"/>
                  </a:lnTo>
                  <a:lnTo>
                    <a:pt x="304903" y="188121"/>
                  </a:lnTo>
                  <a:lnTo>
                    <a:pt x="305715" y="188765"/>
                  </a:lnTo>
                  <a:lnTo>
                    <a:pt x="312420" y="190053"/>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268"/>
            <p:cNvSpPr/>
            <p:nvPr/>
          </p:nvSpPr>
          <p:spPr>
            <a:xfrm>
              <a:off x="7757869" y="6050764"/>
              <a:ext cx="166697" cy="218531"/>
            </a:xfrm>
            <a:custGeom>
              <a:avLst/>
              <a:gdLst/>
              <a:ahLst/>
              <a:cxnLst/>
              <a:rect l="0" t="0" r="0" b="0"/>
              <a:pathLst>
                <a:path w="166697" h="218531">
                  <a:moveTo>
                    <a:pt x="45011" y="45236"/>
                  </a:moveTo>
                  <a:lnTo>
                    <a:pt x="45011" y="63148"/>
                  </a:lnTo>
                  <a:lnTo>
                    <a:pt x="47269" y="68154"/>
                  </a:lnTo>
                  <a:lnTo>
                    <a:pt x="49056" y="70675"/>
                  </a:lnTo>
                  <a:lnTo>
                    <a:pt x="51941" y="72355"/>
                  </a:lnTo>
                  <a:lnTo>
                    <a:pt x="66479" y="77310"/>
                  </a:lnTo>
                  <a:lnTo>
                    <a:pt x="69484" y="79318"/>
                  </a:lnTo>
                  <a:lnTo>
                    <a:pt x="81801" y="82145"/>
                  </a:lnTo>
                  <a:lnTo>
                    <a:pt x="111159" y="83231"/>
                  </a:lnTo>
                  <a:lnTo>
                    <a:pt x="119000" y="81031"/>
                  </a:lnTo>
                  <a:lnTo>
                    <a:pt x="145422" y="65421"/>
                  </a:lnTo>
                  <a:lnTo>
                    <a:pt x="157923" y="53850"/>
                  </a:lnTo>
                  <a:lnTo>
                    <a:pt x="162928" y="44549"/>
                  </a:lnTo>
                  <a:lnTo>
                    <a:pt x="166579" y="16953"/>
                  </a:lnTo>
                  <a:lnTo>
                    <a:pt x="166696" y="13680"/>
                  </a:lnTo>
                  <a:lnTo>
                    <a:pt x="165081" y="10652"/>
                  </a:lnTo>
                  <a:lnTo>
                    <a:pt x="158771" y="5030"/>
                  </a:lnTo>
                  <a:lnTo>
                    <a:pt x="150322" y="1966"/>
                  </a:lnTo>
                  <a:lnTo>
                    <a:pt x="131100" y="0"/>
                  </a:lnTo>
                  <a:lnTo>
                    <a:pt x="112005" y="3704"/>
                  </a:lnTo>
                  <a:lnTo>
                    <a:pt x="90261" y="14209"/>
                  </a:lnTo>
                  <a:lnTo>
                    <a:pt x="52568" y="46167"/>
                  </a:lnTo>
                  <a:lnTo>
                    <a:pt x="16216" y="83458"/>
                  </a:lnTo>
                  <a:lnTo>
                    <a:pt x="7377" y="98630"/>
                  </a:lnTo>
                  <a:lnTo>
                    <a:pt x="888" y="134303"/>
                  </a:lnTo>
                  <a:lnTo>
                    <a:pt x="0" y="150861"/>
                  </a:lnTo>
                  <a:lnTo>
                    <a:pt x="4122" y="166687"/>
                  </a:lnTo>
                  <a:lnTo>
                    <a:pt x="12445" y="181340"/>
                  </a:lnTo>
                  <a:lnTo>
                    <a:pt x="31410" y="198264"/>
                  </a:lnTo>
                  <a:lnTo>
                    <a:pt x="62831" y="211996"/>
                  </a:lnTo>
                  <a:lnTo>
                    <a:pt x="91496" y="217977"/>
                  </a:lnTo>
                  <a:lnTo>
                    <a:pt x="109698" y="218530"/>
                  </a:lnTo>
                  <a:lnTo>
                    <a:pt x="151691" y="212875"/>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4" name="SMARTInkShape-Group37"/>
          <p:cNvGrpSpPr/>
          <p:nvPr/>
        </p:nvGrpSpPr>
        <p:grpSpPr>
          <a:xfrm>
            <a:off x="1455420" y="5676900"/>
            <a:ext cx="502672" cy="205740"/>
            <a:chOff x="1455420" y="5676900"/>
            <a:chExt cx="502672" cy="205740"/>
          </a:xfrm>
        </p:grpSpPr>
        <p:sp>
          <p:nvSpPr>
            <p:cNvPr id="102" name="SMARTInkShape-269"/>
            <p:cNvSpPr/>
            <p:nvPr/>
          </p:nvSpPr>
          <p:spPr>
            <a:xfrm>
              <a:off x="1455420" y="5722619"/>
              <a:ext cx="266701" cy="22862"/>
            </a:xfrm>
            <a:custGeom>
              <a:avLst/>
              <a:gdLst/>
              <a:ahLst/>
              <a:cxnLst/>
              <a:rect l="0" t="0" r="0" b="0"/>
              <a:pathLst>
                <a:path w="266701" h="22862">
                  <a:moveTo>
                    <a:pt x="0" y="0"/>
                  </a:moveTo>
                  <a:lnTo>
                    <a:pt x="36045" y="0"/>
                  </a:lnTo>
                  <a:lnTo>
                    <a:pt x="71570" y="2258"/>
                  </a:lnTo>
                  <a:lnTo>
                    <a:pt x="99946" y="6032"/>
                  </a:lnTo>
                  <a:lnTo>
                    <a:pt x="135829" y="11352"/>
                  </a:lnTo>
                  <a:lnTo>
                    <a:pt x="173460" y="15319"/>
                  </a:lnTo>
                  <a:lnTo>
                    <a:pt x="211248" y="21120"/>
                  </a:lnTo>
                  <a:lnTo>
                    <a:pt x="245098" y="22631"/>
                  </a:lnTo>
                  <a:lnTo>
                    <a:pt x="266700" y="2286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270"/>
            <p:cNvSpPr/>
            <p:nvPr/>
          </p:nvSpPr>
          <p:spPr>
            <a:xfrm>
              <a:off x="1714544" y="5676900"/>
              <a:ext cx="243548" cy="205740"/>
            </a:xfrm>
            <a:custGeom>
              <a:avLst/>
              <a:gdLst/>
              <a:ahLst/>
              <a:cxnLst/>
              <a:rect l="0" t="0" r="0" b="0"/>
              <a:pathLst>
                <a:path w="243548" h="205740">
                  <a:moveTo>
                    <a:pt x="53296" y="0"/>
                  </a:moveTo>
                  <a:lnTo>
                    <a:pt x="53296" y="4045"/>
                  </a:lnTo>
                  <a:lnTo>
                    <a:pt x="43888" y="40614"/>
                  </a:lnTo>
                  <a:lnTo>
                    <a:pt x="37977" y="76531"/>
                  </a:lnTo>
                  <a:lnTo>
                    <a:pt x="27551" y="114343"/>
                  </a:lnTo>
                  <a:lnTo>
                    <a:pt x="22057" y="143941"/>
                  </a:lnTo>
                  <a:lnTo>
                    <a:pt x="296" y="181762"/>
                  </a:lnTo>
                  <a:lnTo>
                    <a:pt x="0" y="182733"/>
                  </a:lnTo>
                  <a:lnTo>
                    <a:pt x="811" y="170683"/>
                  </a:lnTo>
                  <a:lnTo>
                    <a:pt x="11621" y="134783"/>
                  </a:lnTo>
                  <a:lnTo>
                    <a:pt x="27425" y="98746"/>
                  </a:lnTo>
                  <a:lnTo>
                    <a:pt x="36489" y="64964"/>
                  </a:lnTo>
                  <a:lnTo>
                    <a:pt x="43829" y="39079"/>
                  </a:lnTo>
                  <a:lnTo>
                    <a:pt x="53433" y="24056"/>
                  </a:lnTo>
                  <a:lnTo>
                    <a:pt x="68092" y="8086"/>
                  </a:lnTo>
                  <a:lnTo>
                    <a:pt x="69356" y="20644"/>
                  </a:lnTo>
                  <a:lnTo>
                    <a:pt x="86447" y="57819"/>
                  </a:lnTo>
                  <a:lnTo>
                    <a:pt x="103432" y="83858"/>
                  </a:lnTo>
                  <a:lnTo>
                    <a:pt x="137697" y="111430"/>
                  </a:lnTo>
                  <a:lnTo>
                    <a:pt x="175292" y="137116"/>
                  </a:lnTo>
                  <a:lnTo>
                    <a:pt x="211632" y="161707"/>
                  </a:lnTo>
                  <a:lnTo>
                    <a:pt x="224858" y="170867"/>
                  </a:lnTo>
                  <a:lnTo>
                    <a:pt x="237432" y="174805"/>
                  </a:lnTo>
                  <a:lnTo>
                    <a:pt x="239553" y="176650"/>
                  </a:lnTo>
                  <a:lnTo>
                    <a:pt x="243547" y="182515"/>
                  </a:lnTo>
                  <a:lnTo>
                    <a:pt x="208394" y="182866"/>
                  </a:lnTo>
                  <a:lnTo>
                    <a:pt x="171703" y="186922"/>
                  </a:lnTo>
                  <a:lnTo>
                    <a:pt x="141907" y="189440"/>
                  </a:lnTo>
                  <a:lnTo>
                    <a:pt x="107585" y="194231"/>
                  </a:lnTo>
                  <a:lnTo>
                    <a:pt x="70228" y="198198"/>
                  </a:lnTo>
                  <a:lnTo>
                    <a:pt x="34704" y="204579"/>
                  </a:lnTo>
                  <a:lnTo>
                    <a:pt x="15196" y="20573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4" name="SMARTInkShape-Group38"/>
          <p:cNvGrpSpPr/>
          <p:nvPr/>
        </p:nvGrpSpPr>
        <p:grpSpPr>
          <a:xfrm>
            <a:off x="175837" y="5242560"/>
            <a:ext cx="1142423" cy="1492224"/>
            <a:chOff x="175837" y="5242560"/>
            <a:chExt cx="1142423" cy="1492224"/>
          </a:xfrm>
        </p:grpSpPr>
        <p:sp>
          <p:nvSpPr>
            <p:cNvPr id="105" name="SMARTInkShape-271"/>
            <p:cNvSpPr/>
            <p:nvPr/>
          </p:nvSpPr>
          <p:spPr>
            <a:xfrm>
              <a:off x="198161" y="5242560"/>
              <a:ext cx="114193" cy="289111"/>
            </a:xfrm>
            <a:custGeom>
              <a:avLst/>
              <a:gdLst/>
              <a:ahLst/>
              <a:cxnLst/>
              <a:rect l="0" t="0" r="0" b="0"/>
              <a:pathLst>
                <a:path w="114193" h="289111">
                  <a:moveTo>
                    <a:pt x="7579" y="0"/>
                  </a:moveTo>
                  <a:lnTo>
                    <a:pt x="3533" y="0"/>
                  </a:lnTo>
                  <a:lnTo>
                    <a:pt x="2342" y="1693"/>
                  </a:lnTo>
                  <a:lnTo>
                    <a:pt x="429" y="16577"/>
                  </a:lnTo>
                  <a:lnTo>
                    <a:pt x="0" y="48094"/>
                  </a:lnTo>
                  <a:lnTo>
                    <a:pt x="811" y="84132"/>
                  </a:lnTo>
                  <a:lnTo>
                    <a:pt x="5991" y="116619"/>
                  </a:lnTo>
                  <a:lnTo>
                    <a:pt x="7265" y="151353"/>
                  </a:lnTo>
                  <a:lnTo>
                    <a:pt x="7517" y="182673"/>
                  </a:lnTo>
                  <a:lnTo>
                    <a:pt x="7570" y="216907"/>
                  </a:lnTo>
                  <a:lnTo>
                    <a:pt x="7578" y="242597"/>
                  </a:lnTo>
                  <a:lnTo>
                    <a:pt x="7579" y="207726"/>
                  </a:lnTo>
                  <a:lnTo>
                    <a:pt x="9836" y="200131"/>
                  </a:lnTo>
                  <a:lnTo>
                    <a:pt x="12815" y="193087"/>
                  </a:lnTo>
                  <a:lnTo>
                    <a:pt x="18930" y="169851"/>
                  </a:lnTo>
                  <a:lnTo>
                    <a:pt x="28134" y="155878"/>
                  </a:lnTo>
                  <a:lnTo>
                    <a:pt x="33083" y="150277"/>
                  </a:lnTo>
                  <a:lnTo>
                    <a:pt x="38105" y="147223"/>
                  </a:lnTo>
                  <a:lnTo>
                    <a:pt x="47950" y="145504"/>
                  </a:lnTo>
                  <a:lnTo>
                    <a:pt x="56848" y="145948"/>
                  </a:lnTo>
                  <a:lnTo>
                    <a:pt x="70531" y="150958"/>
                  </a:lnTo>
                  <a:lnTo>
                    <a:pt x="77326" y="155428"/>
                  </a:lnTo>
                  <a:lnTo>
                    <a:pt x="88587" y="171280"/>
                  </a:lnTo>
                  <a:lnTo>
                    <a:pt x="110396" y="208061"/>
                  </a:lnTo>
                  <a:lnTo>
                    <a:pt x="113919" y="243374"/>
                  </a:lnTo>
                  <a:lnTo>
                    <a:pt x="114192" y="260022"/>
                  </a:lnTo>
                  <a:lnTo>
                    <a:pt x="111971" y="265990"/>
                  </a:lnTo>
                  <a:lnTo>
                    <a:pt x="103647" y="276720"/>
                  </a:lnTo>
                  <a:lnTo>
                    <a:pt x="92299" y="284438"/>
                  </a:lnTo>
                  <a:lnTo>
                    <a:pt x="82258" y="288042"/>
                  </a:lnTo>
                  <a:lnTo>
                    <a:pt x="69875" y="289110"/>
                  </a:lnTo>
                  <a:lnTo>
                    <a:pt x="62642" y="287102"/>
                  </a:lnTo>
                  <a:lnTo>
                    <a:pt x="55758" y="284234"/>
                  </a:lnTo>
                  <a:lnTo>
                    <a:pt x="43209" y="281773"/>
                  </a:lnTo>
                  <a:lnTo>
                    <a:pt x="32287" y="275469"/>
                  </a:lnTo>
                  <a:lnTo>
                    <a:pt x="31260" y="272573"/>
                  </a:lnTo>
                  <a:lnTo>
                    <a:pt x="30439" y="2667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SMARTInkShape-272"/>
            <p:cNvSpPr/>
            <p:nvPr/>
          </p:nvSpPr>
          <p:spPr>
            <a:xfrm>
              <a:off x="388933" y="5402580"/>
              <a:ext cx="83507" cy="144636"/>
            </a:xfrm>
            <a:custGeom>
              <a:avLst/>
              <a:gdLst/>
              <a:ahLst/>
              <a:cxnLst/>
              <a:rect l="0" t="0" r="0" b="0"/>
              <a:pathLst>
                <a:path w="83507" h="144636">
                  <a:moveTo>
                    <a:pt x="7306" y="7620"/>
                  </a:moveTo>
                  <a:lnTo>
                    <a:pt x="7306" y="41172"/>
                  </a:lnTo>
                  <a:lnTo>
                    <a:pt x="7306" y="78488"/>
                  </a:lnTo>
                  <a:lnTo>
                    <a:pt x="6460" y="108517"/>
                  </a:lnTo>
                  <a:lnTo>
                    <a:pt x="0" y="139226"/>
                  </a:lnTo>
                  <a:lnTo>
                    <a:pt x="742" y="141077"/>
                  </a:lnTo>
                  <a:lnTo>
                    <a:pt x="2084" y="142311"/>
                  </a:lnTo>
                  <a:lnTo>
                    <a:pt x="7001" y="144635"/>
                  </a:lnTo>
                  <a:lnTo>
                    <a:pt x="8148" y="110525"/>
                  </a:lnTo>
                  <a:lnTo>
                    <a:pt x="13867" y="75703"/>
                  </a:lnTo>
                  <a:lnTo>
                    <a:pt x="23076" y="46323"/>
                  </a:lnTo>
                  <a:lnTo>
                    <a:pt x="32811" y="25519"/>
                  </a:lnTo>
                  <a:lnTo>
                    <a:pt x="40091" y="17550"/>
                  </a:lnTo>
                  <a:lnTo>
                    <a:pt x="57407" y="3691"/>
                  </a:lnTo>
                  <a:lnTo>
                    <a:pt x="65519" y="1093"/>
                  </a:lnTo>
                  <a:lnTo>
                    <a:pt x="83506"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SMARTInkShape-273"/>
            <p:cNvSpPr/>
            <p:nvPr/>
          </p:nvSpPr>
          <p:spPr>
            <a:xfrm>
              <a:off x="480202" y="5436289"/>
              <a:ext cx="121637" cy="133757"/>
            </a:xfrm>
            <a:custGeom>
              <a:avLst/>
              <a:gdLst/>
              <a:ahLst/>
              <a:cxnLst/>
              <a:rect l="0" t="0" r="0" b="0"/>
              <a:pathLst>
                <a:path w="121637" h="133757">
                  <a:moveTo>
                    <a:pt x="98917" y="4391"/>
                  </a:moveTo>
                  <a:lnTo>
                    <a:pt x="88311" y="4391"/>
                  </a:lnTo>
                  <a:lnTo>
                    <a:pt x="73273" y="0"/>
                  </a:lnTo>
                  <a:lnTo>
                    <a:pt x="55939" y="4740"/>
                  </a:lnTo>
                  <a:lnTo>
                    <a:pt x="24819" y="26329"/>
                  </a:lnTo>
                  <a:lnTo>
                    <a:pt x="13933" y="40430"/>
                  </a:lnTo>
                  <a:lnTo>
                    <a:pt x="5345" y="59378"/>
                  </a:lnTo>
                  <a:lnTo>
                    <a:pt x="580" y="93789"/>
                  </a:lnTo>
                  <a:lnTo>
                    <a:pt x="0" y="115747"/>
                  </a:lnTo>
                  <a:lnTo>
                    <a:pt x="1646" y="120115"/>
                  </a:lnTo>
                  <a:lnTo>
                    <a:pt x="7990" y="127226"/>
                  </a:lnTo>
                  <a:lnTo>
                    <a:pt x="16454" y="130951"/>
                  </a:lnTo>
                  <a:lnTo>
                    <a:pt x="50737" y="133756"/>
                  </a:lnTo>
                  <a:lnTo>
                    <a:pt x="75383" y="133049"/>
                  </a:lnTo>
                  <a:lnTo>
                    <a:pt x="83660" y="129870"/>
                  </a:lnTo>
                  <a:lnTo>
                    <a:pt x="107794" y="109456"/>
                  </a:lnTo>
                  <a:lnTo>
                    <a:pt x="116317" y="97139"/>
                  </a:lnTo>
                  <a:lnTo>
                    <a:pt x="120160" y="78720"/>
                  </a:lnTo>
                  <a:lnTo>
                    <a:pt x="121636" y="45312"/>
                  </a:lnTo>
                  <a:lnTo>
                    <a:pt x="114009" y="15570"/>
                  </a:lnTo>
                  <a:lnTo>
                    <a:pt x="106537" y="439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SMARTInkShape-274"/>
            <p:cNvSpPr/>
            <p:nvPr/>
          </p:nvSpPr>
          <p:spPr>
            <a:xfrm>
              <a:off x="641232" y="5433060"/>
              <a:ext cx="189240" cy="152348"/>
            </a:xfrm>
            <a:custGeom>
              <a:avLst/>
              <a:gdLst/>
              <a:ahLst/>
              <a:cxnLst/>
              <a:rect l="0" t="0" r="0" b="0"/>
              <a:pathLst>
                <a:path w="189240" h="152348">
                  <a:moveTo>
                    <a:pt x="14088" y="0"/>
                  </a:moveTo>
                  <a:lnTo>
                    <a:pt x="14088" y="34093"/>
                  </a:lnTo>
                  <a:lnTo>
                    <a:pt x="11830" y="70900"/>
                  </a:lnTo>
                  <a:lnTo>
                    <a:pt x="6327" y="106139"/>
                  </a:lnTo>
                  <a:lnTo>
                    <a:pt x="0" y="134214"/>
                  </a:lnTo>
                  <a:lnTo>
                    <a:pt x="1617" y="142342"/>
                  </a:lnTo>
                  <a:lnTo>
                    <a:pt x="5509" y="150413"/>
                  </a:lnTo>
                  <a:lnTo>
                    <a:pt x="6675" y="151075"/>
                  </a:lnTo>
                  <a:lnTo>
                    <a:pt x="14630" y="152137"/>
                  </a:lnTo>
                  <a:lnTo>
                    <a:pt x="24355" y="152347"/>
                  </a:lnTo>
                  <a:lnTo>
                    <a:pt x="35944" y="148339"/>
                  </a:lnTo>
                  <a:lnTo>
                    <a:pt x="49794" y="138552"/>
                  </a:lnTo>
                  <a:lnTo>
                    <a:pt x="58462" y="130441"/>
                  </a:lnTo>
                  <a:lnTo>
                    <a:pt x="63443" y="121191"/>
                  </a:lnTo>
                  <a:lnTo>
                    <a:pt x="75033" y="87334"/>
                  </a:lnTo>
                  <a:lnTo>
                    <a:pt x="82637" y="76242"/>
                  </a:lnTo>
                  <a:lnTo>
                    <a:pt x="82667" y="112244"/>
                  </a:lnTo>
                  <a:lnTo>
                    <a:pt x="86713" y="127143"/>
                  </a:lnTo>
                  <a:lnTo>
                    <a:pt x="93273" y="138237"/>
                  </a:lnTo>
                  <a:lnTo>
                    <a:pt x="104625" y="146886"/>
                  </a:lnTo>
                  <a:lnTo>
                    <a:pt x="118713" y="150766"/>
                  </a:lnTo>
                  <a:lnTo>
                    <a:pt x="148750" y="152256"/>
                  </a:lnTo>
                  <a:lnTo>
                    <a:pt x="163960" y="148312"/>
                  </a:lnTo>
                  <a:lnTo>
                    <a:pt x="175146" y="141781"/>
                  </a:lnTo>
                  <a:lnTo>
                    <a:pt x="178802" y="136956"/>
                  </a:lnTo>
                  <a:lnTo>
                    <a:pt x="187502" y="113613"/>
                  </a:lnTo>
                  <a:lnTo>
                    <a:pt x="189239" y="78699"/>
                  </a:lnTo>
                  <a:lnTo>
                    <a:pt x="188494" y="44024"/>
                  </a:lnTo>
                  <a:lnTo>
                    <a:pt x="182786" y="32430"/>
                  </a:lnTo>
                  <a:lnTo>
                    <a:pt x="174107" y="2285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SMARTInkShape-275"/>
            <p:cNvSpPr/>
            <p:nvPr/>
          </p:nvSpPr>
          <p:spPr>
            <a:xfrm>
              <a:off x="876300" y="5456186"/>
              <a:ext cx="129540" cy="235954"/>
            </a:xfrm>
            <a:custGeom>
              <a:avLst/>
              <a:gdLst/>
              <a:ahLst/>
              <a:cxnLst/>
              <a:rect l="0" t="0" r="0" b="0"/>
              <a:pathLst>
                <a:path w="129540" h="235954">
                  <a:moveTo>
                    <a:pt x="15239" y="14974"/>
                  </a:moveTo>
                  <a:lnTo>
                    <a:pt x="9208" y="29294"/>
                  </a:lnTo>
                  <a:lnTo>
                    <a:pt x="5832" y="39819"/>
                  </a:lnTo>
                  <a:lnTo>
                    <a:pt x="2592" y="48876"/>
                  </a:lnTo>
                  <a:lnTo>
                    <a:pt x="227" y="83788"/>
                  </a:lnTo>
                  <a:lnTo>
                    <a:pt x="13" y="119260"/>
                  </a:lnTo>
                  <a:lnTo>
                    <a:pt x="0" y="136749"/>
                  </a:lnTo>
                  <a:lnTo>
                    <a:pt x="846" y="103486"/>
                  </a:lnTo>
                  <a:lnTo>
                    <a:pt x="11664" y="66033"/>
                  </a:lnTo>
                  <a:lnTo>
                    <a:pt x="28739" y="41428"/>
                  </a:lnTo>
                  <a:lnTo>
                    <a:pt x="58490" y="9986"/>
                  </a:lnTo>
                  <a:lnTo>
                    <a:pt x="68611" y="4290"/>
                  </a:lnTo>
                  <a:lnTo>
                    <a:pt x="90773" y="134"/>
                  </a:lnTo>
                  <a:lnTo>
                    <a:pt x="93535" y="0"/>
                  </a:lnTo>
                  <a:lnTo>
                    <a:pt x="98862" y="2110"/>
                  </a:lnTo>
                  <a:lnTo>
                    <a:pt x="101468" y="3858"/>
                  </a:lnTo>
                  <a:lnTo>
                    <a:pt x="109180" y="14408"/>
                  </a:lnTo>
                  <a:lnTo>
                    <a:pt x="118525" y="38380"/>
                  </a:lnTo>
                  <a:lnTo>
                    <a:pt x="121473" y="73602"/>
                  </a:lnTo>
                  <a:lnTo>
                    <a:pt x="122678" y="106800"/>
                  </a:lnTo>
                  <a:lnTo>
                    <a:pt x="126283" y="134374"/>
                  </a:lnTo>
                  <a:lnTo>
                    <a:pt x="123032" y="166876"/>
                  </a:lnTo>
                  <a:lnTo>
                    <a:pt x="122017" y="204761"/>
                  </a:lnTo>
                  <a:lnTo>
                    <a:pt x="122810" y="214470"/>
                  </a:lnTo>
                  <a:lnTo>
                    <a:pt x="129539" y="235953"/>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276"/>
            <p:cNvSpPr/>
            <p:nvPr/>
          </p:nvSpPr>
          <p:spPr>
            <a:xfrm>
              <a:off x="190500" y="5593080"/>
              <a:ext cx="167285" cy="350031"/>
            </a:xfrm>
            <a:custGeom>
              <a:avLst/>
              <a:gdLst/>
              <a:ahLst/>
              <a:cxnLst/>
              <a:rect l="0" t="0" r="0" b="0"/>
              <a:pathLst>
                <a:path w="167285" h="350031">
                  <a:moveTo>
                    <a:pt x="38100" y="0"/>
                  </a:moveTo>
                  <a:lnTo>
                    <a:pt x="34054" y="0"/>
                  </a:lnTo>
                  <a:lnTo>
                    <a:pt x="32863" y="1693"/>
                  </a:lnTo>
                  <a:lnTo>
                    <a:pt x="26299" y="26841"/>
                  </a:lnTo>
                  <a:lnTo>
                    <a:pt x="27145" y="54126"/>
                  </a:lnTo>
                  <a:lnTo>
                    <a:pt x="23706" y="92065"/>
                  </a:lnTo>
                  <a:lnTo>
                    <a:pt x="27156" y="123892"/>
                  </a:lnTo>
                  <a:lnTo>
                    <a:pt x="29495" y="154772"/>
                  </a:lnTo>
                  <a:lnTo>
                    <a:pt x="30188" y="185370"/>
                  </a:lnTo>
                  <a:lnTo>
                    <a:pt x="30422" y="219119"/>
                  </a:lnTo>
                  <a:lnTo>
                    <a:pt x="31309" y="237456"/>
                  </a:lnTo>
                  <a:lnTo>
                    <a:pt x="37038" y="259942"/>
                  </a:lnTo>
                  <a:lnTo>
                    <a:pt x="36545" y="262195"/>
                  </a:lnTo>
                  <a:lnTo>
                    <a:pt x="35370" y="263696"/>
                  </a:lnTo>
                  <a:lnTo>
                    <a:pt x="33740" y="264698"/>
                  </a:lnTo>
                  <a:lnTo>
                    <a:pt x="33500" y="265365"/>
                  </a:lnTo>
                  <a:lnTo>
                    <a:pt x="34186" y="265810"/>
                  </a:lnTo>
                  <a:lnTo>
                    <a:pt x="37326" y="266523"/>
                  </a:lnTo>
                  <a:lnTo>
                    <a:pt x="37756" y="264364"/>
                  </a:lnTo>
                  <a:lnTo>
                    <a:pt x="37870" y="262602"/>
                  </a:lnTo>
                  <a:lnTo>
                    <a:pt x="40255" y="258387"/>
                  </a:lnTo>
                  <a:lnTo>
                    <a:pt x="48685" y="244738"/>
                  </a:lnTo>
                  <a:lnTo>
                    <a:pt x="56976" y="209194"/>
                  </a:lnTo>
                  <a:lnTo>
                    <a:pt x="80638" y="173620"/>
                  </a:lnTo>
                  <a:lnTo>
                    <a:pt x="93895" y="157932"/>
                  </a:lnTo>
                  <a:lnTo>
                    <a:pt x="96463" y="156935"/>
                  </a:lnTo>
                  <a:lnTo>
                    <a:pt x="99022" y="157117"/>
                  </a:lnTo>
                  <a:lnTo>
                    <a:pt x="104969" y="158730"/>
                  </a:lnTo>
                  <a:lnTo>
                    <a:pt x="113257" y="159446"/>
                  </a:lnTo>
                  <a:lnTo>
                    <a:pt x="116991" y="161330"/>
                  </a:lnTo>
                  <a:lnTo>
                    <a:pt x="135810" y="181181"/>
                  </a:lnTo>
                  <a:lnTo>
                    <a:pt x="149091" y="206909"/>
                  </a:lnTo>
                  <a:lnTo>
                    <a:pt x="157610" y="236451"/>
                  </a:lnTo>
                  <a:lnTo>
                    <a:pt x="164939" y="274350"/>
                  </a:lnTo>
                  <a:lnTo>
                    <a:pt x="167284" y="308379"/>
                  </a:lnTo>
                  <a:lnTo>
                    <a:pt x="162966" y="319372"/>
                  </a:lnTo>
                  <a:lnTo>
                    <a:pt x="142412" y="344954"/>
                  </a:lnTo>
                  <a:lnTo>
                    <a:pt x="134978" y="348046"/>
                  </a:lnTo>
                  <a:lnTo>
                    <a:pt x="116409" y="350030"/>
                  </a:lnTo>
                  <a:lnTo>
                    <a:pt x="106488" y="345786"/>
                  </a:lnTo>
                  <a:lnTo>
                    <a:pt x="73925" y="327913"/>
                  </a:lnTo>
                  <a:lnTo>
                    <a:pt x="60795" y="321846"/>
                  </a:lnTo>
                  <a:lnTo>
                    <a:pt x="22999" y="291626"/>
                  </a:lnTo>
                  <a:lnTo>
                    <a:pt x="17872" y="288397"/>
                  </a:lnTo>
                  <a:lnTo>
                    <a:pt x="14455" y="284551"/>
                  </a:lnTo>
                  <a:lnTo>
                    <a:pt x="0" y="25908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277"/>
            <p:cNvSpPr/>
            <p:nvPr/>
          </p:nvSpPr>
          <p:spPr>
            <a:xfrm>
              <a:off x="426719" y="5638800"/>
              <a:ext cx="38101" cy="297181"/>
            </a:xfrm>
            <a:custGeom>
              <a:avLst/>
              <a:gdLst/>
              <a:ahLst/>
              <a:cxnLst/>
              <a:rect l="0" t="0" r="0" b="0"/>
              <a:pathLst>
                <a:path w="38101" h="297181">
                  <a:moveTo>
                    <a:pt x="38100" y="0"/>
                  </a:moveTo>
                  <a:lnTo>
                    <a:pt x="34055" y="4045"/>
                  </a:lnTo>
                  <a:lnTo>
                    <a:pt x="32069" y="8289"/>
                  </a:lnTo>
                  <a:lnTo>
                    <a:pt x="31540" y="10605"/>
                  </a:lnTo>
                  <a:lnTo>
                    <a:pt x="18558" y="37238"/>
                  </a:lnTo>
                  <a:lnTo>
                    <a:pt x="11851" y="66340"/>
                  </a:lnTo>
                  <a:lnTo>
                    <a:pt x="8874" y="94821"/>
                  </a:lnTo>
                  <a:lnTo>
                    <a:pt x="7992" y="124709"/>
                  </a:lnTo>
                  <a:lnTo>
                    <a:pt x="7731" y="155013"/>
                  </a:lnTo>
                  <a:lnTo>
                    <a:pt x="3608" y="185441"/>
                  </a:lnTo>
                  <a:lnTo>
                    <a:pt x="1069" y="215906"/>
                  </a:lnTo>
                  <a:lnTo>
                    <a:pt x="212" y="249611"/>
                  </a:lnTo>
                  <a:lnTo>
                    <a:pt x="9" y="286378"/>
                  </a:lnTo>
                  <a:lnTo>
                    <a:pt x="0" y="29718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SMARTInkShape-278"/>
            <p:cNvSpPr/>
            <p:nvPr/>
          </p:nvSpPr>
          <p:spPr>
            <a:xfrm>
              <a:off x="506936" y="5753100"/>
              <a:ext cx="110285" cy="167476"/>
            </a:xfrm>
            <a:custGeom>
              <a:avLst/>
              <a:gdLst/>
              <a:ahLst/>
              <a:cxnLst/>
              <a:rect l="0" t="0" r="0" b="0"/>
              <a:pathLst>
                <a:path w="110285" h="167476">
                  <a:moveTo>
                    <a:pt x="34083" y="0"/>
                  </a:moveTo>
                  <a:lnTo>
                    <a:pt x="30038" y="0"/>
                  </a:lnTo>
                  <a:lnTo>
                    <a:pt x="28847" y="846"/>
                  </a:lnTo>
                  <a:lnTo>
                    <a:pt x="28052" y="2257"/>
                  </a:lnTo>
                  <a:lnTo>
                    <a:pt x="25826" y="12997"/>
                  </a:lnTo>
                  <a:lnTo>
                    <a:pt x="14331" y="34049"/>
                  </a:lnTo>
                  <a:lnTo>
                    <a:pt x="5413" y="69673"/>
                  </a:lnTo>
                  <a:lnTo>
                    <a:pt x="0" y="91764"/>
                  </a:lnTo>
                  <a:lnTo>
                    <a:pt x="2962" y="125537"/>
                  </a:lnTo>
                  <a:lnTo>
                    <a:pt x="4323" y="141794"/>
                  </a:lnTo>
                  <a:lnTo>
                    <a:pt x="9649" y="154713"/>
                  </a:lnTo>
                  <a:lnTo>
                    <a:pt x="14193" y="161330"/>
                  </a:lnTo>
                  <a:lnTo>
                    <a:pt x="19034" y="164835"/>
                  </a:lnTo>
                  <a:lnTo>
                    <a:pt x="26520" y="166809"/>
                  </a:lnTo>
                  <a:lnTo>
                    <a:pt x="40680" y="167475"/>
                  </a:lnTo>
                  <a:lnTo>
                    <a:pt x="54853" y="163546"/>
                  </a:lnTo>
                  <a:lnTo>
                    <a:pt x="62505" y="157071"/>
                  </a:lnTo>
                  <a:lnTo>
                    <a:pt x="69576" y="149396"/>
                  </a:lnTo>
                  <a:lnTo>
                    <a:pt x="92829" y="130848"/>
                  </a:lnTo>
                  <a:lnTo>
                    <a:pt x="103795" y="112429"/>
                  </a:lnTo>
                  <a:lnTo>
                    <a:pt x="109002" y="89534"/>
                  </a:lnTo>
                  <a:lnTo>
                    <a:pt x="110208" y="53376"/>
                  </a:lnTo>
                  <a:lnTo>
                    <a:pt x="110283" y="15299"/>
                  </a:lnTo>
                  <a:lnTo>
                    <a:pt x="110284" y="761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279"/>
            <p:cNvSpPr/>
            <p:nvPr/>
          </p:nvSpPr>
          <p:spPr>
            <a:xfrm>
              <a:off x="693420" y="5753260"/>
              <a:ext cx="182881" cy="212049"/>
            </a:xfrm>
            <a:custGeom>
              <a:avLst/>
              <a:gdLst/>
              <a:ahLst/>
              <a:cxnLst/>
              <a:rect l="0" t="0" r="0" b="0"/>
              <a:pathLst>
                <a:path w="182881" h="212049">
                  <a:moveTo>
                    <a:pt x="0" y="68420"/>
                  </a:moveTo>
                  <a:lnTo>
                    <a:pt x="0" y="72465"/>
                  </a:lnTo>
                  <a:lnTo>
                    <a:pt x="2257" y="76708"/>
                  </a:lnTo>
                  <a:lnTo>
                    <a:pt x="4045" y="79025"/>
                  </a:lnTo>
                  <a:lnTo>
                    <a:pt x="8289" y="81600"/>
                  </a:lnTo>
                  <a:lnTo>
                    <a:pt x="41810" y="90493"/>
                  </a:lnTo>
                  <a:lnTo>
                    <a:pt x="61212" y="90200"/>
                  </a:lnTo>
                  <a:lnTo>
                    <a:pt x="99016" y="78262"/>
                  </a:lnTo>
                  <a:lnTo>
                    <a:pt x="116074" y="70019"/>
                  </a:lnTo>
                  <a:lnTo>
                    <a:pt x="131006" y="57228"/>
                  </a:lnTo>
                  <a:lnTo>
                    <a:pt x="148696" y="33772"/>
                  </a:lnTo>
                  <a:lnTo>
                    <a:pt x="150753" y="28185"/>
                  </a:lnTo>
                  <a:lnTo>
                    <a:pt x="149410" y="20622"/>
                  </a:lnTo>
                  <a:lnTo>
                    <a:pt x="145694" y="6014"/>
                  </a:lnTo>
                  <a:lnTo>
                    <a:pt x="143696" y="3956"/>
                  </a:lnTo>
                  <a:lnTo>
                    <a:pt x="136960" y="1669"/>
                  </a:lnTo>
                  <a:lnTo>
                    <a:pt x="115540" y="0"/>
                  </a:lnTo>
                  <a:lnTo>
                    <a:pt x="106102" y="4426"/>
                  </a:lnTo>
                  <a:lnTo>
                    <a:pt x="73891" y="26949"/>
                  </a:lnTo>
                  <a:lnTo>
                    <a:pt x="38566" y="62761"/>
                  </a:lnTo>
                  <a:lnTo>
                    <a:pt x="17998" y="99158"/>
                  </a:lnTo>
                  <a:lnTo>
                    <a:pt x="6932" y="120989"/>
                  </a:lnTo>
                  <a:lnTo>
                    <a:pt x="6749" y="132988"/>
                  </a:lnTo>
                  <a:lnTo>
                    <a:pt x="15794" y="159666"/>
                  </a:lnTo>
                  <a:lnTo>
                    <a:pt x="25282" y="175042"/>
                  </a:lnTo>
                  <a:lnTo>
                    <a:pt x="34943" y="184388"/>
                  </a:lnTo>
                  <a:lnTo>
                    <a:pt x="69167" y="200050"/>
                  </a:lnTo>
                  <a:lnTo>
                    <a:pt x="106757" y="210883"/>
                  </a:lnTo>
                  <a:lnTo>
                    <a:pt x="143943" y="212048"/>
                  </a:lnTo>
                  <a:lnTo>
                    <a:pt x="171420" y="205412"/>
                  </a:lnTo>
                  <a:lnTo>
                    <a:pt x="182880" y="19795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SMARTInkShape-280"/>
            <p:cNvSpPr/>
            <p:nvPr/>
          </p:nvSpPr>
          <p:spPr>
            <a:xfrm>
              <a:off x="175837" y="6004690"/>
              <a:ext cx="144194" cy="403026"/>
            </a:xfrm>
            <a:custGeom>
              <a:avLst/>
              <a:gdLst/>
              <a:ahLst/>
              <a:cxnLst/>
              <a:rect l="0" t="0" r="0" b="0"/>
              <a:pathLst>
                <a:path w="144194" h="403026">
                  <a:moveTo>
                    <a:pt x="75622" y="60829"/>
                  </a:moveTo>
                  <a:lnTo>
                    <a:pt x="75622" y="49478"/>
                  </a:lnTo>
                  <a:lnTo>
                    <a:pt x="77880" y="45060"/>
                  </a:lnTo>
                  <a:lnTo>
                    <a:pt x="93535" y="27778"/>
                  </a:lnTo>
                  <a:lnTo>
                    <a:pt x="98541" y="24973"/>
                  </a:lnTo>
                  <a:lnTo>
                    <a:pt x="101062" y="24225"/>
                  </a:lnTo>
                  <a:lnTo>
                    <a:pt x="102742" y="22880"/>
                  </a:lnTo>
                  <a:lnTo>
                    <a:pt x="104609" y="19128"/>
                  </a:lnTo>
                  <a:lnTo>
                    <a:pt x="105660" y="12255"/>
                  </a:lnTo>
                  <a:lnTo>
                    <a:pt x="103648" y="7350"/>
                  </a:lnTo>
                  <a:lnTo>
                    <a:pt x="101926" y="4856"/>
                  </a:lnTo>
                  <a:lnTo>
                    <a:pt x="97755" y="2086"/>
                  </a:lnTo>
                  <a:lnTo>
                    <a:pt x="88179" y="307"/>
                  </a:lnTo>
                  <a:lnTo>
                    <a:pt x="76615" y="0"/>
                  </a:lnTo>
                  <a:lnTo>
                    <a:pt x="67315" y="4443"/>
                  </a:lnTo>
                  <a:lnTo>
                    <a:pt x="32402" y="29137"/>
                  </a:lnTo>
                  <a:lnTo>
                    <a:pt x="12961" y="49238"/>
                  </a:lnTo>
                  <a:lnTo>
                    <a:pt x="3810" y="68684"/>
                  </a:lnTo>
                  <a:lnTo>
                    <a:pt x="0" y="92041"/>
                  </a:lnTo>
                  <a:lnTo>
                    <a:pt x="3639" y="104979"/>
                  </a:lnTo>
                  <a:lnTo>
                    <a:pt x="10079" y="115492"/>
                  </a:lnTo>
                  <a:lnTo>
                    <a:pt x="25924" y="126629"/>
                  </a:lnTo>
                  <a:lnTo>
                    <a:pt x="40389" y="133571"/>
                  </a:lnTo>
                  <a:lnTo>
                    <a:pt x="65505" y="136574"/>
                  </a:lnTo>
                  <a:lnTo>
                    <a:pt x="80715" y="132850"/>
                  </a:lnTo>
                  <a:lnTo>
                    <a:pt x="103846" y="121574"/>
                  </a:lnTo>
                  <a:lnTo>
                    <a:pt x="119705" y="108042"/>
                  </a:lnTo>
                  <a:lnTo>
                    <a:pt x="120615" y="104955"/>
                  </a:lnTo>
                  <a:lnTo>
                    <a:pt x="120857" y="102947"/>
                  </a:lnTo>
                  <a:lnTo>
                    <a:pt x="121866" y="101608"/>
                  </a:lnTo>
                  <a:lnTo>
                    <a:pt x="128866" y="98960"/>
                  </a:lnTo>
                  <a:lnTo>
                    <a:pt x="128110" y="118858"/>
                  </a:lnTo>
                  <a:lnTo>
                    <a:pt x="122048" y="155065"/>
                  </a:lnTo>
                  <a:lnTo>
                    <a:pt x="123740" y="183302"/>
                  </a:lnTo>
                  <a:lnTo>
                    <a:pt x="131976" y="217384"/>
                  </a:lnTo>
                  <a:lnTo>
                    <a:pt x="136519" y="251492"/>
                  </a:lnTo>
                  <a:lnTo>
                    <a:pt x="142434" y="287706"/>
                  </a:lnTo>
                  <a:lnTo>
                    <a:pt x="143853" y="319569"/>
                  </a:lnTo>
                  <a:lnTo>
                    <a:pt x="144134" y="350322"/>
                  </a:lnTo>
                  <a:lnTo>
                    <a:pt x="144193" y="380390"/>
                  </a:lnTo>
                  <a:lnTo>
                    <a:pt x="141941" y="387148"/>
                  </a:lnTo>
                  <a:lnTo>
                    <a:pt x="133596" y="398385"/>
                  </a:lnTo>
                  <a:lnTo>
                    <a:pt x="128764" y="401354"/>
                  </a:lnTo>
                  <a:lnTo>
                    <a:pt x="119026" y="403025"/>
                  </a:lnTo>
                  <a:lnTo>
                    <a:pt x="110153" y="402570"/>
                  </a:lnTo>
                  <a:lnTo>
                    <a:pt x="75562" y="388273"/>
                  </a:lnTo>
                  <a:lnTo>
                    <a:pt x="60365" y="378547"/>
                  </a:lnTo>
                  <a:lnTo>
                    <a:pt x="24821" y="345174"/>
                  </a:lnTo>
                  <a:lnTo>
                    <a:pt x="19178" y="335089"/>
                  </a:lnTo>
                  <a:lnTo>
                    <a:pt x="7043" y="29704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SMARTInkShape-281"/>
            <p:cNvSpPr/>
            <p:nvPr/>
          </p:nvSpPr>
          <p:spPr>
            <a:xfrm>
              <a:off x="396243" y="6050292"/>
              <a:ext cx="129538" cy="152345"/>
            </a:xfrm>
            <a:custGeom>
              <a:avLst/>
              <a:gdLst/>
              <a:ahLst/>
              <a:cxnLst/>
              <a:rect l="0" t="0" r="0" b="0"/>
              <a:pathLst>
                <a:path w="129538" h="152345">
                  <a:moveTo>
                    <a:pt x="45717" y="38088"/>
                  </a:moveTo>
                  <a:lnTo>
                    <a:pt x="45717" y="42133"/>
                  </a:lnTo>
                  <a:lnTo>
                    <a:pt x="44870" y="43325"/>
                  </a:lnTo>
                  <a:lnTo>
                    <a:pt x="43459" y="44118"/>
                  </a:lnTo>
                  <a:lnTo>
                    <a:pt x="41671" y="44648"/>
                  </a:lnTo>
                  <a:lnTo>
                    <a:pt x="37428" y="49753"/>
                  </a:lnTo>
                  <a:lnTo>
                    <a:pt x="33566" y="56818"/>
                  </a:lnTo>
                  <a:lnTo>
                    <a:pt x="19991" y="93317"/>
                  </a:lnTo>
                  <a:lnTo>
                    <a:pt x="3364" y="131034"/>
                  </a:lnTo>
                  <a:lnTo>
                    <a:pt x="0" y="152344"/>
                  </a:lnTo>
                  <a:lnTo>
                    <a:pt x="4043" y="148330"/>
                  </a:lnTo>
                  <a:lnTo>
                    <a:pt x="6028" y="141835"/>
                  </a:lnTo>
                  <a:lnTo>
                    <a:pt x="9404" y="128658"/>
                  </a:lnTo>
                  <a:lnTo>
                    <a:pt x="23013" y="90682"/>
                  </a:lnTo>
                  <a:lnTo>
                    <a:pt x="40814" y="54076"/>
                  </a:lnTo>
                  <a:lnTo>
                    <a:pt x="59056" y="21443"/>
                  </a:lnTo>
                  <a:lnTo>
                    <a:pt x="80552" y="3697"/>
                  </a:lnTo>
                  <a:lnTo>
                    <a:pt x="86035" y="1637"/>
                  </a:lnTo>
                  <a:lnTo>
                    <a:pt x="121773" y="7"/>
                  </a:lnTo>
                  <a:lnTo>
                    <a:pt x="124361" y="0"/>
                  </a:lnTo>
                  <a:lnTo>
                    <a:pt x="126086" y="843"/>
                  </a:lnTo>
                  <a:lnTo>
                    <a:pt x="127236" y="2251"/>
                  </a:lnTo>
                  <a:lnTo>
                    <a:pt x="129537" y="760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282"/>
            <p:cNvSpPr/>
            <p:nvPr/>
          </p:nvSpPr>
          <p:spPr>
            <a:xfrm>
              <a:off x="541019" y="6050761"/>
              <a:ext cx="117817" cy="174779"/>
            </a:xfrm>
            <a:custGeom>
              <a:avLst/>
              <a:gdLst/>
              <a:ahLst/>
              <a:cxnLst/>
              <a:rect l="0" t="0" r="0" b="0"/>
              <a:pathLst>
                <a:path w="117817" h="174779">
                  <a:moveTo>
                    <a:pt x="0" y="75719"/>
                  </a:moveTo>
                  <a:lnTo>
                    <a:pt x="0" y="83025"/>
                  </a:lnTo>
                  <a:lnTo>
                    <a:pt x="11321" y="88513"/>
                  </a:lnTo>
                  <a:lnTo>
                    <a:pt x="24846" y="90476"/>
                  </a:lnTo>
                  <a:lnTo>
                    <a:pt x="53759" y="90048"/>
                  </a:lnTo>
                  <a:lnTo>
                    <a:pt x="81001" y="80344"/>
                  </a:lnTo>
                  <a:lnTo>
                    <a:pt x="107691" y="58957"/>
                  </a:lnTo>
                  <a:lnTo>
                    <a:pt x="111363" y="53312"/>
                  </a:lnTo>
                  <a:lnTo>
                    <a:pt x="117765" y="38743"/>
                  </a:lnTo>
                  <a:lnTo>
                    <a:pt x="117816" y="29369"/>
                  </a:lnTo>
                  <a:lnTo>
                    <a:pt x="113917" y="10599"/>
                  </a:lnTo>
                  <a:lnTo>
                    <a:pt x="110461" y="5007"/>
                  </a:lnTo>
                  <a:lnTo>
                    <a:pt x="106103" y="1958"/>
                  </a:lnTo>
                  <a:lnTo>
                    <a:pt x="98889" y="241"/>
                  </a:lnTo>
                  <a:lnTo>
                    <a:pt x="96406" y="0"/>
                  </a:lnTo>
                  <a:lnTo>
                    <a:pt x="91390" y="1991"/>
                  </a:lnTo>
                  <a:lnTo>
                    <a:pt x="63052" y="21488"/>
                  </a:lnTo>
                  <a:lnTo>
                    <a:pt x="35675" y="56342"/>
                  </a:lnTo>
                  <a:lnTo>
                    <a:pt x="27034" y="75904"/>
                  </a:lnTo>
                  <a:lnTo>
                    <a:pt x="17074" y="113681"/>
                  </a:lnTo>
                  <a:lnTo>
                    <a:pt x="16902" y="123917"/>
                  </a:lnTo>
                  <a:lnTo>
                    <a:pt x="21565" y="138354"/>
                  </a:lnTo>
                  <a:lnTo>
                    <a:pt x="33184" y="158056"/>
                  </a:lnTo>
                  <a:lnTo>
                    <a:pt x="36516" y="161090"/>
                  </a:lnTo>
                  <a:lnTo>
                    <a:pt x="63807" y="171862"/>
                  </a:lnTo>
                  <a:lnTo>
                    <a:pt x="99060" y="17477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SMARTInkShape-283"/>
            <p:cNvSpPr/>
            <p:nvPr/>
          </p:nvSpPr>
          <p:spPr>
            <a:xfrm>
              <a:off x="732591" y="6080903"/>
              <a:ext cx="105188" cy="167498"/>
            </a:xfrm>
            <a:custGeom>
              <a:avLst/>
              <a:gdLst/>
              <a:ahLst/>
              <a:cxnLst/>
              <a:rect l="0" t="0" r="0" b="0"/>
              <a:pathLst>
                <a:path w="105188" h="167498">
                  <a:moveTo>
                    <a:pt x="21788" y="22716"/>
                  </a:moveTo>
                  <a:lnTo>
                    <a:pt x="15228" y="29278"/>
                  </a:lnTo>
                  <a:lnTo>
                    <a:pt x="10437" y="30022"/>
                  </a:lnTo>
                  <a:lnTo>
                    <a:pt x="9141" y="30974"/>
                  </a:lnTo>
                  <a:lnTo>
                    <a:pt x="7701" y="34289"/>
                  </a:lnTo>
                  <a:lnTo>
                    <a:pt x="6890" y="40915"/>
                  </a:lnTo>
                  <a:lnTo>
                    <a:pt x="8958" y="45763"/>
                  </a:lnTo>
                  <a:lnTo>
                    <a:pt x="31990" y="78286"/>
                  </a:lnTo>
                  <a:lnTo>
                    <a:pt x="37047" y="81281"/>
                  </a:lnTo>
                  <a:lnTo>
                    <a:pt x="46912" y="82967"/>
                  </a:lnTo>
                  <a:lnTo>
                    <a:pt x="73780" y="83635"/>
                  </a:lnTo>
                  <a:lnTo>
                    <a:pt x="81020" y="81400"/>
                  </a:lnTo>
                  <a:lnTo>
                    <a:pt x="84136" y="79619"/>
                  </a:lnTo>
                  <a:lnTo>
                    <a:pt x="86214" y="77585"/>
                  </a:lnTo>
                  <a:lnTo>
                    <a:pt x="102411" y="47950"/>
                  </a:lnTo>
                  <a:lnTo>
                    <a:pt x="105187" y="24900"/>
                  </a:lnTo>
                  <a:lnTo>
                    <a:pt x="103164" y="17196"/>
                  </a:lnTo>
                  <a:lnTo>
                    <a:pt x="94965" y="5351"/>
                  </a:lnTo>
                  <a:lnTo>
                    <a:pt x="90154" y="2298"/>
                  </a:lnTo>
                  <a:lnTo>
                    <a:pt x="80166" y="338"/>
                  </a:lnTo>
                  <a:lnTo>
                    <a:pt x="68531" y="0"/>
                  </a:lnTo>
                  <a:lnTo>
                    <a:pt x="61472" y="2178"/>
                  </a:lnTo>
                  <a:lnTo>
                    <a:pt x="42160" y="13709"/>
                  </a:lnTo>
                  <a:lnTo>
                    <a:pt x="19319" y="46057"/>
                  </a:lnTo>
                  <a:lnTo>
                    <a:pt x="4352" y="73245"/>
                  </a:lnTo>
                  <a:lnTo>
                    <a:pt x="0" y="99020"/>
                  </a:lnTo>
                  <a:lnTo>
                    <a:pt x="93" y="115975"/>
                  </a:lnTo>
                  <a:lnTo>
                    <a:pt x="5106" y="130876"/>
                  </a:lnTo>
                  <a:lnTo>
                    <a:pt x="9576" y="137956"/>
                  </a:lnTo>
                  <a:lnTo>
                    <a:pt x="30932" y="154656"/>
                  </a:lnTo>
                  <a:lnTo>
                    <a:pt x="38835" y="157556"/>
                  </a:lnTo>
                  <a:lnTo>
                    <a:pt x="75129" y="167497"/>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SMARTInkShape-284"/>
            <p:cNvSpPr/>
            <p:nvPr/>
          </p:nvSpPr>
          <p:spPr>
            <a:xfrm>
              <a:off x="906808" y="6111239"/>
              <a:ext cx="159993" cy="304801"/>
            </a:xfrm>
            <a:custGeom>
              <a:avLst/>
              <a:gdLst/>
              <a:ahLst/>
              <a:cxnLst/>
              <a:rect l="0" t="0" r="0" b="0"/>
              <a:pathLst>
                <a:path w="159993" h="304801">
                  <a:moveTo>
                    <a:pt x="38071" y="0"/>
                  </a:moveTo>
                  <a:lnTo>
                    <a:pt x="38071" y="4045"/>
                  </a:lnTo>
                  <a:lnTo>
                    <a:pt x="37225" y="5237"/>
                  </a:lnTo>
                  <a:lnTo>
                    <a:pt x="35814" y="6032"/>
                  </a:lnTo>
                  <a:lnTo>
                    <a:pt x="34026" y="6561"/>
                  </a:lnTo>
                  <a:lnTo>
                    <a:pt x="32835" y="8608"/>
                  </a:lnTo>
                  <a:lnTo>
                    <a:pt x="28333" y="40714"/>
                  </a:lnTo>
                  <a:lnTo>
                    <a:pt x="21057" y="78019"/>
                  </a:lnTo>
                  <a:lnTo>
                    <a:pt x="15725" y="113791"/>
                  </a:lnTo>
                  <a:lnTo>
                    <a:pt x="14593" y="124234"/>
                  </a:lnTo>
                  <a:lnTo>
                    <a:pt x="7914" y="150440"/>
                  </a:lnTo>
                  <a:lnTo>
                    <a:pt x="294" y="159656"/>
                  </a:lnTo>
                  <a:lnTo>
                    <a:pt x="0" y="149382"/>
                  </a:lnTo>
                  <a:lnTo>
                    <a:pt x="2242" y="144568"/>
                  </a:lnTo>
                  <a:lnTo>
                    <a:pt x="6060" y="137913"/>
                  </a:lnTo>
                  <a:lnTo>
                    <a:pt x="21930" y="105776"/>
                  </a:lnTo>
                  <a:lnTo>
                    <a:pt x="45907" y="74493"/>
                  </a:lnTo>
                  <a:lnTo>
                    <a:pt x="71967" y="43959"/>
                  </a:lnTo>
                  <a:lnTo>
                    <a:pt x="103056" y="21928"/>
                  </a:lnTo>
                  <a:lnTo>
                    <a:pt x="123893" y="11783"/>
                  </a:lnTo>
                  <a:lnTo>
                    <a:pt x="127459" y="11242"/>
                  </a:lnTo>
                  <a:lnTo>
                    <a:pt x="146185" y="14547"/>
                  </a:lnTo>
                  <a:lnTo>
                    <a:pt x="148247" y="15625"/>
                  </a:lnTo>
                  <a:lnTo>
                    <a:pt x="149622" y="17190"/>
                  </a:lnTo>
                  <a:lnTo>
                    <a:pt x="157246" y="35127"/>
                  </a:lnTo>
                  <a:lnTo>
                    <a:pt x="159630" y="69193"/>
                  </a:lnTo>
                  <a:lnTo>
                    <a:pt x="154683" y="100028"/>
                  </a:lnTo>
                  <a:lnTo>
                    <a:pt x="150570" y="135595"/>
                  </a:lnTo>
                  <a:lnTo>
                    <a:pt x="141856" y="171376"/>
                  </a:lnTo>
                  <a:lnTo>
                    <a:pt x="132828" y="204973"/>
                  </a:lnTo>
                  <a:lnTo>
                    <a:pt x="131341" y="227526"/>
                  </a:lnTo>
                  <a:lnTo>
                    <a:pt x="140247" y="260110"/>
                  </a:lnTo>
                  <a:lnTo>
                    <a:pt x="153983" y="296353"/>
                  </a:lnTo>
                  <a:lnTo>
                    <a:pt x="159992" y="3048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285"/>
            <p:cNvSpPr/>
            <p:nvPr/>
          </p:nvSpPr>
          <p:spPr>
            <a:xfrm>
              <a:off x="475737" y="6271260"/>
              <a:ext cx="164157" cy="358141"/>
            </a:xfrm>
            <a:custGeom>
              <a:avLst/>
              <a:gdLst/>
              <a:ahLst/>
              <a:cxnLst/>
              <a:rect l="0" t="0" r="0" b="0"/>
              <a:pathLst>
                <a:path w="164157" h="358141">
                  <a:moveTo>
                    <a:pt x="19563" y="0"/>
                  </a:moveTo>
                  <a:lnTo>
                    <a:pt x="18716" y="22101"/>
                  </a:lnTo>
                  <a:lnTo>
                    <a:pt x="13002" y="54243"/>
                  </a:lnTo>
                  <a:lnTo>
                    <a:pt x="6915" y="90928"/>
                  </a:lnTo>
                  <a:lnTo>
                    <a:pt x="5091" y="124967"/>
                  </a:lnTo>
                  <a:lnTo>
                    <a:pt x="3703" y="156877"/>
                  </a:lnTo>
                  <a:lnTo>
                    <a:pt x="0" y="186934"/>
                  </a:lnTo>
                  <a:lnTo>
                    <a:pt x="3218" y="220275"/>
                  </a:lnTo>
                  <a:lnTo>
                    <a:pt x="4226" y="256091"/>
                  </a:lnTo>
                  <a:lnTo>
                    <a:pt x="4321" y="273076"/>
                  </a:lnTo>
                  <a:lnTo>
                    <a:pt x="5169" y="254720"/>
                  </a:lnTo>
                  <a:lnTo>
                    <a:pt x="17320" y="219816"/>
                  </a:lnTo>
                  <a:lnTo>
                    <a:pt x="29762" y="182726"/>
                  </a:lnTo>
                  <a:lnTo>
                    <a:pt x="50717" y="150791"/>
                  </a:lnTo>
                  <a:lnTo>
                    <a:pt x="81597" y="113616"/>
                  </a:lnTo>
                  <a:lnTo>
                    <a:pt x="89749" y="109763"/>
                  </a:lnTo>
                  <a:lnTo>
                    <a:pt x="104735" y="107289"/>
                  </a:lnTo>
                  <a:lnTo>
                    <a:pt x="110475" y="109208"/>
                  </a:lnTo>
                  <a:lnTo>
                    <a:pt x="135312" y="131168"/>
                  </a:lnTo>
                  <a:lnTo>
                    <a:pt x="143699" y="147520"/>
                  </a:lnTo>
                  <a:lnTo>
                    <a:pt x="150649" y="183240"/>
                  </a:lnTo>
                  <a:lnTo>
                    <a:pt x="159568" y="217476"/>
                  </a:lnTo>
                  <a:lnTo>
                    <a:pt x="163399" y="251614"/>
                  </a:lnTo>
                  <a:lnTo>
                    <a:pt x="164156" y="285576"/>
                  </a:lnTo>
                  <a:lnTo>
                    <a:pt x="162029" y="305877"/>
                  </a:lnTo>
                  <a:lnTo>
                    <a:pt x="157033" y="341036"/>
                  </a:lnTo>
                  <a:lnTo>
                    <a:pt x="156723" y="35814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SMARTInkShape-286"/>
            <p:cNvSpPr/>
            <p:nvPr/>
          </p:nvSpPr>
          <p:spPr>
            <a:xfrm>
              <a:off x="663548" y="6477214"/>
              <a:ext cx="151792" cy="205526"/>
            </a:xfrm>
            <a:custGeom>
              <a:avLst/>
              <a:gdLst/>
              <a:ahLst/>
              <a:cxnLst/>
              <a:rect l="0" t="0" r="0" b="0"/>
              <a:pathLst>
                <a:path w="151792" h="205526">
                  <a:moveTo>
                    <a:pt x="144172" y="15025"/>
                  </a:moveTo>
                  <a:lnTo>
                    <a:pt x="144172" y="8465"/>
                  </a:lnTo>
                  <a:lnTo>
                    <a:pt x="143325" y="8112"/>
                  </a:lnTo>
                  <a:lnTo>
                    <a:pt x="140126" y="7719"/>
                  </a:lnTo>
                  <a:lnTo>
                    <a:pt x="138935" y="6768"/>
                  </a:lnTo>
                  <a:lnTo>
                    <a:pt x="137611" y="3453"/>
                  </a:lnTo>
                  <a:lnTo>
                    <a:pt x="135564" y="2231"/>
                  </a:lnTo>
                  <a:lnTo>
                    <a:pt x="116702" y="0"/>
                  </a:lnTo>
                  <a:lnTo>
                    <a:pt x="107058" y="696"/>
                  </a:lnTo>
                  <a:lnTo>
                    <a:pt x="88866" y="6735"/>
                  </a:lnTo>
                  <a:lnTo>
                    <a:pt x="56518" y="28306"/>
                  </a:lnTo>
                  <a:lnTo>
                    <a:pt x="24004" y="55460"/>
                  </a:lnTo>
                  <a:lnTo>
                    <a:pt x="6323" y="80021"/>
                  </a:lnTo>
                  <a:lnTo>
                    <a:pt x="1445" y="91950"/>
                  </a:lnTo>
                  <a:lnTo>
                    <a:pt x="0" y="104893"/>
                  </a:lnTo>
                  <a:lnTo>
                    <a:pt x="1920" y="112258"/>
                  </a:lnTo>
                  <a:lnTo>
                    <a:pt x="3617" y="115407"/>
                  </a:lnTo>
                  <a:lnTo>
                    <a:pt x="6442" y="117507"/>
                  </a:lnTo>
                  <a:lnTo>
                    <a:pt x="14096" y="119839"/>
                  </a:lnTo>
                  <a:lnTo>
                    <a:pt x="46793" y="121542"/>
                  </a:lnTo>
                  <a:lnTo>
                    <a:pt x="64424" y="117612"/>
                  </a:lnTo>
                  <a:lnTo>
                    <a:pt x="85553" y="107852"/>
                  </a:lnTo>
                  <a:lnTo>
                    <a:pt x="115367" y="80741"/>
                  </a:lnTo>
                  <a:lnTo>
                    <a:pt x="126230" y="66576"/>
                  </a:lnTo>
                  <a:lnTo>
                    <a:pt x="147610" y="48334"/>
                  </a:lnTo>
                  <a:lnTo>
                    <a:pt x="151628" y="38343"/>
                  </a:lnTo>
                  <a:lnTo>
                    <a:pt x="151743" y="42066"/>
                  </a:lnTo>
                  <a:lnTo>
                    <a:pt x="149512" y="46235"/>
                  </a:lnTo>
                  <a:lnTo>
                    <a:pt x="147732" y="48532"/>
                  </a:lnTo>
                  <a:lnTo>
                    <a:pt x="145754" y="55599"/>
                  </a:lnTo>
                  <a:lnTo>
                    <a:pt x="142383" y="69099"/>
                  </a:lnTo>
                  <a:lnTo>
                    <a:pt x="139143" y="79698"/>
                  </a:lnTo>
                  <a:lnTo>
                    <a:pt x="132848" y="114575"/>
                  </a:lnTo>
                  <a:lnTo>
                    <a:pt x="129447" y="146219"/>
                  </a:lnTo>
                  <a:lnTo>
                    <a:pt x="130007" y="159694"/>
                  </a:lnTo>
                  <a:lnTo>
                    <a:pt x="135083" y="175953"/>
                  </a:lnTo>
                  <a:lnTo>
                    <a:pt x="149596" y="197661"/>
                  </a:lnTo>
                  <a:lnTo>
                    <a:pt x="151791" y="205525"/>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SMARTInkShape-287"/>
            <p:cNvSpPr/>
            <p:nvPr/>
          </p:nvSpPr>
          <p:spPr>
            <a:xfrm>
              <a:off x="861060" y="6507480"/>
              <a:ext cx="167146" cy="182881"/>
            </a:xfrm>
            <a:custGeom>
              <a:avLst/>
              <a:gdLst/>
              <a:ahLst/>
              <a:cxnLst/>
              <a:rect l="0" t="0" r="0" b="0"/>
              <a:pathLst>
                <a:path w="167146" h="182881">
                  <a:moveTo>
                    <a:pt x="0" y="0"/>
                  </a:moveTo>
                  <a:lnTo>
                    <a:pt x="4045" y="0"/>
                  </a:lnTo>
                  <a:lnTo>
                    <a:pt x="8288" y="2257"/>
                  </a:lnTo>
                  <a:lnTo>
                    <a:pt x="14690" y="6083"/>
                  </a:lnTo>
                  <a:lnTo>
                    <a:pt x="37238" y="13180"/>
                  </a:lnTo>
                  <a:lnTo>
                    <a:pt x="69470" y="21052"/>
                  </a:lnTo>
                  <a:lnTo>
                    <a:pt x="102752" y="33116"/>
                  </a:lnTo>
                  <a:lnTo>
                    <a:pt x="135388" y="39701"/>
                  </a:lnTo>
                  <a:lnTo>
                    <a:pt x="159195" y="47449"/>
                  </a:lnTo>
                  <a:lnTo>
                    <a:pt x="165971" y="52176"/>
                  </a:lnTo>
                  <a:lnTo>
                    <a:pt x="166898" y="55080"/>
                  </a:lnTo>
                  <a:lnTo>
                    <a:pt x="167145" y="57040"/>
                  </a:lnTo>
                  <a:lnTo>
                    <a:pt x="165162" y="61475"/>
                  </a:lnTo>
                  <a:lnTo>
                    <a:pt x="156990" y="71222"/>
                  </a:lnTo>
                  <a:lnTo>
                    <a:pt x="149924" y="73987"/>
                  </a:lnTo>
                  <a:lnTo>
                    <a:pt x="112649" y="86676"/>
                  </a:lnTo>
                  <a:lnTo>
                    <a:pt x="78240" y="105132"/>
                  </a:lnTo>
                  <a:lnTo>
                    <a:pt x="40759" y="124369"/>
                  </a:lnTo>
                  <a:lnTo>
                    <a:pt x="24821" y="135647"/>
                  </a:lnTo>
                  <a:lnTo>
                    <a:pt x="23441" y="144802"/>
                  </a:lnTo>
                  <a:lnTo>
                    <a:pt x="25376" y="151280"/>
                  </a:lnTo>
                  <a:lnTo>
                    <a:pt x="27077" y="154193"/>
                  </a:lnTo>
                  <a:lnTo>
                    <a:pt x="37562" y="162339"/>
                  </a:lnTo>
                  <a:lnTo>
                    <a:pt x="72083" y="172566"/>
                  </a:lnTo>
                  <a:lnTo>
                    <a:pt x="109370" y="180260"/>
                  </a:lnTo>
                  <a:lnTo>
                    <a:pt x="137160" y="18288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SMARTInkShape-288"/>
            <p:cNvSpPr/>
            <p:nvPr/>
          </p:nvSpPr>
          <p:spPr>
            <a:xfrm>
              <a:off x="1068723" y="6560861"/>
              <a:ext cx="119617" cy="173923"/>
            </a:xfrm>
            <a:custGeom>
              <a:avLst/>
              <a:gdLst/>
              <a:ahLst/>
              <a:cxnLst/>
              <a:rect l="0" t="0" r="0" b="0"/>
              <a:pathLst>
                <a:path w="119617" h="173923">
                  <a:moveTo>
                    <a:pt x="20937" y="30439"/>
                  </a:moveTo>
                  <a:lnTo>
                    <a:pt x="20937" y="34483"/>
                  </a:lnTo>
                  <a:lnTo>
                    <a:pt x="21783" y="35675"/>
                  </a:lnTo>
                  <a:lnTo>
                    <a:pt x="23194" y="36469"/>
                  </a:lnTo>
                  <a:lnTo>
                    <a:pt x="24982" y="36999"/>
                  </a:lnTo>
                  <a:lnTo>
                    <a:pt x="36375" y="46208"/>
                  </a:lnTo>
                  <a:lnTo>
                    <a:pt x="46113" y="53456"/>
                  </a:lnTo>
                  <a:lnTo>
                    <a:pt x="72222" y="66294"/>
                  </a:lnTo>
                  <a:lnTo>
                    <a:pt x="75447" y="67042"/>
                  </a:lnTo>
                  <a:lnTo>
                    <a:pt x="78443" y="66694"/>
                  </a:lnTo>
                  <a:lnTo>
                    <a:pt x="103686" y="57148"/>
                  </a:lnTo>
                  <a:lnTo>
                    <a:pt x="106583" y="54171"/>
                  </a:lnTo>
                  <a:lnTo>
                    <a:pt x="117105" y="32765"/>
                  </a:lnTo>
                  <a:lnTo>
                    <a:pt x="119616" y="13801"/>
                  </a:lnTo>
                  <a:lnTo>
                    <a:pt x="117569" y="8086"/>
                  </a:lnTo>
                  <a:lnTo>
                    <a:pt x="113402" y="1564"/>
                  </a:lnTo>
                  <a:lnTo>
                    <a:pt x="110575" y="672"/>
                  </a:lnTo>
                  <a:lnTo>
                    <a:pt x="87930" y="0"/>
                  </a:lnTo>
                  <a:lnTo>
                    <a:pt x="75594" y="4016"/>
                  </a:lnTo>
                  <a:lnTo>
                    <a:pt x="48745" y="21917"/>
                  </a:lnTo>
                  <a:lnTo>
                    <a:pt x="18678" y="55935"/>
                  </a:lnTo>
                  <a:lnTo>
                    <a:pt x="6254" y="78435"/>
                  </a:lnTo>
                  <a:lnTo>
                    <a:pt x="499" y="97435"/>
                  </a:lnTo>
                  <a:lnTo>
                    <a:pt x="0" y="108475"/>
                  </a:lnTo>
                  <a:lnTo>
                    <a:pt x="8824" y="134486"/>
                  </a:lnTo>
                  <a:lnTo>
                    <a:pt x="19359" y="149644"/>
                  </a:lnTo>
                  <a:lnTo>
                    <a:pt x="27573" y="158490"/>
                  </a:lnTo>
                  <a:lnTo>
                    <a:pt x="36868" y="163550"/>
                  </a:lnTo>
                  <a:lnTo>
                    <a:pt x="45797" y="166646"/>
                  </a:lnTo>
                  <a:lnTo>
                    <a:pt x="57277" y="172302"/>
                  </a:lnTo>
                  <a:lnTo>
                    <a:pt x="69261" y="173922"/>
                  </a:lnTo>
                  <a:lnTo>
                    <a:pt x="78539" y="172385"/>
                  </a:lnTo>
                  <a:lnTo>
                    <a:pt x="102873" y="159730"/>
                  </a:lnTo>
                  <a:lnTo>
                    <a:pt x="112377" y="15235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289"/>
            <p:cNvSpPr/>
            <p:nvPr/>
          </p:nvSpPr>
          <p:spPr>
            <a:xfrm>
              <a:off x="1257300" y="6469380"/>
              <a:ext cx="60960" cy="259081"/>
            </a:xfrm>
            <a:custGeom>
              <a:avLst/>
              <a:gdLst/>
              <a:ahLst/>
              <a:cxnLst/>
              <a:rect l="0" t="0" r="0" b="0"/>
              <a:pathLst>
                <a:path w="60960" h="259081">
                  <a:moveTo>
                    <a:pt x="60959" y="0"/>
                  </a:moveTo>
                  <a:lnTo>
                    <a:pt x="48809" y="12997"/>
                  </a:lnTo>
                  <a:lnTo>
                    <a:pt x="47093" y="17911"/>
                  </a:lnTo>
                  <a:lnTo>
                    <a:pt x="45840" y="54243"/>
                  </a:lnTo>
                  <a:lnTo>
                    <a:pt x="39660" y="90081"/>
                  </a:lnTo>
                  <a:lnTo>
                    <a:pt x="32729" y="120577"/>
                  </a:lnTo>
                  <a:lnTo>
                    <a:pt x="24467" y="156046"/>
                  </a:lnTo>
                  <a:lnTo>
                    <a:pt x="12517" y="192521"/>
                  </a:lnTo>
                  <a:lnTo>
                    <a:pt x="4085" y="224307"/>
                  </a:lnTo>
                  <a:lnTo>
                    <a:pt x="0" y="25908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Code</a:t>
            </a:r>
            <a:endParaRPr lang="en-US" dirty="0"/>
          </a:p>
        </p:txBody>
      </p:sp>
      <p:pic>
        <p:nvPicPr>
          <p:cNvPr id="4" name="Picture 3"/>
          <p:cNvPicPr>
            <a:picLocks noChangeAspect="1"/>
          </p:cNvPicPr>
          <p:nvPr/>
        </p:nvPicPr>
        <p:blipFill>
          <a:blip r:embed="rId2"/>
          <a:srcRect l="12082" r="10700"/>
          <a:stretch>
            <a:fillRect/>
          </a:stretch>
        </p:blipFill>
        <p:spPr>
          <a:xfrm>
            <a:off x="0" y="2116667"/>
            <a:ext cx="2000567" cy="2590800"/>
          </a:xfrm>
          <a:prstGeom prst="rect">
            <a:avLst/>
          </a:prstGeom>
        </p:spPr>
      </p:pic>
      <p:sp>
        <p:nvSpPr>
          <p:cNvPr id="3" name="Content Placeholder 2"/>
          <p:cNvSpPr>
            <a:spLocks noGrp="1"/>
          </p:cNvSpPr>
          <p:nvPr>
            <p:ph idx="1"/>
          </p:nvPr>
        </p:nvSpPr>
        <p:spPr/>
        <p:txBody>
          <a:bodyPr/>
          <a:lstStyle/>
          <a:p>
            <a:r>
              <a:rPr lang="en-US" dirty="0" smtClean="0"/>
              <a:t>The genes that are passed from parent to offspring exist in the form of a chemical code</a:t>
            </a:r>
          </a:p>
          <a:p>
            <a:pPr lvl="1"/>
            <a:r>
              <a:rPr lang="en-US" dirty="0" smtClean="0"/>
              <a:t>It’s called the genetic code</a:t>
            </a:r>
          </a:p>
          <a:p>
            <a:r>
              <a:rPr lang="en-US" dirty="0" smtClean="0"/>
              <a:t>DNA resembles a flexible, twisted ladder formed from many smaller repeating units</a:t>
            </a:r>
          </a:p>
          <a:p>
            <a:pPr lvl="1"/>
            <a:r>
              <a:rPr lang="en-US" dirty="0" smtClean="0"/>
              <a:t>Found in Nucleus of eukaryotes</a:t>
            </a:r>
          </a:p>
          <a:p>
            <a:pPr lvl="1"/>
            <a:r>
              <a:rPr lang="en-US" dirty="0" smtClean="0"/>
              <a:t>Tightly coiled</a:t>
            </a:r>
          </a:p>
          <a:p>
            <a:pPr lvl="1"/>
            <a:r>
              <a:rPr lang="en-US" dirty="0" smtClean="0"/>
              <a:t>Found in ring called a plasmid in prokaryotes</a:t>
            </a:r>
            <a:endParaRPr lang="en-US" dirty="0"/>
          </a:p>
        </p:txBody>
      </p:sp>
      <p:grpSp>
        <p:nvGrpSpPr>
          <p:cNvPr id="9" name="SMARTInkShape-Group39"/>
          <p:cNvGrpSpPr/>
          <p:nvPr/>
        </p:nvGrpSpPr>
        <p:grpSpPr>
          <a:xfrm>
            <a:off x="6935838" y="4587240"/>
            <a:ext cx="729521" cy="403861"/>
            <a:chOff x="6935838" y="4587240"/>
            <a:chExt cx="729521" cy="403861"/>
          </a:xfrm>
        </p:grpSpPr>
        <p:sp>
          <p:nvSpPr>
            <p:cNvPr id="5" name="SMARTInkShape-290"/>
            <p:cNvSpPr/>
            <p:nvPr/>
          </p:nvSpPr>
          <p:spPr>
            <a:xfrm>
              <a:off x="7566660" y="4587248"/>
              <a:ext cx="98699" cy="388613"/>
            </a:xfrm>
            <a:custGeom>
              <a:avLst/>
              <a:gdLst/>
              <a:ahLst/>
              <a:cxnLst/>
              <a:rect l="0" t="0" r="0" b="0"/>
              <a:pathLst>
                <a:path w="98699" h="388613">
                  <a:moveTo>
                    <a:pt x="22859" y="7611"/>
                  </a:moveTo>
                  <a:lnTo>
                    <a:pt x="22859" y="84"/>
                  </a:lnTo>
                  <a:lnTo>
                    <a:pt x="29421" y="0"/>
                  </a:lnTo>
                  <a:lnTo>
                    <a:pt x="29773" y="844"/>
                  </a:lnTo>
                  <a:lnTo>
                    <a:pt x="32598" y="10539"/>
                  </a:lnTo>
                  <a:lnTo>
                    <a:pt x="48164" y="46638"/>
                  </a:lnTo>
                  <a:lnTo>
                    <a:pt x="62477" y="76375"/>
                  </a:lnTo>
                  <a:lnTo>
                    <a:pt x="74304" y="112791"/>
                  </a:lnTo>
                  <a:lnTo>
                    <a:pt x="86457" y="143386"/>
                  </a:lnTo>
                  <a:lnTo>
                    <a:pt x="94949" y="178039"/>
                  </a:lnTo>
                  <a:lnTo>
                    <a:pt x="97841" y="210132"/>
                  </a:lnTo>
                  <a:lnTo>
                    <a:pt x="98698" y="241937"/>
                  </a:lnTo>
                  <a:lnTo>
                    <a:pt x="98106" y="276102"/>
                  </a:lnTo>
                  <a:lnTo>
                    <a:pt x="92098" y="303064"/>
                  </a:lnTo>
                  <a:lnTo>
                    <a:pt x="75327" y="334931"/>
                  </a:lnTo>
                  <a:lnTo>
                    <a:pt x="63958" y="349514"/>
                  </a:lnTo>
                  <a:lnTo>
                    <a:pt x="27467" y="377986"/>
                  </a:lnTo>
                  <a:lnTo>
                    <a:pt x="0" y="388612"/>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291"/>
            <p:cNvSpPr/>
            <p:nvPr/>
          </p:nvSpPr>
          <p:spPr>
            <a:xfrm>
              <a:off x="7383780" y="4733199"/>
              <a:ext cx="144295" cy="212105"/>
            </a:xfrm>
            <a:custGeom>
              <a:avLst/>
              <a:gdLst/>
              <a:ahLst/>
              <a:cxnLst/>
              <a:rect l="0" t="0" r="0" b="0"/>
              <a:pathLst>
                <a:path w="144295" h="212105">
                  <a:moveTo>
                    <a:pt x="106680" y="21681"/>
                  </a:moveTo>
                  <a:lnTo>
                    <a:pt x="96073" y="11074"/>
                  </a:lnTo>
                  <a:lnTo>
                    <a:pt x="86726" y="8500"/>
                  </a:lnTo>
                  <a:lnTo>
                    <a:pt x="75798" y="6509"/>
                  </a:lnTo>
                  <a:lnTo>
                    <a:pt x="59626" y="590"/>
                  </a:lnTo>
                  <a:lnTo>
                    <a:pt x="54990" y="0"/>
                  </a:lnTo>
                  <a:lnTo>
                    <a:pt x="47582" y="1603"/>
                  </a:lnTo>
                  <a:lnTo>
                    <a:pt x="38652" y="5007"/>
                  </a:lnTo>
                  <a:lnTo>
                    <a:pt x="35928" y="5485"/>
                  </a:lnTo>
                  <a:lnTo>
                    <a:pt x="34112" y="6650"/>
                  </a:lnTo>
                  <a:lnTo>
                    <a:pt x="32901" y="8273"/>
                  </a:lnTo>
                  <a:lnTo>
                    <a:pt x="31556" y="12335"/>
                  </a:lnTo>
                  <a:lnTo>
                    <a:pt x="30621" y="24328"/>
                  </a:lnTo>
                  <a:lnTo>
                    <a:pt x="32801" y="29348"/>
                  </a:lnTo>
                  <a:lnTo>
                    <a:pt x="59965" y="65307"/>
                  </a:lnTo>
                  <a:lnTo>
                    <a:pt x="94070" y="100447"/>
                  </a:lnTo>
                  <a:lnTo>
                    <a:pt x="123621" y="136140"/>
                  </a:lnTo>
                  <a:lnTo>
                    <a:pt x="141097" y="168791"/>
                  </a:lnTo>
                  <a:lnTo>
                    <a:pt x="144294" y="194373"/>
                  </a:lnTo>
                  <a:lnTo>
                    <a:pt x="142307" y="202291"/>
                  </a:lnTo>
                  <a:lnTo>
                    <a:pt x="140591" y="205587"/>
                  </a:lnTo>
                  <a:lnTo>
                    <a:pt x="138601" y="207785"/>
                  </a:lnTo>
                  <a:lnTo>
                    <a:pt x="134131" y="210227"/>
                  </a:lnTo>
                  <a:lnTo>
                    <a:pt x="98842" y="212104"/>
                  </a:lnTo>
                  <a:lnTo>
                    <a:pt x="81497" y="209900"/>
                  </a:lnTo>
                  <a:lnTo>
                    <a:pt x="46184" y="198998"/>
                  </a:lnTo>
                  <a:lnTo>
                    <a:pt x="30617" y="195292"/>
                  </a:lnTo>
                  <a:lnTo>
                    <a:pt x="17538" y="188832"/>
                  </a:lnTo>
                  <a:lnTo>
                    <a:pt x="11181" y="184870"/>
                  </a:lnTo>
                  <a:lnTo>
                    <a:pt x="0" y="18170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292"/>
            <p:cNvSpPr/>
            <p:nvPr/>
          </p:nvSpPr>
          <p:spPr>
            <a:xfrm>
              <a:off x="7139967" y="4754880"/>
              <a:ext cx="167156" cy="166121"/>
            </a:xfrm>
            <a:custGeom>
              <a:avLst/>
              <a:gdLst/>
              <a:ahLst/>
              <a:cxnLst/>
              <a:rect l="0" t="0" r="0" b="0"/>
              <a:pathLst>
                <a:path w="167156" h="166121">
                  <a:moveTo>
                    <a:pt x="7593" y="0"/>
                  </a:moveTo>
                  <a:lnTo>
                    <a:pt x="7593" y="4045"/>
                  </a:lnTo>
                  <a:lnTo>
                    <a:pt x="5334" y="8288"/>
                  </a:lnTo>
                  <a:lnTo>
                    <a:pt x="2356" y="12997"/>
                  </a:lnTo>
                  <a:lnTo>
                    <a:pt x="443" y="22918"/>
                  </a:lnTo>
                  <a:lnTo>
                    <a:pt x="0" y="57810"/>
                  </a:lnTo>
                  <a:lnTo>
                    <a:pt x="825" y="78619"/>
                  </a:lnTo>
                  <a:lnTo>
                    <a:pt x="12970" y="114446"/>
                  </a:lnTo>
                  <a:lnTo>
                    <a:pt x="22891" y="134429"/>
                  </a:lnTo>
                  <a:lnTo>
                    <a:pt x="28785" y="141026"/>
                  </a:lnTo>
                  <a:lnTo>
                    <a:pt x="66145" y="162512"/>
                  </a:lnTo>
                  <a:lnTo>
                    <a:pt x="81292" y="166120"/>
                  </a:lnTo>
                  <a:lnTo>
                    <a:pt x="118297" y="160945"/>
                  </a:lnTo>
                  <a:lnTo>
                    <a:pt x="129043" y="155916"/>
                  </a:lnTo>
                  <a:lnTo>
                    <a:pt x="138618" y="148035"/>
                  </a:lnTo>
                  <a:lnTo>
                    <a:pt x="154439" y="124219"/>
                  </a:lnTo>
                  <a:lnTo>
                    <a:pt x="164132" y="98855"/>
                  </a:lnTo>
                  <a:lnTo>
                    <a:pt x="167155" y="71427"/>
                  </a:lnTo>
                  <a:lnTo>
                    <a:pt x="159826" y="36424"/>
                  </a:lnTo>
                  <a:lnTo>
                    <a:pt x="154111" y="26408"/>
                  </a:lnTo>
                  <a:lnTo>
                    <a:pt x="142107" y="12832"/>
                  </a:lnTo>
                  <a:lnTo>
                    <a:pt x="137085" y="9936"/>
                  </a:lnTo>
                  <a:lnTo>
                    <a:pt x="134561" y="9164"/>
                  </a:lnTo>
                  <a:lnTo>
                    <a:pt x="132878" y="7802"/>
                  </a:lnTo>
                  <a:lnTo>
                    <a:pt x="129513"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293"/>
            <p:cNvSpPr/>
            <p:nvPr/>
          </p:nvSpPr>
          <p:spPr>
            <a:xfrm>
              <a:off x="6935838" y="4587240"/>
              <a:ext cx="135523" cy="403861"/>
            </a:xfrm>
            <a:custGeom>
              <a:avLst/>
              <a:gdLst/>
              <a:ahLst/>
              <a:cxnLst/>
              <a:rect l="0" t="0" r="0" b="0"/>
              <a:pathLst>
                <a:path w="135523" h="403861">
                  <a:moveTo>
                    <a:pt x="135522" y="0"/>
                  </a:moveTo>
                  <a:lnTo>
                    <a:pt x="131476" y="0"/>
                  </a:lnTo>
                  <a:lnTo>
                    <a:pt x="120870" y="4045"/>
                  </a:lnTo>
                  <a:lnTo>
                    <a:pt x="88125" y="28518"/>
                  </a:lnTo>
                  <a:lnTo>
                    <a:pt x="59769" y="61704"/>
                  </a:lnTo>
                  <a:lnTo>
                    <a:pt x="39091" y="95632"/>
                  </a:lnTo>
                  <a:lnTo>
                    <a:pt x="23788" y="124949"/>
                  </a:lnTo>
                  <a:lnTo>
                    <a:pt x="12575" y="155085"/>
                  </a:lnTo>
                  <a:lnTo>
                    <a:pt x="3890" y="185462"/>
                  </a:lnTo>
                  <a:lnTo>
                    <a:pt x="0" y="215912"/>
                  </a:lnTo>
                  <a:lnTo>
                    <a:pt x="2892" y="246383"/>
                  </a:lnTo>
                  <a:lnTo>
                    <a:pt x="9111" y="276861"/>
                  </a:lnTo>
                  <a:lnTo>
                    <a:pt x="16316" y="307340"/>
                  </a:lnTo>
                  <a:lnTo>
                    <a:pt x="32420" y="341896"/>
                  </a:lnTo>
                  <a:lnTo>
                    <a:pt x="56715" y="377211"/>
                  </a:lnTo>
                  <a:lnTo>
                    <a:pt x="71061" y="390696"/>
                  </a:lnTo>
                  <a:lnTo>
                    <a:pt x="93720" y="401008"/>
                  </a:lnTo>
                  <a:lnTo>
                    <a:pt x="127901" y="40386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SMARTInkShape-Group40"/>
          <p:cNvGrpSpPr/>
          <p:nvPr/>
        </p:nvGrpSpPr>
        <p:grpSpPr>
          <a:xfrm>
            <a:off x="6920500" y="5250273"/>
            <a:ext cx="1794565" cy="426628"/>
            <a:chOff x="6920500" y="5250273"/>
            <a:chExt cx="1794565" cy="426628"/>
          </a:xfrm>
        </p:grpSpPr>
        <p:sp>
          <p:nvSpPr>
            <p:cNvPr id="10" name="SMARTInkShape-294"/>
            <p:cNvSpPr/>
            <p:nvPr/>
          </p:nvSpPr>
          <p:spPr>
            <a:xfrm>
              <a:off x="8580119" y="5326380"/>
              <a:ext cx="134946" cy="350521"/>
            </a:xfrm>
            <a:custGeom>
              <a:avLst/>
              <a:gdLst/>
              <a:ahLst/>
              <a:cxnLst/>
              <a:rect l="0" t="0" r="0" b="0"/>
              <a:pathLst>
                <a:path w="134946" h="350521">
                  <a:moveTo>
                    <a:pt x="0" y="0"/>
                  </a:moveTo>
                  <a:lnTo>
                    <a:pt x="4046" y="0"/>
                  </a:lnTo>
                  <a:lnTo>
                    <a:pt x="8290" y="2257"/>
                  </a:lnTo>
                  <a:lnTo>
                    <a:pt x="29485" y="21957"/>
                  </a:lnTo>
                  <a:lnTo>
                    <a:pt x="49412" y="53130"/>
                  </a:lnTo>
                  <a:lnTo>
                    <a:pt x="68828" y="81970"/>
                  </a:lnTo>
                  <a:lnTo>
                    <a:pt x="86527" y="112811"/>
                  </a:lnTo>
                  <a:lnTo>
                    <a:pt x="106636" y="147537"/>
                  </a:lnTo>
                  <a:lnTo>
                    <a:pt x="122849" y="180498"/>
                  </a:lnTo>
                  <a:lnTo>
                    <a:pt x="132543" y="215853"/>
                  </a:lnTo>
                  <a:lnTo>
                    <a:pt x="134945" y="247306"/>
                  </a:lnTo>
                  <a:lnTo>
                    <a:pt x="128602" y="281119"/>
                  </a:lnTo>
                  <a:lnTo>
                    <a:pt x="119384" y="304556"/>
                  </a:lnTo>
                  <a:lnTo>
                    <a:pt x="109787" y="319085"/>
                  </a:lnTo>
                  <a:lnTo>
                    <a:pt x="76200" y="35052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295"/>
            <p:cNvSpPr/>
            <p:nvPr/>
          </p:nvSpPr>
          <p:spPr>
            <a:xfrm>
              <a:off x="8374960" y="5449460"/>
              <a:ext cx="151821" cy="158860"/>
            </a:xfrm>
            <a:custGeom>
              <a:avLst/>
              <a:gdLst/>
              <a:ahLst/>
              <a:cxnLst/>
              <a:rect l="0" t="0" r="0" b="0"/>
              <a:pathLst>
                <a:path w="151821" h="158860">
                  <a:moveTo>
                    <a:pt x="113720" y="21700"/>
                  </a:moveTo>
                  <a:lnTo>
                    <a:pt x="113720" y="17655"/>
                  </a:lnTo>
                  <a:lnTo>
                    <a:pt x="112873" y="16463"/>
                  </a:lnTo>
                  <a:lnTo>
                    <a:pt x="111462" y="15668"/>
                  </a:lnTo>
                  <a:lnTo>
                    <a:pt x="109674" y="15139"/>
                  </a:lnTo>
                  <a:lnTo>
                    <a:pt x="108483" y="13939"/>
                  </a:lnTo>
                  <a:lnTo>
                    <a:pt x="107158" y="10348"/>
                  </a:lnTo>
                  <a:lnTo>
                    <a:pt x="105959" y="9052"/>
                  </a:lnTo>
                  <a:lnTo>
                    <a:pt x="84671" y="580"/>
                  </a:lnTo>
                  <a:lnTo>
                    <a:pt x="81654" y="0"/>
                  </a:lnTo>
                  <a:lnTo>
                    <a:pt x="59408" y="5152"/>
                  </a:lnTo>
                  <a:lnTo>
                    <a:pt x="27497" y="20114"/>
                  </a:lnTo>
                  <a:lnTo>
                    <a:pt x="6023" y="38435"/>
                  </a:lnTo>
                  <a:lnTo>
                    <a:pt x="2355" y="46353"/>
                  </a:lnTo>
                  <a:lnTo>
                    <a:pt x="0" y="61188"/>
                  </a:lnTo>
                  <a:lnTo>
                    <a:pt x="1934" y="66908"/>
                  </a:lnTo>
                  <a:lnTo>
                    <a:pt x="4771" y="72272"/>
                  </a:lnTo>
                  <a:lnTo>
                    <a:pt x="6032" y="77478"/>
                  </a:lnTo>
                  <a:lnTo>
                    <a:pt x="8061" y="79206"/>
                  </a:lnTo>
                  <a:lnTo>
                    <a:pt x="18161" y="81636"/>
                  </a:lnTo>
                  <a:lnTo>
                    <a:pt x="32232" y="82524"/>
                  </a:lnTo>
                  <a:lnTo>
                    <a:pt x="37427" y="80342"/>
                  </a:lnTo>
                  <a:lnTo>
                    <a:pt x="42558" y="77396"/>
                  </a:lnTo>
                  <a:lnTo>
                    <a:pt x="47662" y="76087"/>
                  </a:lnTo>
                  <a:lnTo>
                    <a:pt x="52751" y="70989"/>
                  </a:lnTo>
                  <a:lnTo>
                    <a:pt x="58682" y="63926"/>
                  </a:lnTo>
                  <a:lnTo>
                    <a:pt x="90719" y="37073"/>
                  </a:lnTo>
                  <a:lnTo>
                    <a:pt x="91703" y="58196"/>
                  </a:lnTo>
                  <a:lnTo>
                    <a:pt x="96891" y="75726"/>
                  </a:lnTo>
                  <a:lnTo>
                    <a:pt x="100266" y="90483"/>
                  </a:lnTo>
                  <a:lnTo>
                    <a:pt x="105200" y="100530"/>
                  </a:lnTo>
                  <a:lnTo>
                    <a:pt x="131216" y="137037"/>
                  </a:lnTo>
                  <a:lnTo>
                    <a:pt x="140757" y="148403"/>
                  </a:lnTo>
                  <a:lnTo>
                    <a:pt x="142670" y="153647"/>
                  </a:lnTo>
                  <a:lnTo>
                    <a:pt x="144026" y="155385"/>
                  </a:lnTo>
                  <a:lnTo>
                    <a:pt x="151820" y="15885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296"/>
            <p:cNvSpPr/>
            <p:nvPr/>
          </p:nvSpPr>
          <p:spPr>
            <a:xfrm>
              <a:off x="8351519" y="5334000"/>
              <a:ext cx="7621" cy="15240"/>
            </a:xfrm>
            <a:custGeom>
              <a:avLst/>
              <a:gdLst/>
              <a:ahLst/>
              <a:cxnLst/>
              <a:rect l="0" t="0" r="0" b="0"/>
              <a:pathLst>
                <a:path w="7621" h="15240">
                  <a:moveTo>
                    <a:pt x="7620" y="0"/>
                  </a:moveTo>
                  <a:lnTo>
                    <a:pt x="7620" y="4045"/>
                  </a:lnTo>
                  <a:lnTo>
                    <a:pt x="5363" y="8289"/>
                  </a:lnTo>
                  <a:lnTo>
                    <a:pt x="0" y="1523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297"/>
            <p:cNvSpPr/>
            <p:nvPr/>
          </p:nvSpPr>
          <p:spPr>
            <a:xfrm>
              <a:off x="8282939" y="5417819"/>
              <a:ext cx="38101" cy="114155"/>
            </a:xfrm>
            <a:custGeom>
              <a:avLst/>
              <a:gdLst/>
              <a:ahLst/>
              <a:cxnLst/>
              <a:rect l="0" t="0" r="0" b="0"/>
              <a:pathLst>
                <a:path w="38101" h="114155">
                  <a:moveTo>
                    <a:pt x="38100" y="0"/>
                  </a:moveTo>
                  <a:lnTo>
                    <a:pt x="38100" y="4046"/>
                  </a:lnTo>
                  <a:lnTo>
                    <a:pt x="35843" y="8290"/>
                  </a:lnTo>
                  <a:lnTo>
                    <a:pt x="32863" y="12998"/>
                  </a:lnTo>
                  <a:lnTo>
                    <a:pt x="24012" y="50199"/>
                  </a:lnTo>
                  <a:lnTo>
                    <a:pt x="12356" y="87789"/>
                  </a:lnTo>
                  <a:lnTo>
                    <a:pt x="5986" y="105865"/>
                  </a:lnTo>
                  <a:lnTo>
                    <a:pt x="105" y="114154"/>
                  </a:lnTo>
                  <a:lnTo>
                    <a:pt x="0" y="10668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298"/>
            <p:cNvSpPr/>
            <p:nvPr/>
          </p:nvSpPr>
          <p:spPr>
            <a:xfrm>
              <a:off x="7963698" y="5402620"/>
              <a:ext cx="243042" cy="143445"/>
            </a:xfrm>
            <a:custGeom>
              <a:avLst/>
              <a:gdLst/>
              <a:ahLst/>
              <a:cxnLst/>
              <a:rect l="0" t="0" r="0" b="0"/>
              <a:pathLst>
                <a:path w="243042" h="143445">
                  <a:moveTo>
                    <a:pt x="6821" y="76160"/>
                  </a:moveTo>
                  <a:lnTo>
                    <a:pt x="10867" y="76160"/>
                  </a:lnTo>
                  <a:lnTo>
                    <a:pt x="12058" y="77006"/>
                  </a:lnTo>
                  <a:lnTo>
                    <a:pt x="12853" y="78417"/>
                  </a:lnTo>
                  <a:lnTo>
                    <a:pt x="13383" y="80205"/>
                  </a:lnTo>
                  <a:lnTo>
                    <a:pt x="15429" y="81397"/>
                  </a:lnTo>
                  <a:lnTo>
                    <a:pt x="35561" y="83466"/>
                  </a:lnTo>
                  <a:lnTo>
                    <a:pt x="64301" y="82914"/>
                  </a:lnTo>
                  <a:lnTo>
                    <a:pt x="82555" y="77690"/>
                  </a:lnTo>
                  <a:lnTo>
                    <a:pt x="90716" y="73171"/>
                  </a:lnTo>
                  <a:lnTo>
                    <a:pt x="108205" y="51779"/>
                  </a:lnTo>
                  <a:lnTo>
                    <a:pt x="111147" y="46132"/>
                  </a:lnTo>
                  <a:lnTo>
                    <a:pt x="113191" y="33039"/>
                  </a:lnTo>
                  <a:lnTo>
                    <a:pt x="113364" y="27926"/>
                  </a:lnTo>
                  <a:lnTo>
                    <a:pt x="111182" y="22831"/>
                  </a:lnTo>
                  <a:lnTo>
                    <a:pt x="109415" y="20287"/>
                  </a:lnTo>
                  <a:lnTo>
                    <a:pt x="105194" y="17461"/>
                  </a:lnTo>
                  <a:lnTo>
                    <a:pt x="102884" y="16707"/>
                  </a:lnTo>
                  <a:lnTo>
                    <a:pt x="95800" y="18127"/>
                  </a:lnTo>
                  <a:lnTo>
                    <a:pt x="62557" y="33151"/>
                  </a:lnTo>
                  <a:lnTo>
                    <a:pt x="37282" y="47960"/>
                  </a:lnTo>
                  <a:lnTo>
                    <a:pt x="24314" y="61595"/>
                  </a:lnTo>
                  <a:lnTo>
                    <a:pt x="17136" y="70533"/>
                  </a:lnTo>
                  <a:lnTo>
                    <a:pt x="5268" y="81172"/>
                  </a:lnTo>
                  <a:lnTo>
                    <a:pt x="1897" y="89958"/>
                  </a:lnTo>
                  <a:lnTo>
                    <a:pt x="0" y="104425"/>
                  </a:lnTo>
                  <a:lnTo>
                    <a:pt x="1814" y="112146"/>
                  </a:lnTo>
                  <a:lnTo>
                    <a:pt x="9878" y="128047"/>
                  </a:lnTo>
                  <a:lnTo>
                    <a:pt x="13092" y="131071"/>
                  </a:lnTo>
                  <a:lnTo>
                    <a:pt x="35253" y="140368"/>
                  </a:lnTo>
                  <a:lnTo>
                    <a:pt x="54192" y="143444"/>
                  </a:lnTo>
                  <a:lnTo>
                    <a:pt x="87801" y="138065"/>
                  </a:lnTo>
                  <a:lnTo>
                    <a:pt x="98127" y="133024"/>
                  </a:lnTo>
                  <a:lnTo>
                    <a:pt x="133813" y="107880"/>
                  </a:lnTo>
                  <a:lnTo>
                    <a:pt x="164213" y="79612"/>
                  </a:lnTo>
                  <a:lnTo>
                    <a:pt x="174329" y="76200"/>
                  </a:lnTo>
                  <a:lnTo>
                    <a:pt x="174450" y="86769"/>
                  </a:lnTo>
                  <a:lnTo>
                    <a:pt x="172199" y="91599"/>
                  </a:lnTo>
                  <a:lnTo>
                    <a:pt x="170413" y="94073"/>
                  </a:lnTo>
                  <a:lnTo>
                    <a:pt x="159989" y="126752"/>
                  </a:lnTo>
                  <a:lnTo>
                    <a:pt x="159230" y="136985"/>
                  </a:lnTo>
                  <a:lnTo>
                    <a:pt x="158375" y="102368"/>
                  </a:lnTo>
                  <a:lnTo>
                    <a:pt x="154832" y="82514"/>
                  </a:lnTo>
                  <a:lnTo>
                    <a:pt x="158476" y="49558"/>
                  </a:lnTo>
                  <a:lnTo>
                    <a:pt x="163046" y="33376"/>
                  </a:lnTo>
                  <a:lnTo>
                    <a:pt x="172175" y="18821"/>
                  </a:lnTo>
                  <a:lnTo>
                    <a:pt x="184655" y="5182"/>
                  </a:lnTo>
                  <a:lnTo>
                    <a:pt x="191973" y="2281"/>
                  </a:lnTo>
                  <a:lnTo>
                    <a:pt x="229189" y="0"/>
                  </a:lnTo>
                  <a:lnTo>
                    <a:pt x="234910" y="2235"/>
                  </a:lnTo>
                  <a:lnTo>
                    <a:pt x="243041" y="758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299"/>
            <p:cNvSpPr/>
            <p:nvPr/>
          </p:nvSpPr>
          <p:spPr>
            <a:xfrm>
              <a:off x="7787639" y="5425439"/>
              <a:ext cx="99062" cy="15242"/>
            </a:xfrm>
            <a:custGeom>
              <a:avLst/>
              <a:gdLst/>
              <a:ahLst/>
              <a:cxnLst/>
              <a:rect l="0" t="0" r="0" b="0"/>
              <a:pathLst>
                <a:path w="99062" h="15242">
                  <a:moveTo>
                    <a:pt x="0" y="0"/>
                  </a:moveTo>
                  <a:lnTo>
                    <a:pt x="0" y="4045"/>
                  </a:lnTo>
                  <a:lnTo>
                    <a:pt x="847" y="5237"/>
                  </a:lnTo>
                  <a:lnTo>
                    <a:pt x="2259" y="6032"/>
                  </a:lnTo>
                  <a:lnTo>
                    <a:pt x="32564" y="14088"/>
                  </a:lnTo>
                  <a:lnTo>
                    <a:pt x="65763" y="15013"/>
                  </a:lnTo>
                  <a:lnTo>
                    <a:pt x="99061" y="1524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300"/>
            <p:cNvSpPr/>
            <p:nvPr/>
          </p:nvSpPr>
          <p:spPr>
            <a:xfrm>
              <a:off x="7833360" y="5326380"/>
              <a:ext cx="53341" cy="236221"/>
            </a:xfrm>
            <a:custGeom>
              <a:avLst/>
              <a:gdLst/>
              <a:ahLst/>
              <a:cxnLst/>
              <a:rect l="0" t="0" r="0" b="0"/>
              <a:pathLst>
                <a:path w="53341" h="236221">
                  <a:moveTo>
                    <a:pt x="53340" y="0"/>
                  </a:moveTo>
                  <a:lnTo>
                    <a:pt x="49295" y="0"/>
                  </a:lnTo>
                  <a:lnTo>
                    <a:pt x="48103" y="846"/>
                  </a:lnTo>
                  <a:lnTo>
                    <a:pt x="47308" y="2257"/>
                  </a:lnTo>
                  <a:lnTo>
                    <a:pt x="46033" y="10605"/>
                  </a:lnTo>
                  <a:lnTo>
                    <a:pt x="43473" y="48193"/>
                  </a:lnTo>
                  <a:lnTo>
                    <a:pt x="35116" y="80733"/>
                  </a:lnTo>
                  <a:lnTo>
                    <a:pt x="27808" y="109810"/>
                  </a:lnTo>
                  <a:lnTo>
                    <a:pt x="22144" y="143893"/>
                  </a:lnTo>
                  <a:lnTo>
                    <a:pt x="9866" y="178718"/>
                  </a:lnTo>
                  <a:lnTo>
                    <a:pt x="837" y="214958"/>
                  </a:lnTo>
                  <a:lnTo>
                    <a:pt x="0" y="23622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301"/>
            <p:cNvSpPr/>
            <p:nvPr/>
          </p:nvSpPr>
          <p:spPr>
            <a:xfrm>
              <a:off x="7628841" y="5471160"/>
              <a:ext cx="97840" cy="106680"/>
            </a:xfrm>
            <a:custGeom>
              <a:avLst/>
              <a:gdLst/>
              <a:ahLst/>
              <a:cxnLst/>
              <a:rect l="0" t="0" r="0" b="0"/>
              <a:pathLst>
                <a:path w="97840" h="106680">
                  <a:moveTo>
                    <a:pt x="82598" y="0"/>
                  </a:moveTo>
                  <a:lnTo>
                    <a:pt x="45521" y="0"/>
                  </a:lnTo>
                  <a:lnTo>
                    <a:pt x="41794" y="1693"/>
                  </a:lnTo>
                  <a:lnTo>
                    <a:pt x="15746" y="24845"/>
                  </a:lnTo>
                  <a:lnTo>
                    <a:pt x="10553" y="33902"/>
                  </a:lnTo>
                  <a:lnTo>
                    <a:pt x="4962" y="51256"/>
                  </a:lnTo>
                  <a:lnTo>
                    <a:pt x="2900" y="54491"/>
                  </a:lnTo>
                  <a:lnTo>
                    <a:pt x="0" y="67133"/>
                  </a:lnTo>
                  <a:lnTo>
                    <a:pt x="1579" y="74428"/>
                  </a:lnTo>
                  <a:lnTo>
                    <a:pt x="9491" y="86010"/>
                  </a:lnTo>
                  <a:lnTo>
                    <a:pt x="20054" y="96450"/>
                  </a:lnTo>
                  <a:lnTo>
                    <a:pt x="32834" y="103272"/>
                  </a:lnTo>
                  <a:lnTo>
                    <a:pt x="69677" y="106480"/>
                  </a:lnTo>
                  <a:lnTo>
                    <a:pt x="97839" y="10667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302"/>
            <p:cNvSpPr/>
            <p:nvPr/>
          </p:nvSpPr>
          <p:spPr>
            <a:xfrm>
              <a:off x="7408590" y="5455928"/>
              <a:ext cx="173311" cy="137153"/>
            </a:xfrm>
            <a:custGeom>
              <a:avLst/>
              <a:gdLst/>
              <a:ahLst/>
              <a:cxnLst/>
              <a:rect l="0" t="0" r="0" b="0"/>
              <a:pathLst>
                <a:path w="173311" h="137153">
                  <a:moveTo>
                    <a:pt x="104729" y="7611"/>
                  </a:moveTo>
                  <a:lnTo>
                    <a:pt x="104729" y="3566"/>
                  </a:lnTo>
                  <a:lnTo>
                    <a:pt x="105576" y="2375"/>
                  </a:lnTo>
                  <a:lnTo>
                    <a:pt x="106987" y="1580"/>
                  </a:lnTo>
                  <a:lnTo>
                    <a:pt x="108775" y="1051"/>
                  </a:lnTo>
                  <a:lnTo>
                    <a:pt x="109120" y="698"/>
                  </a:lnTo>
                  <a:lnTo>
                    <a:pt x="108503" y="462"/>
                  </a:lnTo>
                  <a:lnTo>
                    <a:pt x="87628" y="0"/>
                  </a:lnTo>
                  <a:lnTo>
                    <a:pt x="75485" y="4039"/>
                  </a:lnTo>
                  <a:lnTo>
                    <a:pt x="41153" y="33397"/>
                  </a:lnTo>
                  <a:lnTo>
                    <a:pt x="7923" y="68594"/>
                  </a:lnTo>
                  <a:lnTo>
                    <a:pt x="2438" y="78742"/>
                  </a:lnTo>
                  <a:lnTo>
                    <a:pt x="0" y="88896"/>
                  </a:lnTo>
                  <a:lnTo>
                    <a:pt x="1174" y="96795"/>
                  </a:lnTo>
                  <a:lnTo>
                    <a:pt x="4337" y="106003"/>
                  </a:lnTo>
                  <a:lnTo>
                    <a:pt x="4782" y="108766"/>
                  </a:lnTo>
                  <a:lnTo>
                    <a:pt x="5924" y="110608"/>
                  </a:lnTo>
                  <a:lnTo>
                    <a:pt x="7532" y="111836"/>
                  </a:lnTo>
                  <a:lnTo>
                    <a:pt x="12424" y="113200"/>
                  </a:lnTo>
                  <a:lnTo>
                    <a:pt x="20243" y="113807"/>
                  </a:lnTo>
                  <a:lnTo>
                    <a:pt x="27104" y="111818"/>
                  </a:lnTo>
                  <a:lnTo>
                    <a:pt x="64532" y="91367"/>
                  </a:lnTo>
                  <a:lnTo>
                    <a:pt x="99299" y="58724"/>
                  </a:lnTo>
                  <a:lnTo>
                    <a:pt x="102316" y="53471"/>
                  </a:lnTo>
                  <a:lnTo>
                    <a:pt x="104687" y="45846"/>
                  </a:lnTo>
                  <a:lnTo>
                    <a:pt x="105576" y="71359"/>
                  </a:lnTo>
                  <a:lnTo>
                    <a:pt x="125137" y="108603"/>
                  </a:lnTo>
                  <a:lnTo>
                    <a:pt x="130169" y="115432"/>
                  </a:lnTo>
                  <a:lnTo>
                    <a:pt x="151123" y="129347"/>
                  </a:lnTo>
                  <a:lnTo>
                    <a:pt x="163632" y="134840"/>
                  </a:lnTo>
                  <a:lnTo>
                    <a:pt x="173310" y="137152"/>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303"/>
            <p:cNvSpPr/>
            <p:nvPr/>
          </p:nvSpPr>
          <p:spPr>
            <a:xfrm>
              <a:off x="7178039" y="5311139"/>
              <a:ext cx="167156" cy="258717"/>
            </a:xfrm>
            <a:custGeom>
              <a:avLst/>
              <a:gdLst/>
              <a:ahLst/>
              <a:cxnLst/>
              <a:rect l="0" t="0" r="0" b="0"/>
              <a:pathLst>
                <a:path w="167156" h="258717">
                  <a:moveTo>
                    <a:pt x="15241" y="0"/>
                  </a:moveTo>
                  <a:lnTo>
                    <a:pt x="8679" y="6561"/>
                  </a:lnTo>
                  <a:lnTo>
                    <a:pt x="3293" y="27486"/>
                  </a:lnTo>
                  <a:lnTo>
                    <a:pt x="6883" y="61570"/>
                  </a:lnTo>
                  <a:lnTo>
                    <a:pt x="7475" y="92407"/>
                  </a:lnTo>
                  <a:lnTo>
                    <a:pt x="7592" y="127976"/>
                  </a:lnTo>
                  <a:lnTo>
                    <a:pt x="7615" y="159711"/>
                  </a:lnTo>
                  <a:lnTo>
                    <a:pt x="1589" y="195822"/>
                  </a:lnTo>
                  <a:lnTo>
                    <a:pt x="6" y="232659"/>
                  </a:lnTo>
                  <a:lnTo>
                    <a:pt x="847" y="202646"/>
                  </a:lnTo>
                  <a:lnTo>
                    <a:pt x="13867" y="166584"/>
                  </a:lnTo>
                  <a:lnTo>
                    <a:pt x="18879" y="153875"/>
                  </a:lnTo>
                  <a:lnTo>
                    <a:pt x="25606" y="146565"/>
                  </a:lnTo>
                  <a:lnTo>
                    <a:pt x="43723" y="134973"/>
                  </a:lnTo>
                  <a:lnTo>
                    <a:pt x="58582" y="131150"/>
                  </a:lnTo>
                  <a:lnTo>
                    <a:pt x="79619" y="130705"/>
                  </a:lnTo>
                  <a:lnTo>
                    <a:pt x="110706" y="140188"/>
                  </a:lnTo>
                  <a:lnTo>
                    <a:pt x="146413" y="165269"/>
                  </a:lnTo>
                  <a:lnTo>
                    <a:pt x="162106" y="188317"/>
                  </a:lnTo>
                  <a:lnTo>
                    <a:pt x="166001" y="203306"/>
                  </a:lnTo>
                  <a:lnTo>
                    <a:pt x="167155" y="218472"/>
                  </a:lnTo>
                  <a:lnTo>
                    <a:pt x="163451" y="233690"/>
                  </a:lnTo>
                  <a:lnTo>
                    <a:pt x="157030" y="241587"/>
                  </a:lnTo>
                  <a:lnTo>
                    <a:pt x="149378" y="247072"/>
                  </a:lnTo>
                  <a:lnTo>
                    <a:pt x="120941" y="256312"/>
                  </a:lnTo>
                  <a:lnTo>
                    <a:pt x="90141" y="258716"/>
                  </a:lnTo>
                  <a:lnTo>
                    <a:pt x="55428" y="253001"/>
                  </a:lnTo>
                  <a:lnTo>
                    <a:pt x="38718" y="249659"/>
                  </a:lnTo>
                  <a:lnTo>
                    <a:pt x="13629" y="238523"/>
                  </a:lnTo>
                  <a:lnTo>
                    <a:pt x="0" y="2286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304"/>
            <p:cNvSpPr/>
            <p:nvPr/>
          </p:nvSpPr>
          <p:spPr>
            <a:xfrm>
              <a:off x="6920500" y="5250273"/>
              <a:ext cx="166101" cy="342808"/>
            </a:xfrm>
            <a:custGeom>
              <a:avLst/>
              <a:gdLst/>
              <a:ahLst/>
              <a:cxnLst/>
              <a:rect l="0" t="0" r="0" b="0"/>
              <a:pathLst>
                <a:path w="166101" h="342808">
                  <a:moveTo>
                    <a:pt x="67039" y="7527"/>
                  </a:moveTo>
                  <a:lnTo>
                    <a:pt x="67039" y="0"/>
                  </a:lnTo>
                  <a:lnTo>
                    <a:pt x="62994" y="3979"/>
                  </a:lnTo>
                  <a:lnTo>
                    <a:pt x="61007" y="8208"/>
                  </a:lnTo>
                  <a:lnTo>
                    <a:pt x="55688" y="21866"/>
                  </a:lnTo>
                  <a:lnTo>
                    <a:pt x="26879" y="56729"/>
                  </a:lnTo>
                  <a:lnTo>
                    <a:pt x="14296" y="86672"/>
                  </a:lnTo>
                  <a:lnTo>
                    <a:pt x="3657" y="120903"/>
                  </a:lnTo>
                  <a:lnTo>
                    <a:pt x="0" y="148458"/>
                  </a:lnTo>
                  <a:lnTo>
                    <a:pt x="4847" y="182026"/>
                  </a:lnTo>
                  <a:lnTo>
                    <a:pt x="13958" y="215374"/>
                  </a:lnTo>
                  <a:lnTo>
                    <a:pt x="23654" y="242113"/>
                  </a:lnTo>
                  <a:lnTo>
                    <a:pt x="47026" y="276395"/>
                  </a:lnTo>
                  <a:lnTo>
                    <a:pt x="69358" y="302877"/>
                  </a:lnTo>
                  <a:lnTo>
                    <a:pt x="90586" y="317147"/>
                  </a:lnTo>
                  <a:lnTo>
                    <a:pt x="127243" y="332278"/>
                  </a:lnTo>
                  <a:lnTo>
                    <a:pt x="150208" y="340476"/>
                  </a:lnTo>
                  <a:lnTo>
                    <a:pt x="166100" y="342807"/>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1262</TotalTime>
  <Words>2645</Words>
  <Application>Microsoft Office PowerPoint</Application>
  <PresentationFormat>On-screen Show (4:3)</PresentationFormat>
  <Paragraphs>288</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Solstice</vt:lpstr>
      <vt:lpstr>Genetic Continuity</vt:lpstr>
      <vt:lpstr>Overview</vt:lpstr>
      <vt:lpstr>Heredity and Genes</vt:lpstr>
      <vt:lpstr>Heredity and Genes</vt:lpstr>
      <vt:lpstr>Methods of Reproduction</vt:lpstr>
      <vt:lpstr>Asexual Reproduction</vt:lpstr>
      <vt:lpstr>Sexual Reproduction</vt:lpstr>
      <vt:lpstr>Genetic Recombination</vt:lpstr>
      <vt:lpstr>Genetic Code</vt:lpstr>
      <vt:lpstr>DNA Structure</vt:lpstr>
      <vt:lpstr>DNA Structure</vt:lpstr>
      <vt:lpstr>Nitrogen Bases</vt:lpstr>
      <vt:lpstr>Bonds</vt:lpstr>
      <vt:lpstr>Genetic Code</vt:lpstr>
      <vt:lpstr>DNA Replication</vt:lpstr>
      <vt:lpstr>DNA Replication</vt:lpstr>
      <vt:lpstr>DNA Replication</vt:lpstr>
      <vt:lpstr>DNA Replication</vt:lpstr>
      <vt:lpstr>Errors</vt:lpstr>
      <vt:lpstr>DNA Damage and Repair</vt:lpstr>
      <vt:lpstr>DNA Damage and Repair</vt:lpstr>
      <vt:lpstr>DNA Expression</vt:lpstr>
      <vt:lpstr>Proteins and Cell Functioning</vt:lpstr>
      <vt:lpstr>Proteins and Cell Functioning</vt:lpstr>
      <vt:lpstr>Proteins and Cell Functioning</vt:lpstr>
      <vt:lpstr>The DNA-Protein Connection</vt:lpstr>
      <vt:lpstr>The DNA-Protein Connection</vt:lpstr>
      <vt:lpstr>Protein Synthesis</vt:lpstr>
      <vt:lpstr>RNA</vt:lpstr>
      <vt:lpstr>Transcription</vt:lpstr>
      <vt:lpstr>Codon</vt:lpstr>
      <vt:lpstr>Codon Chart</vt:lpstr>
      <vt:lpstr>Protein Synthesis</vt:lpstr>
      <vt:lpstr>Protein Synthesis</vt:lpstr>
      <vt:lpstr>Translation</vt:lpstr>
      <vt:lpstr>Mutations</vt:lpstr>
      <vt:lpstr>Mutations</vt:lpstr>
      <vt:lpstr>Mutations</vt:lpstr>
      <vt:lpstr>Mutations</vt:lpstr>
      <vt:lpstr>DNA and Individuality</vt:lpstr>
      <vt:lpstr>DNA and Individuality</vt:lpstr>
      <vt:lpstr>DNA and Individuality</vt:lpstr>
      <vt:lpstr>Genetic Engineering</vt:lpstr>
      <vt:lpstr>Genetic Engineering</vt:lpstr>
      <vt:lpstr>Gene Manipulation</vt:lpstr>
      <vt:lpstr>Gene Manipulation</vt:lpstr>
      <vt:lpstr>DNA Recombination</vt:lpstr>
      <vt:lpstr>Gene Manipulation</vt:lpstr>
      <vt:lpstr>Applications of Biotechnology</vt:lpstr>
      <vt:lpstr>Human Genome Project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Continuity</dc:title>
  <dc:creator>Jessica O'Mara</dc:creator>
  <cp:lastModifiedBy>Windows User</cp:lastModifiedBy>
  <cp:revision>43</cp:revision>
  <cp:lastPrinted>2012-07-25T00:51:40Z</cp:lastPrinted>
  <dcterms:created xsi:type="dcterms:W3CDTF">2014-11-30T18:25:27Z</dcterms:created>
  <dcterms:modified xsi:type="dcterms:W3CDTF">2015-12-14T17:03:23Z</dcterms:modified>
</cp:coreProperties>
</file>