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9" r:id="rId1"/>
  </p:sldMasterIdLst>
  <p:sldIdLst>
    <p:sldId id="257" r:id="rId2"/>
    <p:sldId id="258" r:id="rId3"/>
    <p:sldId id="259" r:id="rId4"/>
    <p:sldId id="305" r:id="rId5"/>
    <p:sldId id="260" r:id="rId6"/>
    <p:sldId id="304" r:id="rId7"/>
    <p:sldId id="261" r:id="rId8"/>
    <p:sldId id="262" r:id="rId9"/>
    <p:sldId id="306" r:id="rId10"/>
    <p:sldId id="263" r:id="rId11"/>
    <p:sldId id="264" r:id="rId12"/>
    <p:sldId id="265" r:id="rId13"/>
    <p:sldId id="307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308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9" r:id="rId43"/>
    <p:sldId id="300" r:id="rId44"/>
    <p:sldId id="312" r:id="rId45"/>
    <p:sldId id="301" r:id="rId46"/>
    <p:sldId id="313" r:id="rId47"/>
    <p:sldId id="302" r:id="rId48"/>
    <p:sldId id="314" r:id="rId49"/>
    <p:sldId id="309" r:id="rId50"/>
    <p:sldId id="293" r:id="rId51"/>
    <p:sldId id="315" r:id="rId52"/>
    <p:sldId id="294" r:id="rId53"/>
    <p:sldId id="310" r:id="rId54"/>
    <p:sldId id="311" r:id="rId55"/>
    <p:sldId id="295" r:id="rId56"/>
    <p:sldId id="296" r:id="rId57"/>
    <p:sldId id="297" r:id="rId58"/>
    <p:sldId id="298" r:id="rId59"/>
    <p:sldId id="317" r:id="rId60"/>
    <p:sldId id="316" r:id="rId61"/>
    <p:sldId id="319" r:id="rId62"/>
    <p:sldId id="318" r:id="rId63"/>
    <p:sldId id="320" r:id="rId64"/>
    <p:sldId id="303" r:id="rId65"/>
    <p:sldId id="321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E8E8-78A3-CC43-8389-5AD13BE23952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6213-B4C4-4C5C-8EAE-01416D175C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E8E8-78A3-CC43-8389-5AD13BE23952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1EAE-B320-5B45-8805-A55CB81C1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E8E8-78A3-CC43-8389-5AD13BE23952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1EAE-B320-5B45-8805-A55CB81C1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E8E8-78A3-CC43-8389-5AD13BE23952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1EAE-B320-5B45-8805-A55CB81C1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E8E8-78A3-CC43-8389-5AD13BE23952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1EAE-B320-5B45-8805-A55CB81C1E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E8E8-78A3-CC43-8389-5AD13BE23952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1EAE-B320-5B45-8805-A55CB81C1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E8E8-78A3-CC43-8389-5AD13BE23952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1EAE-B320-5B45-8805-A55CB81C1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E8E8-78A3-CC43-8389-5AD13BE23952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1EAE-B320-5B45-8805-A55CB81C1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E8E8-78A3-CC43-8389-5AD13BE23952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1EAE-B320-5B45-8805-A55CB81C1E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E8E8-78A3-CC43-8389-5AD13BE23952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1EAE-B320-5B45-8805-A55CB81C1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E8E8-78A3-CC43-8389-5AD13BE23952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1EAE-B320-5B45-8805-A55CB81C1E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672FE8E8-78A3-CC43-8389-5AD13BE23952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95A51EAE-B320-5B45-8805-A55CB81C1E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640364"/>
            <a:ext cx="6172200" cy="1894362"/>
          </a:xfrm>
        </p:spPr>
        <p:txBody>
          <a:bodyPr/>
          <a:lstStyle/>
          <a:p>
            <a:r>
              <a:rPr lang="en-US" dirty="0" smtClean="0"/>
              <a:t>Reproduction and Inheritance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865" y="1169997"/>
            <a:ext cx="3391135" cy="3470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567" y="0"/>
            <a:ext cx="4752730" cy="5241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586" y="5543550"/>
            <a:ext cx="3162300" cy="14097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Offspring combine genes inherited from each gamete</a:t>
            </a:r>
          </a:p>
          <a:p>
            <a:r>
              <a:rPr lang="en-US" dirty="0" smtClean="0"/>
              <a:t>An offspring gets only half of its DNA from each parent so it will not be identical to either</a:t>
            </a:r>
          </a:p>
          <a:p>
            <a:r>
              <a:rPr lang="en-US" dirty="0" smtClean="0"/>
              <a:t>Each offspring gets a unique combination of genes from the parents, each offspring is different from its siblings (brother or sisters)</a:t>
            </a:r>
            <a:endParaRPr lang="en-US" dirty="0"/>
          </a:p>
        </p:txBody>
      </p:sp>
      <p:grpSp>
        <p:nvGrpSpPr>
          <p:cNvPr id="7" name="SMARTInkShape-Group40"/>
          <p:cNvGrpSpPr/>
          <p:nvPr/>
        </p:nvGrpSpPr>
        <p:grpSpPr>
          <a:xfrm>
            <a:off x="1082039" y="2819400"/>
            <a:ext cx="700108" cy="274320"/>
            <a:chOff x="1082039" y="2819400"/>
            <a:chExt cx="700108" cy="274320"/>
          </a:xfrm>
        </p:grpSpPr>
        <p:sp>
          <p:nvSpPr>
            <p:cNvPr id="5" name="SMARTInkShape-141"/>
            <p:cNvSpPr/>
            <p:nvPr/>
          </p:nvSpPr>
          <p:spPr>
            <a:xfrm>
              <a:off x="1486043" y="2819400"/>
              <a:ext cx="296104" cy="274320"/>
            </a:xfrm>
            <a:custGeom>
              <a:avLst/>
              <a:gdLst/>
              <a:ahLst/>
              <a:cxnLst/>
              <a:rect l="0" t="0" r="0" b="0"/>
              <a:pathLst>
                <a:path w="296104" h="274320">
                  <a:moveTo>
                    <a:pt x="15097" y="0"/>
                  </a:moveTo>
                  <a:lnTo>
                    <a:pt x="15097" y="4045"/>
                  </a:lnTo>
                  <a:lnTo>
                    <a:pt x="14250" y="5236"/>
                  </a:lnTo>
                  <a:lnTo>
                    <a:pt x="12839" y="6031"/>
                  </a:lnTo>
                  <a:lnTo>
                    <a:pt x="11051" y="6560"/>
                  </a:lnTo>
                  <a:lnTo>
                    <a:pt x="9860" y="7760"/>
                  </a:lnTo>
                  <a:lnTo>
                    <a:pt x="8536" y="11351"/>
                  </a:lnTo>
                  <a:lnTo>
                    <a:pt x="2302" y="47090"/>
                  </a:lnTo>
                  <a:lnTo>
                    <a:pt x="340" y="80986"/>
                  </a:lnTo>
                  <a:lnTo>
                    <a:pt x="0" y="113460"/>
                  </a:lnTo>
                  <a:lnTo>
                    <a:pt x="2157" y="144531"/>
                  </a:lnTo>
                  <a:lnTo>
                    <a:pt x="5900" y="175186"/>
                  </a:lnTo>
                  <a:lnTo>
                    <a:pt x="7269" y="213036"/>
                  </a:lnTo>
                  <a:lnTo>
                    <a:pt x="7384" y="221118"/>
                  </a:lnTo>
                  <a:lnTo>
                    <a:pt x="9693" y="227532"/>
                  </a:lnTo>
                  <a:lnTo>
                    <a:pt x="14780" y="235711"/>
                  </a:lnTo>
                  <a:lnTo>
                    <a:pt x="15084" y="200808"/>
                  </a:lnTo>
                  <a:lnTo>
                    <a:pt x="15094" y="164125"/>
                  </a:lnTo>
                  <a:lnTo>
                    <a:pt x="15096" y="130286"/>
                  </a:lnTo>
                  <a:lnTo>
                    <a:pt x="19142" y="93448"/>
                  </a:lnTo>
                  <a:lnTo>
                    <a:pt x="21657" y="63812"/>
                  </a:lnTo>
                  <a:lnTo>
                    <a:pt x="28608" y="27751"/>
                  </a:lnTo>
                  <a:lnTo>
                    <a:pt x="29184" y="23580"/>
                  </a:lnTo>
                  <a:lnTo>
                    <a:pt x="30415" y="20800"/>
                  </a:lnTo>
                  <a:lnTo>
                    <a:pt x="32082" y="18947"/>
                  </a:lnTo>
                  <a:lnTo>
                    <a:pt x="36192" y="16887"/>
                  </a:lnTo>
                  <a:lnTo>
                    <a:pt x="59273" y="15336"/>
                  </a:lnTo>
                  <a:lnTo>
                    <a:pt x="92499" y="17506"/>
                  </a:lnTo>
                  <a:lnTo>
                    <a:pt x="130402" y="22155"/>
                  </a:lnTo>
                  <a:lnTo>
                    <a:pt x="165939" y="22720"/>
                  </a:lnTo>
                  <a:lnTo>
                    <a:pt x="201714" y="22832"/>
                  </a:lnTo>
                  <a:lnTo>
                    <a:pt x="235310" y="22854"/>
                  </a:lnTo>
                  <a:lnTo>
                    <a:pt x="270030" y="22859"/>
                  </a:lnTo>
                  <a:lnTo>
                    <a:pt x="286401" y="22859"/>
                  </a:lnTo>
                  <a:lnTo>
                    <a:pt x="289946" y="23706"/>
                  </a:lnTo>
                  <a:lnTo>
                    <a:pt x="292310" y="25117"/>
                  </a:lnTo>
                  <a:lnTo>
                    <a:pt x="296103" y="29420"/>
                  </a:lnTo>
                  <a:lnTo>
                    <a:pt x="261608" y="56423"/>
                  </a:lnTo>
                  <a:lnTo>
                    <a:pt x="224939" y="88474"/>
                  </a:lnTo>
                  <a:lnTo>
                    <a:pt x="191102" y="117466"/>
                  </a:lnTo>
                  <a:lnTo>
                    <a:pt x="154265" y="147505"/>
                  </a:lnTo>
                  <a:lnTo>
                    <a:pt x="120584" y="181900"/>
                  </a:lnTo>
                  <a:lnTo>
                    <a:pt x="85111" y="214857"/>
                  </a:lnTo>
                  <a:lnTo>
                    <a:pt x="48212" y="249403"/>
                  </a:lnTo>
                  <a:lnTo>
                    <a:pt x="22716" y="2743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42"/>
            <p:cNvSpPr/>
            <p:nvPr/>
          </p:nvSpPr>
          <p:spPr>
            <a:xfrm>
              <a:off x="1082039" y="2910840"/>
              <a:ext cx="403862" cy="37630"/>
            </a:xfrm>
            <a:custGeom>
              <a:avLst/>
              <a:gdLst/>
              <a:ahLst/>
              <a:cxnLst/>
              <a:rect l="0" t="0" r="0" b="0"/>
              <a:pathLst>
                <a:path w="403862" h="37630">
                  <a:moveTo>
                    <a:pt x="0" y="30479"/>
                  </a:moveTo>
                  <a:lnTo>
                    <a:pt x="35099" y="31326"/>
                  </a:lnTo>
                  <a:lnTo>
                    <a:pt x="72252" y="36511"/>
                  </a:lnTo>
                  <a:lnTo>
                    <a:pt x="107768" y="37629"/>
                  </a:lnTo>
                  <a:lnTo>
                    <a:pt x="133411" y="37044"/>
                  </a:lnTo>
                  <a:lnTo>
                    <a:pt x="161741" y="33962"/>
                  </a:lnTo>
                  <a:lnTo>
                    <a:pt x="189007" y="32027"/>
                  </a:lnTo>
                  <a:lnTo>
                    <a:pt x="215237" y="31168"/>
                  </a:lnTo>
                  <a:lnTo>
                    <a:pt x="241006" y="30785"/>
                  </a:lnTo>
                  <a:lnTo>
                    <a:pt x="266569" y="28358"/>
                  </a:lnTo>
                  <a:lnTo>
                    <a:pt x="302504" y="24488"/>
                  </a:lnTo>
                  <a:lnTo>
                    <a:pt x="334600" y="21084"/>
                  </a:lnTo>
                  <a:lnTo>
                    <a:pt x="367696" y="12349"/>
                  </a:lnTo>
                  <a:lnTo>
                    <a:pt x="40386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41"/>
          <p:cNvGrpSpPr/>
          <p:nvPr/>
        </p:nvGrpSpPr>
        <p:grpSpPr>
          <a:xfrm>
            <a:off x="4000985" y="1988820"/>
            <a:ext cx="1316897" cy="426721"/>
            <a:chOff x="4000985" y="1988820"/>
            <a:chExt cx="1316897" cy="426721"/>
          </a:xfrm>
        </p:grpSpPr>
        <p:sp>
          <p:nvSpPr>
            <p:cNvPr id="8" name="SMARTInkShape-143"/>
            <p:cNvSpPr/>
            <p:nvPr/>
          </p:nvSpPr>
          <p:spPr>
            <a:xfrm>
              <a:off x="5212080" y="1988820"/>
              <a:ext cx="105802" cy="327660"/>
            </a:xfrm>
            <a:custGeom>
              <a:avLst/>
              <a:gdLst/>
              <a:ahLst/>
              <a:cxnLst/>
              <a:rect l="0" t="0" r="0" b="0"/>
              <a:pathLst>
                <a:path w="105802" h="327660">
                  <a:moveTo>
                    <a:pt x="0" y="0"/>
                  </a:moveTo>
                  <a:lnTo>
                    <a:pt x="4045" y="0"/>
                  </a:lnTo>
                  <a:lnTo>
                    <a:pt x="5237" y="846"/>
                  </a:lnTo>
                  <a:lnTo>
                    <a:pt x="6030" y="2257"/>
                  </a:lnTo>
                  <a:lnTo>
                    <a:pt x="6560" y="4045"/>
                  </a:lnTo>
                  <a:lnTo>
                    <a:pt x="7760" y="5236"/>
                  </a:lnTo>
                  <a:lnTo>
                    <a:pt x="11351" y="6560"/>
                  </a:lnTo>
                  <a:lnTo>
                    <a:pt x="15769" y="11664"/>
                  </a:lnTo>
                  <a:lnTo>
                    <a:pt x="37096" y="43416"/>
                  </a:lnTo>
                  <a:lnTo>
                    <a:pt x="72735" y="77725"/>
                  </a:lnTo>
                  <a:lnTo>
                    <a:pt x="92950" y="112218"/>
                  </a:lnTo>
                  <a:lnTo>
                    <a:pt x="102235" y="136543"/>
                  </a:lnTo>
                  <a:lnTo>
                    <a:pt x="105801" y="167518"/>
                  </a:lnTo>
                  <a:lnTo>
                    <a:pt x="105443" y="181979"/>
                  </a:lnTo>
                  <a:lnTo>
                    <a:pt x="96022" y="218457"/>
                  </a:lnTo>
                  <a:lnTo>
                    <a:pt x="83754" y="252716"/>
                  </a:lnTo>
                  <a:lnTo>
                    <a:pt x="77863" y="266411"/>
                  </a:lnTo>
                  <a:lnTo>
                    <a:pt x="51346" y="299471"/>
                  </a:lnTo>
                  <a:lnTo>
                    <a:pt x="30480" y="3276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44"/>
            <p:cNvSpPr/>
            <p:nvPr/>
          </p:nvSpPr>
          <p:spPr>
            <a:xfrm>
              <a:off x="5151119" y="2057400"/>
              <a:ext cx="30482" cy="190501"/>
            </a:xfrm>
            <a:custGeom>
              <a:avLst/>
              <a:gdLst/>
              <a:ahLst/>
              <a:cxnLst/>
              <a:rect l="0" t="0" r="0" b="0"/>
              <a:pathLst>
                <a:path w="30482" h="190501">
                  <a:moveTo>
                    <a:pt x="30481" y="0"/>
                  </a:moveTo>
                  <a:lnTo>
                    <a:pt x="30481" y="10605"/>
                  </a:lnTo>
                  <a:lnTo>
                    <a:pt x="22720" y="47046"/>
                  </a:lnTo>
                  <a:lnTo>
                    <a:pt x="16969" y="78720"/>
                  </a:lnTo>
                  <a:lnTo>
                    <a:pt x="11537" y="113292"/>
                  </a:lnTo>
                  <a:lnTo>
                    <a:pt x="2105" y="150009"/>
                  </a:lnTo>
                  <a:lnTo>
                    <a:pt x="25" y="18699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45"/>
            <p:cNvSpPr/>
            <p:nvPr/>
          </p:nvSpPr>
          <p:spPr>
            <a:xfrm>
              <a:off x="5082539" y="2072640"/>
              <a:ext cx="22862" cy="182881"/>
            </a:xfrm>
            <a:custGeom>
              <a:avLst/>
              <a:gdLst/>
              <a:ahLst/>
              <a:cxnLst/>
              <a:rect l="0" t="0" r="0" b="0"/>
              <a:pathLst>
                <a:path w="22862" h="182881">
                  <a:moveTo>
                    <a:pt x="22861" y="0"/>
                  </a:moveTo>
                  <a:lnTo>
                    <a:pt x="18815" y="4045"/>
                  </a:lnTo>
                  <a:lnTo>
                    <a:pt x="16829" y="8288"/>
                  </a:lnTo>
                  <a:lnTo>
                    <a:pt x="11288" y="40090"/>
                  </a:lnTo>
                  <a:lnTo>
                    <a:pt x="7498" y="69819"/>
                  </a:lnTo>
                  <a:lnTo>
                    <a:pt x="1732" y="105168"/>
                  </a:lnTo>
                  <a:lnTo>
                    <a:pt x="229" y="138497"/>
                  </a:lnTo>
                  <a:lnTo>
                    <a:pt x="5" y="176158"/>
                  </a:lnTo>
                  <a:lnTo>
                    <a:pt x="0" y="1828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46"/>
            <p:cNvSpPr/>
            <p:nvPr/>
          </p:nvSpPr>
          <p:spPr>
            <a:xfrm>
              <a:off x="4915213" y="2149288"/>
              <a:ext cx="98748" cy="135416"/>
            </a:xfrm>
            <a:custGeom>
              <a:avLst/>
              <a:gdLst/>
              <a:ahLst/>
              <a:cxnLst/>
              <a:rect l="0" t="0" r="0" b="0"/>
              <a:pathLst>
                <a:path w="98748" h="135416">
                  <a:moveTo>
                    <a:pt x="7306" y="60512"/>
                  </a:moveTo>
                  <a:lnTo>
                    <a:pt x="0" y="60512"/>
                  </a:lnTo>
                  <a:lnTo>
                    <a:pt x="3825" y="64557"/>
                  </a:lnTo>
                  <a:lnTo>
                    <a:pt x="8017" y="66543"/>
                  </a:lnTo>
                  <a:lnTo>
                    <a:pt x="17607" y="67818"/>
                  </a:lnTo>
                  <a:lnTo>
                    <a:pt x="22609" y="65734"/>
                  </a:lnTo>
                  <a:lnTo>
                    <a:pt x="25128" y="63993"/>
                  </a:lnTo>
                  <a:lnTo>
                    <a:pt x="43823" y="58712"/>
                  </a:lnTo>
                  <a:lnTo>
                    <a:pt x="55254" y="49996"/>
                  </a:lnTo>
                  <a:lnTo>
                    <a:pt x="72481" y="25637"/>
                  </a:lnTo>
                  <a:lnTo>
                    <a:pt x="77471" y="14927"/>
                  </a:lnTo>
                  <a:lnTo>
                    <a:pt x="79483" y="12342"/>
                  </a:lnTo>
                  <a:lnTo>
                    <a:pt x="79978" y="9772"/>
                  </a:lnTo>
                  <a:lnTo>
                    <a:pt x="79461" y="7212"/>
                  </a:lnTo>
                  <a:lnTo>
                    <a:pt x="76592" y="1065"/>
                  </a:lnTo>
                  <a:lnTo>
                    <a:pt x="75511" y="560"/>
                  </a:lnTo>
                  <a:lnTo>
                    <a:pt x="72050" y="0"/>
                  </a:lnTo>
                  <a:lnTo>
                    <a:pt x="42493" y="12575"/>
                  </a:lnTo>
                  <a:lnTo>
                    <a:pt x="28363" y="20814"/>
                  </a:lnTo>
                  <a:lnTo>
                    <a:pt x="15573" y="38339"/>
                  </a:lnTo>
                  <a:lnTo>
                    <a:pt x="4894" y="62152"/>
                  </a:lnTo>
                  <a:lnTo>
                    <a:pt x="373" y="90539"/>
                  </a:lnTo>
                  <a:lnTo>
                    <a:pt x="838" y="100104"/>
                  </a:lnTo>
                  <a:lnTo>
                    <a:pt x="10333" y="119964"/>
                  </a:lnTo>
                  <a:lnTo>
                    <a:pt x="15143" y="125035"/>
                  </a:lnTo>
                  <a:lnTo>
                    <a:pt x="29174" y="132335"/>
                  </a:lnTo>
                  <a:lnTo>
                    <a:pt x="47370" y="135415"/>
                  </a:lnTo>
                  <a:lnTo>
                    <a:pt x="64803" y="132282"/>
                  </a:lnTo>
                  <a:lnTo>
                    <a:pt x="98747" y="12147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47"/>
            <p:cNvSpPr/>
            <p:nvPr/>
          </p:nvSpPr>
          <p:spPr>
            <a:xfrm>
              <a:off x="4732598" y="2149153"/>
              <a:ext cx="113722" cy="152088"/>
            </a:xfrm>
            <a:custGeom>
              <a:avLst/>
              <a:gdLst/>
              <a:ahLst/>
              <a:cxnLst/>
              <a:rect l="0" t="0" r="0" b="0"/>
              <a:pathLst>
                <a:path w="113722" h="152088">
                  <a:moveTo>
                    <a:pt x="113721" y="7306"/>
                  </a:moveTo>
                  <a:lnTo>
                    <a:pt x="109676" y="3261"/>
                  </a:lnTo>
                  <a:lnTo>
                    <a:pt x="105433" y="1275"/>
                  </a:lnTo>
                  <a:lnTo>
                    <a:pt x="95809" y="0"/>
                  </a:lnTo>
                  <a:lnTo>
                    <a:pt x="68904" y="8017"/>
                  </a:lnTo>
                  <a:lnTo>
                    <a:pt x="58242" y="13549"/>
                  </a:lnTo>
                  <a:lnTo>
                    <a:pt x="22305" y="45623"/>
                  </a:lnTo>
                  <a:lnTo>
                    <a:pt x="12979" y="56509"/>
                  </a:lnTo>
                  <a:lnTo>
                    <a:pt x="3815" y="76072"/>
                  </a:lnTo>
                  <a:lnTo>
                    <a:pt x="0" y="103516"/>
                  </a:lnTo>
                  <a:lnTo>
                    <a:pt x="3638" y="118975"/>
                  </a:lnTo>
                  <a:lnTo>
                    <a:pt x="10078" y="130234"/>
                  </a:lnTo>
                  <a:lnTo>
                    <a:pt x="21394" y="138932"/>
                  </a:lnTo>
                  <a:lnTo>
                    <a:pt x="58942" y="149379"/>
                  </a:lnTo>
                  <a:lnTo>
                    <a:pt x="68002" y="15208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48"/>
            <p:cNvSpPr/>
            <p:nvPr/>
          </p:nvSpPr>
          <p:spPr>
            <a:xfrm>
              <a:off x="4489239" y="2179320"/>
              <a:ext cx="82762" cy="91440"/>
            </a:xfrm>
            <a:custGeom>
              <a:avLst/>
              <a:gdLst/>
              <a:ahLst/>
              <a:cxnLst/>
              <a:rect l="0" t="0" r="0" b="0"/>
              <a:pathLst>
                <a:path w="82762" h="91440">
                  <a:moveTo>
                    <a:pt x="6561" y="0"/>
                  </a:moveTo>
                  <a:lnTo>
                    <a:pt x="2515" y="0"/>
                  </a:lnTo>
                  <a:lnTo>
                    <a:pt x="1324" y="846"/>
                  </a:lnTo>
                  <a:lnTo>
                    <a:pt x="529" y="2257"/>
                  </a:lnTo>
                  <a:lnTo>
                    <a:pt x="0" y="4045"/>
                  </a:lnTo>
                  <a:lnTo>
                    <a:pt x="493" y="6083"/>
                  </a:lnTo>
                  <a:lnTo>
                    <a:pt x="5111" y="15438"/>
                  </a:lnTo>
                  <a:lnTo>
                    <a:pt x="5594" y="17912"/>
                  </a:lnTo>
                  <a:lnTo>
                    <a:pt x="10647" y="22918"/>
                  </a:lnTo>
                  <a:lnTo>
                    <a:pt x="17690" y="28812"/>
                  </a:lnTo>
                  <a:lnTo>
                    <a:pt x="27262" y="40804"/>
                  </a:lnTo>
                  <a:lnTo>
                    <a:pt x="42980" y="55128"/>
                  </a:lnTo>
                  <a:lnTo>
                    <a:pt x="49840" y="63448"/>
                  </a:lnTo>
                  <a:lnTo>
                    <a:pt x="82761" y="914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49"/>
            <p:cNvSpPr/>
            <p:nvPr/>
          </p:nvSpPr>
          <p:spPr>
            <a:xfrm>
              <a:off x="4503419" y="2148840"/>
              <a:ext cx="76201" cy="167640"/>
            </a:xfrm>
            <a:custGeom>
              <a:avLst/>
              <a:gdLst/>
              <a:ahLst/>
              <a:cxnLst/>
              <a:rect l="0" t="0" r="0" b="0"/>
              <a:pathLst>
                <a:path w="76201" h="167640">
                  <a:moveTo>
                    <a:pt x="76200" y="0"/>
                  </a:moveTo>
                  <a:lnTo>
                    <a:pt x="76200" y="4045"/>
                  </a:lnTo>
                  <a:lnTo>
                    <a:pt x="73943" y="8288"/>
                  </a:lnTo>
                  <a:lnTo>
                    <a:pt x="65595" y="21957"/>
                  </a:lnTo>
                  <a:lnTo>
                    <a:pt x="53282" y="56482"/>
                  </a:lnTo>
                  <a:lnTo>
                    <a:pt x="39124" y="90555"/>
                  </a:lnTo>
                  <a:lnTo>
                    <a:pt x="26104" y="121745"/>
                  </a:lnTo>
                  <a:lnTo>
                    <a:pt x="12793" y="151906"/>
                  </a:lnTo>
                  <a:lnTo>
                    <a:pt x="0" y="1676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50"/>
            <p:cNvSpPr/>
            <p:nvPr/>
          </p:nvSpPr>
          <p:spPr>
            <a:xfrm>
              <a:off x="4290059" y="2160005"/>
              <a:ext cx="128319" cy="148855"/>
            </a:xfrm>
            <a:custGeom>
              <a:avLst/>
              <a:gdLst/>
              <a:ahLst/>
              <a:cxnLst/>
              <a:rect l="0" t="0" r="0" b="0"/>
              <a:pathLst>
                <a:path w="128319" h="148855">
                  <a:moveTo>
                    <a:pt x="0" y="65035"/>
                  </a:moveTo>
                  <a:lnTo>
                    <a:pt x="11352" y="65035"/>
                  </a:lnTo>
                  <a:lnTo>
                    <a:pt x="15770" y="67292"/>
                  </a:lnTo>
                  <a:lnTo>
                    <a:pt x="18134" y="69080"/>
                  </a:lnTo>
                  <a:lnTo>
                    <a:pt x="20556" y="69425"/>
                  </a:lnTo>
                  <a:lnTo>
                    <a:pt x="50100" y="65182"/>
                  </a:lnTo>
                  <a:lnTo>
                    <a:pt x="55569" y="65100"/>
                  </a:lnTo>
                  <a:lnTo>
                    <a:pt x="89369" y="55630"/>
                  </a:lnTo>
                  <a:lnTo>
                    <a:pt x="115660" y="39530"/>
                  </a:lnTo>
                  <a:lnTo>
                    <a:pt x="119138" y="32250"/>
                  </a:lnTo>
                  <a:lnTo>
                    <a:pt x="121531" y="24217"/>
                  </a:lnTo>
                  <a:lnTo>
                    <a:pt x="127707" y="12161"/>
                  </a:lnTo>
                  <a:lnTo>
                    <a:pt x="128318" y="9466"/>
                  </a:lnTo>
                  <a:lnTo>
                    <a:pt x="127879" y="7669"/>
                  </a:lnTo>
                  <a:lnTo>
                    <a:pt x="126740" y="6471"/>
                  </a:lnTo>
                  <a:lnTo>
                    <a:pt x="123216" y="4293"/>
                  </a:lnTo>
                  <a:lnTo>
                    <a:pt x="118828" y="503"/>
                  </a:lnTo>
                  <a:lnTo>
                    <a:pt x="116472" y="0"/>
                  </a:lnTo>
                  <a:lnTo>
                    <a:pt x="114055" y="511"/>
                  </a:lnTo>
                  <a:lnTo>
                    <a:pt x="108264" y="2491"/>
                  </a:lnTo>
                  <a:lnTo>
                    <a:pt x="90749" y="6019"/>
                  </a:lnTo>
                  <a:lnTo>
                    <a:pt x="80973" y="10866"/>
                  </a:lnTo>
                  <a:lnTo>
                    <a:pt x="55840" y="32574"/>
                  </a:lnTo>
                  <a:lnTo>
                    <a:pt x="36003" y="62544"/>
                  </a:lnTo>
                  <a:lnTo>
                    <a:pt x="20360" y="99540"/>
                  </a:lnTo>
                  <a:lnTo>
                    <a:pt x="19500" y="104125"/>
                  </a:lnTo>
                  <a:lnTo>
                    <a:pt x="22251" y="124421"/>
                  </a:lnTo>
                  <a:lnTo>
                    <a:pt x="23300" y="127485"/>
                  </a:lnTo>
                  <a:lnTo>
                    <a:pt x="24848" y="129529"/>
                  </a:lnTo>
                  <a:lnTo>
                    <a:pt x="51363" y="143981"/>
                  </a:lnTo>
                  <a:lnTo>
                    <a:pt x="65148" y="147892"/>
                  </a:lnTo>
                  <a:lnTo>
                    <a:pt x="76200" y="14885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51"/>
            <p:cNvSpPr/>
            <p:nvPr/>
          </p:nvSpPr>
          <p:spPr>
            <a:xfrm>
              <a:off x="4107637" y="2164079"/>
              <a:ext cx="135159" cy="175156"/>
            </a:xfrm>
            <a:custGeom>
              <a:avLst/>
              <a:gdLst/>
              <a:ahLst/>
              <a:cxnLst/>
              <a:rect l="0" t="0" r="0" b="0"/>
              <a:pathLst>
                <a:path w="135159" h="175156">
                  <a:moveTo>
                    <a:pt x="106222" y="0"/>
                  </a:moveTo>
                  <a:lnTo>
                    <a:pt x="95617" y="0"/>
                  </a:lnTo>
                  <a:lnTo>
                    <a:pt x="90785" y="2258"/>
                  </a:lnTo>
                  <a:lnTo>
                    <a:pt x="57657" y="20409"/>
                  </a:lnTo>
                  <a:lnTo>
                    <a:pt x="21356" y="40644"/>
                  </a:lnTo>
                  <a:lnTo>
                    <a:pt x="4754" y="55881"/>
                  </a:lnTo>
                  <a:lnTo>
                    <a:pt x="1859" y="60961"/>
                  </a:lnTo>
                  <a:lnTo>
                    <a:pt x="0" y="67075"/>
                  </a:lnTo>
                  <a:lnTo>
                    <a:pt x="2004" y="70169"/>
                  </a:lnTo>
                  <a:lnTo>
                    <a:pt x="3723" y="72180"/>
                  </a:lnTo>
                  <a:lnTo>
                    <a:pt x="7892" y="74414"/>
                  </a:lnTo>
                  <a:lnTo>
                    <a:pt x="42152" y="82657"/>
                  </a:lnTo>
                  <a:lnTo>
                    <a:pt x="68047" y="85925"/>
                  </a:lnTo>
                  <a:lnTo>
                    <a:pt x="103678" y="101724"/>
                  </a:lnTo>
                  <a:lnTo>
                    <a:pt x="114876" y="109257"/>
                  </a:lnTo>
                  <a:lnTo>
                    <a:pt x="131490" y="131024"/>
                  </a:lnTo>
                  <a:lnTo>
                    <a:pt x="134386" y="138949"/>
                  </a:lnTo>
                  <a:lnTo>
                    <a:pt x="135158" y="143433"/>
                  </a:lnTo>
                  <a:lnTo>
                    <a:pt x="133758" y="150673"/>
                  </a:lnTo>
                  <a:lnTo>
                    <a:pt x="128210" y="159509"/>
                  </a:lnTo>
                  <a:lnTo>
                    <a:pt x="125961" y="162219"/>
                  </a:lnTo>
                  <a:lnTo>
                    <a:pt x="118946" y="165231"/>
                  </a:lnTo>
                  <a:lnTo>
                    <a:pt x="111031" y="167416"/>
                  </a:lnTo>
                  <a:lnTo>
                    <a:pt x="100968" y="172560"/>
                  </a:lnTo>
                  <a:lnTo>
                    <a:pt x="62937" y="175155"/>
                  </a:lnTo>
                  <a:lnTo>
                    <a:pt x="55093" y="172956"/>
                  </a:lnTo>
                  <a:lnTo>
                    <a:pt x="48785" y="170003"/>
                  </a:lnTo>
                  <a:lnTo>
                    <a:pt x="30022" y="1676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52"/>
            <p:cNvSpPr/>
            <p:nvPr/>
          </p:nvSpPr>
          <p:spPr>
            <a:xfrm>
              <a:off x="4000985" y="2042159"/>
              <a:ext cx="98575" cy="373382"/>
            </a:xfrm>
            <a:custGeom>
              <a:avLst/>
              <a:gdLst/>
              <a:ahLst/>
              <a:cxnLst/>
              <a:rect l="0" t="0" r="0" b="0"/>
              <a:pathLst>
                <a:path w="98575" h="373382">
                  <a:moveTo>
                    <a:pt x="98574" y="0"/>
                  </a:moveTo>
                  <a:lnTo>
                    <a:pt x="88028" y="16578"/>
                  </a:lnTo>
                  <a:lnTo>
                    <a:pt x="60218" y="54127"/>
                  </a:lnTo>
                  <a:lnTo>
                    <a:pt x="40104" y="83976"/>
                  </a:lnTo>
                  <a:lnTo>
                    <a:pt x="20671" y="120415"/>
                  </a:lnTo>
                  <a:lnTo>
                    <a:pt x="7801" y="157967"/>
                  </a:lnTo>
                  <a:lnTo>
                    <a:pt x="1970" y="184530"/>
                  </a:lnTo>
                  <a:lnTo>
                    <a:pt x="0" y="219801"/>
                  </a:lnTo>
                  <a:lnTo>
                    <a:pt x="457" y="256464"/>
                  </a:lnTo>
                  <a:lnTo>
                    <a:pt x="7823" y="289044"/>
                  </a:lnTo>
                  <a:lnTo>
                    <a:pt x="17430" y="315893"/>
                  </a:lnTo>
                  <a:lnTo>
                    <a:pt x="42843" y="352120"/>
                  </a:lnTo>
                  <a:lnTo>
                    <a:pt x="55344" y="361342"/>
                  </a:lnTo>
                  <a:lnTo>
                    <a:pt x="67583" y="367146"/>
                  </a:lnTo>
                  <a:lnTo>
                    <a:pt x="75715" y="3733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MARTInkShape-153"/>
          <p:cNvSpPr/>
          <p:nvPr/>
        </p:nvSpPr>
        <p:spPr>
          <a:xfrm>
            <a:off x="5295900" y="4015746"/>
            <a:ext cx="3421378" cy="644444"/>
          </a:xfrm>
          <a:custGeom>
            <a:avLst/>
            <a:gdLst/>
            <a:ahLst/>
            <a:cxnLst/>
            <a:rect l="0" t="0" r="0" b="0"/>
            <a:pathLst>
              <a:path w="3421378" h="644444">
                <a:moveTo>
                  <a:pt x="15239" y="45713"/>
                </a:moveTo>
                <a:lnTo>
                  <a:pt x="3888" y="45713"/>
                </a:lnTo>
                <a:lnTo>
                  <a:pt x="2592" y="46560"/>
                </a:lnTo>
                <a:lnTo>
                  <a:pt x="1727" y="47971"/>
                </a:lnTo>
                <a:lnTo>
                  <a:pt x="512" y="54002"/>
                </a:lnTo>
                <a:lnTo>
                  <a:pt x="101" y="63625"/>
                </a:lnTo>
                <a:lnTo>
                  <a:pt x="6919" y="100362"/>
                </a:lnTo>
                <a:lnTo>
                  <a:pt x="7527" y="137326"/>
                </a:lnTo>
                <a:lnTo>
                  <a:pt x="2364" y="173751"/>
                </a:lnTo>
                <a:lnTo>
                  <a:pt x="700" y="203501"/>
                </a:lnTo>
                <a:lnTo>
                  <a:pt x="207" y="234611"/>
                </a:lnTo>
                <a:lnTo>
                  <a:pt x="61" y="269417"/>
                </a:lnTo>
                <a:lnTo>
                  <a:pt x="17" y="301555"/>
                </a:lnTo>
                <a:lnTo>
                  <a:pt x="5" y="332527"/>
                </a:lnTo>
                <a:lnTo>
                  <a:pt x="1" y="363152"/>
                </a:lnTo>
                <a:lnTo>
                  <a:pt x="0" y="393675"/>
                </a:lnTo>
                <a:lnTo>
                  <a:pt x="0" y="423321"/>
                </a:lnTo>
                <a:lnTo>
                  <a:pt x="2257" y="458782"/>
                </a:lnTo>
                <a:lnTo>
                  <a:pt x="6560" y="490057"/>
                </a:lnTo>
                <a:lnTo>
                  <a:pt x="9738" y="523830"/>
                </a:lnTo>
                <a:lnTo>
                  <a:pt x="14153" y="545710"/>
                </a:lnTo>
                <a:lnTo>
                  <a:pt x="15211" y="573891"/>
                </a:lnTo>
                <a:lnTo>
                  <a:pt x="16067" y="575632"/>
                </a:lnTo>
                <a:lnTo>
                  <a:pt x="17484" y="576793"/>
                </a:lnTo>
                <a:lnTo>
                  <a:pt x="19276" y="577566"/>
                </a:lnTo>
                <a:lnTo>
                  <a:pt x="20471" y="578928"/>
                </a:lnTo>
                <a:lnTo>
                  <a:pt x="21797" y="582700"/>
                </a:lnTo>
                <a:lnTo>
                  <a:pt x="22999" y="584044"/>
                </a:lnTo>
                <a:lnTo>
                  <a:pt x="26590" y="585539"/>
                </a:lnTo>
                <a:lnTo>
                  <a:pt x="52628" y="586725"/>
                </a:lnTo>
                <a:lnTo>
                  <a:pt x="59514" y="584472"/>
                </a:lnTo>
                <a:lnTo>
                  <a:pt x="65397" y="581495"/>
                </a:lnTo>
                <a:lnTo>
                  <a:pt x="78330" y="579584"/>
                </a:lnTo>
                <a:lnTo>
                  <a:pt x="115156" y="579155"/>
                </a:lnTo>
                <a:lnTo>
                  <a:pt x="152512" y="579119"/>
                </a:lnTo>
                <a:lnTo>
                  <a:pt x="185160" y="579115"/>
                </a:lnTo>
                <a:lnTo>
                  <a:pt x="219925" y="579114"/>
                </a:lnTo>
                <a:lnTo>
                  <a:pt x="251617" y="583159"/>
                </a:lnTo>
                <a:lnTo>
                  <a:pt x="283774" y="585674"/>
                </a:lnTo>
                <a:lnTo>
                  <a:pt x="314750" y="586420"/>
                </a:lnTo>
                <a:lnTo>
                  <a:pt x="349422" y="590686"/>
                </a:lnTo>
                <a:lnTo>
                  <a:pt x="386507" y="593267"/>
                </a:lnTo>
                <a:lnTo>
                  <a:pt x="424306" y="594032"/>
                </a:lnTo>
                <a:lnTo>
                  <a:pt x="462317" y="594258"/>
                </a:lnTo>
                <a:lnTo>
                  <a:pt x="500391" y="594325"/>
                </a:lnTo>
                <a:lnTo>
                  <a:pt x="538483" y="598390"/>
                </a:lnTo>
                <a:lnTo>
                  <a:pt x="566139" y="600381"/>
                </a:lnTo>
                <a:lnTo>
                  <a:pt x="594517" y="601266"/>
                </a:lnTo>
                <a:lnTo>
                  <a:pt x="621241" y="601659"/>
                </a:lnTo>
                <a:lnTo>
                  <a:pt x="647229" y="601834"/>
                </a:lnTo>
                <a:lnTo>
                  <a:pt x="673737" y="601912"/>
                </a:lnTo>
                <a:lnTo>
                  <a:pt x="702452" y="601946"/>
                </a:lnTo>
                <a:lnTo>
                  <a:pt x="732147" y="599704"/>
                </a:lnTo>
                <a:lnTo>
                  <a:pt x="761431" y="596731"/>
                </a:lnTo>
                <a:lnTo>
                  <a:pt x="788558" y="595410"/>
                </a:lnTo>
                <a:lnTo>
                  <a:pt x="814725" y="594823"/>
                </a:lnTo>
                <a:lnTo>
                  <a:pt x="841313" y="594562"/>
                </a:lnTo>
                <a:lnTo>
                  <a:pt x="870064" y="594447"/>
                </a:lnTo>
                <a:lnTo>
                  <a:pt x="897517" y="594395"/>
                </a:lnTo>
                <a:lnTo>
                  <a:pt x="923829" y="593525"/>
                </a:lnTo>
                <a:lnTo>
                  <a:pt x="949635" y="590317"/>
                </a:lnTo>
                <a:lnTo>
                  <a:pt x="977473" y="588326"/>
                </a:lnTo>
                <a:lnTo>
                  <a:pt x="1006779" y="587441"/>
                </a:lnTo>
                <a:lnTo>
                  <a:pt x="1036737" y="587048"/>
                </a:lnTo>
                <a:lnTo>
                  <a:pt x="1064728" y="586873"/>
                </a:lnTo>
                <a:lnTo>
                  <a:pt x="1092125" y="586795"/>
                </a:lnTo>
                <a:lnTo>
                  <a:pt x="1121235" y="586761"/>
                </a:lnTo>
                <a:lnTo>
                  <a:pt x="1151107" y="586746"/>
                </a:lnTo>
                <a:lnTo>
                  <a:pt x="1181316" y="586739"/>
                </a:lnTo>
                <a:lnTo>
                  <a:pt x="1211676" y="586736"/>
                </a:lnTo>
                <a:lnTo>
                  <a:pt x="1242103" y="586735"/>
                </a:lnTo>
                <a:lnTo>
                  <a:pt x="1272558" y="586734"/>
                </a:lnTo>
                <a:lnTo>
                  <a:pt x="1303028" y="586734"/>
                </a:lnTo>
                <a:lnTo>
                  <a:pt x="1333503" y="588992"/>
                </a:lnTo>
                <a:lnTo>
                  <a:pt x="1363981" y="591971"/>
                </a:lnTo>
                <a:lnTo>
                  <a:pt x="1394460" y="593294"/>
                </a:lnTo>
                <a:lnTo>
                  <a:pt x="1424939" y="593883"/>
                </a:lnTo>
                <a:lnTo>
                  <a:pt x="1456266" y="594991"/>
                </a:lnTo>
                <a:lnTo>
                  <a:pt x="1489944" y="598306"/>
                </a:lnTo>
                <a:lnTo>
                  <a:pt x="1522411" y="600343"/>
                </a:lnTo>
                <a:lnTo>
                  <a:pt x="1553774" y="601249"/>
                </a:lnTo>
                <a:lnTo>
                  <a:pt x="1584645" y="601652"/>
                </a:lnTo>
                <a:lnTo>
                  <a:pt x="1617558" y="604088"/>
                </a:lnTo>
                <a:lnTo>
                  <a:pt x="1651094" y="607147"/>
                </a:lnTo>
                <a:lnTo>
                  <a:pt x="1682932" y="608506"/>
                </a:lnTo>
                <a:lnTo>
                  <a:pt x="1714017" y="611368"/>
                </a:lnTo>
                <a:lnTo>
                  <a:pt x="1745612" y="614615"/>
                </a:lnTo>
                <a:lnTo>
                  <a:pt x="1779409" y="616058"/>
                </a:lnTo>
                <a:lnTo>
                  <a:pt x="1814186" y="618958"/>
                </a:lnTo>
                <a:lnTo>
                  <a:pt x="1848551" y="622222"/>
                </a:lnTo>
                <a:lnTo>
                  <a:pt x="1880758" y="623673"/>
                </a:lnTo>
                <a:lnTo>
                  <a:pt x="1916521" y="626576"/>
                </a:lnTo>
                <a:lnTo>
                  <a:pt x="1953300" y="629841"/>
                </a:lnTo>
                <a:lnTo>
                  <a:pt x="1986580" y="631292"/>
                </a:lnTo>
                <a:lnTo>
                  <a:pt x="2020562" y="634195"/>
                </a:lnTo>
                <a:lnTo>
                  <a:pt x="2055421" y="637461"/>
                </a:lnTo>
                <a:lnTo>
                  <a:pt x="2090669" y="638912"/>
                </a:lnTo>
                <a:lnTo>
                  <a:pt x="2126090" y="639557"/>
                </a:lnTo>
                <a:lnTo>
                  <a:pt x="2160742" y="639845"/>
                </a:lnTo>
                <a:lnTo>
                  <a:pt x="2193076" y="639972"/>
                </a:lnTo>
                <a:lnTo>
                  <a:pt x="2226638" y="642286"/>
                </a:lnTo>
                <a:lnTo>
                  <a:pt x="2261310" y="644443"/>
                </a:lnTo>
                <a:lnTo>
                  <a:pt x="2296476" y="642580"/>
                </a:lnTo>
                <a:lnTo>
                  <a:pt x="2329602" y="641187"/>
                </a:lnTo>
                <a:lnTo>
                  <a:pt x="2362105" y="640569"/>
                </a:lnTo>
                <a:lnTo>
                  <a:pt x="2396307" y="640294"/>
                </a:lnTo>
                <a:lnTo>
                  <a:pt x="2431262" y="640171"/>
                </a:lnTo>
                <a:lnTo>
                  <a:pt x="2465708" y="640117"/>
                </a:lnTo>
                <a:lnTo>
                  <a:pt x="2497949" y="640093"/>
                </a:lnTo>
                <a:lnTo>
                  <a:pt x="2531471" y="640082"/>
                </a:lnTo>
                <a:lnTo>
                  <a:pt x="2566124" y="639231"/>
                </a:lnTo>
                <a:lnTo>
                  <a:pt x="2601282" y="636030"/>
                </a:lnTo>
                <a:lnTo>
                  <a:pt x="2634405" y="634043"/>
                </a:lnTo>
                <a:lnTo>
                  <a:pt x="2666060" y="632313"/>
                </a:lnTo>
                <a:lnTo>
                  <a:pt x="2697061" y="628722"/>
                </a:lnTo>
                <a:lnTo>
                  <a:pt x="2727774" y="626562"/>
                </a:lnTo>
                <a:lnTo>
                  <a:pt x="2758357" y="624755"/>
                </a:lnTo>
                <a:lnTo>
                  <a:pt x="2788883" y="621129"/>
                </a:lnTo>
                <a:lnTo>
                  <a:pt x="2819383" y="616696"/>
                </a:lnTo>
                <a:lnTo>
                  <a:pt x="2849026" y="612750"/>
                </a:lnTo>
                <a:lnTo>
                  <a:pt x="2876311" y="610997"/>
                </a:lnTo>
                <a:lnTo>
                  <a:pt x="2911427" y="605964"/>
                </a:lnTo>
                <a:lnTo>
                  <a:pt x="2947326" y="599111"/>
                </a:lnTo>
                <a:lnTo>
                  <a:pt x="2980728" y="591718"/>
                </a:lnTo>
                <a:lnTo>
                  <a:pt x="3016120" y="588210"/>
                </a:lnTo>
                <a:lnTo>
                  <a:pt x="3049372" y="583126"/>
                </a:lnTo>
                <a:lnTo>
                  <a:pt x="3080673" y="576257"/>
                </a:lnTo>
                <a:lnTo>
                  <a:pt x="3111397" y="572905"/>
                </a:lnTo>
                <a:lnTo>
                  <a:pt x="3141949" y="567866"/>
                </a:lnTo>
                <a:lnTo>
                  <a:pt x="3177376" y="563815"/>
                </a:lnTo>
                <a:lnTo>
                  <a:pt x="3213851" y="557998"/>
                </a:lnTo>
                <a:lnTo>
                  <a:pt x="3245766" y="556598"/>
                </a:lnTo>
                <a:lnTo>
                  <a:pt x="3278141" y="550268"/>
                </a:lnTo>
                <a:lnTo>
                  <a:pt x="3297659" y="546860"/>
                </a:lnTo>
                <a:lnTo>
                  <a:pt x="3319424" y="542168"/>
                </a:lnTo>
                <a:lnTo>
                  <a:pt x="3354885" y="541044"/>
                </a:lnTo>
                <a:lnTo>
                  <a:pt x="3360217" y="538769"/>
                </a:lnTo>
                <a:lnTo>
                  <a:pt x="3362824" y="536977"/>
                </a:lnTo>
                <a:lnTo>
                  <a:pt x="3365722" y="532728"/>
                </a:lnTo>
                <a:lnTo>
                  <a:pt x="3367582" y="527148"/>
                </a:lnTo>
                <a:lnTo>
                  <a:pt x="3373186" y="519962"/>
                </a:lnTo>
                <a:lnTo>
                  <a:pt x="3382192" y="493491"/>
                </a:lnTo>
                <a:lnTo>
                  <a:pt x="3385394" y="471862"/>
                </a:lnTo>
                <a:lnTo>
                  <a:pt x="3389812" y="456046"/>
                </a:lnTo>
                <a:lnTo>
                  <a:pt x="3390804" y="422369"/>
                </a:lnTo>
                <a:lnTo>
                  <a:pt x="3397452" y="384657"/>
                </a:lnTo>
                <a:lnTo>
                  <a:pt x="3404410" y="349992"/>
                </a:lnTo>
                <a:lnTo>
                  <a:pt x="3406758" y="313192"/>
                </a:lnTo>
                <a:lnTo>
                  <a:pt x="3412670" y="280865"/>
                </a:lnTo>
                <a:lnTo>
                  <a:pt x="3415873" y="245951"/>
                </a:lnTo>
                <a:lnTo>
                  <a:pt x="3419748" y="226963"/>
                </a:lnTo>
                <a:lnTo>
                  <a:pt x="3421236" y="191019"/>
                </a:lnTo>
                <a:lnTo>
                  <a:pt x="3421371" y="154964"/>
                </a:lnTo>
                <a:lnTo>
                  <a:pt x="3421377" y="143748"/>
                </a:lnTo>
                <a:lnTo>
                  <a:pt x="3419120" y="137826"/>
                </a:lnTo>
                <a:lnTo>
                  <a:pt x="3416142" y="132373"/>
                </a:lnTo>
                <a:lnTo>
                  <a:pt x="3413969" y="122097"/>
                </a:lnTo>
                <a:lnTo>
                  <a:pt x="3413787" y="115488"/>
                </a:lnTo>
                <a:lnTo>
                  <a:pt x="3412931" y="115090"/>
                </a:lnTo>
                <a:lnTo>
                  <a:pt x="3407202" y="114398"/>
                </a:lnTo>
                <a:lnTo>
                  <a:pt x="3400266" y="109077"/>
                </a:lnTo>
                <a:lnTo>
                  <a:pt x="3393205" y="107386"/>
                </a:lnTo>
                <a:lnTo>
                  <a:pt x="3388255" y="106990"/>
                </a:lnTo>
                <a:lnTo>
                  <a:pt x="3352597" y="113835"/>
                </a:lnTo>
                <a:lnTo>
                  <a:pt x="3320443" y="114233"/>
                </a:lnTo>
                <a:lnTo>
                  <a:pt x="3285605" y="114282"/>
                </a:lnTo>
                <a:lnTo>
                  <a:pt x="3249968" y="114291"/>
                </a:lnTo>
                <a:lnTo>
                  <a:pt x="3220355" y="110247"/>
                </a:lnTo>
                <a:lnTo>
                  <a:pt x="3186086" y="103687"/>
                </a:lnTo>
                <a:lnTo>
                  <a:pt x="3149122" y="100427"/>
                </a:lnTo>
                <a:lnTo>
                  <a:pt x="3121728" y="97406"/>
                </a:lnTo>
                <a:lnTo>
                  <a:pt x="3092622" y="93241"/>
                </a:lnTo>
                <a:lnTo>
                  <a:pt x="3062751" y="88568"/>
                </a:lnTo>
                <a:lnTo>
                  <a:pt x="3032543" y="85926"/>
                </a:lnTo>
                <a:lnTo>
                  <a:pt x="3002183" y="83906"/>
                </a:lnTo>
                <a:lnTo>
                  <a:pt x="2971756" y="80186"/>
                </a:lnTo>
                <a:lnTo>
                  <a:pt x="2939042" y="77968"/>
                </a:lnTo>
                <a:lnTo>
                  <a:pt x="2904747" y="76136"/>
                </a:lnTo>
                <a:lnTo>
                  <a:pt x="2869750" y="72499"/>
                </a:lnTo>
                <a:lnTo>
                  <a:pt x="2834439" y="68060"/>
                </a:lnTo>
                <a:lnTo>
                  <a:pt x="2798143" y="64112"/>
                </a:lnTo>
                <a:lnTo>
                  <a:pt x="2778983" y="63060"/>
                </a:lnTo>
                <a:lnTo>
                  <a:pt x="2759435" y="62357"/>
                </a:lnTo>
                <a:lnTo>
                  <a:pt x="2721911" y="59319"/>
                </a:lnTo>
                <a:lnTo>
                  <a:pt x="2685477" y="55994"/>
                </a:lnTo>
                <a:lnTo>
                  <a:pt x="2649529" y="54516"/>
                </a:lnTo>
                <a:lnTo>
                  <a:pt x="2611539" y="53859"/>
                </a:lnTo>
                <a:lnTo>
                  <a:pt x="2591927" y="53684"/>
                </a:lnTo>
                <a:lnTo>
                  <a:pt x="2572077" y="52720"/>
                </a:lnTo>
                <a:lnTo>
                  <a:pt x="2552071" y="51232"/>
                </a:lnTo>
                <a:lnTo>
                  <a:pt x="2531960" y="49392"/>
                </a:lnTo>
                <a:lnTo>
                  <a:pt x="2511780" y="48166"/>
                </a:lnTo>
                <a:lnTo>
                  <a:pt x="2491553" y="47349"/>
                </a:lnTo>
                <a:lnTo>
                  <a:pt x="2471296" y="46804"/>
                </a:lnTo>
                <a:lnTo>
                  <a:pt x="2451863" y="46440"/>
                </a:lnTo>
                <a:lnTo>
                  <a:pt x="2414468" y="46037"/>
                </a:lnTo>
                <a:lnTo>
                  <a:pt x="2395352" y="45929"/>
                </a:lnTo>
                <a:lnTo>
                  <a:pt x="2375834" y="45857"/>
                </a:lnTo>
                <a:lnTo>
                  <a:pt x="2356049" y="45809"/>
                </a:lnTo>
                <a:lnTo>
                  <a:pt x="2335240" y="44930"/>
                </a:lnTo>
                <a:lnTo>
                  <a:pt x="2313746" y="43498"/>
                </a:lnTo>
                <a:lnTo>
                  <a:pt x="2291798" y="41697"/>
                </a:lnTo>
                <a:lnTo>
                  <a:pt x="2271238" y="40495"/>
                </a:lnTo>
                <a:lnTo>
                  <a:pt x="2251605" y="39695"/>
                </a:lnTo>
                <a:lnTo>
                  <a:pt x="2232590" y="39161"/>
                </a:lnTo>
                <a:lnTo>
                  <a:pt x="2212293" y="38805"/>
                </a:lnTo>
                <a:lnTo>
                  <a:pt x="2191142" y="38568"/>
                </a:lnTo>
                <a:lnTo>
                  <a:pt x="2169421" y="38410"/>
                </a:lnTo>
                <a:lnTo>
                  <a:pt x="2148168" y="37458"/>
                </a:lnTo>
                <a:lnTo>
                  <a:pt x="2127225" y="35977"/>
                </a:lnTo>
                <a:lnTo>
                  <a:pt x="2106490" y="34142"/>
                </a:lnTo>
                <a:lnTo>
                  <a:pt x="2085893" y="32919"/>
                </a:lnTo>
                <a:lnTo>
                  <a:pt x="2065388" y="32104"/>
                </a:lnTo>
                <a:lnTo>
                  <a:pt x="2044946" y="31561"/>
                </a:lnTo>
                <a:lnTo>
                  <a:pt x="2023697" y="31198"/>
                </a:lnTo>
                <a:lnTo>
                  <a:pt x="2001911" y="30957"/>
                </a:lnTo>
                <a:lnTo>
                  <a:pt x="1979767" y="30796"/>
                </a:lnTo>
                <a:lnTo>
                  <a:pt x="1958231" y="30688"/>
                </a:lnTo>
                <a:lnTo>
                  <a:pt x="1937101" y="30617"/>
                </a:lnTo>
                <a:lnTo>
                  <a:pt x="1916241" y="30569"/>
                </a:lnTo>
                <a:lnTo>
                  <a:pt x="1894713" y="29690"/>
                </a:lnTo>
                <a:lnTo>
                  <a:pt x="1872742" y="28258"/>
                </a:lnTo>
                <a:lnTo>
                  <a:pt x="1850474" y="26456"/>
                </a:lnTo>
                <a:lnTo>
                  <a:pt x="1828010" y="25255"/>
                </a:lnTo>
                <a:lnTo>
                  <a:pt x="1805413" y="24455"/>
                </a:lnTo>
                <a:lnTo>
                  <a:pt x="1782729" y="23921"/>
                </a:lnTo>
                <a:lnTo>
                  <a:pt x="1759986" y="22718"/>
                </a:lnTo>
                <a:lnTo>
                  <a:pt x="1737204" y="21070"/>
                </a:lnTo>
                <a:lnTo>
                  <a:pt x="1714396" y="19125"/>
                </a:lnTo>
                <a:lnTo>
                  <a:pt x="1692416" y="17827"/>
                </a:lnTo>
                <a:lnTo>
                  <a:pt x="1670991" y="16963"/>
                </a:lnTo>
                <a:lnTo>
                  <a:pt x="1649934" y="16386"/>
                </a:lnTo>
                <a:lnTo>
                  <a:pt x="1628275" y="16002"/>
                </a:lnTo>
                <a:lnTo>
                  <a:pt x="1606217" y="15746"/>
                </a:lnTo>
                <a:lnTo>
                  <a:pt x="1583891" y="15575"/>
                </a:lnTo>
                <a:lnTo>
                  <a:pt x="1562234" y="15461"/>
                </a:lnTo>
                <a:lnTo>
                  <a:pt x="1541022" y="15385"/>
                </a:lnTo>
                <a:lnTo>
                  <a:pt x="1520108" y="15335"/>
                </a:lnTo>
                <a:lnTo>
                  <a:pt x="1498545" y="14454"/>
                </a:lnTo>
                <a:lnTo>
                  <a:pt x="1476550" y="13020"/>
                </a:lnTo>
                <a:lnTo>
                  <a:pt x="1454267" y="11218"/>
                </a:lnTo>
                <a:lnTo>
                  <a:pt x="1432638" y="10016"/>
                </a:lnTo>
                <a:lnTo>
                  <a:pt x="1411445" y="9216"/>
                </a:lnTo>
                <a:lnTo>
                  <a:pt x="1390543" y="8681"/>
                </a:lnTo>
                <a:lnTo>
                  <a:pt x="1369835" y="8326"/>
                </a:lnTo>
                <a:lnTo>
                  <a:pt x="1349256" y="8088"/>
                </a:lnTo>
                <a:lnTo>
                  <a:pt x="1328763" y="7930"/>
                </a:lnTo>
                <a:lnTo>
                  <a:pt x="1307482" y="7825"/>
                </a:lnTo>
                <a:lnTo>
                  <a:pt x="1285675" y="7754"/>
                </a:lnTo>
                <a:lnTo>
                  <a:pt x="1263516" y="7707"/>
                </a:lnTo>
                <a:lnTo>
                  <a:pt x="1241971" y="6829"/>
                </a:lnTo>
                <a:lnTo>
                  <a:pt x="1220834" y="5397"/>
                </a:lnTo>
                <a:lnTo>
                  <a:pt x="1199969" y="3596"/>
                </a:lnTo>
                <a:lnTo>
                  <a:pt x="1178439" y="3242"/>
                </a:lnTo>
                <a:lnTo>
                  <a:pt x="1156466" y="3852"/>
                </a:lnTo>
                <a:lnTo>
                  <a:pt x="1134197" y="5106"/>
                </a:lnTo>
                <a:lnTo>
                  <a:pt x="1111731" y="5095"/>
                </a:lnTo>
                <a:lnTo>
                  <a:pt x="1089134" y="4241"/>
                </a:lnTo>
                <a:lnTo>
                  <a:pt x="1066449" y="2825"/>
                </a:lnTo>
                <a:lnTo>
                  <a:pt x="1043706" y="1882"/>
                </a:lnTo>
                <a:lnTo>
                  <a:pt x="1020924" y="1252"/>
                </a:lnTo>
                <a:lnTo>
                  <a:pt x="998116" y="832"/>
                </a:lnTo>
                <a:lnTo>
                  <a:pt x="975290" y="553"/>
                </a:lnTo>
                <a:lnTo>
                  <a:pt x="952453" y="367"/>
                </a:lnTo>
                <a:lnTo>
                  <a:pt x="929609" y="242"/>
                </a:lnTo>
                <a:lnTo>
                  <a:pt x="906759" y="159"/>
                </a:lnTo>
                <a:lnTo>
                  <a:pt x="883905" y="104"/>
                </a:lnTo>
                <a:lnTo>
                  <a:pt x="861050" y="67"/>
                </a:lnTo>
                <a:lnTo>
                  <a:pt x="839040" y="42"/>
                </a:lnTo>
                <a:lnTo>
                  <a:pt x="817593" y="26"/>
                </a:lnTo>
                <a:lnTo>
                  <a:pt x="796522" y="15"/>
                </a:lnTo>
                <a:lnTo>
                  <a:pt x="775701" y="8"/>
                </a:lnTo>
                <a:lnTo>
                  <a:pt x="755048" y="3"/>
                </a:lnTo>
                <a:lnTo>
                  <a:pt x="734505" y="0"/>
                </a:lnTo>
                <a:lnTo>
                  <a:pt x="713190" y="844"/>
                </a:lnTo>
                <a:lnTo>
                  <a:pt x="691360" y="2254"/>
                </a:lnTo>
                <a:lnTo>
                  <a:pt x="669186" y="4040"/>
                </a:lnTo>
                <a:lnTo>
                  <a:pt x="647631" y="5232"/>
                </a:lnTo>
                <a:lnTo>
                  <a:pt x="626487" y="6025"/>
                </a:lnTo>
                <a:lnTo>
                  <a:pt x="605618" y="6555"/>
                </a:lnTo>
                <a:lnTo>
                  <a:pt x="584932" y="7754"/>
                </a:lnTo>
                <a:lnTo>
                  <a:pt x="564368" y="9400"/>
                </a:lnTo>
                <a:lnTo>
                  <a:pt x="543885" y="11345"/>
                </a:lnTo>
                <a:lnTo>
                  <a:pt x="523457" y="12641"/>
                </a:lnTo>
                <a:lnTo>
                  <a:pt x="503064" y="13506"/>
                </a:lnTo>
                <a:lnTo>
                  <a:pt x="482696" y="14081"/>
                </a:lnTo>
                <a:lnTo>
                  <a:pt x="462344" y="14465"/>
                </a:lnTo>
                <a:lnTo>
                  <a:pt x="442003" y="14721"/>
                </a:lnTo>
                <a:lnTo>
                  <a:pt x="421668" y="14892"/>
                </a:lnTo>
                <a:lnTo>
                  <a:pt x="402185" y="15852"/>
                </a:lnTo>
                <a:lnTo>
                  <a:pt x="364733" y="19178"/>
                </a:lnTo>
                <a:lnTo>
                  <a:pt x="345602" y="20403"/>
                </a:lnTo>
                <a:lnTo>
                  <a:pt x="326074" y="21219"/>
                </a:lnTo>
                <a:lnTo>
                  <a:pt x="288009" y="22974"/>
                </a:lnTo>
                <a:lnTo>
                  <a:pt x="254157" y="26576"/>
                </a:lnTo>
                <a:lnTo>
                  <a:pt x="219921" y="28741"/>
                </a:lnTo>
                <a:lnTo>
                  <a:pt x="185796" y="29703"/>
                </a:lnTo>
                <a:lnTo>
                  <a:pt x="153696" y="30131"/>
                </a:lnTo>
                <a:lnTo>
                  <a:pt x="124754" y="32579"/>
                </a:lnTo>
                <a:lnTo>
                  <a:pt x="96932" y="35643"/>
                </a:lnTo>
                <a:lnTo>
                  <a:pt x="67634" y="37005"/>
                </a:lnTo>
                <a:lnTo>
                  <a:pt x="34715" y="37771"/>
                </a:lnTo>
                <a:lnTo>
                  <a:pt x="0" y="38094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284" y="2269419"/>
            <a:ext cx="3416716" cy="30434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4685792" cy="418707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Cloning = technique that accomplishes the same end result as asexual reproduction</a:t>
            </a:r>
          </a:p>
          <a:p>
            <a:pPr lvl="1"/>
            <a:r>
              <a:rPr lang="en-US" dirty="0" smtClean="0"/>
              <a:t>Way of making identical genetic copies</a:t>
            </a:r>
          </a:p>
          <a:p>
            <a:pPr lvl="2"/>
            <a:r>
              <a:rPr lang="en-US" dirty="0" smtClean="0"/>
              <a:t>Example: if you cut a piece of stem from a plant and it grows roots and develops into a new plant, it would be genetically identical = clone</a:t>
            </a:r>
          </a:p>
          <a:p>
            <a:endParaRPr lang="en-US" dirty="0"/>
          </a:p>
        </p:txBody>
      </p:sp>
      <p:sp>
        <p:nvSpPr>
          <p:cNvPr id="6" name="SMARTInkShape-154"/>
          <p:cNvSpPr/>
          <p:nvPr/>
        </p:nvSpPr>
        <p:spPr>
          <a:xfrm>
            <a:off x="1432559" y="3430110"/>
            <a:ext cx="706542" cy="257971"/>
          </a:xfrm>
          <a:custGeom>
            <a:avLst/>
            <a:gdLst/>
            <a:ahLst/>
            <a:cxnLst/>
            <a:rect l="0" t="0" r="0" b="0"/>
            <a:pathLst>
              <a:path w="706542" h="257971">
                <a:moveTo>
                  <a:pt x="0" y="120809"/>
                </a:moveTo>
                <a:lnTo>
                  <a:pt x="19928" y="121656"/>
                </a:lnTo>
                <a:lnTo>
                  <a:pt x="58003" y="127370"/>
                </a:lnTo>
                <a:lnTo>
                  <a:pt x="91035" y="128116"/>
                </a:lnTo>
                <a:lnTo>
                  <a:pt x="127633" y="128337"/>
                </a:lnTo>
                <a:lnTo>
                  <a:pt x="154939" y="128388"/>
                </a:lnTo>
                <a:lnTo>
                  <a:pt x="184009" y="128411"/>
                </a:lnTo>
                <a:lnTo>
                  <a:pt x="213862" y="128421"/>
                </a:lnTo>
                <a:lnTo>
                  <a:pt x="241806" y="128426"/>
                </a:lnTo>
                <a:lnTo>
                  <a:pt x="268336" y="128428"/>
                </a:lnTo>
                <a:lnTo>
                  <a:pt x="294239" y="128429"/>
                </a:lnTo>
                <a:lnTo>
                  <a:pt x="319862" y="128429"/>
                </a:lnTo>
                <a:lnTo>
                  <a:pt x="355830" y="126172"/>
                </a:lnTo>
                <a:lnTo>
                  <a:pt x="385678" y="120141"/>
                </a:lnTo>
                <a:lnTo>
                  <a:pt x="418519" y="110518"/>
                </a:lnTo>
                <a:lnTo>
                  <a:pt x="443382" y="99617"/>
                </a:lnTo>
                <a:lnTo>
                  <a:pt x="465708" y="81226"/>
                </a:lnTo>
                <a:lnTo>
                  <a:pt x="469448" y="73301"/>
                </a:lnTo>
                <a:lnTo>
                  <a:pt x="478826" y="43470"/>
                </a:lnTo>
                <a:lnTo>
                  <a:pt x="478391" y="41310"/>
                </a:lnTo>
                <a:lnTo>
                  <a:pt x="477254" y="39870"/>
                </a:lnTo>
                <a:lnTo>
                  <a:pt x="475650" y="38910"/>
                </a:lnTo>
                <a:lnTo>
                  <a:pt x="474580" y="37423"/>
                </a:lnTo>
                <a:lnTo>
                  <a:pt x="473074" y="32979"/>
                </a:lnTo>
                <a:lnTo>
                  <a:pt x="472863" y="33469"/>
                </a:lnTo>
                <a:lnTo>
                  <a:pt x="472448" y="69491"/>
                </a:lnTo>
                <a:lnTo>
                  <a:pt x="471595" y="105279"/>
                </a:lnTo>
                <a:lnTo>
                  <a:pt x="467204" y="139162"/>
                </a:lnTo>
                <a:lnTo>
                  <a:pt x="465527" y="171026"/>
                </a:lnTo>
                <a:lnTo>
                  <a:pt x="464960" y="207619"/>
                </a:lnTo>
                <a:lnTo>
                  <a:pt x="464829" y="236932"/>
                </a:lnTo>
                <a:lnTo>
                  <a:pt x="465673" y="238865"/>
                </a:lnTo>
                <a:lnTo>
                  <a:pt x="467082" y="240153"/>
                </a:lnTo>
                <a:lnTo>
                  <a:pt x="468868" y="241012"/>
                </a:lnTo>
                <a:lnTo>
                  <a:pt x="470059" y="240738"/>
                </a:lnTo>
                <a:lnTo>
                  <a:pt x="470853" y="239708"/>
                </a:lnTo>
                <a:lnTo>
                  <a:pt x="471735" y="235460"/>
                </a:lnTo>
                <a:lnTo>
                  <a:pt x="472378" y="201517"/>
                </a:lnTo>
                <a:lnTo>
                  <a:pt x="472422" y="169182"/>
                </a:lnTo>
                <a:lnTo>
                  <a:pt x="472435" y="131943"/>
                </a:lnTo>
                <a:lnTo>
                  <a:pt x="472438" y="103745"/>
                </a:lnTo>
                <a:lnTo>
                  <a:pt x="472440" y="76537"/>
                </a:lnTo>
                <a:lnTo>
                  <a:pt x="472440" y="41934"/>
                </a:lnTo>
                <a:lnTo>
                  <a:pt x="473287" y="7318"/>
                </a:lnTo>
                <a:lnTo>
                  <a:pt x="474698" y="4508"/>
                </a:lnTo>
                <a:lnTo>
                  <a:pt x="476486" y="2635"/>
                </a:lnTo>
                <a:lnTo>
                  <a:pt x="480729" y="554"/>
                </a:lnTo>
                <a:lnTo>
                  <a:pt x="483046" y="0"/>
                </a:lnTo>
                <a:lnTo>
                  <a:pt x="485438" y="476"/>
                </a:lnTo>
                <a:lnTo>
                  <a:pt x="490353" y="3264"/>
                </a:lnTo>
                <a:lnTo>
                  <a:pt x="528242" y="31228"/>
                </a:lnTo>
                <a:lnTo>
                  <a:pt x="560792" y="50057"/>
                </a:lnTo>
                <a:lnTo>
                  <a:pt x="594597" y="70082"/>
                </a:lnTo>
                <a:lnTo>
                  <a:pt x="623123" y="84425"/>
                </a:lnTo>
                <a:lnTo>
                  <a:pt x="660845" y="97285"/>
                </a:lnTo>
                <a:lnTo>
                  <a:pt x="697930" y="107100"/>
                </a:lnTo>
                <a:lnTo>
                  <a:pt x="706541" y="111986"/>
                </a:lnTo>
                <a:lnTo>
                  <a:pt x="706401" y="113234"/>
                </a:lnTo>
                <a:lnTo>
                  <a:pt x="703987" y="116878"/>
                </a:lnTo>
                <a:lnTo>
                  <a:pt x="666015" y="130838"/>
                </a:lnTo>
                <a:lnTo>
                  <a:pt x="631114" y="146641"/>
                </a:lnTo>
                <a:lnTo>
                  <a:pt x="605615" y="160230"/>
                </a:lnTo>
                <a:lnTo>
                  <a:pt x="577349" y="174737"/>
                </a:lnTo>
                <a:lnTo>
                  <a:pt x="547853" y="191908"/>
                </a:lnTo>
                <a:lnTo>
                  <a:pt x="518657" y="209982"/>
                </a:lnTo>
                <a:lnTo>
                  <a:pt x="491570" y="226482"/>
                </a:lnTo>
                <a:lnTo>
                  <a:pt x="454394" y="249994"/>
                </a:lnTo>
                <a:lnTo>
                  <a:pt x="441961" y="25797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It has recently been possible to clone animals that normally reproduce by sexual reproduction</a:t>
            </a:r>
          </a:p>
          <a:p>
            <a:pPr lvl="1"/>
            <a:r>
              <a:rPr lang="en-US" dirty="0" smtClean="0"/>
              <a:t>The nucleus of an egg is removed and replaced with a nucleus that contains 100% of the genes from a single parent. </a:t>
            </a:r>
          </a:p>
          <a:p>
            <a:pPr lvl="1"/>
            <a:r>
              <a:rPr lang="en-US" dirty="0" smtClean="0"/>
              <a:t>The egg is allowed to develop normally</a:t>
            </a:r>
          </a:p>
          <a:p>
            <a:pPr lvl="1"/>
            <a:r>
              <a:rPr lang="en-US" dirty="0" smtClean="0"/>
              <a:t>The new organism that results is a clone of the parent cell</a:t>
            </a:r>
          </a:p>
          <a:p>
            <a:pPr lvl="1"/>
            <a:r>
              <a:rPr lang="en-US" dirty="0" smtClean="0"/>
              <a:t>In mammals, the egg would be implanted into the body of a female to develop</a:t>
            </a:r>
          </a:p>
          <a:p>
            <a:r>
              <a:rPr lang="en-US" dirty="0" smtClean="0"/>
              <a:t>Cloning has been possible with complex organisms like sheep or pigs</a:t>
            </a:r>
          </a:p>
          <a:p>
            <a:endParaRPr lang="en-US" dirty="0"/>
          </a:p>
        </p:txBody>
      </p:sp>
      <p:sp>
        <p:nvSpPr>
          <p:cNvPr id="8" name="SMARTInkShape-158"/>
          <p:cNvSpPr/>
          <p:nvPr/>
        </p:nvSpPr>
        <p:spPr>
          <a:xfrm>
            <a:off x="3909059" y="6004559"/>
            <a:ext cx="2080260" cy="129542"/>
          </a:xfrm>
          <a:custGeom>
            <a:avLst/>
            <a:gdLst/>
            <a:ahLst/>
            <a:cxnLst/>
            <a:rect l="0" t="0" r="0" b="0"/>
            <a:pathLst>
              <a:path w="2080260" h="129542">
                <a:moveTo>
                  <a:pt x="0" y="0"/>
                </a:moveTo>
                <a:lnTo>
                  <a:pt x="0" y="4045"/>
                </a:lnTo>
                <a:lnTo>
                  <a:pt x="846" y="5236"/>
                </a:lnTo>
                <a:lnTo>
                  <a:pt x="2258" y="6031"/>
                </a:lnTo>
                <a:lnTo>
                  <a:pt x="4045" y="6560"/>
                </a:lnTo>
                <a:lnTo>
                  <a:pt x="26491" y="19708"/>
                </a:lnTo>
                <a:lnTo>
                  <a:pt x="61023" y="24934"/>
                </a:lnTo>
                <a:lnTo>
                  <a:pt x="76219" y="28837"/>
                </a:lnTo>
                <a:lnTo>
                  <a:pt x="107686" y="36347"/>
                </a:lnTo>
                <a:lnTo>
                  <a:pt x="139617" y="43619"/>
                </a:lnTo>
                <a:lnTo>
                  <a:pt x="168368" y="47356"/>
                </a:lnTo>
                <a:lnTo>
                  <a:pt x="198336" y="53825"/>
                </a:lnTo>
                <a:lnTo>
                  <a:pt x="230922" y="58846"/>
                </a:lnTo>
                <a:lnTo>
                  <a:pt x="255879" y="60866"/>
                </a:lnTo>
                <a:lnTo>
                  <a:pt x="283904" y="64587"/>
                </a:lnTo>
                <a:lnTo>
                  <a:pt x="313292" y="69064"/>
                </a:lnTo>
                <a:lnTo>
                  <a:pt x="344134" y="73028"/>
                </a:lnTo>
                <a:lnTo>
                  <a:pt x="377597" y="74790"/>
                </a:lnTo>
                <a:lnTo>
                  <a:pt x="412226" y="75573"/>
                </a:lnTo>
                <a:lnTo>
                  <a:pt x="448218" y="76769"/>
                </a:lnTo>
                <a:lnTo>
                  <a:pt x="467299" y="78272"/>
                </a:lnTo>
                <a:lnTo>
                  <a:pt x="486792" y="80121"/>
                </a:lnTo>
                <a:lnTo>
                  <a:pt x="506562" y="81354"/>
                </a:lnTo>
                <a:lnTo>
                  <a:pt x="526514" y="82177"/>
                </a:lnTo>
                <a:lnTo>
                  <a:pt x="546589" y="82724"/>
                </a:lnTo>
                <a:lnTo>
                  <a:pt x="566746" y="83089"/>
                </a:lnTo>
                <a:lnTo>
                  <a:pt x="586958" y="83332"/>
                </a:lnTo>
                <a:lnTo>
                  <a:pt x="607206" y="83496"/>
                </a:lnTo>
                <a:lnTo>
                  <a:pt x="628324" y="83603"/>
                </a:lnTo>
                <a:lnTo>
                  <a:pt x="650023" y="83677"/>
                </a:lnTo>
                <a:lnTo>
                  <a:pt x="672109" y="83724"/>
                </a:lnTo>
                <a:lnTo>
                  <a:pt x="694453" y="83756"/>
                </a:lnTo>
                <a:lnTo>
                  <a:pt x="716967" y="83777"/>
                </a:lnTo>
                <a:lnTo>
                  <a:pt x="739599" y="83791"/>
                </a:lnTo>
                <a:lnTo>
                  <a:pt x="763153" y="83801"/>
                </a:lnTo>
                <a:lnTo>
                  <a:pt x="787322" y="83808"/>
                </a:lnTo>
                <a:lnTo>
                  <a:pt x="811902" y="83812"/>
                </a:lnTo>
                <a:lnTo>
                  <a:pt x="835907" y="84661"/>
                </a:lnTo>
                <a:lnTo>
                  <a:pt x="859532" y="86075"/>
                </a:lnTo>
                <a:lnTo>
                  <a:pt x="882900" y="87862"/>
                </a:lnTo>
                <a:lnTo>
                  <a:pt x="906947" y="89055"/>
                </a:lnTo>
                <a:lnTo>
                  <a:pt x="931445" y="89851"/>
                </a:lnTo>
                <a:lnTo>
                  <a:pt x="956244" y="90381"/>
                </a:lnTo>
                <a:lnTo>
                  <a:pt x="981243" y="90734"/>
                </a:lnTo>
                <a:lnTo>
                  <a:pt x="1006375" y="90968"/>
                </a:lnTo>
                <a:lnTo>
                  <a:pt x="1031596" y="91127"/>
                </a:lnTo>
                <a:lnTo>
                  <a:pt x="1057725" y="91230"/>
                </a:lnTo>
                <a:lnTo>
                  <a:pt x="1084457" y="91300"/>
                </a:lnTo>
                <a:lnTo>
                  <a:pt x="1111591" y="91346"/>
                </a:lnTo>
                <a:lnTo>
                  <a:pt x="1138148" y="91377"/>
                </a:lnTo>
                <a:lnTo>
                  <a:pt x="1164318" y="91399"/>
                </a:lnTo>
                <a:lnTo>
                  <a:pt x="1190232" y="91413"/>
                </a:lnTo>
                <a:lnTo>
                  <a:pt x="1215975" y="91421"/>
                </a:lnTo>
                <a:lnTo>
                  <a:pt x="1241604" y="91427"/>
                </a:lnTo>
                <a:lnTo>
                  <a:pt x="1267156" y="91432"/>
                </a:lnTo>
                <a:lnTo>
                  <a:pt x="1293504" y="92282"/>
                </a:lnTo>
                <a:lnTo>
                  <a:pt x="1320383" y="93695"/>
                </a:lnTo>
                <a:lnTo>
                  <a:pt x="1347616" y="95483"/>
                </a:lnTo>
                <a:lnTo>
                  <a:pt x="1373391" y="96676"/>
                </a:lnTo>
                <a:lnTo>
                  <a:pt x="1398194" y="97470"/>
                </a:lnTo>
                <a:lnTo>
                  <a:pt x="1422348" y="98001"/>
                </a:lnTo>
                <a:lnTo>
                  <a:pt x="1446919" y="98353"/>
                </a:lnTo>
                <a:lnTo>
                  <a:pt x="1471766" y="98590"/>
                </a:lnTo>
                <a:lnTo>
                  <a:pt x="1496797" y="98745"/>
                </a:lnTo>
                <a:lnTo>
                  <a:pt x="1521106" y="99697"/>
                </a:lnTo>
                <a:lnTo>
                  <a:pt x="1544930" y="101179"/>
                </a:lnTo>
                <a:lnTo>
                  <a:pt x="1568433" y="103013"/>
                </a:lnTo>
                <a:lnTo>
                  <a:pt x="1591723" y="104234"/>
                </a:lnTo>
                <a:lnTo>
                  <a:pt x="1614868" y="105050"/>
                </a:lnTo>
                <a:lnTo>
                  <a:pt x="1637919" y="105594"/>
                </a:lnTo>
                <a:lnTo>
                  <a:pt x="1660059" y="106802"/>
                </a:lnTo>
                <a:lnTo>
                  <a:pt x="1681593" y="108455"/>
                </a:lnTo>
                <a:lnTo>
                  <a:pt x="1702722" y="110404"/>
                </a:lnTo>
                <a:lnTo>
                  <a:pt x="1723582" y="111703"/>
                </a:lnTo>
                <a:lnTo>
                  <a:pt x="1744261" y="112569"/>
                </a:lnTo>
                <a:lnTo>
                  <a:pt x="1764821" y="113145"/>
                </a:lnTo>
                <a:lnTo>
                  <a:pt x="1785301" y="114376"/>
                </a:lnTo>
                <a:lnTo>
                  <a:pt x="1805727" y="116044"/>
                </a:lnTo>
                <a:lnTo>
                  <a:pt x="1826118" y="118002"/>
                </a:lnTo>
                <a:lnTo>
                  <a:pt x="1862322" y="122437"/>
                </a:lnTo>
                <a:lnTo>
                  <a:pt x="1895346" y="126383"/>
                </a:lnTo>
                <a:lnTo>
                  <a:pt x="1926956" y="128137"/>
                </a:lnTo>
                <a:lnTo>
                  <a:pt x="1955681" y="128917"/>
                </a:lnTo>
                <a:lnTo>
                  <a:pt x="1982558" y="129263"/>
                </a:lnTo>
                <a:lnTo>
                  <a:pt x="2019796" y="129458"/>
                </a:lnTo>
                <a:lnTo>
                  <a:pt x="2053735" y="129523"/>
                </a:lnTo>
                <a:lnTo>
                  <a:pt x="2080259" y="12954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SMARTInkShape-Group47"/>
          <p:cNvGrpSpPr/>
          <p:nvPr/>
        </p:nvGrpSpPr>
        <p:grpSpPr>
          <a:xfrm>
            <a:off x="1455420" y="3459479"/>
            <a:ext cx="585810" cy="181202"/>
            <a:chOff x="1455420" y="3459479"/>
            <a:chExt cx="585810" cy="181202"/>
          </a:xfrm>
        </p:grpSpPr>
        <p:sp>
          <p:nvSpPr>
            <p:cNvPr id="9" name="SMARTInkShape-159"/>
            <p:cNvSpPr/>
            <p:nvPr/>
          </p:nvSpPr>
          <p:spPr>
            <a:xfrm>
              <a:off x="1836428" y="3459479"/>
              <a:ext cx="204802" cy="181202"/>
            </a:xfrm>
            <a:custGeom>
              <a:avLst/>
              <a:gdLst/>
              <a:ahLst/>
              <a:cxnLst/>
              <a:rect l="0" t="0" r="0" b="0"/>
              <a:pathLst>
                <a:path w="204802" h="181202">
                  <a:moveTo>
                    <a:pt x="15231" y="0"/>
                  </a:moveTo>
                  <a:lnTo>
                    <a:pt x="11185" y="0"/>
                  </a:lnTo>
                  <a:lnTo>
                    <a:pt x="9994" y="846"/>
                  </a:lnTo>
                  <a:lnTo>
                    <a:pt x="9200" y="2258"/>
                  </a:lnTo>
                  <a:lnTo>
                    <a:pt x="3282" y="27339"/>
                  </a:lnTo>
                  <a:lnTo>
                    <a:pt x="6874" y="61551"/>
                  </a:lnTo>
                  <a:lnTo>
                    <a:pt x="6618" y="96793"/>
                  </a:lnTo>
                  <a:lnTo>
                    <a:pt x="1552" y="129093"/>
                  </a:lnTo>
                  <a:lnTo>
                    <a:pt x="129" y="164673"/>
                  </a:lnTo>
                  <a:lnTo>
                    <a:pt x="0" y="181201"/>
                  </a:lnTo>
                  <a:lnTo>
                    <a:pt x="837" y="155513"/>
                  </a:lnTo>
                  <a:lnTo>
                    <a:pt x="6551" y="121326"/>
                  </a:lnTo>
                  <a:lnTo>
                    <a:pt x="12638" y="86087"/>
                  </a:lnTo>
                  <a:lnTo>
                    <a:pt x="18934" y="50064"/>
                  </a:lnTo>
                  <a:lnTo>
                    <a:pt x="23468" y="18890"/>
                  </a:lnTo>
                  <a:lnTo>
                    <a:pt x="30148" y="8110"/>
                  </a:lnTo>
                  <a:lnTo>
                    <a:pt x="41728" y="13800"/>
                  </a:lnTo>
                  <a:lnTo>
                    <a:pt x="47609" y="18269"/>
                  </a:lnTo>
                  <a:lnTo>
                    <a:pt x="75186" y="26770"/>
                  </a:lnTo>
                  <a:lnTo>
                    <a:pt x="85905" y="33065"/>
                  </a:lnTo>
                  <a:lnTo>
                    <a:pt x="122876" y="43742"/>
                  </a:lnTo>
                  <a:lnTo>
                    <a:pt x="160137" y="51908"/>
                  </a:lnTo>
                  <a:lnTo>
                    <a:pt x="195136" y="59775"/>
                  </a:lnTo>
                  <a:lnTo>
                    <a:pt x="198667" y="61016"/>
                  </a:lnTo>
                  <a:lnTo>
                    <a:pt x="201023" y="62692"/>
                  </a:lnTo>
                  <a:lnTo>
                    <a:pt x="203638" y="66810"/>
                  </a:lnTo>
                  <a:lnTo>
                    <a:pt x="204801" y="71462"/>
                  </a:lnTo>
                  <a:lnTo>
                    <a:pt x="203418" y="73889"/>
                  </a:lnTo>
                  <a:lnTo>
                    <a:pt x="193381" y="81347"/>
                  </a:lnTo>
                  <a:lnTo>
                    <a:pt x="161793" y="98034"/>
                  </a:lnTo>
                  <a:lnTo>
                    <a:pt x="123800" y="122376"/>
                  </a:lnTo>
                  <a:lnTo>
                    <a:pt x="85941" y="144368"/>
                  </a:lnTo>
                  <a:lnTo>
                    <a:pt x="45711" y="1676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60"/>
            <p:cNvSpPr/>
            <p:nvPr/>
          </p:nvSpPr>
          <p:spPr>
            <a:xfrm>
              <a:off x="1455420" y="3543300"/>
              <a:ext cx="327659" cy="7619"/>
            </a:xfrm>
            <a:custGeom>
              <a:avLst/>
              <a:gdLst/>
              <a:ahLst/>
              <a:cxnLst/>
              <a:rect l="0" t="0" r="0" b="0"/>
              <a:pathLst>
                <a:path w="327659" h="7619">
                  <a:moveTo>
                    <a:pt x="0" y="0"/>
                  </a:moveTo>
                  <a:lnTo>
                    <a:pt x="33420" y="0"/>
                  </a:lnTo>
                  <a:lnTo>
                    <a:pt x="69662" y="0"/>
                  </a:lnTo>
                  <a:lnTo>
                    <a:pt x="101638" y="2256"/>
                  </a:lnTo>
                  <a:lnTo>
                    <a:pt x="126451" y="5236"/>
                  </a:lnTo>
                  <a:lnTo>
                    <a:pt x="154414" y="6560"/>
                  </a:lnTo>
                  <a:lnTo>
                    <a:pt x="190626" y="7304"/>
                  </a:lnTo>
                  <a:lnTo>
                    <a:pt x="226849" y="7527"/>
                  </a:lnTo>
                  <a:lnTo>
                    <a:pt x="260347" y="7592"/>
                  </a:lnTo>
                  <a:lnTo>
                    <a:pt x="295077" y="7613"/>
                  </a:lnTo>
                  <a:lnTo>
                    <a:pt x="327658" y="761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264" y="2238218"/>
            <a:ext cx="4405736" cy="3611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8510"/>
            <a:ext cx="4738264" cy="2969757"/>
          </a:xfrm>
          <a:prstGeom prst="rect">
            <a:avLst/>
          </a:prstGeom>
        </p:spPr>
      </p:pic>
      <p:grpSp>
        <p:nvGrpSpPr>
          <p:cNvPr id="9" name="SMARTInkShape-Group48"/>
          <p:cNvGrpSpPr/>
          <p:nvPr/>
        </p:nvGrpSpPr>
        <p:grpSpPr>
          <a:xfrm>
            <a:off x="2522259" y="3606718"/>
            <a:ext cx="1013422" cy="431883"/>
            <a:chOff x="2522259" y="3606718"/>
            <a:chExt cx="1013422" cy="431883"/>
          </a:xfrm>
        </p:grpSpPr>
        <p:sp>
          <p:nvSpPr>
            <p:cNvPr id="6" name="SMARTInkShape-161"/>
            <p:cNvSpPr/>
            <p:nvPr/>
          </p:nvSpPr>
          <p:spPr>
            <a:xfrm>
              <a:off x="2889899" y="3794759"/>
              <a:ext cx="168930" cy="127597"/>
            </a:xfrm>
            <a:custGeom>
              <a:avLst/>
              <a:gdLst/>
              <a:ahLst/>
              <a:cxnLst/>
              <a:rect l="0" t="0" r="0" b="0"/>
              <a:pathLst>
                <a:path w="168930" h="127597">
                  <a:moveTo>
                    <a:pt x="74281" y="0"/>
                  </a:moveTo>
                  <a:lnTo>
                    <a:pt x="52102" y="0"/>
                  </a:lnTo>
                  <a:lnTo>
                    <a:pt x="48488" y="1694"/>
                  </a:lnTo>
                  <a:lnTo>
                    <a:pt x="15498" y="33309"/>
                  </a:lnTo>
                  <a:lnTo>
                    <a:pt x="4558" y="50133"/>
                  </a:lnTo>
                  <a:lnTo>
                    <a:pt x="0" y="69888"/>
                  </a:lnTo>
                  <a:lnTo>
                    <a:pt x="1191" y="82144"/>
                  </a:lnTo>
                  <a:lnTo>
                    <a:pt x="8855" y="103809"/>
                  </a:lnTo>
                  <a:lnTo>
                    <a:pt x="15851" y="111896"/>
                  </a:lnTo>
                  <a:lnTo>
                    <a:pt x="25452" y="118312"/>
                  </a:lnTo>
                  <a:lnTo>
                    <a:pt x="45137" y="125837"/>
                  </a:lnTo>
                  <a:lnTo>
                    <a:pt x="67057" y="127596"/>
                  </a:lnTo>
                  <a:lnTo>
                    <a:pt x="99477" y="121035"/>
                  </a:lnTo>
                  <a:lnTo>
                    <a:pt x="116805" y="115600"/>
                  </a:lnTo>
                  <a:lnTo>
                    <a:pt x="151231" y="93483"/>
                  </a:lnTo>
                  <a:lnTo>
                    <a:pt x="159280" y="83600"/>
                  </a:lnTo>
                  <a:lnTo>
                    <a:pt x="168494" y="63457"/>
                  </a:lnTo>
                  <a:lnTo>
                    <a:pt x="168929" y="53321"/>
                  </a:lnTo>
                  <a:lnTo>
                    <a:pt x="166300" y="44019"/>
                  </a:lnTo>
                  <a:lnTo>
                    <a:pt x="155302" y="24340"/>
                  </a:lnTo>
                  <a:lnTo>
                    <a:pt x="152002" y="21307"/>
                  </a:lnTo>
                  <a:lnTo>
                    <a:pt x="128081" y="9564"/>
                  </a:lnTo>
                  <a:lnTo>
                    <a:pt x="120001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62"/>
            <p:cNvSpPr/>
            <p:nvPr/>
          </p:nvSpPr>
          <p:spPr>
            <a:xfrm>
              <a:off x="2522259" y="3606718"/>
              <a:ext cx="259042" cy="316638"/>
            </a:xfrm>
            <a:custGeom>
              <a:avLst/>
              <a:gdLst/>
              <a:ahLst/>
              <a:cxnLst/>
              <a:rect l="0" t="0" r="0" b="0"/>
              <a:pathLst>
                <a:path w="259042" h="316638">
                  <a:moveTo>
                    <a:pt x="60921" y="119462"/>
                  </a:moveTo>
                  <a:lnTo>
                    <a:pt x="54837" y="126392"/>
                  </a:lnTo>
                  <a:lnTo>
                    <a:pt x="39666" y="159797"/>
                  </a:lnTo>
                  <a:lnTo>
                    <a:pt x="27718" y="187763"/>
                  </a:lnTo>
                  <a:lnTo>
                    <a:pt x="18439" y="221638"/>
                  </a:lnTo>
                  <a:lnTo>
                    <a:pt x="10327" y="252653"/>
                  </a:lnTo>
                  <a:lnTo>
                    <a:pt x="1493" y="290154"/>
                  </a:lnTo>
                  <a:lnTo>
                    <a:pt x="0" y="316637"/>
                  </a:lnTo>
                  <a:lnTo>
                    <a:pt x="4017" y="309211"/>
                  </a:lnTo>
                  <a:lnTo>
                    <a:pt x="11313" y="277688"/>
                  </a:lnTo>
                  <a:lnTo>
                    <a:pt x="14048" y="248000"/>
                  </a:lnTo>
                  <a:lnTo>
                    <a:pt x="18904" y="212392"/>
                  </a:lnTo>
                  <a:lnTo>
                    <a:pt x="21080" y="185317"/>
                  </a:lnTo>
                  <a:lnTo>
                    <a:pt x="22894" y="156351"/>
                  </a:lnTo>
                  <a:lnTo>
                    <a:pt x="26522" y="126543"/>
                  </a:lnTo>
                  <a:lnTo>
                    <a:pt x="33325" y="89292"/>
                  </a:lnTo>
                  <a:lnTo>
                    <a:pt x="36657" y="56806"/>
                  </a:lnTo>
                  <a:lnTo>
                    <a:pt x="45155" y="21029"/>
                  </a:lnTo>
                  <a:lnTo>
                    <a:pt x="45447" y="17294"/>
                  </a:lnTo>
                  <a:lnTo>
                    <a:pt x="45525" y="17483"/>
                  </a:lnTo>
                  <a:lnTo>
                    <a:pt x="45576" y="18456"/>
                  </a:lnTo>
                  <a:lnTo>
                    <a:pt x="51698" y="36723"/>
                  </a:lnTo>
                  <a:lnTo>
                    <a:pt x="59173" y="73351"/>
                  </a:lnTo>
                  <a:lnTo>
                    <a:pt x="70955" y="110009"/>
                  </a:lnTo>
                  <a:lnTo>
                    <a:pt x="94258" y="148007"/>
                  </a:lnTo>
                  <a:lnTo>
                    <a:pt x="114323" y="163796"/>
                  </a:lnTo>
                  <a:lnTo>
                    <a:pt x="119382" y="166798"/>
                  </a:lnTo>
                  <a:lnTo>
                    <a:pt x="131777" y="167875"/>
                  </a:lnTo>
                  <a:lnTo>
                    <a:pt x="144059" y="165532"/>
                  </a:lnTo>
                  <a:lnTo>
                    <a:pt x="152340" y="161669"/>
                  </a:lnTo>
                  <a:lnTo>
                    <a:pt x="170638" y="145359"/>
                  </a:lnTo>
                  <a:lnTo>
                    <a:pt x="184681" y="124877"/>
                  </a:lnTo>
                  <a:lnTo>
                    <a:pt x="194581" y="96889"/>
                  </a:lnTo>
                  <a:lnTo>
                    <a:pt x="202876" y="63855"/>
                  </a:lnTo>
                  <a:lnTo>
                    <a:pt x="211007" y="29079"/>
                  </a:lnTo>
                  <a:lnTo>
                    <a:pt x="213185" y="0"/>
                  </a:lnTo>
                  <a:lnTo>
                    <a:pt x="213230" y="27"/>
                  </a:lnTo>
                  <a:lnTo>
                    <a:pt x="215573" y="27396"/>
                  </a:lnTo>
                  <a:lnTo>
                    <a:pt x="218555" y="39597"/>
                  </a:lnTo>
                  <a:lnTo>
                    <a:pt x="220469" y="77283"/>
                  </a:lnTo>
                  <a:lnTo>
                    <a:pt x="220801" y="115149"/>
                  </a:lnTo>
                  <a:lnTo>
                    <a:pt x="220878" y="142944"/>
                  </a:lnTo>
                  <a:lnTo>
                    <a:pt x="220913" y="169410"/>
                  </a:lnTo>
                  <a:lnTo>
                    <a:pt x="223186" y="195283"/>
                  </a:lnTo>
                  <a:lnTo>
                    <a:pt x="226968" y="231391"/>
                  </a:lnTo>
                  <a:lnTo>
                    <a:pt x="230346" y="259024"/>
                  </a:lnTo>
                  <a:lnTo>
                    <a:pt x="235281" y="272083"/>
                  </a:lnTo>
                  <a:lnTo>
                    <a:pt x="259041" y="3023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63"/>
            <p:cNvSpPr/>
            <p:nvPr/>
          </p:nvSpPr>
          <p:spPr>
            <a:xfrm>
              <a:off x="3177540" y="3822526"/>
              <a:ext cx="358141" cy="216075"/>
            </a:xfrm>
            <a:custGeom>
              <a:avLst/>
              <a:gdLst/>
              <a:ahLst/>
              <a:cxnLst/>
              <a:rect l="0" t="0" r="0" b="0"/>
              <a:pathLst>
                <a:path w="358141" h="216075">
                  <a:moveTo>
                    <a:pt x="0" y="2714"/>
                  </a:moveTo>
                  <a:lnTo>
                    <a:pt x="0" y="13319"/>
                  </a:lnTo>
                  <a:lnTo>
                    <a:pt x="7148" y="50907"/>
                  </a:lnTo>
                  <a:lnTo>
                    <a:pt x="7558" y="86859"/>
                  </a:lnTo>
                  <a:lnTo>
                    <a:pt x="7611" y="124676"/>
                  </a:lnTo>
                  <a:lnTo>
                    <a:pt x="7619" y="161371"/>
                  </a:lnTo>
                  <a:lnTo>
                    <a:pt x="7619" y="158285"/>
                  </a:lnTo>
                  <a:lnTo>
                    <a:pt x="9877" y="154265"/>
                  </a:lnTo>
                  <a:lnTo>
                    <a:pt x="13703" y="147963"/>
                  </a:lnTo>
                  <a:lnTo>
                    <a:pt x="25531" y="112027"/>
                  </a:lnTo>
                  <a:lnTo>
                    <a:pt x="37279" y="74197"/>
                  </a:lnTo>
                  <a:lnTo>
                    <a:pt x="65430" y="37621"/>
                  </a:lnTo>
                  <a:lnTo>
                    <a:pt x="103027" y="9464"/>
                  </a:lnTo>
                  <a:lnTo>
                    <a:pt x="119050" y="4714"/>
                  </a:lnTo>
                  <a:lnTo>
                    <a:pt x="134522" y="3306"/>
                  </a:lnTo>
                  <a:lnTo>
                    <a:pt x="149830" y="6934"/>
                  </a:lnTo>
                  <a:lnTo>
                    <a:pt x="157749" y="15596"/>
                  </a:lnTo>
                  <a:lnTo>
                    <a:pt x="169731" y="41853"/>
                  </a:lnTo>
                  <a:lnTo>
                    <a:pt x="173622" y="68027"/>
                  </a:lnTo>
                  <a:lnTo>
                    <a:pt x="169699" y="101128"/>
                  </a:lnTo>
                  <a:lnTo>
                    <a:pt x="167760" y="138498"/>
                  </a:lnTo>
                  <a:lnTo>
                    <a:pt x="167647" y="153528"/>
                  </a:lnTo>
                  <a:lnTo>
                    <a:pt x="167642" y="150598"/>
                  </a:lnTo>
                  <a:lnTo>
                    <a:pt x="169899" y="146616"/>
                  </a:lnTo>
                  <a:lnTo>
                    <a:pt x="171685" y="144368"/>
                  </a:lnTo>
                  <a:lnTo>
                    <a:pt x="183036" y="108450"/>
                  </a:lnTo>
                  <a:lnTo>
                    <a:pt x="196802" y="72643"/>
                  </a:lnTo>
                  <a:lnTo>
                    <a:pt x="219967" y="35216"/>
                  </a:lnTo>
                  <a:lnTo>
                    <a:pt x="231536" y="20546"/>
                  </a:lnTo>
                  <a:lnTo>
                    <a:pt x="263041" y="1184"/>
                  </a:lnTo>
                  <a:lnTo>
                    <a:pt x="268494" y="0"/>
                  </a:lnTo>
                  <a:lnTo>
                    <a:pt x="279068" y="943"/>
                  </a:lnTo>
                  <a:lnTo>
                    <a:pt x="294541" y="6234"/>
                  </a:lnTo>
                  <a:lnTo>
                    <a:pt x="309851" y="21254"/>
                  </a:lnTo>
                  <a:lnTo>
                    <a:pt x="329347" y="50779"/>
                  </a:lnTo>
                  <a:lnTo>
                    <a:pt x="339354" y="83654"/>
                  </a:lnTo>
                  <a:lnTo>
                    <a:pt x="347682" y="120206"/>
                  </a:lnTo>
                  <a:lnTo>
                    <a:pt x="354664" y="157000"/>
                  </a:lnTo>
                  <a:lnTo>
                    <a:pt x="357110" y="188034"/>
                  </a:lnTo>
                  <a:lnTo>
                    <a:pt x="358140" y="21607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49"/>
          <p:cNvGrpSpPr/>
          <p:nvPr/>
        </p:nvGrpSpPr>
        <p:grpSpPr>
          <a:xfrm>
            <a:off x="533978" y="3893819"/>
            <a:ext cx="874122" cy="381001"/>
            <a:chOff x="533978" y="3893819"/>
            <a:chExt cx="874122" cy="381001"/>
          </a:xfrm>
        </p:grpSpPr>
        <p:sp>
          <p:nvSpPr>
            <p:cNvPr id="10" name="SMARTInkShape-164"/>
            <p:cNvSpPr/>
            <p:nvPr/>
          </p:nvSpPr>
          <p:spPr>
            <a:xfrm>
              <a:off x="533978" y="3954780"/>
              <a:ext cx="151823" cy="190014"/>
            </a:xfrm>
            <a:custGeom>
              <a:avLst/>
              <a:gdLst/>
              <a:ahLst/>
              <a:cxnLst/>
              <a:rect l="0" t="0" r="0" b="0"/>
              <a:pathLst>
                <a:path w="151823" h="190014">
                  <a:moveTo>
                    <a:pt x="136582" y="0"/>
                  </a:moveTo>
                  <a:lnTo>
                    <a:pt x="132536" y="0"/>
                  </a:lnTo>
                  <a:lnTo>
                    <a:pt x="98225" y="9407"/>
                  </a:lnTo>
                  <a:lnTo>
                    <a:pt x="88207" y="14341"/>
                  </a:lnTo>
                  <a:lnTo>
                    <a:pt x="57832" y="41853"/>
                  </a:lnTo>
                  <a:lnTo>
                    <a:pt x="27361" y="78912"/>
                  </a:lnTo>
                  <a:lnTo>
                    <a:pt x="9299" y="107215"/>
                  </a:lnTo>
                  <a:lnTo>
                    <a:pt x="2348" y="127441"/>
                  </a:lnTo>
                  <a:lnTo>
                    <a:pt x="0" y="149445"/>
                  </a:lnTo>
                  <a:lnTo>
                    <a:pt x="4194" y="159835"/>
                  </a:lnTo>
                  <a:lnTo>
                    <a:pt x="11703" y="169251"/>
                  </a:lnTo>
                  <a:lnTo>
                    <a:pt x="26297" y="179312"/>
                  </a:lnTo>
                  <a:lnTo>
                    <a:pt x="51297" y="188039"/>
                  </a:lnTo>
                  <a:lnTo>
                    <a:pt x="76837" y="190013"/>
                  </a:lnTo>
                  <a:lnTo>
                    <a:pt x="114888" y="179851"/>
                  </a:lnTo>
                  <a:lnTo>
                    <a:pt x="151822" y="1676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65"/>
            <p:cNvSpPr/>
            <p:nvPr/>
          </p:nvSpPr>
          <p:spPr>
            <a:xfrm>
              <a:off x="756014" y="3893819"/>
              <a:ext cx="36466" cy="274322"/>
            </a:xfrm>
            <a:custGeom>
              <a:avLst/>
              <a:gdLst/>
              <a:ahLst/>
              <a:cxnLst/>
              <a:rect l="0" t="0" r="0" b="0"/>
              <a:pathLst>
                <a:path w="36466" h="274322">
                  <a:moveTo>
                    <a:pt x="36465" y="0"/>
                  </a:moveTo>
                  <a:lnTo>
                    <a:pt x="32420" y="0"/>
                  </a:lnTo>
                  <a:lnTo>
                    <a:pt x="31229" y="847"/>
                  </a:lnTo>
                  <a:lnTo>
                    <a:pt x="30434" y="2258"/>
                  </a:lnTo>
                  <a:lnTo>
                    <a:pt x="29159" y="10607"/>
                  </a:lnTo>
                  <a:lnTo>
                    <a:pt x="26629" y="33466"/>
                  </a:lnTo>
                  <a:lnTo>
                    <a:pt x="22293" y="65595"/>
                  </a:lnTo>
                  <a:lnTo>
                    <a:pt x="17497" y="94601"/>
                  </a:lnTo>
                  <a:lnTo>
                    <a:pt x="10713" y="128690"/>
                  </a:lnTo>
                  <a:lnTo>
                    <a:pt x="7386" y="161556"/>
                  </a:lnTo>
                  <a:lnTo>
                    <a:pt x="2355" y="192743"/>
                  </a:lnTo>
                  <a:lnTo>
                    <a:pt x="0" y="227538"/>
                  </a:lnTo>
                  <a:lnTo>
                    <a:pt x="4682" y="249452"/>
                  </a:lnTo>
                  <a:lnTo>
                    <a:pt x="13557" y="270312"/>
                  </a:lnTo>
                  <a:lnTo>
                    <a:pt x="15267" y="271648"/>
                  </a:lnTo>
                  <a:lnTo>
                    <a:pt x="21225" y="2743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66"/>
            <p:cNvSpPr/>
            <p:nvPr/>
          </p:nvSpPr>
          <p:spPr>
            <a:xfrm>
              <a:off x="870379" y="4016826"/>
              <a:ext cx="156260" cy="143207"/>
            </a:xfrm>
            <a:custGeom>
              <a:avLst/>
              <a:gdLst/>
              <a:ahLst/>
              <a:cxnLst/>
              <a:rect l="0" t="0" r="0" b="0"/>
              <a:pathLst>
                <a:path w="156260" h="143207">
                  <a:moveTo>
                    <a:pt x="89741" y="14154"/>
                  </a:moveTo>
                  <a:lnTo>
                    <a:pt x="89741" y="7593"/>
                  </a:lnTo>
                  <a:lnTo>
                    <a:pt x="88894" y="7240"/>
                  </a:lnTo>
                  <a:lnTo>
                    <a:pt x="85695" y="6847"/>
                  </a:lnTo>
                  <a:lnTo>
                    <a:pt x="84504" y="5896"/>
                  </a:lnTo>
                  <a:lnTo>
                    <a:pt x="83180" y="2581"/>
                  </a:lnTo>
                  <a:lnTo>
                    <a:pt x="81133" y="1359"/>
                  </a:lnTo>
                  <a:lnTo>
                    <a:pt x="74344" y="0"/>
                  </a:lnTo>
                  <a:lnTo>
                    <a:pt x="67940" y="1655"/>
                  </a:lnTo>
                  <a:lnTo>
                    <a:pt x="42602" y="16854"/>
                  </a:lnTo>
                  <a:lnTo>
                    <a:pt x="16866" y="43735"/>
                  </a:lnTo>
                  <a:lnTo>
                    <a:pt x="4037" y="64776"/>
                  </a:lnTo>
                  <a:lnTo>
                    <a:pt x="0" y="84186"/>
                  </a:lnTo>
                  <a:lnTo>
                    <a:pt x="2849" y="101979"/>
                  </a:lnTo>
                  <a:lnTo>
                    <a:pt x="9056" y="117975"/>
                  </a:lnTo>
                  <a:lnTo>
                    <a:pt x="16063" y="126054"/>
                  </a:lnTo>
                  <a:lnTo>
                    <a:pt x="25668" y="132467"/>
                  </a:lnTo>
                  <a:lnTo>
                    <a:pt x="44509" y="139991"/>
                  </a:lnTo>
                  <a:lnTo>
                    <a:pt x="79781" y="143206"/>
                  </a:lnTo>
                  <a:lnTo>
                    <a:pt x="94063" y="138961"/>
                  </a:lnTo>
                  <a:lnTo>
                    <a:pt x="127563" y="122907"/>
                  </a:lnTo>
                  <a:lnTo>
                    <a:pt x="143939" y="109783"/>
                  </a:lnTo>
                  <a:lnTo>
                    <a:pt x="151364" y="100118"/>
                  </a:lnTo>
                  <a:lnTo>
                    <a:pt x="155229" y="90178"/>
                  </a:lnTo>
                  <a:lnTo>
                    <a:pt x="156259" y="85156"/>
                  </a:lnTo>
                  <a:lnTo>
                    <a:pt x="153665" y="65954"/>
                  </a:lnTo>
                  <a:lnTo>
                    <a:pt x="142802" y="31448"/>
                  </a:lnTo>
                  <a:lnTo>
                    <a:pt x="137030" y="20994"/>
                  </a:lnTo>
                  <a:lnTo>
                    <a:pt x="128820" y="13524"/>
                  </a:lnTo>
                  <a:lnTo>
                    <a:pt x="119527" y="9641"/>
                  </a:lnTo>
                  <a:lnTo>
                    <a:pt x="82771" y="6615"/>
                  </a:lnTo>
                  <a:lnTo>
                    <a:pt x="74500" y="653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67"/>
            <p:cNvSpPr/>
            <p:nvPr/>
          </p:nvSpPr>
          <p:spPr>
            <a:xfrm>
              <a:off x="1112833" y="4008611"/>
              <a:ext cx="113988" cy="174152"/>
            </a:xfrm>
            <a:custGeom>
              <a:avLst/>
              <a:gdLst/>
              <a:ahLst/>
              <a:cxnLst/>
              <a:rect l="0" t="0" r="0" b="0"/>
              <a:pathLst>
                <a:path w="113988" h="174152">
                  <a:moveTo>
                    <a:pt x="7306" y="22369"/>
                  </a:moveTo>
                  <a:lnTo>
                    <a:pt x="3261" y="26414"/>
                  </a:lnTo>
                  <a:lnTo>
                    <a:pt x="1275" y="30657"/>
                  </a:lnTo>
                  <a:lnTo>
                    <a:pt x="0" y="48371"/>
                  </a:lnTo>
                  <a:lnTo>
                    <a:pt x="8017" y="83742"/>
                  </a:lnTo>
                  <a:lnTo>
                    <a:pt x="11009" y="98753"/>
                  </a:lnTo>
                  <a:lnTo>
                    <a:pt x="7961" y="136693"/>
                  </a:lnTo>
                  <a:lnTo>
                    <a:pt x="7312" y="174151"/>
                  </a:lnTo>
                  <a:lnTo>
                    <a:pt x="3263" y="170540"/>
                  </a:lnTo>
                  <a:lnTo>
                    <a:pt x="2917" y="168563"/>
                  </a:lnTo>
                  <a:lnTo>
                    <a:pt x="3534" y="166398"/>
                  </a:lnTo>
                  <a:lnTo>
                    <a:pt x="4791" y="164108"/>
                  </a:lnTo>
                  <a:lnTo>
                    <a:pt x="6975" y="143554"/>
                  </a:lnTo>
                  <a:lnTo>
                    <a:pt x="12500" y="107471"/>
                  </a:lnTo>
                  <a:lnTo>
                    <a:pt x="16705" y="73704"/>
                  </a:lnTo>
                  <a:lnTo>
                    <a:pt x="27861" y="36811"/>
                  </a:lnTo>
                  <a:lnTo>
                    <a:pt x="37833" y="17351"/>
                  </a:lnTo>
                  <a:lnTo>
                    <a:pt x="51524" y="1166"/>
                  </a:lnTo>
                  <a:lnTo>
                    <a:pt x="54616" y="245"/>
                  </a:lnTo>
                  <a:lnTo>
                    <a:pt x="56627" y="0"/>
                  </a:lnTo>
                  <a:lnTo>
                    <a:pt x="57966" y="683"/>
                  </a:lnTo>
                  <a:lnTo>
                    <a:pt x="58860" y="1984"/>
                  </a:lnTo>
                  <a:lnTo>
                    <a:pt x="59455" y="3699"/>
                  </a:lnTo>
                  <a:lnTo>
                    <a:pt x="77964" y="26855"/>
                  </a:lnTo>
                  <a:lnTo>
                    <a:pt x="86822" y="61059"/>
                  </a:lnTo>
                  <a:lnTo>
                    <a:pt x="96591" y="92615"/>
                  </a:lnTo>
                  <a:lnTo>
                    <a:pt x="100366" y="112045"/>
                  </a:lnTo>
                  <a:lnTo>
                    <a:pt x="104588" y="128526"/>
                  </a:lnTo>
                  <a:lnTo>
                    <a:pt x="106979" y="148296"/>
                  </a:lnTo>
                  <a:lnTo>
                    <a:pt x="113987" y="15952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68"/>
            <p:cNvSpPr/>
            <p:nvPr/>
          </p:nvSpPr>
          <p:spPr>
            <a:xfrm>
              <a:off x="1291378" y="4000984"/>
              <a:ext cx="116722" cy="273836"/>
            </a:xfrm>
            <a:custGeom>
              <a:avLst/>
              <a:gdLst/>
              <a:ahLst/>
              <a:cxnLst/>
              <a:rect l="0" t="0" r="0" b="0"/>
              <a:pathLst>
                <a:path w="116722" h="273836">
                  <a:moveTo>
                    <a:pt x="26881" y="37616"/>
                  </a:moveTo>
                  <a:lnTo>
                    <a:pt x="22836" y="37616"/>
                  </a:lnTo>
                  <a:lnTo>
                    <a:pt x="21645" y="38462"/>
                  </a:lnTo>
                  <a:lnTo>
                    <a:pt x="20850" y="39873"/>
                  </a:lnTo>
                  <a:lnTo>
                    <a:pt x="19732" y="48162"/>
                  </a:lnTo>
                  <a:lnTo>
                    <a:pt x="19575" y="52267"/>
                  </a:lnTo>
                  <a:lnTo>
                    <a:pt x="21659" y="59085"/>
                  </a:lnTo>
                  <a:lnTo>
                    <a:pt x="32277" y="72992"/>
                  </a:lnTo>
                  <a:lnTo>
                    <a:pt x="39675" y="79895"/>
                  </a:lnTo>
                  <a:lnTo>
                    <a:pt x="44703" y="81806"/>
                  </a:lnTo>
                  <a:lnTo>
                    <a:pt x="52294" y="82883"/>
                  </a:lnTo>
                  <a:lnTo>
                    <a:pt x="63950" y="79156"/>
                  </a:lnTo>
                  <a:lnTo>
                    <a:pt x="76976" y="70312"/>
                  </a:lnTo>
                  <a:lnTo>
                    <a:pt x="98096" y="49284"/>
                  </a:lnTo>
                  <a:lnTo>
                    <a:pt x="114720" y="20592"/>
                  </a:lnTo>
                  <a:lnTo>
                    <a:pt x="116721" y="13681"/>
                  </a:lnTo>
                  <a:lnTo>
                    <a:pt x="116408" y="10652"/>
                  </a:lnTo>
                  <a:lnTo>
                    <a:pt x="113802" y="5030"/>
                  </a:lnTo>
                  <a:lnTo>
                    <a:pt x="111922" y="3191"/>
                  </a:lnTo>
                  <a:lnTo>
                    <a:pt x="107575" y="1150"/>
                  </a:lnTo>
                  <a:lnTo>
                    <a:pt x="96323" y="0"/>
                  </a:lnTo>
                  <a:lnTo>
                    <a:pt x="89353" y="1989"/>
                  </a:lnTo>
                  <a:lnTo>
                    <a:pt x="64020" y="19471"/>
                  </a:lnTo>
                  <a:lnTo>
                    <a:pt x="42433" y="48425"/>
                  </a:lnTo>
                  <a:lnTo>
                    <a:pt x="26974" y="78918"/>
                  </a:lnTo>
                  <a:lnTo>
                    <a:pt x="16763" y="103386"/>
                  </a:lnTo>
                  <a:lnTo>
                    <a:pt x="6580" y="131194"/>
                  </a:lnTo>
                  <a:lnTo>
                    <a:pt x="925" y="158228"/>
                  </a:lnTo>
                  <a:lnTo>
                    <a:pt x="0" y="194990"/>
                  </a:lnTo>
                  <a:lnTo>
                    <a:pt x="5088" y="225074"/>
                  </a:lnTo>
                  <a:lnTo>
                    <a:pt x="10422" y="241157"/>
                  </a:lnTo>
                  <a:lnTo>
                    <a:pt x="18437" y="253950"/>
                  </a:lnTo>
                  <a:lnTo>
                    <a:pt x="29902" y="263022"/>
                  </a:lnTo>
                  <a:lnTo>
                    <a:pt x="42617" y="269030"/>
                  </a:lnTo>
                  <a:lnTo>
                    <a:pt x="69792" y="273203"/>
                  </a:lnTo>
                  <a:lnTo>
                    <a:pt x="95462" y="27383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50"/>
          <p:cNvGrpSpPr/>
          <p:nvPr/>
        </p:nvGrpSpPr>
        <p:grpSpPr>
          <a:xfrm>
            <a:off x="778901" y="1455420"/>
            <a:ext cx="966079" cy="1543071"/>
            <a:chOff x="778901" y="1455420"/>
            <a:chExt cx="966079" cy="1543071"/>
          </a:xfrm>
        </p:grpSpPr>
        <p:sp>
          <p:nvSpPr>
            <p:cNvPr id="16" name="SMARTInkShape-169"/>
            <p:cNvSpPr/>
            <p:nvPr/>
          </p:nvSpPr>
          <p:spPr>
            <a:xfrm>
              <a:off x="1303020" y="1554479"/>
              <a:ext cx="106681" cy="295132"/>
            </a:xfrm>
            <a:custGeom>
              <a:avLst/>
              <a:gdLst/>
              <a:ahLst/>
              <a:cxnLst/>
              <a:rect l="0" t="0" r="0" b="0"/>
              <a:pathLst>
                <a:path w="106681" h="295132">
                  <a:moveTo>
                    <a:pt x="0" y="0"/>
                  </a:moveTo>
                  <a:lnTo>
                    <a:pt x="0" y="4046"/>
                  </a:lnTo>
                  <a:lnTo>
                    <a:pt x="2257" y="8289"/>
                  </a:lnTo>
                  <a:lnTo>
                    <a:pt x="4045" y="10607"/>
                  </a:lnTo>
                  <a:lnTo>
                    <a:pt x="6031" y="17696"/>
                  </a:lnTo>
                  <a:lnTo>
                    <a:pt x="14340" y="53978"/>
                  </a:lnTo>
                  <a:lnTo>
                    <a:pt x="25792" y="88901"/>
                  </a:lnTo>
                  <a:lnTo>
                    <a:pt x="32065" y="116559"/>
                  </a:lnTo>
                  <a:lnTo>
                    <a:pt x="39933" y="143526"/>
                  </a:lnTo>
                  <a:lnTo>
                    <a:pt x="48228" y="170470"/>
                  </a:lnTo>
                  <a:lnTo>
                    <a:pt x="54736" y="199378"/>
                  </a:lnTo>
                  <a:lnTo>
                    <a:pt x="63161" y="236123"/>
                  </a:lnTo>
                  <a:lnTo>
                    <a:pt x="72945" y="253393"/>
                  </a:lnTo>
                  <a:lnTo>
                    <a:pt x="91831" y="278277"/>
                  </a:lnTo>
                  <a:lnTo>
                    <a:pt x="98425" y="295131"/>
                  </a:lnTo>
                  <a:lnTo>
                    <a:pt x="99483" y="294121"/>
                  </a:lnTo>
                  <a:lnTo>
                    <a:pt x="104171" y="285455"/>
                  </a:lnTo>
                  <a:lnTo>
                    <a:pt x="106680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70"/>
            <p:cNvSpPr/>
            <p:nvPr/>
          </p:nvSpPr>
          <p:spPr>
            <a:xfrm>
              <a:off x="1390414" y="1455420"/>
              <a:ext cx="141207" cy="289560"/>
            </a:xfrm>
            <a:custGeom>
              <a:avLst/>
              <a:gdLst/>
              <a:ahLst/>
              <a:cxnLst/>
              <a:rect l="0" t="0" r="0" b="0"/>
              <a:pathLst>
                <a:path w="141207" h="289560">
                  <a:moveTo>
                    <a:pt x="4045" y="0"/>
                  </a:moveTo>
                  <a:lnTo>
                    <a:pt x="0" y="8090"/>
                  </a:lnTo>
                  <a:lnTo>
                    <a:pt x="272" y="16577"/>
                  </a:lnTo>
                  <a:lnTo>
                    <a:pt x="10479" y="48593"/>
                  </a:lnTo>
                  <a:lnTo>
                    <a:pt x="23826" y="80249"/>
                  </a:lnTo>
                  <a:lnTo>
                    <a:pt x="42644" y="113148"/>
                  </a:lnTo>
                  <a:lnTo>
                    <a:pt x="53938" y="140034"/>
                  </a:lnTo>
                  <a:lnTo>
                    <a:pt x="69817" y="175641"/>
                  </a:lnTo>
                  <a:lnTo>
                    <a:pt x="85246" y="207640"/>
                  </a:lnTo>
                  <a:lnTo>
                    <a:pt x="100542" y="238570"/>
                  </a:lnTo>
                  <a:lnTo>
                    <a:pt x="120437" y="274446"/>
                  </a:lnTo>
                  <a:lnTo>
                    <a:pt x="125767" y="278609"/>
                  </a:lnTo>
                  <a:lnTo>
                    <a:pt x="130957" y="281306"/>
                  </a:lnTo>
                  <a:lnTo>
                    <a:pt x="141206" y="2895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71"/>
            <p:cNvSpPr/>
            <p:nvPr/>
          </p:nvSpPr>
          <p:spPr>
            <a:xfrm>
              <a:off x="1546859" y="1600200"/>
              <a:ext cx="114301" cy="15210"/>
            </a:xfrm>
            <a:custGeom>
              <a:avLst/>
              <a:gdLst/>
              <a:ahLst/>
              <a:cxnLst/>
              <a:rect l="0" t="0" r="0" b="0"/>
              <a:pathLst>
                <a:path w="114301" h="15210">
                  <a:moveTo>
                    <a:pt x="0" y="0"/>
                  </a:moveTo>
                  <a:lnTo>
                    <a:pt x="4046" y="0"/>
                  </a:lnTo>
                  <a:lnTo>
                    <a:pt x="8289" y="2257"/>
                  </a:lnTo>
                  <a:lnTo>
                    <a:pt x="12998" y="5236"/>
                  </a:lnTo>
                  <a:lnTo>
                    <a:pt x="50199" y="14087"/>
                  </a:lnTo>
                  <a:lnTo>
                    <a:pt x="85273" y="15138"/>
                  </a:lnTo>
                  <a:lnTo>
                    <a:pt x="99020" y="15209"/>
                  </a:lnTo>
                  <a:lnTo>
                    <a:pt x="105534" y="12968"/>
                  </a:lnTo>
                  <a:lnTo>
                    <a:pt x="114300" y="76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72"/>
            <p:cNvSpPr/>
            <p:nvPr/>
          </p:nvSpPr>
          <p:spPr>
            <a:xfrm>
              <a:off x="1707935" y="1463040"/>
              <a:ext cx="37045" cy="388620"/>
            </a:xfrm>
            <a:custGeom>
              <a:avLst/>
              <a:gdLst/>
              <a:ahLst/>
              <a:cxnLst/>
              <a:rect l="0" t="0" r="0" b="0"/>
              <a:pathLst>
                <a:path w="37045" h="388620">
                  <a:moveTo>
                    <a:pt x="6565" y="0"/>
                  </a:moveTo>
                  <a:lnTo>
                    <a:pt x="6565" y="4045"/>
                  </a:lnTo>
                  <a:lnTo>
                    <a:pt x="4307" y="8288"/>
                  </a:lnTo>
                  <a:lnTo>
                    <a:pt x="2519" y="10605"/>
                  </a:lnTo>
                  <a:lnTo>
                    <a:pt x="533" y="17695"/>
                  </a:lnTo>
                  <a:lnTo>
                    <a:pt x="0" y="53130"/>
                  </a:lnTo>
                  <a:lnTo>
                    <a:pt x="5090" y="83663"/>
                  </a:lnTo>
                  <a:lnTo>
                    <a:pt x="9578" y="109997"/>
                  </a:lnTo>
                  <a:lnTo>
                    <a:pt x="12137" y="136376"/>
                  </a:lnTo>
                  <a:lnTo>
                    <a:pt x="14121" y="163905"/>
                  </a:lnTo>
                  <a:lnTo>
                    <a:pt x="17825" y="195895"/>
                  </a:lnTo>
                  <a:lnTo>
                    <a:pt x="22294" y="227611"/>
                  </a:lnTo>
                  <a:lnTo>
                    <a:pt x="26255" y="259487"/>
                  </a:lnTo>
                  <a:lnTo>
                    <a:pt x="28016" y="293409"/>
                  </a:lnTo>
                  <a:lnTo>
                    <a:pt x="28799" y="323726"/>
                  </a:lnTo>
                  <a:lnTo>
                    <a:pt x="31497" y="360078"/>
                  </a:lnTo>
                  <a:lnTo>
                    <a:pt x="37044" y="3886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73"/>
            <p:cNvSpPr/>
            <p:nvPr/>
          </p:nvSpPr>
          <p:spPr>
            <a:xfrm>
              <a:off x="961968" y="2164079"/>
              <a:ext cx="112453" cy="693422"/>
            </a:xfrm>
            <a:custGeom>
              <a:avLst/>
              <a:gdLst/>
              <a:ahLst/>
              <a:cxnLst/>
              <a:rect l="0" t="0" r="0" b="0"/>
              <a:pathLst>
                <a:path w="112453" h="693422">
                  <a:moveTo>
                    <a:pt x="112452" y="0"/>
                  </a:moveTo>
                  <a:lnTo>
                    <a:pt x="108406" y="0"/>
                  </a:lnTo>
                  <a:lnTo>
                    <a:pt x="107215" y="847"/>
                  </a:lnTo>
                  <a:lnTo>
                    <a:pt x="106420" y="2258"/>
                  </a:lnTo>
                  <a:lnTo>
                    <a:pt x="94253" y="40091"/>
                  </a:lnTo>
                  <a:lnTo>
                    <a:pt x="84429" y="75904"/>
                  </a:lnTo>
                  <a:lnTo>
                    <a:pt x="76867" y="111484"/>
                  </a:lnTo>
                  <a:lnTo>
                    <a:pt x="71801" y="139296"/>
                  </a:lnTo>
                  <a:lnTo>
                    <a:pt x="66727" y="166332"/>
                  </a:lnTo>
                  <a:lnTo>
                    <a:pt x="61649" y="193305"/>
                  </a:lnTo>
                  <a:lnTo>
                    <a:pt x="56571" y="222227"/>
                  </a:lnTo>
                  <a:lnTo>
                    <a:pt x="51491" y="254272"/>
                  </a:lnTo>
                  <a:lnTo>
                    <a:pt x="46411" y="287424"/>
                  </a:lnTo>
                  <a:lnTo>
                    <a:pt x="41331" y="319091"/>
                  </a:lnTo>
                  <a:lnTo>
                    <a:pt x="38509" y="352356"/>
                  </a:lnTo>
                  <a:lnTo>
                    <a:pt x="36408" y="386897"/>
                  </a:lnTo>
                  <a:lnTo>
                    <a:pt x="32652" y="422003"/>
                  </a:lnTo>
                  <a:lnTo>
                    <a:pt x="28161" y="455104"/>
                  </a:lnTo>
                  <a:lnTo>
                    <a:pt x="23342" y="486749"/>
                  </a:lnTo>
                  <a:lnTo>
                    <a:pt x="18378" y="517746"/>
                  </a:lnTo>
                  <a:lnTo>
                    <a:pt x="13350" y="548457"/>
                  </a:lnTo>
                  <a:lnTo>
                    <a:pt x="8293" y="577345"/>
                  </a:lnTo>
                  <a:lnTo>
                    <a:pt x="1533" y="613496"/>
                  </a:lnTo>
                  <a:lnTo>
                    <a:pt x="0" y="649796"/>
                  </a:lnTo>
                  <a:lnTo>
                    <a:pt x="4844" y="687007"/>
                  </a:lnTo>
                  <a:lnTo>
                    <a:pt x="5771" y="6934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74"/>
            <p:cNvSpPr/>
            <p:nvPr/>
          </p:nvSpPr>
          <p:spPr>
            <a:xfrm>
              <a:off x="778901" y="2758440"/>
              <a:ext cx="402200" cy="240051"/>
            </a:xfrm>
            <a:custGeom>
              <a:avLst/>
              <a:gdLst/>
              <a:ahLst/>
              <a:cxnLst/>
              <a:rect l="0" t="0" r="0" b="0"/>
              <a:pathLst>
                <a:path w="402200" h="240051">
                  <a:moveTo>
                    <a:pt x="36438" y="0"/>
                  </a:moveTo>
                  <a:lnTo>
                    <a:pt x="29878" y="0"/>
                  </a:lnTo>
                  <a:lnTo>
                    <a:pt x="33178" y="0"/>
                  </a:lnTo>
                  <a:lnTo>
                    <a:pt x="34264" y="846"/>
                  </a:lnTo>
                  <a:lnTo>
                    <a:pt x="40197" y="10605"/>
                  </a:lnTo>
                  <a:lnTo>
                    <a:pt x="46858" y="13180"/>
                  </a:lnTo>
                  <a:lnTo>
                    <a:pt x="83828" y="15119"/>
                  </a:lnTo>
                  <a:lnTo>
                    <a:pt x="120478" y="21255"/>
                  </a:lnTo>
                  <a:lnTo>
                    <a:pt x="145441" y="20126"/>
                  </a:lnTo>
                  <a:lnTo>
                    <a:pt x="174287" y="16687"/>
                  </a:lnTo>
                  <a:lnTo>
                    <a:pt x="206540" y="13411"/>
                  </a:lnTo>
                  <a:lnTo>
                    <a:pt x="240650" y="7078"/>
                  </a:lnTo>
                  <a:lnTo>
                    <a:pt x="278471" y="1398"/>
                  </a:lnTo>
                  <a:lnTo>
                    <a:pt x="314792" y="276"/>
                  </a:lnTo>
                  <a:lnTo>
                    <a:pt x="351788" y="7"/>
                  </a:lnTo>
                  <a:lnTo>
                    <a:pt x="318859" y="0"/>
                  </a:lnTo>
                  <a:lnTo>
                    <a:pt x="287147" y="0"/>
                  </a:lnTo>
                  <a:lnTo>
                    <a:pt x="258137" y="0"/>
                  </a:lnTo>
                  <a:lnTo>
                    <a:pt x="223953" y="0"/>
                  </a:lnTo>
                  <a:lnTo>
                    <a:pt x="191152" y="846"/>
                  </a:lnTo>
                  <a:lnTo>
                    <a:pt x="154999" y="6083"/>
                  </a:lnTo>
                  <a:lnTo>
                    <a:pt x="118322" y="12150"/>
                  </a:lnTo>
                  <a:lnTo>
                    <a:pt x="85630" y="15171"/>
                  </a:lnTo>
                  <a:lnTo>
                    <a:pt x="48758" y="23347"/>
                  </a:lnTo>
                  <a:lnTo>
                    <a:pt x="24667" y="29071"/>
                  </a:lnTo>
                  <a:lnTo>
                    <a:pt x="9685" y="31048"/>
                  </a:lnTo>
                  <a:lnTo>
                    <a:pt x="0" y="37004"/>
                  </a:lnTo>
                  <a:lnTo>
                    <a:pt x="293" y="38216"/>
                  </a:lnTo>
                  <a:lnTo>
                    <a:pt x="3903" y="43967"/>
                  </a:lnTo>
                  <a:lnTo>
                    <a:pt x="5045" y="48609"/>
                  </a:lnTo>
                  <a:lnTo>
                    <a:pt x="10068" y="53495"/>
                  </a:lnTo>
                  <a:lnTo>
                    <a:pt x="17098" y="59335"/>
                  </a:lnTo>
                  <a:lnTo>
                    <a:pt x="38605" y="93900"/>
                  </a:lnTo>
                  <a:lnTo>
                    <a:pt x="57186" y="126450"/>
                  </a:lnTo>
                  <a:lnTo>
                    <a:pt x="77163" y="159409"/>
                  </a:lnTo>
                  <a:lnTo>
                    <a:pt x="95157" y="190379"/>
                  </a:lnTo>
                  <a:lnTo>
                    <a:pt x="102329" y="203993"/>
                  </a:lnTo>
                  <a:lnTo>
                    <a:pt x="114194" y="217263"/>
                  </a:lnTo>
                  <a:lnTo>
                    <a:pt x="119308" y="229850"/>
                  </a:lnTo>
                  <a:lnTo>
                    <a:pt x="121318" y="231973"/>
                  </a:lnTo>
                  <a:lnTo>
                    <a:pt x="130628" y="239426"/>
                  </a:lnTo>
                  <a:lnTo>
                    <a:pt x="133098" y="240050"/>
                  </a:lnTo>
                  <a:lnTo>
                    <a:pt x="135592" y="239620"/>
                  </a:lnTo>
                  <a:lnTo>
                    <a:pt x="138100" y="238487"/>
                  </a:lnTo>
                  <a:lnTo>
                    <a:pt x="143146" y="232711"/>
                  </a:lnTo>
                  <a:lnTo>
                    <a:pt x="166650" y="200916"/>
                  </a:lnTo>
                  <a:lnTo>
                    <a:pt x="186431" y="164147"/>
                  </a:lnTo>
                  <a:lnTo>
                    <a:pt x="205623" y="134337"/>
                  </a:lnTo>
                  <a:lnTo>
                    <a:pt x="227396" y="104056"/>
                  </a:lnTo>
                  <a:lnTo>
                    <a:pt x="263592" y="70413"/>
                  </a:lnTo>
                  <a:lnTo>
                    <a:pt x="293303" y="52096"/>
                  </a:lnTo>
                  <a:lnTo>
                    <a:pt x="322708" y="36790"/>
                  </a:lnTo>
                  <a:lnTo>
                    <a:pt x="355828" y="23604"/>
                  </a:lnTo>
                  <a:lnTo>
                    <a:pt x="382785" y="16892"/>
                  </a:lnTo>
                  <a:lnTo>
                    <a:pt x="402199" y="152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75"/>
            <p:cNvSpPr/>
            <p:nvPr/>
          </p:nvSpPr>
          <p:spPr>
            <a:xfrm>
              <a:off x="868993" y="1882140"/>
              <a:ext cx="75887" cy="281940"/>
            </a:xfrm>
            <a:custGeom>
              <a:avLst/>
              <a:gdLst/>
              <a:ahLst/>
              <a:cxnLst/>
              <a:rect l="0" t="0" r="0" b="0"/>
              <a:pathLst>
                <a:path w="75887" h="281940">
                  <a:moveTo>
                    <a:pt x="7307" y="0"/>
                  </a:moveTo>
                  <a:lnTo>
                    <a:pt x="0" y="0"/>
                  </a:lnTo>
                  <a:lnTo>
                    <a:pt x="551" y="27687"/>
                  </a:lnTo>
                  <a:lnTo>
                    <a:pt x="7979" y="64673"/>
                  </a:lnTo>
                  <a:lnTo>
                    <a:pt x="17384" y="100160"/>
                  </a:lnTo>
                  <a:lnTo>
                    <a:pt x="28637" y="137485"/>
                  </a:lnTo>
                  <a:lnTo>
                    <a:pt x="37333" y="175356"/>
                  </a:lnTo>
                  <a:lnTo>
                    <a:pt x="45272" y="208873"/>
                  </a:lnTo>
                  <a:lnTo>
                    <a:pt x="55540" y="242953"/>
                  </a:lnTo>
                  <a:lnTo>
                    <a:pt x="68108" y="277200"/>
                  </a:lnTo>
                  <a:lnTo>
                    <a:pt x="69854" y="278780"/>
                  </a:lnTo>
                  <a:lnTo>
                    <a:pt x="75886" y="2819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76"/>
            <p:cNvSpPr/>
            <p:nvPr/>
          </p:nvSpPr>
          <p:spPr>
            <a:xfrm>
              <a:off x="830579" y="1732252"/>
              <a:ext cx="294938" cy="363249"/>
            </a:xfrm>
            <a:custGeom>
              <a:avLst/>
              <a:gdLst/>
              <a:ahLst/>
              <a:cxnLst/>
              <a:rect l="0" t="0" r="0" b="0"/>
              <a:pathLst>
                <a:path w="294938" h="363249">
                  <a:moveTo>
                    <a:pt x="0" y="187988"/>
                  </a:moveTo>
                  <a:lnTo>
                    <a:pt x="4046" y="183942"/>
                  </a:lnTo>
                  <a:lnTo>
                    <a:pt x="4391" y="181904"/>
                  </a:lnTo>
                  <a:lnTo>
                    <a:pt x="3774" y="179699"/>
                  </a:lnTo>
                  <a:lnTo>
                    <a:pt x="2516" y="177382"/>
                  </a:lnTo>
                  <a:lnTo>
                    <a:pt x="3376" y="170292"/>
                  </a:lnTo>
                  <a:lnTo>
                    <a:pt x="6363" y="156780"/>
                  </a:lnTo>
                  <a:lnTo>
                    <a:pt x="7372" y="132998"/>
                  </a:lnTo>
                  <a:lnTo>
                    <a:pt x="24129" y="99452"/>
                  </a:lnTo>
                  <a:lnTo>
                    <a:pt x="48229" y="65279"/>
                  </a:lnTo>
                  <a:lnTo>
                    <a:pt x="84151" y="30121"/>
                  </a:lnTo>
                  <a:lnTo>
                    <a:pt x="100054" y="19611"/>
                  </a:lnTo>
                  <a:lnTo>
                    <a:pt x="137859" y="5965"/>
                  </a:lnTo>
                  <a:lnTo>
                    <a:pt x="167847" y="0"/>
                  </a:lnTo>
                  <a:lnTo>
                    <a:pt x="198182" y="490"/>
                  </a:lnTo>
                  <a:lnTo>
                    <a:pt x="217621" y="4748"/>
                  </a:lnTo>
                  <a:lnTo>
                    <a:pt x="242845" y="17513"/>
                  </a:lnTo>
                  <a:lnTo>
                    <a:pt x="271866" y="44153"/>
                  </a:lnTo>
                  <a:lnTo>
                    <a:pt x="282543" y="59714"/>
                  </a:lnTo>
                  <a:lnTo>
                    <a:pt x="292467" y="87515"/>
                  </a:lnTo>
                  <a:lnTo>
                    <a:pt x="294937" y="117202"/>
                  </a:lnTo>
                  <a:lnTo>
                    <a:pt x="289837" y="148293"/>
                  </a:lnTo>
                  <a:lnTo>
                    <a:pt x="277130" y="183940"/>
                  </a:lnTo>
                  <a:lnTo>
                    <a:pt x="256809" y="220467"/>
                  </a:lnTo>
                  <a:lnTo>
                    <a:pt x="230561" y="253115"/>
                  </a:lnTo>
                  <a:lnTo>
                    <a:pt x="205475" y="283390"/>
                  </a:lnTo>
                  <a:lnTo>
                    <a:pt x="169344" y="316805"/>
                  </a:lnTo>
                  <a:lnTo>
                    <a:pt x="135002" y="348602"/>
                  </a:lnTo>
                  <a:lnTo>
                    <a:pt x="106681" y="36324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77"/>
            <p:cNvSpPr/>
            <p:nvPr/>
          </p:nvSpPr>
          <p:spPr>
            <a:xfrm>
              <a:off x="1152559" y="1783079"/>
              <a:ext cx="134633" cy="167050"/>
            </a:xfrm>
            <a:custGeom>
              <a:avLst/>
              <a:gdLst/>
              <a:ahLst/>
              <a:cxnLst/>
              <a:rect l="0" t="0" r="0" b="0"/>
              <a:pathLst>
                <a:path w="134633" h="167050">
                  <a:moveTo>
                    <a:pt x="74261" y="7621"/>
                  </a:moveTo>
                  <a:lnTo>
                    <a:pt x="70215" y="7621"/>
                  </a:lnTo>
                  <a:lnTo>
                    <a:pt x="65972" y="12136"/>
                  </a:lnTo>
                  <a:lnTo>
                    <a:pt x="40211" y="49283"/>
                  </a:lnTo>
                  <a:lnTo>
                    <a:pt x="20717" y="79162"/>
                  </a:lnTo>
                  <a:lnTo>
                    <a:pt x="4606" y="113380"/>
                  </a:lnTo>
                  <a:lnTo>
                    <a:pt x="0" y="132843"/>
                  </a:lnTo>
                  <a:lnTo>
                    <a:pt x="1180" y="143990"/>
                  </a:lnTo>
                  <a:lnTo>
                    <a:pt x="4527" y="153743"/>
                  </a:lnTo>
                  <a:lnTo>
                    <a:pt x="8837" y="160899"/>
                  </a:lnTo>
                  <a:lnTo>
                    <a:pt x="12865" y="163146"/>
                  </a:lnTo>
                  <a:lnTo>
                    <a:pt x="40681" y="167049"/>
                  </a:lnTo>
                  <a:lnTo>
                    <a:pt x="53410" y="162862"/>
                  </a:lnTo>
                  <a:lnTo>
                    <a:pt x="88918" y="146001"/>
                  </a:lnTo>
                  <a:lnTo>
                    <a:pt x="121400" y="111355"/>
                  </a:lnTo>
                  <a:lnTo>
                    <a:pt x="130749" y="90568"/>
                  </a:lnTo>
                  <a:lnTo>
                    <a:pt x="134632" y="57271"/>
                  </a:lnTo>
                  <a:lnTo>
                    <a:pt x="131001" y="41052"/>
                  </a:lnTo>
                  <a:lnTo>
                    <a:pt x="120518" y="25523"/>
                  </a:lnTo>
                  <a:lnTo>
                    <a:pt x="101805" y="11188"/>
                  </a:lnTo>
                  <a:lnTo>
                    <a:pt x="86843" y="3692"/>
                  </a:lnTo>
                  <a:lnTo>
                    <a:pt x="5140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530" y="1417638"/>
            <a:ext cx="5730470" cy="494858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Cell division = orderly separation of one cell into two</a:t>
            </a:r>
          </a:p>
          <a:p>
            <a:r>
              <a:rPr lang="en-US" dirty="0" smtClean="0"/>
              <a:t>Before the cell can divide the DNA is duplicated (copied)</a:t>
            </a:r>
          </a:p>
          <a:p>
            <a:r>
              <a:rPr lang="en-US" dirty="0" smtClean="0"/>
              <a:t>The process that produces two complete sets of the DNA = mitosis</a:t>
            </a:r>
          </a:p>
          <a:p>
            <a:pPr lvl="1"/>
            <a:r>
              <a:rPr lang="en-US" dirty="0" smtClean="0"/>
              <a:t>Mitosis produces 2 cells that have a full set of identical genes and chromosomes</a:t>
            </a:r>
          </a:p>
          <a:p>
            <a:pPr lvl="2"/>
            <a:r>
              <a:rPr lang="en-US" dirty="0" smtClean="0"/>
              <a:t>Unless a mutation occurs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282" y="1527047"/>
            <a:ext cx="3533811" cy="4822179"/>
          </a:xfrm>
          <a:prstGeom prst="rect">
            <a:avLst/>
          </a:prstGeom>
        </p:spPr>
      </p:pic>
      <p:sp>
        <p:nvSpPr>
          <p:cNvPr id="5" name="SMARTInkShape-178"/>
          <p:cNvSpPr/>
          <p:nvPr/>
        </p:nvSpPr>
        <p:spPr>
          <a:xfrm>
            <a:off x="3764280" y="2301379"/>
            <a:ext cx="5196840" cy="129401"/>
          </a:xfrm>
          <a:custGeom>
            <a:avLst/>
            <a:gdLst/>
            <a:ahLst/>
            <a:cxnLst/>
            <a:rect l="0" t="0" r="0" b="0"/>
            <a:pathLst>
              <a:path w="5196840" h="129401">
                <a:moveTo>
                  <a:pt x="0" y="53200"/>
                </a:moveTo>
                <a:lnTo>
                  <a:pt x="36045" y="53200"/>
                </a:lnTo>
                <a:lnTo>
                  <a:pt x="69313" y="47169"/>
                </a:lnTo>
                <a:lnTo>
                  <a:pt x="106776" y="44943"/>
                </a:lnTo>
                <a:lnTo>
                  <a:pt x="139436" y="39591"/>
                </a:lnTo>
                <a:lnTo>
                  <a:pt x="174204" y="38283"/>
                </a:lnTo>
                <a:lnTo>
                  <a:pt x="211615" y="32787"/>
                </a:lnTo>
                <a:lnTo>
                  <a:pt x="242382" y="30219"/>
                </a:lnTo>
                <a:lnTo>
                  <a:pt x="277086" y="25319"/>
                </a:lnTo>
                <a:lnTo>
                  <a:pt x="310041" y="22644"/>
                </a:lnTo>
                <a:lnTo>
                  <a:pt x="346240" y="17712"/>
                </a:lnTo>
                <a:lnTo>
                  <a:pt x="371195" y="16261"/>
                </a:lnTo>
                <a:lnTo>
                  <a:pt x="398655" y="13359"/>
                </a:lnTo>
                <a:lnTo>
                  <a:pt x="426947" y="10093"/>
                </a:lnTo>
                <a:lnTo>
                  <a:pt x="453631" y="8642"/>
                </a:lnTo>
                <a:lnTo>
                  <a:pt x="481860" y="7997"/>
                </a:lnTo>
                <a:lnTo>
                  <a:pt x="511340" y="7710"/>
                </a:lnTo>
                <a:lnTo>
                  <a:pt x="541375" y="7582"/>
                </a:lnTo>
                <a:lnTo>
                  <a:pt x="571658" y="7526"/>
                </a:lnTo>
                <a:lnTo>
                  <a:pt x="602050" y="6654"/>
                </a:lnTo>
                <a:lnTo>
                  <a:pt x="632491" y="3444"/>
                </a:lnTo>
                <a:lnTo>
                  <a:pt x="662953" y="1453"/>
                </a:lnTo>
                <a:lnTo>
                  <a:pt x="693426" y="568"/>
                </a:lnTo>
                <a:lnTo>
                  <a:pt x="723902" y="175"/>
                </a:lnTo>
                <a:lnTo>
                  <a:pt x="754381" y="0"/>
                </a:lnTo>
                <a:lnTo>
                  <a:pt x="784860" y="769"/>
                </a:lnTo>
                <a:lnTo>
                  <a:pt x="815340" y="3933"/>
                </a:lnTo>
                <a:lnTo>
                  <a:pt x="848078" y="5904"/>
                </a:lnTo>
                <a:lnTo>
                  <a:pt x="881537" y="6780"/>
                </a:lnTo>
                <a:lnTo>
                  <a:pt x="913340" y="7169"/>
                </a:lnTo>
                <a:lnTo>
                  <a:pt x="946666" y="7342"/>
                </a:lnTo>
                <a:lnTo>
                  <a:pt x="981234" y="7419"/>
                </a:lnTo>
                <a:lnTo>
                  <a:pt x="1016353" y="7453"/>
                </a:lnTo>
                <a:lnTo>
                  <a:pt x="1051717" y="7468"/>
                </a:lnTo>
                <a:lnTo>
                  <a:pt x="1086343" y="7475"/>
                </a:lnTo>
                <a:lnTo>
                  <a:pt x="1118665" y="7478"/>
                </a:lnTo>
                <a:lnTo>
                  <a:pt x="1154480" y="7479"/>
                </a:lnTo>
                <a:lnTo>
                  <a:pt x="1192129" y="7480"/>
                </a:lnTo>
                <a:lnTo>
                  <a:pt x="1228616" y="7480"/>
                </a:lnTo>
                <a:lnTo>
                  <a:pt x="1264589" y="7480"/>
                </a:lnTo>
                <a:lnTo>
                  <a:pt x="1300332" y="7480"/>
                </a:lnTo>
                <a:lnTo>
                  <a:pt x="1335974" y="7480"/>
                </a:lnTo>
                <a:lnTo>
                  <a:pt x="1371570" y="7480"/>
                </a:lnTo>
                <a:lnTo>
                  <a:pt x="1407147" y="7480"/>
                </a:lnTo>
                <a:lnTo>
                  <a:pt x="1442714" y="7480"/>
                </a:lnTo>
                <a:lnTo>
                  <a:pt x="1478277" y="7480"/>
                </a:lnTo>
                <a:lnTo>
                  <a:pt x="1514685" y="8327"/>
                </a:lnTo>
                <a:lnTo>
                  <a:pt x="1533877" y="9738"/>
                </a:lnTo>
                <a:lnTo>
                  <a:pt x="1553445" y="11526"/>
                </a:lnTo>
                <a:lnTo>
                  <a:pt x="1590990" y="13512"/>
                </a:lnTo>
                <a:lnTo>
                  <a:pt x="1627433" y="14394"/>
                </a:lnTo>
                <a:lnTo>
                  <a:pt x="1663385" y="14787"/>
                </a:lnTo>
                <a:lnTo>
                  <a:pt x="1699120" y="17219"/>
                </a:lnTo>
                <a:lnTo>
                  <a:pt x="1734757" y="20275"/>
                </a:lnTo>
                <a:lnTo>
                  <a:pt x="1770352" y="21634"/>
                </a:lnTo>
                <a:lnTo>
                  <a:pt x="1808185" y="22237"/>
                </a:lnTo>
                <a:lnTo>
                  <a:pt x="1827756" y="22398"/>
                </a:lnTo>
                <a:lnTo>
                  <a:pt x="1865307" y="24835"/>
                </a:lnTo>
                <a:lnTo>
                  <a:pt x="1883618" y="26670"/>
                </a:lnTo>
                <a:lnTo>
                  <a:pt x="1903445" y="27894"/>
                </a:lnTo>
                <a:lnTo>
                  <a:pt x="1924283" y="28709"/>
                </a:lnTo>
                <a:lnTo>
                  <a:pt x="1945795" y="29253"/>
                </a:lnTo>
                <a:lnTo>
                  <a:pt x="1966910" y="29615"/>
                </a:lnTo>
                <a:lnTo>
                  <a:pt x="1987760" y="29857"/>
                </a:lnTo>
                <a:lnTo>
                  <a:pt x="2008433" y="30018"/>
                </a:lnTo>
                <a:lnTo>
                  <a:pt x="2028988" y="30972"/>
                </a:lnTo>
                <a:lnTo>
                  <a:pt x="2049466" y="32455"/>
                </a:lnTo>
                <a:lnTo>
                  <a:pt x="2069890" y="34290"/>
                </a:lnTo>
                <a:lnTo>
                  <a:pt x="2089433" y="35514"/>
                </a:lnTo>
                <a:lnTo>
                  <a:pt x="2126952" y="36873"/>
                </a:lnTo>
                <a:lnTo>
                  <a:pt x="2146101" y="37236"/>
                </a:lnTo>
                <a:lnTo>
                  <a:pt x="2165640" y="37477"/>
                </a:lnTo>
                <a:lnTo>
                  <a:pt x="2185441" y="37638"/>
                </a:lnTo>
                <a:lnTo>
                  <a:pt x="2205413" y="37746"/>
                </a:lnTo>
                <a:lnTo>
                  <a:pt x="2225502" y="37817"/>
                </a:lnTo>
                <a:lnTo>
                  <a:pt x="2245668" y="37865"/>
                </a:lnTo>
                <a:lnTo>
                  <a:pt x="2265885" y="38744"/>
                </a:lnTo>
                <a:lnTo>
                  <a:pt x="2286137" y="40176"/>
                </a:lnTo>
                <a:lnTo>
                  <a:pt x="2306411" y="41977"/>
                </a:lnTo>
                <a:lnTo>
                  <a:pt x="2326700" y="43178"/>
                </a:lnTo>
                <a:lnTo>
                  <a:pt x="2347000" y="43979"/>
                </a:lnTo>
                <a:lnTo>
                  <a:pt x="2367306" y="44513"/>
                </a:lnTo>
                <a:lnTo>
                  <a:pt x="2387617" y="44869"/>
                </a:lnTo>
                <a:lnTo>
                  <a:pt x="2407932" y="45106"/>
                </a:lnTo>
                <a:lnTo>
                  <a:pt x="2428248" y="45264"/>
                </a:lnTo>
                <a:lnTo>
                  <a:pt x="2449412" y="45370"/>
                </a:lnTo>
                <a:lnTo>
                  <a:pt x="2471140" y="45440"/>
                </a:lnTo>
                <a:lnTo>
                  <a:pt x="2493247" y="45487"/>
                </a:lnTo>
                <a:lnTo>
                  <a:pt x="2514758" y="45518"/>
                </a:lnTo>
                <a:lnTo>
                  <a:pt x="2535872" y="45539"/>
                </a:lnTo>
                <a:lnTo>
                  <a:pt x="2556721" y="45553"/>
                </a:lnTo>
                <a:lnTo>
                  <a:pt x="2578240" y="45562"/>
                </a:lnTo>
                <a:lnTo>
                  <a:pt x="2600207" y="45568"/>
                </a:lnTo>
                <a:lnTo>
                  <a:pt x="2622471" y="45572"/>
                </a:lnTo>
                <a:lnTo>
                  <a:pt x="2644087" y="45575"/>
                </a:lnTo>
                <a:lnTo>
                  <a:pt x="2665271" y="45577"/>
                </a:lnTo>
                <a:lnTo>
                  <a:pt x="2686168" y="45578"/>
                </a:lnTo>
                <a:lnTo>
                  <a:pt x="2707718" y="46425"/>
                </a:lnTo>
                <a:lnTo>
                  <a:pt x="2729705" y="47837"/>
                </a:lnTo>
                <a:lnTo>
                  <a:pt x="2751984" y="49625"/>
                </a:lnTo>
                <a:lnTo>
                  <a:pt x="2774455" y="50817"/>
                </a:lnTo>
                <a:lnTo>
                  <a:pt x="2797056" y="51611"/>
                </a:lnTo>
                <a:lnTo>
                  <a:pt x="2819744" y="52141"/>
                </a:lnTo>
                <a:lnTo>
                  <a:pt x="2841643" y="52494"/>
                </a:lnTo>
                <a:lnTo>
                  <a:pt x="2863015" y="52730"/>
                </a:lnTo>
                <a:lnTo>
                  <a:pt x="2884036" y="52886"/>
                </a:lnTo>
                <a:lnTo>
                  <a:pt x="2905671" y="52991"/>
                </a:lnTo>
                <a:lnTo>
                  <a:pt x="2927714" y="53061"/>
                </a:lnTo>
                <a:lnTo>
                  <a:pt x="2950029" y="53107"/>
                </a:lnTo>
                <a:lnTo>
                  <a:pt x="2972525" y="53985"/>
                </a:lnTo>
                <a:lnTo>
                  <a:pt x="2995144" y="55417"/>
                </a:lnTo>
                <a:lnTo>
                  <a:pt x="3017843" y="57218"/>
                </a:lnTo>
                <a:lnTo>
                  <a:pt x="3039748" y="58419"/>
                </a:lnTo>
                <a:lnTo>
                  <a:pt x="3061125" y="59220"/>
                </a:lnTo>
                <a:lnTo>
                  <a:pt x="3082150" y="59753"/>
                </a:lnTo>
                <a:lnTo>
                  <a:pt x="3102940" y="60956"/>
                </a:lnTo>
                <a:lnTo>
                  <a:pt x="3123573" y="62604"/>
                </a:lnTo>
                <a:lnTo>
                  <a:pt x="3144102" y="64550"/>
                </a:lnTo>
                <a:lnTo>
                  <a:pt x="3165407" y="65847"/>
                </a:lnTo>
                <a:lnTo>
                  <a:pt x="3187232" y="66711"/>
                </a:lnTo>
                <a:lnTo>
                  <a:pt x="3209401" y="67288"/>
                </a:lnTo>
                <a:lnTo>
                  <a:pt x="3231801" y="67672"/>
                </a:lnTo>
                <a:lnTo>
                  <a:pt x="3254354" y="67928"/>
                </a:lnTo>
                <a:lnTo>
                  <a:pt x="3277009" y="68099"/>
                </a:lnTo>
                <a:lnTo>
                  <a:pt x="3299733" y="69059"/>
                </a:lnTo>
                <a:lnTo>
                  <a:pt x="3322502" y="70546"/>
                </a:lnTo>
                <a:lnTo>
                  <a:pt x="3345301" y="72385"/>
                </a:lnTo>
                <a:lnTo>
                  <a:pt x="3368120" y="73610"/>
                </a:lnTo>
                <a:lnTo>
                  <a:pt x="3390953" y="74427"/>
                </a:lnTo>
                <a:lnTo>
                  <a:pt x="3413795" y="74971"/>
                </a:lnTo>
                <a:lnTo>
                  <a:pt x="3436644" y="76181"/>
                </a:lnTo>
                <a:lnTo>
                  <a:pt x="3459496" y="77834"/>
                </a:lnTo>
                <a:lnTo>
                  <a:pt x="3482350" y="79783"/>
                </a:lnTo>
                <a:lnTo>
                  <a:pt x="3505207" y="81082"/>
                </a:lnTo>
                <a:lnTo>
                  <a:pt x="3528064" y="81948"/>
                </a:lnTo>
                <a:lnTo>
                  <a:pt x="3550923" y="82526"/>
                </a:lnTo>
                <a:lnTo>
                  <a:pt x="3573782" y="82911"/>
                </a:lnTo>
                <a:lnTo>
                  <a:pt x="3596641" y="83167"/>
                </a:lnTo>
                <a:lnTo>
                  <a:pt x="3619501" y="83338"/>
                </a:lnTo>
                <a:lnTo>
                  <a:pt x="3641513" y="83452"/>
                </a:lnTo>
                <a:lnTo>
                  <a:pt x="3662962" y="83528"/>
                </a:lnTo>
                <a:lnTo>
                  <a:pt x="3684035" y="83579"/>
                </a:lnTo>
                <a:lnTo>
                  <a:pt x="3705703" y="83613"/>
                </a:lnTo>
                <a:lnTo>
                  <a:pt x="3727768" y="83635"/>
                </a:lnTo>
                <a:lnTo>
                  <a:pt x="3750100" y="83651"/>
                </a:lnTo>
                <a:lnTo>
                  <a:pt x="3772606" y="84507"/>
                </a:lnTo>
                <a:lnTo>
                  <a:pt x="3795230" y="85925"/>
                </a:lnTo>
                <a:lnTo>
                  <a:pt x="3817933" y="87717"/>
                </a:lnTo>
                <a:lnTo>
                  <a:pt x="3840689" y="88911"/>
                </a:lnTo>
                <a:lnTo>
                  <a:pt x="3863479" y="89708"/>
                </a:lnTo>
                <a:lnTo>
                  <a:pt x="3886293" y="90239"/>
                </a:lnTo>
                <a:lnTo>
                  <a:pt x="3909122" y="90593"/>
                </a:lnTo>
                <a:lnTo>
                  <a:pt x="3931961" y="90829"/>
                </a:lnTo>
                <a:lnTo>
                  <a:pt x="3954807" y="90986"/>
                </a:lnTo>
                <a:lnTo>
                  <a:pt x="3977658" y="91091"/>
                </a:lnTo>
                <a:lnTo>
                  <a:pt x="4000512" y="91161"/>
                </a:lnTo>
                <a:lnTo>
                  <a:pt x="4023368" y="91207"/>
                </a:lnTo>
                <a:lnTo>
                  <a:pt x="4046225" y="92085"/>
                </a:lnTo>
                <a:lnTo>
                  <a:pt x="4069082" y="93517"/>
                </a:lnTo>
                <a:lnTo>
                  <a:pt x="4091942" y="95318"/>
                </a:lnTo>
                <a:lnTo>
                  <a:pt x="4114801" y="96519"/>
                </a:lnTo>
                <a:lnTo>
                  <a:pt x="4137660" y="97319"/>
                </a:lnTo>
                <a:lnTo>
                  <a:pt x="4160520" y="97853"/>
                </a:lnTo>
                <a:lnTo>
                  <a:pt x="4183380" y="98209"/>
                </a:lnTo>
                <a:lnTo>
                  <a:pt x="4206239" y="98446"/>
                </a:lnTo>
                <a:lnTo>
                  <a:pt x="4229100" y="98604"/>
                </a:lnTo>
                <a:lnTo>
                  <a:pt x="4251959" y="98710"/>
                </a:lnTo>
                <a:lnTo>
                  <a:pt x="4274820" y="98780"/>
                </a:lnTo>
                <a:lnTo>
                  <a:pt x="4297680" y="98827"/>
                </a:lnTo>
                <a:lnTo>
                  <a:pt x="4319693" y="98858"/>
                </a:lnTo>
                <a:lnTo>
                  <a:pt x="4341142" y="98879"/>
                </a:lnTo>
                <a:lnTo>
                  <a:pt x="4362214" y="98893"/>
                </a:lnTo>
                <a:lnTo>
                  <a:pt x="4383883" y="98902"/>
                </a:lnTo>
                <a:lnTo>
                  <a:pt x="4405948" y="98908"/>
                </a:lnTo>
                <a:lnTo>
                  <a:pt x="4428278" y="98912"/>
                </a:lnTo>
                <a:lnTo>
                  <a:pt x="4450786" y="99762"/>
                </a:lnTo>
                <a:lnTo>
                  <a:pt x="4473410" y="101175"/>
                </a:lnTo>
                <a:lnTo>
                  <a:pt x="4496113" y="102963"/>
                </a:lnTo>
                <a:lnTo>
                  <a:pt x="4518022" y="104156"/>
                </a:lnTo>
                <a:lnTo>
                  <a:pt x="4539401" y="104951"/>
                </a:lnTo>
                <a:lnTo>
                  <a:pt x="4560427" y="105481"/>
                </a:lnTo>
                <a:lnTo>
                  <a:pt x="4582064" y="105834"/>
                </a:lnTo>
                <a:lnTo>
                  <a:pt x="4604109" y="106069"/>
                </a:lnTo>
                <a:lnTo>
                  <a:pt x="4626427" y="106226"/>
                </a:lnTo>
                <a:lnTo>
                  <a:pt x="4648924" y="106331"/>
                </a:lnTo>
                <a:lnTo>
                  <a:pt x="4671543" y="106401"/>
                </a:lnTo>
                <a:lnTo>
                  <a:pt x="4694242" y="106448"/>
                </a:lnTo>
                <a:lnTo>
                  <a:pt x="4716148" y="107325"/>
                </a:lnTo>
                <a:lnTo>
                  <a:pt x="4737525" y="108757"/>
                </a:lnTo>
                <a:lnTo>
                  <a:pt x="4758550" y="110558"/>
                </a:lnTo>
                <a:lnTo>
                  <a:pt x="4779339" y="111759"/>
                </a:lnTo>
                <a:lnTo>
                  <a:pt x="4799973" y="112560"/>
                </a:lnTo>
                <a:lnTo>
                  <a:pt x="4820502" y="113093"/>
                </a:lnTo>
                <a:lnTo>
                  <a:pt x="4840961" y="114296"/>
                </a:lnTo>
                <a:lnTo>
                  <a:pt x="4861373" y="115944"/>
                </a:lnTo>
                <a:lnTo>
                  <a:pt x="4881756" y="117889"/>
                </a:lnTo>
                <a:lnTo>
                  <a:pt x="4902117" y="119186"/>
                </a:lnTo>
                <a:lnTo>
                  <a:pt x="4922464" y="120051"/>
                </a:lnTo>
                <a:lnTo>
                  <a:pt x="4942803" y="120628"/>
                </a:lnTo>
                <a:lnTo>
                  <a:pt x="4963135" y="121859"/>
                </a:lnTo>
                <a:lnTo>
                  <a:pt x="4983463" y="123526"/>
                </a:lnTo>
                <a:lnTo>
                  <a:pt x="5003788" y="125484"/>
                </a:lnTo>
                <a:lnTo>
                  <a:pt x="5039919" y="127660"/>
                </a:lnTo>
                <a:lnTo>
                  <a:pt x="5072910" y="128627"/>
                </a:lnTo>
                <a:lnTo>
                  <a:pt x="5104507" y="129057"/>
                </a:lnTo>
                <a:lnTo>
                  <a:pt x="5130967" y="129248"/>
                </a:lnTo>
                <a:lnTo>
                  <a:pt x="5162646" y="129355"/>
                </a:lnTo>
                <a:lnTo>
                  <a:pt x="5196839" y="12940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179"/>
          <p:cNvSpPr/>
          <p:nvPr/>
        </p:nvSpPr>
        <p:spPr>
          <a:xfrm>
            <a:off x="6248400" y="1867213"/>
            <a:ext cx="1485901" cy="75885"/>
          </a:xfrm>
          <a:custGeom>
            <a:avLst/>
            <a:gdLst/>
            <a:ahLst/>
            <a:cxnLst/>
            <a:rect l="0" t="0" r="0" b="0"/>
            <a:pathLst>
              <a:path w="1485901" h="75885">
                <a:moveTo>
                  <a:pt x="1485900" y="7307"/>
                </a:moveTo>
                <a:lnTo>
                  <a:pt x="1485900" y="3261"/>
                </a:lnTo>
                <a:lnTo>
                  <a:pt x="1485053" y="2070"/>
                </a:lnTo>
                <a:lnTo>
                  <a:pt x="1483641" y="1275"/>
                </a:lnTo>
                <a:lnTo>
                  <a:pt x="1475294" y="0"/>
                </a:lnTo>
                <a:lnTo>
                  <a:pt x="1438022" y="552"/>
                </a:lnTo>
                <a:lnTo>
                  <a:pt x="1400263" y="7449"/>
                </a:lnTo>
                <a:lnTo>
                  <a:pt x="1363119" y="15456"/>
                </a:lnTo>
                <a:lnTo>
                  <a:pt x="1333245" y="20446"/>
                </a:lnTo>
                <a:lnTo>
                  <a:pt x="1302945" y="24182"/>
                </a:lnTo>
                <a:lnTo>
                  <a:pt x="1270259" y="28393"/>
                </a:lnTo>
                <a:lnTo>
                  <a:pt x="1233764" y="31899"/>
                </a:lnTo>
                <a:lnTo>
                  <a:pt x="1196139" y="36042"/>
                </a:lnTo>
                <a:lnTo>
                  <a:pt x="1170004" y="37011"/>
                </a:lnTo>
                <a:lnTo>
                  <a:pt x="1141455" y="37442"/>
                </a:lnTo>
                <a:lnTo>
                  <a:pt x="1111833" y="39891"/>
                </a:lnTo>
                <a:lnTo>
                  <a:pt x="1082581" y="42955"/>
                </a:lnTo>
                <a:lnTo>
                  <a:pt x="1055469" y="44317"/>
                </a:lnTo>
                <a:lnTo>
                  <a:pt x="1027051" y="44922"/>
                </a:lnTo>
                <a:lnTo>
                  <a:pt x="996639" y="45191"/>
                </a:lnTo>
                <a:lnTo>
                  <a:pt x="963369" y="45311"/>
                </a:lnTo>
                <a:lnTo>
                  <a:pt x="931084" y="47622"/>
                </a:lnTo>
                <a:lnTo>
                  <a:pt x="899802" y="50624"/>
                </a:lnTo>
                <a:lnTo>
                  <a:pt x="868965" y="51959"/>
                </a:lnTo>
                <a:lnTo>
                  <a:pt x="838327" y="52552"/>
                </a:lnTo>
                <a:lnTo>
                  <a:pt x="807776" y="52816"/>
                </a:lnTo>
                <a:lnTo>
                  <a:pt x="777264" y="52933"/>
                </a:lnTo>
                <a:lnTo>
                  <a:pt x="746770" y="52985"/>
                </a:lnTo>
                <a:lnTo>
                  <a:pt x="715438" y="53855"/>
                </a:lnTo>
                <a:lnTo>
                  <a:pt x="681756" y="57064"/>
                </a:lnTo>
                <a:lnTo>
                  <a:pt x="649289" y="59054"/>
                </a:lnTo>
                <a:lnTo>
                  <a:pt x="617926" y="59939"/>
                </a:lnTo>
                <a:lnTo>
                  <a:pt x="587054" y="60332"/>
                </a:lnTo>
                <a:lnTo>
                  <a:pt x="554141" y="62764"/>
                </a:lnTo>
                <a:lnTo>
                  <a:pt x="520605" y="65821"/>
                </a:lnTo>
                <a:lnTo>
                  <a:pt x="488767" y="67180"/>
                </a:lnTo>
                <a:lnTo>
                  <a:pt x="459940" y="67783"/>
                </a:lnTo>
                <a:lnTo>
                  <a:pt x="432171" y="68052"/>
                </a:lnTo>
                <a:lnTo>
                  <a:pt x="402896" y="68171"/>
                </a:lnTo>
                <a:lnTo>
                  <a:pt x="372951" y="68224"/>
                </a:lnTo>
                <a:lnTo>
                  <a:pt x="343556" y="69094"/>
                </a:lnTo>
                <a:lnTo>
                  <a:pt x="316380" y="72303"/>
                </a:lnTo>
                <a:lnTo>
                  <a:pt x="290191" y="74294"/>
                </a:lnTo>
                <a:lnTo>
                  <a:pt x="263594" y="75179"/>
                </a:lnTo>
                <a:lnTo>
                  <a:pt x="234839" y="75572"/>
                </a:lnTo>
                <a:lnTo>
                  <a:pt x="198180" y="75793"/>
                </a:lnTo>
                <a:lnTo>
                  <a:pt x="161825" y="75859"/>
                </a:lnTo>
                <a:lnTo>
                  <a:pt x="128287" y="75878"/>
                </a:lnTo>
                <a:lnTo>
                  <a:pt x="96901" y="75884"/>
                </a:lnTo>
                <a:lnTo>
                  <a:pt x="61192" y="75039"/>
                </a:lnTo>
                <a:lnTo>
                  <a:pt x="26920" y="69855"/>
                </a:lnTo>
                <a:lnTo>
                  <a:pt x="0" y="68266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180"/>
          <p:cNvSpPr/>
          <p:nvPr/>
        </p:nvSpPr>
        <p:spPr>
          <a:xfrm>
            <a:off x="3787140" y="4701540"/>
            <a:ext cx="1318261" cy="38099"/>
          </a:xfrm>
          <a:custGeom>
            <a:avLst/>
            <a:gdLst/>
            <a:ahLst/>
            <a:cxnLst/>
            <a:rect l="0" t="0" r="0" b="0"/>
            <a:pathLst>
              <a:path w="1318261" h="38099">
                <a:moveTo>
                  <a:pt x="0" y="0"/>
                </a:moveTo>
                <a:lnTo>
                  <a:pt x="27485" y="846"/>
                </a:lnTo>
                <a:lnTo>
                  <a:pt x="61568" y="6560"/>
                </a:lnTo>
                <a:lnTo>
                  <a:pt x="97643" y="8257"/>
                </a:lnTo>
                <a:lnTo>
                  <a:pt x="127333" y="12794"/>
                </a:lnTo>
                <a:lnTo>
                  <a:pt x="157578" y="15362"/>
                </a:lnTo>
                <a:lnTo>
                  <a:pt x="188835" y="20262"/>
                </a:lnTo>
                <a:lnTo>
                  <a:pt x="224532" y="22937"/>
                </a:lnTo>
                <a:lnTo>
                  <a:pt x="261919" y="27868"/>
                </a:lnTo>
                <a:lnTo>
                  <a:pt x="299808" y="30552"/>
                </a:lnTo>
                <a:lnTo>
                  <a:pt x="325159" y="34181"/>
                </a:lnTo>
                <a:lnTo>
                  <a:pt x="352795" y="36358"/>
                </a:lnTo>
                <a:lnTo>
                  <a:pt x="381164" y="37325"/>
                </a:lnTo>
                <a:lnTo>
                  <a:pt x="407884" y="37755"/>
                </a:lnTo>
                <a:lnTo>
                  <a:pt x="433870" y="37947"/>
                </a:lnTo>
                <a:lnTo>
                  <a:pt x="460378" y="38031"/>
                </a:lnTo>
                <a:lnTo>
                  <a:pt x="489092" y="38069"/>
                </a:lnTo>
                <a:lnTo>
                  <a:pt x="518787" y="38086"/>
                </a:lnTo>
                <a:lnTo>
                  <a:pt x="548072" y="38093"/>
                </a:lnTo>
                <a:lnTo>
                  <a:pt x="575199" y="38097"/>
                </a:lnTo>
                <a:lnTo>
                  <a:pt x="605881" y="38098"/>
                </a:lnTo>
                <a:lnTo>
                  <a:pt x="638427" y="37252"/>
                </a:lnTo>
                <a:lnTo>
                  <a:pt x="669825" y="34054"/>
                </a:lnTo>
                <a:lnTo>
                  <a:pt x="700713" y="32068"/>
                </a:lnTo>
                <a:lnTo>
                  <a:pt x="730528" y="30339"/>
                </a:lnTo>
                <a:lnTo>
                  <a:pt x="757890" y="26748"/>
                </a:lnTo>
                <a:lnTo>
                  <a:pt x="788677" y="24588"/>
                </a:lnTo>
                <a:lnTo>
                  <a:pt x="821270" y="23628"/>
                </a:lnTo>
                <a:lnTo>
                  <a:pt x="852689" y="23201"/>
                </a:lnTo>
                <a:lnTo>
                  <a:pt x="881328" y="23011"/>
                </a:lnTo>
                <a:lnTo>
                  <a:pt x="909861" y="22080"/>
                </a:lnTo>
                <a:lnTo>
                  <a:pt x="942298" y="18844"/>
                </a:lnTo>
                <a:lnTo>
                  <a:pt x="974212" y="16842"/>
                </a:lnTo>
                <a:lnTo>
                  <a:pt x="1005330" y="15951"/>
                </a:lnTo>
                <a:lnTo>
                  <a:pt x="1036093" y="15556"/>
                </a:lnTo>
                <a:lnTo>
                  <a:pt x="1064441" y="17638"/>
                </a:lnTo>
                <a:lnTo>
                  <a:pt x="1091998" y="20539"/>
                </a:lnTo>
                <a:lnTo>
                  <a:pt x="1121179" y="21828"/>
                </a:lnTo>
                <a:lnTo>
                  <a:pt x="1148824" y="22401"/>
                </a:lnTo>
                <a:lnTo>
                  <a:pt x="1175221" y="22656"/>
                </a:lnTo>
                <a:lnTo>
                  <a:pt x="1212190" y="22799"/>
                </a:lnTo>
                <a:lnTo>
                  <a:pt x="1241676" y="22842"/>
                </a:lnTo>
                <a:lnTo>
                  <a:pt x="1273931" y="22854"/>
                </a:lnTo>
                <a:lnTo>
                  <a:pt x="1295342" y="23704"/>
                </a:lnTo>
                <a:lnTo>
                  <a:pt x="1318260" y="30479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Shape-181"/>
          <p:cNvSpPr/>
          <p:nvPr/>
        </p:nvSpPr>
        <p:spPr>
          <a:xfrm>
            <a:off x="5372100" y="6309360"/>
            <a:ext cx="2156461" cy="129538"/>
          </a:xfrm>
          <a:custGeom>
            <a:avLst/>
            <a:gdLst/>
            <a:ahLst/>
            <a:cxnLst/>
            <a:rect l="0" t="0" r="0" b="0"/>
            <a:pathLst>
              <a:path w="2156461" h="129538">
                <a:moveTo>
                  <a:pt x="0" y="22859"/>
                </a:moveTo>
                <a:lnTo>
                  <a:pt x="4045" y="22859"/>
                </a:lnTo>
                <a:lnTo>
                  <a:pt x="8289" y="25117"/>
                </a:lnTo>
                <a:lnTo>
                  <a:pt x="12997" y="28096"/>
                </a:lnTo>
                <a:lnTo>
                  <a:pt x="20408" y="30620"/>
                </a:lnTo>
                <a:lnTo>
                  <a:pt x="27966" y="35507"/>
                </a:lnTo>
                <a:lnTo>
                  <a:pt x="35567" y="38178"/>
                </a:lnTo>
                <a:lnTo>
                  <a:pt x="44028" y="43109"/>
                </a:lnTo>
                <a:lnTo>
                  <a:pt x="79533" y="50888"/>
                </a:lnTo>
                <a:lnTo>
                  <a:pt x="116604" y="59228"/>
                </a:lnTo>
                <a:lnTo>
                  <a:pt x="135584" y="62704"/>
                </a:lnTo>
                <a:lnTo>
                  <a:pt x="148313" y="65968"/>
                </a:lnTo>
                <a:lnTo>
                  <a:pt x="181822" y="70321"/>
                </a:lnTo>
                <a:lnTo>
                  <a:pt x="213150" y="79084"/>
                </a:lnTo>
                <a:lnTo>
                  <a:pt x="244645" y="83731"/>
                </a:lnTo>
                <a:lnTo>
                  <a:pt x="282600" y="91924"/>
                </a:lnTo>
                <a:lnTo>
                  <a:pt x="312615" y="96945"/>
                </a:lnTo>
                <a:lnTo>
                  <a:pt x="342958" y="100691"/>
                </a:lnTo>
                <a:lnTo>
                  <a:pt x="373396" y="104905"/>
                </a:lnTo>
                <a:lnTo>
                  <a:pt x="406122" y="108412"/>
                </a:lnTo>
                <a:lnTo>
                  <a:pt x="440372" y="112555"/>
                </a:lnTo>
                <a:lnTo>
                  <a:pt x="474227" y="116040"/>
                </a:lnTo>
                <a:lnTo>
                  <a:pt x="511069" y="120177"/>
                </a:lnTo>
                <a:lnTo>
                  <a:pt x="548797" y="121404"/>
                </a:lnTo>
                <a:lnTo>
                  <a:pt x="584528" y="121767"/>
                </a:lnTo>
                <a:lnTo>
                  <a:pt x="618821" y="121874"/>
                </a:lnTo>
                <a:lnTo>
                  <a:pt x="655794" y="121906"/>
                </a:lnTo>
                <a:lnTo>
                  <a:pt x="681777" y="122760"/>
                </a:lnTo>
                <a:lnTo>
                  <a:pt x="710258" y="125962"/>
                </a:lnTo>
                <a:lnTo>
                  <a:pt x="737592" y="127950"/>
                </a:lnTo>
                <a:lnTo>
                  <a:pt x="763852" y="128833"/>
                </a:lnTo>
                <a:lnTo>
                  <a:pt x="789634" y="129226"/>
                </a:lnTo>
                <a:lnTo>
                  <a:pt x="817462" y="129400"/>
                </a:lnTo>
                <a:lnTo>
                  <a:pt x="845916" y="129477"/>
                </a:lnTo>
                <a:lnTo>
                  <a:pt x="872673" y="129512"/>
                </a:lnTo>
                <a:lnTo>
                  <a:pt x="900934" y="129527"/>
                </a:lnTo>
                <a:lnTo>
                  <a:pt x="930429" y="129534"/>
                </a:lnTo>
                <a:lnTo>
                  <a:pt x="960470" y="129537"/>
                </a:lnTo>
                <a:lnTo>
                  <a:pt x="990755" y="127280"/>
                </a:lnTo>
                <a:lnTo>
                  <a:pt x="1020302" y="124302"/>
                </a:lnTo>
                <a:lnTo>
                  <a:pt x="1047545" y="122978"/>
                </a:lnTo>
                <a:lnTo>
                  <a:pt x="1076021" y="122390"/>
                </a:lnTo>
                <a:lnTo>
                  <a:pt x="1106458" y="122128"/>
                </a:lnTo>
                <a:lnTo>
                  <a:pt x="1139741" y="122013"/>
                </a:lnTo>
                <a:lnTo>
                  <a:pt x="1172032" y="121961"/>
                </a:lnTo>
                <a:lnTo>
                  <a:pt x="1202469" y="121091"/>
                </a:lnTo>
                <a:lnTo>
                  <a:pt x="1230109" y="117883"/>
                </a:lnTo>
                <a:lnTo>
                  <a:pt x="1258761" y="115892"/>
                </a:lnTo>
                <a:lnTo>
                  <a:pt x="1289276" y="114161"/>
                </a:lnTo>
                <a:lnTo>
                  <a:pt x="1322594" y="110569"/>
                </a:lnTo>
                <a:lnTo>
                  <a:pt x="1352641" y="106150"/>
                </a:lnTo>
                <a:lnTo>
                  <a:pt x="1380954" y="101364"/>
                </a:lnTo>
                <a:lnTo>
                  <a:pt x="1410470" y="96415"/>
                </a:lnTo>
                <a:lnTo>
                  <a:pt x="1440522" y="91393"/>
                </a:lnTo>
                <a:lnTo>
                  <a:pt x="1470811" y="86339"/>
                </a:lnTo>
                <a:lnTo>
                  <a:pt x="1501207" y="81270"/>
                </a:lnTo>
                <a:lnTo>
                  <a:pt x="1531649" y="76195"/>
                </a:lnTo>
                <a:lnTo>
                  <a:pt x="1561265" y="71117"/>
                </a:lnTo>
                <a:lnTo>
                  <a:pt x="1588541" y="66039"/>
                </a:lnTo>
                <a:lnTo>
                  <a:pt x="1619288" y="63217"/>
                </a:lnTo>
                <a:lnTo>
                  <a:pt x="1651017" y="60269"/>
                </a:lnTo>
                <a:lnTo>
                  <a:pt x="1679230" y="53315"/>
                </a:lnTo>
                <a:lnTo>
                  <a:pt x="1708137" y="46838"/>
                </a:lnTo>
                <a:lnTo>
                  <a:pt x="1737918" y="41136"/>
                </a:lnTo>
                <a:lnTo>
                  <a:pt x="1768088" y="35780"/>
                </a:lnTo>
                <a:lnTo>
                  <a:pt x="1796172" y="28320"/>
                </a:lnTo>
                <a:lnTo>
                  <a:pt x="1823612" y="20206"/>
                </a:lnTo>
                <a:lnTo>
                  <a:pt x="1852741" y="13778"/>
                </a:lnTo>
                <a:lnTo>
                  <a:pt x="1880362" y="10357"/>
                </a:lnTo>
                <a:lnTo>
                  <a:pt x="1906750" y="7990"/>
                </a:lnTo>
                <a:lnTo>
                  <a:pt x="1932589" y="4115"/>
                </a:lnTo>
                <a:lnTo>
                  <a:pt x="1960441" y="1829"/>
                </a:lnTo>
                <a:lnTo>
                  <a:pt x="1988060" y="812"/>
                </a:lnTo>
                <a:lnTo>
                  <a:pt x="2022650" y="240"/>
                </a:lnTo>
                <a:lnTo>
                  <a:pt x="2054347" y="71"/>
                </a:lnTo>
                <a:lnTo>
                  <a:pt x="2085188" y="21"/>
                </a:lnTo>
                <a:lnTo>
                  <a:pt x="2115774" y="6"/>
                </a:lnTo>
                <a:lnTo>
                  <a:pt x="2156460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mitosis, each new cell has all the information it needs to function properly </a:t>
            </a:r>
          </a:p>
          <a:p>
            <a:r>
              <a:rPr lang="en-US" dirty="0" smtClean="0"/>
              <a:t>One-celled organisms make use of mitosis for asexual reproduction</a:t>
            </a:r>
          </a:p>
          <a:p>
            <a:r>
              <a:rPr lang="en-US" dirty="0" smtClean="0"/>
              <a:t>Multi-cellular organisms mainly use mitosis for growth and for cell replacement and repair</a:t>
            </a:r>
          </a:p>
          <a:p>
            <a:endParaRPr lang="en-US" dirty="0"/>
          </a:p>
        </p:txBody>
      </p:sp>
      <p:grpSp>
        <p:nvGrpSpPr>
          <p:cNvPr id="6" name="SMARTInkShape-Group55"/>
          <p:cNvGrpSpPr/>
          <p:nvPr/>
        </p:nvGrpSpPr>
        <p:grpSpPr>
          <a:xfrm>
            <a:off x="899160" y="2774079"/>
            <a:ext cx="860024" cy="334881"/>
            <a:chOff x="899160" y="2774079"/>
            <a:chExt cx="860024" cy="334881"/>
          </a:xfrm>
        </p:grpSpPr>
        <p:sp>
          <p:nvSpPr>
            <p:cNvPr id="4" name="SMARTInkShape-182"/>
            <p:cNvSpPr/>
            <p:nvPr/>
          </p:nvSpPr>
          <p:spPr>
            <a:xfrm>
              <a:off x="899160" y="2880359"/>
              <a:ext cx="487681" cy="53342"/>
            </a:xfrm>
            <a:custGeom>
              <a:avLst/>
              <a:gdLst/>
              <a:ahLst/>
              <a:cxnLst/>
              <a:rect l="0" t="0" r="0" b="0"/>
              <a:pathLst>
                <a:path w="487681" h="53342">
                  <a:moveTo>
                    <a:pt x="0" y="53341"/>
                  </a:moveTo>
                  <a:lnTo>
                    <a:pt x="32563" y="53341"/>
                  </a:lnTo>
                  <a:lnTo>
                    <a:pt x="68301" y="48104"/>
                  </a:lnTo>
                  <a:lnTo>
                    <a:pt x="103022" y="46427"/>
                  </a:lnTo>
                  <a:lnTo>
                    <a:pt x="140968" y="45930"/>
                  </a:lnTo>
                  <a:lnTo>
                    <a:pt x="169332" y="45814"/>
                  </a:lnTo>
                  <a:lnTo>
                    <a:pt x="198872" y="43504"/>
                  </a:lnTo>
                  <a:lnTo>
                    <a:pt x="228087" y="40502"/>
                  </a:lnTo>
                  <a:lnTo>
                    <a:pt x="255183" y="39168"/>
                  </a:lnTo>
                  <a:lnTo>
                    <a:pt x="283594" y="36317"/>
                  </a:lnTo>
                  <a:lnTo>
                    <a:pt x="313155" y="33075"/>
                  </a:lnTo>
                  <a:lnTo>
                    <a:pt x="343226" y="31633"/>
                  </a:lnTo>
                  <a:lnTo>
                    <a:pt x="380626" y="26777"/>
                  </a:lnTo>
                  <a:lnTo>
                    <a:pt x="417201" y="24021"/>
                  </a:lnTo>
                  <a:lnTo>
                    <a:pt x="454473" y="17006"/>
                  </a:lnTo>
                  <a:lnTo>
                    <a:pt x="476761" y="7467"/>
                  </a:lnTo>
                  <a:lnTo>
                    <a:pt x="48768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83"/>
            <p:cNvSpPr/>
            <p:nvPr/>
          </p:nvSpPr>
          <p:spPr>
            <a:xfrm>
              <a:off x="1363979" y="2774079"/>
              <a:ext cx="395205" cy="334881"/>
            </a:xfrm>
            <a:custGeom>
              <a:avLst/>
              <a:gdLst/>
              <a:ahLst/>
              <a:cxnLst/>
              <a:rect l="0" t="0" r="0" b="0"/>
              <a:pathLst>
                <a:path w="395205" h="334881">
                  <a:moveTo>
                    <a:pt x="45721" y="7221"/>
                  </a:moveTo>
                  <a:lnTo>
                    <a:pt x="41675" y="11266"/>
                  </a:lnTo>
                  <a:lnTo>
                    <a:pt x="39689" y="17767"/>
                  </a:lnTo>
                  <a:lnTo>
                    <a:pt x="38240" y="53866"/>
                  </a:lnTo>
                  <a:lnTo>
                    <a:pt x="38128" y="87649"/>
                  </a:lnTo>
                  <a:lnTo>
                    <a:pt x="38109" y="116941"/>
                  </a:lnTo>
                  <a:lnTo>
                    <a:pt x="38103" y="151114"/>
                  </a:lnTo>
                  <a:lnTo>
                    <a:pt x="42146" y="184005"/>
                  </a:lnTo>
                  <a:lnTo>
                    <a:pt x="45014" y="218530"/>
                  </a:lnTo>
                  <a:lnTo>
                    <a:pt x="45679" y="256154"/>
                  </a:lnTo>
                  <a:lnTo>
                    <a:pt x="45712" y="264296"/>
                  </a:lnTo>
                  <a:lnTo>
                    <a:pt x="45720" y="226379"/>
                  </a:lnTo>
                  <a:lnTo>
                    <a:pt x="45721" y="196710"/>
                  </a:lnTo>
                  <a:lnTo>
                    <a:pt x="45721" y="161109"/>
                  </a:lnTo>
                  <a:lnTo>
                    <a:pt x="45721" y="123749"/>
                  </a:lnTo>
                  <a:lnTo>
                    <a:pt x="41675" y="89913"/>
                  </a:lnTo>
                  <a:lnTo>
                    <a:pt x="43205" y="58439"/>
                  </a:lnTo>
                  <a:lnTo>
                    <a:pt x="45389" y="23854"/>
                  </a:lnTo>
                  <a:lnTo>
                    <a:pt x="45655" y="10506"/>
                  </a:lnTo>
                  <a:lnTo>
                    <a:pt x="47949" y="6423"/>
                  </a:lnTo>
                  <a:lnTo>
                    <a:pt x="52276" y="948"/>
                  </a:lnTo>
                  <a:lnTo>
                    <a:pt x="61115" y="0"/>
                  </a:lnTo>
                  <a:lnTo>
                    <a:pt x="93182" y="10242"/>
                  </a:lnTo>
                  <a:lnTo>
                    <a:pt x="128348" y="20015"/>
                  </a:lnTo>
                  <a:lnTo>
                    <a:pt x="157880" y="26722"/>
                  </a:lnTo>
                  <a:lnTo>
                    <a:pt x="189772" y="29085"/>
                  </a:lnTo>
                  <a:lnTo>
                    <a:pt x="216423" y="29638"/>
                  </a:lnTo>
                  <a:lnTo>
                    <a:pt x="251898" y="33995"/>
                  </a:lnTo>
                  <a:lnTo>
                    <a:pt x="283858" y="36602"/>
                  </a:lnTo>
                  <a:lnTo>
                    <a:pt x="314776" y="37375"/>
                  </a:lnTo>
                  <a:lnTo>
                    <a:pt x="349481" y="37636"/>
                  </a:lnTo>
                  <a:lnTo>
                    <a:pt x="384439" y="37692"/>
                  </a:lnTo>
                  <a:lnTo>
                    <a:pt x="395204" y="37700"/>
                  </a:lnTo>
                  <a:lnTo>
                    <a:pt x="363255" y="52391"/>
                  </a:lnTo>
                  <a:lnTo>
                    <a:pt x="335479" y="70275"/>
                  </a:lnTo>
                  <a:lnTo>
                    <a:pt x="300814" y="92508"/>
                  </a:lnTo>
                  <a:lnTo>
                    <a:pt x="262885" y="121015"/>
                  </a:lnTo>
                  <a:lnTo>
                    <a:pt x="234525" y="143873"/>
                  </a:lnTo>
                  <a:lnTo>
                    <a:pt x="202729" y="168144"/>
                  </a:lnTo>
                  <a:lnTo>
                    <a:pt x="170535" y="193042"/>
                  </a:lnTo>
                  <a:lnTo>
                    <a:pt x="142116" y="218219"/>
                  </a:lnTo>
                  <a:lnTo>
                    <a:pt x="115374" y="241262"/>
                  </a:lnTo>
                  <a:lnTo>
                    <a:pt x="89378" y="262792"/>
                  </a:lnTo>
                  <a:lnTo>
                    <a:pt x="52635" y="292260"/>
                  </a:lnTo>
                  <a:lnTo>
                    <a:pt x="18864" y="318246"/>
                  </a:lnTo>
                  <a:lnTo>
                    <a:pt x="0" y="3348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MARTInkShape-184"/>
          <p:cNvSpPr/>
          <p:nvPr/>
        </p:nvSpPr>
        <p:spPr>
          <a:xfrm>
            <a:off x="2430779" y="3512819"/>
            <a:ext cx="3512822" cy="42146"/>
          </a:xfrm>
          <a:custGeom>
            <a:avLst/>
            <a:gdLst/>
            <a:ahLst/>
            <a:cxnLst/>
            <a:rect l="0" t="0" r="0" b="0"/>
            <a:pathLst>
              <a:path w="3512822" h="42146">
                <a:moveTo>
                  <a:pt x="0" y="0"/>
                </a:moveTo>
                <a:lnTo>
                  <a:pt x="34897" y="0"/>
                </a:lnTo>
                <a:lnTo>
                  <a:pt x="71351" y="0"/>
                </a:lnTo>
                <a:lnTo>
                  <a:pt x="107045" y="0"/>
                </a:lnTo>
                <a:lnTo>
                  <a:pt x="143316" y="0"/>
                </a:lnTo>
                <a:lnTo>
                  <a:pt x="180835" y="0"/>
                </a:lnTo>
                <a:lnTo>
                  <a:pt x="217002" y="0"/>
                </a:lnTo>
                <a:lnTo>
                  <a:pt x="246707" y="0"/>
                </a:lnTo>
                <a:lnTo>
                  <a:pt x="276957" y="0"/>
                </a:lnTo>
                <a:lnTo>
                  <a:pt x="307369" y="0"/>
                </a:lnTo>
                <a:lnTo>
                  <a:pt x="337829" y="0"/>
                </a:lnTo>
                <a:lnTo>
                  <a:pt x="372348" y="0"/>
                </a:lnTo>
                <a:lnTo>
                  <a:pt x="405342" y="4046"/>
                </a:lnTo>
                <a:lnTo>
                  <a:pt x="436567" y="6561"/>
                </a:lnTo>
                <a:lnTo>
                  <a:pt x="471313" y="7307"/>
                </a:lnTo>
                <a:lnTo>
                  <a:pt x="504374" y="7528"/>
                </a:lnTo>
                <a:lnTo>
                  <a:pt x="535619" y="7593"/>
                </a:lnTo>
                <a:lnTo>
                  <a:pt x="570370" y="7612"/>
                </a:lnTo>
                <a:lnTo>
                  <a:pt x="603433" y="7618"/>
                </a:lnTo>
                <a:lnTo>
                  <a:pt x="634678" y="7620"/>
                </a:lnTo>
                <a:lnTo>
                  <a:pt x="665385" y="7620"/>
                </a:lnTo>
                <a:lnTo>
                  <a:pt x="695932" y="7621"/>
                </a:lnTo>
                <a:lnTo>
                  <a:pt x="726432" y="7621"/>
                </a:lnTo>
                <a:lnTo>
                  <a:pt x="756918" y="7621"/>
                </a:lnTo>
                <a:lnTo>
                  <a:pt x="787400" y="7621"/>
                </a:lnTo>
                <a:lnTo>
                  <a:pt x="821925" y="7621"/>
                </a:lnTo>
                <a:lnTo>
                  <a:pt x="858967" y="7621"/>
                </a:lnTo>
                <a:lnTo>
                  <a:pt x="892708" y="11666"/>
                </a:lnTo>
                <a:lnTo>
                  <a:pt x="924154" y="14181"/>
                </a:lnTo>
                <a:lnTo>
                  <a:pt x="954920" y="14926"/>
                </a:lnTo>
                <a:lnTo>
                  <a:pt x="985485" y="15148"/>
                </a:lnTo>
                <a:lnTo>
                  <a:pt x="1020035" y="15213"/>
                </a:lnTo>
                <a:lnTo>
                  <a:pt x="1057084" y="15232"/>
                </a:lnTo>
                <a:lnTo>
                  <a:pt x="1090826" y="15238"/>
                </a:lnTo>
                <a:lnTo>
                  <a:pt x="1126318" y="15240"/>
                </a:lnTo>
                <a:lnTo>
                  <a:pt x="1159601" y="19285"/>
                </a:lnTo>
                <a:lnTo>
                  <a:pt x="1194956" y="21801"/>
                </a:lnTo>
                <a:lnTo>
                  <a:pt x="1228198" y="22547"/>
                </a:lnTo>
                <a:lnTo>
                  <a:pt x="1263541" y="22768"/>
                </a:lnTo>
                <a:lnTo>
                  <a:pt x="1300825" y="22833"/>
                </a:lnTo>
                <a:lnTo>
                  <a:pt x="1334637" y="26898"/>
                </a:lnTo>
                <a:lnTo>
                  <a:pt x="1370150" y="29419"/>
                </a:lnTo>
                <a:lnTo>
                  <a:pt x="1407483" y="30166"/>
                </a:lnTo>
                <a:lnTo>
                  <a:pt x="1441311" y="30387"/>
                </a:lnTo>
                <a:lnTo>
                  <a:pt x="1472783" y="30453"/>
                </a:lnTo>
                <a:lnTo>
                  <a:pt x="1507602" y="30472"/>
                </a:lnTo>
                <a:lnTo>
                  <a:pt x="1540685" y="30478"/>
                </a:lnTo>
                <a:lnTo>
                  <a:pt x="1571936" y="34525"/>
                </a:lnTo>
                <a:lnTo>
                  <a:pt x="1606690" y="37041"/>
                </a:lnTo>
                <a:lnTo>
                  <a:pt x="1643798" y="37786"/>
                </a:lnTo>
                <a:lnTo>
                  <a:pt x="1677559" y="38008"/>
                </a:lnTo>
                <a:lnTo>
                  <a:pt x="1709011" y="38073"/>
                </a:lnTo>
                <a:lnTo>
                  <a:pt x="1743825" y="38092"/>
                </a:lnTo>
                <a:lnTo>
                  <a:pt x="1776905" y="38098"/>
                </a:lnTo>
                <a:lnTo>
                  <a:pt x="1808156" y="38100"/>
                </a:lnTo>
                <a:lnTo>
                  <a:pt x="1842910" y="38100"/>
                </a:lnTo>
                <a:lnTo>
                  <a:pt x="1875973" y="38100"/>
                </a:lnTo>
                <a:lnTo>
                  <a:pt x="1907218" y="38100"/>
                </a:lnTo>
                <a:lnTo>
                  <a:pt x="1941970" y="38100"/>
                </a:lnTo>
                <a:lnTo>
                  <a:pt x="1975033" y="38100"/>
                </a:lnTo>
                <a:lnTo>
                  <a:pt x="2006278" y="38100"/>
                </a:lnTo>
                <a:lnTo>
                  <a:pt x="2036985" y="38100"/>
                </a:lnTo>
                <a:lnTo>
                  <a:pt x="2067532" y="38100"/>
                </a:lnTo>
                <a:lnTo>
                  <a:pt x="2102077" y="38100"/>
                </a:lnTo>
                <a:lnTo>
                  <a:pt x="2135079" y="38100"/>
                </a:lnTo>
                <a:lnTo>
                  <a:pt x="2166306" y="38100"/>
                </a:lnTo>
                <a:lnTo>
                  <a:pt x="2197007" y="38100"/>
                </a:lnTo>
                <a:lnTo>
                  <a:pt x="2227553" y="38100"/>
                </a:lnTo>
                <a:lnTo>
                  <a:pt x="2262098" y="38100"/>
                </a:lnTo>
                <a:lnTo>
                  <a:pt x="2295099" y="38100"/>
                </a:lnTo>
                <a:lnTo>
                  <a:pt x="2326326" y="38100"/>
                </a:lnTo>
                <a:lnTo>
                  <a:pt x="2357027" y="38100"/>
                </a:lnTo>
                <a:lnTo>
                  <a:pt x="2387573" y="38100"/>
                </a:lnTo>
                <a:lnTo>
                  <a:pt x="2422118" y="38100"/>
                </a:lnTo>
                <a:lnTo>
                  <a:pt x="2455119" y="34055"/>
                </a:lnTo>
                <a:lnTo>
                  <a:pt x="2486346" y="31540"/>
                </a:lnTo>
                <a:lnTo>
                  <a:pt x="2517048" y="30794"/>
                </a:lnTo>
                <a:lnTo>
                  <a:pt x="2547593" y="30574"/>
                </a:lnTo>
                <a:lnTo>
                  <a:pt x="2578092" y="34553"/>
                </a:lnTo>
                <a:lnTo>
                  <a:pt x="2613502" y="37400"/>
                </a:lnTo>
                <a:lnTo>
                  <a:pt x="2642306" y="37893"/>
                </a:lnTo>
                <a:lnTo>
                  <a:pt x="2680122" y="38060"/>
                </a:lnTo>
                <a:lnTo>
                  <a:pt x="2716347" y="38092"/>
                </a:lnTo>
                <a:lnTo>
                  <a:pt x="2746063" y="38098"/>
                </a:lnTo>
                <a:lnTo>
                  <a:pt x="2776316" y="38100"/>
                </a:lnTo>
                <a:lnTo>
                  <a:pt x="2806729" y="42145"/>
                </a:lnTo>
                <a:lnTo>
                  <a:pt x="2842109" y="39778"/>
                </a:lnTo>
                <a:lnTo>
                  <a:pt x="2878574" y="38432"/>
                </a:lnTo>
                <a:lnTo>
                  <a:pt x="2914533" y="38166"/>
                </a:lnTo>
                <a:lnTo>
                  <a:pt x="2949012" y="38113"/>
                </a:lnTo>
                <a:lnTo>
                  <a:pt x="2985298" y="38103"/>
                </a:lnTo>
                <a:lnTo>
                  <a:pt x="3021221" y="38101"/>
                </a:lnTo>
                <a:lnTo>
                  <a:pt x="3054846" y="38101"/>
                </a:lnTo>
                <a:lnTo>
                  <a:pt x="3088206" y="38100"/>
                </a:lnTo>
                <a:lnTo>
                  <a:pt x="3123111" y="38100"/>
                </a:lnTo>
                <a:lnTo>
                  <a:pt x="3160549" y="38100"/>
                </a:lnTo>
                <a:lnTo>
                  <a:pt x="3198299" y="35843"/>
                </a:lnTo>
                <a:lnTo>
                  <a:pt x="3230465" y="31540"/>
                </a:lnTo>
                <a:lnTo>
                  <a:pt x="3266515" y="30690"/>
                </a:lnTo>
                <a:lnTo>
                  <a:pt x="3301232" y="30522"/>
                </a:lnTo>
                <a:lnTo>
                  <a:pt x="3336405" y="30489"/>
                </a:lnTo>
                <a:lnTo>
                  <a:pt x="3373049" y="30482"/>
                </a:lnTo>
                <a:lnTo>
                  <a:pt x="3405625" y="30481"/>
                </a:lnTo>
                <a:lnTo>
                  <a:pt x="3436519" y="30481"/>
                </a:lnTo>
                <a:lnTo>
                  <a:pt x="3472449" y="36512"/>
                </a:lnTo>
                <a:lnTo>
                  <a:pt x="3512821" y="38100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Shape-185"/>
          <p:cNvSpPr/>
          <p:nvPr/>
        </p:nvSpPr>
        <p:spPr>
          <a:xfrm>
            <a:off x="3665219" y="4572000"/>
            <a:ext cx="1226821" cy="30272"/>
          </a:xfrm>
          <a:custGeom>
            <a:avLst/>
            <a:gdLst/>
            <a:ahLst/>
            <a:cxnLst/>
            <a:rect l="0" t="0" r="0" b="0"/>
            <a:pathLst>
              <a:path w="1226821" h="30272">
                <a:moveTo>
                  <a:pt x="0" y="0"/>
                </a:moveTo>
                <a:lnTo>
                  <a:pt x="36046" y="0"/>
                </a:lnTo>
                <a:lnTo>
                  <a:pt x="55976" y="846"/>
                </a:lnTo>
                <a:lnTo>
                  <a:pt x="91605" y="6913"/>
                </a:lnTo>
                <a:lnTo>
                  <a:pt x="123113" y="7527"/>
                </a:lnTo>
                <a:lnTo>
                  <a:pt x="153483" y="12838"/>
                </a:lnTo>
                <a:lnTo>
                  <a:pt x="191216" y="14765"/>
                </a:lnTo>
                <a:lnTo>
                  <a:pt x="227237" y="15146"/>
                </a:lnTo>
                <a:lnTo>
                  <a:pt x="264895" y="16068"/>
                </a:lnTo>
                <a:lnTo>
                  <a:pt x="294858" y="20471"/>
                </a:lnTo>
                <a:lnTo>
                  <a:pt x="325185" y="22152"/>
                </a:lnTo>
                <a:lnTo>
                  <a:pt x="356466" y="22650"/>
                </a:lnTo>
                <a:lnTo>
                  <a:pt x="391323" y="22797"/>
                </a:lnTo>
                <a:lnTo>
                  <a:pt x="423476" y="22841"/>
                </a:lnTo>
                <a:lnTo>
                  <a:pt x="454452" y="22854"/>
                </a:lnTo>
                <a:lnTo>
                  <a:pt x="485926" y="23704"/>
                </a:lnTo>
                <a:lnTo>
                  <a:pt x="520839" y="28096"/>
                </a:lnTo>
                <a:lnTo>
                  <a:pt x="553009" y="29773"/>
                </a:lnTo>
                <a:lnTo>
                  <a:pt x="584836" y="30271"/>
                </a:lnTo>
                <a:lnTo>
                  <a:pt x="619855" y="29571"/>
                </a:lnTo>
                <a:lnTo>
                  <a:pt x="652056" y="25224"/>
                </a:lnTo>
                <a:lnTo>
                  <a:pt x="683046" y="23560"/>
                </a:lnTo>
                <a:lnTo>
                  <a:pt x="713677" y="23067"/>
                </a:lnTo>
                <a:lnTo>
                  <a:pt x="745048" y="22921"/>
                </a:lnTo>
                <a:lnTo>
                  <a:pt x="779932" y="22878"/>
                </a:lnTo>
                <a:lnTo>
                  <a:pt x="812092" y="22865"/>
                </a:lnTo>
                <a:lnTo>
                  <a:pt x="843071" y="22861"/>
                </a:lnTo>
                <a:lnTo>
                  <a:pt x="873698" y="22860"/>
                </a:lnTo>
                <a:lnTo>
                  <a:pt x="903375" y="22860"/>
                </a:lnTo>
                <a:lnTo>
                  <a:pt x="941104" y="22859"/>
                </a:lnTo>
                <a:lnTo>
                  <a:pt x="974241" y="22859"/>
                </a:lnTo>
                <a:lnTo>
                  <a:pt x="1011734" y="22859"/>
                </a:lnTo>
                <a:lnTo>
                  <a:pt x="1048836" y="22859"/>
                </a:lnTo>
                <a:lnTo>
                  <a:pt x="1081502" y="22859"/>
                </a:lnTo>
                <a:lnTo>
                  <a:pt x="1112414" y="22859"/>
                </a:lnTo>
                <a:lnTo>
                  <a:pt x="1142979" y="22013"/>
                </a:lnTo>
                <a:lnTo>
                  <a:pt x="1177053" y="16299"/>
                </a:lnTo>
                <a:lnTo>
                  <a:pt x="1213635" y="15267"/>
                </a:lnTo>
                <a:lnTo>
                  <a:pt x="1226820" y="15240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Shape-186"/>
          <p:cNvSpPr/>
          <p:nvPr/>
        </p:nvSpPr>
        <p:spPr>
          <a:xfrm>
            <a:off x="4541519" y="5021791"/>
            <a:ext cx="1226821" cy="45510"/>
          </a:xfrm>
          <a:custGeom>
            <a:avLst/>
            <a:gdLst/>
            <a:ahLst/>
            <a:cxnLst/>
            <a:rect l="0" t="0" r="0" b="0"/>
            <a:pathLst>
              <a:path w="1226821" h="45510">
                <a:moveTo>
                  <a:pt x="1226820" y="37889"/>
                </a:moveTo>
                <a:lnTo>
                  <a:pt x="1193789" y="37889"/>
                </a:lnTo>
                <a:lnTo>
                  <a:pt x="1158042" y="30740"/>
                </a:lnTo>
                <a:lnTo>
                  <a:pt x="1147992" y="29631"/>
                </a:lnTo>
                <a:lnTo>
                  <a:pt x="1118623" y="23735"/>
                </a:lnTo>
                <a:lnTo>
                  <a:pt x="1084099" y="22791"/>
                </a:lnTo>
                <a:lnTo>
                  <a:pt x="1054037" y="18632"/>
                </a:lnTo>
                <a:lnTo>
                  <a:pt x="1021570" y="15740"/>
                </a:lnTo>
                <a:lnTo>
                  <a:pt x="988439" y="15169"/>
                </a:lnTo>
                <a:lnTo>
                  <a:pt x="959480" y="12812"/>
                </a:lnTo>
                <a:lnTo>
                  <a:pt x="923399" y="8476"/>
                </a:lnTo>
                <a:lnTo>
                  <a:pt x="885729" y="7619"/>
                </a:lnTo>
                <a:lnTo>
                  <a:pt x="855764" y="6624"/>
                </a:lnTo>
                <a:lnTo>
                  <a:pt x="825437" y="2190"/>
                </a:lnTo>
                <a:lnTo>
                  <a:pt x="795002" y="500"/>
                </a:lnTo>
                <a:lnTo>
                  <a:pt x="763688" y="0"/>
                </a:lnTo>
                <a:lnTo>
                  <a:pt x="728822" y="698"/>
                </a:lnTo>
                <a:lnTo>
                  <a:pt x="695820" y="5044"/>
                </a:lnTo>
                <a:lnTo>
                  <a:pt x="659606" y="6708"/>
                </a:lnTo>
                <a:lnTo>
                  <a:pt x="622912" y="7201"/>
                </a:lnTo>
                <a:lnTo>
                  <a:pt x="589367" y="7347"/>
                </a:lnTo>
                <a:lnTo>
                  <a:pt x="553840" y="7391"/>
                </a:lnTo>
                <a:lnTo>
                  <a:pt x="520642" y="7403"/>
                </a:lnTo>
                <a:lnTo>
                  <a:pt x="484370" y="8254"/>
                </a:lnTo>
                <a:lnTo>
                  <a:pt x="447659" y="12645"/>
                </a:lnTo>
                <a:lnTo>
                  <a:pt x="414956" y="14322"/>
                </a:lnTo>
                <a:lnTo>
                  <a:pt x="383818" y="15666"/>
                </a:lnTo>
                <a:lnTo>
                  <a:pt x="352296" y="20203"/>
                </a:lnTo>
                <a:lnTo>
                  <a:pt x="317368" y="21924"/>
                </a:lnTo>
                <a:lnTo>
                  <a:pt x="285194" y="23281"/>
                </a:lnTo>
                <a:lnTo>
                  <a:pt x="254212" y="27822"/>
                </a:lnTo>
                <a:lnTo>
                  <a:pt x="223583" y="29543"/>
                </a:lnTo>
                <a:lnTo>
                  <a:pt x="193059" y="30900"/>
                </a:lnTo>
                <a:lnTo>
                  <a:pt x="162566" y="35442"/>
                </a:lnTo>
                <a:lnTo>
                  <a:pt x="132929" y="37164"/>
                </a:lnTo>
                <a:lnTo>
                  <a:pt x="97472" y="37745"/>
                </a:lnTo>
                <a:lnTo>
                  <a:pt x="62152" y="37860"/>
                </a:lnTo>
                <a:lnTo>
                  <a:pt x="26791" y="40143"/>
                </a:lnTo>
                <a:lnTo>
                  <a:pt x="0" y="45509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20974"/>
            <a:ext cx="7498080" cy="1143000"/>
          </a:xfrm>
        </p:spPr>
        <p:txBody>
          <a:bodyPr/>
          <a:lstStyle/>
          <a:p>
            <a:r>
              <a:rPr lang="en-US" dirty="0" smtClean="0"/>
              <a:t>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5453" y="1527047"/>
            <a:ext cx="5278547" cy="48591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is another type of division, meiosis</a:t>
            </a:r>
          </a:p>
          <a:p>
            <a:r>
              <a:rPr lang="en-US" dirty="0" smtClean="0"/>
              <a:t>Meiosis = process that divides the genetic material in a way that results in the production of the sex cells required by organisms that reproduce sexually</a:t>
            </a:r>
          </a:p>
          <a:p>
            <a:r>
              <a:rPr lang="en-US" dirty="0" smtClean="0"/>
              <a:t>Each sex cell has half the genetic information, this is done through meiosis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59098"/>
            <a:ext cx="3865452" cy="5808738"/>
          </a:xfrm>
          <a:prstGeom prst="rect">
            <a:avLst/>
          </a:prstGeom>
        </p:spPr>
      </p:pic>
      <p:sp>
        <p:nvSpPr>
          <p:cNvPr id="5" name="SMARTInkShape-187"/>
          <p:cNvSpPr/>
          <p:nvPr/>
        </p:nvSpPr>
        <p:spPr>
          <a:xfrm>
            <a:off x="4130040" y="2910840"/>
            <a:ext cx="1295400" cy="7620"/>
          </a:xfrm>
          <a:custGeom>
            <a:avLst/>
            <a:gdLst/>
            <a:ahLst/>
            <a:cxnLst/>
            <a:rect l="0" t="0" r="0" b="0"/>
            <a:pathLst>
              <a:path w="1295400" h="7620">
                <a:moveTo>
                  <a:pt x="0" y="0"/>
                </a:moveTo>
                <a:lnTo>
                  <a:pt x="4045" y="0"/>
                </a:lnTo>
                <a:lnTo>
                  <a:pt x="5236" y="846"/>
                </a:lnTo>
                <a:lnTo>
                  <a:pt x="6031" y="2257"/>
                </a:lnTo>
                <a:lnTo>
                  <a:pt x="6560" y="4045"/>
                </a:lnTo>
                <a:lnTo>
                  <a:pt x="8606" y="5237"/>
                </a:lnTo>
                <a:lnTo>
                  <a:pt x="28739" y="7306"/>
                </a:lnTo>
                <a:lnTo>
                  <a:pt x="63991" y="7578"/>
                </a:lnTo>
                <a:lnTo>
                  <a:pt x="92338" y="7607"/>
                </a:lnTo>
                <a:lnTo>
                  <a:pt x="124443" y="7616"/>
                </a:lnTo>
                <a:lnTo>
                  <a:pt x="160767" y="7619"/>
                </a:lnTo>
                <a:lnTo>
                  <a:pt x="198341" y="7619"/>
                </a:lnTo>
                <a:lnTo>
                  <a:pt x="225311" y="7619"/>
                </a:lnTo>
                <a:lnTo>
                  <a:pt x="257054" y="7619"/>
                </a:lnTo>
                <a:lnTo>
                  <a:pt x="288659" y="7619"/>
                </a:lnTo>
                <a:lnTo>
                  <a:pt x="321333" y="7619"/>
                </a:lnTo>
                <a:lnTo>
                  <a:pt x="358432" y="7619"/>
                </a:lnTo>
                <a:lnTo>
                  <a:pt x="377808" y="7619"/>
                </a:lnTo>
                <a:lnTo>
                  <a:pt x="397498" y="7619"/>
                </a:lnTo>
                <a:lnTo>
                  <a:pt x="417399" y="7619"/>
                </a:lnTo>
                <a:lnTo>
                  <a:pt x="437439" y="7619"/>
                </a:lnTo>
                <a:lnTo>
                  <a:pt x="457573" y="7619"/>
                </a:lnTo>
                <a:lnTo>
                  <a:pt x="477768" y="7619"/>
                </a:lnTo>
                <a:lnTo>
                  <a:pt x="498852" y="7619"/>
                </a:lnTo>
                <a:lnTo>
                  <a:pt x="520528" y="7619"/>
                </a:lnTo>
                <a:lnTo>
                  <a:pt x="542598" y="7619"/>
                </a:lnTo>
                <a:lnTo>
                  <a:pt x="564932" y="7619"/>
                </a:lnTo>
                <a:lnTo>
                  <a:pt x="587441" y="7619"/>
                </a:lnTo>
                <a:lnTo>
                  <a:pt x="610067" y="7619"/>
                </a:lnTo>
                <a:lnTo>
                  <a:pt x="631925" y="7619"/>
                </a:lnTo>
                <a:lnTo>
                  <a:pt x="653269" y="7619"/>
                </a:lnTo>
                <a:lnTo>
                  <a:pt x="674272" y="7619"/>
                </a:lnTo>
                <a:lnTo>
                  <a:pt x="696742" y="7619"/>
                </a:lnTo>
                <a:lnTo>
                  <a:pt x="720187" y="7619"/>
                </a:lnTo>
                <a:lnTo>
                  <a:pt x="744285" y="7619"/>
                </a:lnTo>
                <a:lnTo>
                  <a:pt x="767123" y="7619"/>
                </a:lnTo>
                <a:lnTo>
                  <a:pt x="789122" y="7619"/>
                </a:lnTo>
                <a:lnTo>
                  <a:pt x="810561" y="7619"/>
                </a:lnTo>
                <a:lnTo>
                  <a:pt x="831627" y="7619"/>
                </a:lnTo>
                <a:lnTo>
                  <a:pt x="852445" y="7619"/>
                </a:lnTo>
                <a:lnTo>
                  <a:pt x="873096" y="7619"/>
                </a:lnTo>
                <a:lnTo>
                  <a:pt x="894484" y="7619"/>
                </a:lnTo>
                <a:lnTo>
                  <a:pt x="916362" y="7619"/>
                </a:lnTo>
                <a:lnTo>
                  <a:pt x="938568" y="7619"/>
                </a:lnTo>
                <a:lnTo>
                  <a:pt x="959298" y="7619"/>
                </a:lnTo>
                <a:lnTo>
                  <a:pt x="979045" y="7619"/>
                </a:lnTo>
                <a:lnTo>
                  <a:pt x="998136" y="7619"/>
                </a:lnTo>
                <a:lnTo>
                  <a:pt x="1017638" y="7619"/>
                </a:lnTo>
                <a:lnTo>
                  <a:pt x="1037412" y="7619"/>
                </a:lnTo>
                <a:lnTo>
                  <a:pt x="1057368" y="7619"/>
                </a:lnTo>
                <a:lnTo>
                  <a:pt x="1093088" y="7619"/>
                </a:lnTo>
                <a:lnTo>
                  <a:pt x="1125896" y="7619"/>
                </a:lnTo>
                <a:lnTo>
                  <a:pt x="1157412" y="7619"/>
                </a:lnTo>
                <a:lnTo>
                  <a:pt x="1186094" y="7619"/>
                </a:lnTo>
                <a:lnTo>
                  <a:pt x="1223784" y="7619"/>
                </a:lnTo>
                <a:lnTo>
                  <a:pt x="1258769" y="7619"/>
                </a:lnTo>
                <a:lnTo>
                  <a:pt x="1295399" y="7619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188"/>
          <p:cNvSpPr/>
          <p:nvPr/>
        </p:nvSpPr>
        <p:spPr>
          <a:xfrm>
            <a:off x="6781800" y="5318790"/>
            <a:ext cx="1386840" cy="83791"/>
          </a:xfrm>
          <a:custGeom>
            <a:avLst/>
            <a:gdLst/>
            <a:ahLst/>
            <a:cxnLst/>
            <a:rect l="0" t="0" r="0" b="0"/>
            <a:pathLst>
              <a:path w="1386840" h="83791">
                <a:moveTo>
                  <a:pt x="0" y="83790"/>
                </a:moveTo>
                <a:lnTo>
                  <a:pt x="36045" y="83790"/>
                </a:lnTo>
                <a:lnTo>
                  <a:pt x="70127" y="77228"/>
                </a:lnTo>
                <a:lnTo>
                  <a:pt x="107874" y="69702"/>
                </a:lnTo>
                <a:lnTo>
                  <a:pt x="143479" y="67931"/>
                </a:lnTo>
                <a:lnTo>
                  <a:pt x="173087" y="62533"/>
                </a:lnTo>
                <a:lnTo>
                  <a:pt x="204155" y="56419"/>
                </a:lnTo>
                <a:lnTo>
                  <a:pt x="239796" y="53384"/>
                </a:lnTo>
                <a:lnTo>
                  <a:pt x="277166" y="47499"/>
                </a:lnTo>
                <a:lnTo>
                  <a:pt x="315050" y="40393"/>
                </a:lnTo>
                <a:lnTo>
                  <a:pt x="340400" y="35433"/>
                </a:lnTo>
                <a:lnTo>
                  <a:pt x="368035" y="32665"/>
                </a:lnTo>
                <a:lnTo>
                  <a:pt x="397251" y="30587"/>
                </a:lnTo>
                <a:lnTo>
                  <a:pt x="427169" y="26842"/>
                </a:lnTo>
                <a:lnTo>
                  <a:pt x="457399" y="22355"/>
                </a:lnTo>
                <a:lnTo>
                  <a:pt x="488615" y="18385"/>
                </a:lnTo>
                <a:lnTo>
                  <a:pt x="522244" y="16621"/>
                </a:lnTo>
                <a:lnTo>
                  <a:pt x="556945" y="13579"/>
                </a:lnTo>
                <a:lnTo>
                  <a:pt x="592125" y="10252"/>
                </a:lnTo>
                <a:lnTo>
                  <a:pt x="627515" y="8773"/>
                </a:lnTo>
                <a:lnTo>
                  <a:pt x="662999" y="5858"/>
                </a:lnTo>
                <a:lnTo>
                  <a:pt x="698526" y="2586"/>
                </a:lnTo>
                <a:lnTo>
                  <a:pt x="734072" y="1132"/>
                </a:lnTo>
                <a:lnTo>
                  <a:pt x="771883" y="486"/>
                </a:lnTo>
                <a:lnTo>
                  <a:pt x="791448" y="314"/>
                </a:lnTo>
                <a:lnTo>
                  <a:pt x="828992" y="123"/>
                </a:lnTo>
                <a:lnTo>
                  <a:pt x="865433" y="38"/>
                </a:lnTo>
                <a:lnTo>
                  <a:pt x="901386" y="0"/>
                </a:lnTo>
                <a:lnTo>
                  <a:pt x="937120" y="2241"/>
                </a:lnTo>
                <a:lnTo>
                  <a:pt x="973604" y="6059"/>
                </a:lnTo>
                <a:lnTo>
                  <a:pt x="992816" y="8262"/>
                </a:lnTo>
                <a:lnTo>
                  <a:pt x="1030531" y="12122"/>
                </a:lnTo>
                <a:lnTo>
                  <a:pt x="1064227" y="13837"/>
                </a:lnTo>
                <a:lnTo>
                  <a:pt x="1098394" y="16857"/>
                </a:lnTo>
                <a:lnTo>
                  <a:pt x="1133335" y="21022"/>
                </a:lnTo>
                <a:lnTo>
                  <a:pt x="1168620" y="25695"/>
                </a:lnTo>
                <a:lnTo>
                  <a:pt x="1199542" y="28337"/>
                </a:lnTo>
                <a:lnTo>
                  <a:pt x="1228242" y="30357"/>
                </a:lnTo>
                <a:lnTo>
                  <a:pt x="1257932" y="34077"/>
                </a:lnTo>
                <a:lnTo>
                  <a:pt x="1285802" y="38553"/>
                </a:lnTo>
                <a:lnTo>
                  <a:pt x="1323037" y="45832"/>
                </a:lnTo>
                <a:lnTo>
                  <a:pt x="1353259" y="51094"/>
                </a:lnTo>
                <a:lnTo>
                  <a:pt x="1386839" y="5331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189"/>
          <p:cNvSpPr/>
          <p:nvPr/>
        </p:nvSpPr>
        <p:spPr>
          <a:xfrm>
            <a:off x="4274819" y="5791212"/>
            <a:ext cx="3093721" cy="76189"/>
          </a:xfrm>
          <a:custGeom>
            <a:avLst/>
            <a:gdLst/>
            <a:ahLst/>
            <a:cxnLst/>
            <a:rect l="0" t="0" r="0" b="0"/>
            <a:pathLst>
              <a:path w="3093721" h="76189">
                <a:moveTo>
                  <a:pt x="3093720" y="68568"/>
                </a:moveTo>
                <a:lnTo>
                  <a:pt x="3067228" y="67721"/>
                </a:lnTo>
                <a:lnTo>
                  <a:pt x="3037745" y="61654"/>
                </a:lnTo>
                <a:lnTo>
                  <a:pt x="3001269" y="61009"/>
                </a:lnTo>
                <a:lnTo>
                  <a:pt x="2971600" y="58702"/>
                </a:lnTo>
                <a:lnTo>
                  <a:pt x="2941281" y="54390"/>
                </a:lnTo>
                <a:lnTo>
                  <a:pt x="2904749" y="48300"/>
                </a:lnTo>
                <a:lnTo>
                  <a:pt x="2874981" y="45629"/>
                </a:lnTo>
                <a:lnTo>
                  <a:pt x="2844712" y="40698"/>
                </a:lnTo>
                <a:lnTo>
                  <a:pt x="2814294" y="38861"/>
                </a:lnTo>
                <a:lnTo>
                  <a:pt x="2782986" y="37470"/>
                </a:lnTo>
                <a:lnTo>
                  <a:pt x="2748122" y="32072"/>
                </a:lnTo>
                <a:lnTo>
                  <a:pt x="2715120" y="25957"/>
                </a:lnTo>
                <a:lnTo>
                  <a:pt x="2678906" y="22922"/>
                </a:lnTo>
                <a:lnTo>
                  <a:pt x="2641365" y="17883"/>
                </a:lnTo>
                <a:lnTo>
                  <a:pt x="2604278" y="16014"/>
                </a:lnTo>
                <a:lnTo>
                  <a:pt x="2569770" y="14614"/>
                </a:lnTo>
                <a:lnTo>
                  <a:pt x="2542507" y="11286"/>
                </a:lnTo>
                <a:lnTo>
                  <a:pt x="2515714" y="9243"/>
                </a:lnTo>
                <a:lnTo>
                  <a:pt x="2489696" y="8334"/>
                </a:lnTo>
                <a:lnTo>
                  <a:pt x="2464020" y="7930"/>
                </a:lnTo>
                <a:lnTo>
                  <a:pt x="2438498" y="7751"/>
                </a:lnTo>
                <a:lnTo>
                  <a:pt x="2413044" y="6825"/>
                </a:lnTo>
                <a:lnTo>
                  <a:pt x="2387620" y="3591"/>
                </a:lnTo>
                <a:lnTo>
                  <a:pt x="2362209" y="1589"/>
                </a:lnTo>
                <a:lnTo>
                  <a:pt x="2336804" y="699"/>
                </a:lnTo>
                <a:lnTo>
                  <a:pt x="2311403" y="304"/>
                </a:lnTo>
                <a:lnTo>
                  <a:pt x="2286002" y="128"/>
                </a:lnTo>
                <a:lnTo>
                  <a:pt x="2250158" y="29"/>
                </a:lnTo>
                <a:lnTo>
                  <a:pt x="2213574" y="0"/>
                </a:lnTo>
                <a:lnTo>
                  <a:pt x="2186924" y="840"/>
                </a:lnTo>
                <a:lnTo>
                  <a:pt x="2152881" y="5226"/>
                </a:lnTo>
                <a:lnTo>
                  <a:pt x="2120498" y="6902"/>
                </a:lnTo>
                <a:lnTo>
                  <a:pt x="2084469" y="7399"/>
                </a:lnTo>
                <a:lnTo>
                  <a:pt x="2047829" y="8392"/>
                </a:lnTo>
                <a:lnTo>
                  <a:pt x="2015147" y="12825"/>
                </a:lnTo>
                <a:lnTo>
                  <a:pt x="1984015" y="14516"/>
                </a:lnTo>
                <a:lnTo>
                  <a:pt x="1953341" y="15017"/>
                </a:lnTo>
                <a:lnTo>
                  <a:pt x="1922805" y="15165"/>
                </a:lnTo>
                <a:lnTo>
                  <a:pt x="1892308" y="15209"/>
                </a:lnTo>
                <a:lnTo>
                  <a:pt x="1861823" y="16069"/>
                </a:lnTo>
                <a:lnTo>
                  <a:pt x="1831342" y="20462"/>
                </a:lnTo>
                <a:lnTo>
                  <a:pt x="1801707" y="22141"/>
                </a:lnTo>
                <a:lnTo>
                  <a:pt x="1766252" y="22708"/>
                </a:lnTo>
                <a:lnTo>
                  <a:pt x="1730932" y="26865"/>
                </a:lnTo>
                <a:lnTo>
                  <a:pt x="1694259" y="29756"/>
                </a:lnTo>
                <a:lnTo>
                  <a:pt x="1661677" y="32584"/>
                </a:lnTo>
                <a:lnTo>
                  <a:pt x="1626737" y="37000"/>
                </a:lnTo>
                <a:lnTo>
                  <a:pt x="1592460" y="37873"/>
                </a:lnTo>
                <a:lnTo>
                  <a:pt x="1556213" y="38045"/>
                </a:lnTo>
                <a:lnTo>
                  <a:pt x="1524343" y="38079"/>
                </a:lnTo>
                <a:lnTo>
                  <a:pt x="1493588" y="38933"/>
                </a:lnTo>
                <a:lnTo>
                  <a:pt x="1463054" y="44119"/>
                </a:lnTo>
                <a:lnTo>
                  <a:pt x="1428518" y="45393"/>
                </a:lnTo>
                <a:lnTo>
                  <a:pt x="1395167" y="50882"/>
                </a:lnTo>
                <a:lnTo>
                  <a:pt x="1364120" y="52845"/>
                </a:lnTo>
                <a:lnTo>
                  <a:pt x="1343420" y="55442"/>
                </a:lnTo>
                <a:lnTo>
                  <a:pt x="1324304" y="59316"/>
                </a:lnTo>
                <a:lnTo>
                  <a:pt x="1287573" y="61579"/>
                </a:lnTo>
                <a:lnTo>
                  <a:pt x="1249653" y="67480"/>
                </a:lnTo>
                <a:lnTo>
                  <a:pt x="1211577" y="74455"/>
                </a:lnTo>
                <a:lnTo>
                  <a:pt x="1174326" y="75960"/>
                </a:lnTo>
                <a:lnTo>
                  <a:pt x="1141941" y="76157"/>
                </a:lnTo>
                <a:lnTo>
                  <a:pt x="1107019" y="76184"/>
                </a:lnTo>
                <a:lnTo>
                  <a:pt x="1073696" y="76187"/>
                </a:lnTo>
                <a:lnTo>
                  <a:pt x="1041540" y="76188"/>
                </a:lnTo>
                <a:lnTo>
                  <a:pt x="1004144" y="76188"/>
                </a:lnTo>
                <a:lnTo>
                  <a:pt x="967517" y="76188"/>
                </a:lnTo>
                <a:lnTo>
                  <a:pt x="935643" y="73930"/>
                </a:lnTo>
                <a:lnTo>
                  <a:pt x="898101" y="69273"/>
                </a:lnTo>
                <a:lnTo>
                  <a:pt x="864865" y="68707"/>
                </a:lnTo>
                <a:lnTo>
                  <a:pt x="833402" y="68595"/>
                </a:lnTo>
                <a:lnTo>
                  <a:pt x="800658" y="63336"/>
                </a:lnTo>
                <a:lnTo>
                  <a:pt x="769731" y="61419"/>
                </a:lnTo>
                <a:lnTo>
                  <a:pt x="735117" y="61041"/>
                </a:lnTo>
                <a:lnTo>
                  <a:pt x="700904" y="55729"/>
                </a:lnTo>
                <a:lnTo>
                  <a:pt x="664670" y="53802"/>
                </a:lnTo>
                <a:lnTo>
                  <a:pt x="632802" y="53421"/>
                </a:lnTo>
                <a:lnTo>
                  <a:pt x="596811" y="53346"/>
                </a:lnTo>
                <a:lnTo>
                  <a:pt x="562107" y="51074"/>
                </a:lnTo>
                <a:lnTo>
                  <a:pt x="526935" y="46767"/>
                </a:lnTo>
                <a:lnTo>
                  <a:pt x="490292" y="45916"/>
                </a:lnTo>
                <a:lnTo>
                  <a:pt x="455458" y="43491"/>
                </a:lnTo>
                <a:lnTo>
                  <a:pt x="420262" y="39155"/>
                </a:lnTo>
                <a:lnTo>
                  <a:pt x="383613" y="38298"/>
                </a:lnTo>
                <a:lnTo>
                  <a:pt x="346521" y="38129"/>
                </a:lnTo>
                <a:lnTo>
                  <a:pt x="313493" y="38100"/>
                </a:lnTo>
                <a:lnTo>
                  <a:pt x="282259" y="35833"/>
                </a:lnTo>
                <a:lnTo>
                  <a:pt x="249297" y="32058"/>
                </a:lnTo>
                <a:lnTo>
                  <a:pt x="212719" y="30938"/>
                </a:lnTo>
                <a:lnTo>
                  <a:pt x="175070" y="30607"/>
                </a:lnTo>
                <a:lnTo>
                  <a:pt x="148929" y="30530"/>
                </a:lnTo>
                <a:lnTo>
                  <a:pt x="120378" y="30495"/>
                </a:lnTo>
                <a:lnTo>
                  <a:pt x="93013" y="30480"/>
                </a:lnTo>
                <a:lnTo>
                  <a:pt x="56064" y="32729"/>
                </a:lnTo>
                <a:lnTo>
                  <a:pt x="25925" y="36500"/>
                </a:lnTo>
                <a:lnTo>
                  <a:pt x="0" y="38088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Shape-190"/>
          <p:cNvSpPr/>
          <p:nvPr/>
        </p:nvSpPr>
        <p:spPr>
          <a:xfrm>
            <a:off x="4259580" y="4945380"/>
            <a:ext cx="1760221" cy="15147"/>
          </a:xfrm>
          <a:custGeom>
            <a:avLst/>
            <a:gdLst/>
            <a:ahLst/>
            <a:cxnLst/>
            <a:rect l="0" t="0" r="0" b="0"/>
            <a:pathLst>
              <a:path w="1760221" h="15147">
                <a:moveTo>
                  <a:pt x="0" y="0"/>
                </a:moveTo>
                <a:lnTo>
                  <a:pt x="34252" y="0"/>
                </a:lnTo>
                <a:lnTo>
                  <a:pt x="63963" y="0"/>
                </a:lnTo>
                <a:lnTo>
                  <a:pt x="94587" y="0"/>
                </a:lnTo>
                <a:lnTo>
                  <a:pt x="128214" y="0"/>
                </a:lnTo>
                <a:lnTo>
                  <a:pt x="161885" y="0"/>
                </a:lnTo>
                <a:lnTo>
                  <a:pt x="187095" y="0"/>
                </a:lnTo>
                <a:lnTo>
                  <a:pt x="215233" y="0"/>
                </a:lnTo>
                <a:lnTo>
                  <a:pt x="246930" y="0"/>
                </a:lnTo>
                <a:lnTo>
                  <a:pt x="279927" y="0"/>
                </a:lnTo>
                <a:lnTo>
                  <a:pt x="311525" y="0"/>
                </a:lnTo>
                <a:lnTo>
                  <a:pt x="344760" y="0"/>
                </a:lnTo>
                <a:lnTo>
                  <a:pt x="379286" y="0"/>
                </a:lnTo>
                <a:lnTo>
                  <a:pt x="414387" y="0"/>
                </a:lnTo>
                <a:lnTo>
                  <a:pt x="452001" y="0"/>
                </a:lnTo>
                <a:lnTo>
                  <a:pt x="471514" y="0"/>
                </a:lnTo>
                <a:lnTo>
                  <a:pt x="508999" y="0"/>
                </a:lnTo>
                <a:lnTo>
                  <a:pt x="546262" y="0"/>
                </a:lnTo>
                <a:lnTo>
                  <a:pt x="565681" y="0"/>
                </a:lnTo>
                <a:lnTo>
                  <a:pt x="585400" y="0"/>
                </a:lnTo>
                <a:lnTo>
                  <a:pt x="605320" y="0"/>
                </a:lnTo>
                <a:lnTo>
                  <a:pt x="625373" y="0"/>
                </a:lnTo>
                <a:lnTo>
                  <a:pt x="645515" y="0"/>
                </a:lnTo>
                <a:lnTo>
                  <a:pt x="665717" y="0"/>
                </a:lnTo>
                <a:lnTo>
                  <a:pt x="685958" y="0"/>
                </a:lnTo>
                <a:lnTo>
                  <a:pt x="706225" y="0"/>
                </a:lnTo>
                <a:lnTo>
                  <a:pt x="726510" y="846"/>
                </a:lnTo>
                <a:lnTo>
                  <a:pt x="746806" y="2257"/>
                </a:lnTo>
                <a:lnTo>
                  <a:pt x="767111" y="4045"/>
                </a:lnTo>
                <a:lnTo>
                  <a:pt x="787420" y="5237"/>
                </a:lnTo>
                <a:lnTo>
                  <a:pt x="807733" y="6030"/>
                </a:lnTo>
                <a:lnTo>
                  <a:pt x="828048" y="6560"/>
                </a:lnTo>
                <a:lnTo>
                  <a:pt x="848365" y="6913"/>
                </a:lnTo>
                <a:lnTo>
                  <a:pt x="868684" y="7149"/>
                </a:lnTo>
                <a:lnTo>
                  <a:pt x="889002" y="7306"/>
                </a:lnTo>
                <a:lnTo>
                  <a:pt x="909321" y="7410"/>
                </a:lnTo>
                <a:lnTo>
                  <a:pt x="929641" y="7480"/>
                </a:lnTo>
                <a:lnTo>
                  <a:pt x="949960" y="7526"/>
                </a:lnTo>
                <a:lnTo>
                  <a:pt x="970280" y="7557"/>
                </a:lnTo>
                <a:lnTo>
                  <a:pt x="990600" y="7578"/>
                </a:lnTo>
                <a:lnTo>
                  <a:pt x="1010920" y="7592"/>
                </a:lnTo>
                <a:lnTo>
                  <a:pt x="1031240" y="7601"/>
                </a:lnTo>
                <a:lnTo>
                  <a:pt x="1051559" y="7607"/>
                </a:lnTo>
                <a:lnTo>
                  <a:pt x="1071879" y="7611"/>
                </a:lnTo>
                <a:lnTo>
                  <a:pt x="1092199" y="7614"/>
                </a:lnTo>
                <a:lnTo>
                  <a:pt x="1112520" y="7616"/>
                </a:lnTo>
                <a:lnTo>
                  <a:pt x="1132840" y="7617"/>
                </a:lnTo>
                <a:lnTo>
                  <a:pt x="1152313" y="7618"/>
                </a:lnTo>
                <a:lnTo>
                  <a:pt x="1189754" y="7619"/>
                </a:lnTo>
                <a:lnTo>
                  <a:pt x="1208883" y="7619"/>
                </a:lnTo>
                <a:lnTo>
                  <a:pt x="1228409" y="7619"/>
                </a:lnTo>
                <a:lnTo>
                  <a:pt x="1248198" y="7620"/>
                </a:lnTo>
                <a:lnTo>
                  <a:pt x="1285992" y="9877"/>
                </a:lnTo>
                <a:lnTo>
                  <a:pt x="1322545" y="12856"/>
                </a:lnTo>
                <a:lnTo>
                  <a:pt x="1358546" y="14180"/>
                </a:lnTo>
                <a:lnTo>
                  <a:pt x="1394302" y="14769"/>
                </a:lnTo>
                <a:lnTo>
                  <a:pt x="1429950" y="15030"/>
                </a:lnTo>
                <a:lnTo>
                  <a:pt x="1465548" y="15146"/>
                </a:lnTo>
                <a:lnTo>
                  <a:pt x="1501126" y="12941"/>
                </a:lnTo>
                <a:lnTo>
                  <a:pt x="1535846" y="9984"/>
                </a:lnTo>
                <a:lnTo>
                  <a:pt x="1568211" y="8671"/>
                </a:lnTo>
                <a:lnTo>
                  <a:pt x="1601787" y="8087"/>
                </a:lnTo>
                <a:lnTo>
                  <a:pt x="1635619" y="6981"/>
                </a:lnTo>
                <a:lnTo>
                  <a:pt x="1667588" y="3666"/>
                </a:lnTo>
                <a:lnTo>
                  <a:pt x="1703245" y="1629"/>
                </a:lnTo>
                <a:lnTo>
                  <a:pt x="1734898" y="724"/>
                </a:lnTo>
                <a:lnTo>
                  <a:pt x="1760220" y="0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Shape-191"/>
          <p:cNvSpPr/>
          <p:nvPr/>
        </p:nvSpPr>
        <p:spPr>
          <a:xfrm>
            <a:off x="6560819" y="4541561"/>
            <a:ext cx="1882142" cy="114259"/>
          </a:xfrm>
          <a:custGeom>
            <a:avLst/>
            <a:gdLst/>
            <a:ahLst/>
            <a:cxnLst/>
            <a:rect l="0" t="0" r="0" b="0"/>
            <a:pathLst>
              <a:path w="1882142" h="114259">
                <a:moveTo>
                  <a:pt x="0" y="114258"/>
                </a:moveTo>
                <a:lnTo>
                  <a:pt x="10607" y="114258"/>
                </a:lnTo>
                <a:lnTo>
                  <a:pt x="47048" y="100414"/>
                </a:lnTo>
                <a:lnTo>
                  <a:pt x="78721" y="85308"/>
                </a:lnTo>
                <a:lnTo>
                  <a:pt x="107427" y="76612"/>
                </a:lnTo>
                <a:lnTo>
                  <a:pt x="139640" y="70931"/>
                </a:lnTo>
                <a:lnTo>
                  <a:pt x="175995" y="66989"/>
                </a:lnTo>
                <a:lnTo>
                  <a:pt x="213578" y="60460"/>
                </a:lnTo>
                <a:lnTo>
                  <a:pt x="239703" y="55635"/>
                </a:lnTo>
                <a:lnTo>
                  <a:pt x="268249" y="50668"/>
                </a:lnTo>
                <a:lnTo>
                  <a:pt x="297868" y="47896"/>
                </a:lnTo>
                <a:lnTo>
                  <a:pt x="328813" y="45817"/>
                </a:lnTo>
                <a:lnTo>
                  <a:pt x="362321" y="42071"/>
                </a:lnTo>
                <a:lnTo>
                  <a:pt x="394712" y="39842"/>
                </a:lnTo>
                <a:lnTo>
                  <a:pt x="426887" y="38005"/>
                </a:lnTo>
                <a:lnTo>
                  <a:pt x="460944" y="34365"/>
                </a:lnTo>
                <a:lnTo>
                  <a:pt x="495835" y="32184"/>
                </a:lnTo>
                <a:lnTo>
                  <a:pt x="531098" y="31214"/>
                </a:lnTo>
                <a:lnTo>
                  <a:pt x="566526" y="30783"/>
                </a:lnTo>
                <a:lnTo>
                  <a:pt x="604286" y="28334"/>
                </a:lnTo>
                <a:lnTo>
                  <a:pt x="623837" y="26495"/>
                </a:lnTo>
                <a:lnTo>
                  <a:pt x="661365" y="24453"/>
                </a:lnTo>
                <a:lnTo>
                  <a:pt x="698647" y="22698"/>
                </a:lnTo>
                <a:lnTo>
                  <a:pt x="718072" y="21045"/>
                </a:lnTo>
                <a:lnTo>
                  <a:pt x="737794" y="19096"/>
                </a:lnTo>
                <a:lnTo>
                  <a:pt x="757717" y="17797"/>
                </a:lnTo>
                <a:lnTo>
                  <a:pt x="777771" y="16931"/>
                </a:lnTo>
                <a:lnTo>
                  <a:pt x="797914" y="16353"/>
                </a:lnTo>
                <a:lnTo>
                  <a:pt x="818116" y="15968"/>
                </a:lnTo>
                <a:lnTo>
                  <a:pt x="838358" y="15711"/>
                </a:lnTo>
                <a:lnTo>
                  <a:pt x="858625" y="15541"/>
                </a:lnTo>
                <a:lnTo>
                  <a:pt x="878910" y="15427"/>
                </a:lnTo>
                <a:lnTo>
                  <a:pt x="899207" y="15351"/>
                </a:lnTo>
                <a:lnTo>
                  <a:pt x="919512" y="15300"/>
                </a:lnTo>
                <a:lnTo>
                  <a:pt x="940668" y="14419"/>
                </a:lnTo>
                <a:lnTo>
                  <a:pt x="962392" y="12986"/>
                </a:lnTo>
                <a:lnTo>
                  <a:pt x="984495" y="11183"/>
                </a:lnTo>
                <a:lnTo>
                  <a:pt x="1006004" y="9982"/>
                </a:lnTo>
                <a:lnTo>
                  <a:pt x="1027116" y="9181"/>
                </a:lnTo>
                <a:lnTo>
                  <a:pt x="1047964" y="8647"/>
                </a:lnTo>
                <a:lnTo>
                  <a:pt x="1068637" y="8291"/>
                </a:lnTo>
                <a:lnTo>
                  <a:pt x="1089191" y="8053"/>
                </a:lnTo>
                <a:lnTo>
                  <a:pt x="1109667" y="7895"/>
                </a:lnTo>
                <a:lnTo>
                  <a:pt x="1130092" y="7789"/>
                </a:lnTo>
                <a:lnTo>
                  <a:pt x="1150481" y="7719"/>
                </a:lnTo>
                <a:lnTo>
                  <a:pt x="1170848" y="7672"/>
                </a:lnTo>
                <a:lnTo>
                  <a:pt x="1190352" y="7641"/>
                </a:lnTo>
                <a:lnTo>
                  <a:pt x="1227828" y="7607"/>
                </a:lnTo>
                <a:lnTo>
                  <a:pt x="1246966" y="7597"/>
                </a:lnTo>
                <a:lnTo>
                  <a:pt x="1266497" y="7591"/>
                </a:lnTo>
                <a:lnTo>
                  <a:pt x="1286291" y="7587"/>
                </a:lnTo>
                <a:lnTo>
                  <a:pt x="1306262" y="7584"/>
                </a:lnTo>
                <a:lnTo>
                  <a:pt x="1326348" y="7583"/>
                </a:lnTo>
                <a:lnTo>
                  <a:pt x="1346512" y="7581"/>
                </a:lnTo>
                <a:lnTo>
                  <a:pt x="1365881" y="6734"/>
                </a:lnTo>
                <a:lnTo>
                  <a:pt x="1403208" y="3534"/>
                </a:lnTo>
                <a:lnTo>
                  <a:pt x="1422306" y="2342"/>
                </a:lnTo>
                <a:lnTo>
                  <a:pt x="1441810" y="1548"/>
                </a:lnTo>
                <a:lnTo>
                  <a:pt x="1461587" y="1018"/>
                </a:lnTo>
                <a:lnTo>
                  <a:pt x="1499365" y="429"/>
                </a:lnTo>
                <a:lnTo>
                  <a:pt x="1535911" y="167"/>
                </a:lnTo>
                <a:lnTo>
                  <a:pt x="1571910" y="51"/>
                </a:lnTo>
                <a:lnTo>
                  <a:pt x="1607665" y="0"/>
                </a:lnTo>
                <a:lnTo>
                  <a:pt x="1641618" y="823"/>
                </a:lnTo>
                <a:lnTo>
                  <a:pt x="1670819" y="4012"/>
                </a:lnTo>
                <a:lnTo>
                  <a:pt x="1700167" y="5993"/>
                </a:lnTo>
                <a:lnTo>
                  <a:pt x="1729296" y="6874"/>
                </a:lnTo>
                <a:lnTo>
                  <a:pt x="1756354" y="7265"/>
                </a:lnTo>
                <a:lnTo>
                  <a:pt x="1791342" y="11531"/>
                </a:lnTo>
                <a:lnTo>
                  <a:pt x="1823159" y="14112"/>
                </a:lnTo>
                <a:lnTo>
                  <a:pt x="1857868" y="15055"/>
                </a:lnTo>
                <a:lnTo>
                  <a:pt x="1882141" y="15198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Mitotic Division/Mitosis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010" y="3879885"/>
            <a:ext cx="4261238" cy="29781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mitotic cell division (mitosis), the double stranded chromosomes that are visible during mitosis split into two identical single strands and move to opposite ends of the cell</a:t>
            </a:r>
            <a:endParaRPr lang="en-US" dirty="0"/>
          </a:p>
        </p:txBody>
      </p:sp>
      <p:sp>
        <p:nvSpPr>
          <p:cNvPr id="5" name="SMARTInkShape-192"/>
          <p:cNvSpPr/>
          <p:nvPr/>
        </p:nvSpPr>
        <p:spPr>
          <a:xfrm>
            <a:off x="6583680" y="2049779"/>
            <a:ext cx="960121" cy="22387"/>
          </a:xfrm>
          <a:custGeom>
            <a:avLst/>
            <a:gdLst/>
            <a:ahLst/>
            <a:cxnLst/>
            <a:rect l="0" t="0" r="0" b="0"/>
            <a:pathLst>
              <a:path w="960121" h="22387">
                <a:moveTo>
                  <a:pt x="0" y="0"/>
                </a:moveTo>
                <a:lnTo>
                  <a:pt x="36608" y="0"/>
                </a:lnTo>
                <a:lnTo>
                  <a:pt x="69131" y="0"/>
                </a:lnTo>
                <a:lnTo>
                  <a:pt x="97436" y="0"/>
                </a:lnTo>
                <a:lnTo>
                  <a:pt x="127271" y="0"/>
                </a:lnTo>
                <a:lnTo>
                  <a:pt x="158407" y="0"/>
                </a:lnTo>
                <a:lnTo>
                  <a:pt x="194067" y="0"/>
                </a:lnTo>
                <a:lnTo>
                  <a:pt x="231444" y="847"/>
                </a:lnTo>
                <a:lnTo>
                  <a:pt x="269330" y="5237"/>
                </a:lnTo>
                <a:lnTo>
                  <a:pt x="294679" y="6561"/>
                </a:lnTo>
                <a:lnTo>
                  <a:pt x="322315" y="7150"/>
                </a:lnTo>
                <a:lnTo>
                  <a:pt x="351531" y="7411"/>
                </a:lnTo>
                <a:lnTo>
                  <a:pt x="381449" y="7527"/>
                </a:lnTo>
                <a:lnTo>
                  <a:pt x="413937" y="7579"/>
                </a:lnTo>
                <a:lnTo>
                  <a:pt x="447285" y="7602"/>
                </a:lnTo>
                <a:lnTo>
                  <a:pt x="479040" y="7612"/>
                </a:lnTo>
                <a:lnTo>
                  <a:pt x="510087" y="9875"/>
                </a:lnTo>
                <a:lnTo>
                  <a:pt x="541664" y="12856"/>
                </a:lnTo>
                <a:lnTo>
                  <a:pt x="575455" y="14181"/>
                </a:lnTo>
                <a:lnTo>
                  <a:pt x="607970" y="14769"/>
                </a:lnTo>
                <a:lnTo>
                  <a:pt x="639355" y="15031"/>
                </a:lnTo>
                <a:lnTo>
                  <a:pt x="670238" y="15148"/>
                </a:lnTo>
                <a:lnTo>
                  <a:pt x="700897" y="17457"/>
                </a:lnTo>
                <a:lnTo>
                  <a:pt x="730609" y="20459"/>
                </a:lnTo>
                <a:lnTo>
                  <a:pt x="757926" y="21793"/>
                </a:lnTo>
                <a:lnTo>
                  <a:pt x="784178" y="22386"/>
                </a:lnTo>
                <a:lnTo>
                  <a:pt x="809957" y="21803"/>
                </a:lnTo>
                <a:lnTo>
                  <a:pt x="846576" y="17561"/>
                </a:lnTo>
                <a:lnTo>
                  <a:pt x="882564" y="15699"/>
                </a:lnTo>
                <a:lnTo>
                  <a:pt x="914132" y="11286"/>
                </a:lnTo>
                <a:lnTo>
                  <a:pt x="952005" y="7942"/>
                </a:lnTo>
                <a:lnTo>
                  <a:pt x="960120" y="762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193"/>
          <p:cNvSpPr/>
          <p:nvPr/>
        </p:nvSpPr>
        <p:spPr>
          <a:xfrm>
            <a:off x="321339" y="1760333"/>
            <a:ext cx="1277194" cy="1729048"/>
          </a:xfrm>
          <a:custGeom>
            <a:avLst/>
            <a:gdLst/>
            <a:ahLst/>
            <a:cxnLst/>
            <a:rect l="0" t="0" r="0" b="0"/>
            <a:pathLst>
              <a:path w="1277194" h="1729048">
                <a:moveTo>
                  <a:pt x="349221" y="624726"/>
                </a:moveTo>
                <a:lnTo>
                  <a:pt x="349221" y="620681"/>
                </a:lnTo>
                <a:lnTo>
                  <a:pt x="348374" y="619490"/>
                </a:lnTo>
                <a:lnTo>
                  <a:pt x="346963" y="618695"/>
                </a:lnTo>
                <a:lnTo>
                  <a:pt x="345175" y="618166"/>
                </a:lnTo>
                <a:lnTo>
                  <a:pt x="340932" y="613062"/>
                </a:lnTo>
                <a:lnTo>
                  <a:pt x="311574" y="577313"/>
                </a:lnTo>
                <a:lnTo>
                  <a:pt x="282761" y="539302"/>
                </a:lnTo>
                <a:lnTo>
                  <a:pt x="259224" y="501607"/>
                </a:lnTo>
                <a:lnTo>
                  <a:pt x="240807" y="464549"/>
                </a:lnTo>
                <a:lnTo>
                  <a:pt x="221878" y="434195"/>
                </a:lnTo>
                <a:lnTo>
                  <a:pt x="210924" y="407312"/>
                </a:lnTo>
                <a:lnTo>
                  <a:pt x="206362" y="377898"/>
                </a:lnTo>
                <a:lnTo>
                  <a:pt x="196919" y="347734"/>
                </a:lnTo>
                <a:lnTo>
                  <a:pt x="191488" y="313302"/>
                </a:lnTo>
                <a:lnTo>
                  <a:pt x="193923" y="280334"/>
                </a:lnTo>
                <a:lnTo>
                  <a:pt x="195962" y="249117"/>
                </a:lnTo>
                <a:lnTo>
                  <a:pt x="204656" y="218418"/>
                </a:lnTo>
                <a:lnTo>
                  <a:pt x="221918" y="182941"/>
                </a:lnTo>
                <a:lnTo>
                  <a:pt x="236617" y="146457"/>
                </a:lnTo>
                <a:lnTo>
                  <a:pt x="255576" y="114540"/>
                </a:lnTo>
                <a:lnTo>
                  <a:pt x="276473" y="89860"/>
                </a:lnTo>
                <a:lnTo>
                  <a:pt x="313807" y="58401"/>
                </a:lnTo>
                <a:lnTo>
                  <a:pt x="345529" y="36964"/>
                </a:lnTo>
                <a:lnTo>
                  <a:pt x="380218" y="28978"/>
                </a:lnTo>
                <a:lnTo>
                  <a:pt x="394324" y="26362"/>
                </a:lnTo>
                <a:lnTo>
                  <a:pt x="426510" y="29672"/>
                </a:lnTo>
                <a:lnTo>
                  <a:pt x="457633" y="38564"/>
                </a:lnTo>
                <a:lnTo>
                  <a:pt x="482678" y="48261"/>
                </a:lnTo>
                <a:lnTo>
                  <a:pt x="498736" y="59846"/>
                </a:lnTo>
                <a:lnTo>
                  <a:pt x="526860" y="94803"/>
                </a:lnTo>
                <a:lnTo>
                  <a:pt x="544563" y="132115"/>
                </a:lnTo>
                <a:lnTo>
                  <a:pt x="557469" y="167881"/>
                </a:lnTo>
                <a:lnTo>
                  <a:pt x="570196" y="205673"/>
                </a:lnTo>
                <a:lnTo>
                  <a:pt x="577663" y="243733"/>
                </a:lnTo>
                <a:lnTo>
                  <a:pt x="584249" y="277782"/>
                </a:lnTo>
                <a:lnTo>
                  <a:pt x="591315" y="312777"/>
                </a:lnTo>
                <a:lnTo>
                  <a:pt x="598067" y="350468"/>
                </a:lnTo>
                <a:lnTo>
                  <a:pt x="604382" y="388515"/>
                </a:lnTo>
                <a:lnTo>
                  <a:pt x="610042" y="426608"/>
                </a:lnTo>
                <a:lnTo>
                  <a:pt x="615993" y="463860"/>
                </a:lnTo>
                <a:lnTo>
                  <a:pt x="622379" y="496246"/>
                </a:lnTo>
                <a:lnTo>
                  <a:pt x="631677" y="525137"/>
                </a:lnTo>
                <a:lnTo>
                  <a:pt x="636676" y="540750"/>
                </a:lnTo>
                <a:lnTo>
                  <a:pt x="640414" y="556100"/>
                </a:lnTo>
                <a:lnTo>
                  <a:pt x="645218" y="572412"/>
                </a:lnTo>
                <a:lnTo>
                  <a:pt x="647014" y="583787"/>
                </a:lnTo>
                <a:lnTo>
                  <a:pt x="652385" y="594187"/>
                </a:lnTo>
                <a:lnTo>
                  <a:pt x="653697" y="600350"/>
                </a:lnTo>
                <a:lnTo>
                  <a:pt x="654652" y="600855"/>
                </a:lnTo>
                <a:lnTo>
                  <a:pt x="661545" y="601855"/>
                </a:lnTo>
                <a:lnTo>
                  <a:pt x="662482" y="588022"/>
                </a:lnTo>
                <a:lnTo>
                  <a:pt x="667671" y="570659"/>
                </a:lnTo>
                <a:lnTo>
                  <a:pt x="669401" y="561750"/>
                </a:lnTo>
                <a:lnTo>
                  <a:pt x="674288" y="551127"/>
                </a:lnTo>
                <a:lnTo>
                  <a:pt x="682736" y="516825"/>
                </a:lnTo>
                <a:lnTo>
                  <a:pt x="690718" y="479786"/>
                </a:lnTo>
                <a:lnTo>
                  <a:pt x="698773" y="449435"/>
                </a:lnTo>
                <a:lnTo>
                  <a:pt x="716557" y="411362"/>
                </a:lnTo>
                <a:lnTo>
                  <a:pt x="728337" y="375649"/>
                </a:lnTo>
                <a:lnTo>
                  <a:pt x="743834" y="343257"/>
                </a:lnTo>
                <a:lnTo>
                  <a:pt x="759344" y="312400"/>
                </a:lnTo>
                <a:lnTo>
                  <a:pt x="778714" y="281845"/>
                </a:lnTo>
                <a:lnTo>
                  <a:pt x="801104" y="251350"/>
                </a:lnTo>
                <a:lnTo>
                  <a:pt x="825690" y="220867"/>
                </a:lnTo>
                <a:lnTo>
                  <a:pt x="847700" y="185150"/>
                </a:lnTo>
                <a:lnTo>
                  <a:pt x="875629" y="155015"/>
                </a:lnTo>
                <a:lnTo>
                  <a:pt x="912337" y="121162"/>
                </a:lnTo>
                <a:lnTo>
                  <a:pt x="944650" y="87667"/>
                </a:lnTo>
                <a:lnTo>
                  <a:pt x="981821" y="61034"/>
                </a:lnTo>
                <a:lnTo>
                  <a:pt x="1016234" y="40563"/>
                </a:lnTo>
                <a:lnTo>
                  <a:pt x="1050407" y="25451"/>
                </a:lnTo>
                <a:lnTo>
                  <a:pt x="1086633" y="11553"/>
                </a:lnTo>
                <a:lnTo>
                  <a:pt x="1118499" y="4261"/>
                </a:lnTo>
                <a:lnTo>
                  <a:pt x="1153643" y="750"/>
                </a:lnTo>
                <a:lnTo>
                  <a:pt x="1188157" y="0"/>
                </a:lnTo>
                <a:lnTo>
                  <a:pt x="1206454" y="3965"/>
                </a:lnTo>
                <a:lnTo>
                  <a:pt x="1238107" y="17802"/>
                </a:lnTo>
                <a:lnTo>
                  <a:pt x="1264645" y="39479"/>
                </a:lnTo>
                <a:lnTo>
                  <a:pt x="1268309" y="47399"/>
                </a:lnTo>
                <a:lnTo>
                  <a:pt x="1277014" y="82275"/>
                </a:lnTo>
                <a:lnTo>
                  <a:pt x="1277193" y="94077"/>
                </a:lnTo>
                <a:lnTo>
                  <a:pt x="1272192" y="129789"/>
                </a:lnTo>
                <a:lnTo>
                  <a:pt x="1264498" y="159978"/>
                </a:lnTo>
                <a:lnTo>
                  <a:pt x="1249808" y="192658"/>
                </a:lnTo>
                <a:lnTo>
                  <a:pt x="1234457" y="227430"/>
                </a:lnTo>
                <a:lnTo>
                  <a:pt x="1215119" y="258758"/>
                </a:lnTo>
                <a:lnTo>
                  <a:pt x="1194993" y="291663"/>
                </a:lnTo>
                <a:lnTo>
                  <a:pt x="1170666" y="326479"/>
                </a:lnTo>
                <a:lnTo>
                  <a:pt x="1146638" y="363052"/>
                </a:lnTo>
                <a:lnTo>
                  <a:pt x="1118311" y="395614"/>
                </a:lnTo>
                <a:lnTo>
                  <a:pt x="1088256" y="430551"/>
                </a:lnTo>
                <a:lnTo>
                  <a:pt x="1057860" y="463980"/>
                </a:lnTo>
                <a:lnTo>
                  <a:pt x="1027396" y="495043"/>
                </a:lnTo>
                <a:lnTo>
                  <a:pt x="989300" y="532421"/>
                </a:lnTo>
                <a:lnTo>
                  <a:pt x="951200" y="564823"/>
                </a:lnTo>
                <a:lnTo>
                  <a:pt x="913101" y="599748"/>
                </a:lnTo>
                <a:lnTo>
                  <a:pt x="875847" y="632224"/>
                </a:lnTo>
                <a:lnTo>
                  <a:pt x="843461" y="659936"/>
                </a:lnTo>
                <a:lnTo>
                  <a:pt x="809313" y="690736"/>
                </a:lnTo>
                <a:lnTo>
                  <a:pt x="774268" y="721088"/>
                </a:lnTo>
                <a:lnTo>
                  <a:pt x="748089" y="756728"/>
                </a:lnTo>
                <a:lnTo>
                  <a:pt x="741253" y="766191"/>
                </a:lnTo>
                <a:lnTo>
                  <a:pt x="731413" y="793817"/>
                </a:lnTo>
                <a:lnTo>
                  <a:pt x="730574" y="806249"/>
                </a:lnTo>
                <a:lnTo>
                  <a:pt x="732635" y="813494"/>
                </a:lnTo>
                <a:lnTo>
                  <a:pt x="735527" y="820383"/>
                </a:lnTo>
                <a:lnTo>
                  <a:pt x="741581" y="843511"/>
                </a:lnTo>
                <a:lnTo>
                  <a:pt x="755726" y="877722"/>
                </a:lnTo>
                <a:lnTo>
                  <a:pt x="770870" y="911435"/>
                </a:lnTo>
                <a:lnTo>
                  <a:pt x="780176" y="932852"/>
                </a:lnTo>
                <a:lnTo>
                  <a:pt x="787160" y="968064"/>
                </a:lnTo>
                <a:lnTo>
                  <a:pt x="798940" y="1002011"/>
                </a:lnTo>
                <a:lnTo>
                  <a:pt x="805636" y="1019315"/>
                </a:lnTo>
                <a:lnTo>
                  <a:pt x="826115" y="1051120"/>
                </a:lnTo>
                <a:lnTo>
                  <a:pt x="838815" y="1085907"/>
                </a:lnTo>
                <a:lnTo>
                  <a:pt x="849477" y="1120154"/>
                </a:lnTo>
                <a:lnTo>
                  <a:pt x="857184" y="1148757"/>
                </a:lnTo>
                <a:lnTo>
                  <a:pt x="864830" y="1178681"/>
                </a:lnTo>
                <a:lnTo>
                  <a:pt x="871611" y="1208996"/>
                </a:lnTo>
                <a:lnTo>
                  <a:pt x="874843" y="1240274"/>
                </a:lnTo>
                <a:lnTo>
                  <a:pt x="879940" y="1275129"/>
                </a:lnTo>
                <a:lnTo>
                  <a:pt x="881826" y="1308129"/>
                </a:lnTo>
                <a:lnTo>
                  <a:pt x="882385" y="1343494"/>
                </a:lnTo>
                <a:lnTo>
                  <a:pt x="882551" y="1375799"/>
                </a:lnTo>
                <a:lnTo>
                  <a:pt x="882600" y="1406819"/>
                </a:lnTo>
                <a:lnTo>
                  <a:pt x="882614" y="1437459"/>
                </a:lnTo>
                <a:lnTo>
                  <a:pt x="882619" y="1468833"/>
                </a:lnTo>
                <a:lnTo>
                  <a:pt x="880927" y="1502871"/>
                </a:lnTo>
                <a:lnTo>
                  <a:pt x="868300" y="1540243"/>
                </a:lnTo>
                <a:lnTo>
                  <a:pt x="860033" y="1569937"/>
                </a:lnTo>
                <a:lnTo>
                  <a:pt x="849654" y="1602221"/>
                </a:lnTo>
                <a:lnTo>
                  <a:pt x="842939" y="1636210"/>
                </a:lnTo>
                <a:lnTo>
                  <a:pt x="837044" y="1648315"/>
                </a:lnTo>
                <a:lnTo>
                  <a:pt x="820292" y="1667716"/>
                </a:lnTo>
                <a:lnTo>
                  <a:pt x="785887" y="1693431"/>
                </a:lnTo>
                <a:lnTo>
                  <a:pt x="782571" y="1697876"/>
                </a:lnTo>
                <a:lnTo>
                  <a:pt x="777821" y="1700840"/>
                </a:lnTo>
                <a:lnTo>
                  <a:pt x="756462" y="1705596"/>
                </a:lnTo>
                <a:lnTo>
                  <a:pt x="724892" y="1706698"/>
                </a:lnTo>
                <a:lnTo>
                  <a:pt x="704772" y="1700670"/>
                </a:lnTo>
                <a:lnTo>
                  <a:pt x="674336" y="1685510"/>
                </a:lnTo>
                <a:lnTo>
                  <a:pt x="664179" y="1677281"/>
                </a:lnTo>
                <a:lnTo>
                  <a:pt x="658535" y="1667980"/>
                </a:lnTo>
                <a:lnTo>
                  <a:pt x="654334" y="1658201"/>
                </a:lnTo>
                <a:lnTo>
                  <a:pt x="637118" y="1629021"/>
                </a:lnTo>
                <a:lnTo>
                  <a:pt x="623656" y="1592263"/>
                </a:lnTo>
                <a:lnTo>
                  <a:pt x="610856" y="1558730"/>
                </a:lnTo>
                <a:lnTo>
                  <a:pt x="600684" y="1524999"/>
                </a:lnTo>
                <a:lnTo>
                  <a:pt x="590521" y="1489581"/>
                </a:lnTo>
                <a:lnTo>
                  <a:pt x="586946" y="1460006"/>
                </a:lnTo>
                <a:lnTo>
                  <a:pt x="579654" y="1424908"/>
                </a:lnTo>
                <a:lnTo>
                  <a:pt x="573378" y="1396158"/>
                </a:lnTo>
                <a:lnTo>
                  <a:pt x="570295" y="1366191"/>
                </a:lnTo>
                <a:lnTo>
                  <a:pt x="565243" y="1335863"/>
                </a:lnTo>
                <a:lnTo>
                  <a:pt x="563369" y="1305428"/>
                </a:lnTo>
                <a:lnTo>
                  <a:pt x="562814" y="1274114"/>
                </a:lnTo>
                <a:lnTo>
                  <a:pt x="562650" y="1239248"/>
                </a:lnTo>
                <a:lnTo>
                  <a:pt x="562601" y="1207092"/>
                </a:lnTo>
                <a:lnTo>
                  <a:pt x="562587" y="1176116"/>
                </a:lnTo>
                <a:lnTo>
                  <a:pt x="562582" y="1145489"/>
                </a:lnTo>
                <a:lnTo>
                  <a:pt x="563428" y="1114965"/>
                </a:lnTo>
                <a:lnTo>
                  <a:pt x="567817" y="1084472"/>
                </a:lnTo>
                <a:lnTo>
                  <a:pt x="570341" y="1053988"/>
                </a:lnTo>
                <a:lnTo>
                  <a:pt x="575228" y="1024354"/>
                </a:lnTo>
                <a:lnTo>
                  <a:pt x="577308" y="991156"/>
                </a:lnTo>
                <a:lnTo>
                  <a:pt x="577719" y="956093"/>
                </a:lnTo>
                <a:lnTo>
                  <a:pt x="583838" y="920806"/>
                </a:lnTo>
                <a:lnTo>
                  <a:pt x="585300" y="884379"/>
                </a:lnTo>
                <a:lnTo>
                  <a:pt x="586269" y="859328"/>
                </a:lnTo>
                <a:lnTo>
                  <a:pt x="591999" y="843622"/>
                </a:lnTo>
                <a:lnTo>
                  <a:pt x="591506" y="841777"/>
                </a:lnTo>
                <a:lnTo>
                  <a:pt x="590331" y="840547"/>
                </a:lnTo>
                <a:lnTo>
                  <a:pt x="588701" y="839727"/>
                </a:lnTo>
                <a:lnTo>
                  <a:pt x="587614" y="838333"/>
                </a:lnTo>
                <a:lnTo>
                  <a:pt x="585727" y="831670"/>
                </a:lnTo>
                <a:lnTo>
                  <a:pt x="583310" y="833259"/>
                </a:lnTo>
                <a:lnTo>
                  <a:pt x="581480" y="834868"/>
                </a:lnTo>
                <a:lnTo>
                  <a:pt x="581107" y="836788"/>
                </a:lnTo>
                <a:lnTo>
                  <a:pt x="581705" y="838914"/>
                </a:lnTo>
                <a:lnTo>
                  <a:pt x="583780" y="843534"/>
                </a:lnTo>
                <a:lnTo>
                  <a:pt x="584703" y="848410"/>
                </a:lnTo>
                <a:lnTo>
                  <a:pt x="574070" y="886507"/>
                </a:lnTo>
                <a:lnTo>
                  <a:pt x="559934" y="923203"/>
                </a:lnTo>
                <a:lnTo>
                  <a:pt x="553358" y="960177"/>
                </a:lnTo>
                <a:lnTo>
                  <a:pt x="540439" y="994565"/>
                </a:lnTo>
                <a:lnTo>
                  <a:pt x="530526" y="1023962"/>
                </a:lnTo>
                <a:lnTo>
                  <a:pt x="518744" y="1059000"/>
                </a:lnTo>
                <a:lnTo>
                  <a:pt x="506600" y="1088586"/>
                </a:lnTo>
                <a:lnTo>
                  <a:pt x="497263" y="1122941"/>
                </a:lnTo>
                <a:lnTo>
                  <a:pt x="488288" y="1154945"/>
                </a:lnTo>
                <a:lnTo>
                  <a:pt x="475280" y="1185876"/>
                </a:lnTo>
                <a:lnTo>
                  <a:pt x="461549" y="1217337"/>
                </a:lnTo>
                <a:lnTo>
                  <a:pt x="450895" y="1253093"/>
                </a:lnTo>
                <a:lnTo>
                  <a:pt x="437390" y="1289652"/>
                </a:lnTo>
                <a:lnTo>
                  <a:pt x="422664" y="1323156"/>
                </a:lnTo>
                <a:lnTo>
                  <a:pt x="407576" y="1358672"/>
                </a:lnTo>
                <a:lnTo>
                  <a:pt x="392381" y="1391867"/>
                </a:lnTo>
                <a:lnTo>
                  <a:pt x="377155" y="1427290"/>
                </a:lnTo>
                <a:lnTo>
                  <a:pt x="361072" y="1459611"/>
                </a:lnTo>
                <a:lnTo>
                  <a:pt x="340597" y="1490637"/>
                </a:lnTo>
                <a:lnTo>
                  <a:pt x="319290" y="1521279"/>
                </a:lnTo>
                <a:lnTo>
                  <a:pt x="301029" y="1551806"/>
                </a:lnTo>
                <a:lnTo>
                  <a:pt x="279908" y="1581454"/>
                </a:lnTo>
                <a:lnTo>
                  <a:pt x="247758" y="1614657"/>
                </a:lnTo>
                <a:lnTo>
                  <a:pt x="213091" y="1645674"/>
                </a:lnTo>
                <a:lnTo>
                  <a:pt x="175701" y="1670177"/>
                </a:lnTo>
                <a:lnTo>
                  <a:pt x="137960" y="1691323"/>
                </a:lnTo>
                <a:lnTo>
                  <a:pt x="105795" y="1711807"/>
                </a:lnTo>
                <a:lnTo>
                  <a:pt x="74982" y="1725229"/>
                </a:lnTo>
                <a:lnTo>
                  <a:pt x="40856" y="1729047"/>
                </a:lnTo>
                <a:lnTo>
                  <a:pt x="32112" y="1727111"/>
                </a:lnTo>
                <a:lnTo>
                  <a:pt x="12476" y="1716595"/>
                </a:lnTo>
                <a:lnTo>
                  <a:pt x="7298" y="1708362"/>
                </a:lnTo>
                <a:lnTo>
                  <a:pt x="1624" y="1694727"/>
                </a:lnTo>
                <a:lnTo>
                  <a:pt x="0" y="1681942"/>
                </a:lnTo>
                <a:lnTo>
                  <a:pt x="5375" y="1644575"/>
                </a:lnTo>
                <a:lnTo>
                  <a:pt x="12217" y="1609846"/>
                </a:lnTo>
                <a:lnTo>
                  <a:pt x="23980" y="1577649"/>
                </a:lnTo>
                <a:lnTo>
                  <a:pt x="38313" y="1542785"/>
                </a:lnTo>
                <a:lnTo>
                  <a:pt x="54534" y="1508522"/>
                </a:lnTo>
                <a:lnTo>
                  <a:pt x="65668" y="1480764"/>
                </a:lnTo>
                <a:lnTo>
                  <a:pt x="89069" y="1445942"/>
                </a:lnTo>
                <a:lnTo>
                  <a:pt x="110249" y="1410747"/>
                </a:lnTo>
                <a:lnTo>
                  <a:pt x="130739" y="1374099"/>
                </a:lnTo>
                <a:lnTo>
                  <a:pt x="153350" y="1339265"/>
                </a:lnTo>
                <a:lnTo>
                  <a:pt x="177980" y="1304067"/>
                </a:lnTo>
                <a:lnTo>
                  <a:pt x="199151" y="1267419"/>
                </a:lnTo>
                <a:lnTo>
                  <a:pt x="219639" y="1234843"/>
                </a:lnTo>
                <a:lnTo>
                  <a:pt x="239992" y="1199903"/>
                </a:lnTo>
                <a:lnTo>
                  <a:pt x="260319" y="1165626"/>
                </a:lnTo>
                <a:lnTo>
                  <a:pt x="280640" y="1129379"/>
                </a:lnTo>
                <a:lnTo>
                  <a:pt x="300960" y="1093464"/>
                </a:lnTo>
                <a:lnTo>
                  <a:pt x="316044" y="1059840"/>
                </a:lnTo>
                <a:lnTo>
                  <a:pt x="332193" y="1026482"/>
                </a:lnTo>
                <a:lnTo>
                  <a:pt x="343787" y="991576"/>
                </a:lnTo>
                <a:lnTo>
                  <a:pt x="354231" y="960222"/>
                </a:lnTo>
                <a:lnTo>
                  <a:pt x="364447" y="927311"/>
                </a:lnTo>
                <a:lnTo>
                  <a:pt x="374618" y="892494"/>
                </a:lnTo>
                <a:lnTo>
                  <a:pt x="383933" y="861157"/>
                </a:lnTo>
                <a:lnTo>
                  <a:pt x="386651" y="830508"/>
                </a:lnTo>
                <a:lnTo>
                  <a:pt x="387188" y="799995"/>
                </a:lnTo>
                <a:lnTo>
                  <a:pt x="387303" y="764145"/>
                </a:lnTo>
                <a:lnTo>
                  <a:pt x="385058" y="745058"/>
                </a:lnTo>
                <a:lnTo>
                  <a:pt x="375169" y="709184"/>
                </a:lnTo>
                <a:lnTo>
                  <a:pt x="368442" y="676980"/>
                </a:lnTo>
                <a:lnTo>
                  <a:pt x="356696" y="642081"/>
                </a:lnTo>
                <a:lnTo>
                  <a:pt x="344121" y="609608"/>
                </a:lnTo>
                <a:lnTo>
                  <a:pt x="339052" y="597969"/>
                </a:lnTo>
                <a:lnTo>
                  <a:pt x="301588" y="561703"/>
                </a:lnTo>
                <a:lnTo>
                  <a:pt x="288261" y="548526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194"/>
          <p:cNvSpPr/>
          <p:nvPr/>
        </p:nvSpPr>
        <p:spPr>
          <a:xfrm>
            <a:off x="1211580" y="2392707"/>
            <a:ext cx="5684521" cy="265470"/>
          </a:xfrm>
          <a:custGeom>
            <a:avLst/>
            <a:gdLst/>
            <a:ahLst/>
            <a:cxnLst/>
            <a:rect l="0" t="0" r="0" b="0"/>
            <a:pathLst>
              <a:path w="5684521" h="265470">
                <a:moveTo>
                  <a:pt x="5684520" y="68552"/>
                </a:moveTo>
                <a:lnTo>
                  <a:pt x="5673914" y="68552"/>
                </a:lnTo>
                <a:lnTo>
                  <a:pt x="5638319" y="75466"/>
                </a:lnTo>
                <a:lnTo>
                  <a:pt x="5607085" y="76080"/>
                </a:lnTo>
                <a:lnTo>
                  <a:pt x="5572359" y="76154"/>
                </a:lnTo>
                <a:lnTo>
                  <a:pt x="5540162" y="73911"/>
                </a:lnTo>
                <a:lnTo>
                  <a:pt x="5505298" y="69611"/>
                </a:lnTo>
                <a:lnTo>
                  <a:pt x="5475818" y="68866"/>
                </a:lnTo>
                <a:lnTo>
                  <a:pt x="5445635" y="68645"/>
                </a:lnTo>
                <a:lnTo>
                  <a:pt x="5415242" y="68580"/>
                </a:lnTo>
                <a:lnTo>
                  <a:pt x="5384788" y="68560"/>
                </a:lnTo>
                <a:lnTo>
                  <a:pt x="5354316" y="68555"/>
                </a:lnTo>
                <a:lnTo>
                  <a:pt x="5319794" y="68553"/>
                </a:lnTo>
                <a:lnTo>
                  <a:pt x="5282753" y="64508"/>
                </a:lnTo>
                <a:lnTo>
                  <a:pt x="5249012" y="61992"/>
                </a:lnTo>
                <a:lnTo>
                  <a:pt x="5213521" y="61247"/>
                </a:lnTo>
                <a:lnTo>
                  <a:pt x="5176194" y="56980"/>
                </a:lnTo>
                <a:lnTo>
                  <a:pt x="5142368" y="54399"/>
                </a:lnTo>
                <a:lnTo>
                  <a:pt x="5106852" y="53634"/>
                </a:lnTo>
                <a:lnTo>
                  <a:pt x="5069517" y="53408"/>
                </a:lnTo>
                <a:lnTo>
                  <a:pt x="5042039" y="51097"/>
                </a:lnTo>
                <a:lnTo>
                  <a:pt x="5013739" y="48094"/>
                </a:lnTo>
                <a:lnTo>
                  <a:pt x="4987050" y="46760"/>
                </a:lnTo>
                <a:lnTo>
                  <a:pt x="4961078" y="46167"/>
                </a:lnTo>
                <a:lnTo>
                  <a:pt x="4934576" y="45057"/>
                </a:lnTo>
                <a:lnTo>
                  <a:pt x="4905865" y="41741"/>
                </a:lnTo>
                <a:lnTo>
                  <a:pt x="4876170" y="39703"/>
                </a:lnTo>
                <a:lnTo>
                  <a:pt x="4846040" y="38797"/>
                </a:lnTo>
                <a:lnTo>
                  <a:pt x="4815716" y="38394"/>
                </a:lnTo>
                <a:lnTo>
                  <a:pt x="4785305" y="38215"/>
                </a:lnTo>
                <a:lnTo>
                  <a:pt x="4754855" y="38136"/>
                </a:lnTo>
                <a:lnTo>
                  <a:pt x="4724389" y="38101"/>
                </a:lnTo>
                <a:lnTo>
                  <a:pt x="4693914" y="38085"/>
                </a:lnTo>
                <a:lnTo>
                  <a:pt x="4664284" y="38078"/>
                </a:lnTo>
                <a:lnTo>
                  <a:pt x="4637004" y="38075"/>
                </a:lnTo>
                <a:lnTo>
                  <a:pt x="4608510" y="38074"/>
                </a:lnTo>
                <a:lnTo>
                  <a:pt x="4578913" y="38073"/>
                </a:lnTo>
                <a:lnTo>
                  <a:pt x="4548825" y="38073"/>
                </a:lnTo>
                <a:lnTo>
                  <a:pt x="4518520" y="40330"/>
                </a:lnTo>
                <a:lnTo>
                  <a:pt x="4488117" y="43309"/>
                </a:lnTo>
                <a:lnTo>
                  <a:pt x="4457672" y="44633"/>
                </a:lnTo>
                <a:lnTo>
                  <a:pt x="4427207" y="45222"/>
                </a:lnTo>
                <a:lnTo>
                  <a:pt x="4396734" y="45483"/>
                </a:lnTo>
                <a:lnTo>
                  <a:pt x="4366257" y="45599"/>
                </a:lnTo>
                <a:lnTo>
                  <a:pt x="4335778" y="45651"/>
                </a:lnTo>
                <a:lnTo>
                  <a:pt x="4304452" y="45674"/>
                </a:lnTo>
                <a:lnTo>
                  <a:pt x="4270774" y="45684"/>
                </a:lnTo>
                <a:lnTo>
                  <a:pt x="4238309" y="45689"/>
                </a:lnTo>
                <a:lnTo>
                  <a:pt x="4206946" y="45691"/>
                </a:lnTo>
                <a:lnTo>
                  <a:pt x="4176073" y="45692"/>
                </a:lnTo>
                <a:lnTo>
                  <a:pt x="4140903" y="45692"/>
                </a:lnTo>
                <a:lnTo>
                  <a:pt x="4104388" y="45692"/>
                </a:lnTo>
                <a:lnTo>
                  <a:pt x="4071226" y="45693"/>
                </a:lnTo>
                <a:lnTo>
                  <a:pt x="4037296" y="47950"/>
                </a:lnTo>
                <a:lnTo>
                  <a:pt x="4002460" y="50929"/>
                </a:lnTo>
                <a:lnTo>
                  <a:pt x="3967222" y="52253"/>
                </a:lnTo>
                <a:lnTo>
                  <a:pt x="3934062" y="52842"/>
                </a:lnTo>
                <a:lnTo>
                  <a:pt x="3901545" y="53103"/>
                </a:lnTo>
                <a:lnTo>
                  <a:pt x="3867338" y="53219"/>
                </a:lnTo>
                <a:lnTo>
                  <a:pt x="3832378" y="53271"/>
                </a:lnTo>
                <a:lnTo>
                  <a:pt x="3797086" y="53294"/>
                </a:lnTo>
                <a:lnTo>
                  <a:pt x="3761645" y="53304"/>
                </a:lnTo>
                <a:lnTo>
                  <a:pt x="3728395" y="55567"/>
                </a:lnTo>
                <a:lnTo>
                  <a:pt x="3695837" y="58548"/>
                </a:lnTo>
                <a:lnTo>
                  <a:pt x="3661612" y="59872"/>
                </a:lnTo>
                <a:lnTo>
                  <a:pt x="3626645" y="60461"/>
                </a:lnTo>
                <a:lnTo>
                  <a:pt x="3591348" y="60723"/>
                </a:lnTo>
                <a:lnTo>
                  <a:pt x="3555906" y="60840"/>
                </a:lnTo>
                <a:lnTo>
                  <a:pt x="3520398" y="63149"/>
                </a:lnTo>
                <a:lnTo>
                  <a:pt x="3484861" y="66151"/>
                </a:lnTo>
                <a:lnTo>
                  <a:pt x="3449311" y="67485"/>
                </a:lnTo>
                <a:lnTo>
                  <a:pt x="3413756" y="70336"/>
                </a:lnTo>
                <a:lnTo>
                  <a:pt x="3379045" y="72732"/>
                </a:lnTo>
                <a:lnTo>
                  <a:pt x="3346684" y="70974"/>
                </a:lnTo>
                <a:lnTo>
                  <a:pt x="3313110" y="71887"/>
                </a:lnTo>
                <a:lnTo>
                  <a:pt x="3279280" y="74268"/>
                </a:lnTo>
                <a:lnTo>
                  <a:pt x="3247311" y="75326"/>
                </a:lnTo>
                <a:lnTo>
                  <a:pt x="3213911" y="75796"/>
                </a:lnTo>
                <a:lnTo>
                  <a:pt x="3180158" y="76005"/>
                </a:lnTo>
                <a:lnTo>
                  <a:pt x="3148224" y="76098"/>
                </a:lnTo>
                <a:lnTo>
                  <a:pt x="3114839" y="76139"/>
                </a:lnTo>
                <a:lnTo>
                  <a:pt x="3080246" y="77005"/>
                </a:lnTo>
                <a:lnTo>
                  <a:pt x="3045116" y="80211"/>
                </a:lnTo>
                <a:lnTo>
                  <a:pt x="3009747" y="82201"/>
                </a:lnTo>
                <a:lnTo>
                  <a:pt x="2975118" y="83085"/>
                </a:lnTo>
                <a:lnTo>
                  <a:pt x="2942795" y="83478"/>
                </a:lnTo>
                <a:lnTo>
                  <a:pt x="2909237" y="83653"/>
                </a:lnTo>
                <a:lnTo>
                  <a:pt x="2874567" y="83730"/>
                </a:lnTo>
                <a:lnTo>
                  <a:pt x="2839403" y="83765"/>
                </a:lnTo>
                <a:lnTo>
                  <a:pt x="2806277" y="83780"/>
                </a:lnTo>
                <a:lnTo>
                  <a:pt x="2773774" y="84634"/>
                </a:lnTo>
                <a:lnTo>
                  <a:pt x="2739573" y="87835"/>
                </a:lnTo>
                <a:lnTo>
                  <a:pt x="2704616" y="89823"/>
                </a:lnTo>
                <a:lnTo>
                  <a:pt x="2670172" y="90706"/>
                </a:lnTo>
                <a:lnTo>
                  <a:pt x="2637929" y="91098"/>
                </a:lnTo>
                <a:lnTo>
                  <a:pt x="2604408" y="93531"/>
                </a:lnTo>
                <a:lnTo>
                  <a:pt x="2569755" y="96587"/>
                </a:lnTo>
                <a:lnTo>
                  <a:pt x="2534597" y="97946"/>
                </a:lnTo>
                <a:lnTo>
                  <a:pt x="2501474" y="98549"/>
                </a:lnTo>
                <a:lnTo>
                  <a:pt x="2468973" y="97971"/>
                </a:lnTo>
                <a:lnTo>
                  <a:pt x="2434772" y="94892"/>
                </a:lnTo>
                <a:lnTo>
                  <a:pt x="2399816" y="92959"/>
                </a:lnTo>
                <a:lnTo>
                  <a:pt x="2364525" y="92100"/>
                </a:lnTo>
                <a:lnTo>
                  <a:pt x="2329084" y="91718"/>
                </a:lnTo>
                <a:lnTo>
                  <a:pt x="2293577" y="91548"/>
                </a:lnTo>
                <a:lnTo>
                  <a:pt x="2258041" y="92319"/>
                </a:lnTo>
                <a:lnTo>
                  <a:pt x="2222491" y="95484"/>
                </a:lnTo>
                <a:lnTo>
                  <a:pt x="2189193" y="97456"/>
                </a:lnTo>
                <a:lnTo>
                  <a:pt x="2156615" y="98332"/>
                </a:lnTo>
                <a:lnTo>
                  <a:pt x="2122380" y="98721"/>
                </a:lnTo>
                <a:lnTo>
                  <a:pt x="2087408" y="98894"/>
                </a:lnTo>
                <a:lnTo>
                  <a:pt x="2052110" y="99818"/>
                </a:lnTo>
                <a:lnTo>
                  <a:pt x="2016666" y="103050"/>
                </a:lnTo>
                <a:lnTo>
                  <a:pt x="1983416" y="105052"/>
                </a:lnTo>
                <a:lnTo>
                  <a:pt x="1950858" y="105941"/>
                </a:lnTo>
                <a:lnTo>
                  <a:pt x="1916632" y="106336"/>
                </a:lnTo>
                <a:lnTo>
                  <a:pt x="1886181" y="106512"/>
                </a:lnTo>
                <a:lnTo>
                  <a:pt x="1857689" y="106590"/>
                </a:lnTo>
                <a:lnTo>
                  <a:pt x="1828093" y="106625"/>
                </a:lnTo>
                <a:lnTo>
                  <a:pt x="1798005" y="108898"/>
                </a:lnTo>
                <a:lnTo>
                  <a:pt x="1767700" y="111884"/>
                </a:lnTo>
                <a:lnTo>
                  <a:pt x="1737297" y="113211"/>
                </a:lnTo>
                <a:lnTo>
                  <a:pt x="1706852" y="113801"/>
                </a:lnTo>
                <a:lnTo>
                  <a:pt x="1677234" y="114063"/>
                </a:lnTo>
                <a:lnTo>
                  <a:pt x="1649959" y="114179"/>
                </a:lnTo>
                <a:lnTo>
                  <a:pt x="1621468" y="114231"/>
                </a:lnTo>
                <a:lnTo>
                  <a:pt x="1591872" y="114254"/>
                </a:lnTo>
                <a:lnTo>
                  <a:pt x="1561785" y="114264"/>
                </a:lnTo>
                <a:lnTo>
                  <a:pt x="1533738" y="114269"/>
                </a:lnTo>
                <a:lnTo>
                  <a:pt x="1507161" y="114271"/>
                </a:lnTo>
                <a:lnTo>
                  <a:pt x="1481238" y="114272"/>
                </a:lnTo>
                <a:lnTo>
                  <a:pt x="1455606" y="114272"/>
                </a:lnTo>
                <a:lnTo>
                  <a:pt x="1430102" y="113426"/>
                </a:lnTo>
                <a:lnTo>
                  <a:pt x="1392790" y="109036"/>
                </a:lnTo>
                <a:lnTo>
                  <a:pt x="1359910" y="107359"/>
                </a:lnTo>
                <a:lnTo>
                  <a:pt x="1327872" y="106862"/>
                </a:lnTo>
                <a:lnTo>
                  <a:pt x="1291945" y="106715"/>
                </a:lnTo>
                <a:lnTo>
                  <a:pt x="1267053" y="106680"/>
                </a:lnTo>
                <a:lnTo>
                  <a:pt x="1239621" y="104407"/>
                </a:lnTo>
                <a:lnTo>
                  <a:pt x="1211342" y="101421"/>
                </a:lnTo>
                <a:lnTo>
                  <a:pt x="1184663" y="100094"/>
                </a:lnTo>
                <a:lnTo>
                  <a:pt x="1158694" y="99504"/>
                </a:lnTo>
                <a:lnTo>
                  <a:pt x="1132195" y="99242"/>
                </a:lnTo>
                <a:lnTo>
                  <a:pt x="1103484" y="99126"/>
                </a:lnTo>
                <a:lnTo>
                  <a:pt x="1076048" y="99074"/>
                </a:lnTo>
                <a:lnTo>
                  <a:pt x="1048897" y="99051"/>
                </a:lnTo>
                <a:lnTo>
                  <a:pt x="1019896" y="99041"/>
                </a:lnTo>
                <a:lnTo>
                  <a:pt x="992331" y="101294"/>
                </a:lnTo>
                <a:lnTo>
                  <a:pt x="965122" y="104271"/>
                </a:lnTo>
                <a:lnTo>
                  <a:pt x="936096" y="105594"/>
                </a:lnTo>
                <a:lnTo>
                  <a:pt x="908520" y="106182"/>
                </a:lnTo>
                <a:lnTo>
                  <a:pt x="881306" y="106443"/>
                </a:lnTo>
                <a:lnTo>
                  <a:pt x="852278" y="106560"/>
                </a:lnTo>
                <a:lnTo>
                  <a:pt x="822443" y="108869"/>
                </a:lnTo>
                <a:lnTo>
                  <a:pt x="792250" y="111871"/>
                </a:lnTo>
                <a:lnTo>
                  <a:pt x="761897" y="113205"/>
                </a:lnTo>
                <a:lnTo>
                  <a:pt x="731474" y="113798"/>
                </a:lnTo>
                <a:lnTo>
                  <a:pt x="701019" y="114908"/>
                </a:lnTo>
                <a:lnTo>
                  <a:pt x="670551" y="118224"/>
                </a:lnTo>
                <a:lnTo>
                  <a:pt x="640075" y="120262"/>
                </a:lnTo>
                <a:lnTo>
                  <a:pt x="610445" y="122015"/>
                </a:lnTo>
                <a:lnTo>
                  <a:pt x="583164" y="125616"/>
                </a:lnTo>
                <a:lnTo>
                  <a:pt x="554670" y="127781"/>
                </a:lnTo>
                <a:lnTo>
                  <a:pt x="525073" y="129589"/>
                </a:lnTo>
                <a:lnTo>
                  <a:pt x="494985" y="133216"/>
                </a:lnTo>
                <a:lnTo>
                  <a:pt x="466938" y="135392"/>
                </a:lnTo>
                <a:lnTo>
                  <a:pt x="439514" y="137206"/>
                </a:lnTo>
                <a:lnTo>
                  <a:pt x="410393" y="140834"/>
                </a:lnTo>
                <a:lnTo>
                  <a:pt x="382774" y="143011"/>
                </a:lnTo>
                <a:lnTo>
                  <a:pt x="356388" y="143978"/>
                </a:lnTo>
                <a:lnTo>
                  <a:pt x="330550" y="144408"/>
                </a:lnTo>
                <a:lnTo>
                  <a:pt x="304955" y="146857"/>
                </a:lnTo>
                <a:lnTo>
                  <a:pt x="269003" y="150738"/>
                </a:lnTo>
                <a:lnTo>
                  <a:pt x="236902" y="151888"/>
                </a:lnTo>
                <a:lnTo>
                  <a:pt x="205942" y="152229"/>
                </a:lnTo>
                <a:lnTo>
                  <a:pt x="169185" y="152344"/>
                </a:lnTo>
                <a:lnTo>
                  <a:pt x="137465" y="152367"/>
                </a:lnTo>
                <a:lnTo>
                  <a:pt x="103145" y="152372"/>
                </a:lnTo>
                <a:lnTo>
                  <a:pt x="81585" y="151526"/>
                </a:lnTo>
                <a:lnTo>
                  <a:pt x="51257" y="145066"/>
                </a:lnTo>
                <a:lnTo>
                  <a:pt x="43315" y="144845"/>
                </a:lnTo>
                <a:lnTo>
                  <a:pt x="41577" y="143968"/>
                </a:lnTo>
                <a:lnTo>
                  <a:pt x="40418" y="142536"/>
                </a:lnTo>
                <a:lnTo>
                  <a:pt x="39645" y="140735"/>
                </a:lnTo>
                <a:lnTo>
                  <a:pt x="38283" y="139534"/>
                </a:lnTo>
                <a:lnTo>
                  <a:pt x="30480" y="137133"/>
                </a:lnTo>
                <a:lnTo>
                  <a:pt x="31326" y="163624"/>
                </a:lnTo>
                <a:lnTo>
                  <a:pt x="37393" y="193108"/>
                </a:lnTo>
                <a:lnTo>
                  <a:pt x="37044" y="208281"/>
                </a:lnTo>
                <a:lnTo>
                  <a:pt x="30785" y="244848"/>
                </a:lnTo>
                <a:lnTo>
                  <a:pt x="30506" y="257415"/>
                </a:lnTo>
                <a:lnTo>
                  <a:pt x="23921" y="265469"/>
                </a:lnTo>
                <a:lnTo>
                  <a:pt x="23567" y="265024"/>
                </a:lnTo>
                <a:lnTo>
                  <a:pt x="22031" y="253157"/>
                </a:lnTo>
                <a:lnTo>
                  <a:pt x="17628" y="245264"/>
                </a:lnTo>
                <a:lnTo>
                  <a:pt x="15333" y="208111"/>
                </a:lnTo>
                <a:lnTo>
                  <a:pt x="15243" y="172498"/>
                </a:lnTo>
                <a:lnTo>
                  <a:pt x="14393" y="143702"/>
                </a:lnTo>
                <a:lnTo>
                  <a:pt x="9209" y="128051"/>
                </a:lnTo>
                <a:lnTo>
                  <a:pt x="7479" y="119550"/>
                </a:lnTo>
                <a:lnTo>
                  <a:pt x="768" y="107050"/>
                </a:lnTo>
                <a:lnTo>
                  <a:pt x="0" y="99042"/>
                </a:lnTo>
                <a:lnTo>
                  <a:pt x="0" y="103080"/>
                </a:lnTo>
                <a:lnTo>
                  <a:pt x="846" y="104271"/>
                </a:lnTo>
                <a:lnTo>
                  <a:pt x="2257" y="105065"/>
                </a:lnTo>
                <a:lnTo>
                  <a:pt x="4045" y="105594"/>
                </a:lnTo>
                <a:lnTo>
                  <a:pt x="6083" y="105100"/>
                </a:lnTo>
                <a:lnTo>
                  <a:pt x="13843" y="101207"/>
                </a:lnTo>
                <a:lnTo>
                  <a:pt x="40963" y="93140"/>
                </a:lnTo>
                <a:lnTo>
                  <a:pt x="77231" y="77794"/>
                </a:lnTo>
                <a:lnTo>
                  <a:pt x="114435" y="59442"/>
                </a:lnTo>
                <a:lnTo>
                  <a:pt x="145653" y="43203"/>
                </a:lnTo>
                <a:lnTo>
                  <a:pt x="181296" y="30964"/>
                </a:lnTo>
                <a:lnTo>
                  <a:pt x="213047" y="20394"/>
                </a:lnTo>
                <a:lnTo>
                  <a:pt x="249161" y="9864"/>
                </a:lnTo>
                <a:lnTo>
                  <a:pt x="279013" y="6834"/>
                </a:lnTo>
                <a:lnTo>
                  <a:pt x="289519" y="0"/>
                </a:lnTo>
                <a:lnTo>
                  <a:pt x="289547" y="4026"/>
                </a:lnTo>
                <a:lnTo>
                  <a:pt x="288705" y="5215"/>
                </a:lnTo>
                <a:lnTo>
                  <a:pt x="287296" y="6007"/>
                </a:lnTo>
                <a:lnTo>
                  <a:pt x="274907" y="11325"/>
                </a:lnTo>
                <a:lnTo>
                  <a:pt x="240339" y="35743"/>
                </a:lnTo>
                <a:lnTo>
                  <a:pt x="220789" y="49894"/>
                </a:lnTo>
                <a:lnTo>
                  <a:pt x="182929" y="86545"/>
                </a:lnTo>
                <a:lnTo>
                  <a:pt x="151235" y="122255"/>
                </a:lnTo>
                <a:lnTo>
                  <a:pt x="122435" y="154009"/>
                </a:lnTo>
                <a:lnTo>
                  <a:pt x="90435" y="191157"/>
                </a:lnTo>
                <a:lnTo>
                  <a:pt x="79043" y="207196"/>
                </a:lnTo>
                <a:lnTo>
                  <a:pt x="60960" y="220952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Mitotic Division/Mitosis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250" y="1447800"/>
            <a:ext cx="3455798" cy="4800600"/>
          </a:xfrm>
        </p:spPr>
        <p:txBody>
          <a:bodyPr/>
          <a:lstStyle/>
          <a:p>
            <a:r>
              <a:rPr lang="en-US" dirty="0" smtClean="0"/>
              <a:t>The process is done when the cytoplasm divides </a:t>
            </a:r>
          </a:p>
          <a:p>
            <a:pPr lvl="1"/>
            <a:r>
              <a:rPr lang="en-US" dirty="0" smtClean="0"/>
              <a:t>Results in two small but genetically identical cells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047" y="1837023"/>
            <a:ext cx="4632953" cy="4411377"/>
          </a:xfrm>
          <a:prstGeom prst="rect">
            <a:avLst/>
          </a:prstGeom>
        </p:spPr>
      </p:pic>
      <p:sp>
        <p:nvSpPr>
          <p:cNvPr id="5" name="SMARTInkShape-195"/>
          <p:cNvSpPr/>
          <p:nvPr/>
        </p:nvSpPr>
        <p:spPr>
          <a:xfrm>
            <a:off x="716593" y="1630870"/>
            <a:ext cx="761156" cy="249558"/>
          </a:xfrm>
          <a:custGeom>
            <a:avLst/>
            <a:gdLst/>
            <a:ahLst/>
            <a:cxnLst/>
            <a:rect l="0" t="0" r="0" b="0"/>
            <a:pathLst>
              <a:path w="761156" h="249558">
                <a:moveTo>
                  <a:pt x="7307" y="175070"/>
                </a:moveTo>
                <a:lnTo>
                  <a:pt x="746" y="175070"/>
                </a:lnTo>
                <a:lnTo>
                  <a:pt x="393" y="175916"/>
                </a:lnTo>
                <a:lnTo>
                  <a:pt x="0" y="179115"/>
                </a:lnTo>
                <a:lnTo>
                  <a:pt x="742" y="180306"/>
                </a:lnTo>
                <a:lnTo>
                  <a:pt x="2084" y="181101"/>
                </a:lnTo>
                <a:lnTo>
                  <a:pt x="32258" y="189157"/>
                </a:lnTo>
                <a:lnTo>
                  <a:pt x="67990" y="184845"/>
                </a:lnTo>
                <a:lnTo>
                  <a:pt x="102710" y="182481"/>
                </a:lnTo>
                <a:lnTo>
                  <a:pt x="139808" y="176795"/>
                </a:lnTo>
                <a:lnTo>
                  <a:pt x="164974" y="172168"/>
                </a:lnTo>
                <a:lnTo>
                  <a:pt x="192528" y="167289"/>
                </a:lnTo>
                <a:lnTo>
                  <a:pt x="221707" y="162298"/>
                </a:lnTo>
                <a:lnTo>
                  <a:pt x="251609" y="157258"/>
                </a:lnTo>
                <a:lnTo>
                  <a:pt x="279574" y="154453"/>
                </a:lnTo>
                <a:lnTo>
                  <a:pt x="306114" y="152360"/>
                </a:lnTo>
                <a:lnTo>
                  <a:pt x="344010" y="146421"/>
                </a:lnTo>
                <a:lnTo>
                  <a:pt x="376216" y="140146"/>
                </a:lnTo>
                <a:lnTo>
                  <a:pt x="412541" y="135339"/>
                </a:lnTo>
                <a:lnTo>
                  <a:pt x="449981" y="124055"/>
                </a:lnTo>
                <a:lnTo>
                  <a:pt x="469508" y="114067"/>
                </a:lnTo>
                <a:lnTo>
                  <a:pt x="489753" y="96327"/>
                </a:lnTo>
                <a:lnTo>
                  <a:pt x="492661" y="91248"/>
                </a:lnTo>
                <a:lnTo>
                  <a:pt x="494527" y="85134"/>
                </a:lnTo>
                <a:lnTo>
                  <a:pt x="492524" y="82040"/>
                </a:lnTo>
                <a:lnTo>
                  <a:pt x="488385" y="77201"/>
                </a:lnTo>
                <a:lnTo>
                  <a:pt x="488046" y="77650"/>
                </a:lnTo>
                <a:lnTo>
                  <a:pt x="481347" y="111746"/>
                </a:lnTo>
                <a:lnTo>
                  <a:pt x="476018" y="144123"/>
                </a:lnTo>
                <a:lnTo>
                  <a:pt x="466812" y="181061"/>
                </a:lnTo>
                <a:lnTo>
                  <a:pt x="459098" y="216454"/>
                </a:lnTo>
                <a:lnTo>
                  <a:pt x="457323" y="236208"/>
                </a:lnTo>
                <a:lnTo>
                  <a:pt x="459338" y="242600"/>
                </a:lnTo>
                <a:lnTo>
                  <a:pt x="463486" y="249557"/>
                </a:lnTo>
                <a:lnTo>
                  <a:pt x="464673" y="249281"/>
                </a:lnTo>
                <a:lnTo>
                  <a:pt x="468249" y="246717"/>
                </a:lnTo>
                <a:lnTo>
                  <a:pt x="475023" y="236468"/>
                </a:lnTo>
                <a:lnTo>
                  <a:pt x="481382" y="200088"/>
                </a:lnTo>
                <a:lnTo>
                  <a:pt x="485593" y="165831"/>
                </a:lnTo>
                <a:lnTo>
                  <a:pt x="486579" y="140484"/>
                </a:lnTo>
                <a:lnTo>
                  <a:pt x="487016" y="112285"/>
                </a:lnTo>
                <a:lnTo>
                  <a:pt x="489469" y="85076"/>
                </a:lnTo>
                <a:lnTo>
                  <a:pt x="493351" y="50474"/>
                </a:lnTo>
                <a:lnTo>
                  <a:pt x="494771" y="15011"/>
                </a:lnTo>
                <a:lnTo>
                  <a:pt x="494984" y="0"/>
                </a:lnTo>
                <a:lnTo>
                  <a:pt x="509677" y="12818"/>
                </a:lnTo>
                <a:lnTo>
                  <a:pt x="541638" y="25250"/>
                </a:lnTo>
                <a:lnTo>
                  <a:pt x="571933" y="32842"/>
                </a:lnTo>
                <a:lnTo>
                  <a:pt x="603675" y="36408"/>
                </a:lnTo>
                <a:lnTo>
                  <a:pt x="638574" y="37464"/>
                </a:lnTo>
                <a:lnTo>
                  <a:pt x="671681" y="37778"/>
                </a:lnTo>
                <a:lnTo>
                  <a:pt x="702939" y="37870"/>
                </a:lnTo>
                <a:lnTo>
                  <a:pt x="736065" y="37902"/>
                </a:lnTo>
                <a:lnTo>
                  <a:pt x="750050" y="38754"/>
                </a:lnTo>
                <a:lnTo>
                  <a:pt x="759619" y="41954"/>
                </a:lnTo>
                <a:lnTo>
                  <a:pt x="761155" y="43992"/>
                </a:lnTo>
                <a:lnTo>
                  <a:pt x="760485" y="46198"/>
                </a:lnTo>
                <a:lnTo>
                  <a:pt x="731279" y="71375"/>
                </a:lnTo>
                <a:lnTo>
                  <a:pt x="696232" y="94392"/>
                </a:lnTo>
                <a:lnTo>
                  <a:pt x="668249" y="112119"/>
                </a:lnTo>
                <a:lnTo>
                  <a:pt x="638879" y="128465"/>
                </a:lnTo>
                <a:lnTo>
                  <a:pt x="608892" y="146454"/>
                </a:lnTo>
                <a:lnTo>
                  <a:pt x="578631" y="165738"/>
                </a:lnTo>
                <a:lnTo>
                  <a:pt x="548248" y="185598"/>
                </a:lnTo>
                <a:lnTo>
                  <a:pt x="510674" y="211773"/>
                </a:lnTo>
                <a:lnTo>
                  <a:pt x="476260" y="235597"/>
                </a:lnTo>
                <a:lnTo>
                  <a:pt x="464507" y="24365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Interphase is a period of growth and genetic replication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671" y="3331739"/>
            <a:ext cx="5309090" cy="2535685"/>
          </a:xfrm>
          <a:prstGeom prst="rect">
            <a:avLst/>
          </a:prstGeom>
        </p:spPr>
      </p:pic>
      <p:sp>
        <p:nvSpPr>
          <p:cNvPr id="5" name="SMARTInkShape-196"/>
          <p:cNvSpPr/>
          <p:nvPr/>
        </p:nvSpPr>
        <p:spPr>
          <a:xfrm>
            <a:off x="1584959" y="2553759"/>
            <a:ext cx="3314702" cy="37042"/>
          </a:xfrm>
          <a:custGeom>
            <a:avLst/>
            <a:gdLst/>
            <a:ahLst/>
            <a:cxnLst/>
            <a:rect l="0" t="0" r="0" b="0"/>
            <a:pathLst>
              <a:path w="3314702" h="37042">
                <a:moveTo>
                  <a:pt x="0" y="37041"/>
                </a:moveTo>
                <a:lnTo>
                  <a:pt x="6561" y="37041"/>
                </a:lnTo>
                <a:lnTo>
                  <a:pt x="24059" y="31009"/>
                </a:lnTo>
                <a:lnTo>
                  <a:pt x="56195" y="29630"/>
                </a:lnTo>
                <a:lnTo>
                  <a:pt x="87865" y="29482"/>
                </a:lnTo>
                <a:lnTo>
                  <a:pt x="119074" y="29439"/>
                </a:lnTo>
                <a:lnTo>
                  <a:pt x="149769" y="29426"/>
                </a:lnTo>
                <a:lnTo>
                  <a:pt x="181160" y="29422"/>
                </a:lnTo>
                <a:lnTo>
                  <a:pt x="216896" y="29421"/>
                </a:lnTo>
                <a:lnTo>
                  <a:pt x="254295" y="28574"/>
                </a:lnTo>
                <a:lnTo>
                  <a:pt x="292188" y="24184"/>
                </a:lnTo>
                <a:lnTo>
                  <a:pt x="317539" y="22860"/>
                </a:lnTo>
                <a:lnTo>
                  <a:pt x="347433" y="22271"/>
                </a:lnTo>
                <a:lnTo>
                  <a:pt x="379628" y="22010"/>
                </a:lnTo>
                <a:lnTo>
                  <a:pt x="410871" y="21893"/>
                </a:lnTo>
                <a:lnTo>
                  <a:pt x="441689" y="19584"/>
                </a:lnTo>
                <a:lnTo>
                  <a:pt x="473167" y="16582"/>
                </a:lnTo>
                <a:lnTo>
                  <a:pt x="506912" y="15248"/>
                </a:lnTo>
                <a:lnTo>
                  <a:pt x="541666" y="14655"/>
                </a:lnTo>
                <a:lnTo>
                  <a:pt x="576867" y="14391"/>
                </a:lnTo>
                <a:lnTo>
                  <a:pt x="612268" y="14274"/>
                </a:lnTo>
                <a:lnTo>
                  <a:pt x="647757" y="14222"/>
                </a:lnTo>
                <a:lnTo>
                  <a:pt x="683286" y="13352"/>
                </a:lnTo>
                <a:lnTo>
                  <a:pt x="718832" y="10144"/>
                </a:lnTo>
                <a:lnTo>
                  <a:pt x="756643" y="8153"/>
                </a:lnTo>
                <a:lnTo>
                  <a:pt x="776209" y="7622"/>
                </a:lnTo>
                <a:lnTo>
                  <a:pt x="813753" y="7032"/>
                </a:lnTo>
                <a:lnTo>
                  <a:pt x="851042" y="6770"/>
                </a:lnTo>
                <a:lnTo>
                  <a:pt x="870468" y="6700"/>
                </a:lnTo>
                <a:lnTo>
                  <a:pt x="890192" y="6654"/>
                </a:lnTo>
                <a:lnTo>
                  <a:pt x="910115" y="6623"/>
                </a:lnTo>
                <a:lnTo>
                  <a:pt x="930170" y="6602"/>
                </a:lnTo>
                <a:lnTo>
                  <a:pt x="950314" y="6588"/>
                </a:lnTo>
                <a:lnTo>
                  <a:pt x="970516" y="6579"/>
                </a:lnTo>
                <a:lnTo>
                  <a:pt x="990758" y="6573"/>
                </a:lnTo>
                <a:lnTo>
                  <a:pt x="1011025" y="6569"/>
                </a:lnTo>
                <a:lnTo>
                  <a:pt x="1031310" y="6566"/>
                </a:lnTo>
                <a:lnTo>
                  <a:pt x="1051607" y="6564"/>
                </a:lnTo>
                <a:lnTo>
                  <a:pt x="1071912" y="6563"/>
                </a:lnTo>
                <a:lnTo>
                  <a:pt x="1093068" y="6562"/>
                </a:lnTo>
                <a:lnTo>
                  <a:pt x="1114792" y="6562"/>
                </a:lnTo>
                <a:lnTo>
                  <a:pt x="1136895" y="6561"/>
                </a:lnTo>
                <a:lnTo>
                  <a:pt x="1158404" y="6561"/>
                </a:lnTo>
                <a:lnTo>
                  <a:pt x="1179516" y="6561"/>
                </a:lnTo>
                <a:lnTo>
                  <a:pt x="1200364" y="6561"/>
                </a:lnTo>
                <a:lnTo>
                  <a:pt x="1221036" y="6561"/>
                </a:lnTo>
                <a:lnTo>
                  <a:pt x="1241591" y="6560"/>
                </a:lnTo>
                <a:lnTo>
                  <a:pt x="1262067" y="6560"/>
                </a:lnTo>
                <a:lnTo>
                  <a:pt x="1283338" y="6560"/>
                </a:lnTo>
                <a:lnTo>
                  <a:pt x="1305139" y="6560"/>
                </a:lnTo>
                <a:lnTo>
                  <a:pt x="1327293" y="6560"/>
                </a:lnTo>
                <a:lnTo>
                  <a:pt x="1348835" y="6560"/>
                </a:lnTo>
                <a:lnTo>
                  <a:pt x="1369970" y="6560"/>
                </a:lnTo>
                <a:lnTo>
                  <a:pt x="1390834" y="6560"/>
                </a:lnTo>
                <a:lnTo>
                  <a:pt x="1411516" y="6560"/>
                </a:lnTo>
                <a:lnTo>
                  <a:pt x="1432078" y="6560"/>
                </a:lnTo>
                <a:lnTo>
                  <a:pt x="1452559" y="6560"/>
                </a:lnTo>
                <a:lnTo>
                  <a:pt x="1472986" y="6560"/>
                </a:lnTo>
                <a:lnTo>
                  <a:pt x="1493378" y="6560"/>
                </a:lnTo>
                <a:lnTo>
                  <a:pt x="1513745" y="6560"/>
                </a:lnTo>
                <a:lnTo>
                  <a:pt x="1534944" y="6560"/>
                </a:lnTo>
                <a:lnTo>
                  <a:pt x="1556696" y="6560"/>
                </a:lnTo>
                <a:lnTo>
                  <a:pt x="1578818" y="6560"/>
                </a:lnTo>
                <a:lnTo>
                  <a:pt x="1601185" y="5714"/>
                </a:lnTo>
                <a:lnTo>
                  <a:pt x="1623717" y="4303"/>
                </a:lnTo>
                <a:lnTo>
                  <a:pt x="1646358" y="2515"/>
                </a:lnTo>
                <a:lnTo>
                  <a:pt x="1668226" y="1324"/>
                </a:lnTo>
                <a:lnTo>
                  <a:pt x="1689577" y="529"/>
                </a:lnTo>
                <a:lnTo>
                  <a:pt x="1710585" y="0"/>
                </a:lnTo>
                <a:lnTo>
                  <a:pt x="1732210" y="493"/>
                </a:lnTo>
                <a:lnTo>
                  <a:pt x="1754247" y="1669"/>
                </a:lnTo>
                <a:lnTo>
                  <a:pt x="1776558" y="3300"/>
                </a:lnTo>
                <a:lnTo>
                  <a:pt x="1799052" y="4386"/>
                </a:lnTo>
                <a:lnTo>
                  <a:pt x="1821668" y="5111"/>
                </a:lnTo>
                <a:lnTo>
                  <a:pt x="1844366" y="5594"/>
                </a:lnTo>
                <a:lnTo>
                  <a:pt x="1867117" y="5916"/>
                </a:lnTo>
                <a:lnTo>
                  <a:pt x="1889905" y="6131"/>
                </a:lnTo>
                <a:lnTo>
                  <a:pt x="1912717" y="6274"/>
                </a:lnTo>
                <a:lnTo>
                  <a:pt x="1935545" y="7216"/>
                </a:lnTo>
                <a:lnTo>
                  <a:pt x="1958384" y="8691"/>
                </a:lnTo>
                <a:lnTo>
                  <a:pt x="1981229" y="10521"/>
                </a:lnTo>
                <a:lnTo>
                  <a:pt x="2003233" y="10894"/>
                </a:lnTo>
                <a:lnTo>
                  <a:pt x="2024675" y="10296"/>
                </a:lnTo>
                <a:lnTo>
                  <a:pt x="2045744" y="9051"/>
                </a:lnTo>
                <a:lnTo>
                  <a:pt x="2067409" y="8221"/>
                </a:lnTo>
                <a:lnTo>
                  <a:pt x="2089473" y="7667"/>
                </a:lnTo>
                <a:lnTo>
                  <a:pt x="2111802" y="7299"/>
                </a:lnTo>
                <a:lnTo>
                  <a:pt x="2134308" y="7052"/>
                </a:lnTo>
                <a:lnTo>
                  <a:pt x="2156932" y="6888"/>
                </a:lnTo>
                <a:lnTo>
                  <a:pt x="2179635" y="6779"/>
                </a:lnTo>
                <a:lnTo>
                  <a:pt x="2202390" y="6706"/>
                </a:lnTo>
                <a:lnTo>
                  <a:pt x="2225180" y="6658"/>
                </a:lnTo>
                <a:lnTo>
                  <a:pt x="2247994" y="6625"/>
                </a:lnTo>
                <a:lnTo>
                  <a:pt x="2270823" y="7450"/>
                </a:lnTo>
                <a:lnTo>
                  <a:pt x="2293662" y="8847"/>
                </a:lnTo>
                <a:lnTo>
                  <a:pt x="2316508" y="10625"/>
                </a:lnTo>
                <a:lnTo>
                  <a:pt x="2339359" y="11810"/>
                </a:lnTo>
                <a:lnTo>
                  <a:pt x="2362213" y="12600"/>
                </a:lnTo>
                <a:lnTo>
                  <a:pt x="2385069" y="13127"/>
                </a:lnTo>
                <a:lnTo>
                  <a:pt x="2408773" y="13478"/>
                </a:lnTo>
                <a:lnTo>
                  <a:pt x="2433042" y="13712"/>
                </a:lnTo>
                <a:lnTo>
                  <a:pt x="2457688" y="13868"/>
                </a:lnTo>
                <a:lnTo>
                  <a:pt x="2481739" y="13973"/>
                </a:lnTo>
                <a:lnTo>
                  <a:pt x="2505392" y="14042"/>
                </a:lnTo>
                <a:lnTo>
                  <a:pt x="2528782" y="14088"/>
                </a:lnTo>
                <a:lnTo>
                  <a:pt x="2551995" y="14119"/>
                </a:lnTo>
                <a:lnTo>
                  <a:pt x="2575090" y="14139"/>
                </a:lnTo>
                <a:lnTo>
                  <a:pt x="2598107" y="14153"/>
                </a:lnTo>
                <a:lnTo>
                  <a:pt x="2621071" y="14162"/>
                </a:lnTo>
                <a:lnTo>
                  <a:pt x="2644001" y="14168"/>
                </a:lnTo>
                <a:lnTo>
                  <a:pt x="2666908" y="14173"/>
                </a:lnTo>
                <a:lnTo>
                  <a:pt x="2689799" y="14175"/>
                </a:lnTo>
                <a:lnTo>
                  <a:pt x="2712679" y="14177"/>
                </a:lnTo>
                <a:lnTo>
                  <a:pt x="2735553" y="14178"/>
                </a:lnTo>
                <a:lnTo>
                  <a:pt x="2757575" y="14179"/>
                </a:lnTo>
                <a:lnTo>
                  <a:pt x="2779031" y="14179"/>
                </a:lnTo>
                <a:lnTo>
                  <a:pt x="2800107" y="14180"/>
                </a:lnTo>
                <a:lnTo>
                  <a:pt x="2820931" y="14180"/>
                </a:lnTo>
                <a:lnTo>
                  <a:pt x="2841588" y="14180"/>
                </a:lnTo>
                <a:lnTo>
                  <a:pt x="2862132" y="14180"/>
                </a:lnTo>
                <a:lnTo>
                  <a:pt x="2882602" y="14180"/>
                </a:lnTo>
                <a:lnTo>
                  <a:pt x="2903021" y="14181"/>
                </a:lnTo>
                <a:lnTo>
                  <a:pt x="2923408" y="14181"/>
                </a:lnTo>
                <a:lnTo>
                  <a:pt x="2942925" y="15027"/>
                </a:lnTo>
                <a:lnTo>
                  <a:pt x="2980416" y="18226"/>
                </a:lnTo>
                <a:lnTo>
                  <a:pt x="2999558" y="19418"/>
                </a:lnTo>
                <a:lnTo>
                  <a:pt x="3019092" y="20212"/>
                </a:lnTo>
                <a:lnTo>
                  <a:pt x="3038888" y="20741"/>
                </a:lnTo>
                <a:lnTo>
                  <a:pt x="3076688" y="19072"/>
                </a:lnTo>
                <a:lnTo>
                  <a:pt x="3113244" y="16355"/>
                </a:lnTo>
                <a:lnTo>
                  <a:pt x="3149246" y="15147"/>
                </a:lnTo>
                <a:lnTo>
                  <a:pt x="3180488" y="14610"/>
                </a:lnTo>
                <a:lnTo>
                  <a:pt x="3208484" y="13525"/>
                </a:lnTo>
                <a:lnTo>
                  <a:pt x="3235038" y="10220"/>
                </a:lnTo>
                <a:lnTo>
                  <a:pt x="3269742" y="7645"/>
                </a:lnTo>
                <a:lnTo>
                  <a:pt x="3307067" y="6656"/>
                </a:lnTo>
                <a:lnTo>
                  <a:pt x="3314701" y="656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08364"/>
            <a:ext cx="7467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Species = group of closely related organisms that share certain characteristics and can produce new individuals through reproduction</a:t>
            </a:r>
          </a:p>
          <a:p>
            <a:r>
              <a:rPr lang="en-US" dirty="0" smtClean="0"/>
              <a:t>For any species to survive, they must reproduce</a:t>
            </a:r>
          </a:p>
          <a:p>
            <a:r>
              <a:rPr lang="en-US" dirty="0" smtClean="0"/>
              <a:t>All individuals will die but their species will live on through reproduction</a:t>
            </a:r>
          </a:p>
          <a:p>
            <a:r>
              <a:rPr lang="en-US" dirty="0" smtClean="0"/>
              <a:t>Offspring begins a period of development that ends in adulthood</a:t>
            </a:r>
          </a:p>
          <a:p>
            <a:r>
              <a:rPr lang="en-US" dirty="0" smtClean="0"/>
              <a:t>Once an individual reaches adulthood, it is usually able to reproduce and continue the species</a:t>
            </a:r>
            <a:endParaRPr lang="en-US" dirty="0"/>
          </a:p>
        </p:txBody>
      </p:sp>
      <p:sp>
        <p:nvSpPr>
          <p:cNvPr id="4" name="SMARTInkShape-1"/>
          <p:cNvSpPr/>
          <p:nvPr/>
        </p:nvSpPr>
        <p:spPr>
          <a:xfrm>
            <a:off x="1836420" y="3421380"/>
            <a:ext cx="1668781" cy="45720"/>
          </a:xfrm>
          <a:custGeom>
            <a:avLst/>
            <a:gdLst/>
            <a:ahLst/>
            <a:cxnLst/>
            <a:rect l="0" t="0" r="0" b="0"/>
            <a:pathLst>
              <a:path w="1668781" h="45720">
                <a:moveTo>
                  <a:pt x="0" y="0"/>
                </a:moveTo>
                <a:lnTo>
                  <a:pt x="14690" y="846"/>
                </a:lnTo>
                <a:lnTo>
                  <a:pt x="50696" y="6560"/>
                </a:lnTo>
                <a:lnTo>
                  <a:pt x="83506" y="11351"/>
                </a:lnTo>
                <a:lnTo>
                  <a:pt x="115994" y="14087"/>
                </a:lnTo>
                <a:lnTo>
                  <a:pt x="151114" y="18943"/>
                </a:lnTo>
                <a:lnTo>
                  <a:pt x="178075" y="21119"/>
                </a:lnTo>
                <a:lnTo>
                  <a:pt x="206991" y="22933"/>
                </a:lnTo>
                <a:lnTo>
                  <a:pt x="236776" y="26561"/>
                </a:lnTo>
                <a:lnTo>
                  <a:pt x="269205" y="28738"/>
                </a:lnTo>
                <a:lnTo>
                  <a:pt x="303373" y="29705"/>
                </a:lnTo>
                <a:lnTo>
                  <a:pt x="338314" y="30136"/>
                </a:lnTo>
                <a:lnTo>
                  <a:pt x="375857" y="30327"/>
                </a:lnTo>
                <a:lnTo>
                  <a:pt x="395351" y="30377"/>
                </a:lnTo>
                <a:lnTo>
                  <a:pt x="415121" y="30412"/>
                </a:lnTo>
                <a:lnTo>
                  <a:pt x="435074" y="30434"/>
                </a:lnTo>
                <a:lnTo>
                  <a:pt x="455149" y="30449"/>
                </a:lnTo>
                <a:lnTo>
                  <a:pt x="476152" y="30459"/>
                </a:lnTo>
                <a:lnTo>
                  <a:pt x="497775" y="30466"/>
                </a:lnTo>
                <a:lnTo>
                  <a:pt x="519810" y="30470"/>
                </a:lnTo>
                <a:lnTo>
                  <a:pt x="542120" y="30474"/>
                </a:lnTo>
                <a:lnTo>
                  <a:pt x="564613" y="30475"/>
                </a:lnTo>
                <a:lnTo>
                  <a:pt x="587228" y="30477"/>
                </a:lnTo>
                <a:lnTo>
                  <a:pt x="609926" y="31324"/>
                </a:lnTo>
                <a:lnTo>
                  <a:pt x="632677" y="32736"/>
                </a:lnTo>
                <a:lnTo>
                  <a:pt x="655464" y="34524"/>
                </a:lnTo>
                <a:lnTo>
                  <a:pt x="679123" y="35716"/>
                </a:lnTo>
                <a:lnTo>
                  <a:pt x="703362" y="36510"/>
                </a:lnTo>
                <a:lnTo>
                  <a:pt x="727988" y="37040"/>
                </a:lnTo>
                <a:lnTo>
                  <a:pt x="752025" y="38240"/>
                </a:lnTo>
                <a:lnTo>
                  <a:pt x="775670" y="39887"/>
                </a:lnTo>
                <a:lnTo>
                  <a:pt x="799053" y="41831"/>
                </a:lnTo>
                <a:lnTo>
                  <a:pt x="822262" y="43127"/>
                </a:lnTo>
                <a:lnTo>
                  <a:pt x="845355" y="43991"/>
                </a:lnTo>
                <a:lnTo>
                  <a:pt x="868369" y="44567"/>
                </a:lnTo>
                <a:lnTo>
                  <a:pt x="892180" y="44951"/>
                </a:lnTo>
                <a:lnTo>
                  <a:pt x="916520" y="45208"/>
                </a:lnTo>
                <a:lnTo>
                  <a:pt x="941213" y="45378"/>
                </a:lnTo>
                <a:lnTo>
                  <a:pt x="965295" y="45492"/>
                </a:lnTo>
                <a:lnTo>
                  <a:pt x="988970" y="45568"/>
                </a:lnTo>
                <a:lnTo>
                  <a:pt x="1012373" y="45618"/>
                </a:lnTo>
                <a:lnTo>
                  <a:pt x="1035595" y="45652"/>
                </a:lnTo>
                <a:lnTo>
                  <a:pt x="1058697" y="45675"/>
                </a:lnTo>
                <a:lnTo>
                  <a:pt x="1081718" y="45690"/>
                </a:lnTo>
                <a:lnTo>
                  <a:pt x="1104685" y="45699"/>
                </a:lnTo>
                <a:lnTo>
                  <a:pt x="1127617" y="45706"/>
                </a:lnTo>
                <a:lnTo>
                  <a:pt x="1150524" y="45711"/>
                </a:lnTo>
                <a:lnTo>
                  <a:pt x="1174263" y="45714"/>
                </a:lnTo>
                <a:lnTo>
                  <a:pt x="1198555" y="45716"/>
                </a:lnTo>
                <a:lnTo>
                  <a:pt x="1223217" y="45717"/>
                </a:lnTo>
                <a:lnTo>
                  <a:pt x="1246431" y="45718"/>
                </a:lnTo>
                <a:lnTo>
                  <a:pt x="1268680" y="45718"/>
                </a:lnTo>
                <a:lnTo>
                  <a:pt x="1290287" y="45719"/>
                </a:lnTo>
                <a:lnTo>
                  <a:pt x="1311464" y="44872"/>
                </a:lnTo>
                <a:lnTo>
                  <a:pt x="1332356" y="43461"/>
                </a:lnTo>
                <a:lnTo>
                  <a:pt x="1353057" y="41674"/>
                </a:lnTo>
                <a:lnTo>
                  <a:pt x="1374478" y="40483"/>
                </a:lnTo>
                <a:lnTo>
                  <a:pt x="1396379" y="39688"/>
                </a:lnTo>
                <a:lnTo>
                  <a:pt x="1418599" y="39159"/>
                </a:lnTo>
                <a:lnTo>
                  <a:pt x="1439339" y="38806"/>
                </a:lnTo>
                <a:lnTo>
                  <a:pt x="1459093" y="38570"/>
                </a:lnTo>
                <a:lnTo>
                  <a:pt x="1496845" y="37462"/>
                </a:lnTo>
                <a:lnTo>
                  <a:pt x="1533380" y="34147"/>
                </a:lnTo>
                <a:lnTo>
                  <a:pt x="1567115" y="32109"/>
                </a:lnTo>
                <a:lnTo>
                  <a:pt x="1599889" y="31204"/>
                </a:lnTo>
                <a:lnTo>
                  <a:pt x="1634210" y="30801"/>
                </a:lnTo>
                <a:lnTo>
                  <a:pt x="1668780" y="30479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2"/>
          <p:cNvSpPr/>
          <p:nvPr/>
        </p:nvSpPr>
        <p:spPr>
          <a:xfrm>
            <a:off x="6073139" y="3078480"/>
            <a:ext cx="1470662" cy="22861"/>
          </a:xfrm>
          <a:custGeom>
            <a:avLst/>
            <a:gdLst/>
            <a:ahLst/>
            <a:cxnLst/>
            <a:rect l="0" t="0" r="0" b="0"/>
            <a:pathLst>
              <a:path w="1470662" h="22861">
                <a:moveTo>
                  <a:pt x="0" y="15239"/>
                </a:moveTo>
                <a:lnTo>
                  <a:pt x="34400" y="15239"/>
                </a:lnTo>
                <a:lnTo>
                  <a:pt x="63992" y="12982"/>
                </a:lnTo>
                <a:lnTo>
                  <a:pt x="96855" y="9208"/>
                </a:lnTo>
                <a:lnTo>
                  <a:pt x="124327" y="8326"/>
                </a:lnTo>
                <a:lnTo>
                  <a:pt x="153470" y="7933"/>
                </a:lnTo>
                <a:lnTo>
                  <a:pt x="183356" y="7759"/>
                </a:lnTo>
                <a:lnTo>
                  <a:pt x="214419" y="7682"/>
                </a:lnTo>
                <a:lnTo>
                  <a:pt x="247979" y="7647"/>
                </a:lnTo>
                <a:lnTo>
                  <a:pt x="284909" y="7632"/>
                </a:lnTo>
                <a:lnTo>
                  <a:pt x="304239" y="7628"/>
                </a:lnTo>
                <a:lnTo>
                  <a:pt x="323899" y="6778"/>
                </a:lnTo>
                <a:lnTo>
                  <a:pt x="343780" y="5365"/>
                </a:lnTo>
                <a:lnTo>
                  <a:pt x="363807" y="3577"/>
                </a:lnTo>
                <a:lnTo>
                  <a:pt x="385625" y="2384"/>
                </a:lnTo>
                <a:lnTo>
                  <a:pt x="408637" y="1589"/>
                </a:lnTo>
                <a:lnTo>
                  <a:pt x="432445" y="1059"/>
                </a:lnTo>
                <a:lnTo>
                  <a:pt x="455937" y="706"/>
                </a:lnTo>
                <a:lnTo>
                  <a:pt x="479218" y="471"/>
                </a:lnTo>
                <a:lnTo>
                  <a:pt x="502358" y="314"/>
                </a:lnTo>
                <a:lnTo>
                  <a:pt x="526252" y="209"/>
                </a:lnTo>
                <a:lnTo>
                  <a:pt x="550648" y="139"/>
                </a:lnTo>
                <a:lnTo>
                  <a:pt x="575379" y="93"/>
                </a:lnTo>
                <a:lnTo>
                  <a:pt x="601180" y="61"/>
                </a:lnTo>
                <a:lnTo>
                  <a:pt x="627693" y="41"/>
                </a:lnTo>
                <a:lnTo>
                  <a:pt x="654682" y="27"/>
                </a:lnTo>
                <a:lnTo>
                  <a:pt x="681988" y="18"/>
                </a:lnTo>
                <a:lnTo>
                  <a:pt x="709505" y="12"/>
                </a:lnTo>
                <a:lnTo>
                  <a:pt x="737164" y="8"/>
                </a:lnTo>
                <a:lnTo>
                  <a:pt x="764916" y="5"/>
                </a:lnTo>
                <a:lnTo>
                  <a:pt x="792731" y="3"/>
                </a:lnTo>
                <a:lnTo>
                  <a:pt x="820587" y="2"/>
                </a:lnTo>
                <a:lnTo>
                  <a:pt x="847626" y="1"/>
                </a:lnTo>
                <a:lnTo>
                  <a:pt x="874117" y="1"/>
                </a:lnTo>
                <a:lnTo>
                  <a:pt x="900245" y="0"/>
                </a:lnTo>
                <a:lnTo>
                  <a:pt x="926129" y="847"/>
                </a:lnTo>
                <a:lnTo>
                  <a:pt x="951853" y="2258"/>
                </a:lnTo>
                <a:lnTo>
                  <a:pt x="977469" y="4045"/>
                </a:lnTo>
                <a:lnTo>
                  <a:pt x="1003013" y="5237"/>
                </a:lnTo>
                <a:lnTo>
                  <a:pt x="1028508" y="6031"/>
                </a:lnTo>
                <a:lnTo>
                  <a:pt x="1053973" y="6560"/>
                </a:lnTo>
                <a:lnTo>
                  <a:pt x="1079415" y="6913"/>
                </a:lnTo>
                <a:lnTo>
                  <a:pt x="1104843" y="7149"/>
                </a:lnTo>
                <a:lnTo>
                  <a:pt x="1130263" y="7306"/>
                </a:lnTo>
                <a:lnTo>
                  <a:pt x="1154829" y="8257"/>
                </a:lnTo>
                <a:lnTo>
                  <a:pt x="1178826" y="9738"/>
                </a:lnTo>
                <a:lnTo>
                  <a:pt x="1202444" y="11572"/>
                </a:lnTo>
                <a:lnTo>
                  <a:pt x="1224962" y="12794"/>
                </a:lnTo>
                <a:lnTo>
                  <a:pt x="1246749" y="13609"/>
                </a:lnTo>
                <a:lnTo>
                  <a:pt x="1268047" y="14153"/>
                </a:lnTo>
                <a:lnTo>
                  <a:pt x="1289017" y="14515"/>
                </a:lnTo>
                <a:lnTo>
                  <a:pt x="1309771" y="14757"/>
                </a:lnTo>
                <a:lnTo>
                  <a:pt x="1330381" y="14917"/>
                </a:lnTo>
                <a:lnTo>
                  <a:pt x="1366827" y="17354"/>
                </a:lnTo>
                <a:lnTo>
                  <a:pt x="1399113" y="20413"/>
                </a:lnTo>
                <a:lnTo>
                  <a:pt x="1427572" y="21772"/>
                </a:lnTo>
                <a:lnTo>
                  <a:pt x="1470661" y="2286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3"/>
          <p:cNvSpPr/>
          <p:nvPr/>
        </p:nvSpPr>
        <p:spPr>
          <a:xfrm>
            <a:off x="2667000" y="5006381"/>
            <a:ext cx="2865120" cy="129500"/>
          </a:xfrm>
          <a:custGeom>
            <a:avLst/>
            <a:gdLst/>
            <a:ahLst/>
            <a:cxnLst/>
            <a:rect l="0" t="0" r="0" b="0"/>
            <a:pathLst>
              <a:path w="2865120" h="129500">
                <a:moveTo>
                  <a:pt x="0" y="7579"/>
                </a:moveTo>
                <a:lnTo>
                  <a:pt x="6560" y="7579"/>
                </a:lnTo>
                <a:lnTo>
                  <a:pt x="13494" y="2342"/>
                </a:lnTo>
                <a:lnTo>
                  <a:pt x="18133" y="1018"/>
                </a:lnTo>
                <a:lnTo>
                  <a:pt x="55809" y="0"/>
                </a:lnTo>
                <a:lnTo>
                  <a:pt x="88353" y="4012"/>
                </a:lnTo>
                <a:lnTo>
                  <a:pt x="122156" y="6874"/>
                </a:lnTo>
                <a:lnTo>
                  <a:pt x="151529" y="7370"/>
                </a:lnTo>
                <a:lnTo>
                  <a:pt x="185820" y="7516"/>
                </a:lnTo>
                <a:lnTo>
                  <a:pt x="218652" y="7560"/>
                </a:lnTo>
                <a:lnTo>
                  <a:pt x="255662" y="7573"/>
                </a:lnTo>
                <a:lnTo>
                  <a:pt x="283807" y="7576"/>
                </a:lnTo>
                <a:lnTo>
                  <a:pt x="313250" y="9836"/>
                </a:lnTo>
                <a:lnTo>
                  <a:pt x="343268" y="13662"/>
                </a:lnTo>
                <a:lnTo>
                  <a:pt x="373544" y="18184"/>
                </a:lnTo>
                <a:lnTo>
                  <a:pt x="406190" y="23017"/>
                </a:lnTo>
                <a:lnTo>
                  <a:pt x="439609" y="27987"/>
                </a:lnTo>
                <a:lnTo>
                  <a:pt x="471395" y="33018"/>
                </a:lnTo>
                <a:lnTo>
                  <a:pt x="504713" y="35818"/>
                </a:lnTo>
                <a:lnTo>
                  <a:pt x="539276" y="37909"/>
                </a:lnTo>
                <a:lnTo>
                  <a:pt x="574394" y="41661"/>
                </a:lnTo>
                <a:lnTo>
                  <a:pt x="607499" y="46151"/>
                </a:lnTo>
                <a:lnTo>
                  <a:pt x="639993" y="50122"/>
                </a:lnTo>
                <a:lnTo>
                  <a:pt x="674190" y="51886"/>
                </a:lnTo>
                <a:lnTo>
                  <a:pt x="709144" y="54929"/>
                </a:lnTo>
                <a:lnTo>
                  <a:pt x="743588" y="59103"/>
                </a:lnTo>
                <a:lnTo>
                  <a:pt x="775830" y="63780"/>
                </a:lnTo>
                <a:lnTo>
                  <a:pt x="809351" y="68682"/>
                </a:lnTo>
                <a:lnTo>
                  <a:pt x="844005" y="72835"/>
                </a:lnTo>
                <a:lnTo>
                  <a:pt x="879162" y="74682"/>
                </a:lnTo>
                <a:lnTo>
                  <a:pt x="914543" y="77760"/>
                </a:lnTo>
                <a:lnTo>
                  <a:pt x="949176" y="81951"/>
                </a:lnTo>
                <a:lnTo>
                  <a:pt x="981502" y="86635"/>
                </a:lnTo>
                <a:lnTo>
                  <a:pt x="1012803" y="89281"/>
                </a:lnTo>
                <a:lnTo>
                  <a:pt x="1043648" y="90457"/>
                </a:lnTo>
                <a:lnTo>
                  <a:pt x="1074290" y="90981"/>
                </a:lnTo>
                <a:lnTo>
                  <a:pt x="1104842" y="93471"/>
                </a:lnTo>
                <a:lnTo>
                  <a:pt x="1136201" y="96553"/>
                </a:lnTo>
                <a:lnTo>
                  <a:pt x="1169893" y="97922"/>
                </a:lnTo>
                <a:lnTo>
                  <a:pt x="1202366" y="100789"/>
                </a:lnTo>
                <a:lnTo>
                  <a:pt x="1234578" y="104038"/>
                </a:lnTo>
                <a:lnTo>
                  <a:pt x="1268650" y="105483"/>
                </a:lnTo>
                <a:lnTo>
                  <a:pt x="1301291" y="108382"/>
                </a:lnTo>
                <a:lnTo>
                  <a:pt x="1333578" y="111647"/>
                </a:lnTo>
                <a:lnTo>
                  <a:pt x="1367683" y="113098"/>
                </a:lnTo>
                <a:lnTo>
                  <a:pt x="1402597" y="116000"/>
                </a:lnTo>
                <a:lnTo>
                  <a:pt x="1437023" y="119266"/>
                </a:lnTo>
                <a:lnTo>
                  <a:pt x="1469256" y="120717"/>
                </a:lnTo>
                <a:lnTo>
                  <a:pt x="1502774" y="121362"/>
                </a:lnTo>
                <a:lnTo>
                  <a:pt x="1536579" y="121649"/>
                </a:lnTo>
                <a:lnTo>
                  <a:pt x="1568537" y="121776"/>
                </a:lnTo>
                <a:lnTo>
                  <a:pt x="1601932" y="124091"/>
                </a:lnTo>
                <a:lnTo>
                  <a:pt x="1635683" y="127095"/>
                </a:lnTo>
                <a:lnTo>
                  <a:pt x="1667616" y="128430"/>
                </a:lnTo>
                <a:lnTo>
                  <a:pt x="1701000" y="129024"/>
                </a:lnTo>
                <a:lnTo>
                  <a:pt x="1734746" y="129288"/>
                </a:lnTo>
                <a:lnTo>
                  <a:pt x="1766678" y="129405"/>
                </a:lnTo>
                <a:lnTo>
                  <a:pt x="1802319" y="129457"/>
                </a:lnTo>
                <a:lnTo>
                  <a:pt x="1839044" y="129480"/>
                </a:lnTo>
                <a:lnTo>
                  <a:pt x="1872299" y="129490"/>
                </a:lnTo>
                <a:lnTo>
                  <a:pt x="1906270" y="129495"/>
                </a:lnTo>
                <a:lnTo>
                  <a:pt x="1941124" y="129497"/>
                </a:lnTo>
                <a:lnTo>
                  <a:pt x="1976370" y="129497"/>
                </a:lnTo>
                <a:lnTo>
                  <a:pt x="2009533" y="129498"/>
                </a:lnTo>
                <a:lnTo>
                  <a:pt x="2042052" y="129498"/>
                </a:lnTo>
                <a:lnTo>
                  <a:pt x="2076261" y="129499"/>
                </a:lnTo>
                <a:lnTo>
                  <a:pt x="2111220" y="129499"/>
                </a:lnTo>
                <a:lnTo>
                  <a:pt x="2145666" y="129499"/>
                </a:lnTo>
                <a:lnTo>
                  <a:pt x="2177909" y="129499"/>
                </a:lnTo>
                <a:lnTo>
                  <a:pt x="2209173" y="129499"/>
                </a:lnTo>
                <a:lnTo>
                  <a:pt x="2240001" y="128652"/>
                </a:lnTo>
                <a:lnTo>
                  <a:pt x="2270636" y="125453"/>
                </a:lnTo>
                <a:lnTo>
                  <a:pt x="2303442" y="123467"/>
                </a:lnTo>
                <a:lnTo>
                  <a:pt x="2336086" y="122585"/>
                </a:lnTo>
                <a:lnTo>
                  <a:pt x="2364704" y="122193"/>
                </a:lnTo>
                <a:lnTo>
                  <a:pt x="2393793" y="119760"/>
                </a:lnTo>
                <a:lnTo>
                  <a:pt x="2422807" y="115857"/>
                </a:lnTo>
                <a:lnTo>
                  <a:pt x="2449814" y="111300"/>
                </a:lnTo>
                <a:lnTo>
                  <a:pt x="2478186" y="106452"/>
                </a:lnTo>
                <a:lnTo>
                  <a:pt x="2506883" y="102322"/>
                </a:lnTo>
                <a:lnTo>
                  <a:pt x="2533748" y="100487"/>
                </a:lnTo>
                <a:lnTo>
                  <a:pt x="2559798" y="97413"/>
                </a:lnTo>
                <a:lnTo>
                  <a:pt x="2596007" y="90922"/>
                </a:lnTo>
                <a:lnTo>
                  <a:pt x="2630442" y="83637"/>
                </a:lnTo>
                <a:lnTo>
                  <a:pt x="2667456" y="78374"/>
                </a:lnTo>
                <a:lnTo>
                  <a:pt x="2702977" y="74557"/>
                </a:lnTo>
                <a:lnTo>
                  <a:pt x="2734950" y="68064"/>
                </a:lnTo>
                <a:lnTo>
                  <a:pt x="2772050" y="58285"/>
                </a:lnTo>
                <a:lnTo>
                  <a:pt x="2809075" y="53437"/>
                </a:lnTo>
                <a:lnTo>
                  <a:pt x="2841725" y="45204"/>
                </a:lnTo>
                <a:lnTo>
                  <a:pt x="2865119" y="38058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Prophase is  a stage where two centrioles form and move toward poles</a:t>
            </a:r>
          </a:p>
          <a:p>
            <a:r>
              <a:rPr lang="en-US" dirty="0" smtClean="0"/>
              <a:t>The nucleus disappears</a:t>
            </a:r>
          </a:p>
          <a:p>
            <a:r>
              <a:rPr lang="en-US" dirty="0" smtClean="0"/>
              <a:t>Chromatin coils into chromosomes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519" y="4004062"/>
            <a:ext cx="5969020" cy="2853938"/>
          </a:xfrm>
          <a:prstGeom prst="rect">
            <a:avLst/>
          </a:prstGeom>
        </p:spPr>
      </p:pic>
      <p:sp>
        <p:nvSpPr>
          <p:cNvPr id="5" name="SMARTInkShape-197"/>
          <p:cNvSpPr/>
          <p:nvPr/>
        </p:nvSpPr>
        <p:spPr>
          <a:xfrm>
            <a:off x="975360" y="2690368"/>
            <a:ext cx="798381" cy="258573"/>
          </a:xfrm>
          <a:custGeom>
            <a:avLst/>
            <a:gdLst/>
            <a:ahLst/>
            <a:cxnLst/>
            <a:rect l="0" t="0" r="0" b="0"/>
            <a:pathLst>
              <a:path w="798381" h="258573">
                <a:moveTo>
                  <a:pt x="0" y="144272"/>
                </a:moveTo>
                <a:lnTo>
                  <a:pt x="0" y="140226"/>
                </a:lnTo>
                <a:lnTo>
                  <a:pt x="846" y="139035"/>
                </a:lnTo>
                <a:lnTo>
                  <a:pt x="2257" y="138240"/>
                </a:lnTo>
                <a:lnTo>
                  <a:pt x="10546" y="137122"/>
                </a:lnTo>
                <a:lnTo>
                  <a:pt x="34252" y="137560"/>
                </a:lnTo>
                <a:lnTo>
                  <a:pt x="69076" y="143221"/>
                </a:lnTo>
                <a:lnTo>
                  <a:pt x="105241" y="144910"/>
                </a:lnTo>
                <a:lnTo>
                  <a:pt x="135793" y="149447"/>
                </a:lnTo>
                <a:lnTo>
                  <a:pt x="171280" y="151167"/>
                </a:lnTo>
                <a:lnTo>
                  <a:pt x="208605" y="151677"/>
                </a:lnTo>
                <a:lnTo>
                  <a:pt x="246476" y="151828"/>
                </a:lnTo>
                <a:lnTo>
                  <a:pt x="283661" y="151026"/>
                </a:lnTo>
                <a:lnTo>
                  <a:pt x="317351" y="146649"/>
                </a:lnTo>
                <a:lnTo>
                  <a:pt x="352921" y="144129"/>
                </a:lnTo>
                <a:lnTo>
                  <a:pt x="384439" y="139243"/>
                </a:lnTo>
                <a:lnTo>
                  <a:pt x="418274" y="134906"/>
                </a:lnTo>
                <a:lnTo>
                  <a:pt x="456244" y="122875"/>
                </a:lnTo>
                <a:lnTo>
                  <a:pt x="480634" y="104661"/>
                </a:lnTo>
                <a:lnTo>
                  <a:pt x="484548" y="96751"/>
                </a:lnTo>
                <a:lnTo>
                  <a:pt x="487643" y="63059"/>
                </a:lnTo>
                <a:lnTo>
                  <a:pt x="487679" y="52964"/>
                </a:lnTo>
                <a:lnTo>
                  <a:pt x="487680" y="85399"/>
                </a:lnTo>
                <a:lnTo>
                  <a:pt x="481596" y="115050"/>
                </a:lnTo>
                <a:lnTo>
                  <a:pt x="474499" y="152642"/>
                </a:lnTo>
                <a:lnTo>
                  <a:pt x="472846" y="188634"/>
                </a:lnTo>
                <a:lnTo>
                  <a:pt x="472560" y="204359"/>
                </a:lnTo>
                <a:lnTo>
                  <a:pt x="474751" y="211335"/>
                </a:lnTo>
                <a:lnTo>
                  <a:pt x="477700" y="217258"/>
                </a:lnTo>
                <a:lnTo>
                  <a:pt x="479967" y="227619"/>
                </a:lnTo>
                <a:lnTo>
                  <a:pt x="480032" y="223907"/>
                </a:lnTo>
                <a:lnTo>
                  <a:pt x="486618" y="199561"/>
                </a:lnTo>
                <a:lnTo>
                  <a:pt x="487470" y="167548"/>
                </a:lnTo>
                <a:lnTo>
                  <a:pt x="487617" y="137715"/>
                </a:lnTo>
                <a:lnTo>
                  <a:pt x="486814" y="103288"/>
                </a:lnTo>
                <a:lnTo>
                  <a:pt x="481590" y="71262"/>
                </a:lnTo>
                <a:lnTo>
                  <a:pt x="474498" y="34616"/>
                </a:lnTo>
                <a:lnTo>
                  <a:pt x="472508" y="22722"/>
                </a:lnTo>
                <a:lnTo>
                  <a:pt x="464759" y="3357"/>
                </a:lnTo>
                <a:lnTo>
                  <a:pt x="463086" y="2068"/>
                </a:lnTo>
                <a:lnTo>
                  <a:pt x="458362" y="0"/>
                </a:lnTo>
                <a:lnTo>
                  <a:pt x="467908" y="10142"/>
                </a:lnTo>
                <a:lnTo>
                  <a:pt x="503859" y="28980"/>
                </a:lnTo>
                <a:lnTo>
                  <a:pt x="534149" y="39085"/>
                </a:lnTo>
                <a:lnTo>
                  <a:pt x="569934" y="43396"/>
                </a:lnTo>
                <a:lnTo>
                  <a:pt x="607348" y="44673"/>
                </a:lnTo>
                <a:lnTo>
                  <a:pt x="645245" y="49097"/>
                </a:lnTo>
                <a:lnTo>
                  <a:pt x="683285" y="51725"/>
                </a:lnTo>
                <a:lnTo>
                  <a:pt x="717322" y="52504"/>
                </a:lnTo>
                <a:lnTo>
                  <a:pt x="748856" y="52734"/>
                </a:lnTo>
                <a:lnTo>
                  <a:pt x="784963" y="52823"/>
                </a:lnTo>
                <a:lnTo>
                  <a:pt x="794298" y="52829"/>
                </a:lnTo>
                <a:lnTo>
                  <a:pt x="796232" y="53676"/>
                </a:lnTo>
                <a:lnTo>
                  <a:pt x="797521" y="55088"/>
                </a:lnTo>
                <a:lnTo>
                  <a:pt x="798380" y="56876"/>
                </a:lnTo>
                <a:lnTo>
                  <a:pt x="798107" y="58068"/>
                </a:lnTo>
                <a:lnTo>
                  <a:pt x="797078" y="58862"/>
                </a:lnTo>
                <a:lnTo>
                  <a:pt x="795545" y="59392"/>
                </a:lnTo>
                <a:lnTo>
                  <a:pt x="758325" y="93545"/>
                </a:lnTo>
                <a:lnTo>
                  <a:pt x="720634" y="121928"/>
                </a:lnTo>
                <a:lnTo>
                  <a:pt x="690664" y="144424"/>
                </a:lnTo>
                <a:lnTo>
                  <a:pt x="660336" y="167177"/>
                </a:lnTo>
                <a:lnTo>
                  <a:pt x="629901" y="190005"/>
                </a:lnTo>
                <a:lnTo>
                  <a:pt x="599434" y="212855"/>
                </a:lnTo>
                <a:lnTo>
                  <a:pt x="565217" y="246437"/>
                </a:lnTo>
                <a:lnTo>
                  <a:pt x="548640" y="258572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198"/>
          <p:cNvSpPr/>
          <p:nvPr/>
        </p:nvSpPr>
        <p:spPr>
          <a:xfrm>
            <a:off x="3863816" y="5055886"/>
            <a:ext cx="501995" cy="543683"/>
          </a:xfrm>
          <a:custGeom>
            <a:avLst/>
            <a:gdLst/>
            <a:ahLst/>
            <a:cxnLst/>
            <a:rect l="0" t="0" r="0" b="0"/>
            <a:pathLst>
              <a:path w="501995" h="543683">
                <a:moveTo>
                  <a:pt x="449103" y="201914"/>
                </a:moveTo>
                <a:lnTo>
                  <a:pt x="449103" y="186517"/>
                </a:lnTo>
                <a:lnTo>
                  <a:pt x="446846" y="180113"/>
                </a:lnTo>
                <a:lnTo>
                  <a:pt x="443867" y="174444"/>
                </a:lnTo>
                <a:lnTo>
                  <a:pt x="441954" y="163907"/>
                </a:lnTo>
                <a:lnTo>
                  <a:pt x="441797" y="161336"/>
                </a:lnTo>
                <a:lnTo>
                  <a:pt x="439365" y="156221"/>
                </a:lnTo>
                <a:lnTo>
                  <a:pt x="416047" y="124233"/>
                </a:lnTo>
                <a:lnTo>
                  <a:pt x="390234" y="108026"/>
                </a:lnTo>
                <a:lnTo>
                  <a:pt x="356119" y="92702"/>
                </a:lnTo>
                <a:lnTo>
                  <a:pt x="319360" y="79995"/>
                </a:lnTo>
                <a:lnTo>
                  <a:pt x="296643" y="74632"/>
                </a:lnTo>
                <a:lnTo>
                  <a:pt x="258595" y="67434"/>
                </a:lnTo>
                <a:lnTo>
                  <a:pt x="225864" y="65283"/>
                </a:lnTo>
                <a:lnTo>
                  <a:pt x="188346" y="65670"/>
                </a:lnTo>
                <a:lnTo>
                  <a:pt x="151703" y="71323"/>
                </a:lnTo>
                <a:lnTo>
                  <a:pt x="119826" y="80524"/>
                </a:lnTo>
                <a:lnTo>
                  <a:pt x="94689" y="90258"/>
                </a:lnTo>
                <a:lnTo>
                  <a:pt x="58013" y="120937"/>
                </a:lnTo>
                <a:lnTo>
                  <a:pt x="28419" y="156211"/>
                </a:lnTo>
                <a:lnTo>
                  <a:pt x="19986" y="167208"/>
                </a:lnTo>
                <a:lnTo>
                  <a:pt x="3146" y="204595"/>
                </a:lnTo>
                <a:lnTo>
                  <a:pt x="0" y="240366"/>
                </a:lnTo>
                <a:lnTo>
                  <a:pt x="1844" y="272129"/>
                </a:lnTo>
                <a:lnTo>
                  <a:pt x="12529" y="308809"/>
                </a:lnTo>
                <a:lnTo>
                  <a:pt x="29009" y="346722"/>
                </a:lnTo>
                <a:lnTo>
                  <a:pt x="47036" y="378766"/>
                </a:lnTo>
                <a:lnTo>
                  <a:pt x="69963" y="407968"/>
                </a:lnTo>
                <a:lnTo>
                  <a:pt x="104191" y="437506"/>
                </a:lnTo>
                <a:lnTo>
                  <a:pt x="137422" y="464297"/>
                </a:lnTo>
                <a:lnTo>
                  <a:pt x="174881" y="495483"/>
                </a:lnTo>
                <a:lnTo>
                  <a:pt x="212896" y="515782"/>
                </a:lnTo>
                <a:lnTo>
                  <a:pt x="228129" y="523444"/>
                </a:lnTo>
                <a:lnTo>
                  <a:pt x="266224" y="532811"/>
                </a:lnTo>
                <a:lnTo>
                  <a:pt x="304324" y="542647"/>
                </a:lnTo>
                <a:lnTo>
                  <a:pt x="342424" y="543682"/>
                </a:lnTo>
                <a:lnTo>
                  <a:pt x="380524" y="534170"/>
                </a:lnTo>
                <a:lnTo>
                  <a:pt x="415638" y="519371"/>
                </a:lnTo>
                <a:lnTo>
                  <a:pt x="446524" y="493564"/>
                </a:lnTo>
                <a:lnTo>
                  <a:pt x="472995" y="456934"/>
                </a:lnTo>
                <a:lnTo>
                  <a:pt x="487005" y="422359"/>
                </a:lnTo>
                <a:lnTo>
                  <a:pt x="499030" y="384723"/>
                </a:lnTo>
                <a:lnTo>
                  <a:pt x="501994" y="346685"/>
                </a:lnTo>
                <a:lnTo>
                  <a:pt x="497118" y="310975"/>
                </a:lnTo>
                <a:lnTo>
                  <a:pt x="493019" y="276326"/>
                </a:lnTo>
                <a:lnTo>
                  <a:pt x="486669" y="247104"/>
                </a:lnTo>
                <a:lnTo>
                  <a:pt x="476938" y="210934"/>
                </a:lnTo>
                <a:lnTo>
                  <a:pt x="460779" y="173247"/>
                </a:lnTo>
                <a:lnTo>
                  <a:pt x="441282" y="135448"/>
                </a:lnTo>
                <a:lnTo>
                  <a:pt x="417078" y="103271"/>
                </a:lnTo>
                <a:lnTo>
                  <a:pt x="380320" y="67066"/>
                </a:lnTo>
                <a:lnTo>
                  <a:pt x="342397" y="39658"/>
                </a:lnTo>
                <a:lnTo>
                  <a:pt x="304320" y="13994"/>
                </a:lnTo>
                <a:lnTo>
                  <a:pt x="267760" y="4962"/>
                </a:lnTo>
                <a:lnTo>
                  <a:pt x="237986" y="0"/>
                </a:lnTo>
                <a:lnTo>
                  <a:pt x="208562" y="2293"/>
                </a:lnTo>
                <a:lnTo>
                  <a:pt x="173177" y="5755"/>
                </a:lnTo>
                <a:lnTo>
                  <a:pt x="143828" y="14252"/>
                </a:lnTo>
                <a:lnTo>
                  <a:pt x="107615" y="28249"/>
                </a:lnTo>
                <a:lnTo>
                  <a:pt x="70765" y="51334"/>
                </a:lnTo>
                <a:lnTo>
                  <a:pt x="34399" y="79763"/>
                </a:lnTo>
                <a:lnTo>
                  <a:pt x="22384" y="87614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SMARTInkShape-Group71"/>
          <p:cNvGrpSpPr/>
          <p:nvPr/>
        </p:nvGrpSpPr>
        <p:grpSpPr>
          <a:xfrm>
            <a:off x="1912620" y="3589516"/>
            <a:ext cx="4511041" cy="433395"/>
            <a:chOff x="1912620" y="3589516"/>
            <a:chExt cx="4511041" cy="433395"/>
          </a:xfrm>
        </p:grpSpPr>
        <p:sp>
          <p:nvSpPr>
            <p:cNvPr id="7" name="SMARTInkShape-199"/>
            <p:cNvSpPr/>
            <p:nvPr/>
          </p:nvSpPr>
          <p:spPr>
            <a:xfrm>
              <a:off x="4960754" y="3657651"/>
              <a:ext cx="129302" cy="198069"/>
            </a:xfrm>
            <a:custGeom>
              <a:avLst/>
              <a:gdLst/>
              <a:ahLst/>
              <a:cxnLst/>
              <a:rect l="0" t="0" r="0" b="0"/>
              <a:pathLst>
                <a:path w="129302" h="198069">
                  <a:moveTo>
                    <a:pt x="83685" y="106629"/>
                  </a:moveTo>
                  <a:lnTo>
                    <a:pt x="83685" y="100068"/>
                  </a:lnTo>
                  <a:lnTo>
                    <a:pt x="82839" y="99715"/>
                  </a:lnTo>
                  <a:lnTo>
                    <a:pt x="79640" y="99322"/>
                  </a:lnTo>
                  <a:lnTo>
                    <a:pt x="78449" y="98371"/>
                  </a:lnTo>
                  <a:lnTo>
                    <a:pt x="75428" y="91266"/>
                  </a:lnTo>
                  <a:lnTo>
                    <a:pt x="72113" y="87665"/>
                  </a:lnTo>
                  <a:lnTo>
                    <a:pt x="67818" y="85500"/>
                  </a:lnTo>
                  <a:lnTo>
                    <a:pt x="58161" y="84110"/>
                  </a:lnTo>
                  <a:lnTo>
                    <a:pt x="53150" y="86179"/>
                  </a:lnTo>
                  <a:lnTo>
                    <a:pt x="48101" y="89073"/>
                  </a:lnTo>
                  <a:lnTo>
                    <a:pt x="31377" y="95129"/>
                  </a:lnTo>
                  <a:lnTo>
                    <a:pt x="24313" y="101800"/>
                  </a:lnTo>
                  <a:lnTo>
                    <a:pt x="3314" y="134521"/>
                  </a:lnTo>
                  <a:lnTo>
                    <a:pt x="319" y="157757"/>
                  </a:lnTo>
                  <a:lnTo>
                    <a:pt x="0" y="168721"/>
                  </a:lnTo>
                  <a:lnTo>
                    <a:pt x="2183" y="174583"/>
                  </a:lnTo>
                  <a:lnTo>
                    <a:pt x="3951" y="177331"/>
                  </a:lnTo>
                  <a:lnTo>
                    <a:pt x="5976" y="179164"/>
                  </a:lnTo>
                  <a:lnTo>
                    <a:pt x="10483" y="181199"/>
                  </a:lnTo>
                  <a:lnTo>
                    <a:pt x="32897" y="182786"/>
                  </a:lnTo>
                  <a:lnTo>
                    <a:pt x="37971" y="180552"/>
                  </a:lnTo>
                  <a:lnTo>
                    <a:pt x="62306" y="158354"/>
                  </a:lnTo>
                  <a:lnTo>
                    <a:pt x="73316" y="140521"/>
                  </a:lnTo>
                  <a:lnTo>
                    <a:pt x="81387" y="115675"/>
                  </a:lnTo>
                  <a:lnTo>
                    <a:pt x="87277" y="90165"/>
                  </a:lnTo>
                  <a:lnTo>
                    <a:pt x="102837" y="59158"/>
                  </a:lnTo>
                  <a:lnTo>
                    <a:pt x="112141" y="28661"/>
                  </a:lnTo>
                  <a:lnTo>
                    <a:pt x="121674" y="4407"/>
                  </a:lnTo>
                  <a:lnTo>
                    <a:pt x="123404" y="2920"/>
                  </a:lnTo>
                  <a:lnTo>
                    <a:pt x="129301" y="0"/>
                  </a:lnTo>
                  <a:lnTo>
                    <a:pt x="125330" y="4009"/>
                  </a:lnTo>
                  <a:lnTo>
                    <a:pt x="123361" y="10502"/>
                  </a:lnTo>
                  <a:lnTo>
                    <a:pt x="115893" y="44337"/>
                  </a:lnTo>
                  <a:lnTo>
                    <a:pt x="108309" y="76977"/>
                  </a:lnTo>
                  <a:lnTo>
                    <a:pt x="100328" y="114357"/>
                  </a:lnTo>
                  <a:lnTo>
                    <a:pt x="94812" y="138666"/>
                  </a:lnTo>
                  <a:lnTo>
                    <a:pt x="98177" y="154598"/>
                  </a:lnTo>
                  <a:lnTo>
                    <a:pt x="106900" y="172893"/>
                  </a:lnTo>
                  <a:lnTo>
                    <a:pt x="110936" y="179260"/>
                  </a:lnTo>
                  <a:lnTo>
                    <a:pt x="115785" y="190245"/>
                  </a:lnTo>
                  <a:lnTo>
                    <a:pt x="121785" y="19806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00"/>
            <p:cNvSpPr/>
            <p:nvPr/>
          </p:nvSpPr>
          <p:spPr>
            <a:xfrm>
              <a:off x="5122276" y="3712158"/>
              <a:ext cx="119063" cy="113083"/>
            </a:xfrm>
            <a:custGeom>
              <a:avLst/>
              <a:gdLst/>
              <a:ahLst/>
              <a:cxnLst/>
              <a:rect l="0" t="0" r="0" b="0"/>
              <a:pathLst>
                <a:path w="119063" h="113083">
                  <a:moveTo>
                    <a:pt x="36463" y="59742"/>
                  </a:moveTo>
                  <a:lnTo>
                    <a:pt x="29157" y="59742"/>
                  </a:lnTo>
                  <a:lnTo>
                    <a:pt x="28871" y="66302"/>
                  </a:lnTo>
                  <a:lnTo>
                    <a:pt x="36942" y="71093"/>
                  </a:lnTo>
                  <a:lnTo>
                    <a:pt x="46013" y="73830"/>
                  </a:lnTo>
                  <a:lnTo>
                    <a:pt x="48756" y="73367"/>
                  </a:lnTo>
                  <a:lnTo>
                    <a:pt x="80588" y="59199"/>
                  </a:lnTo>
                  <a:lnTo>
                    <a:pt x="106431" y="41930"/>
                  </a:lnTo>
                  <a:lnTo>
                    <a:pt x="109894" y="36867"/>
                  </a:lnTo>
                  <a:lnTo>
                    <a:pt x="119062" y="12540"/>
                  </a:lnTo>
                  <a:lnTo>
                    <a:pt x="118623" y="10494"/>
                  </a:lnTo>
                  <a:lnTo>
                    <a:pt x="117484" y="9129"/>
                  </a:lnTo>
                  <a:lnTo>
                    <a:pt x="115877" y="8220"/>
                  </a:lnTo>
                  <a:lnTo>
                    <a:pt x="114805" y="6767"/>
                  </a:lnTo>
                  <a:lnTo>
                    <a:pt x="113616" y="2895"/>
                  </a:lnTo>
                  <a:lnTo>
                    <a:pt x="112452" y="1524"/>
                  </a:lnTo>
                  <a:lnTo>
                    <a:pt x="108900" y="0"/>
                  </a:lnTo>
                  <a:lnTo>
                    <a:pt x="74317" y="8236"/>
                  </a:lnTo>
                  <a:lnTo>
                    <a:pt x="49131" y="20190"/>
                  </a:lnTo>
                  <a:lnTo>
                    <a:pt x="12567" y="53298"/>
                  </a:lnTo>
                  <a:lnTo>
                    <a:pt x="3889" y="65923"/>
                  </a:lnTo>
                  <a:lnTo>
                    <a:pt x="0" y="76342"/>
                  </a:lnTo>
                  <a:lnTo>
                    <a:pt x="1349" y="84335"/>
                  </a:lnTo>
                  <a:lnTo>
                    <a:pt x="5068" y="95173"/>
                  </a:lnTo>
                  <a:lnTo>
                    <a:pt x="9758" y="101096"/>
                  </a:lnTo>
                  <a:lnTo>
                    <a:pt x="20555" y="108213"/>
                  </a:lnTo>
                  <a:lnTo>
                    <a:pt x="34478" y="111639"/>
                  </a:lnTo>
                  <a:lnTo>
                    <a:pt x="68497" y="112955"/>
                  </a:lnTo>
                  <a:lnTo>
                    <a:pt x="105043" y="11308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01"/>
            <p:cNvSpPr/>
            <p:nvPr/>
          </p:nvSpPr>
          <p:spPr>
            <a:xfrm>
              <a:off x="1912620" y="3596640"/>
              <a:ext cx="1775461" cy="45720"/>
            </a:xfrm>
            <a:custGeom>
              <a:avLst/>
              <a:gdLst/>
              <a:ahLst/>
              <a:cxnLst/>
              <a:rect l="0" t="0" r="0" b="0"/>
              <a:pathLst>
                <a:path w="1775461" h="45720">
                  <a:moveTo>
                    <a:pt x="0" y="7619"/>
                  </a:moveTo>
                  <a:lnTo>
                    <a:pt x="14651" y="7619"/>
                  </a:lnTo>
                  <a:lnTo>
                    <a:pt x="21469" y="5362"/>
                  </a:lnTo>
                  <a:lnTo>
                    <a:pt x="24473" y="3574"/>
                  </a:lnTo>
                  <a:lnTo>
                    <a:pt x="52298" y="471"/>
                  </a:lnTo>
                  <a:lnTo>
                    <a:pt x="88838" y="27"/>
                  </a:lnTo>
                  <a:lnTo>
                    <a:pt x="125935" y="2"/>
                  </a:lnTo>
                  <a:lnTo>
                    <a:pt x="157583" y="0"/>
                  </a:lnTo>
                  <a:lnTo>
                    <a:pt x="195394" y="0"/>
                  </a:lnTo>
                  <a:lnTo>
                    <a:pt x="228061" y="0"/>
                  </a:lnTo>
                  <a:lnTo>
                    <a:pt x="258973" y="0"/>
                  </a:lnTo>
                  <a:lnTo>
                    <a:pt x="293584" y="0"/>
                  </a:lnTo>
                  <a:lnTo>
                    <a:pt x="327796" y="0"/>
                  </a:lnTo>
                  <a:lnTo>
                    <a:pt x="356393" y="0"/>
                  </a:lnTo>
                  <a:lnTo>
                    <a:pt x="386314" y="0"/>
                  </a:lnTo>
                  <a:lnTo>
                    <a:pt x="416629" y="0"/>
                  </a:lnTo>
                  <a:lnTo>
                    <a:pt x="447060" y="0"/>
                  </a:lnTo>
                  <a:lnTo>
                    <a:pt x="478372" y="0"/>
                  </a:lnTo>
                  <a:lnTo>
                    <a:pt x="514085" y="0"/>
                  </a:lnTo>
                  <a:lnTo>
                    <a:pt x="550631" y="0"/>
                  </a:lnTo>
                  <a:lnTo>
                    <a:pt x="583285" y="0"/>
                  </a:lnTo>
                  <a:lnTo>
                    <a:pt x="615255" y="0"/>
                  </a:lnTo>
                  <a:lnTo>
                    <a:pt x="650316" y="0"/>
                  </a:lnTo>
                  <a:lnTo>
                    <a:pt x="683376" y="0"/>
                  </a:lnTo>
                  <a:lnTo>
                    <a:pt x="718760" y="0"/>
                  </a:lnTo>
                  <a:lnTo>
                    <a:pt x="752763" y="0"/>
                  </a:lnTo>
                  <a:lnTo>
                    <a:pt x="779908" y="0"/>
                  </a:lnTo>
                  <a:lnTo>
                    <a:pt x="815660" y="0"/>
                  </a:lnTo>
                  <a:lnTo>
                    <a:pt x="851747" y="0"/>
                  </a:lnTo>
                  <a:lnTo>
                    <a:pt x="878934" y="0"/>
                  </a:lnTo>
                  <a:lnTo>
                    <a:pt x="907104" y="0"/>
                  </a:lnTo>
                  <a:lnTo>
                    <a:pt x="933735" y="0"/>
                  </a:lnTo>
                  <a:lnTo>
                    <a:pt x="959682" y="0"/>
                  </a:lnTo>
                  <a:lnTo>
                    <a:pt x="995832" y="2257"/>
                  </a:lnTo>
                  <a:lnTo>
                    <a:pt x="1032508" y="6031"/>
                  </a:lnTo>
                  <a:lnTo>
                    <a:pt x="1060025" y="6913"/>
                  </a:lnTo>
                  <a:lnTo>
                    <a:pt x="1086367" y="7305"/>
                  </a:lnTo>
                  <a:lnTo>
                    <a:pt x="1112185" y="7480"/>
                  </a:lnTo>
                  <a:lnTo>
                    <a:pt x="1148263" y="7578"/>
                  </a:lnTo>
                  <a:lnTo>
                    <a:pt x="1184917" y="7607"/>
                  </a:lnTo>
                  <a:lnTo>
                    <a:pt x="1212429" y="7614"/>
                  </a:lnTo>
                  <a:lnTo>
                    <a:pt x="1238768" y="7617"/>
                  </a:lnTo>
                  <a:lnTo>
                    <a:pt x="1264586" y="7618"/>
                  </a:lnTo>
                  <a:lnTo>
                    <a:pt x="1290171" y="8466"/>
                  </a:lnTo>
                  <a:lnTo>
                    <a:pt x="1327529" y="12856"/>
                  </a:lnTo>
                  <a:lnTo>
                    <a:pt x="1361270" y="15380"/>
                  </a:lnTo>
                  <a:lnTo>
                    <a:pt x="1396855" y="20267"/>
                  </a:lnTo>
                  <a:lnTo>
                    <a:pt x="1429224" y="22938"/>
                  </a:lnTo>
                  <a:lnTo>
                    <a:pt x="1460264" y="27869"/>
                  </a:lnTo>
                  <a:lnTo>
                    <a:pt x="1490910" y="29706"/>
                  </a:lnTo>
                  <a:lnTo>
                    <a:pt x="1521439" y="30251"/>
                  </a:lnTo>
                  <a:lnTo>
                    <a:pt x="1551934" y="31258"/>
                  </a:lnTo>
                  <a:lnTo>
                    <a:pt x="1582418" y="35696"/>
                  </a:lnTo>
                  <a:lnTo>
                    <a:pt x="1612052" y="37387"/>
                  </a:lnTo>
                  <a:lnTo>
                    <a:pt x="1645251" y="40217"/>
                  </a:lnTo>
                  <a:lnTo>
                    <a:pt x="1676267" y="44633"/>
                  </a:lnTo>
                  <a:lnTo>
                    <a:pt x="1706853" y="45505"/>
                  </a:lnTo>
                  <a:lnTo>
                    <a:pt x="1740931" y="45691"/>
                  </a:lnTo>
                  <a:lnTo>
                    <a:pt x="1775460" y="4571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02"/>
            <p:cNvSpPr/>
            <p:nvPr/>
          </p:nvSpPr>
          <p:spPr>
            <a:xfrm>
              <a:off x="2667485" y="3710940"/>
              <a:ext cx="174288" cy="156697"/>
            </a:xfrm>
            <a:custGeom>
              <a:avLst/>
              <a:gdLst/>
              <a:ahLst/>
              <a:cxnLst/>
              <a:rect l="0" t="0" r="0" b="0"/>
              <a:pathLst>
                <a:path w="174288" h="156697">
                  <a:moveTo>
                    <a:pt x="121434" y="0"/>
                  </a:moveTo>
                  <a:lnTo>
                    <a:pt x="94943" y="846"/>
                  </a:lnTo>
                  <a:lnTo>
                    <a:pt x="65459" y="6913"/>
                  </a:lnTo>
                  <a:lnTo>
                    <a:pt x="50286" y="8257"/>
                  </a:lnTo>
                  <a:lnTo>
                    <a:pt x="17011" y="17014"/>
                  </a:lnTo>
                  <a:lnTo>
                    <a:pt x="1152" y="29079"/>
                  </a:lnTo>
                  <a:lnTo>
                    <a:pt x="242" y="32114"/>
                  </a:lnTo>
                  <a:lnTo>
                    <a:pt x="0" y="34109"/>
                  </a:lnTo>
                  <a:lnTo>
                    <a:pt x="1988" y="38584"/>
                  </a:lnTo>
                  <a:lnTo>
                    <a:pt x="3703" y="40962"/>
                  </a:lnTo>
                  <a:lnTo>
                    <a:pt x="7867" y="43606"/>
                  </a:lnTo>
                  <a:lnTo>
                    <a:pt x="41327" y="57788"/>
                  </a:lnTo>
                  <a:lnTo>
                    <a:pt x="76203" y="64587"/>
                  </a:lnTo>
                  <a:lnTo>
                    <a:pt x="107848" y="76343"/>
                  </a:lnTo>
                  <a:lnTo>
                    <a:pt x="138429" y="89765"/>
                  </a:lnTo>
                  <a:lnTo>
                    <a:pt x="169218" y="116527"/>
                  </a:lnTo>
                  <a:lnTo>
                    <a:pt x="172305" y="124038"/>
                  </a:lnTo>
                  <a:lnTo>
                    <a:pt x="174287" y="138613"/>
                  </a:lnTo>
                  <a:lnTo>
                    <a:pt x="172300" y="144297"/>
                  </a:lnTo>
                  <a:lnTo>
                    <a:pt x="170585" y="146998"/>
                  </a:lnTo>
                  <a:lnTo>
                    <a:pt x="168594" y="148798"/>
                  </a:lnTo>
                  <a:lnTo>
                    <a:pt x="164126" y="150799"/>
                  </a:lnTo>
                  <a:lnTo>
                    <a:pt x="140723" y="156696"/>
                  </a:lnTo>
                  <a:lnTo>
                    <a:pt x="105119" y="152617"/>
                  </a:lnTo>
                  <a:lnTo>
                    <a:pt x="92423" y="148419"/>
                  </a:lnTo>
                  <a:lnTo>
                    <a:pt x="81982" y="141813"/>
                  </a:lnTo>
                  <a:lnTo>
                    <a:pt x="78500" y="136970"/>
                  </a:lnTo>
                  <a:lnTo>
                    <a:pt x="68095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03"/>
            <p:cNvSpPr/>
            <p:nvPr/>
          </p:nvSpPr>
          <p:spPr>
            <a:xfrm>
              <a:off x="5320295" y="3645981"/>
              <a:ext cx="173725" cy="194044"/>
            </a:xfrm>
            <a:custGeom>
              <a:avLst/>
              <a:gdLst/>
              <a:ahLst/>
              <a:cxnLst/>
              <a:rect l="0" t="0" r="0" b="0"/>
              <a:pathLst>
                <a:path w="173725" h="194044">
                  <a:moveTo>
                    <a:pt x="105144" y="110678"/>
                  </a:moveTo>
                  <a:lnTo>
                    <a:pt x="105144" y="100073"/>
                  </a:lnTo>
                  <a:lnTo>
                    <a:pt x="104298" y="98528"/>
                  </a:lnTo>
                  <a:lnTo>
                    <a:pt x="102887" y="97498"/>
                  </a:lnTo>
                  <a:lnTo>
                    <a:pt x="101099" y="96812"/>
                  </a:lnTo>
                  <a:lnTo>
                    <a:pt x="99908" y="95507"/>
                  </a:lnTo>
                  <a:lnTo>
                    <a:pt x="98584" y="91800"/>
                  </a:lnTo>
                  <a:lnTo>
                    <a:pt x="97384" y="90473"/>
                  </a:lnTo>
                  <a:lnTo>
                    <a:pt x="93793" y="88998"/>
                  </a:lnTo>
                  <a:lnTo>
                    <a:pt x="73079" y="87922"/>
                  </a:lnTo>
                  <a:lnTo>
                    <a:pt x="67469" y="90122"/>
                  </a:lnTo>
                  <a:lnTo>
                    <a:pt x="30300" y="117304"/>
                  </a:lnTo>
                  <a:lnTo>
                    <a:pt x="14217" y="135331"/>
                  </a:lnTo>
                  <a:lnTo>
                    <a:pt x="1918" y="153938"/>
                  </a:lnTo>
                  <a:lnTo>
                    <a:pt x="0" y="162643"/>
                  </a:lnTo>
                  <a:lnTo>
                    <a:pt x="1404" y="169898"/>
                  </a:lnTo>
                  <a:lnTo>
                    <a:pt x="4698" y="178743"/>
                  </a:lnTo>
                  <a:lnTo>
                    <a:pt x="5160" y="181455"/>
                  </a:lnTo>
                  <a:lnTo>
                    <a:pt x="7932" y="186726"/>
                  </a:lnTo>
                  <a:lnTo>
                    <a:pt x="9856" y="189317"/>
                  </a:lnTo>
                  <a:lnTo>
                    <a:pt x="16510" y="192195"/>
                  </a:lnTo>
                  <a:lnTo>
                    <a:pt x="34578" y="194043"/>
                  </a:lnTo>
                  <a:lnTo>
                    <a:pt x="42173" y="192038"/>
                  </a:lnTo>
                  <a:lnTo>
                    <a:pt x="49217" y="189172"/>
                  </a:lnTo>
                  <a:lnTo>
                    <a:pt x="63550" y="185864"/>
                  </a:lnTo>
                  <a:lnTo>
                    <a:pt x="89977" y="169801"/>
                  </a:lnTo>
                  <a:lnTo>
                    <a:pt x="110851" y="142171"/>
                  </a:lnTo>
                  <a:lnTo>
                    <a:pt x="130449" y="109809"/>
                  </a:lnTo>
                  <a:lnTo>
                    <a:pt x="145438" y="76509"/>
                  </a:lnTo>
                  <a:lnTo>
                    <a:pt x="156181" y="43870"/>
                  </a:lnTo>
                  <a:lnTo>
                    <a:pt x="158445" y="5980"/>
                  </a:lnTo>
                  <a:lnTo>
                    <a:pt x="158476" y="0"/>
                  </a:lnTo>
                  <a:lnTo>
                    <a:pt x="158481" y="1657"/>
                  </a:lnTo>
                  <a:lnTo>
                    <a:pt x="152453" y="11979"/>
                  </a:lnTo>
                  <a:lnTo>
                    <a:pt x="140351" y="46587"/>
                  </a:lnTo>
                  <a:lnTo>
                    <a:pt x="135712" y="78702"/>
                  </a:lnTo>
                  <a:lnTo>
                    <a:pt x="129187" y="114056"/>
                  </a:lnTo>
                  <a:lnTo>
                    <a:pt x="134191" y="146966"/>
                  </a:lnTo>
                  <a:lnTo>
                    <a:pt x="135834" y="157286"/>
                  </a:lnTo>
                  <a:lnTo>
                    <a:pt x="139386" y="164695"/>
                  </a:lnTo>
                  <a:lnTo>
                    <a:pt x="150192" y="173626"/>
                  </a:lnTo>
                  <a:lnTo>
                    <a:pt x="173724" y="18687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04"/>
            <p:cNvSpPr/>
            <p:nvPr/>
          </p:nvSpPr>
          <p:spPr>
            <a:xfrm>
              <a:off x="5685713" y="3672840"/>
              <a:ext cx="67074" cy="152401"/>
            </a:xfrm>
            <a:custGeom>
              <a:avLst/>
              <a:gdLst/>
              <a:ahLst/>
              <a:cxnLst/>
              <a:rect l="0" t="0" r="0" b="0"/>
              <a:pathLst>
                <a:path w="67074" h="152401">
                  <a:moveTo>
                    <a:pt x="59767" y="0"/>
                  </a:moveTo>
                  <a:lnTo>
                    <a:pt x="63812" y="0"/>
                  </a:lnTo>
                  <a:lnTo>
                    <a:pt x="65004" y="846"/>
                  </a:lnTo>
                  <a:lnTo>
                    <a:pt x="65797" y="2257"/>
                  </a:lnTo>
                  <a:lnTo>
                    <a:pt x="67073" y="10605"/>
                  </a:lnTo>
                  <a:lnTo>
                    <a:pt x="54371" y="46200"/>
                  </a:lnTo>
                  <a:lnTo>
                    <a:pt x="37900" y="77434"/>
                  </a:lnTo>
                  <a:lnTo>
                    <a:pt x="19437" y="113938"/>
                  </a:lnTo>
                  <a:lnTo>
                    <a:pt x="9875" y="131663"/>
                  </a:lnTo>
                  <a:lnTo>
                    <a:pt x="6601" y="141364"/>
                  </a:lnTo>
                  <a:lnTo>
                    <a:pt x="0" y="150779"/>
                  </a:lnTo>
                  <a:lnTo>
                    <a:pt x="449" y="151319"/>
                  </a:lnTo>
                  <a:lnTo>
                    <a:pt x="6426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05"/>
            <p:cNvSpPr/>
            <p:nvPr/>
          </p:nvSpPr>
          <p:spPr>
            <a:xfrm>
              <a:off x="5707473" y="3636245"/>
              <a:ext cx="181568" cy="204196"/>
            </a:xfrm>
            <a:custGeom>
              <a:avLst/>
              <a:gdLst/>
              <a:ahLst/>
              <a:cxnLst/>
              <a:rect l="0" t="0" r="0" b="0"/>
              <a:pathLst>
                <a:path w="181568" h="204196">
                  <a:moveTo>
                    <a:pt x="7527" y="67074"/>
                  </a:moveTo>
                  <a:lnTo>
                    <a:pt x="7527" y="63029"/>
                  </a:lnTo>
                  <a:lnTo>
                    <a:pt x="5269" y="58786"/>
                  </a:lnTo>
                  <a:lnTo>
                    <a:pt x="2290" y="54077"/>
                  </a:lnTo>
                  <a:lnTo>
                    <a:pt x="377" y="44156"/>
                  </a:lnTo>
                  <a:lnTo>
                    <a:pt x="0" y="34043"/>
                  </a:lnTo>
                  <a:lnTo>
                    <a:pt x="2205" y="28970"/>
                  </a:lnTo>
                  <a:lnTo>
                    <a:pt x="5162" y="23892"/>
                  </a:lnTo>
                  <a:lnTo>
                    <a:pt x="7672" y="16274"/>
                  </a:lnTo>
                  <a:lnTo>
                    <a:pt x="11260" y="11194"/>
                  </a:lnTo>
                  <a:lnTo>
                    <a:pt x="22085" y="3575"/>
                  </a:lnTo>
                  <a:lnTo>
                    <a:pt x="36017" y="0"/>
                  </a:lnTo>
                  <a:lnTo>
                    <a:pt x="45871" y="1421"/>
                  </a:lnTo>
                  <a:lnTo>
                    <a:pt x="63197" y="4724"/>
                  </a:lnTo>
                  <a:lnTo>
                    <a:pt x="82159" y="7960"/>
                  </a:lnTo>
                  <a:lnTo>
                    <a:pt x="103737" y="16639"/>
                  </a:lnTo>
                  <a:lnTo>
                    <a:pt x="138545" y="46198"/>
                  </a:lnTo>
                  <a:lnTo>
                    <a:pt x="165749" y="79503"/>
                  </a:lnTo>
                  <a:lnTo>
                    <a:pt x="176422" y="94934"/>
                  </a:lnTo>
                  <a:lnTo>
                    <a:pt x="180901" y="114276"/>
                  </a:lnTo>
                  <a:lnTo>
                    <a:pt x="181567" y="137484"/>
                  </a:lnTo>
                  <a:lnTo>
                    <a:pt x="178576" y="148039"/>
                  </a:lnTo>
                  <a:lnTo>
                    <a:pt x="168086" y="163501"/>
                  </a:lnTo>
                  <a:lnTo>
                    <a:pt x="154254" y="174762"/>
                  </a:lnTo>
                  <a:lnTo>
                    <a:pt x="121079" y="188793"/>
                  </a:lnTo>
                  <a:lnTo>
                    <a:pt x="84475" y="200821"/>
                  </a:lnTo>
                  <a:lnTo>
                    <a:pt x="52174" y="203785"/>
                  </a:lnTo>
                  <a:lnTo>
                    <a:pt x="22084" y="204195"/>
                  </a:lnTo>
                  <a:lnTo>
                    <a:pt x="15972" y="201959"/>
                  </a:lnTo>
                  <a:lnTo>
                    <a:pt x="7527" y="19661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06"/>
            <p:cNvSpPr/>
            <p:nvPr/>
          </p:nvSpPr>
          <p:spPr>
            <a:xfrm>
              <a:off x="5913261" y="3649980"/>
              <a:ext cx="251229" cy="205472"/>
            </a:xfrm>
            <a:custGeom>
              <a:avLst/>
              <a:gdLst/>
              <a:ahLst/>
              <a:cxnLst/>
              <a:rect l="0" t="0" r="0" b="0"/>
              <a:pathLst>
                <a:path w="251229" h="205472">
                  <a:moveTo>
                    <a:pt x="83678" y="30479"/>
                  </a:moveTo>
                  <a:lnTo>
                    <a:pt x="83678" y="34524"/>
                  </a:lnTo>
                  <a:lnTo>
                    <a:pt x="82832" y="35716"/>
                  </a:lnTo>
                  <a:lnTo>
                    <a:pt x="81421" y="36511"/>
                  </a:lnTo>
                  <a:lnTo>
                    <a:pt x="79633" y="37040"/>
                  </a:lnTo>
                  <a:lnTo>
                    <a:pt x="78442" y="38240"/>
                  </a:lnTo>
                  <a:lnTo>
                    <a:pt x="74271" y="46249"/>
                  </a:lnTo>
                  <a:lnTo>
                    <a:pt x="72327" y="48613"/>
                  </a:lnTo>
                  <a:lnTo>
                    <a:pt x="70166" y="55755"/>
                  </a:lnTo>
                  <a:lnTo>
                    <a:pt x="66693" y="69295"/>
                  </a:lnTo>
                  <a:lnTo>
                    <a:pt x="54662" y="101004"/>
                  </a:lnTo>
                  <a:lnTo>
                    <a:pt x="39502" y="135787"/>
                  </a:lnTo>
                  <a:lnTo>
                    <a:pt x="28538" y="157355"/>
                  </a:lnTo>
                  <a:lnTo>
                    <a:pt x="5279" y="195424"/>
                  </a:lnTo>
                  <a:lnTo>
                    <a:pt x="0" y="205471"/>
                  </a:lnTo>
                  <a:lnTo>
                    <a:pt x="10477" y="195110"/>
                  </a:lnTo>
                  <a:lnTo>
                    <a:pt x="13044" y="188033"/>
                  </a:lnTo>
                  <a:lnTo>
                    <a:pt x="13729" y="183775"/>
                  </a:lnTo>
                  <a:lnTo>
                    <a:pt x="32145" y="150750"/>
                  </a:lnTo>
                  <a:lnTo>
                    <a:pt x="42894" y="120747"/>
                  </a:lnTo>
                  <a:lnTo>
                    <a:pt x="53170" y="87602"/>
                  </a:lnTo>
                  <a:lnTo>
                    <a:pt x="66742" y="58918"/>
                  </a:lnTo>
                  <a:lnTo>
                    <a:pt x="90014" y="31809"/>
                  </a:lnTo>
                  <a:lnTo>
                    <a:pt x="90443" y="32213"/>
                  </a:lnTo>
                  <a:lnTo>
                    <a:pt x="100701" y="68939"/>
                  </a:lnTo>
                  <a:lnTo>
                    <a:pt x="104809" y="83926"/>
                  </a:lnTo>
                  <a:lnTo>
                    <a:pt x="108284" y="99091"/>
                  </a:lnTo>
                  <a:lnTo>
                    <a:pt x="110242" y="104161"/>
                  </a:lnTo>
                  <a:lnTo>
                    <a:pt x="116933" y="112051"/>
                  </a:lnTo>
                  <a:lnTo>
                    <a:pt x="124705" y="119227"/>
                  </a:lnTo>
                  <a:lnTo>
                    <a:pt x="134687" y="131940"/>
                  </a:lnTo>
                  <a:lnTo>
                    <a:pt x="143320" y="138508"/>
                  </a:lnTo>
                  <a:lnTo>
                    <a:pt x="152802" y="141992"/>
                  </a:lnTo>
                  <a:lnTo>
                    <a:pt x="187851" y="144617"/>
                  </a:lnTo>
                  <a:lnTo>
                    <a:pt x="208145" y="143901"/>
                  </a:lnTo>
                  <a:lnTo>
                    <a:pt x="218301" y="140720"/>
                  </a:lnTo>
                  <a:lnTo>
                    <a:pt x="226202" y="134227"/>
                  </a:lnTo>
                  <a:lnTo>
                    <a:pt x="246106" y="101428"/>
                  </a:lnTo>
                  <a:lnTo>
                    <a:pt x="250289" y="76009"/>
                  </a:lnTo>
                  <a:lnTo>
                    <a:pt x="251228" y="38149"/>
                  </a:lnTo>
                  <a:lnTo>
                    <a:pt x="250445" y="21933"/>
                  </a:lnTo>
                  <a:lnTo>
                    <a:pt x="24369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07"/>
            <p:cNvSpPr/>
            <p:nvPr/>
          </p:nvSpPr>
          <p:spPr>
            <a:xfrm>
              <a:off x="6263639" y="3695700"/>
              <a:ext cx="160022" cy="60960"/>
            </a:xfrm>
            <a:custGeom>
              <a:avLst/>
              <a:gdLst/>
              <a:ahLst/>
              <a:cxnLst/>
              <a:rect l="0" t="0" r="0" b="0"/>
              <a:pathLst>
                <a:path w="160022" h="60960">
                  <a:moveTo>
                    <a:pt x="0" y="0"/>
                  </a:moveTo>
                  <a:lnTo>
                    <a:pt x="4046" y="4045"/>
                  </a:lnTo>
                  <a:lnTo>
                    <a:pt x="8289" y="6031"/>
                  </a:lnTo>
                  <a:lnTo>
                    <a:pt x="39497" y="15769"/>
                  </a:lnTo>
                  <a:lnTo>
                    <a:pt x="72902" y="25504"/>
                  </a:lnTo>
                  <a:lnTo>
                    <a:pt x="106029" y="35580"/>
                  </a:lnTo>
                  <a:lnTo>
                    <a:pt x="140650" y="48262"/>
                  </a:lnTo>
                  <a:lnTo>
                    <a:pt x="160021" y="6095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08"/>
            <p:cNvSpPr/>
            <p:nvPr/>
          </p:nvSpPr>
          <p:spPr>
            <a:xfrm>
              <a:off x="6195099" y="3589516"/>
              <a:ext cx="220941" cy="220485"/>
            </a:xfrm>
            <a:custGeom>
              <a:avLst/>
              <a:gdLst/>
              <a:ahLst/>
              <a:cxnLst/>
              <a:rect l="0" t="0" r="0" b="0"/>
              <a:pathLst>
                <a:path w="220941" h="220485">
                  <a:moveTo>
                    <a:pt x="83781" y="52843"/>
                  </a:moveTo>
                  <a:lnTo>
                    <a:pt x="79735" y="52843"/>
                  </a:lnTo>
                  <a:lnTo>
                    <a:pt x="78544" y="53690"/>
                  </a:lnTo>
                  <a:lnTo>
                    <a:pt x="77749" y="55101"/>
                  </a:lnTo>
                  <a:lnTo>
                    <a:pt x="77219" y="56888"/>
                  </a:lnTo>
                  <a:lnTo>
                    <a:pt x="55771" y="94654"/>
                  </a:lnTo>
                  <a:lnTo>
                    <a:pt x="43409" y="119898"/>
                  </a:lnTo>
                  <a:lnTo>
                    <a:pt x="32026" y="138469"/>
                  </a:lnTo>
                  <a:lnTo>
                    <a:pt x="15339" y="171995"/>
                  </a:lnTo>
                  <a:lnTo>
                    <a:pt x="93" y="197384"/>
                  </a:lnTo>
                  <a:lnTo>
                    <a:pt x="0" y="193507"/>
                  </a:lnTo>
                  <a:lnTo>
                    <a:pt x="2236" y="189303"/>
                  </a:lnTo>
                  <a:lnTo>
                    <a:pt x="4017" y="186996"/>
                  </a:lnTo>
                  <a:lnTo>
                    <a:pt x="5997" y="179918"/>
                  </a:lnTo>
                  <a:lnTo>
                    <a:pt x="15731" y="143398"/>
                  </a:lnTo>
                  <a:lnTo>
                    <a:pt x="28817" y="106067"/>
                  </a:lnTo>
                  <a:lnTo>
                    <a:pt x="47171" y="68068"/>
                  </a:lnTo>
                  <a:lnTo>
                    <a:pt x="66813" y="32239"/>
                  </a:lnTo>
                  <a:lnTo>
                    <a:pt x="81013" y="10964"/>
                  </a:lnTo>
                  <a:lnTo>
                    <a:pt x="88793" y="3275"/>
                  </a:lnTo>
                  <a:lnTo>
                    <a:pt x="97506" y="0"/>
                  </a:lnTo>
                  <a:lnTo>
                    <a:pt x="100606" y="1982"/>
                  </a:lnTo>
                  <a:lnTo>
                    <a:pt x="102617" y="3696"/>
                  </a:lnTo>
                  <a:lnTo>
                    <a:pt x="104852" y="7858"/>
                  </a:lnTo>
                  <a:lnTo>
                    <a:pt x="118721" y="41316"/>
                  </a:lnTo>
                  <a:lnTo>
                    <a:pt x="125509" y="76192"/>
                  </a:lnTo>
                  <a:lnTo>
                    <a:pt x="137264" y="111610"/>
                  </a:lnTo>
                  <a:lnTo>
                    <a:pt x="149840" y="144152"/>
                  </a:lnTo>
                  <a:lnTo>
                    <a:pt x="167601" y="182227"/>
                  </a:lnTo>
                  <a:lnTo>
                    <a:pt x="173527" y="191628"/>
                  </a:lnTo>
                  <a:lnTo>
                    <a:pt x="188872" y="206818"/>
                  </a:lnTo>
                  <a:lnTo>
                    <a:pt x="194834" y="214410"/>
                  </a:lnTo>
                  <a:lnTo>
                    <a:pt x="200307" y="217784"/>
                  </a:lnTo>
                  <a:lnTo>
                    <a:pt x="208148" y="219684"/>
                  </a:lnTo>
                  <a:lnTo>
                    <a:pt x="220940" y="22048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09"/>
            <p:cNvSpPr/>
            <p:nvPr/>
          </p:nvSpPr>
          <p:spPr>
            <a:xfrm>
              <a:off x="4503902" y="3733943"/>
              <a:ext cx="403379" cy="129398"/>
            </a:xfrm>
            <a:custGeom>
              <a:avLst/>
              <a:gdLst/>
              <a:ahLst/>
              <a:cxnLst/>
              <a:rect l="0" t="0" r="0" b="0"/>
              <a:pathLst>
                <a:path w="403379" h="129398">
                  <a:moveTo>
                    <a:pt x="113817" y="15097"/>
                  </a:moveTo>
                  <a:lnTo>
                    <a:pt x="88313" y="15097"/>
                  </a:lnTo>
                  <a:lnTo>
                    <a:pt x="62562" y="25702"/>
                  </a:lnTo>
                  <a:lnTo>
                    <a:pt x="24592" y="52173"/>
                  </a:lnTo>
                  <a:lnTo>
                    <a:pt x="5015" y="77225"/>
                  </a:lnTo>
                  <a:lnTo>
                    <a:pt x="1961" y="85324"/>
                  </a:lnTo>
                  <a:lnTo>
                    <a:pt x="0" y="100277"/>
                  </a:lnTo>
                  <a:lnTo>
                    <a:pt x="1990" y="106012"/>
                  </a:lnTo>
                  <a:lnTo>
                    <a:pt x="10166" y="116593"/>
                  </a:lnTo>
                  <a:lnTo>
                    <a:pt x="14974" y="119472"/>
                  </a:lnTo>
                  <a:lnTo>
                    <a:pt x="24699" y="121094"/>
                  </a:lnTo>
                  <a:lnTo>
                    <a:pt x="29006" y="121322"/>
                  </a:lnTo>
                  <a:lnTo>
                    <a:pt x="36048" y="119316"/>
                  </a:lnTo>
                  <a:lnTo>
                    <a:pt x="42846" y="116450"/>
                  </a:lnTo>
                  <a:lnTo>
                    <a:pt x="65912" y="110413"/>
                  </a:lnTo>
                  <a:lnTo>
                    <a:pt x="79864" y="101219"/>
                  </a:lnTo>
                  <a:lnTo>
                    <a:pt x="88141" y="92919"/>
                  </a:lnTo>
                  <a:lnTo>
                    <a:pt x="95109" y="80959"/>
                  </a:lnTo>
                  <a:lnTo>
                    <a:pt x="98396" y="71676"/>
                  </a:lnTo>
                  <a:lnTo>
                    <a:pt x="103510" y="63564"/>
                  </a:lnTo>
                  <a:lnTo>
                    <a:pt x="106093" y="53651"/>
                  </a:lnTo>
                  <a:lnTo>
                    <a:pt x="106197" y="78639"/>
                  </a:lnTo>
                  <a:lnTo>
                    <a:pt x="108455" y="83696"/>
                  </a:lnTo>
                  <a:lnTo>
                    <a:pt x="111434" y="88765"/>
                  </a:lnTo>
                  <a:lnTo>
                    <a:pt x="112758" y="93840"/>
                  </a:lnTo>
                  <a:lnTo>
                    <a:pt x="117862" y="98918"/>
                  </a:lnTo>
                  <a:lnTo>
                    <a:pt x="136364" y="111899"/>
                  </a:lnTo>
                  <a:lnTo>
                    <a:pt x="141618" y="114000"/>
                  </a:lnTo>
                  <a:lnTo>
                    <a:pt x="146776" y="117756"/>
                  </a:lnTo>
                  <a:lnTo>
                    <a:pt x="150183" y="118249"/>
                  </a:lnTo>
                  <a:lnTo>
                    <a:pt x="182594" y="112213"/>
                  </a:lnTo>
                  <a:lnTo>
                    <a:pt x="195438" y="105960"/>
                  </a:lnTo>
                  <a:lnTo>
                    <a:pt x="215285" y="92914"/>
                  </a:lnTo>
                  <a:lnTo>
                    <a:pt x="243311" y="58697"/>
                  </a:lnTo>
                  <a:lnTo>
                    <a:pt x="256336" y="38439"/>
                  </a:lnTo>
                  <a:lnTo>
                    <a:pt x="257090" y="35738"/>
                  </a:lnTo>
                  <a:lnTo>
                    <a:pt x="258439" y="33938"/>
                  </a:lnTo>
                  <a:lnTo>
                    <a:pt x="265864" y="30477"/>
                  </a:lnTo>
                  <a:lnTo>
                    <a:pt x="266186" y="36909"/>
                  </a:lnTo>
                  <a:lnTo>
                    <a:pt x="259654" y="55031"/>
                  </a:lnTo>
                  <a:lnTo>
                    <a:pt x="257960" y="70994"/>
                  </a:lnTo>
                  <a:lnTo>
                    <a:pt x="252608" y="85436"/>
                  </a:lnTo>
                  <a:lnTo>
                    <a:pt x="250986" y="112935"/>
                  </a:lnTo>
                  <a:lnTo>
                    <a:pt x="251824" y="80062"/>
                  </a:lnTo>
                  <a:lnTo>
                    <a:pt x="266416" y="45513"/>
                  </a:lnTo>
                  <a:lnTo>
                    <a:pt x="276154" y="30318"/>
                  </a:lnTo>
                  <a:lnTo>
                    <a:pt x="294306" y="11017"/>
                  </a:lnTo>
                  <a:lnTo>
                    <a:pt x="302972" y="5381"/>
                  </a:lnTo>
                  <a:lnTo>
                    <a:pt x="317371" y="1494"/>
                  </a:lnTo>
                  <a:lnTo>
                    <a:pt x="336923" y="0"/>
                  </a:lnTo>
                  <a:lnTo>
                    <a:pt x="348880" y="3944"/>
                  </a:lnTo>
                  <a:lnTo>
                    <a:pt x="362007" y="12862"/>
                  </a:lnTo>
                  <a:lnTo>
                    <a:pt x="367493" y="17772"/>
                  </a:lnTo>
                  <a:lnTo>
                    <a:pt x="370496" y="25035"/>
                  </a:lnTo>
                  <a:lnTo>
                    <a:pt x="379318" y="58412"/>
                  </a:lnTo>
                  <a:lnTo>
                    <a:pt x="380471" y="92891"/>
                  </a:lnTo>
                  <a:lnTo>
                    <a:pt x="381343" y="101319"/>
                  </a:lnTo>
                  <a:lnTo>
                    <a:pt x="388276" y="118155"/>
                  </a:lnTo>
                  <a:lnTo>
                    <a:pt x="389923" y="119362"/>
                  </a:lnTo>
                  <a:lnTo>
                    <a:pt x="394605" y="121299"/>
                  </a:lnTo>
                  <a:lnTo>
                    <a:pt x="403378" y="12939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10"/>
            <p:cNvSpPr/>
            <p:nvPr/>
          </p:nvSpPr>
          <p:spPr>
            <a:xfrm>
              <a:off x="4358640" y="3718559"/>
              <a:ext cx="91441" cy="129086"/>
            </a:xfrm>
            <a:custGeom>
              <a:avLst/>
              <a:gdLst/>
              <a:ahLst/>
              <a:cxnLst/>
              <a:rect l="0" t="0" r="0" b="0"/>
              <a:pathLst>
                <a:path w="91441" h="129086">
                  <a:moveTo>
                    <a:pt x="22860" y="15241"/>
                  </a:moveTo>
                  <a:lnTo>
                    <a:pt x="18814" y="15241"/>
                  </a:lnTo>
                  <a:lnTo>
                    <a:pt x="17623" y="16087"/>
                  </a:lnTo>
                  <a:lnTo>
                    <a:pt x="16828" y="17498"/>
                  </a:lnTo>
                  <a:lnTo>
                    <a:pt x="14602" y="28238"/>
                  </a:lnTo>
                  <a:lnTo>
                    <a:pt x="10065" y="36495"/>
                  </a:lnTo>
                  <a:lnTo>
                    <a:pt x="7715" y="73796"/>
                  </a:lnTo>
                  <a:lnTo>
                    <a:pt x="6792" y="88770"/>
                  </a:lnTo>
                  <a:lnTo>
                    <a:pt x="707" y="110969"/>
                  </a:lnTo>
                  <a:lnTo>
                    <a:pt x="8" y="129085"/>
                  </a:lnTo>
                  <a:lnTo>
                    <a:pt x="0" y="95488"/>
                  </a:lnTo>
                  <a:lnTo>
                    <a:pt x="846" y="81821"/>
                  </a:lnTo>
                  <a:lnTo>
                    <a:pt x="20408" y="43810"/>
                  </a:lnTo>
                  <a:lnTo>
                    <a:pt x="33031" y="28358"/>
                  </a:lnTo>
                  <a:lnTo>
                    <a:pt x="58867" y="12737"/>
                  </a:lnTo>
                  <a:lnTo>
                    <a:pt x="9144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11"/>
            <p:cNvSpPr/>
            <p:nvPr/>
          </p:nvSpPr>
          <p:spPr>
            <a:xfrm>
              <a:off x="4152900" y="3741419"/>
              <a:ext cx="99060" cy="7622"/>
            </a:xfrm>
            <a:custGeom>
              <a:avLst/>
              <a:gdLst/>
              <a:ahLst/>
              <a:cxnLst/>
              <a:rect l="0" t="0" r="0" b="0"/>
              <a:pathLst>
                <a:path w="99060" h="7622">
                  <a:moveTo>
                    <a:pt x="0" y="7621"/>
                  </a:moveTo>
                  <a:lnTo>
                    <a:pt x="4045" y="3576"/>
                  </a:lnTo>
                  <a:lnTo>
                    <a:pt x="10546" y="1589"/>
                  </a:lnTo>
                  <a:lnTo>
                    <a:pt x="47396" y="93"/>
                  </a:lnTo>
                  <a:lnTo>
                    <a:pt x="81782" y="13"/>
                  </a:lnTo>
                  <a:lnTo>
                    <a:pt x="9905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12"/>
            <p:cNvSpPr/>
            <p:nvPr/>
          </p:nvSpPr>
          <p:spPr>
            <a:xfrm>
              <a:off x="4191104" y="3627119"/>
              <a:ext cx="37997" cy="220982"/>
            </a:xfrm>
            <a:custGeom>
              <a:avLst/>
              <a:gdLst/>
              <a:ahLst/>
              <a:cxnLst/>
              <a:rect l="0" t="0" r="0" b="0"/>
              <a:pathLst>
                <a:path w="37997" h="220982">
                  <a:moveTo>
                    <a:pt x="37996" y="0"/>
                  </a:moveTo>
                  <a:lnTo>
                    <a:pt x="37996" y="36046"/>
                  </a:lnTo>
                  <a:lnTo>
                    <a:pt x="29706" y="69314"/>
                  </a:lnTo>
                  <a:lnTo>
                    <a:pt x="17587" y="106777"/>
                  </a:lnTo>
                  <a:lnTo>
                    <a:pt x="9009" y="144793"/>
                  </a:lnTo>
                  <a:lnTo>
                    <a:pt x="1086" y="182411"/>
                  </a:lnTo>
                  <a:lnTo>
                    <a:pt x="0" y="206957"/>
                  </a:lnTo>
                  <a:lnTo>
                    <a:pt x="812" y="209091"/>
                  </a:lnTo>
                  <a:lnTo>
                    <a:pt x="2200" y="210514"/>
                  </a:lnTo>
                  <a:lnTo>
                    <a:pt x="6466" y="212798"/>
                  </a:lnTo>
                  <a:lnTo>
                    <a:pt x="7049" y="215368"/>
                  </a:lnTo>
                  <a:lnTo>
                    <a:pt x="7515" y="22098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13"/>
            <p:cNvSpPr/>
            <p:nvPr/>
          </p:nvSpPr>
          <p:spPr>
            <a:xfrm>
              <a:off x="3955262" y="3733802"/>
              <a:ext cx="128573" cy="144644"/>
            </a:xfrm>
            <a:custGeom>
              <a:avLst/>
              <a:gdLst/>
              <a:ahLst/>
              <a:cxnLst/>
              <a:rect l="0" t="0" r="0" b="0"/>
              <a:pathLst>
                <a:path w="128573" h="144644">
                  <a:moveTo>
                    <a:pt x="83338" y="15238"/>
                  </a:moveTo>
                  <a:lnTo>
                    <a:pt x="83338" y="11193"/>
                  </a:lnTo>
                  <a:lnTo>
                    <a:pt x="84184" y="10001"/>
                  </a:lnTo>
                  <a:lnTo>
                    <a:pt x="85595" y="9206"/>
                  </a:lnTo>
                  <a:lnTo>
                    <a:pt x="89898" y="7931"/>
                  </a:lnTo>
                  <a:lnTo>
                    <a:pt x="88229" y="5499"/>
                  </a:lnTo>
                  <a:lnTo>
                    <a:pt x="86599" y="3665"/>
                  </a:lnTo>
                  <a:lnTo>
                    <a:pt x="82529" y="1628"/>
                  </a:lnTo>
                  <a:lnTo>
                    <a:pt x="61465" y="93"/>
                  </a:lnTo>
                  <a:lnTo>
                    <a:pt x="24564" y="0"/>
                  </a:lnTo>
                  <a:lnTo>
                    <a:pt x="16858" y="2256"/>
                  </a:lnTo>
                  <a:lnTo>
                    <a:pt x="1146" y="13864"/>
                  </a:lnTo>
                  <a:lnTo>
                    <a:pt x="241" y="16885"/>
                  </a:lnTo>
                  <a:lnTo>
                    <a:pt x="0" y="18876"/>
                  </a:lnTo>
                  <a:lnTo>
                    <a:pt x="1990" y="23346"/>
                  </a:lnTo>
                  <a:lnTo>
                    <a:pt x="10166" y="33114"/>
                  </a:lnTo>
                  <a:lnTo>
                    <a:pt x="35566" y="48266"/>
                  </a:lnTo>
                  <a:lnTo>
                    <a:pt x="72161" y="63498"/>
                  </a:lnTo>
                  <a:lnTo>
                    <a:pt x="107831" y="81277"/>
                  </a:lnTo>
                  <a:lnTo>
                    <a:pt x="123524" y="93977"/>
                  </a:lnTo>
                  <a:lnTo>
                    <a:pt x="126598" y="99057"/>
                  </a:lnTo>
                  <a:lnTo>
                    <a:pt x="128329" y="108935"/>
                  </a:lnTo>
                  <a:lnTo>
                    <a:pt x="128572" y="113263"/>
                  </a:lnTo>
                  <a:lnTo>
                    <a:pt x="126584" y="120329"/>
                  </a:lnTo>
                  <a:lnTo>
                    <a:pt x="118409" y="131763"/>
                  </a:lnTo>
                  <a:lnTo>
                    <a:pt x="107088" y="139604"/>
                  </a:lnTo>
                  <a:lnTo>
                    <a:pt x="97054" y="143245"/>
                  </a:lnTo>
                  <a:lnTo>
                    <a:pt x="63720" y="144643"/>
                  </a:lnTo>
                  <a:lnTo>
                    <a:pt x="33582" y="137009"/>
                  </a:lnTo>
                  <a:lnTo>
                    <a:pt x="14757" y="12191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14"/>
            <p:cNvSpPr/>
            <p:nvPr/>
          </p:nvSpPr>
          <p:spPr>
            <a:xfrm>
              <a:off x="3550919" y="3741552"/>
              <a:ext cx="121922" cy="112728"/>
            </a:xfrm>
            <a:custGeom>
              <a:avLst/>
              <a:gdLst/>
              <a:ahLst/>
              <a:cxnLst/>
              <a:rect l="0" t="0" r="0" b="0"/>
              <a:pathLst>
                <a:path w="121922" h="112728">
                  <a:moveTo>
                    <a:pt x="0" y="53207"/>
                  </a:moveTo>
                  <a:lnTo>
                    <a:pt x="0" y="59768"/>
                  </a:lnTo>
                  <a:lnTo>
                    <a:pt x="4046" y="64559"/>
                  </a:lnTo>
                  <a:lnTo>
                    <a:pt x="8290" y="66719"/>
                  </a:lnTo>
                  <a:lnTo>
                    <a:pt x="25440" y="68346"/>
                  </a:lnTo>
                  <a:lnTo>
                    <a:pt x="41652" y="67581"/>
                  </a:lnTo>
                  <a:lnTo>
                    <a:pt x="76260" y="53008"/>
                  </a:lnTo>
                  <a:lnTo>
                    <a:pt x="107719" y="35416"/>
                  </a:lnTo>
                  <a:lnTo>
                    <a:pt x="116395" y="27804"/>
                  </a:lnTo>
                  <a:lnTo>
                    <a:pt x="119465" y="22726"/>
                  </a:lnTo>
                  <a:lnTo>
                    <a:pt x="121435" y="12567"/>
                  </a:lnTo>
                  <a:lnTo>
                    <a:pt x="121777" y="4948"/>
                  </a:lnTo>
                  <a:lnTo>
                    <a:pt x="120978" y="3254"/>
                  </a:lnTo>
                  <a:lnTo>
                    <a:pt x="119599" y="2125"/>
                  </a:lnTo>
                  <a:lnTo>
                    <a:pt x="115809" y="871"/>
                  </a:lnTo>
                  <a:lnTo>
                    <a:pt x="104005" y="0"/>
                  </a:lnTo>
                  <a:lnTo>
                    <a:pt x="68377" y="15311"/>
                  </a:lnTo>
                  <a:lnTo>
                    <a:pt x="52266" y="25307"/>
                  </a:lnTo>
                  <a:lnTo>
                    <a:pt x="35693" y="41519"/>
                  </a:lnTo>
                  <a:lnTo>
                    <a:pt x="27039" y="55201"/>
                  </a:lnTo>
                  <a:lnTo>
                    <a:pt x="24099" y="64993"/>
                  </a:lnTo>
                  <a:lnTo>
                    <a:pt x="23024" y="78487"/>
                  </a:lnTo>
                  <a:lnTo>
                    <a:pt x="26954" y="90237"/>
                  </a:lnTo>
                  <a:lnTo>
                    <a:pt x="28976" y="93134"/>
                  </a:lnTo>
                  <a:lnTo>
                    <a:pt x="52346" y="109307"/>
                  </a:lnTo>
                  <a:lnTo>
                    <a:pt x="70544" y="112727"/>
                  </a:lnTo>
                  <a:lnTo>
                    <a:pt x="108191" y="107170"/>
                  </a:lnTo>
                  <a:lnTo>
                    <a:pt x="121921" y="10654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15"/>
            <p:cNvSpPr/>
            <p:nvPr/>
          </p:nvSpPr>
          <p:spPr>
            <a:xfrm>
              <a:off x="3444240" y="3703319"/>
              <a:ext cx="22861" cy="144782"/>
            </a:xfrm>
            <a:custGeom>
              <a:avLst/>
              <a:gdLst/>
              <a:ahLst/>
              <a:cxnLst/>
              <a:rect l="0" t="0" r="0" b="0"/>
              <a:pathLst>
                <a:path w="22861" h="144782">
                  <a:moveTo>
                    <a:pt x="0" y="0"/>
                  </a:moveTo>
                  <a:lnTo>
                    <a:pt x="0" y="4046"/>
                  </a:lnTo>
                  <a:lnTo>
                    <a:pt x="2257" y="8290"/>
                  </a:lnTo>
                  <a:lnTo>
                    <a:pt x="5236" y="12998"/>
                  </a:lnTo>
                  <a:lnTo>
                    <a:pt x="7148" y="22919"/>
                  </a:lnTo>
                  <a:lnTo>
                    <a:pt x="11637" y="55295"/>
                  </a:lnTo>
                  <a:lnTo>
                    <a:pt x="15099" y="92907"/>
                  </a:lnTo>
                  <a:lnTo>
                    <a:pt x="15231" y="123041"/>
                  </a:lnTo>
                  <a:lnTo>
                    <a:pt x="17494" y="128910"/>
                  </a:lnTo>
                  <a:lnTo>
                    <a:pt x="20474" y="134340"/>
                  </a:lnTo>
                  <a:lnTo>
                    <a:pt x="22860" y="14478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16"/>
            <p:cNvSpPr/>
            <p:nvPr/>
          </p:nvSpPr>
          <p:spPr>
            <a:xfrm>
              <a:off x="3247341" y="3757820"/>
              <a:ext cx="180013" cy="265091"/>
            </a:xfrm>
            <a:custGeom>
              <a:avLst/>
              <a:gdLst/>
              <a:ahLst/>
              <a:cxnLst/>
              <a:rect l="0" t="0" r="0" b="0"/>
              <a:pathLst>
                <a:path w="180013" h="265091">
                  <a:moveTo>
                    <a:pt x="82599" y="21699"/>
                  </a:moveTo>
                  <a:lnTo>
                    <a:pt x="82599" y="15139"/>
                  </a:lnTo>
                  <a:lnTo>
                    <a:pt x="78554" y="10348"/>
                  </a:lnTo>
                  <a:lnTo>
                    <a:pt x="74310" y="8188"/>
                  </a:lnTo>
                  <a:lnTo>
                    <a:pt x="71992" y="7612"/>
                  </a:lnTo>
                  <a:lnTo>
                    <a:pt x="70448" y="6381"/>
                  </a:lnTo>
                  <a:lnTo>
                    <a:pt x="68732" y="2755"/>
                  </a:lnTo>
                  <a:lnTo>
                    <a:pt x="67427" y="1450"/>
                  </a:lnTo>
                  <a:lnTo>
                    <a:pt x="63720" y="0"/>
                  </a:lnTo>
                  <a:lnTo>
                    <a:pt x="61546" y="460"/>
                  </a:lnTo>
                  <a:lnTo>
                    <a:pt x="53595" y="4306"/>
                  </a:lnTo>
                  <a:lnTo>
                    <a:pt x="41738" y="6668"/>
                  </a:lnTo>
                  <a:lnTo>
                    <a:pt x="31639" y="13200"/>
                  </a:lnTo>
                  <a:lnTo>
                    <a:pt x="12629" y="30908"/>
                  </a:lnTo>
                  <a:lnTo>
                    <a:pt x="9167" y="38774"/>
                  </a:lnTo>
                  <a:lnTo>
                    <a:pt x="6782" y="47068"/>
                  </a:lnTo>
                  <a:lnTo>
                    <a:pt x="1526" y="57344"/>
                  </a:lnTo>
                  <a:lnTo>
                    <a:pt x="0" y="66046"/>
                  </a:lnTo>
                  <a:lnTo>
                    <a:pt x="439" y="69044"/>
                  </a:lnTo>
                  <a:lnTo>
                    <a:pt x="1579" y="71043"/>
                  </a:lnTo>
                  <a:lnTo>
                    <a:pt x="11847" y="79750"/>
                  </a:lnTo>
                  <a:lnTo>
                    <a:pt x="19208" y="81797"/>
                  </a:lnTo>
                  <a:lnTo>
                    <a:pt x="31813" y="82546"/>
                  </a:lnTo>
                  <a:lnTo>
                    <a:pt x="43468" y="78581"/>
                  </a:lnTo>
                  <a:lnTo>
                    <a:pt x="57340" y="70502"/>
                  </a:lnTo>
                  <a:lnTo>
                    <a:pt x="70693" y="66640"/>
                  </a:lnTo>
                  <a:lnTo>
                    <a:pt x="99963" y="42237"/>
                  </a:lnTo>
                  <a:lnTo>
                    <a:pt x="103016" y="37036"/>
                  </a:lnTo>
                  <a:lnTo>
                    <a:pt x="104976" y="26798"/>
                  </a:lnTo>
                  <a:lnTo>
                    <a:pt x="105416" y="15586"/>
                  </a:lnTo>
                  <a:lnTo>
                    <a:pt x="104583" y="15084"/>
                  </a:lnTo>
                  <a:lnTo>
                    <a:pt x="98894" y="14212"/>
                  </a:lnTo>
                  <a:lnTo>
                    <a:pt x="103283" y="20189"/>
                  </a:lnTo>
                  <a:lnTo>
                    <a:pt x="104814" y="27085"/>
                  </a:lnTo>
                  <a:lnTo>
                    <a:pt x="106114" y="35337"/>
                  </a:lnTo>
                  <a:lnTo>
                    <a:pt x="123363" y="72635"/>
                  </a:lnTo>
                  <a:lnTo>
                    <a:pt x="141873" y="108068"/>
                  </a:lnTo>
                  <a:lnTo>
                    <a:pt x="157211" y="130639"/>
                  </a:lnTo>
                  <a:lnTo>
                    <a:pt x="171641" y="166009"/>
                  </a:lnTo>
                  <a:lnTo>
                    <a:pt x="179859" y="202949"/>
                  </a:lnTo>
                  <a:lnTo>
                    <a:pt x="180012" y="214015"/>
                  </a:lnTo>
                  <a:lnTo>
                    <a:pt x="174992" y="235999"/>
                  </a:lnTo>
                  <a:lnTo>
                    <a:pt x="172981" y="239072"/>
                  </a:lnTo>
                  <a:lnTo>
                    <a:pt x="149231" y="257857"/>
                  </a:lnTo>
                  <a:lnTo>
                    <a:pt x="140153" y="262125"/>
                  </a:lnTo>
                  <a:lnTo>
                    <a:pt x="115504" y="265090"/>
                  </a:lnTo>
                  <a:lnTo>
                    <a:pt x="90039" y="259367"/>
                  </a:lnTo>
                  <a:lnTo>
                    <a:pt x="70082" y="250084"/>
                  </a:lnTo>
                  <a:lnTo>
                    <a:pt x="44499" y="22743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17"/>
            <p:cNvSpPr/>
            <p:nvPr/>
          </p:nvSpPr>
          <p:spPr>
            <a:xfrm>
              <a:off x="3032759" y="3726639"/>
              <a:ext cx="144782" cy="129081"/>
            </a:xfrm>
            <a:custGeom>
              <a:avLst/>
              <a:gdLst/>
              <a:ahLst/>
              <a:cxnLst/>
              <a:rect l="0" t="0" r="0" b="0"/>
              <a:pathLst>
                <a:path w="144782" h="129081">
                  <a:moveTo>
                    <a:pt x="0" y="7161"/>
                  </a:moveTo>
                  <a:lnTo>
                    <a:pt x="0" y="40713"/>
                  </a:lnTo>
                  <a:lnTo>
                    <a:pt x="847" y="69861"/>
                  </a:lnTo>
                  <a:lnTo>
                    <a:pt x="6032" y="84958"/>
                  </a:lnTo>
                  <a:lnTo>
                    <a:pt x="7593" y="112231"/>
                  </a:lnTo>
                  <a:lnTo>
                    <a:pt x="6756" y="112767"/>
                  </a:lnTo>
                  <a:lnTo>
                    <a:pt x="314" y="113799"/>
                  </a:lnTo>
                  <a:lnTo>
                    <a:pt x="93" y="109783"/>
                  </a:lnTo>
                  <a:lnTo>
                    <a:pt x="2299" y="105546"/>
                  </a:lnTo>
                  <a:lnTo>
                    <a:pt x="4073" y="103231"/>
                  </a:lnTo>
                  <a:lnTo>
                    <a:pt x="6044" y="96143"/>
                  </a:lnTo>
                  <a:lnTo>
                    <a:pt x="9411" y="82632"/>
                  </a:lnTo>
                  <a:lnTo>
                    <a:pt x="15771" y="70163"/>
                  </a:lnTo>
                  <a:lnTo>
                    <a:pt x="18134" y="66942"/>
                  </a:lnTo>
                  <a:lnTo>
                    <a:pt x="26491" y="33293"/>
                  </a:lnTo>
                  <a:lnTo>
                    <a:pt x="35776" y="18469"/>
                  </a:lnTo>
                  <a:lnTo>
                    <a:pt x="44091" y="10041"/>
                  </a:lnTo>
                  <a:lnTo>
                    <a:pt x="56056" y="3028"/>
                  </a:lnTo>
                  <a:lnTo>
                    <a:pt x="66187" y="574"/>
                  </a:lnTo>
                  <a:lnTo>
                    <a:pt x="74854" y="0"/>
                  </a:lnTo>
                  <a:lnTo>
                    <a:pt x="82093" y="2002"/>
                  </a:lnTo>
                  <a:lnTo>
                    <a:pt x="93639" y="10187"/>
                  </a:lnTo>
                  <a:lnTo>
                    <a:pt x="111740" y="28356"/>
                  </a:lnTo>
                  <a:lnTo>
                    <a:pt x="118528" y="41193"/>
                  </a:lnTo>
                  <a:lnTo>
                    <a:pt x="127069" y="79013"/>
                  </a:lnTo>
                  <a:lnTo>
                    <a:pt x="131654" y="111625"/>
                  </a:lnTo>
                  <a:lnTo>
                    <a:pt x="134713" y="117936"/>
                  </a:lnTo>
                  <a:lnTo>
                    <a:pt x="136073" y="123563"/>
                  </a:lnTo>
                  <a:lnTo>
                    <a:pt x="137282" y="125402"/>
                  </a:lnTo>
                  <a:lnTo>
                    <a:pt x="138935" y="126628"/>
                  </a:lnTo>
                  <a:lnTo>
                    <a:pt x="144781" y="12908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18"/>
            <p:cNvSpPr/>
            <p:nvPr/>
          </p:nvSpPr>
          <p:spPr>
            <a:xfrm>
              <a:off x="2918459" y="3733800"/>
              <a:ext cx="15242" cy="121920"/>
            </a:xfrm>
            <a:custGeom>
              <a:avLst/>
              <a:gdLst/>
              <a:ahLst/>
              <a:cxnLst/>
              <a:rect l="0" t="0" r="0" b="0"/>
              <a:pathLst>
                <a:path w="15242" h="121920">
                  <a:moveTo>
                    <a:pt x="0" y="0"/>
                  </a:moveTo>
                  <a:lnTo>
                    <a:pt x="0" y="4045"/>
                  </a:lnTo>
                  <a:lnTo>
                    <a:pt x="847" y="5236"/>
                  </a:lnTo>
                  <a:lnTo>
                    <a:pt x="2258" y="6031"/>
                  </a:lnTo>
                  <a:lnTo>
                    <a:pt x="4045" y="6560"/>
                  </a:lnTo>
                  <a:lnTo>
                    <a:pt x="5237" y="7760"/>
                  </a:lnTo>
                  <a:lnTo>
                    <a:pt x="6561" y="11351"/>
                  </a:lnTo>
                  <a:lnTo>
                    <a:pt x="7608" y="46402"/>
                  </a:lnTo>
                  <a:lnTo>
                    <a:pt x="9875" y="63420"/>
                  </a:lnTo>
                  <a:lnTo>
                    <a:pt x="14769" y="98606"/>
                  </a:lnTo>
                  <a:lnTo>
                    <a:pt x="15241" y="12191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72"/>
          <p:cNvGrpSpPr/>
          <p:nvPr/>
        </p:nvGrpSpPr>
        <p:grpSpPr>
          <a:xfrm>
            <a:off x="757915" y="3676851"/>
            <a:ext cx="2678705" cy="750366"/>
            <a:chOff x="757915" y="3676851"/>
            <a:chExt cx="2678705" cy="750366"/>
          </a:xfrm>
        </p:grpSpPr>
        <p:sp>
          <p:nvSpPr>
            <p:cNvPr id="28" name="SMARTInkShape-219"/>
            <p:cNvSpPr/>
            <p:nvPr/>
          </p:nvSpPr>
          <p:spPr>
            <a:xfrm>
              <a:off x="3368040" y="4107180"/>
              <a:ext cx="68580" cy="274321"/>
            </a:xfrm>
            <a:custGeom>
              <a:avLst/>
              <a:gdLst/>
              <a:ahLst/>
              <a:cxnLst/>
              <a:rect l="0" t="0" r="0" b="0"/>
              <a:pathLst>
                <a:path w="68580" h="274321">
                  <a:moveTo>
                    <a:pt x="68579" y="0"/>
                  </a:moveTo>
                  <a:lnTo>
                    <a:pt x="62496" y="6930"/>
                  </a:lnTo>
                  <a:lnTo>
                    <a:pt x="45661" y="40614"/>
                  </a:lnTo>
                  <a:lnTo>
                    <a:pt x="32165" y="76531"/>
                  </a:lnTo>
                  <a:lnTo>
                    <a:pt x="21007" y="100004"/>
                  </a:lnTo>
                  <a:lnTo>
                    <a:pt x="14121" y="135590"/>
                  </a:lnTo>
                  <a:lnTo>
                    <a:pt x="8904" y="171375"/>
                  </a:lnTo>
                  <a:lnTo>
                    <a:pt x="2636" y="204972"/>
                  </a:lnTo>
                  <a:lnTo>
                    <a:pt x="347" y="239693"/>
                  </a:lnTo>
                  <a:lnTo>
                    <a:pt x="0" y="2743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20"/>
            <p:cNvSpPr/>
            <p:nvPr/>
          </p:nvSpPr>
          <p:spPr>
            <a:xfrm>
              <a:off x="3307080" y="4137659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0" y="0"/>
                  </a:moveTo>
                  <a:lnTo>
                    <a:pt x="0" y="33032"/>
                  </a:lnTo>
                  <a:lnTo>
                    <a:pt x="4045" y="44689"/>
                  </a:lnTo>
                  <a:lnTo>
                    <a:pt x="10546" y="51753"/>
                  </a:lnTo>
                  <a:lnTo>
                    <a:pt x="36790" y="71027"/>
                  </a:lnTo>
                  <a:lnTo>
                    <a:pt x="51164" y="74668"/>
                  </a:lnTo>
                  <a:lnTo>
                    <a:pt x="7620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21"/>
            <p:cNvSpPr/>
            <p:nvPr/>
          </p:nvSpPr>
          <p:spPr>
            <a:xfrm>
              <a:off x="3230981" y="3992880"/>
              <a:ext cx="38000" cy="259080"/>
            </a:xfrm>
            <a:custGeom>
              <a:avLst/>
              <a:gdLst/>
              <a:ahLst/>
              <a:cxnLst/>
              <a:rect l="0" t="0" r="0" b="0"/>
              <a:pathLst>
                <a:path w="38000" h="259080">
                  <a:moveTo>
                    <a:pt x="37999" y="0"/>
                  </a:moveTo>
                  <a:lnTo>
                    <a:pt x="33953" y="0"/>
                  </a:lnTo>
                  <a:lnTo>
                    <a:pt x="32762" y="846"/>
                  </a:lnTo>
                  <a:lnTo>
                    <a:pt x="31967" y="2257"/>
                  </a:lnTo>
                  <a:lnTo>
                    <a:pt x="30849" y="10546"/>
                  </a:lnTo>
                  <a:lnTo>
                    <a:pt x="26361" y="47396"/>
                  </a:lnTo>
                  <a:lnTo>
                    <a:pt x="22623" y="77377"/>
                  </a:lnTo>
                  <a:lnTo>
                    <a:pt x="16868" y="112776"/>
                  </a:lnTo>
                  <a:lnTo>
                    <a:pt x="11435" y="148524"/>
                  </a:lnTo>
                  <a:lnTo>
                    <a:pt x="7445" y="182114"/>
                  </a:lnTo>
                  <a:lnTo>
                    <a:pt x="1640" y="213208"/>
                  </a:lnTo>
                  <a:lnTo>
                    <a:pt x="0" y="245479"/>
                  </a:lnTo>
                  <a:lnTo>
                    <a:pt x="2202" y="251059"/>
                  </a:lnTo>
                  <a:lnTo>
                    <a:pt x="7519" y="25907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22"/>
            <p:cNvSpPr/>
            <p:nvPr/>
          </p:nvSpPr>
          <p:spPr>
            <a:xfrm>
              <a:off x="3135326" y="4023359"/>
              <a:ext cx="33826" cy="228008"/>
            </a:xfrm>
            <a:custGeom>
              <a:avLst/>
              <a:gdLst/>
              <a:ahLst/>
              <a:cxnLst/>
              <a:rect l="0" t="0" r="0" b="0"/>
              <a:pathLst>
                <a:path w="33826" h="228008">
                  <a:moveTo>
                    <a:pt x="19354" y="0"/>
                  </a:moveTo>
                  <a:lnTo>
                    <a:pt x="30705" y="0"/>
                  </a:lnTo>
                  <a:lnTo>
                    <a:pt x="32001" y="847"/>
                  </a:lnTo>
                  <a:lnTo>
                    <a:pt x="32866" y="2258"/>
                  </a:lnTo>
                  <a:lnTo>
                    <a:pt x="33825" y="6931"/>
                  </a:lnTo>
                  <a:lnTo>
                    <a:pt x="33679" y="40336"/>
                  </a:lnTo>
                  <a:lnTo>
                    <a:pt x="28549" y="77144"/>
                  </a:lnTo>
                  <a:lnTo>
                    <a:pt x="25183" y="106960"/>
                  </a:lnTo>
                  <a:lnTo>
                    <a:pt x="21081" y="137243"/>
                  </a:lnTo>
                  <a:lnTo>
                    <a:pt x="15649" y="173772"/>
                  </a:lnTo>
                  <a:lnTo>
                    <a:pt x="5517" y="210244"/>
                  </a:lnTo>
                  <a:lnTo>
                    <a:pt x="2479" y="218466"/>
                  </a:lnTo>
                  <a:lnTo>
                    <a:pt x="484" y="221845"/>
                  </a:lnTo>
                  <a:lnTo>
                    <a:pt x="0" y="224097"/>
                  </a:lnTo>
                  <a:lnTo>
                    <a:pt x="525" y="225598"/>
                  </a:lnTo>
                  <a:lnTo>
                    <a:pt x="3405" y="228007"/>
                  </a:lnTo>
                  <a:lnTo>
                    <a:pt x="3641" y="227359"/>
                  </a:lnTo>
                  <a:lnTo>
                    <a:pt x="4114" y="22098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23"/>
            <p:cNvSpPr/>
            <p:nvPr/>
          </p:nvSpPr>
          <p:spPr>
            <a:xfrm>
              <a:off x="2919258" y="4122512"/>
              <a:ext cx="166843" cy="121590"/>
            </a:xfrm>
            <a:custGeom>
              <a:avLst/>
              <a:gdLst/>
              <a:ahLst/>
              <a:cxnLst/>
              <a:rect l="0" t="0" r="0" b="0"/>
              <a:pathLst>
                <a:path w="166843" h="121590">
                  <a:moveTo>
                    <a:pt x="105882" y="7528"/>
                  </a:moveTo>
                  <a:lnTo>
                    <a:pt x="101837" y="3483"/>
                  </a:lnTo>
                  <a:lnTo>
                    <a:pt x="97593" y="1496"/>
                  </a:lnTo>
                  <a:lnTo>
                    <a:pt x="82958" y="0"/>
                  </a:lnTo>
                  <a:lnTo>
                    <a:pt x="76502" y="2206"/>
                  </a:lnTo>
                  <a:lnTo>
                    <a:pt x="42127" y="22010"/>
                  </a:lnTo>
                  <a:lnTo>
                    <a:pt x="17116" y="55387"/>
                  </a:lnTo>
                  <a:lnTo>
                    <a:pt x="5262" y="70909"/>
                  </a:lnTo>
                  <a:lnTo>
                    <a:pt x="399" y="89066"/>
                  </a:lnTo>
                  <a:lnTo>
                    <a:pt x="0" y="92367"/>
                  </a:lnTo>
                  <a:lnTo>
                    <a:pt x="1814" y="98291"/>
                  </a:lnTo>
                  <a:lnTo>
                    <a:pt x="3483" y="101057"/>
                  </a:lnTo>
                  <a:lnTo>
                    <a:pt x="5443" y="102901"/>
                  </a:lnTo>
                  <a:lnTo>
                    <a:pt x="9877" y="104949"/>
                  </a:lnTo>
                  <a:lnTo>
                    <a:pt x="17134" y="106102"/>
                  </a:lnTo>
                  <a:lnTo>
                    <a:pt x="37645" y="100408"/>
                  </a:lnTo>
                  <a:lnTo>
                    <a:pt x="68173" y="81405"/>
                  </a:lnTo>
                  <a:lnTo>
                    <a:pt x="102353" y="48234"/>
                  </a:lnTo>
                  <a:lnTo>
                    <a:pt x="118806" y="23292"/>
                  </a:lnTo>
                  <a:lnTo>
                    <a:pt x="119578" y="20577"/>
                  </a:lnTo>
                  <a:lnTo>
                    <a:pt x="120939" y="18767"/>
                  </a:lnTo>
                  <a:lnTo>
                    <a:pt x="127547" y="15624"/>
                  </a:lnTo>
                  <a:lnTo>
                    <a:pt x="127945" y="16312"/>
                  </a:lnTo>
                  <a:lnTo>
                    <a:pt x="128733" y="51942"/>
                  </a:lnTo>
                  <a:lnTo>
                    <a:pt x="128741" y="87857"/>
                  </a:lnTo>
                  <a:lnTo>
                    <a:pt x="130999" y="96287"/>
                  </a:lnTo>
                  <a:lnTo>
                    <a:pt x="133978" y="103703"/>
                  </a:lnTo>
                  <a:lnTo>
                    <a:pt x="136502" y="115705"/>
                  </a:lnTo>
                  <a:lnTo>
                    <a:pt x="138148" y="117746"/>
                  </a:lnTo>
                  <a:lnTo>
                    <a:pt x="142236" y="120013"/>
                  </a:lnTo>
                  <a:lnTo>
                    <a:pt x="154246" y="121589"/>
                  </a:lnTo>
                  <a:lnTo>
                    <a:pt x="159268" y="119464"/>
                  </a:lnTo>
                  <a:lnTo>
                    <a:pt x="166842" y="11420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24"/>
            <p:cNvSpPr/>
            <p:nvPr/>
          </p:nvSpPr>
          <p:spPr>
            <a:xfrm>
              <a:off x="2552700" y="4107180"/>
              <a:ext cx="320041" cy="129151"/>
            </a:xfrm>
            <a:custGeom>
              <a:avLst/>
              <a:gdLst/>
              <a:ahLst/>
              <a:cxnLst/>
              <a:rect l="0" t="0" r="0" b="0"/>
              <a:pathLst>
                <a:path w="320041" h="129151">
                  <a:moveTo>
                    <a:pt x="0" y="7620"/>
                  </a:moveTo>
                  <a:lnTo>
                    <a:pt x="35824" y="7620"/>
                  </a:lnTo>
                  <a:lnTo>
                    <a:pt x="69283" y="7620"/>
                  </a:lnTo>
                  <a:lnTo>
                    <a:pt x="106772" y="7620"/>
                  </a:lnTo>
                  <a:lnTo>
                    <a:pt x="144791" y="7620"/>
                  </a:lnTo>
                  <a:lnTo>
                    <a:pt x="168332" y="6773"/>
                  </a:lnTo>
                  <a:lnTo>
                    <a:pt x="187574" y="706"/>
                  </a:lnTo>
                  <a:lnTo>
                    <a:pt x="197658" y="27"/>
                  </a:lnTo>
                  <a:lnTo>
                    <a:pt x="192792" y="6089"/>
                  </a:lnTo>
                  <a:lnTo>
                    <a:pt x="191518" y="10608"/>
                  </a:lnTo>
                  <a:lnTo>
                    <a:pt x="189854" y="25645"/>
                  </a:lnTo>
                  <a:lnTo>
                    <a:pt x="185322" y="35726"/>
                  </a:lnTo>
                  <a:lnTo>
                    <a:pt x="182975" y="73765"/>
                  </a:lnTo>
                  <a:lnTo>
                    <a:pt x="182883" y="107155"/>
                  </a:lnTo>
                  <a:lnTo>
                    <a:pt x="182882" y="112076"/>
                  </a:lnTo>
                  <a:lnTo>
                    <a:pt x="183728" y="115357"/>
                  </a:lnTo>
                  <a:lnTo>
                    <a:pt x="185139" y="117545"/>
                  </a:lnTo>
                  <a:lnTo>
                    <a:pt x="193486" y="125101"/>
                  </a:lnTo>
                  <a:lnTo>
                    <a:pt x="200576" y="127567"/>
                  </a:lnTo>
                  <a:lnTo>
                    <a:pt x="218925" y="129150"/>
                  </a:lnTo>
                  <a:lnTo>
                    <a:pt x="226557" y="127109"/>
                  </a:lnTo>
                  <a:lnTo>
                    <a:pt x="263427" y="111617"/>
                  </a:lnTo>
                  <a:lnTo>
                    <a:pt x="271736" y="104359"/>
                  </a:lnTo>
                  <a:lnTo>
                    <a:pt x="295364" y="73738"/>
                  </a:lnTo>
                  <a:lnTo>
                    <a:pt x="310002" y="38552"/>
                  </a:lnTo>
                  <a:lnTo>
                    <a:pt x="312192" y="28987"/>
                  </a:lnTo>
                  <a:lnTo>
                    <a:pt x="318239" y="15948"/>
                  </a:lnTo>
                  <a:lnTo>
                    <a:pt x="32004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25"/>
            <p:cNvSpPr/>
            <p:nvPr/>
          </p:nvSpPr>
          <p:spPr>
            <a:xfrm>
              <a:off x="2575559" y="3962400"/>
              <a:ext cx="53342" cy="251460"/>
            </a:xfrm>
            <a:custGeom>
              <a:avLst/>
              <a:gdLst/>
              <a:ahLst/>
              <a:cxnLst/>
              <a:rect l="0" t="0" r="0" b="0"/>
              <a:pathLst>
                <a:path w="53342" h="251460">
                  <a:moveTo>
                    <a:pt x="53341" y="0"/>
                  </a:moveTo>
                  <a:lnTo>
                    <a:pt x="53341" y="4045"/>
                  </a:lnTo>
                  <a:lnTo>
                    <a:pt x="45580" y="39489"/>
                  </a:lnTo>
                  <a:lnTo>
                    <a:pt x="37571" y="71112"/>
                  </a:lnTo>
                  <a:lnTo>
                    <a:pt x="30323" y="99810"/>
                  </a:lnTo>
                  <a:lnTo>
                    <a:pt x="22814" y="132020"/>
                  </a:lnTo>
                  <a:lnTo>
                    <a:pt x="15227" y="166116"/>
                  </a:lnTo>
                  <a:lnTo>
                    <a:pt x="5078" y="203934"/>
                  </a:lnTo>
                  <a:lnTo>
                    <a:pt x="298" y="239893"/>
                  </a:lnTo>
                  <a:lnTo>
                    <a:pt x="0" y="25145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26"/>
            <p:cNvSpPr/>
            <p:nvPr/>
          </p:nvSpPr>
          <p:spPr>
            <a:xfrm>
              <a:off x="2179320" y="4077215"/>
              <a:ext cx="304800" cy="136645"/>
            </a:xfrm>
            <a:custGeom>
              <a:avLst/>
              <a:gdLst/>
              <a:ahLst/>
              <a:cxnLst/>
              <a:rect l="0" t="0" r="0" b="0"/>
              <a:pathLst>
                <a:path w="304800" h="136645">
                  <a:moveTo>
                    <a:pt x="0" y="52825"/>
                  </a:moveTo>
                  <a:lnTo>
                    <a:pt x="0" y="56870"/>
                  </a:lnTo>
                  <a:lnTo>
                    <a:pt x="2257" y="61113"/>
                  </a:lnTo>
                  <a:lnTo>
                    <a:pt x="4045" y="63430"/>
                  </a:lnTo>
                  <a:lnTo>
                    <a:pt x="10546" y="66005"/>
                  </a:lnTo>
                  <a:lnTo>
                    <a:pt x="48374" y="67984"/>
                  </a:lnTo>
                  <a:lnTo>
                    <a:pt x="63533" y="67194"/>
                  </a:lnTo>
                  <a:lnTo>
                    <a:pt x="100096" y="54197"/>
                  </a:lnTo>
                  <a:lnTo>
                    <a:pt x="106011" y="48919"/>
                  </a:lnTo>
                  <a:lnTo>
                    <a:pt x="110616" y="41775"/>
                  </a:lnTo>
                  <a:lnTo>
                    <a:pt x="113208" y="32993"/>
                  </a:lnTo>
                  <a:lnTo>
                    <a:pt x="114156" y="19869"/>
                  </a:lnTo>
                  <a:lnTo>
                    <a:pt x="111978" y="14753"/>
                  </a:lnTo>
                  <a:lnTo>
                    <a:pt x="110212" y="12203"/>
                  </a:lnTo>
                  <a:lnTo>
                    <a:pt x="105992" y="9371"/>
                  </a:lnTo>
                  <a:lnTo>
                    <a:pt x="103681" y="8615"/>
                  </a:lnTo>
                  <a:lnTo>
                    <a:pt x="101294" y="8958"/>
                  </a:lnTo>
                  <a:lnTo>
                    <a:pt x="93042" y="12640"/>
                  </a:lnTo>
                  <a:lnTo>
                    <a:pt x="84814" y="13798"/>
                  </a:lnTo>
                  <a:lnTo>
                    <a:pt x="75513" y="18828"/>
                  </a:lnTo>
                  <a:lnTo>
                    <a:pt x="59789" y="31810"/>
                  </a:lnTo>
                  <a:lnTo>
                    <a:pt x="43300" y="58289"/>
                  </a:lnTo>
                  <a:lnTo>
                    <a:pt x="31995" y="90934"/>
                  </a:lnTo>
                  <a:lnTo>
                    <a:pt x="30929" y="104380"/>
                  </a:lnTo>
                  <a:lnTo>
                    <a:pt x="32472" y="108362"/>
                  </a:lnTo>
                  <a:lnTo>
                    <a:pt x="47686" y="123565"/>
                  </a:lnTo>
                  <a:lnTo>
                    <a:pt x="53084" y="126598"/>
                  </a:lnTo>
                  <a:lnTo>
                    <a:pt x="63142" y="128306"/>
                  </a:lnTo>
                  <a:lnTo>
                    <a:pt x="91884" y="128083"/>
                  </a:lnTo>
                  <a:lnTo>
                    <a:pt x="107752" y="122913"/>
                  </a:lnTo>
                  <a:lnTo>
                    <a:pt x="145045" y="103584"/>
                  </a:lnTo>
                  <a:lnTo>
                    <a:pt x="171880" y="78081"/>
                  </a:lnTo>
                  <a:lnTo>
                    <a:pt x="187039" y="50896"/>
                  </a:lnTo>
                  <a:lnTo>
                    <a:pt x="190044" y="39505"/>
                  </a:lnTo>
                  <a:lnTo>
                    <a:pt x="190196" y="39712"/>
                  </a:lnTo>
                  <a:lnTo>
                    <a:pt x="190488" y="55547"/>
                  </a:lnTo>
                  <a:lnTo>
                    <a:pt x="179148" y="89581"/>
                  </a:lnTo>
                  <a:lnTo>
                    <a:pt x="175601" y="114925"/>
                  </a:lnTo>
                  <a:lnTo>
                    <a:pt x="175262" y="136188"/>
                  </a:lnTo>
                  <a:lnTo>
                    <a:pt x="176106" y="110145"/>
                  </a:lnTo>
                  <a:lnTo>
                    <a:pt x="190698" y="73362"/>
                  </a:lnTo>
                  <a:lnTo>
                    <a:pt x="208015" y="35792"/>
                  </a:lnTo>
                  <a:lnTo>
                    <a:pt x="222464" y="14841"/>
                  </a:lnTo>
                  <a:lnTo>
                    <a:pt x="234872" y="5352"/>
                  </a:lnTo>
                  <a:lnTo>
                    <a:pt x="249273" y="1223"/>
                  </a:lnTo>
                  <a:lnTo>
                    <a:pt x="260219" y="0"/>
                  </a:lnTo>
                  <a:lnTo>
                    <a:pt x="266077" y="1971"/>
                  </a:lnTo>
                  <a:lnTo>
                    <a:pt x="268825" y="3682"/>
                  </a:lnTo>
                  <a:lnTo>
                    <a:pt x="284443" y="23971"/>
                  </a:lnTo>
                  <a:lnTo>
                    <a:pt x="287286" y="34074"/>
                  </a:lnTo>
                  <a:lnTo>
                    <a:pt x="291143" y="51784"/>
                  </a:lnTo>
                  <a:lnTo>
                    <a:pt x="295391" y="70014"/>
                  </a:lnTo>
                  <a:lnTo>
                    <a:pt x="297023" y="105667"/>
                  </a:lnTo>
                  <a:lnTo>
                    <a:pt x="297170" y="131089"/>
                  </a:lnTo>
                  <a:lnTo>
                    <a:pt x="298020" y="132941"/>
                  </a:lnTo>
                  <a:lnTo>
                    <a:pt x="299433" y="134176"/>
                  </a:lnTo>
                  <a:lnTo>
                    <a:pt x="304799" y="13664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27"/>
            <p:cNvSpPr/>
            <p:nvPr/>
          </p:nvSpPr>
          <p:spPr>
            <a:xfrm>
              <a:off x="2068249" y="4069080"/>
              <a:ext cx="80592" cy="144637"/>
            </a:xfrm>
            <a:custGeom>
              <a:avLst/>
              <a:gdLst/>
              <a:ahLst/>
              <a:cxnLst/>
              <a:rect l="0" t="0" r="0" b="0"/>
              <a:pathLst>
                <a:path w="80592" h="144637">
                  <a:moveTo>
                    <a:pt x="4391" y="15239"/>
                  </a:moveTo>
                  <a:lnTo>
                    <a:pt x="4391" y="19285"/>
                  </a:lnTo>
                  <a:lnTo>
                    <a:pt x="2133" y="23529"/>
                  </a:lnTo>
                  <a:lnTo>
                    <a:pt x="345" y="25846"/>
                  </a:lnTo>
                  <a:lnTo>
                    <a:pt x="0" y="29084"/>
                  </a:lnTo>
                  <a:lnTo>
                    <a:pt x="6317" y="63433"/>
                  </a:lnTo>
                  <a:lnTo>
                    <a:pt x="13768" y="98608"/>
                  </a:lnTo>
                  <a:lnTo>
                    <a:pt x="17894" y="114166"/>
                  </a:lnTo>
                  <a:lnTo>
                    <a:pt x="19705" y="123554"/>
                  </a:lnTo>
                  <a:lnTo>
                    <a:pt x="27323" y="141090"/>
                  </a:lnTo>
                  <a:lnTo>
                    <a:pt x="28992" y="142320"/>
                  </a:lnTo>
                  <a:lnTo>
                    <a:pt x="34526" y="144636"/>
                  </a:lnTo>
                  <a:lnTo>
                    <a:pt x="35649" y="133431"/>
                  </a:lnTo>
                  <a:lnTo>
                    <a:pt x="40087" y="123167"/>
                  </a:lnTo>
                  <a:lnTo>
                    <a:pt x="48363" y="88497"/>
                  </a:lnTo>
                  <a:lnTo>
                    <a:pt x="60375" y="52952"/>
                  </a:lnTo>
                  <a:lnTo>
                    <a:pt x="71475" y="15676"/>
                  </a:lnTo>
                  <a:lnTo>
                    <a:pt x="74563" y="8942"/>
                  </a:lnTo>
                  <a:lnTo>
                    <a:pt x="80591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28"/>
            <p:cNvSpPr/>
            <p:nvPr/>
          </p:nvSpPr>
          <p:spPr>
            <a:xfrm>
              <a:off x="1875611" y="4061906"/>
              <a:ext cx="126908" cy="166728"/>
            </a:xfrm>
            <a:custGeom>
              <a:avLst/>
              <a:gdLst/>
              <a:ahLst/>
              <a:cxnLst/>
              <a:rect l="0" t="0" r="0" b="0"/>
              <a:pathLst>
                <a:path w="126908" h="166728">
                  <a:moveTo>
                    <a:pt x="37009" y="68134"/>
                  </a:moveTo>
                  <a:lnTo>
                    <a:pt x="72735" y="67287"/>
                  </a:lnTo>
                  <a:lnTo>
                    <a:pt x="106729" y="54267"/>
                  </a:lnTo>
                  <a:lnTo>
                    <a:pt x="112587" y="48988"/>
                  </a:lnTo>
                  <a:lnTo>
                    <a:pt x="124980" y="33063"/>
                  </a:lnTo>
                  <a:lnTo>
                    <a:pt x="126907" y="27711"/>
                  </a:lnTo>
                  <a:lnTo>
                    <a:pt x="126574" y="25098"/>
                  </a:lnTo>
                  <a:lnTo>
                    <a:pt x="123946" y="19938"/>
                  </a:lnTo>
                  <a:lnTo>
                    <a:pt x="110496" y="4639"/>
                  </a:lnTo>
                  <a:lnTo>
                    <a:pt x="103254" y="1814"/>
                  </a:lnTo>
                  <a:lnTo>
                    <a:pt x="84807" y="0"/>
                  </a:lnTo>
                  <a:lnTo>
                    <a:pt x="69892" y="3731"/>
                  </a:lnTo>
                  <a:lnTo>
                    <a:pt x="34461" y="27730"/>
                  </a:lnTo>
                  <a:lnTo>
                    <a:pt x="24305" y="36347"/>
                  </a:lnTo>
                  <a:lnTo>
                    <a:pt x="4434" y="72263"/>
                  </a:lnTo>
                  <a:lnTo>
                    <a:pt x="0" y="98583"/>
                  </a:lnTo>
                  <a:lnTo>
                    <a:pt x="78" y="116478"/>
                  </a:lnTo>
                  <a:lnTo>
                    <a:pt x="5088" y="135798"/>
                  </a:lnTo>
                  <a:lnTo>
                    <a:pt x="9557" y="144209"/>
                  </a:lnTo>
                  <a:lnTo>
                    <a:pt x="20878" y="153704"/>
                  </a:lnTo>
                  <a:lnTo>
                    <a:pt x="39874" y="163651"/>
                  </a:lnTo>
                  <a:lnTo>
                    <a:pt x="64991" y="166727"/>
                  </a:lnTo>
                  <a:lnTo>
                    <a:pt x="72870" y="164728"/>
                  </a:lnTo>
                  <a:lnTo>
                    <a:pt x="82729" y="15957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29"/>
            <p:cNvSpPr/>
            <p:nvPr/>
          </p:nvSpPr>
          <p:spPr>
            <a:xfrm>
              <a:off x="1584959" y="4152902"/>
              <a:ext cx="228601" cy="7618"/>
            </a:xfrm>
            <a:custGeom>
              <a:avLst/>
              <a:gdLst/>
              <a:ahLst/>
              <a:cxnLst/>
              <a:rect l="0" t="0" r="0" b="0"/>
              <a:pathLst>
                <a:path w="228601" h="7618">
                  <a:moveTo>
                    <a:pt x="0" y="7617"/>
                  </a:moveTo>
                  <a:lnTo>
                    <a:pt x="34897" y="6771"/>
                  </a:lnTo>
                  <a:lnTo>
                    <a:pt x="69162" y="1057"/>
                  </a:lnTo>
                  <a:lnTo>
                    <a:pt x="106757" y="137"/>
                  </a:lnTo>
                  <a:lnTo>
                    <a:pt x="143944" y="16"/>
                  </a:lnTo>
                  <a:lnTo>
                    <a:pt x="176321" y="0"/>
                  </a:lnTo>
                  <a:lnTo>
                    <a:pt x="199867" y="845"/>
                  </a:lnTo>
                  <a:lnTo>
                    <a:pt x="228600" y="761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30"/>
            <p:cNvSpPr/>
            <p:nvPr/>
          </p:nvSpPr>
          <p:spPr>
            <a:xfrm>
              <a:off x="757915" y="3676851"/>
              <a:ext cx="689886" cy="750366"/>
            </a:xfrm>
            <a:custGeom>
              <a:avLst/>
              <a:gdLst/>
              <a:ahLst/>
              <a:cxnLst/>
              <a:rect l="0" t="0" r="0" b="0"/>
              <a:pathLst>
                <a:path w="689886" h="750366">
                  <a:moveTo>
                    <a:pt x="689885" y="49329"/>
                  </a:moveTo>
                  <a:lnTo>
                    <a:pt x="657321" y="49329"/>
                  </a:lnTo>
                  <a:lnTo>
                    <a:pt x="622430" y="48482"/>
                  </a:lnTo>
                  <a:lnTo>
                    <a:pt x="592945" y="44092"/>
                  </a:lnTo>
                  <a:lnTo>
                    <a:pt x="561914" y="42415"/>
                  </a:lnTo>
                  <a:lnTo>
                    <a:pt x="526284" y="41071"/>
                  </a:lnTo>
                  <a:lnTo>
                    <a:pt x="488916" y="36534"/>
                  </a:lnTo>
                  <a:lnTo>
                    <a:pt x="463688" y="35175"/>
                  </a:lnTo>
                  <a:lnTo>
                    <a:pt x="436106" y="32314"/>
                  </a:lnTo>
                  <a:lnTo>
                    <a:pt x="407761" y="29066"/>
                  </a:lnTo>
                  <a:lnTo>
                    <a:pt x="381052" y="27623"/>
                  </a:lnTo>
                  <a:lnTo>
                    <a:pt x="355070" y="24724"/>
                  </a:lnTo>
                  <a:lnTo>
                    <a:pt x="318900" y="18331"/>
                  </a:lnTo>
                  <a:lnTo>
                    <a:pt x="288992" y="11075"/>
                  </a:lnTo>
                  <a:lnTo>
                    <a:pt x="252085" y="5083"/>
                  </a:lnTo>
                  <a:lnTo>
                    <a:pt x="222252" y="0"/>
                  </a:lnTo>
                  <a:lnTo>
                    <a:pt x="187914" y="2018"/>
                  </a:lnTo>
                  <a:lnTo>
                    <a:pt x="156672" y="5552"/>
                  </a:lnTo>
                  <a:lnTo>
                    <a:pt x="133680" y="14062"/>
                  </a:lnTo>
                  <a:lnTo>
                    <a:pt x="100769" y="37002"/>
                  </a:lnTo>
                  <a:lnTo>
                    <a:pt x="74453" y="59280"/>
                  </a:lnTo>
                  <a:lnTo>
                    <a:pt x="47500" y="96202"/>
                  </a:lnTo>
                  <a:lnTo>
                    <a:pt x="29249" y="131620"/>
                  </a:lnTo>
                  <a:lnTo>
                    <a:pt x="17240" y="167372"/>
                  </a:lnTo>
                  <a:lnTo>
                    <a:pt x="9299" y="197005"/>
                  </a:lnTo>
                  <a:lnTo>
                    <a:pt x="4268" y="231275"/>
                  </a:lnTo>
                  <a:lnTo>
                    <a:pt x="0" y="254792"/>
                  </a:lnTo>
                  <a:lnTo>
                    <a:pt x="3027" y="285494"/>
                  </a:lnTo>
                  <a:lnTo>
                    <a:pt x="5308" y="300764"/>
                  </a:lnTo>
                  <a:lnTo>
                    <a:pt x="21189" y="334840"/>
                  </a:lnTo>
                  <a:lnTo>
                    <a:pt x="44058" y="361607"/>
                  </a:lnTo>
                  <a:lnTo>
                    <a:pt x="73035" y="381821"/>
                  </a:lnTo>
                  <a:lnTo>
                    <a:pt x="103218" y="398263"/>
                  </a:lnTo>
                  <a:lnTo>
                    <a:pt x="139722" y="411733"/>
                  </a:lnTo>
                  <a:lnTo>
                    <a:pt x="169486" y="419081"/>
                  </a:lnTo>
                  <a:lnTo>
                    <a:pt x="199754" y="422480"/>
                  </a:lnTo>
                  <a:lnTo>
                    <a:pt x="230171" y="428473"/>
                  </a:lnTo>
                  <a:lnTo>
                    <a:pt x="260632" y="434765"/>
                  </a:lnTo>
                  <a:lnTo>
                    <a:pt x="291107" y="437005"/>
                  </a:lnTo>
                  <a:lnTo>
                    <a:pt x="321585" y="437669"/>
                  </a:lnTo>
                  <a:lnTo>
                    <a:pt x="351218" y="437866"/>
                  </a:lnTo>
                  <a:lnTo>
                    <a:pt x="384416" y="437932"/>
                  </a:lnTo>
                  <a:lnTo>
                    <a:pt x="419478" y="437945"/>
                  </a:lnTo>
                  <a:lnTo>
                    <a:pt x="457023" y="437948"/>
                  </a:lnTo>
                  <a:lnTo>
                    <a:pt x="493587" y="438795"/>
                  </a:lnTo>
                  <a:lnTo>
                    <a:pt x="530104" y="444509"/>
                  </a:lnTo>
                  <a:lnTo>
                    <a:pt x="561965" y="447687"/>
                  </a:lnTo>
                  <a:lnTo>
                    <a:pt x="575458" y="452437"/>
                  </a:lnTo>
                  <a:lnTo>
                    <a:pt x="612100" y="478312"/>
                  </a:lnTo>
                  <a:lnTo>
                    <a:pt x="635148" y="497849"/>
                  </a:lnTo>
                  <a:lnTo>
                    <a:pt x="645538" y="512047"/>
                  </a:lnTo>
                  <a:lnTo>
                    <a:pt x="656656" y="547194"/>
                  </a:lnTo>
                  <a:lnTo>
                    <a:pt x="659297" y="581249"/>
                  </a:lnTo>
                  <a:lnTo>
                    <a:pt x="658552" y="610574"/>
                  </a:lnTo>
                  <a:lnTo>
                    <a:pt x="648798" y="633850"/>
                  </a:lnTo>
                  <a:lnTo>
                    <a:pt x="641708" y="641574"/>
                  </a:lnTo>
                  <a:lnTo>
                    <a:pt x="608461" y="665390"/>
                  </a:lnTo>
                  <a:lnTo>
                    <a:pt x="578112" y="690565"/>
                  </a:lnTo>
                  <a:lnTo>
                    <a:pt x="541083" y="707067"/>
                  </a:lnTo>
                  <a:lnTo>
                    <a:pt x="503077" y="722418"/>
                  </a:lnTo>
                  <a:lnTo>
                    <a:pt x="475749" y="731739"/>
                  </a:lnTo>
                  <a:lnTo>
                    <a:pt x="438322" y="738727"/>
                  </a:lnTo>
                  <a:lnTo>
                    <a:pt x="400311" y="748250"/>
                  </a:lnTo>
                  <a:lnTo>
                    <a:pt x="362223" y="750090"/>
                  </a:lnTo>
                  <a:lnTo>
                    <a:pt x="324124" y="750332"/>
                  </a:lnTo>
                  <a:lnTo>
                    <a:pt x="289010" y="750365"/>
                  </a:lnTo>
                  <a:lnTo>
                    <a:pt x="253877" y="743455"/>
                  </a:lnTo>
                  <a:lnTo>
                    <a:pt x="228390" y="742750"/>
                  </a:lnTo>
                  <a:lnTo>
                    <a:pt x="230211" y="742749"/>
                  </a:lnTo>
                  <a:lnTo>
                    <a:pt x="240648" y="736718"/>
                  </a:lnTo>
                  <a:lnTo>
                    <a:pt x="243073" y="736188"/>
                  </a:lnTo>
                  <a:lnTo>
                    <a:pt x="245537" y="736681"/>
                  </a:lnTo>
                  <a:lnTo>
                    <a:pt x="253896" y="740575"/>
                  </a:lnTo>
                  <a:lnTo>
                    <a:pt x="288483" y="742621"/>
                  </a:lnTo>
                  <a:lnTo>
                    <a:pt x="325929" y="744995"/>
                  </a:lnTo>
                  <a:lnTo>
                    <a:pt x="362462" y="749661"/>
                  </a:lnTo>
                  <a:lnTo>
                    <a:pt x="400356" y="750275"/>
                  </a:lnTo>
                  <a:lnTo>
                    <a:pt x="429964" y="749503"/>
                  </a:lnTo>
                  <a:lnTo>
                    <a:pt x="466390" y="743805"/>
                  </a:lnTo>
                  <a:lnTo>
                    <a:pt x="500642" y="742888"/>
                  </a:lnTo>
                  <a:lnTo>
                    <a:pt x="522617" y="740532"/>
                  </a:lnTo>
                  <a:lnTo>
                    <a:pt x="559708" y="729572"/>
                  </a:lnTo>
                  <a:lnTo>
                    <a:pt x="575396" y="725862"/>
                  </a:lnTo>
                  <a:lnTo>
                    <a:pt x="611133" y="709632"/>
                  </a:lnTo>
                  <a:lnTo>
                    <a:pt x="638943" y="691096"/>
                  </a:lnTo>
                  <a:lnTo>
                    <a:pt x="647604" y="679090"/>
                  </a:lnTo>
                  <a:lnTo>
                    <a:pt x="653216" y="667019"/>
                  </a:lnTo>
                  <a:lnTo>
                    <a:pt x="662227" y="652436"/>
                  </a:lnTo>
                  <a:lnTo>
                    <a:pt x="665603" y="642235"/>
                  </a:lnTo>
                  <a:lnTo>
                    <a:pt x="667008" y="606072"/>
                  </a:lnTo>
                  <a:lnTo>
                    <a:pt x="667024" y="569561"/>
                  </a:lnTo>
                  <a:lnTo>
                    <a:pt x="667025" y="549830"/>
                  </a:lnTo>
                  <a:lnTo>
                    <a:pt x="659264" y="525021"/>
                  </a:lnTo>
                  <a:lnTo>
                    <a:pt x="645622" y="503894"/>
                  </a:lnTo>
                  <a:lnTo>
                    <a:pt x="610344" y="473415"/>
                  </a:lnTo>
                  <a:lnTo>
                    <a:pt x="596514" y="463227"/>
                  </a:lnTo>
                  <a:lnTo>
                    <a:pt x="581569" y="447301"/>
                  </a:lnTo>
                  <a:lnTo>
                    <a:pt x="558516" y="435751"/>
                  </a:lnTo>
                  <a:lnTo>
                    <a:pt x="524261" y="422753"/>
                  </a:lnTo>
                  <a:lnTo>
                    <a:pt x="507602" y="417360"/>
                  </a:lnTo>
                  <a:lnTo>
                    <a:pt x="475600" y="410151"/>
                  </a:lnTo>
                  <a:lnTo>
                    <a:pt x="438303" y="407822"/>
                  </a:lnTo>
                  <a:lnTo>
                    <a:pt x="406340" y="409773"/>
                  </a:lnTo>
                  <a:lnTo>
                    <a:pt x="374870" y="415235"/>
                  </a:lnTo>
                  <a:lnTo>
                    <a:pt x="339023" y="421557"/>
                  </a:lnTo>
                  <a:lnTo>
                    <a:pt x="307251" y="430846"/>
                  </a:lnTo>
                  <a:lnTo>
                    <a:pt x="285540" y="435844"/>
                  </a:lnTo>
                  <a:lnTo>
                    <a:pt x="265279" y="439583"/>
                  </a:lnTo>
                  <a:lnTo>
                    <a:pt x="246293" y="443795"/>
                  </a:lnTo>
                  <a:lnTo>
                    <a:pt x="209610" y="445335"/>
                  </a:lnTo>
                  <a:lnTo>
                    <a:pt x="187748" y="444652"/>
                  </a:lnTo>
                  <a:lnTo>
                    <a:pt x="154236" y="437802"/>
                  </a:lnTo>
                  <a:lnTo>
                    <a:pt x="118402" y="428583"/>
                  </a:lnTo>
                  <a:lnTo>
                    <a:pt x="105407" y="422191"/>
                  </a:lnTo>
                  <a:lnTo>
                    <a:pt x="70762" y="394608"/>
                  </a:lnTo>
                  <a:lnTo>
                    <a:pt x="44807" y="356755"/>
                  </a:lnTo>
                  <a:lnTo>
                    <a:pt x="30338" y="329360"/>
                  </a:lnTo>
                  <a:lnTo>
                    <a:pt x="27950" y="318662"/>
                  </a:lnTo>
                  <a:lnTo>
                    <a:pt x="27003" y="285405"/>
                  </a:lnTo>
                  <a:lnTo>
                    <a:pt x="27799" y="260130"/>
                  </a:lnTo>
                  <a:lnTo>
                    <a:pt x="36352" y="226845"/>
                  </a:lnTo>
                  <a:lnTo>
                    <a:pt x="52449" y="189774"/>
                  </a:lnTo>
                  <a:lnTo>
                    <a:pt x="59729" y="181458"/>
                  </a:lnTo>
                  <a:lnTo>
                    <a:pt x="67762" y="174093"/>
                  </a:lnTo>
                  <a:lnTo>
                    <a:pt x="93797" y="140638"/>
                  </a:lnTo>
                  <a:lnTo>
                    <a:pt x="100684" y="131397"/>
                  </a:lnTo>
                  <a:lnTo>
                    <a:pt x="133778" y="104452"/>
                  </a:lnTo>
                  <a:lnTo>
                    <a:pt x="166376" y="81554"/>
                  </a:lnTo>
                  <a:lnTo>
                    <a:pt x="202504" y="66492"/>
                  </a:lnTo>
                  <a:lnTo>
                    <a:pt x="240344" y="47878"/>
                  </a:lnTo>
                  <a:lnTo>
                    <a:pt x="271639" y="42080"/>
                  </a:lnTo>
                  <a:lnTo>
                    <a:pt x="307297" y="33660"/>
                  </a:lnTo>
                  <a:lnTo>
                    <a:pt x="343096" y="27889"/>
                  </a:lnTo>
                  <a:lnTo>
                    <a:pt x="372738" y="26889"/>
                  </a:lnTo>
                  <a:lnTo>
                    <a:pt x="402969" y="26593"/>
                  </a:lnTo>
                  <a:lnTo>
                    <a:pt x="433376" y="30550"/>
                  </a:lnTo>
                  <a:lnTo>
                    <a:pt x="463834" y="33040"/>
                  </a:lnTo>
                  <a:lnTo>
                    <a:pt x="499230" y="39965"/>
                  </a:lnTo>
                  <a:lnTo>
                    <a:pt x="535698" y="47228"/>
                  </a:lnTo>
                  <a:lnTo>
                    <a:pt x="552777" y="50088"/>
                  </a:lnTo>
                  <a:lnTo>
                    <a:pt x="586821" y="63464"/>
                  </a:lnTo>
                  <a:lnTo>
                    <a:pt x="623211" y="81969"/>
                  </a:lnTo>
                  <a:lnTo>
                    <a:pt x="640214" y="91173"/>
                  </a:lnTo>
                  <a:lnTo>
                    <a:pt x="647489" y="94173"/>
                  </a:lnTo>
                  <a:lnTo>
                    <a:pt x="666558" y="109862"/>
                  </a:lnTo>
                  <a:lnTo>
                    <a:pt x="637537" y="110285"/>
                  </a:lnTo>
                  <a:lnTo>
                    <a:pt x="604423" y="99682"/>
                  </a:lnTo>
                  <a:lnTo>
                    <a:pt x="567748" y="93401"/>
                  </a:lnTo>
                  <a:lnTo>
                    <a:pt x="533397" y="84563"/>
                  </a:lnTo>
                  <a:lnTo>
                    <a:pt x="499235" y="74664"/>
                  </a:lnTo>
                  <a:lnTo>
                    <a:pt x="469801" y="67936"/>
                  </a:lnTo>
                  <a:lnTo>
                    <a:pt x="436338" y="64720"/>
                  </a:lnTo>
                  <a:lnTo>
                    <a:pt x="407891" y="58781"/>
                  </a:lnTo>
                  <a:lnTo>
                    <a:pt x="375097" y="52505"/>
                  </a:lnTo>
                  <a:lnTo>
                    <a:pt x="346847" y="50270"/>
                  </a:lnTo>
                  <a:lnTo>
                    <a:pt x="313265" y="50454"/>
                  </a:lnTo>
                  <a:lnTo>
                    <a:pt x="281490" y="55494"/>
                  </a:lnTo>
                  <a:lnTo>
                    <a:pt x="250626" y="62350"/>
                  </a:lnTo>
                  <a:lnTo>
                    <a:pt x="220032" y="69744"/>
                  </a:lnTo>
                  <a:lnTo>
                    <a:pt x="190365" y="78143"/>
                  </a:lnTo>
                  <a:lnTo>
                    <a:pt x="157156" y="95723"/>
                  </a:lnTo>
                  <a:lnTo>
                    <a:pt x="119320" y="120537"/>
                  </a:lnTo>
                  <a:lnTo>
                    <a:pt x="86857" y="149905"/>
                  </a:lnTo>
                  <a:lnTo>
                    <a:pt x="60213" y="184431"/>
                  </a:lnTo>
                  <a:lnTo>
                    <a:pt x="47815" y="210447"/>
                  </a:lnTo>
                  <a:lnTo>
                    <a:pt x="43297" y="234809"/>
                  </a:lnTo>
                  <a:lnTo>
                    <a:pt x="43361" y="254992"/>
                  </a:lnTo>
                  <a:lnTo>
                    <a:pt x="55211" y="287859"/>
                  </a:lnTo>
                  <a:lnTo>
                    <a:pt x="60110" y="298147"/>
                  </a:lnTo>
                  <a:lnTo>
                    <a:pt x="69624" y="306105"/>
                  </a:lnTo>
                  <a:lnTo>
                    <a:pt x="103748" y="326042"/>
                  </a:lnTo>
                  <a:lnTo>
                    <a:pt x="136001" y="340616"/>
                  </a:lnTo>
                  <a:lnTo>
                    <a:pt x="164809" y="352383"/>
                  </a:lnTo>
                  <a:lnTo>
                    <a:pt x="194793" y="361231"/>
                  </a:lnTo>
                  <a:lnTo>
                    <a:pt x="225126" y="369215"/>
                  </a:lnTo>
                  <a:lnTo>
                    <a:pt x="257821" y="376943"/>
                  </a:lnTo>
                  <a:lnTo>
                    <a:pt x="292061" y="386853"/>
                  </a:lnTo>
                  <a:lnTo>
                    <a:pt x="325913" y="398256"/>
                  </a:lnTo>
                  <a:lnTo>
                    <a:pt x="360497" y="406996"/>
                  </a:lnTo>
                  <a:lnTo>
                    <a:pt x="392192" y="414949"/>
                  </a:lnTo>
                  <a:lnTo>
                    <a:pt x="425291" y="422667"/>
                  </a:lnTo>
                  <a:lnTo>
                    <a:pt x="459651" y="430316"/>
                  </a:lnTo>
                  <a:lnTo>
                    <a:pt x="497557" y="440486"/>
                  </a:lnTo>
                  <a:lnTo>
                    <a:pt x="534740" y="456732"/>
                  </a:lnTo>
                  <a:lnTo>
                    <a:pt x="567422" y="473989"/>
                  </a:lnTo>
                  <a:lnTo>
                    <a:pt x="588406" y="485316"/>
                  </a:lnTo>
                  <a:lnTo>
                    <a:pt x="621143" y="509285"/>
                  </a:lnTo>
                  <a:lnTo>
                    <a:pt x="641373" y="529432"/>
                  </a:lnTo>
                  <a:lnTo>
                    <a:pt x="653773" y="553762"/>
                  </a:lnTo>
                  <a:lnTo>
                    <a:pt x="664312" y="591003"/>
                  </a:lnTo>
                  <a:lnTo>
                    <a:pt x="665819" y="602210"/>
                  </a:lnTo>
                  <a:lnTo>
                    <a:pt x="662622" y="618040"/>
                  </a:lnTo>
                  <a:lnTo>
                    <a:pt x="653110" y="638560"/>
                  </a:lnTo>
                  <a:lnTo>
                    <a:pt x="621085" y="674165"/>
                  </a:lnTo>
                  <a:lnTo>
                    <a:pt x="610200" y="683481"/>
                  </a:lnTo>
                  <a:lnTo>
                    <a:pt x="575126" y="703168"/>
                  </a:lnTo>
                  <a:lnTo>
                    <a:pt x="544167" y="721791"/>
                  </a:lnTo>
                  <a:lnTo>
                    <a:pt x="508576" y="734501"/>
                  </a:lnTo>
                  <a:lnTo>
                    <a:pt x="476835" y="741119"/>
                  </a:lnTo>
                  <a:lnTo>
                    <a:pt x="440869" y="747664"/>
                  </a:lnTo>
                  <a:lnTo>
                    <a:pt x="408427" y="749835"/>
                  </a:lnTo>
                  <a:lnTo>
                    <a:pt x="373515" y="750263"/>
                  </a:lnTo>
                  <a:lnTo>
                    <a:pt x="340089" y="744264"/>
                  </a:lnTo>
                  <a:lnTo>
                    <a:pt x="309028" y="737184"/>
                  </a:lnTo>
                  <a:lnTo>
                    <a:pt x="271650" y="729316"/>
                  </a:lnTo>
                  <a:lnTo>
                    <a:pt x="235142" y="718257"/>
                  </a:lnTo>
                  <a:lnTo>
                    <a:pt x="217660" y="706763"/>
                  </a:lnTo>
                  <a:lnTo>
                    <a:pt x="209960" y="704685"/>
                  </a:lnTo>
                  <a:lnTo>
                    <a:pt x="245871" y="704649"/>
                  </a:lnTo>
                  <a:lnTo>
                    <a:pt x="275364" y="710680"/>
                  </a:lnTo>
                  <a:lnTo>
                    <a:pt x="308284" y="711954"/>
                  </a:lnTo>
                  <a:lnTo>
                    <a:pt x="340093" y="712207"/>
                  </a:lnTo>
                  <a:lnTo>
                    <a:pt x="378110" y="709999"/>
                  </a:lnTo>
                  <a:lnTo>
                    <a:pt x="408136" y="706234"/>
                  </a:lnTo>
                  <a:lnTo>
                    <a:pt x="444577" y="700917"/>
                  </a:lnTo>
                  <a:lnTo>
                    <a:pt x="482318" y="691713"/>
                  </a:lnTo>
                  <a:lnTo>
                    <a:pt x="512296" y="684259"/>
                  </a:lnTo>
                  <a:lnTo>
                    <a:pt x="541780" y="675841"/>
                  </a:lnTo>
                  <a:lnTo>
                    <a:pt x="574928" y="658255"/>
                  </a:lnTo>
                  <a:lnTo>
                    <a:pt x="608361" y="633440"/>
                  </a:lnTo>
                  <a:lnTo>
                    <a:pt x="636377" y="612162"/>
                  </a:lnTo>
                  <a:lnTo>
                    <a:pt x="645902" y="595401"/>
                  </a:lnTo>
                  <a:lnTo>
                    <a:pt x="650623" y="573065"/>
                  </a:lnTo>
                  <a:lnTo>
                    <a:pt x="650593" y="556629"/>
                  </a:lnTo>
                  <a:lnTo>
                    <a:pt x="641133" y="525387"/>
                  </a:lnTo>
                  <a:lnTo>
                    <a:pt x="620571" y="493020"/>
                  </a:lnTo>
                  <a:lnTo>
                    <a:pt x="588502" y="454930"/>
                  </a:lnTo>
                  <a:lnTo>
                    <a:pt x="556809" y="428865"/>
                  </a:lnTo>
                  <a:lnTo>
                    <a:pt x="523302" y="415803"/>
                  </a:lnTo>
                  <a:lnTo>
                    <a:pt x="491974" y="405070"/>
                  </a:lnTo>
                  <a:lnTo>
                    <a:pt x="455242" y="390406"/>
                  </a:lnTo>
                  <a:lnTo>
                    <a:pt x="425439" y="385480"/>
                  </a:lnTo>
                  <a:lnTo>
                    <a:pt x="395160" y="379881"/>
                  </a:lnTo>
                  <a:lnTo>
                    <a:pt x="364740" y="377846"/>
                  </a:lnTo>
                  <a:lnTo>
                    <a:pt x="335124" y="377242"/>
                  </a:lnTo>
                  <a:lnTo>
                    <a:pt x="299674" y="377039"/>
                  </a:lnTo>
                  <a:lnTo>
                    <a:pt x="270313" y="377003"/>
                  </a:lnTo>
                  <a:lnTo>
                    <a:pt x="234097" y="376991"/>
                  </a:lnTo>
                  <a:lnTo>
                    <a:pt x="197247" y="376142"/>
                  </a:lnTo>
                  <a:lnTo>
                    <a:pt x="160880" y="366382"/>
                  </a:lnTo>
                  <a:lnTo>
                    <a:pt x="127838" y="354070"/>
                  </a:lnTo>
                  <a:lnTo>
                    <a:pt x="111308" y="344234"/>
                  </a:lnTo>
                  <a:lnTo>
                    <a:pt x="86283" y="320809"/>
                  </a:lnTo>
                  <a:lnTo>
                    <a:pt x="67888" y="289756"/>
                  </a:lnTo>
                  <a:lnTo>
                    <a:pt x="53218" y="252386"/>
                  </a:lnTo>
                  <a:lnTo>
                    <a:pt x="50254" y="216615"/>
                  </a:lnTo>
                  <a:lnTo>
                    <a:pt x="52121" y="184853"/>
                  </a:lnTo>
                  <a:lnTo>
                    <a:pt x="62810" y="149020"/>
                  </a:lnTo>
                  <a:lnTo>
                    <a:pt x="71062" y="131548"/>
                  </a:lnTo>
                  <a:lnTo>
                    <a:pt x="103607" y="95821"/>
                  </a:lnTo>
                  <a:lnTo>
                    <a:pt x="138901" y="73994"/>
                  </a:lnTo>
                  <a:lnTo>
                    <a:pt x="172108" y="55110"/>
                  </a:lnTo>
                  <a:lnTo>
                    <a:pt x="201377" y="45209"/>
                  </a:lnTo>
                  <a:lnTo>
                    <a:pt x="235638" y="36913"/>
                  </a:lnTo>
                  <a:lnTo>
                    <a:pt x="267615" y="29939"/>
                  </a:lnTo>
                  <a:lnTo>
                    <a:pt x="299384" y="27497"/>
                  </a:lnTo>
                  <a:lnTo>
                    <a:pt x="335233" y="26773"/>
                  </a:lnTo>
                  <a:lnTo>
                    <a:pt x="371819" y="26559"/>
                  </a:lnTo>
                  <a:lnTo>
                    <a:pt x="405331" y="26495"/>
                  </a:lnTo>
                  <a:lnTo>
                    <a:pt x="440849" y="27323"/>
                  </a:lnTo>
                  <a:lnTo>
                    <a:pt x="473198" y="32554"/>
                  </a:lnTo>
                  <a:lnTo>
                    <a:pt x="504231" y="39467"/>
                  </a:lnTo>
                  <a:lnTo>
                    <a:pt x="534029" y="46877"/>
                  </a:lnTo>
                  <a:lnTo>
                    <a:pt x="569540" y="56966"/>
                  </a:lnTo>
                  <a:lnTo>
                    <a:pt x="606805" y="69651"/>
                  </a:lnTo>
                  <a:lnTo>
                    <a:pt x="628569" y="77551"/>
                  </a:lnTo>
                  <a:lnTo>
                    <a:pt x="658917" y="79797"/>
                  </a:lnTo>
                  <a:lnTo>
                    <a:pt x="655215" y="79805"/>
                  </a:lnTo>
                  <a:lnTo>
                    <a:pt x="651051" y="77549"/>
                  </a:lnTo>
                  <a:lnTo>
                    <a:pt x="648756" y="75762"/>
                  </a:lnTo>
                  <a:lnTo>
                    <a:pt x="616795" y="68457"/>
                  </a:lnTo>
                  <a:lnTo>
                    <a:pt x="583850" y="60100"/>
                  </a:lnTo>
                  <a:lnTo>
                    <a:pt x="554703" y="57036"/>
                  </a:lnTo>
                  <a:lnTo>
                    <a:pt x="524618" y="51141"/>
                  </a:lnTo>
                  <a:lnTo>
                    <a:pt x="494255" y="44880"/>
                  </a:lnTo>
                  <a:lnTo>
                    <a:pt x="462963" y="42648"/>
                  </a:lnTo>
                  <a:lnTo>
                    <a:pt x="427257" y="41987"/>
                  </a:lnTo>
                  <a:lnTo>
                    <a:pt x="389866" y="41791"/>
                  </a:lnTo>
                  <a:lnTo>
                    <a:pt x="352823" y="41733"/>
                  </a:lnTo>
                  <a:lnTo>
                    <a:pt x="319175" y="42563"/>
                  </a:lnTo>
                  <a:lnTo>
                    <a:pt x="282771" y="47794"/>
                  </a:lnTo>
                  <a:lnTo>
                    <a:pt x="245173" y="55553"/>
                  </a:lnTo>
                  <a:lnTo>
                    <a:pt x="208068" y="68200"/>
                  </a:lnTo>
                  <a:lnTo>
                    <a:pt x="175249" y="83519"/>
                  </a:lnTo>
                  <a:lnTo>
                    <a:pt x="144923" y="102921"/>
                  </a:lnTo>
                  <a:lnTo>
                    <a:pt x="111491" y="127334"/>
                  </a:lnTo>
                  <a:lnTo>
                    <a:pt x="73607" y="163866"/>
                  </a:lnTo>
                  <a:lnTo>
                    <a:pt x="52750" y="194155"/>
                  </a:lnTo>
                  <a:lnTo>
                    <a:pt x="37492" y="226978"/>
                  </a:lnTo>
                  <a:lnTo>
                    <a:pt x="32197" y="240890"/>
                  </a:lnTo>
                  <a:lnTo>
                    <a:pt x="31537" y="253282"/>
                  </a:lnTo>
                  <a:lnTo>
                    <a:pt x="40249" y="285470"/>
                  </a:lnTo>
                  <a:lnTo>
                    <a:pt x="47666" y="310149"/>
                  </a:lnTo>
                  <a:lnTo>
                    <a:pt x="48379" y="317189"/>
                  </a:lnTo>
                  <a:lnTo>
                    <a:pt x="53687" y="329526"/>
                  </a:lnTo>
                  <a:lnTo>
                    <a:pt x="57473" y="335187"/>
                  </a:lnTo>
                  <a:lnTo>
                    <a:pt x="68452" y="343734"/>
                  </a:lnTo>
                  <a:lnTo>
                    <a:pt x="105287" y="364080"/>
                  </a:lnTo>
                  <a:lnTo>
                    <a:pt x="137458" y="372787"/>
                  </a:lnTo>
                  <a:lnTo>
                    <a:pt x="168815" y="376590"/>
                  </a:lnTo>
                  <a:lnTo>
                    <a:pt x="200402" y="381857"/>
                  </a:lnTo>
                  <a:lnTo>
                    <a:pt x="235349" y="383793"/>
                  </a:lnTo>
                  <a:lnTo>
                    <a:pt x="268375" y="384367"/>
                  </a:lnTo>
                  <a:lnTo>
                    <a:pt x="304596" y="384537"/>
                  </a:lnTo>
                  <a:lnTo>
                    <a:pt x="342139" y="384587"/>
                  </a:lnTo>
                  <a:lnTo>
                    <a:pt x="378381" y="384602"/>
                  </a:lnTo>
                  <a:lnTo>
                    <a:pt x="407652" y="385453"/>
                  </a:lnTo>
                  <a:lnTo>
                    <a:pt x="441536" y="390691"/>
                  </a:lnTo>
                  <a:lnTo>
                    <a:pt x="472555" y="397606"/>
                  </a:lnTo>
                  <a:lnTo>
                    <a:pt x="508478" y="407527"/>
                  </a:lnTo>
                  <a:lnTo>
                    <a:pt x="543891" y="417640"/>
                  </a:lnTo>
                  <a:lnTo>
                    <a:pt x="580112" y="439431"/>
                  </a:lnTo>
                  <a:lnTo>
                    <a:pt x="600029" y="456523"/>
                  </a:lnTo>
                  <a:lnTo>
                    <a:pt x="615764" y="481233"/>
                  </a:lnTo>
                  <a:lnTo>
                    <a:pt x="628864" y="514831"/>
                  </a:lnTo>
                  <a:lnTo>
                    <a:pt x="635027" y="540718"/>
                  </a:lnTo>
                  <a:lnTo>
                    <a:pt x="630314" y="573339"/>
                  </a:lnTo>
                  <a:lnTo>
                    <a:pt x="625154" y="599124"/>
                  </a:lnTo>
                  <a:lnTo>
                    <a:pt x="604476" y="633184"/>
                  </a:lnTo>
                  <a:lnTo>
                    <a:pt x="572803" y="669069"/>
                  </a:lnTo>
                  <a:lnTo>
                    <a:pt x="562777" y="679239"/>
                  </a:lnTo>
                  <a:lnTo>
                    <a:pt x="531223" y="693483"/>
                  </a:lnTo>
                  <a:lnTo>
                    <a:pt x="497395" y="702192"/>
                  </a:lnTo>
                  <a:lnTo>
                    <a:pt x="462397" y="704163"/>
                  </a:lnTo>
                  <a:lnTo>
                    <a:pt x="430177" y="709789"/>
                  </a:lnTo>
                  <a:lnTo>
                    <a:pt x="392079" y="711779"/>
                  </a:lnTo>
                  <a:lnTo>
                    <a:pt x="355986" y="708127"/>
                  </a:lnTo>
                  <a:lnTo>
                    <a:pt x="318314" y="705335"/>
                  </a:lnTo>
                  <a:lnTo>
                    <a:pt x="282776" y="702527"/>
                  </a:lnTo>
                  <a:lnTo>
                    <a:pt x="250858" y="698114"/>
                  </a:lnTo>
                  <a:lnTo>
                    <a:pt x="214726" y="691140"/>
                  </a:lnTo>
                  <a:lnTo>
                    <a:pt x="190548" y="689428"/>
                  </a:lnTo>
                  <a:lnTo>
                    <a:pt x="227875" y="689408"/>
                  </a:lnTo>
                  <a:lnTo>
                    <a:pt x="265792" y="687151"/>
                  </a:lnTo>
                  <a:lnTo>
                    <a:pt x="294423" y="683377"/>
                  </a:lnTo>
                  <a:lnTo>
                    <a:pt x="324355" y="682260"/>
                  </a:lnTo>
                  <a:lnTo>
                    <a:pt x="356931" y="679670"/>
                  </a:lnTo>
                  <a:lnTo>
                    <a:pt x="391136" y="675798"/>
                  </a:lnTo>
                  <a:lnTo>
                    <a:pt x="422720" y="672394"/>
                  </a:lnTo>
                  <a:lnTo>
                    <a:pt x="453527" y="666023"/>
                  </a:lnTo>
                  <a:lnTo>
                    <a:pt x="481846" y="656515"/>
                  </a:lnTo>
                  <a:lnTo>
                    <a:pt x="518216" y="642177"/>
                  </a:lnTo>
                  <a:lnTo>
                    <a:pt x="551525" y="622553"/>
                  </a:lnTo>
                  <a:lnTo>
                    <a:pt x="562351" y="614821"/>
                  </a:lnTo>
                  <a:lnTo>
                    <a:pt x="592471" y="580665"/>
                  </a:lnTo>
                  <a:lnTo>
                    <a:pt x="615233" y="544513"/>
                  </a:lnTo>
                  <a:lnTo>
                    <a:pt x="618606" y="533006"/>
                  </a:lnTo>
                  <a:lnTo>
                    <a:pt x="616460" y="512963"/>
                  </a:lnTo>
                  <a:lnTo>
                    <a:pt x="607303" y="484281"/>
                  </a:lnTo>
                  <a:lnTo>
                    <a:pt x="581193" y="452098"/>
                  </a:lnTo>
                  <a:lnTo>
                    <a:pt x="559749" y="434050"/>
                  </a:lnTo>
                  <a:lnTo>
                    <a:pt x="523663" y="418865"/>
                  </a:lnTo>
                  <a:lnTo>
                    <a:pt x="493126" y="410375"/>
                  </a:lnTo>
                  <a:lnTo>
                    <a:pt x="457643" y="402497"/>
                  </a:lnTo>
                  <a:lnTo>
                    <a:pt x="421165" y="394801"/>
                  </a:lnTo>
                  <a:lnTo>
                    <a:pt x="387685" y="388005"/>
                  </a:lnTo>
                  <a:lnTo>
                    <a:pt x="351330" y="385615"/>
                  </a:lnTo>
                  <a:lnTo>
                    <a:pt x="313747" y="384060"/>
                  </a:lnTo>
                  <a:lnTo>
                    <a:pt x="275800" y="379460"/>
                  </a:lnTo>
                  <a:lnTo>
                    <a:pt x="238592" y="376874"/>
                  </a:lnTo>
                  <a:lnTo>
                    <a:pt x="204896" y="371122"/>
                  </a:lnTo>
                  <a:lnTo>
                    <a:pt x="168477" y="364056"/>
                  </a:lnTo>
                  <a:lnTo>
                    <a:pt x="132568" y="356599"/>
                  </a:lnTo>
                  <a:lnTo>
                    <a:pt x="96821" y="344237"/>
                  </a:lnTo>
                  <a:lnTo>
                    <a:pt x="69346" y="325740"/>
                  </a:lnTo>
                  <a:lnTo>
                    <a:pt x="39888" y="289756"/>
                  </a:lnTo>
                  <a:lnTo>
                    <a:pt x="22109" y="252386"/>
                  </a:lnTo>
                  <a:lnTo>
                    <a:pt x="14010" y="224058"/>
                  </a:lnTo>
                  <a:lnTo>
                    <a:pt x="12855" y="186419"/>
                  </a:lnTo>
                  <a:lnTo>
                    <a:pt x="22350" y="152424"/>
                  </a:lnTo>
                  <a:lnTo>
                    <a:pt x="42917" y="125725"/>
                  </a:lnTo>
                  <a:lnTo>
                    <a:pt x="74987" y="95066"/>
                  </a:lnTo>
                  <a:lnTo>
                    <a:pt x="103603" y="78777"/>
                  </a:lnTo>
                  <a:lnTo>
                    <a:pt x="134231" y="70096"/>
                  </a:lnTo>
                  <a:lnTo>
                    <a:pt x="170117" y="62161"/>
                  </a:lnTo>
                  <a:lnTo>
                    <a:pt x="207561" y="54448"/>
                  </a:lnTo>
                  <a:lnTo>
                    <a:pt x="235065" y="51604"/>
                  </a:lnTo>
                  <a:lnTo>
                    <a:pt x="264222" y="50340"/>
                  </a:lnTo>
                  <a:lnTo>
                    <a:pt x="294115" y="49778"/>
                  </a:lnTo>
                  <a:lnTo>
                    <a:pt x="322076" y="49528"/>
                  </a:lnTo>
                  <a:lnTo>
                    <a:pt x="348614" y="49417"/>
                  </a:lnTo>
                  <a:lnTo>
                    <a:pt x="374520" y="49368"/>
                  </a:lnTo>
                  <a:lnTo>
                    <a:pt x="400145" y="51604"/>
                  </a:lnTo>
                  <a:lnTo>
                    <a:pt x="436114" y="55364"/>
                  </a:lnTo>
                  <a:lnTo>
                    <a:pt x="468220" y="58737"/>
                  </a:lnTo>
                  <a:lnTo>
                    <a:pt x="499181" y="62840"/>
                  </a:lnTo>
                  <a:lnTo>
                    <a:pt x="535939" y="68273"/>
                  </a:lnTo>
                  <a:lnTo>
                    <a:pt x="559883" y="72262"/>
                  </a:lnTo>
                  <a:lnTo>
                    <a:pt x="567964" y="7980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SMARTInkShape-231"/>
          <p:cNvSpPr/>
          <p:nvPr/>
        </p:nvSpPr>
        <p:spPr>
          <a:xfrm>
            <a:off x="3376143" y="3954912"/>
            <a:ext cx="997288" cy="905449"/>
          </a:xfrm>
          <a:custGeom>
            <a:avLst/>
            <a:gdLst/>
            <a:ahLst/>
            <a:cxnLst/>
            <a:rect l="0" t="0" r="0" b="0"/>
            <a:pathLst>
              <a:path w="997288" h="905449">
                <a:moveTo>
                  <a:pt x="403376" y="266568"/>
                </a:moveTo>
                <a:lnTo>
                  <a:pt x="391804" y="254995"/>
                </a:lnTo>
                <a:lnTo>
                  <a:pt x="389767" y="250700"/>
                </a:lnTo>
                <a:lnTo>
                  <a:pt x="389223" y="248369"/>
                </a:lnTo>
                <a:lnTo>
                  <a:pt x="382248" y="236032"/>
                </a:lnTo>
                <a:lnTo>
                  <a:pt x="378410" y="214811"/>
                </a:lnTo>
                <a:lnTo>
                  <a:pt x="375347" y="208005"/>
                </a:lnTo>
                <a:lnTo>
                  <a:pt x="372992" y="169943"/>
                </a:lnTo>
                <a:lnTo>
                  <a:pt x="372902" y="131957"/>
                </a:lnTo>
                <a:lnTo>
                  <a:pt x="373744" y="97792"/>
                </a:lnTo>
                <a:lnTo>
                  <a:pt x="390809" y="63076"/>
                </a:lnTo>
                <a:lnTo>
                  <a:pt x="405928" y="36907"/>
                </a:lnTo>
                <a:lnTo>
                  <a:pt x="440128" y="12606"/>
                </a:lnTo>
                <a:lnTo>
                  <a:pt x="459492" y="3261"/>
                </a:lnTo>
                <a:lnTo>
                  <a:pt x="497390" y="0"/>
                </a:lnTo>
                <a:lnTo>
                  <a:pt x="519721" y="741"/>
                </a:lnTo>
                <a:lnTo>
                  <a:pt x="549806" y="8477"/>
                </a:lnTo>
                <a:lnTo>
                  <a:pt x="585726" y="37875"/>
                </a:lnTo>
                <a:lnTo>
                  <a:pt x="598887" y="51502"/>
                </a:lnTo>
                <a:lnTo>
                  <a:pt x="605709" y="63521"/>
                </a:lnTo>
                <a:lnTo>
                  <a:pt x="608107" y="73667"/>
                </a:lnTo>
                <a:lnTo>
                  <a:pt x="608984" y="96740"/>
                </a:lnTo>
                <a:lnTo>
                  <a:pt x="606800" y="104446"/>
                </a:lnTo>
                <a:lnTo>
                  <a:pt x="603853" y="111540"/>
                </a:lnTo>
                <a:lnTo>
                  <a:pt x="597762" y="134811"/>
                </a:lnTo>
                <a:lnTo>
                  <a:pt x="589407" y="149635"/>
                </a:lnTo>
                <a:lnTo>
                  <a:pt x="582626" y="172910"/>
                </a:lnTo>
                <a:lnTo>
                  <a:pt x="574188" y="187734"/>
                </a:lnTo>
                <a:lnTo>
                  <a:pt x="571140" y="215417"/>
                </a:lnTo>
                <a:lnTo>
                  <a:pt x="571020" y="232058"/>
                </a:lnTo>
                <a:lnTo>
                  <a:pt x="571865" y="233401"/>
                </a:lnTo>
                <a:lnTo>
                  <a:pt x="573276" y="234297"/>
                </a:lnTo>
                <a:lnTo>
                  <a:pt x="579306" y="235557"/>
                </a:lnTo>
                <a:lnTo>
                  <a:pt x="589895" y="236056"/>
                </a:lnTo>
                <a:lnTo>
                  <a:pt x="613555" y="228325"/>
                </a:lnTo>
                <a:lnTo>
                  <a:pt x="647874" y="203303"/>
                </a:lnTo>
                <a:lnTo>
                  <a:pt x="684161" y="168634"/>
                </a:lnTo>
                <a:lnTo>
                  <a:pt x="721972" y="142203"/>
                </a:lnTo>
                <a:lnTo>
                  <a:pt x="756501" y="124333"/>
                </a:lnTo>
                <a:lnTo>
                  <a:pt x="786922" y="109935"/>
                </a:lnTo>
                <a:lnTo>
                  <a:pt x="822634" y="106845"/>
                </a:lnTo>
                <a:lnTo>
                  <a:pt x="847124" y="104348"/>
                </a:lnTo>
                <a:lnTo>
                  <a:pt x="860524" y="102183"/>
                </a:lnTo>
                <a:lnTo>
                  <a:pt x="894216" y="106899"/>
                </a:lnTo>
                <a:lnTo>
                  <a:pt x="930970" y="119501"/>
                </a:lnTo>
                <a:lnTo>
                  <a:pt x="968263" y="139577"/>
                </a:lnTo>
                <a:lnTo>
                  <a:pt x="979653" y="155813"/>
                </a:lnTo>
                <a:lnTo>
                  <a:pt x="994323" y="180139"/>
                </a:lnTo>
                <a:lnTo>
                  <a:pt x="997287" y="203393"/>
                </a:lnTo>
                <a:lnTo>
                  <a:pt x="996801" y="222605"/>
                </a:lnTo>
                <a:lnTo>
                  <a:pt x="991688" y="237689"/>
                </a:lnTo>
                <a:lnTo>
                  <a:pt x="988324" y="251802"/>
                </a:lnTo>
                <a:lnTo>
                  <a:pt x="981966" y="264450"/>
                </a:lnTo>
                <a:lnTo>
                  <a:pt x="954395" y="298956"/>
                </a:lnTo>
                <a:lnTo>
                  <a:pt x="916351" y="332930"/>
                </a:lnTo>
                <a:lnTo>
                  <a:pt x="880890" y="355189"/>
                </a:lnTo>
                <a:lnTo>
                  <a:pt x="865655" y="362158"/>
                </a:lnTo>
                <a:lnTo>
                  <a:pt x="830097" y="371456"/>
                </a:lnTo>
                <a:lnTo>
                  <a:pt x="793585" y="379121"/>
                </a:lnTo>
                <a:lnTo>
                  <a:pt x="755624" y="380714"/>
                </a:lnTo>
                <a:lnTo>
                  <a:pt x="736911" y="383080"/>
                </a:lnTo>
                <a:lnTo>
                  <a:pt x="701072" y="388013"/>
                </a:lnTo>
                <a:lnTo>
                  <a:pt x="665173" y="389316"/>
                </a:lnTo>
                <a:lnTo>
                  <a:pt x="645870" y="395046"/>
                </a:lnTo>
                <a:lnTo>
                  <a:pt x="622981" y="396014"/>
                </a:lnTo>
                <a:lnTo>
                  <a:pt x="620899" y="396892"/>
                </a:lnTo>
                <a:lnTo>
                  <a:pt x="619512" y="398324"/>
                </a:lnTo>
                <a:lnTo>
                  <a:pt x="615301" y="404384"/>
                </a:lnTo>
                <a:lnTo>
                  <a:pt x="610338" y="409972"/>
                </a:lnTo>
                <a:lnTo>
                  <a:pt x="609126" y="444303"/>
                </a:lnTo>
                <a:lnTo>
                  <a:pt x="611378" y="449419"/>
                </a:lnTo>
                <a:lnTo>
                  <a:pt x="614355" y="454515"/>
                </a:lnTo>
                <a:lnTo>
                  <a:pt x="616877" y="462144"/>
                </a:lnTo>
                <a:lnTo>
                  <a:pt x="628825" y="482624"/>
                </a:lnTo>
                <a:lnTo>
                  <a:pt x="641329" y="519773"/>
                </a:lnTo>
                <a:lnTo>
                  <a:pt x="652731" y="548661"/>
                </a:lnTo>
                <a:lnTo>
                  <a:pt x="656470" y="563793"/>
                </a:lnTo>
                <a:lnTo>
                  <a:pt x="660683" y="579001"/>
                </a:lnTo>
                <a:lnTo>
                  <a:pt x="662353" y="614549"/>
                </a:lnTo>
                <a:lnTo>
                  <a:pt x="662448" y="651588"/>
                </a:lnTo>
                <a:lnTo>
                  <a:pt x="655895" y="687080"/>
                </a:lnTo>
                <a:lnTo>
                  <a:pt x="646687" y="715664"/>
                </a:lnTo>
                <a:lnTo>
                  <a:pt x="635293" y="746721"/>
                </a:lnTo>
                <a:lnTo>
                  <a:pt x="628368" y="774245"/>
                </a:lnTo>
                <a:lnTo>
                  <a:pt x="607542" y="811580"/>
                </a:lnTo>
                <a:lnTo>
                  <a:pt x="576702" y="847317"/>
                </a:lnTo>
                <a:lnTo>
                  <a:pt x="565175" y="857365"/>
                </a:lnTo>
                <a:lnTo>
                  <a:pt x="548119" y="866551"/>
                </a:lnTo>
                <a:lnTo>
                  <a:pt x="526995" y="885228"/>
                </a:lnTo>
                <a:lnTo>
                  <a:pt x="498552" y="896625"/>
                </a:lnTo>
                <a:lnTo>
                  <a:pt x="462604" y="905448"/>
                </a:lnTo>
                <a:lnTo>
                  <a:pt x="429129" y="898817"/>
                </a:lnTo>
                <a:lnTo>
                  <a:pt x="405629" y="888505"/>
                </a:lnTo>
                <a:lnTo>
                  <a:pt x="397886" y="881369"/>
                </a:lnTo>
                <a:lnTo>
                  <a:pt x="390777" y="873399"/>
                </a:lnTo>
                <a:lnTo>
                  <a:pt x="374672" y="859126"/>
                </a:lnTo>
                <a:lnTo>
                  <a:pt x="355220" y="825262"/>
                </a:lnTo>
                <a:lnTo>
                  <a:pt x="345824" y="804180"/>
                </a:lnTo>
                <a:lnTo>
                  <a:pt x="342716" y="766805"/>
                </a:lnTo>
                <a:lnTo>
                  <a:pt x="343289" y="728769"/>
                </a:lnTo>
                <a:lnTo>
                  <a:pt x="351026" y="691521"/>
                </a:lnTo>
                <a:lnTo>
                  <a:pt x="360302" y="674890"/>
                </a:lnTo>
                <a:lnTo>
                  <a:pt x="371770" y="637287"/>
                </a:lnTo>
                <a:lnTo>
                  <a:pt x="392560" y="599231"/>
                </a:lnTo>
                <a:lnTo>
                  <a:pt x="409246" y="561981"/>
                </a:lnTo>
                <a:lnTo>
                  <a:pt x="433382" y="525693"/>
                </a:lnTo>
                <a:lnTo>
                  <a:pt x="455654" y="490090"/>
                </a:lnTo>
                <a:lnTo>
                  <a:pt x="475979" y="460611"/>
                </a:lnTo>
                <a:lnTo>
                  <a:pt x="481124" y="449645"/>
                </a:lnTo>
                <a:lnTo>
                  <a:pt x="483148" y="447039"/>
                </a:lnTo>
                <a:lnTo>
                  <a:pt x="485397" y="439629"/>
                </a:lnTo>
                <a:lnTo>
                  <a:pt x="487187" y="412567"/>
                </a:lnTo>
                <a:lnTo>
                  <a:pt x="486344" y="412160"/>
                </a:lnTo>
                <a:lnTo>
                  <a:pt x="469284" y="411379"/>
                </a:lnTo>
                <a:lnTo>
                  <a:pt x="464278" y="413619"/>
                </a:lnTo>
                <a:lnTo>
                  <a:pt x="438935" y="436787"/>
                </a:lnTo>
                <a:lnTo>
                  <a:pt x="416359" y="472507"/>
                </a:lnTo>
                <a:lnTo>
                  <a:pt x="389485" y="507879"/>
                </a:lnTo>
                <a:lnTo>
                  <a:pt x="373409" y="541558"/>
                </a:lnTo>
                <a:lnTo>
                  <a:pt x="367197" y="555579"/>
                </a:lnTo>
                <a:lnTo>
                  <a:pt x="348586" y="587706"/>
                </a:lnTo>
                <a:lnTo>
                  <a:pt x="321746" y="621818"/>
                </a:lnTo>
                <a:lnTo>
                  <a:pt x="286516" y="656860"/>
                </a:lnTo>
                <a:lnTo>
                  <a:pt x="249971" y="680445"/>
                </a:lnTo>
                <a:lnTo>
                  <a:pt x="212744" y="695474"/>
                </a:lnTo>
                <a:lnTo>
                  <a:pt x="174759" y="712255"/>
                </a:lnTo>
                <a:lnTo>
                  <a:pt x="141911" y="720871"/>
                </a:lnTo>
                <a:lnTo>
                  <a:pt x="120730" y="722063"/>
                </a:lnTo>
                <a:lnTo>
                  <a:pt x="87289" y="717094"/>
                </a:lnTo>
                <a:lnTo>
                  <a:pt x="61445" y="710251"/>
                </a:lnTo>
                <a:lnTo>
                  <a:pt x="24706" y="690716"/>
                </a:lnTo>
                <a:lnTo>
                  <a:pt x="16921" y="683395"/>
                </a:lnTo>
                <a:lnTo>
                  <a:pt x="3188" y="665205"/>
                </a:lnTo>
                <a:lnTo>
                  <a:pt x="0" y="646180"/>
                </a:lnTo>
                <a:lnTo>
                  <a:pt x="459" y="629012"/>
                </a:lnTo>
                <a:lnTo>
                  <a:pt x="14960" y="594182"/>
                </a:lnTo>
                <a:lnTo>
                  <a:pt x="24695" y="578974"/>
                </a:lnTo>
                <a:lnTo>
                  <a:pt x="56193" y="545261"/>
                </a:lnTo>
                <a:lnTo>
                  <a:pt x="71719" y="531365"/>
                </a:lnTo>
                <a:lnTo>
                  <a:pt x="108898" y="507143"/>
                </a:lnTo>
                <a:lnTo>
                  <a:pt x="146917" y="482560"/>
                </a:lnTo>
                <a:lnTo>
                  <a:pt x="185010" y="459549"/>
                </a:lnTo>
                <a:lnTo>
                  <a:pt x="222262" y="436676"/>
                </a:lnTo>
                <a:lnTo>
                  <a:pt x="258551" y="409606"/>
                </a:lnTo>
                <a:lnTo>
                  <a:pt x="294154" y="379731"/>
                </a:lnTo>
                <a:lnTo>
                  <a:pt x="318866" y="362361"/>
                </a:lnTo>
                <a:lnTo>
                  <a:pt x="354260" y="324262"/>
                </a:lnTo>
                <a:lnTo>
                  <a:pt x="372847" y="289385"/>
                </a:lnTo>
                <a:lnTo>
                  <a:pt x="378244" y="276433"/>
                </a:lnTo>
                <a:lnTo>
                  <a:pt x="380428" y="241805"/>
                </a:lnTo>
                <a:lnTo>
                  <a:pt x="379644" y="231102"/>
                </a:lnTo>
                <a:lnTo>
                  <a:pt x="371108" y="206133"/>
                </a:lnTo>
                <a:lnTo>
                  <a:pt x="365276" y="197988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metaphase, chromosomes line up at the equator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917" y="2967129"/>
            <a:ext cx="5468785" cy="3281271"/>
          </a:xfrm>
          <a:prstGeom prst="rect">
            <a:avLst/>
          </a:prstGeom>
        </p:spPr>
      </p:pic>
      <p:sp>
        <p:nvSpPr>
          <p:cNvPr id="5" name="SMARTInkShape-232"/>
          <p:cNvSpPr/>
          <p:nvPr/>
        </p:nvSpPr>
        <p:spPr>
          <a:xfrm>
            <a:off x="1851659" y="2476500"/>
            <a:ext cx="1524001" cy="22860"/>
          </a:xfrm>
          <a:custGeom>
            <a:avLst/>
            <a:gdLst/>
            <a:ahLst/>
            <a:cxnLst/>
            <a:rect l="0" t="0" r="0" b="0"/>
            <a:pathLst>
              <a:path w="1524001" h="22860">
                <a:moveTo>
                  <a:pt x="0" y="7619"/>
                </a:moveTo>
                <a:lnTo>
                  <a:pt x="4046" y="7619"/>
                </a:lnTo>
                <a:lnTo>
                  <a:pt x="5237" y="8466"/>
                </a:lnTo>
                <a:lnTo>
                  <a:pt x="6032" y="9877"/>
                </a:lnTo>
                <a:lnTo>
                  <a:pt x="6561" y="11665"/>
                </a:lnTo>
                <a:lnTo>
                  <a:pt x="7761" y="12856"/>
                </a:lnTo>
                <a:lnTo>
                  <a:pt x="11352" y="14180"/>
                </a:lnTo>
                <a:lnTo>
                  <a:pt x="31306" y="17358"/>
                </a:lnTo>
                <a:lnTo>
                  <a:pt x="45965" y="21229"/>
                </a:lnTo>
                <a:lnTo>
                  <a:pt x="77236" y="22645"/>
                </a:lnTo>
                <a:lnTo>
                  <a:pt x="114437" y="22831"/>
                </a:lnTo>
                <a:lnTo>
                  <a:pt x="145654" y="22854"/>
                </a:lnTo>
                <a:lnTo>
                  <a:pt x="183555" y="22859"/>
                </a:lnTo>
                <a:lnTo>
                  <a:pt x="213560" y="22859"/>
                </a:lnTo>
                <a:lnTo>
                  <a:pt x="246157" y="22859"/>
                </a:lnTo>
                <a:lnTo>
                  <a:pt x="282627" y="22859"/>
                </a:lnTo>
                <a:lnTo>
                  <a:pt x="317986" y="22859"/>
                </a:lnTo>
                <a:lnTo>
                  <a:pt x="352170" y="22859"/>
                </a:lnTo>
                <a:lnTo>
                  <a:pt x="389109" y="22859"/>
                </a:lnTo>
                <a:lnTo>
                  <a:pt x="426865" y="22859"/>
                </a:lnTo>
                <a:lnTo>
                  <a:pt x="464863" y="22859"/>
                </a:lnTo>
                <a:lnTo>
                  <a:pt x="502933" y="22859"/>
                </a:lnTo>
                <a:lnTo>
                  <a:pt x="529173" y="22859"/>
                </a:lnTo>
                <a:lnTo>
                  <a:pt x="557768" y="22859"/>
                </a:lnTo>
                <a:lnTo>
                  <a:pt x="585153" y="22859"/>
                </a:lnTo>
                <a:lnTo>
                  <a:pt x="612281" y="22859"/>
                </a:lnTo>
                <a:lnTo>
                  <a:pt x="641272" y="22859"/>
                </a:lnTo>
                <a:lnTo>
                  <a:pt x="668832" y="22859"/>
                </a:lnTo>
                <a:lnTo>
                  <a:pt x="695192" y="22013"/>
                </a:lnTo>
                <a:lnTo>
                  <a:pt x="721019" y="18814"/>
                </a:lnTo>
                <a:lnTo>
                  <a:pt x="748866" y="16828"/>
                </a:lnTo>
                <a:lnTo>
                  <a:pt x="777330" y="15946"/>
                </a:lnTo>
                <a:lnTo>
                  <a:pt x="804091" y="15553"/>
                </a:lnTo>
                <a:lnTo>
                  <a:pt x="832354" y="15379"/>
                </a:lnTo>
                <a:lnTo>
                  <a:pt x="861002" y="14455"/>
                </a:lnTo>
                <a:lnTo>
                  <a:pt x="887846" y="11222"/>
                </a:lnTo>
                <a:lnTo>
                  <a:pt x="916145" y="9220"/>
                </a:lnTo>
                <a:lnTo>
                  <a:pt x="944809" y="8331"/>
                </a:lnTo>
                <a:lnTo>
                  <a:pt x="971660" y="7936"/>
                </a:lnTo>
                <a:lnTo>
                  <a:pt x="999963" y="7760"/>
                </a:lnTo>
                <a:lnTo>
                  <a:pt x="1028628" y="7682"/>
                </a:lnTo>
                <a:lnTo>
                  <a:pt x="1055479" y="7647"/>
                </a:lnTo>
                <a:lnTo>
                  <a:pt x="1083782" y="7632"/>
                </a:lnTo>
                <a:lnTo>
                  <a:pt x="1112448" y="7625"/>
                </a:lnTo>
                <a:lnTo>
                  <a:pt x="1139299" y="7622"/>
                </a:lnTo>
                <a:lnTo>
                  <a:pt x="1165344" y="5363"/>
                </a:lnTo>
                <a:lnTo>
                  <a:pt x="1201550" y="1589"/>
                </a:lnTo>
                <a:lnTo>
                  <a:pt x="1235984" y="470"/>
                </a:lnTo>
                <a:lnTo>
                  <a:pt x="1270740" y="139"/>
                </a:lnTo>
                <a:lnTo>
                  <a:pt x="1304745" y="41"/>
                </a:lnTo>
                <a:lnTo>
                  <a:pt x="1339374" y="12"/>
                </a:lnTo>
                <a:lnTo>
                  <a:pt x="1371083" y="3"/>
                </a:lnTo>
                <a:lnTo>
                  <a:pt x="1408093" y="0"/>
                </a:lnTo>
                <a:lnTo>
                  <a:pt x="1445100" y="5236"/>
                </a:lnTo>
                <a:lnTo>
                  <a:pt x="1481499" y="7306"/>
                </a:lnTo>
                <a:lnTo>
                  <a:pt x="1518426" y="14918"/>
                </a:lnTo>
                <a:lnTo>
                  <a:pt x="1524000" y="1524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SMARTInkShape-Group75"/>
          <p:cNvGrpSpPr/>
          <p:nvPr/>
        </p:nvGrpSpPr>
        <p:grpSpPr>
          <a:xfrm>
            <a:off x="3543793" y="1959492"/>
            <a:ext cx="1672923" cy="576288"/>
            <a:chOff x="3543793" y="1959492"/>
            <a:chExt cx="1672923" cy="576288"/>
          </a:xfrm>
        </p:grpSpPr>
        <p:sp>
          <p:nvSpPr>
            <p:cNvPr id="6" name="SMARTInkShape-233"/>
            <p:cNvSpPr/>
            <p:nvPr/>
          </p:nvSpPr>
          <p:spPr>
            <a:xfrm>
              <a:off x="3543793" y="2026920"/>
              <a:ext cx="121427" cy="508860"/>
            </a:xfrm>
            <a:custGeom>
              <a:avLst/>
              <a:gdLst/>
              <a:ahLst/>
              <a:cxnLst/>
              <a:rect l="0" t="0" r="0" b="0"/>
              <a:pathLst>
                <a:path w="121427" h="508860">
                  <a:moveTo>
                    <a:pt x="121426" y="0"/>
                  </a:moveTo>
                  <a:lnTo>
                    <a:pt x="110821" y="0"/>
                  </a:lnTo>
                  <a:lnTo>
                    <a:pt x="105988" y="2257"/>
                  </a:lnTo>
                  <a:lnTo>
                    <a:pt x="91942" y="14651"/>
                  </a:lnTo>
                  <a:lnTo>
                    <a:pt x="67883" y="48903"/>
                  </a:lnTo>
                  <a:lnTo>
                    <a:pt x="43681" y="86988"/>
                  </a:lnTo>
                  <a:lnTo>
                    <a:pt x="25954" y="121071"/>
                  </a:lnTo>
                  <a:lnTo>
                    <a:pt x="17470" y="147789"/>
                  </a:lnTo>
                  <a:lnTo>
                    <a:pt x="10877" y="176597"/>
                  </a:lnTo>
                  <a:lnTo>
                    <a:pt x="5124" y="206334"/>
                  </a:lnTo>
                  <a:lnTo>
                    <a:pt x="2003" y="238742"/>
                  </a:lnTo>
                  <a:lnTo>
                    <a:pt x="617" y="272054"/>
                  </a:lnTo>
                  <a:lnTo>
                    <a:pt x="0" y="303792"/>
                  </a:lnTo>
                  <a:lnTo>
                    <a:pt x="1984" y="332574"/>
                  </a:lnTo>
                  <a:lnTo>
                    <a:pt x="7860" y="370320"/>
                  </a:lnTo>
                  <a:lnTo>
                    <a:pt x="14964" y="402953"/>
                  </a:lnTo>
                  <a:lnTo>
                    <a:pt x="24689" y="431813"/>
                  </a:lnTo>
                  <a:lnTo>
                    <a:pt x="43145" y="464320"/>
                  </a:lnTo>
                  <a:lnTo>
                    <a:pt x="57860" y="488271"/>
                  </a:lnTo>
                  <a:lnTo>
                    <a:pt x="77067" y="504869"/>
                  </a:lnTo>
                  <a:lnTo>
                    <a:pt x="85060" y="508019"/>
                  </a:lnTo>
                  <a:lnTo>
                    <a:pt x="89562" y="508859"/>
                  </a:lnTo>
                  <a:lnTo>
                    <a:pt x="92564" y="508573"/>
                  </a:lnTo>
                  <a:lnTo>
                    <a:pt x="94565" y="507535"/>
                  </a:lnTo>
                  <a:lnTo>
                    <a:pt x="98566" y="5029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34"/>
            <p:cNvSpPr/>
            <p:nvPr/>
          </p:nvSpPr>
          <p:spPr>
            <a:xfrm>
              <a:off x="3749040" y="2184240"/>
              <a:ext cx="320041" cy="253986"/>
            </a:xfrm>
            <a:custGeom>
              <a:avLst/>
              <a:gdLst/>
              <a:ahLst/>
              <a:cxnLst/>
              <a:rect l="0" t="0" r="0" b="0"/>
              <a:pathLst>
                <a:path w="320041" h="253986">
                  <a:moveTo>
                    <a:pt x="15240" y="101760"/>
                  </a:moveTo>
                  <a:lnTo>
                    <a:pt x="8679" y="108320"/>
                  </a:lnTo>
                  <a:lnTo>
                    <a:pt x="7681" y="141396"/>
                  </a:lnTo>
                  <a:lnTo>
                    <a:pt x="5374" y="170643"/>
                  </a:lnTo>
                  <a:lnTo>
                    <a:pt x="707" y="207633"/>
                  </a:lnTo>
                  <a:lnTo>
                    <a:pt x="41" y="244086"/>
                  </a:lnTo>
                  <a:lnTo>
                    <a:pt x="0" y="253985"/>
                  </a:lnTo>
                  <a:lnTo>
                    <a:pt x="846" y="219058"/>
                  </a:lnTo>
                  <a:lnTo>
                    <a:pt x="6031" y="181907"/>
                  </a:lnTo>
                  <a:lnTo>
                    <a:pt x="8606" y="159394"/>
                  </a:lnTo>
                  <a:lnTo>
                    <a:pt x="18730" y="127679"/>
                  </a:lnTo>
                  <a:lnTo>
                    <a:pt x="28316" y="97680"/>
                  </a:lnTo>
                  <a:lnTo>
                    <a:pt x="46295" y="66617"/>
                  </a:lnTo>
                  <a:lnTo>
                    <a:pt x="61130" y="51553"/>
                  </a:lnTo>
                  <a:lnTo>
                    <a:pt x="66153" y="47969"/>
                  </a:lnTo>
                  <a:lnTo>
                    <a:pt x="71195" y="46426"/>
                  </a:lnTo>
                  <a:lnTo>
                    <a:pt x="81313" y="46969"/>
                  </a:lnTo>
                  <a:lnTo>
                    <a:pt x="96529" y="52035"/>
                  </a:lnTo>
                  <a:lnTo>
                    <a:pt x="111763" y="62943"/>
                  </a:lnTo>
                  <a:lnTo>
                    <a:pt x="122955" y="80945"/>
                  </a:lnTo>
                  <a:lnTo>
                    <a:pt x="134322" y="115867"/>
                  </a:lnTo>
                  <a:lnTo>
                    <a:pt x="142463" y="153120"/>
                  </a:lnTo>
                  <a:lnTo>
                    <a:pt x="144322" y="185189"/>
                  </a:lnTo>
                  <a:lnTo>
                    <a:pt x="144644" y="200233"/>
                  </a:lnTo>
                  <a:lnTo>
                    <a:pt x="142462" y="207050"/>
                  </a:lnTo>
                  <a:lnTo>
                    <a:pt x="138207" y="214280"/>
                  </a:lnTo>
                  <a:lnTo>
                    <a:pt x="137858" y="214026"/>
                  </a:lnTo>
                  <a:lnTo>
                    <a:pt x="137470" y="211487"/>
                  </a:lnTo>
                  <a:lnTo>
                    <a:pt x="139555" y="207536"/>
                  </a:lnTo>
                  <a:lnTo>
                    <a:pt x="141297" y="205297"/>
                  </a:lnTo>
                  <a:lnTo>
                    <a:pt x="143232" y="198294"/>
                  </a:lnTo>
                  <a:lnTo>
                    <a:pt x="144576" y="168157"/>
                  </a:lnTo>
                  <a:lnTo>
                    <a:pt x="146412" y="140153"/>
                  </a:lnTo>
                  <a:lnTo>
                    <a:pt x="156082" y="106268"/>
                  </a:lnTo>
                  <a:lnTo>
                    <a:pt x="166379" y="74403"/>
                  </a:lnTo>
                  <a:lnTo>
                    <a:pt x="183917" y="44359"/>
                  </a:lnTo>
                  <a:lnTo>
                    <a:pt x="201061" y="20688"/>
                  </a:lnTo>
                  <a:lnTo>
                    <a:pt x="232561" y="1190"/>
                  </a:lnTo>
                  <a:lnTo>
                    <a:pt x="238015" y="0"/>
                  </a:lnTo>
                  <a:lnTo>
                    <a:pt x="248588" y="935"/>
                  </a:lnTo>
                  <a:lnTo>
                    <a:pt x="279371" y="13151"/>
                  </a:lnTo>
                  <a:lnTo>
                    <a:pt x="287289" y="20326"/>
                  </a:lnTo>
                  <a:lnTo>
                    <a:pt x="303316" y="42776"/>
                  </a:lnTo>
                  <a:lnTo>
                    <a:pt x="308373" y="56918"/>
                  </a:lnTo>
                  <a:lnTo>
                    <a:pt x="315666" y="90738"/>
                  </a:lnTo>
                  <a:lnTo>
                    <a:pt x="318743" y="120037"/>
                  </a:lnTo>
                  <a:lnTo>
                    <a:pt x="315610" y="150167"/>
                  </a:lnTo>
                  <a:lnTo>
                    <a:pt x="313050" y="183758"/>
                  </a:lnTo>
                  <a:lnTo>
                    <a:pt x="312444" y="220499"/>
                  </a:lnTo>
                  <a:lnTo>
                    <a:pt x="312427" y="226782"/>
                  </a:lnTo>
                  <a:lnTo>
                    <a:pt x="313271" y="228288"/>
                  </a:lnTo>
                  <a:lnTo>
                    <a:pt x="314680" y="229292"/>
                  </a:lnTo>
                  <a:lnTo>
                    <a:pt x="320040" y="2313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35"/>
            <p:cNvSpPr/>
            <p:nvPr/>
          </p:nvSpPr>
          <p:spPr>
            <a:xfrm>
              <a:off x="4198619" y="2171700"/>
              <a:ext cx="7622" cy="234088"/>
            </a:xfrm>
            <a:custGeom>
              <a:avLst/>
              <a:gdLst/>
              <a:ahLst/>
              <a:cxnLst/>
              <a:rect l="0" t="0" r="0" b="0"/>
              <a:pathLst>
                <a:path w="7622" h="234088">
                  <a:moveTo>
                    <a:pt x="7621" y="0"/>
                  </a:moveTo>
                  <a:lnTo>
                    <a:pt x="7621" y="32347"/>
                  </a:lnTo>
                  <a:lnTo>
                    <a:pt x="7621" y="65374"/>
                  </a:lnTo>
                  <a:lnTo>
                    <a:pt x="7621" y="98580"/>
                  </a:lnTo>
                  <a:lnTo>
                    <a:pt x="7621" y="135230"/>
                  </a:lnTo>
                  <a:lnTo>
                    <a:pt x="3576" y="168855"/>
                  </a:lnTo>
                  <a:lnTo>
                    <a:pt x="707" y="203628"/>
                  </a:lnTo>
                  <a:lnTo>
                    <a:pt x="28" y="234087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36"/>
            <p:cNvSpPr/>
            <p:nvPr/>
          </p:nvSpPr>
          <p:spPr>
            <a:xfrm>
              <a:off x="4191000" y="2103120"/>
              <a:ext cx="7620" cy="7621"/>
            </a:xfrm>
            <a:custGeom>
              <a:avLst/>
              <a:gdLst/>
              <a:ahLst/>
              <a:cxnLst/>
              <a:rect l="0" t="0" r="0" b="0"/>
              <a:pathLst>
                <a:path w="7620" h="7621">
                  <a:moveTo>
                    <a:pt x="7619" y="0"/>
                  </a:moveTo>
                  <a:lnTo>
                    <a:pt x="3574" y="0"/>
                  </a:lnTo>
                  <a:lnTo>
                    <a:pt x="2383" y="846"/>
                  </a:lnTo>
                  <a:lnTo>
                    <a:pt x="1589" y="2257"/>
                  </a:lnTo>
                  <a:lnTo>
                    <a:pt x="0" y="76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37"/>
            <p:cNvSpPr/>
            <p:nvPr/>
          </p:nvSpPr>
          <p:spPr>
            <a:xfrm>
              <a:off x="4286761" y="2027541"/>
              <a:ext cx="163316" cy="322208"/>
            </a:xfrm>
            <a:custGeom>
              <a:avLst/>
              <a:gdLst/>
              <a:ahLst/>
              <a:cxnLst/>
              <a:rect l="0" t="0" r="0" b="0"/>
              <a:pathLst>
                <a:path w="163316" h="322208">
                  <a:moveTo>
                    <a:pt x="148079" y="182259"/>
                  </a:moveTo>
                  <a:lnTo>
                    <a:pt x="144034" y="182259"/>
                  </a:lnTo>
                  <a:lnTo>
                    <a:pt x="142842" y="181412"/>
                  </a:lnTo>
                  <a:lnTo>
                    <a:pt x="142047" y="180001"/>
                  </a:lnTo>
                  <a:lnTo>
                    <a:pt x="141518" y="178213"/>
                  </a:lnTo>
                  <a:lnTo>
                    <a:pt x="132309" y="166820"/>
                  </a:lnTo>
                  <a:lnTo>
                    <a:pt x="127523" y="162697"/>
                  </a:lnTo>
                  <a:lnTo>
                    <a:pt x="122574" y="160865"/>
                  </a:lnTo>
                  <a:lnTo>
                    <a:pt x="110982" y="159833"/>
                  </a:lnTo>
                  <a:lnTo>
                    <a:pt x="86658" y="165568"/>
                  </a:lnTo>
                  <a:lnTo>
                    <a:pt x="75343" y="170043"/>
                  </a:lnTo>
                  <a:lnTo>
                    <a:pt x="44020" y="202008"/>
                  </a:lnTo>
                  <a:lnTo>
                    <a:pt x="24481" y="234106"/>
                  </a:lnTo>
                  <a:lnTo>
                    <a:pt x="11591" y="265784"/>
                  </a:lnTo>
                  <a:lnTo>
                    <a:pt x="0" y="302446"/>
                  </a:lnTo>
                  <a:lnTo>
                    <a:pt x="2697" y="321061"/>
                  </a:lnTo>
                  <a:lnTo>
                    <a:pt x="4591" y="322207"/>
                  </a:lnTo>
                  <a:lnTo>
                    <a:pt x="11211" y="321222"/>
                  </a:lnTo>
                  <a:lnTo>
                    <a:pt x="20412" y="315908"/>
                  </a:lnTo>
                  <a:lnTo>
                    <a:pt x="46866" y="284387"/>
                  </a:lnTo>
                  <a:lnTo>
                    <a:pt x="66875" y="250629"/>
                  </a:lnTo>
                  <a:lnTo>
                    <a:pt x="82061" y="217098"/>
                  </a:lnTo>
                  <a:lnTo>
                    <a:pt x="97286" y="184491"/>
                  </a:lnTo>
                  <a:lnTo>
                    <a:pt x="111674" y="148395"/>
                  </a:lnTo>
                  <a:lnTo>
                    <a:pt x="122522" y="111735"/>
                  </a:lnTo>
                  <a:lnTo>
                    <a:pt x="135238" y="79895"/>
                  </a:lnTo>
                  <a:lnTo>
                    <a:pt x="147549" y="45951"/>
                  </a:lnTo>
                  <a:lnTo>
                    <a:pt x="161014" y="10000"/>
                  </a:lnTo>
                  <a:lnTo>
                    <a:pt x="163184" y="0"/>
                  </a:lnTo>
                  <a:lnTo>
                    <a:pt x="163315" y="31958"/>
                  </a:lnTo>
                  <a:lnTo>
                    <a:pt x="162471" y="67683"/>
                  </a:lnTo>
                  <a:lnTo>
                    <a:pt x="157235" y="103249"/>
                  </a:lnTo>
                  <a:lnTo>
                    <a:pt x="152712" y="131056"/>
                  </a:lnTo>
                  <a:lnTo>
                    <a:pt x="147880" y="158091"/>
                  </a:lnTo>
                  <a:lnTo>
                    <a:pt x="142910" y="184217"/>
                  </a:lnTo>
                  <a:lnTo>
                    <a:pt x="135352" y="221033"/>
                  </a:lnTo>
                  <a:lnTo>
                    <a:pt x="127471" y="257087"/>
                  </a:lnTo>
                  <a:lnTo>
                    <a:pt x="127066" y="272242"/>
                  </a:lnTo>
                  <a:lnTo>
                    <a:pt x="133705" y="295769"/>
                  </a:lnTo>
                  <a:lnTo>
                    <a:pt x="138304" y="304674"/>
                  </a:lnTo>
                  <a:lnTo>
                    <a:pt x="148079" y="31179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38"/>
            <p:cNvSpPr/>
            <p:nvPr/>
          </p:nvSpPr>
          <p:spPr>
            <a:xfrm>
              <a:off x="4482639" y="2042755"/>
              <a:ext cx="188021" cy="304205"/>
            </a:xfrm>
            <a:custGeom>
              <a:avLst/>
              <a:gdLst/>
              <a:ahLst/>
              <a:cxnLst/>
              <a:rect l="0" t="0" r="0" b="0"/>
              <a:pathLst>
                <a:path w="188021" h="304205">
                  <a:moveTo>
                    <a:pt x="135080" y="151804"/>
                  </a:moveTo>
                  <a:lnTo>
                    <a:pt x="135080" y="145244"/>
                  </a:lnTo>
                  <a:lnTo>
                    <a:pt x="131035" y="140453"/>
                  </a:lnTo>
                  <a:lnTo>
                    <a:pt x="126792" y="138293"/>
                  </a:lnTo>
                  <a:lnTo>
                    <a:pt x="113123" y="136906"/>
                  </a:lnTo>
                  <a:lnTo>
                    <a:pt x="103873" y="141232"/>
                  </a:lnTo>
                  <a:lnTo>
                    <a:pt x="86887" y="150930"/>
                  </a:lnTo>
                  <a:lnTo>
                    <a:pt x="73021" y="158189"/>
                  </a:lnTo>
                  <a:lnTo>
                    <a:pt x="43423" y="185803"/>
                  </a:lnTo>
                  <a:lnTo>
                    <a:pt x="17163" y="219574"/>
                  </a:lnTo>
                  <a:lnTo>
                    <a:pt x="2600" y="249858"/>
                  </a:lnTo>
                  <a:lnTo>
                    <a:pt x="0" y="261988"/>
                  </a:lnTo>
                  <a:lnTo>
                    <a:pt x="1102" y="273024"/>
                  </a:lnTo>
                  <a:lnTo>
                    <a:pt x="4415" y="282727"/>
                  </a:lnTo>
                  <a:lnTo>
                    <a:pt x="8709" y="289861"/>
                  </a:lnTo>
                  <a:lnTo>
                    <a:pt x="19932" y="298637"/>
                  </a:lnTo>
                  <a:lnTo>
                    <a:pt x="33982" y="302555"/>
                  </a:lnTo>
                  <a:lnTo>
                    <a:pt x="43863" y="301214"/>
                  </a:lnTo>
                  <a:lnTo>
                    <a:pt x="61204" y="293441"/>
                  </a:lnTo>
                  <a:lnTo>
                    <a:pt x="89819" y="275643"/>
                  </a:lnTo>
                  <a:lnTo>
                    <a:pt x="114695" y="243655"/>
                  </a:lnTo>
                  <a:lnTo>
                    <a:pt x="134967" y="213827"/>
                  </a:lnTo>
                  <a:lnTo>
                    <a:pt x="152075" y="178554"/>
                  </a:lnTo>
                  <a:lnTo>
                    <a:pt x="167868" y="142138"/>
                  </a:lnTo>
                  <a:lnTo>
                    <a:pt x="181578" y="108677"/>
                  </a:lnTo>
                  <a:lnTo>
                    <a:pt x="186393" y="74021"/>
                  </a:lnTo>
                  <a:lnTo>
                    <a:pt x="188020" y="40955"/>
                  </a:lnTo>
                  <a:lnTo>
                    <a:pt x="187521" y="13405"/>
                  </a:lnTo>
                  <a:lnTo>
                    <a:pt x="181112" y="0"/>
                  </a:lnTo>
                  <a:lnTo>
                    <a:pt x="176847" y="3626"/>
                  </a:lnTo>
                  <a:lnTo>
                    <a:pt x="174810" y="10030"/>
                  </a:lnTo>
                  <a:lnTo>
                    <a:pt x="173395" y="40597"/>
                  </a:lnTo>
                  <a:lnTo>
                    <a:pt x="172397" y="72099"/>
                  </a:lnTo>
                  <a:lnTo>
                    <a:pt x="167962" y="104952"/>
                  </a:lnTo>
                  <a:lnTo>
                    <a:pt x="166628" y="131828"/>
                  </a:lnTo>
                  <a:lnTo>
                    <a:pt x="163777" y="158448"/>
                  </a:lnTo>
                  <a:lnTo>
                    <a:pt x="160534" y="184391"/>
                  </a:lnTo>
                  <a:lnTo>
                    <a:pt x="158709" y="221949"/>
                  </a:lnTo>
                  <a:lnTo>
                    <a:pt x="158168" y="254056"/>
                  </a:lnTo>
                  <a:lnTo>
                    <a:pt x="158855" y="278339"/>
                  </a:lnTo>
                  <a:lnTo>
                    <a:pt x="165561" y="30420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39"/>
            <p:cNvSpPr/>
            <p:nvPr/>
          </p:nvSpPr>
          <p:spPr>
            <a:xfrm>
              <a:off x="4732019" y="1988820"/>
              <a:ext cx="83822" cy="403860"/>
            </a:xfrm>
            <a:custGeom>
              <a:avLst/>
              <a:gdLst/>
              <a:ahLst/>
              <a:cxnLst/>
              <a:rect l="0" t="0" r="0" b="0"/>
              <a:pathLst>
                <a:path w="83822" h="403860">
                  <a:moveTo>
                    <a:pt x="83821" y="0"/>
                  </a:moveTo>
                  <a:lnTo>
                    <a:pt x="83821" y="6560"/>
                  </a:lnTo>
                  <a:lnTo>
                    <a:pt x="79776" y="11351"/>
                  </a:lnTo>
                  <a:lnTo>
                    <a:pt x="77789" y="18027"/>
                  </a:lnTo>
                  <a:lnTo>
                    <a:pt x="75563" y="48783"/>
                  </a:lnTo>
                  <a:lnTo>
                    <a:pt x="71026" y="81152"/>
                  </a:lnTo>
                  <a:lnTo>
                    <a:pt x="67612" y="118401"/>
                  </a:lnTo>
                  <a:lnTo>
                    <a:pt x="60812" y="146602"/>
                  </a:lnTo>
                  <a:lnTo>
                    <a:pt x="54403" y="180585"/>
                  </a:lnTo>
                  <a:lnTo>
                    <a:pt x="47886" y="216573"/>
                  </a:lnTo>
                  <a:lnTo>
                    <a:pt x="39345" y="249501"/>
                  </a:lnTo>
                  <a:lnTo>
                    <a:pt x="32163" y="281069"/>
                  </a:lnTo>
                  <a:lnTo>
                    <a:pt x="25301" y="311186"/>
                  </a:lnTo>
                  <a:lnTo>
                    <a:pt x="16608" y="338682"/>
                  </a:lnTo>
                  <a:lnTo>
                    <a:pt x="10283" y="369872"/>
                  </a:lnTo>
                  <a:lnTo>
                    <a:pt x="0" y="4038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40"/>
            <p:cNvSpPr/>
            <p:nvPr/>
          </p:nvSpPr>
          <p:spPr>
            <a:xfrm>
              <a:off x="4831669" y="2157045"/>
              <a:ext cx="159432" cy="218273"/>
            </a:xfrm>
            <a:custGeom>
              <a:avLst/>
              <a:gdLst/>
              <a:ahLst/>
              <a:cxnLst/>
              <a:rect l="0" t="0" r="0" b="0"/>
              <a:pathLst>
                <a:path w="159432" h="218273">
                  <a:moveTo>
                    <a:pt x="7031" y="98475"/>
                  </a:moveTo>
                  <a:lnTo>
                    <a:pt x="7031" y="105035"/>
                  </a:lnTo>
                  <a:lnTo>
                    <a:pt x="11076" y="109826"/>
                  </a:lnTo>
                  <a:lnTo>
                    <a:pt x="15320" y="111986"/>
                  </a:lnTo>
                  <a:lnTo>
                    <a:pt x="28988" y="113373"/>
                  </a:lnTo>
                  <a:lnTo>
                    <a:pt x="53231" y="107564"/>
                  </a:lnTo>
                  <a:lnTo>
                    <a:pt x="90827" y="88064"/>
                  </a:lnTo>
                  <a:lnTo>
                    <a:pt x="107024" y="77986"/>
                  </a:lnTo>
                  <a:lnTo>
                    <a:pt x="131283" y="44740"/>
                  </a:lnTo>
                  <a:lnTo>
                    <a:pt x="139990" y="27990"/>
                  </a:lnTo>
                  <a:lnTo>
                    <a:pt x="143637" y="6083"/>
                  </a:lnTo>
                  <a:lnTo>
                    <a:pt x="142975" y="3860"/>
                  </a:lnTo>
                  <a:lnTo>
                    <a:pt x="141687" y="2379"/>
                  </a:lnTo>
                  <a:lnTo>
                    <a:pt x="139982" y="1391"/>
                  </a:lnTo>
                  <a:lnTo>
                    <a:pt x="129490" y="0"/>
                  </a:lnTo>
                  <a:lnTo>
                    <a:pt x="105539" y="5614"/>
                  </a:lnTo>
                  <a:lnTo>
                    <a:pt x="74367" y="21387"/>
                  </a:lnTo>
                  <a:lnTo>
                    <a:pt x="45732" y="47311"/>
                  </a:lnTo>
                  <a:lnTo>
                    <a:pt x="22891" y="84166"/>
                  </a:lnTo>
                  <a:lnTo>
                    <a:pt x="9472" y="113990"/>
                  </a:lnTo>
                  <a:lnTo>
                    <a:pt x="2392" y="144276"/>
                  </a:lnTo>
                  <a:lnTo>
                    <a:pt x="0" y="180806"/>
                  </a:lnTo>
                  <a:lnTo>
                    <a:pt x="4188" y="194615"/>
                  </a:lnTo>
                  <a:lnTo>
                    <a:pt x="11694" y="205550"/>
                  </a:lnTo>
                  <a:lnTo>
                    <a:pt x="20674" y="213232"/>
                  </a:lnTo>
                  <a:lnTo>
                    <a:pt x="30310" y="217212"/>
                  </a:lnTo>
                  <a:lnTo>
                    <a:pt x="35250" y="218272"/>
                  </a:lnTo>
                  <a:lnTo>
                    <a:pt x="70955" y="211826"/>
                  </a:lnTo>
                  <a:lnTo>
                    <a:pt x="99349" y="202616"/>
                  </a:lnTo>
                  <a:lnTo>
                    <a:pt x="135239" y="184333"/>
                  </a:lnTo>
                  <a:lnTo>
                    <a:pt x="159431" y="15943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41"/>
            <p:cNvSpPr/>
            <p:nvPr/>
          </p:nvSpPr>
          <p:spPr>
            <a:xfrm>
              <a:off x="5013960" y="1959492"/>
              <a:ext cx="202756" cy="509389"/>
            </a:xfrm>
            <a:custGeom>
              <a:avLst/>
              <a:gdLst/>
              <a:ahLst/>
              <a:cxnLst/>
              <a:rect l="0" t="0" r="0" b="0"/>
              <a:pathLst>
                <a:path w="202756" h="509389">
                  <a:moveTo>
                    <a:pt x="38100" y="14087"/>
                  </a:moveTo>
                  <a:lnTo>
                    <a:pt x="34055" y="14087"/>
                  </a:lnTo>
                  <a:lnTo>
                    <a:pt x="32863" y="13241"/>
                  </a:lnTo>
                  <a:lnTo>
                    <a:pt x="32068" y="11830"/>
                  </a:lnTo>
                  <a:lnTo>
                    <a:pt x="30793" y="7527"/>
                  </a:lnTo>
                  <a:lnTo>
                    <a:pt x="26527" y="2736"/>
                  </a:lnTo>
                  <a:lnTo>
                    <a:pt x="26152" y="1440"/>
                  </a:lnTo>
                  <a:lnTo>
                    <a:pt x="26747" y="576"/>
                  </a:lnTo>
                  <a:lnTo>
                    <a:pt x="27991" y="0"/>
                  </a:lnTo>
                  <a:lnTo>
                    <a:pt x="28821" y="462"/>
                  </a:lnTo>
                  <a:lnTo>
                    <a:pt x="29742" y="3234"/>
                  </a:lnTo>
                  <a:lnTo>
                    <a:pt x="34667" y="7288"/>
                  </a:lnTo>
                  <a:lnTo>
                    <a:pt x="56431" y="20969"/>
                  </a:lnTo>
                  <a:lnTo>
                    <a:pt x="92491" y="55175"/>
                  </a:lnTo>
                  <a:lnTo>
                    <a:pt x="122127" y="85515"/>
                  </a:lnTo>
                  <a:lnTo>
                    <a:pt x="144841" y="113991"/>
                  </a:lnTo>
                  <a:lnTo>
                    <a:pt x="165400" y="146135"/>
                  </a:lnTo>
                  <a:lnTo>
                    <a:pt x="182216" y="182471"/>
                  </a:lnTo>
                  <a:lnTo>
                    <a:pt x="195665" y="220048"/>
                  </a:lnTo>
                  <a:lnTo>
                    <a:pt x="202755" y="257993"/>
                  </a:lnTo>
                  <a:lnTo>
                    <a:pt x="202597" y="296047"/>
                  </a:lnTo>
                  <a:lnTo>
                    <a:pt x="194931" y="331875"/>
                  </a:lnTo>
                  <a:lnTo>
                    <a:pt x="184849" y="353447"/>
                  </a:lnTo>
                  <a:lnTo>
                    <a:pt x="160132" y="384631"/>
                  </a:lnTo>
                  <a:lnTo>
                    <a:pt x="130514" y="414473"/>
                  </a:lnTo>
                  <a:lnTo>
                    <a:pt x="96150" y="439778"/>
                  </a:lnTo>
                  <a:lnTo>
                    <a:pt x="61603" y="465056"/>
                  </a:lnTo>
                  <a:lnTo>
                    <a:pt x="31330" y="486862"/>
                  </a:lnTo>
                  <a:lnTo>
                    <a:pt x="0" y="50938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76"/>
          <p:cNvGrpSpPr/>
          <p:nvPr/>
        </p:nvGrpSpPr>
        <p:grpSpPr>
          <a:xfrm>
            <a:off x="3794759" y="3368040"/>
            <a:ext cx="114301" cy="2971800"/>
            <a:chOff x="3794759" y="3368040"/>
            <a:chExt cx="114301" cy="2971800"/>
          </a:xfrm>
        </p:grpSpPr>
        <p:sp>
          <p:nvSpPr>
            <p:cNvPr id="16" name="SMARTInkShape-242"/>
            <p:cNvSpPr/>
            <p:nvPr/>
          </p:nvSpPr>
          <p:spPr>
            <a:xfrm>
              <a:off x="3882154" y="6050280"/>
              <a:ext cx="4047" cy="60960"/>
            </a:xfrm>
            <a:custGeom>
              <a:avLst/>
              <a:gdLst/>
              <a:ahLst/>
              <a:cxnLst/>
              <a:rect l="0" t="0" r="0" b="0"/>
              <a:pathLst>
                <a:path w="4047" h="60960">
                  <a:moveTo>
                    <a:pt x="4046" y="0"/>
                  </a:moveTo>
                  <a:lnTo>
                    <a:pt x="3199" y="19080"/>
                  </a:lnTo>
                  <a:lnTo>
                    <a:pt x="0" y="28517"/>
                  </a:lnTo>
                  <a:lnTo>
                    <a:pt x="272" y="38356"/>
                  </a:lnTo>
                  <a:lnTo>
                    <a:pt x="4046" y="609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43"/>
            <p:cNvSpPr/>
            <p:nvPr/>
          </p:nvSpPr>
          <p:spPr>
            <a:xfrm>
              <a:off x="3863340" y="5692139"/>
              <a:ext cx="1" cy="45722"/>
            </a:xfrm>
            <a:custGeom>
              <a:avLst/>
              <a:gdLst/>
              <a:ahLst/>
              <a:cxnLst/>
              <a:rect l="0" t="0" r="0" b="0"/>
              <a:pathLst>
                <a:path w="1" h="45722">
                  <a:moveTo>
                    <a:pt x="0" y="0"/>
                  </a:moveTo>
                  <a:lnTo>
                    <a:pt x="0" y="36431"/>
                  </a:lnTo>
                  <a:lnTo>
                    <a:pt x="0" y="457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44"/>
            <p:cNvSpPr/>
            <p:nvPr/>
          </p:nvSpPr>
          <p:spPr>
            <a:xfrm>
              <a:off x="3825240" y="5455919"/>
              <a:ext cx="15241" cy="53342"/>
            </a:xfrm>
            <a:custGeom>
              <a:avLst/>
              <a:gdLst/>
              <a:ahLst/>
              <a:cxnLst/>
              <a:rect l="0" t="0" r="0" b="0"/>
              <a:pathLst>
                <a:path w="15241" h="53342">
                  <a:moveTo>
                    <a:pt x="15240" y="0"/>
                  </a:moveTo>
                  <a:lnTo>
                    <a:pt x="11194" y="0"/>
                  </a:lnTo>
                  <a:lnTo>
                    <a:pt x="10003" y="1694"/>
                  </a:lnTo>
                  <a:lnTo>
                    <a:pt x="1630" y="38689"/>
                  </a:lnTo>
                  <a:lnTo>
                    <a:pt x="0" y="533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45"/>
            <p:cNvSpPr/>
            <p:nvPr/>
          </p:nvSpPr>
          <p:spPr>
            <a:xfrm>
              <a:off x="3825240" y="5113019"/>
              <a:ext cx="7620" cy="68582"/>
            </a:xfrm>
            <a:custGeom>
              <a:avLst/>
              <a:gdLst/>
              <a:ahLst/>
              <a:cxnLst/>
              <a:rect l="0" t="0" r="0" b="0"/>
              <a:pathLst>
                <a:path w="7620" h="68582">
                  <a:moveTo>
                    <a:pt x="7619" y="0"/>
                  </a:moveTo>
                  <a:lnTo>
                    <a:pt x="3574" y="4046"/>
                  </a:lnTo>
                  <a:lnTo>
                    <a:pt x="1588" y="10547"/>
                  </a:lnTo>
                  <a:lnTo>
                    <a:pt x="62" y="48375"/>
                  </a:lnTo>
                  <a:lnTo>
                    <a:pt x="0" y="685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46"/>
            <p:cNvSpPr/>
            <p:nvPr/>
          </p:nvSpPr>
          <p:spPr>
            <a:xfrm>
              <a:off x="3840480" y="4785359"/>
              <a:ext cx="7621" cy="68582"/>
            </a:xfrm>
            <a:custGeom>
              <a:avLst/>
              <a:gdLst/>
              <a:ahLst/>
              <a:cxnLst/>
              <a:rect l="0" t="0" r="0" b="0"/>
              <a:pathLst>
                <a:path w="7621" h="68582">
                  <a:moveTo>
                    <a:pt x="7620" y="0"/>
                  </a:moveTo>
                  <a:lnTo>
                    <a:pt x="3574" y="4045"/>
                  </a:lnTo>
                  <a:lnTo>
                    <a:pt x="1588" y="10547"/>
                  </a:lnTo>
                  <a:lnTo>
                    <a:pt x="139" y="44388"/>
                  </a:lnTo>
                  <a:lnTo>
                    <a:pt x="0" y="685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47"/>
            <p:cNvSpPr/>
            <p:nvPr/>
          </p:nvSpPr>
          <p:spPr>
            <a:xfrm>
              <a:off x="3825240" y="4533900"/>
              <a:ext cx="7620" cy="15241"/>
            </a:xfrm>
            <a:custGeom>
              <a:avLst/>
              <a:gdLst/>
              <a:ahLst/>
              <a:cxnLst/>
              <a:rect l="0" t="0" r="0" b="0"/>
              <a:pathLst>
                <a:path w="7620" h="15241">
                  <a:moveTo>
                    <a:pt x="7619" y="0"/>
                  </a:moveTo>
                  <a:lnTo>
                    <a:pt x="3574" y="0"/>
                  </a:lnTo>
                  <a:lnTo>
                    <a:pt x="2383" y="1693"/>
                  </a:lnTo>
                  <a:lnTo>
                    <a:pt x="0" y="152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48"/>
            <p:cNvSpPr/>
            <p:nvPr/>
          </p:nvSpPr>
          <p:spPr>
            <a:xfrm>
              <a:off x="3794759" y="3368040"/>
              <a:ext cx="1" cy="7620"/>
            </a:xfrm>
            <a:custGeom>
              <a:avLst/>
              <a:gdLst/>
              <a:ahLst/>
              <a:cxnLst/>
              <a:rect l="0" t="0" r="0" b="0"/>
              <a:pathLst>
                <a:path w="1" h="7620">
                  <a:moveTo>
                    <a:pt x="0" y="0"/>
                  </a:moveTo>
                  <a:lnTo>
                    <a:pt x="0" y="76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49"/>
            <p:cNvSpPr/>
            <p:nvPr/>
          </p:nvSpPr>
          <p:spPr>
            <a:xfrm>
              <a:off x="3817619" y="3550919"/>
              <a:ext cx="1" cy="15241"/>
            </a:xfrm>
            <a:custGeom>
              <a:avLst/>
              <a:gdLst/>
              <a:ahLst/>
              <a:cxnLst/>
              <a:rect l="0" t="0" r="0" b="0"/>
              <a:pathLst>
                <a:path w="1" h="15241">
                  <a:moveTo>
                    <a:pt x="0" y="0"/>
                  </a:moveTo>
                  <a:lnTo>
                    <a:pt x="0" y="152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50"/>
            <p:cNvSpPr/>
            <p:nvPr/>
          </p:nvSpPr>
          <p:spPr>
            <a:xfrm>
              <a:off x="3832859" y="3733800"/>
              <a:ext cx="7622" cy="22860"/>
            </a:xfrm>
            <a:custGeom>
              <a:avLst/>
              <a:gdLst/>
              <a:ahLst/>
              <a:cxnLst/>
              <a:rect l="0" t="0" r="0" b="0"/>
              <a:pathLst>
                <a:path w="7622" h="22860">
                  <a:moveTo>
                    <a:pt x="7621" y="0"/>
                  </a:moveTo>
                  <a:lnTo>
                    <a:pt x="7621" y="4045"/>
                  </a:lnTo>
                  <a:lnTo>
                    <a:pt x="6774" y="5236"/>
                  </a:lnTo>
                  <a:lnTo>
                    <a:pt x="5363" y="6031"/>
                  </a:lnTo>
                  <a:lnTo>
                    <a:pt x="3575" y="6560"/>
                  </a:lnTo>
                  <a:lnTo>
                    <a:pt x="2384" y="8607"/>
                  </a:lnTo>
                  <a:lnTo>
                    <a:pt x="0" y="228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51"/>
            <p:cNvSpPr/>
            <p:nvPr/>
          </p:nvSpPr>
          <p:spPr>
            <a:xfrm>
              <a:off x="3825240" y="3931919"/>
              <a:ext cx="7620" cy="7622"/>
            </a:xfrm>
            <a:custGeom>
              <a:avLst/>
              <a:gdLst/>
              <a:ahLst/>
              <a:cxnLst/>
              <a:rect l="0" t="0" r="0" b="0"/>
              <a:pathLst>
                <a:path w="7620" h="7622">
                  <a:moveTo>
                    <a:pt x="0" y="0"/>
                  </a:moveTo>
                  <a:lnTo>
                    <a:pt x="7619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52"/>
            <p:cNvSpPr/>
            <p:nvPr/>
          </p:nvSpPr>
          <p:spPr>
            <a:xfrm>
              <a:off x="3825240" y="4213859"/>
              <a:ext cx="1" cy="15242"/>
            </a:xfrm>
            <a:custGeom>
              <a:avLst/>
              <a:gdLst/>
              <a:ahLst/>
              <a:cxnLst/>
              <a:rect l="0" t="0" r="0" b="0"/>
              <a:pathLst>
                <a:path w="1" h="15242">
                  <a:moveTo>
                    <a:pt x="0" y="0"/>
                  </a:moveTo>
                  <a:lnTo>
                    <a:pt x="0" y="152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53"/>
            <p:cNvSpPr/>
            <p:nvPr/>
          </p:nvSpPr>
          <p:spPr>
            <a:xfrm>
              <a:off x="3893819" y="6256019"/>
              <a:ext cx="15241" cy="83821"/>
            </a:xfrm>
            <a:custGeom>
              <a:avLst/>
              <a:gdLst/>
              <a:ahLst/>
              <a:cxnLst/>
              <a:rect l="0" t="0" r="0" b="0"/>
              <a:pathLst>
                <a:path w="15241" h="83821">
                  <a:moveTo>
                    <a:pt x="0" y="0"/>
                  </a:moveTo>
                  <a:lnTo>
                    <a:pt x="847" y="19081"/>
                  </a:lnTo>
                  <a:lnTo>
                    <a:pt x="7761" y="54458"/>
                  </a:lnTo>
                  <a:lnTo>
                    <a:pt x="15240" y="838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Anaphase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Anaphase – fibers pull the chromatids toward the centrioles at the poles</a:t>
            </a:r>
          </a:p>
          <a:p>
            <a:r>
              <a:rPr lang="en-US" dirty="0" smtClean="0"/>
              <a:t>Chromosomes are pulled into chromatids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150" y="3199627"/>
            <a:ext cx="6786834" cy="3048773"/>
          </a:xfrm>
          <a:prstGeom prst="rect">
            <a:avLst/>
          </a:prstGeom>
        </p:spPr>
      </p:pic>
      <p:sp>
        <p:nvSpPr>
          <p:cNvPr id="5" name="SMARTInkShape-254"/>
          <p:cNvSpPr/>
          <p:nvPr/>
        </p:nvSpPr>
        <p:spPr>
          <a:xfrm>
            <a:off x="6873239" y="3013129"/>
            <a:ext cx="1981201" cy="19631"/>
          </a:xfrm>
          <a:custGeom>
            <a:avLst/>
            <a:gdLst/>
            <a:ahLst/>
            <a:cxnLst/>
            <a:rect l="0" t="0" r="0" b="0"/>
            <a:pathLst>
              <a:path w="1981201" h="19631">
                <a:moveTo>
                  <a:pt x="0" y="4390"/>
                </a:moveTo>
                <a:lnTo>
                  <a:pt x="35723" y="4390"/>
                </a:lnTo>
                <a:lnTo>
                  <a:pt x="68110" y="4390"/>
                </a:lnTo>
                <a:lnTo>
                  <a:pt x="99392" y="4390"/>
                </a:lnTo>
                <a:lnTo>
                  <a:pt x="131426" y="4390"/>
                </a:lnTo>
                <a:lnTo>
                  <a:pt x="156626" y="2133"/>
                </a:lnTo>
                <a:lnTo>
                  <a:pt x="183912" y="0"/>
                </a:lnTo>
                <a:lnTo>
                  <a:pt x="210150" y="1875"/>
                </a:lnTo>
                <a:lnTo>
                  <a:pt x="238180" y="3272"/>
                </a:lnTo>
                <a:lnTo>
                  <a:pt x="267571" y="3894"/>
                </a:lnTo>
                <a:lnTo>
                  <a:pt x="297568" y="4169"/>
                </a:lnTo>
                <a:lnTo>
                  <a:pt x="330091" y="4293"/>
                </a:lnTo>
                <a:lnTo>
                  <a:pt x="363454" y="4347"/>
                </a:lnTo>
                <a:lnTo>
                  <a:pt x="395215" y="4371"/>
                </a:lnTo>
                <a:lnTo>
                  <a:pt x="428523" y="4382"/>
                </a:lnTo>
                <a:lnTo>
                  <a:pt x="463928" y="4387"/>
                </a:lnTo>
                <a:lnTo>
                  <a:pt x="482853" y="4388"/>
                </a:lnTo>
                <a:lnTo>
                  <a:pt x="502242" y="4389"/>
                </a:lnTo>
                <a:lnTo>
                  <a:pt x="539590" y="4390"/>
                </a:lnTo>
                <a:lnTo>
                  <a:pt x="576791" y="4390"/>
                </a:lnTo>
                <a:lnTo>
                  <a:pt x="596194" y="4390"/>
                </a:lnTo>
                <a:lnTo>
                  <a:pt x="615903" y="4390"/>
                </a:lnTo>
                <a:lnTo>
                  <a:pt x="635815" y="4390"/>
                </a:lnTo>
                <a:lnTo>
                  <a:pt x="655864" y="4390"/>
                </a:lnTo>
                <a:lnTo>
                  <a:pt x="676003" y="4390"/>
                </a:lnTo>
                <a:lnTo>
                  <a:pt x="695356" y="4390"/>
                </a:lnTo>
                <a:lnTo>
                  <a:pt x="732662" y="4390"/>
                </a:lnTo>
                <a:lnTo>
                  <a:pt x="752602" y="4390"/>
                </a:lnTo>
                <a:lnTo>
                  <a:pt x="773515" y="4390"/>
                </a:lnTo>
                <a:lnTo>
                  <a:pt x="795077" y="4390"/>
                </a:lnTo>
                <a:lnTo>
                  <a:pt x="815378" y="4390"/>
                </a:lnTo>
                <a:lnTo>
                  <a:pt x="834839" y="4390"/>
                </a:lnTo>
                <a:lnTo>
                  <a:pt x="853739" y="4390"/>
                </a:lnTo>
                <a:lnTo>
                  <a:pt x="873113" y="4390"/>
                </a:lnTo>
                <a:lnTo>
                  <a:pt x="892802" y="4390"/>
                </a:lnTo>
                <a:lnTo>
                  <a:pt x="912702" y="4390"/>
                </a:lnTo>
                <a:lnTo>
                  <a:pt x="950616" y="6648"/>
                </a:lnTo>
                <a:lnTo>
                  <a:pt x="988070" y="9627"/>
                </a:lnTo>
                <a:lnTo>
                  <a:pt x="1007539" y="10422"/>
                </a:lnTo>
                <a:lnTo>
                  <a:pt x="1027294" y="10951"/>
                </a:lnTo>
                <a:lnTo>
                  <a:pt x="1047236" y="11304"/>
                </a:lnTo>
                <a:lnTo>
                  <a:pt x="1067305" y="11540"/>
                </a:lnTo>
                <a:lnTo>
                  <a:pt x="1087456" y="11697"/>
                </a:lnTo>
                <a:lnTo>
                  <a:pt x="1107664" y="11801"/>
                </a:lnTo>
                <a:lnTo>
                  <a:pt x="1127909" y="11871"/>
                </a:lnTo>
                <a:lnTo>
                  <a:pt x="1148179" y="11918"/>
                </a:lnTo>
                <a:lnTo>
                  <a:pt x="1168467" y="11948"/>
                </a:lnTo>
                <a:lnTo>
                  <a:pt x="1188765" y="11969"/>
                </a:lnTo>
                <a:lnTo>
                  <a:pt x="1209069" y="11983"/>
                </a:lnTo>
                <a:lnTo>
                  <a:pt x="1229380" y="11992"/>
                </a:lnTo>
                <a:lnTo>
                  <a:pt x="1249694" y="11998"/>
                </a:lnTo>
                <a:lnTo>
                  <a:pt x="1270009" y="12003"/>
                </a:lnTo>
                <a:lnTo>
                  <a:pt x="1290326" y="12005"/>
                </a:lnTo>
                <a:lnTo>
                  <a:pt x="1310645" y="12007"/>
                </a:lnTo>
                <a:lnTo>
                  <a:pt x="1330964" y="12008"/>
                </a:lnTo>
                <a:lnTo>
                  <a:pt x="1351283" y="12009"/>
                </a:lnTo>
                <a:lnTo>
                  <a:pt x="1371601" y="12009"/>
                </a:lnTo>
                <a:lnTo>
                  <a:pt x="1391921" y="12010"/>
                </a:lnTo>
                <a:lnTo>
                  <a:pt x="1412241" y="12010"/>
                </a:lnTo>
                <a:lnTo>
                  <a:pt x="1432561" y="12010"/>
                </a:lnTo>
                <a:lnTo>
                  <a:pt x="1452881" y="12010"/>
                </a:lnTo>
                <a:lnTo>
                  <a:pt x="1472354" y="12010"/>
                </a:lnTo>
                <a:lnTo>
                  <a:pt x="1509795" y="12011"/>
                </a:lnTo>
                <a:lnTo>
                  <a:pt x="1528924" y="12011"/>
                </a:lnTo>
                <a:lnTo>
                  <a:pt x="1548449" y="12011"/>
                </a:lnTo>
                <a:lnTo>
                  <a:pt x="1568239" y="12011"/>
                </a:lnTo>
                <a:lnTo>
                  <a:pt x="1606034" y="12011"/>
                </a:lnTo>
                <a:lnTo>
                  <a:pt x="1642586" y="12011"/>
                </a:lnTo>
                <a:lnTo>
                  <a:pt x="1678588" y="12011"/>
                </a:lnTo>
                <a:lnTo>
                  <a:pt x="1714343" y="12011"/>
                </a:lnTo>
                <a:lnTo>
                  <a:pt x="1749991" y="12011"/>
                </a:lnTo>
                <a:lnTo>
                  <a:pt x="1785589" y="12011"/>
                </a:lnTo>
                <a:lnTo>
                  <a:pt x="1818909" y="12011"/>
                </a:lnTo>
                <a:lnTo>
                  <a:pt x="1850651" y="12857"/>
                </a:lnTo>
                <a:lnTo>
                  <a:pt x="1881692" y="16056"/>
                </a:lnTo>
                <a:lnTo>
                  <a:pt x="1919637" y="18571"/>
                </a:lnTo>
                <a:lnTo>
                  <a:pt x="1956374" y="19317"/>
                </a:lnTo>
                <a:lnTo>
                  <a:pt x="1981200" y="1963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MARTInkShape-Group78"/>
          <p:cNvGrpSpPr/>
          <p:nvPr/>
        </p:nvGrpSpPr>
        <p:grpSpPr>
          <a:xfrm>
            <a:off x="3771931" y="3017523"/>
            <a:ext cx="3817589" cy="994898"/>
            <a:chOff x="3771931" y="3017523"/>
            <a:chExt cx="3817589" cy="994898"/>
          </a:xfrm>
        </p:grpSpPr>
        <p:sp>
          <p:nvSpPr>
            <p:cNvPr id="6" name="SMARTInkShape-255"/>
            <p:cNvSpPr/>
            <p:nvPr/>
          </p:nvSpPr>
          <p:spPr>
            <a:xfrm>
              <a:off x="3771931" y="3268980"/>
              <a:ext cx="699815" cy="743441"/>
            </a:xfrm>
            <a:custGeom>
              <a:avLst/>
              <a:gdLst/>
              <a:ahLst/>
              <a:cxnLst/>
              <a:rect l="0" t="0" r="0" b="0"/>
              <a:pathLst>
                <a:path w="699815" h="743441">
                  <a:moveTo>
                    <a:pt x="571469" y="91439"/>
                  </a:moveTo>
                  <a:lnTo>
                    <a:pt x="567423" y="91439"/>
                  </a:lnTo>
                  <a:lnTo>
                    <a:pt x="566232" y="90593"/>
                  </a:lnTo>
                  <a:lnTo>
                    <a:pt x="565437" y="89182"/>
                  </a:lnTo>
                  <a:lnTo>
                    <a:pt x="564908" y="87394"/>
                  </a:lnTo>
                  <a:lnTo>
                    <a:pt x="557128" y="77595"/>
                  </a:lnTo>
                  <a:lnTo>
                    <a:pt x="531535" y="53793"/>
                  </a:lnTo>
                  <a:lnTo>
                    <a:pt x="523240" y="47614"/>
                  </a:lnTo>
                  <a:lnTo>
                    <a:pt x="512117" y="35462"/>
                  </a:lnTo>
                  <a:lnTo>
                    <a:pt x="483282" y="20641"/>
                  </a:lnTo>
                  <a:lnTo>
                    <a:pt x="448973" y="13693"/>
                  </a:lnTo>
                  <a:lnTo>
                    <a:pt x="411373" y="8419"/>
                  </a:lnTo>
                  <a:lnTo>
                    <a:pt x="378696" y="7777"/>
                  </a:lnTo>
                  <a:lnTo>
                    <a:pt x="343925" y="11696"/>
                  </a:lnTo>
                  <a:lnTo>
                    <a:pt x="307360" y="15386"/>
                  </a:lnTo>
                  <a:lnTo>
                    <a:pt x="272543" y="23390"/>
                  </a:lnTo>
                  <a:lnTo>
                    <a:pt x="237349" y="33124"/>
                  </a:lnTo>
                  <a:lnTo>
                    <a:pt x="205938" y="48437"/>
                  </a:lnTo>
                  <a:lnTo>
                    <a:pt x="175273" y="62751"/>
                  </a:lnTo>
                  <a:lnTo>
                    <a:pt x="137981" y="87442"/>
                  </a:lnTo>
                  <a:lnTo>
                    <a:pt x="104406" y="124621"/>
                  </a:lnTo>
                  <a:lnTo>
                    <a:pt x="81590" y="150675"/>
                  </a:lnTo>
                  <a:lnTo>
                    <a:pt x="69265" y="162640"/>
                  </a:lnTo>
                  <a:lnTo>
                    <a:pt x="51532" y="198464"/>
                  </a:lnTo>
                  <a:lnTo>
                    <a:pt x="38169" y="236265"/>
                  </a:lnTo>
                  <a:lnTo>
                    <a:pt x="27928" y="266709"/>
                  </a:lnTo>
                  <a:lnTo>
                    <a:pt x="17752" y="302418"/>
                  </a:lnTo>
                  <a:lnTo>
                    <a:pt x="9847" y="337067"/>
                  </a:lnTo>
                  <a:lnTo>
                    <a:pt x="3990" y="372227"/>
                  </a:lnTo>
                  <a:lnTo>
                    <a:pt x="763" y="403632"/>
                  </a:lnTo>
                  <a:lnTo>
                    <a:pt x="125" y="434294"/>
                  </a:lnTo>
                  <a:lnTo>
                    <a:pt x="0" y="464811"/>
                  </a:lnTo>
                  <a:lnTo>
                    <a:pt x="5212" y="495298"/>
                  </a:lnTo>
                  <a:lnTo>
                    <a:pt x="9377" y="525779"/>
                  </a:lnTo>
                  <a:lnTo>
                    <a:pt x="20524" y="563033"/>
                  </a:lnTo>
                  <a:lnTo>
                    <a:pt x="33020" y="595419"/>
                  </a:lnTo>
                  <a:lnTo>
                    <a:pt x="53981" y="626567"/>
                  </a:lnTo>
                  <a:lnTo>
                    <a:pt x="83848" y="662422"/>
                  </a:lnTo>
                  <a:lnTo>
                    <a:pt x="110043" y="687425"/>
                  </a:lnTo>
                  <a:lnTo>
                    <a:pt x="145195" y="707170"/>
                  </a:lnTo>
                  <a:lnTo>
                    <a:pt x="180650" y="723368"/>
                  </a:lnTo>
                  <a:lnTo>
                    <a:pt x="218433" y="735683"/>
                  </a:lnTo>
                  <a:lnTo>
                    <a:pt x="256313" y="738684"/>
                  </a:lnTo>
                  <a:lnTo>
                    <a:pt x="289835" y="743440"/>
                  </a:lnTo>
                  <a:lnTo>
                    <a:pt x="325933" y="740240"/>
                  </a:lnTo>
                  <a:lnTo>
                    <a:pt x="357774" y="739357"/>
                  </a:lnTo>
                  <a:lnTo>
                    <a:pt x="388522" y="733099"/>
                  </a:lnTo>
                  <a:lnTo>
                    <a:pt x="410582" y="725308"/>
                  </a:lnTo>
                  <a:lnTo>
                    <a:pt x="442985" y="703096"/>
                  </a:lnTo>
                  <a:lnTo>
                    <a:pt x="480168" y="678116"/>
                  </a:lnTo>
                  <a:lnTo>
                    <a:pt x="517300" y="647534"/>
                  </a:lnTo>
                  <a:lnTo>
                    <a:pt x="549670" y="616027"/>
                  </a:lnTo>
                  <a:lnTo>
                    <a:pt x="583816" y="577956"/>
                  </a:lnTo>
                  <a:lnTo>
                    <a:pt x="613295" y="540866"/>
                  </a:lnTo>
                  <a:lnTo>
                    <a:pt x="630625" y="506464"/>
                  </a:lnTo>
                  <a:lnTo>
                    <a:pt x="650354" y="473140"/>
                  </a:lnTo>
                  <a:lnTo>
                    <a:pt x="668299" y="439840"/>
                  </a:lnTo>
                  <a:lnTo>
                    <a:pt x="680248" y="404946"/>
                  </a:lnTo>
                  <a:lnTo>
                    <a:pt x="689915" y="368357"/>
                  </a:lnTo>
                  <a:lnTo>
                    <a:pt x="694960" y="333535"/>
                  </a:lnTo>
                  <a:lnTo>
                    <a:pt x="699814" y="298340"/>
                  </a:lnTo>
                  <a:lnTo>
                    <a:pt x="695536" y="261692"/>
                  </a:lnTo>
                  <a:lnTo>
                    <a:pt x="691555" y="226858"/>
                  </a:lnTo>
                  <a:lnTo>
                    <a:pt x="682866" y="191661"/>
                  </a:lnTo>
                  <a:lnTo>
                    <a:pt x="672997" y="160249"/>
                  </a:lnTo>
                  <a:lnTo>
                    <a:pt x="663734" y="137227"/>
                  </a:lnTo>
                  <a:lnTo>
                    <a:pt x="640964" y="106693"/>
                  </a:lnTo>
                  <a:lnTo>
                    <a:pt x="613922" y="74665"/>
                  </a:lnTo>
                  <a:lnTo>
                    <a:pt x="577265" y="44114"/>
                  </a:lnTo>
                  <a:lnTo>
                    <a:pt x="554112" y="31166"/>
                  </a:lnTo>
                  <a:lnTo>
                    <a:pt x="516354" y="15300"/>
                  </a:lnTo>
                  <a:lnTo>
                    <a:pt x="479336" y="1508"/>
                  </a:lnTo>
                  <a:lnTo>
                    <a:pt x="45716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56"/>
            <p:cNvSpPr/>
            <p:nvPr/>
          </p:nvSpPr>
          <p:spPr>
            <a:xfrm>
              <a:off x="4389119" y="3017523"/>
              <a:ext cx="3200401" cy="457188"/>
            </a:xfrm>
            <a:custGeom>
              <a:avLst/>
              <a:gdLst/>
              <a:ahLst/>
              <a:cxnLst/>
              <a:rect l="0" t="0" r="0" b="0"/>
              <a:pathLst>
                <a:path w="3200401" h="457188">
                  <a:moveTo>
                    <a:pt x="0" y="373377"/>
                  </a:moveTo>
                  <a:lnTo>
                    <a:pt x="17697" y="357938"/>
                  </a:lnTo>
                  <a:lnTo>
                    <a:pt x="41811" y="341020"/>
                  </a:lnTo>
                  <a:lnTo>
                    <a:pt x="71571" y="334153"/>
                  </a:lnTo>
                  <a:lnTo>
                    <a:pt x="102205" y="327324"/>
                  </a:lnTo>
                  <a:lnTo>
                    <a:pt x="135834" y="319938"/>
                  </a:lnTo>
                  <a:lnTo>
                    <a:pt x="171763" y="314645"/>
                  </a:lnTo>
                  <a:lnTo>
                    <a:pt x="199953" y="312560"/>
                  </a:lnTo>
                  <a:lnTo>
                    <a:pt x="229415" y="308811"/>
                  </a:lnTo>
                  <a:lnTo>
                    <a:pt x="259442" y="306581"/>
                  </a:lnTo>
                  <a:lnTo>
                    <a:pt x="290568" y="305590"/>
                  </a:lnTo>
                  <a:lnTo>
                    <a:pt x="324157" y="305149"/>
                  </a:lnTo>
                  <a:lnTo>
                    <a:pt x="361099" y="304953"/>
                  </a:lnTo>
                  <a:lnTo>
                    <a:pt x="380433" y="304901"/>
                  </a:lnTo>
                  <a:lnTo>
                    <a:pt x="400096" y="304866"/>
                  </a:lnTo>
                  <a:lnTo>
                    <a:pt x="419977" y="304843"/>
                  </a:lnTo>
                  <a:lnTo>
                    <a:pt x="440005" y="304828"/>
                  </a:lnTo>
                  <a:lnTo>
                    <a:pt x="460130" y="305664"/>
                  </a:lnTo>
                  <a:lnTo>
                    <a:pt x="480320" y="307068"/>
                  </a:lnTo>
                  <a:lnTo>
                    <a:pt x="500553" y="308851"/>
                  </a:lnTo>
                  <a:lnTo>
                    <a:pt x="520816" y="310039"/>
                  </a:lnTo>
                  <a:lnTo>
                    <a:pt x="541097" y="310832"/>
                  </a:lnTo>
                  <a:lnTo>
                    <a:pt x="561392" y="311360"/>
                  </a:lnTo>
                  <a:lnTo>
                    <a:pt x="582541" y="312559"/>
                  </a:lnTo>
                  <a:lnTo>
                    <a:pt x="604261" y="314205"/>
                  </a:lnTo>
                  <a:lnTo>
                    <a:pt x="626361" y="316149"/>
                  </a:lnTo>
                  <a:lnTo>
                    <a:pt x="648714" y="318291"/>
                  </a:lnTo>
                  <a:lnTo>
                    <a:pt x="671236" y="320567"/>
                  </a:lnTo>
                  <a:lnTo>
                    <a:pt x="693871" y="322930"/>
                  </a:lnTo>
                  <a:lnTo>
                    <a:pt x="715734" y="325352"/>
                  </a:lnTo>
                  <a:lnTo>
                    <a:pt x="737083" y="327813"/>
                  </a:lnTo>
                  <a:lnTo>
                    <a:pt x="758089" y="330301"/>
                  </a:lnTo>
                  <a:lnTo>
                    <a:pt x="779713" y="332806"/>
                  </a:lnTo>
                  <a:lnTo>
                    <a:pt x="801749" y="335323"/>
                  </a:lnTo>
                  <a:lnTo>
                    <a:pt x="824059" y="337848"/>
                  </a:lnTo>
                  <a:lnTo>
                    <a:pt x="846553" y="340377"/>
                  </a:lnTo>
                  <a:lnTo>
                    <a:pt x="869169" y="342910"/>
                  </a:lnTo>
                  <a:lnTo>
                    <a:pt x="891866" y="345446"/>
                  </a:lnTo>
                  <a:lnTo>
                    <a:pt x="914617" y="348830"/>
                  </a:lnTo>
                  <a:lnTo>
                    <a:pt x="937405" y="352779"/>
                  </a:lnTo>
                  <a:lnTo>
                    <a:pt x="960217" y="357105"/>
                  </a:lnTo>
                  <a:lnTo>
                    <a:pt x="983045" y="360835"/>
                  </a:lnTo>
                  <a:lnTo>
                    <a:pt x="1005884" y="364169"/>
                  </a:lnTo>
                  <a:lnTo>
                    <a:pt x="1028730" y="367238"/>
                  </a:lnTo>
                  <a:lnTo>
                    <a:pt x="1051580" y="370977"/>
                  </a:lnTo>
                  <a:lnTo>
                    <a:pt x="1074433" y="375164"/>
                  </a:lnTo>
                  <a:lnTo>
                    <a:pt x="1097289" y="379648"/>
                  </a:lnTo>
                  <a:lnTo>
                    <a:pt x="1120993" y="383484"/>
                  </a:lnTo>
                  <a:lnTo>
                    <a:pt x="1145262" y="386888"/>
                  </a:lnTo>
                  <a:lnTo>
                    <a:pt x="1169909" y="390004"/>
                  </a:lnTo>
                  <a:lnTo>
                    <a:pt x="1193959" y="392928"/>
                  </a:lnTo>
                  <a:lnTo>
                    <a:pt x="1217613" y="395725"/>
                  </a:lnTo>
                  <a:lnTo>
                    <a:pt x="1241002" y="398435"/>
                  </a:lnTo>
                  <a:lnTo>
                    <a:pt x="1264215" y="401936"/>
                  </a:lnTo>
                  <a:lnTo>
                    <a:pt x="1287310" y="405962"/>
                  </a:lnTo>
                  <a:lnTo>
                    <a:pt x="1310327" y="410341"/>
                  </a:lnTo>
                  <a:lnTo>
                    <a:pt x="1334138" y="414106"/>
                  </a:lnTo>
                  <a:lnTo>
                    <a:pt x="1358479" y="417463"/>
                  </a:lnTo>
                  <a:lnTo>
                    <a:pt x="1383173" y="420547"/>
                  </a:lnTo>
                  <a:lnTo>
                    <a:pt x="1407255" y="423451"/>
                  </a:lnTo>
                  <a:lnTo>
                    <a:pt x="1430931" y="426232"/>
                  </a:lnTo>
                  <a:lnTo>
                    <a:pt x="1454334" y="428934"/>
                  </a:lnTo>
                  <a:lnTo>
                    <a:pt x="1478403" y="431581"/>
                  </a:lnTo>
                  <a:lnTo>
                    <a:pt x="1502915" y="434193"/>
                  </a:lnTo>
                  <a:lnTo>
                    <a:pt x="1527723" y="436781"/>
                  </a:lnTo>
                  <a:lnTo>
                    <a:pt x="1551882" y="439353"/>
                  </a:lnTo>
                  <a:lnTo>
                    <a:pt x="1575609" y="441914"/>
                  </a:lnTo>
                  <a:lnTo>
                    <a:pt x="1599046" y="444468"/>
                  </a:lnTo>
                  <a:lnTo>
                    <a:pt x="1623138" y="446171"/>
                  </a:lnTo>
                  <a:lnTo>
                    <a:pt x="1647665" y="447306"/>
                  </a:lnTo>
                  <a:lnTo>
                    <a:pt x="1672484" y="448063"/>
                  </a:lnTo>
                  <a:lnTo>
                    <a:pt x="1696649" y="449414"/>
                  </a:lnTo>
                  <a:lnTo>
                    <a:pt x="1720380" y="451162"/>
                  </a:lnTo>
                  <a:lnTo>
                    <a:pt x="1743820" y="453173"/>
                  </a:lnTo>
                  <a:lnTo>
                    <a:pt x="1767913" y="454514"/>
                  </a:lnTo>
                  <a:lnTo>
                    <a:pt x="1792443" y="455408"/>
                  </a:lnTo>
                  <a:lnTo>
                    <a:pt x="1817262" y="456005"/>
                  </a:lnTo>
                  <a:lnTo>
                    <a:pt x="1841428" y="456402"/>
                  </a:lnTo>
                  <a:lnTo>
                    <a:pt x="1865159" y="456667"/>
                  </a:lnTo>
                  <a:lnTo>
                    <a:pt x="1888600" y="456843"/>
                  </a:lnTo>
                  <a:lnTo>
                    <a:pt x="1912694" y="456961"/>
                  </a:lnTo>
                  <a:lnTo>
                    <a:pt x="1937223" y="457040"/>
                  </a:lnTo>
                  <a:lnTo>
                    <a:pt x="1962042" y="457092"/>
                  </a:lnTo>
                  <a:lnTo>
                    <a:pt x="1986208" y="457126"/>
                  </a:lnTo>
                  <a:lnTo>
                    <a:pt x="2009940" y="457150"/>
                  </a:lnTo>
                  <a:lnTo>
                    <a:pt x="2033380" y="457165"/>
                  </a:lnTo>
                  <a:lnTo>
                    <a:pt x="2057473" y="457176"/>
                  </a:lnTo>
                  <a:lnTo>
                    <a:pt x="2082003" y="457183"/>
                  </a:lnTo>
                  <a:lnTo>
                    <a:pt x="2106822" y="457187"/>
                  </a:lnTo>
                  <a:lnTo>
                    <a:pt x="2130141" y="456344"/>
                  </a:lnTo>
                  <a:lnTo>
                    <a:pt x="2152461" y="454935"/>
                  </a:lnTo>
                  <a:lnTo>
                    <a:pt x="2174114" y="453149"/>
                  </a:lnTo>
                  <a:lnTo>
                    <a:pt x="2197016" y="451958"/>
                  </a:lnTo>
                  <a:lnTo>
                    <a:pt x="2220751" y="451164"/>
                  </a:lnTo>
                  <a:lnTo>
                    <a:pt x="2245041" y="450635"/>
                  </a:lnTo>
                  <a:lnTo>
                    <a:pt x="2268007" y="449435"/>
                  </a:lnTo>
                  <a:lnTo>
                    <a:pt x="2290091" y="447789"/>
                  </a:lnTo>
                  <a:lnTo>
                    <a:pt x="2311588" y="445845"/>
                  </a:lnTo>
                  <a:lnTo>
                    <a:pt x="2333538" y="442855"/>
                  </a:lnTo>
                  <a:lnTo>
                    <a:pt x="2355793" y="439169"/>
                  </a:lnTo>
                  <a:lnTo>
                    <a:pt x="2378249" y="435018"/>
                  </a:lnTo>
                  <a:lnTo>
                    <a:pt x="2400840" y="431404"/>
                  </a:lnTo>
                  <a:lnTo>
                    <a:pt x="2423519" y="428148"/>
                  </a:lnTo>
                  <a:lnTo>
                    <a:pt x="2446260" y="425131"/>
                  </a:lnTo>
                  <a:lnTo>
                    <a:pt x="2467347" y="422273"/>
                  </a:lnTo>
                  <a:lnTo>
                    <a:pt x="2487331" y="419521"/>
                  </a:lnTo>
                  <a:lnTo>
                    <a:pt x="2506581" y="416839"/>
                  </a:lnTo>
                  <a:lnTo>
                    <a:pt x="2526187" y="413359"/>
                  </a:lnTo>
                  <a:lnTo>
                    <a:pt x="2546032" y="409344"/>
                  </a:lnTo>
                  <a:lnTo>
                    <a:pt x="2566035" y="404975"/>
                  </a:lnTo>
                  <a:lnTo>
                    <a:pt x="2586144" y="400369"/>
                  </a:lnTo>
                  <a:lnTo>
                    <a:pt x="2606322" y="395605"/>
                  </a:lnTo>
                  <a:lnTo>
                    <a:pt x="2626548" y="390735"/>
                  </a:lnTo>
                  <a:lnTo>
                    <a:pt x="2662569" y="380809"/>
                  </a:lnTo>
                  <a:lnTo>
                    <a:pt x="2696357" y="370753"/>
                  </a:lnTo>
                  <a:lnTo>
                    <a:pt x="2731131" y="360639"/>
                  </a:lnTo>
                  <a:lnTo>
                    <a:pt x="2764083" y="348242"/>
                  </a:lnTo>
                  <a:lnTo>
                    <a:pt x="2795662" y="335113"/>
                  </a:lnTo>
                  <a:lnTo>
                    <a:pt x="2826629" y="323632"/>
                  </a:lnTo>
                  <a:lnTo>
                    <a:pt x="2857327" y="312886"/>
                  </a:lnTo>
                  <a:lnTo>
                    <a:pt x="2887057" y="301618"/>
                  </a:lnTo>
                  <a:lnTo>
                    <a:pt x="2914381" y="288144"/>
                  </a:lnTo>
                  <a:lnTo>
                    <a:pt x="2949519" y="266278"/>
                  </a:lnTo>
                  <a:lnTo>
                    <a:pt x="2981379" y="243713"/>
                  </a:lnTo>
                  <a:lnTo>
                    <a:pt x="3012268" y="224985"/>
                  </a:lnTo>
                  <a:lnTo>
                    <a:pt x="3046963" y="198250"/>
                  </a:lnTo>
                  <a:lnTo>
                    <a:pt x="3081919" y="170529"/>
                  </a:lnTo>
                  <a:lnTo>
                    <a:pt x="3113896" y="133167"/>
                  </a:lnTo>
                  <a:lnTo>
                    <a:pt x="3143509" y="96580"/>
                  </a:lnTo>
                  <a:lnTo>
                    <a:pt x="3162241" y="60960"/>
                  </a:lnTo>
                  <a:lnTo>
                    <a:pt x="3172449" y="44682"/>
                  </a:lnTo>
                  <a:lnTo>
                    <a:pt x="3181772" y="33314"/>
                  </a:lnTo>
                  <a:lnTo>
                    <a:pt x="3186749" y="22915"/>
                  </a:lnTo>
                  <a:lnTo>
                    <a:pt x="3190100" y="17802"/>
                  </a:lnTo>
                  <a:lnTo>
                    <a:pt x="3191987" y="10164"/>
                  </a:lnTo>
                  <a:lnTo>
                    <a:pt x="3192428" y="5080"/>
                  </a:lnTo>
                  <a:lnTo>
                    <a:pt x="3193392" y="3386"/>
                  </a:lnTo>
                  <a:lnTo>
                    <a:pt x="3194881" y="2256"/>
                  </a:lnTo>
                  <a:lnTo>
                    <a:pt x="3200392" y="0"/>
                  </a:lnTo>
                  <a:lnTo>
                    <a:pt x="3200400" y="1523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Telophase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Telophase, Chromatids are at the opposite poles</a:t>
            </a:r>
          </a:p>
          <a:p>
            <a:r>
              <a:rPr lang="en-US" dirty="0" smtClean="0"/>
              <a:t>Chromatids unwind into chromatin</a:t>
            </a:r>
          </a:p>
          <a:p>
            <a:pPr lvl="1"/>
            <a:r>
              <a:rPr lang="en-US" dirty="0" smtClean="0"/>
              <a:t>A threadlike structure of DNA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383" y="4192346"/>
            <a:ext cx="6134752" cy="2280869"/>
          </a:xfrm>
          <a:prstGeom prst="rect">
            <a:avLst/>
          </a:prstGeom>
        </p:spPr>
      </p:pic>
      <p:grpSp>
        <p:nvGrpSpPr>
          <p:cNvPr id="8" name="SMARTInkShape-Group79"/>
          <p:cNvGrpSpPr/>
          <p:nvPr/>
        </p:nvGrpSpPr>
        <p:grpSpPr>
          <a:xfrm>
            <a:off x="1120139" y="3204049"/>
            <a:ext cx="959528" cy="232571"/>
            <a:chOff x="1120139" y="3204049"/>
            <a:chExt cx="959528" cy="232571"/>
          </a:xfrm>
        </p:grpSpPr>
        <p:sp>
          <p:nvSpPr>
            <p:cNvPr id="6" name="SMARTInkShape-257"/>
            <p:cNvSpPr/>
            <p:nvPr/>
          </p:nvSpPr>
          <p:spPr>
            <a:xfrm>
              <a:off x="1708040" y="3204049"/>
              <a:ext cx="371627" cy="232571"/>
            </a:xfrm>
            <a:custGeom>
              <a:avLst/>
              <a:gdLst/>
              <a:ahLst/>
              <a:cxnLst/>
              <a:rect l="0" t="0" r="0" b="0"/>
              <a:pathLst>
                <a:path w="371627" h="232571">
                  <a:moveTo>
                    <a:pt x="14080" y="19210"/>
                  </a:moveTo>
                  <a:lnTo>
                    <a:pt x="10034" y="19210"/>
                  </a:lnTo>
                  <a:lnTo>
                    <a:pt x="8843" y="20057"/>
                  </a:lnTo>
                  <a:lnTo>
                    <a:pt x="8048" y="21468"/>
                  </a:lnTo>
                  <a:lnTo>
                    <a:pt x="6773" y="29816"/>
                  </a:lnTo>
                  <a:lnTo>
                    <a:pt x="6501" y="60965"/>
                  </a:lnTo>
                  <a:lnTo>
                    <a:pt x="6468" y="98673"/>
                  </a:lnTo>
                  <a:lnTo>
                    <a:pt x="6462" y="128644"/>
                  </a:lnTo>
                  <a:lnTo>
                    <a:pt x="6460" y="163029"/>
                  </a:lnTo>
                  <a:lnTo>
                    <a:pt x="6460" y="197919"/>
                  </a:lnTo>
                  <a:lnTo>
                    <a:pt x="6460" y="231980"/>
                  </a:lnTo>
                  <a:lnTo>
                    <a:pt x="6460" y="228350"/>
                  </a:lnTo>
                  <a:lnTo>
                    <a:pt x="17065" y="195947"/>
                  </a:lnTo>
                  <a:lnTo>
                    <a:pt x="20326" y="168002"/>
                  </a:lnTo>
                  <a:lnTo>
                    <a:pt x="21293" y="134229"/>
                  </a:lnTo>
                  <a:lnTo>
                    <a:pt x="21579" y="101456"/>
                  </a:lnTo>
                  <a:lnTo>
                    <a:pt x="21664" y="70296"/>
                  </a:lnTo>
                  <a:lnTo>
                    <a:pt x="16456" y="36357"/>
                  </a:lnTo>
                  <a:lnTo>
                    <a:pt x="13937" y="18835"/>
                  </a:lnTo>
                  <a:lnTo>
                    <a:pt x="7611" y="6095"/>
                  </a:lnTo>
                  <a:lnTo>
                    <a:pt x="2756" y="555"/>
                  </a:lnTo>
                  <a:lnTo>
                    <a:pt x="1450" y="0"/>
                  </a:lnTo>
                  <a:lnTo>
                    <a:pt x="580" y="477"/>
                  </a:lnTo>
                  <a:lnTo>
                    <a:pt x="0" y="1641"/>
                  </a:lnTo>
                  <a:lnTo>
                    <a:pt x="460" y="2418"/>
                  </a:lnTo>
                  <a:lnTo>
                    <a:pt x="7281" y="5922"/>
                  </a:lnTo>
                  <a:lnTo>
                    <a:pt x="16782" y="14516"/>
                  </a:lnTo>
                  <a:lnTo>
                    <a:pt x="26287" y="17124"/>
                  </a:lnTo>
                  <a:lnTo>
                    <a:pt x="61250" y="24173"/>
                  </a:lnTo>
                  <a:lnTo>
                    <a:pt x="89769" y="26043"/>
                  </a:lnTo>
                  <a:lnTo>
                    <a:pt x="124653" y="26597"/>
                  </a:lnTo>
                  <a:lnTo>
                    <a:pt x="161801" y="26761"/>
                  </a:lnTo>
                  <a:lnTo>
                    <a:pt x="198772" y="26810"/>
                  </a:lnTo>
                  <a:lnTo>
                    <a:pt x="232398" y="26825"/>
                  </a:lnTo>
                  <a:lnTo>
                    <a:pt x="267949" y="26828"/>
                  </a:lnTo>
                  <a:lnTo>
                    <a:pt x="299462" y="26830"/>
                  </a:lnTo>
                  <a:lnTo>
                    <a:pt x="337144" y="26830"/>
                  </a:lnTo>
                  <a:lnTo>
                    <a:pt x="365454" y="33391"/>
                  </a:lnTo>
                  <a:lnTo>
                    <a:pt x="367709" y="34591"/>
                  </a:lnTo>
                  <a:lnTo>
                    <a:pt x="369213" y="36238"/>
                  </a:lnTo>
                  <a:lnTo>
                    <a:pt x="370883" y="40325"/>
                  </a:lnTo>
                  <a:lnTo>
                    <a:pt x="371626" y="44963"/>
                  </a:lnTo>
                  <a:lnTo>
                    <a:pt x="369698" y="49848"/>
                  </a:lnTo>
                  <a:lnTo>
                    <a:pt x="357516" y="63927"/>
                  </a:lnTo>
                  <a:lnTo>
                    <a:pt x="325567" y="90251"/>
                  </a:lnTo>
                  <a:lnTo>
                    <a:pt x="295835" y="118756"/>
                  </a:lnTo>
                  <a:lnTo>
                    <a:pt x="265015" y="137229"/>
                  </a:lnTo>
                  <a:lnTo>
                    <a:pt x="233117" y="157472"/>
                  </a:lnTo>
                  <a:lnTo>
                    <a:pt x="198171" y="179557"/>
                  </a:lnTo>
                  <a:lnTo>
                    <a:pt x="165051" y="198142"/>
                  </a:lnTo>
                  <a:lnTo>
                    <a:pt x="129744" y="214373"/>
                  </a:lnTo>
                  <a:lnTo>
                    <a:pt x="90280" y="23257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58"/>
            <p:cNvSpPr/>
            <p:nvPr/>
          </p:nvSpPr>
          <p:spPr>
            <a:xfrm>
              <a:off x="1120139" y="3307080"/>
              <a:ext cx="510541" cy="15240"/>
            </a:xfrm>
            <a:custGeom>
              <a:avLst/>
              <a:gdLst/>
              <a:ahLst/>
              <a:cxnLst/>
              <a:rect l="0" t="0" r="0" b="0"/>
              <a:pathLst>
                <a:path w="510541" h="15240">
                  <a:moveTo>
                    <a:pt x="0" y="15239"/>
                  </a:moveTo>
                  <a:lnTo>
                    <a:pt x="4046" y="11194"/>
                  </a:lnTo>
                  <a:lnTo>
                    <a:pt x="10547" y="9209"/>
                  </a:lnTo>
                  <a:lnTo>
                    <a:pt x="42873" y="7759"/>
                  </a:lnTo>
                  <a:lnTo>
                    <a:pt x="79683" y="3602"/>
                  </a:lnTo>
                  <a:lnTo>
                    <a:pt x="113545" y="1067"/>
                  </a:lnTo>
                  <a:lnTo>
                    <a:pt x="150389" y="316"/>
                  </a:lnTo>
                  <a:lnTo>
                    <a:pt x="177753" y="140"/>
                  </a:lnTo>
                  <a:lnTo>
                    <a:pt x="206002" y="62"/>
                  </a:lnTo>
                  <a:lnTo>
                    <a:pt x="232668" y="27"/>
                  </a:lnTo>
                  <a:lnTo>
                    <a:pt x="260888" y="12"/>
                  </a:lnTo>
                  <a:lnTo>
                    <a:pt x="289517" y="5"/>
                  </a:lnTo>
                  <a:lnTo>
                    <a:pt x="316352" y="2"/>
                  </a:lnTo>
                  <a:lnTo>
                    <a:pt x="344648" y="1"/>
                  </a:lnTo>
                  <a:lnTo>
                    <a:pt x="373310" y="0"/>
                  </a:lnTo>
                  <a:lnTo>
                    <a:pt x="400160" y="0"/>
                  </a:lnTo>
                  <a:lnTo>
                    <a:pt x="430986" y="4045"/>
                  </a:lnTo>
                  <a:lnTo>
                    <a:pt x="468548" y="6913"/>
                  </a:lnTo>
                  <a:lnTo>
                    <a:pt x="510540" y="76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Cytokinesis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cytokinesis, the two cells split apart into 2 daughter cells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019" y="2682219"/>
            <a:ext cx="4231957" cy="4175781"/>
          </a:xfrm>
          <a:prstGeom prst="rect">
            <a:avLst/>
          </a:prstGeom>
        </p:spPr>
      </p:pic>
      <p:sp>
        <p:nvSpPr>
          <p:cNvPr id="5" name="SMARTInkShape-259"/>
          <p:cNvSpPr/>
          <p:nvPr/>
        </p:nvSpPr>
        <p:spPr>
          <a:xfrm>
            <a:off x="3467193" y="2468882"/>
            <a:ext cx="2750727" cy="30478"/>
          </a:xfrm>
          <a:custGeom>
            <a:avLst/>
            <a:gdLst/>
            <a:ahLst/>
            <a:cxnLst/>
            <a:rect l="0" t="0" r="0" b="0"/>
            <a:pathLst>
              <a:path w="2750727" h="30478">
                <a:moveTo>
                  <a:pt x="7526" y="22858"/>
                </a:moveTo>
                <a:lnTo>
                  <a:pt x="0" y="22858"/>
                </a:lnTo>
                <a:lnTo>
                  <a:pt x="35952" y="22858"/>
                </a:lnTo>
                <a:lnTo>
                  <a:pt x="70034" y="29418"/>
                </a:lnTo>
                <a:lnTo>
                  <a:pt x="100119" y="30268"/>
                </a:lnTo>
                <a:lnTo>
                  <a:pt x="137796" y="30436"/>
                </a:lnTo>
                <a:lnTo>
                  <a:pt x="170020" y="30465"/>
                </a:lnTo>
                <a:lnTo>
                  <a:pt x="206379" y="30474"/>
                </a:lnTo>
                <a:lnTo>
                  <a:pt x="243963" y="28219"/>
                </a:lnTo>
                <a:lnTo>
                  <a:pt x="270090" y="25240"/>
                </a:lnTo>
                <a:lnTo>
                  <a:pt x="298634" y="23917"/>
                </a:lnTo>
                <a:lnTo>
                  <a:pt x="328255" y="23328"/>
                </a:lnTo>
                <a:lnTo>
                  <a:pt x="358352" y="22220"/>
                </a:lnTo>
                <a:lnTo>
                  <a:pt x="388663" y="18905"/>
                </a:lnTo>
                <a:lnTo>
                  <a:pt x="421324" y="16868"/>
                </a:lnTo>
                <a:lnTo>
                  <a:pt x="454750" y="15962"/>
                </a:lnTo>
                <a:lnTo>
                  <a:pt x="486539" y="15559"/>
                </a:lnTo>
                <a:lnTo>
                  <a:pt x="519859" y="15380"/>
                </a:lnTo>
                <a:lnTo>
                  <a:pt x="554423" y="14454"/>
                </a:lnTo>
                <a:lnTo>
                  <a:pt x="589540" y="11220"/>
                </a:lnTo>
                <a:lnTo>
                  <a:pt x="624904" y="9219"/>
                </a:lnTo>
                <a:lnTo>
                  <a:pt x="660376" y="8329"/>
                </a:lnTo>
                <a:lnTo>
                  <a:pt x="695898" y="7934"/>
                </a:lnTo>
                <a:lnTo>
                  <a:pt x="731440" y="7758"/>
                </a:lnTo>
                <a:lnTo>
                  <a:pt x="767839" y="7680"/>
                </a:lnTo>
                <a:lnTo>
                  <a:pt x="787028" y="7659"/>
                </a:lnTo>
                <a:lnTo>
                  <a:pt x="806594" y="7645"/>
                </a:lnTo>
                <a:lnTo>
                  <a:pt x="844139" y="7630"/>
                </a:lnTo>
                <a:lnTo>
                  <a:pt x="881428" y="6776"/>
                </a:lnTo>
                <a:lnTo>
                  <a:pt x="900854" y="5363"/>
                </a:lnTo>
                <a:lnTo>
                  <a:pt x="920578" y="3575"/>
                </a:lnTo>
                <a:lnTo>
                  <a:pt x="958298" y="1587"/>
                </a:lnTo>
                <a:lnTo>
                  <a:pt x="976655" y="1057"/>
                </a:lnTo>
                <a:lnTo>
                  <a:pt x="996512" y="704"/>
                </a:lnTo>
                <a:lnTo>
                  <a:pt x="1017370" y="469"/>
                </a:lnTo>
                <a:lnTo>
                  <a:pt x="1038895" y="312"/>
                </a:lnTo>
                <a:lnTo>
                  <a:pt x="1059172" y="207"/>
                </a:lnTo>
                <a:lnTo>
                  <a:pt x="1078617" y="137"/>
                </a:lnTo>
                <a:lnTo>
                  <a:pt x="1097507" y="91"/>
                </a:lnTo>
                <a:lnTo>
                  <a:pt x="1117720" y="59"/>
                </a:lnTo>
                <a:lnTo>
                  <a:pt x="1138816" y="39"/>
                </a:lnTo>
                <a:lnTo>
                  <a:pt x="1160499" y="25"/>
                </a:lnTo>
                <a:lnTo>
                  <a:pt x="1181729" y="16"/>
                </a:lnTo>
                <a:lnTo>
                  <a:pt x="1202654" y="10"/>
                </a:lnTo>
                <a:lnTo>
                  <a:pt x="1223378" y="6"/>
                </a:lnTo>
                <a:lnTo>
                  <a:pt x="1243121" y="3"/>
                </a:lnTo>
                <a:lnTo>
                  <a:pt x="1280862" y="0"/>
                </a:lnTo>
                <a:lnTo>
                  <a:pt x="1300070" y="846"/>
                </a:lnTo>
                <a:lnTo>
                  <a:pt x="1319649" y="2257"/>
                </a:lnTo>
                <a:lnTo>
                  <a:pt x="1339475" y="4043"/>
                </a:lnTo>
                <a:lnTo>
                  <a:pt x="1360312" y="5235"/>
                </a:lnTo>
                <a:lnTo>
                  <a:pt x="1381824" y="6029"/>
                </a:lnTo>
                <a:lnTo>
                  <a:pt x="1403784" y="6559"/>
                </a:lnTo>
                <a:lnTo>
                  <a:pt x="1425199" y="6911"/>
                </a:lnTo>
                <a:lnTo>
                  <a:pt x="1446248" y="7147"/>
                </a:lnTo>
                <a:lnTo>
                  <a:pt x="1467054" y="7304"/>
                </a:lnTo>
                <a:lnTo>
                  <a:pt x="1488545" y="7408"/>
                </a:lnTo>
                <a:lnTo>
                  <a:pt x="1510492" y="7478"/>
                </a:lnTo>
                <a:lnTo>
                  <a:pt x="1532744" y="7524"/>
                </a:lnTo>
                <a:lnTo>
                  <a:pt x="1554351" y="7555"/>
                </a:lnTo>
                <a:lnTo>
                  <a:pt x="1575530" y="7576"/>
                </a:lnTo>
                <a:lnTo>
                  <a:pt x="1596422" y="7590"/>
                </a:lnTo>
                <a:lnTo>
                  <a:pt x="1617970" y="7599"/>
                </a:lnTo>
                <a:lnTo>
                  <a:pt x="1639956" y="7605"/>
                </a:lnTo>
                <a:lnTo>
                  <a:pt x="1662232" y="7609"/>
                </a:lnTo>
                <a:lnTo>
                  <a:pt x="1683857" y="8459"/>
                </a:lnTo>
                <a:lnTo>
                  <a:pt x="1705047" y="9872"/>
                </a:lnTo>
                <a:lnTo>
                  <a:pt x="1725946" y="11660"/>
                </a:lnTo>
                <a:lnTo>
                  <a:pt x="1746653" y="12853"/>
                </a:lnTo>
                <a:lnTo>
                  <a:pt x="1767231" y="13648"/>
                </a:lnTo>
                <a:lnTo>
                  <a:pt x="1787723" y="14178"/>
                </a:lnTo>
                <a:lnTo>
                  <a:pt x="1809004" y="14531"/>
                </a:lnTo>
                <a:lnTo>
                  <a:pt x="1830812" y="14766"/>
                </a:lnTo>
                <a:lnTo>
                  <a:pt x="1852970" y="14923"/>
                </a:lnTo>
                <a:lnTo>
                  <a:pt x="1875363" y="15028"/>
                </a:lnTo>
                <a:lnTo>
                  <a:pt x="1897910" y="15098"/>
                </a:lnTo>
                <a:lnTo>
                  <a:pt x="1920563" y="15144"/>
                </a:lnTo>
                <a:lnTo>
                  <a:pt x="1943284" y="16022"/>
                </a:lnTo>
                <a:lnTo>
                  <a:pt x="1966051" y="17454"/>
                </a:lnTo>
                <a:lnTo>
                  <a:pt x="1988849" y="19255"/>
                </a:lnTo>
                <a:lnTo>
                  <a:pt x="2010822" y="20456"/>
                </a:lnTo>
                <a:lnTo>
                  <a:pt x="2032244" y="21257"/>
                </a:lnTo>
                <a:lnTo>
                  <a:pt x="2053298" y="21790"/>
                </a:lnTo>
                <a:lnTo>
                  <a:pt x="2074954" y="22993"/>
                </a:lnTo>
                <a:lnTo>
                  <a:pt x="2097012" y="24641"/>
                </a:lnTo>
                <a:lnTo>
                  <a:pt x="2119336" y="26586"/>
                </a:lnTo>
                <a:lnTo>
                  <a:pt x="2140993" y="27883"/>
                </a:lnTo>
                <a:lnTo>
                  <a:pt x="2162204" y="28748"/>
                </a:lnTo>
                <a:lnTo>
                  <a:pt x="2183119" y="29325"/>
                </a:lnTo>
                <a:lnTo>
                  <a:pt x="2203834" y="29709"/>
                </a:lnTo>
                <a:lnTo>
                  <a:pt x="2224418" y="29965"/>
                </a:lnTo>
                <a:lnTo>
                  <a:pt x="2244915" y="30136"/>
                </a:lnTo>
                <a:lnTo>
                  <a:pt x="2265352" y="30250"/>
                </a:lnTo>
                <a:lnTo>
                  <a:pt x="2285750" y="30326"/>
                </a:lnTo>
                <a:lnTo>
                  <a:pt x="2306122" y="30376"/>
                </a:lnTo>
                <a:lnTo>
                  <a:pt x="2326477" y="30410"/>
                </a:lnTo>
                <a:lnTo>
                  <a:pt x="2346820" y="30432"/>
                </a:lnTo>
                <a:lnTo>
                  <a:pt x="2367156" y="30448"/>
                </a:lnTo>
                <a:lnTo>
                  <a:pt x="2386639" y="30457"/>
                </a:lnTo>
                <a:lnTo>
                  <a:pt x="2424092" y="30468"/>
                </a:lnTo>
                <a:lnTo>
                  <a:pt x="2460494" y="30474"/>
                </a:lnTo>
                <a:lnTo>
                  <a:pt x="2496427" y="30476"/>
                </a:lnTo>
                <a:lnTo>
                  <a:pt x="2532153" y="30477"/>
                </a:lnTo>
                <a:lnTo>
                  <a:pt x="2565530" y="30477"/>
                </a:lnTo>
                <a:lnTo>
                  <a:pt x="2596450" y="30477"/>
                </a:lnTo>
                <a:lnTo>
                  <a:pt x="2624304" y="30477"/>
                </a:lnTo>
                <a:lnTo>
                  <a:pt x="2650794" y="30477"/>
                </a:lnTo>
                <a:lnTo>
                  <a:pt x="2687251" y="30477"/>
                </a:lnTo>
                <a:lnTo>
                  <a:pt x="2717244" y="30477"/>
                </a:lnTo>
                <a:lnTo>
                  <a:pt x="2750726" y="30477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230" y="274638"/>
            <a:ext cx="7498080" cy="1143000"/>
          </a:xfrm>
        </p:spPr>
        <p:txBody>
          <a:bodyPr/>
          <a:lstStyle/>
          <a:p>
            <a:r>
              <a:rPr lang="en-US" dirty="0" smtClean="0"/>
              <a:t>Meiotic Division/Meiosis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Gametes (sperm + eggs) formed during meiotic division have only half of the parents genetic material</a:t>
            </a:r>
          </a:p>
          <a:p>
            <a:pPr lvl="1"/>
            <a:r>
              <a:rPr lang="en-US" dirty="0" smtClean="0"/>
              <a:t>Only one chromosome of each parents pair is present in the cell (rather than both chromosomes)</a:t>
            </a:r>
          </a:p>
          <a:p>
            <a:r>
              <a:rPr lang="en-US" dirty="0" smtClean="0"/>
              <a:t>A cell needs two sets to function</a:t>
            </a:r>
          </a:p>
          <a:p>
            <a:r>
              <a:rPr lang="en-US" dirty="0" smtClean="0"/>
              <a:t>When the sperm and egg combine during fertilization, the chromosomes pair up and all the needed genetic information is present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061" y="0"/>
            <a:ext cx="2554940" cy="1447800"/>
          </a:xfrm>
          <a:prstGeom prst="rect">
            <a:avLst/>
          </a:prstGeom>
        </p:spPr>
      </p:pic>
      <p:sp>
        <p:nvSpPr>
          <p:cNvPr id="5" name="SMARTInkShape-140"/>
          <p:cNvSpPr/>
          <p:nvPr/>
        </p:nvSpPr>
        <p:spPr>
          <a:xfrm>
            <a:off x="922020" y="434364"/>
            <a:ext cx="1005423" cy="914171"/>
          </a:xfrm>
          <a:custGeom>
            <a:avLst/>
            <a:gdLst/>
            <a:ahLst/>
            <a:cxnLst/>
            <a:rect l="0" t="0" r="0" b="0"/>
            <a:pathLst>
              <a:path w="1005423" h="914171">
                <a:moveTo>
                  <a:pt x="129540" y="15216"/>
                </a:moveTo>
                <a:lnTo>
                  <a:pt x="125494" y="19261"/>
                </a:lnTo>
                <a:lnTo>
                  <a:pt x="123508" y="23504"/>
                </a:lnTo>
                <a:lnTo>
                  <a:pt x="120435" y="41707"/>
                </a:lnTo>
                <a:lnTo>
                  <a:pt x="111508" y="57026"/>
                </a:lnTo>
                <a:lnTo>
                  <a:pt x="107633" y="89044"/>
                </a:lnTo>
                <a:lnTo>
                  <a:pt x="104704" y="123451"/>
                </a:lnTo>
                <a:lnTo>
                  <a:pt x="102990" y="160456"/>
                </a:lnTo>
                <a:lnTo>
                  <a:pt x="104193" y="186447"/>
                </a:lnTo>
                <a:lnTo>
                  <a:pt x="101905" y="214932"/>
                </a:lnTo>
                <a:lnTo>
                  <a:pt x="100324" y="244525"/>
                </a:lnTo>
                <a:lnTo>
                  <a:pt x="99622" y="274611"/>
                </a:lnTo>
                <a:lnTo>
                  <a:pt x="99309" y="304916"/>
                </a:lnTo>
                <a:lnTo>
                  <a:pt x="99170" y="335318"/>
                </a:lnTo>
                <a:lnTo>
                  <a:pt x="99109" y="366610"/>
                </a:lnTo>
                <a:lnTo>
                  <a:pt x="99081" y="400273"/>
                </a:lnTo>
                <a:lnTo>
                  <a:pt x="99069" y="432732"/>
                </a:lnTo>
                <a:lnTo>
                  <a:pt x="99064" y="464938"/>
                </a:lnTo>
                <a:lnTo>
                  <a:pt x="99061" y="499008"/>
                </a:lnTo>
                <a:lnTo>
                  <a:pt x="99060" y="531648"/>
                </a:lnTo>
                <a:lnTo>
                  <a:pt x="99060" y="563088"/>
                </a:lnTo>
                <a:lnTo>
                  <a:pt x="99060" y="593994"/>
                </a:lnTo>
                <a:lnTo>
                  <a:pt x="99059" y="624664"/>
                </a:lnTo>
                <a:lnTo>
                  <a:pt x="98213" y="654381"/>
                </a:lnTo>
                <a:lnTo>
                  <a:pt x="95014" y="681700"/>
                </a:lnTo>
                <a:lnTo>
                  <a:pt x="93028" y="707953"/>
                </a:lnTo>
                <a:lnTo>
                  <a:pt x="91910" y="744276"/>
                </a:lnTo>
                <a:lnTo>
                  <a:pt x="91579" y="776487"/>
                </a:lnTo>
                <a:lnTo>
                  <a:pt x="91467" y="813666"/>
                </a:lnTo>
                <a:lnTo>
                  <a:pt x="92292" y="845470"/>
                </a:lnTo>
                <a:lnTo>
                  <a:pt x="98001" y="879807"/>
                </a:lnTo>
                <a:lnTo>
                  <a:pt x="100847" y="888570"/>
                </a:lnTo>
                <a:lnTo>
                  <a:pt x="109573" y="901094"/>
                </a:lnTo>
                <a:lnTo>
                  <a:pt x="120989" y="909123"/>
                </a:lnTo>
                <a:lnTo>
                  <a:pt x="135096" y="912819"/>
                </a:lnTo>
                <a:lnTo>
                  <a:pt x="164598" y="914170"/>
                </a:lnTo>
                <a:lnTo>
                  <a:pt x="189598" y="912057"/>
                </a:lnTo>
                <a:lnTo>
                  <a:pt x="224847" y="899712"/>
                </a:lnTo>
                <a:lnTo>
                  <a:pt x="258438" y="889899"/>
                </a:lnTo>
                <a:lnTo>
                  <a:pt x="295202" y="877584"/>
                </a:lnTo>
                <a:lnTo>
                  <a:pt x="332906" y="863211"/>
                </a:lnTo>
                <a:lnTo>
                  <a:pt x="360471" y="855511"/>
                </a:lnTo>
                <a:lnTo>
                  <a:pt x="389656" y="848420"/>
                </a:lnTo>
                <a:lnTo>
                  <a:pt x="419560" y="839624"/>
                </a:lnTo>
                <a:lnTo>
                  <a:pt x="449784" y="832328"/>
                </a:lnTo>
                <a:lnTo>
                  <a:pt x="480151" y="826263"/>
                </a:lnTo>
                <a:lnTo>
                  <a:pt x="510580" y="820746"/>
                </a:lnTo>
                <a:lnTo>
                  <a:pt x="541037" y="815471"/>
                </a:lnTo>
                <a:lnTo>
                  <a:pt x="571508" y="811151"/>
                </a:lnTo>
                <a:lnTo>
                  <a:pt x="601983" y="809231"/>
                </a:lnTo>
                <a:lnTo>
                  <a:pt x="632461" y="806120"/>
                </a:lnTo>
                <a:lnTo>
                  <a:pt x="662094" y="802762"/>
                </a:lnTo>
                <a:lnTo>
                  <a:pt x="689375" y="801270"/>
                </a:lnTo>
                <a:lnTo>
                  <a:pt x="715611" y="798348"/>
                </a:lnTo>
                <a:lnTo>
                  <a:pt x="741382" y="795075"/>
                </a:lnTo>
                <a:lnTo>
                  <a:pt x="778845" y="793231"/>
                </a:lnTo>
                <a:lnTo>
                  <a:pt x="811770" y="792685"/>
                </a:lnTo>
                <a:lnTo>
                  <a:pt x="842128" y="792524"/>
                </a:lnTo>
                <a:lnTo>
                  <a:pt x="875570" y="792469"/>
                </a:lnTo>
                <a:lnTo>
                  <a:pt x="913457" y="792457"/>
                </a:lnTo>
                <a:lnTo>
                  <a:pt x="930301" y="791609"/>
                </a:lnTo>
                <a:lnTo>
                  <a:pt x="954808" y="779458"/>
                </a:lnTo>
                <a:lnTo>
                  <a:pt x="961428" y="774543"/>
                </a:lnTo>
                <a:lnTo>
                  <a:pt x="969915" y="762971"/>
                </a:lnTo>
                <a:lnTo>
                  <a:pt x="978927" y="729855"/>
                </a:lnTo>
                <a:lnTo>
                  <a:pt x="987416" y="698998"/>
                </a:lnTo>
                <a:lnTo>
                  <a:pt x="990503" y="665893"/>
                </a:lnTo>
                <a:lnTo>
                  <a:pt x="996403" y="629272"/>
                </a:lnTo>
                <a:lnTo>
                  <a:pt x="1001081" y="604219"/>
                </a:lnTo>
                <a:lnTo>
                  <a:pt x="1003725" y="576715"/>
                </a:lnTo>
                <a:lnTo>
                  <a:pt x="1004899" y="547557"/>
                </a:lnTo>
                <a:lnTo>
                  <a:pt x="1005422" y="517665"/>
                </a:lnTo>
                <a:lnTo>
                  <a:pt x="1003396" y="487446"/>
                </a:lnTo>
                <a:lnTo>
                  <a:pt x="1000520" y="457083"/>
                </a:lnTo>
                <a:lnTo>
                  <a:pt x="999242" y="426654"/>
                </a:lnTo>
                <a:lnTo>
                  <a:pt x="996416" y="398455"/>
                </a:lnTo>
                <a:lnTo>
                  <a:pt x="993185" y="371811"/>
                </a:lnTo>
                <a:lnTo>
                  <a:pt x="991748" y="345858"/>
                </a:lnTo>
                <a:lnTo>
                  <a:pt x="988852" y="320212"/>
                </a:lnTo>
                <a:lnTo>
                  <a:pt x="984743" y="294703"/>
                </a:lnTo>
                <a:lnTo>
                  <a:pt x="980094" y="269254"/>
                </a:lnTo>
                <a:lnTo>
                  <a:pt x="977464" y="243833"/>
                </a:lnTo>
                <a:lnTo>
                  <a:pt x="973725" y="207978"/>
                </a:lnTo>
                <a:lnTo>
                  <a:pt x="967255" y="175906"/>
                </a:lnTo>
                <a:lnTo>
                  <a:pt x="957484" y="138773"/>
                </a:lnTo>
                <a:lnTo>
                  <a:pt x="944867" y="101509"/>
                </a:lnTo>
                <a:lnTo>
                  <a:pt x="940641" y="89128"/>
                </a:lnTo>
                <a:lnTo>
                  <a:pt x="933660" y="57059"/>
                </a:lnTo>
                <a:lnTo>
                  <a:pt x="924350" y="41857"/>
                </a:lnTo>
                <a:lnTo>
                  <a:pt x="919386" y="36087"/>
                </a:lnTo>
                <a:lnTo>
                  <a:pt x="916616" y="28443"/>
                </a:lnTo>
                <a:lnTo>
                  <a:pt x="915877" y="24034"/>
                </a:lnTo>
                <a:lnTo>
                  <a:pt x="914538" y="21094"/>
                </a:lnTo>
                <a:lnTo>
                  <a:pt x="912799" y="19135"/>
                </a:lnTo>
                <a:lnTo>
                  <a:pt x="910792" y="17828"/>
                </a:lnTo>
                <a:lnTo>
                  <a:pt x="909455" y="16111"/>
                </a:lnTo>
                <a:lnTo>
                  <a:pt x="905050" y="7271"/>
                </a:lnTo>
                <a:lnTo>
                  <a:pt x="903087" y="4839"/>
                </a:lnTo>
                <a:lnTo>
                  <a:pt x="898647" y="2137"/>
                </a:lnTo>
                <a:lnTo>
                  <a:pt x="889130" y="616"/>
                </a:lnTo>
                <a:lnTo>
                  <a:pt x="858892" y="60"/>
                </a:lnTo>
                <a:lnTo>
                  <a:pt x="830878" y="0"/>
                </a:lnTo>
                <a:lnTo>
                  <a:pt x="796143" y="830"/>
                </a:lnTo>
                <a:lnTo>
                  <a:pt x="771530" y="4024"/>
                </a:lnTo>
                <a:lnTo>
                  <a:pt x="741964" y="6008"/>
                </a:lnTo>
                <a:lnTo>
                  <a:pt x="708221" y="7737"/>
                </a:lnTo>
                <a:lnTo>
                  <a:pt x="670647" y="11327"/>
                </a:lnTo>
                <a:lnTo>
                  <a:pt x="633627" y="15745"/>
                </a:lnTo>
                <a:lnTo>
                  <a:pt x="595725" y="20531"/>
                </a:lnTo>
                <a:lnTo>
                  <a:pt x="574950" y="22992"/>
                </a:lnTo>
                <a:lnTo>
                  <a:pt x="553480" y="25480"/>
                </a:lnTo>
                <a:lnTo>
                  <a:pt x="531546" y="27985"/>
                </a:lnTo>
                <a:lnTo>
                  <a:pt x="509304" y="30502"/>
                </a:lnTo>
                <a:lnTo>
                  <a:pt x="486856" y="33027"/>
                </a:lnTo>
                <a:lnTo>
                  <a:pt x="465117" y="35556"/>
                </a:lnTo>
                <a:lnTo>
                  <a:pt x="443851" y="38089"/>
                </a:lnTo>
                <a:lnTo>
                  <a:pt x="422901" y="40625"/>
                </a:lnTo>
                <a:lnTo>
                  <a:pt x="402160" y="43162"/>
                </a:lnTo>
                <a:lnTo>
                  <a:pt x="381560" y="45700"/>
                </a:lnTo>
                <a:lnTo>
                  <a:pt x="361053" y="48238"/>
                </a:lnTo>
                <a:lnTo>
                  <a:pt x="340609" y="50777"/>
                </a:lnTo>
                <a:lnTo>
                  <a:pt x="320206" y="53317"/>
                </a:lnTo>
                <a:lnTo>
                  <a:pt x="299830" y="55856"/>
                </a:lnTo>
                <a:lnTo>
                  <a:pt x="279473" y="58396"/>
                </a:lnTo>
                <a:lnTo>
                  <a:pt x="259129" y="60936"/>
                </a:lnTo>
                <a:lnTo>
                  <a:pt x="238792" y="63476"/>
                </a:lnTo>
                <a:lnTo>
                  <a:pt x="202650" y="66298"/>
                </a:lnTo>
                <a:lnTo>
                  <a:pt x="169653" y="68399"/>
                </a:lnTo>
                <a:lnTo>
                  <a:pt x="138054" y="72155"/>
                </a:lnTo>
                <a:lnTo>
                  <a:pt x="109335" y="74389"/>
                </a:lnTo>
                <a:lnTo>
                  <a:pt x="71624" y="77904"/>
                </a:lnTo>
                <a:lnTo>
                  <a:pt x="41259" y="82050"/>
                </a:lnTo>
                <a:lnTo>
                  <a:pt x="0" y="83796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Meiotic Division/Meiosis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Meiotic division starts with a body cell with full number of chromosomes</a:t>
            </a:r>
          </a:p>
          <a:p>
            <a:pPr lvl="1"/>
            <a:r>
              <a:rPr lang="en-US" dirty="0" smtClean="0"/>
              <a:t>Depending on the species the organisms contains one or more pairs of chromosomes to determine traits</a:t>
            </a:r>
          </a:p>
          <a:p>
            <a:r>
              <a:rPr lang="en-US" dirty="0" smtClean="0"/>
              <a:t>The process occurs in two phases.</a:t>
            </a:r>
          </a:p>
          <a:p>
            <a:r>
              <a:rPr lang="en-US" dirty="0" smtClean="0"/>
              <a:t>It ends with 4 cells that contain ½ of the genetic material found in normal body cells.</a:t>
            </a:r>
          </a:p>
          <a:p>
            <a:r>
              <a:rPr lang="en-US" dirty="0" smtClean="0"/>
              <a:t>This type of cell division can lead to sexual reproduction.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Meiotic Division/Meiosis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27048"/>
            <a:ext cx="7370064" cy="4877032"/>
          </a:xfrm>
        </p:spPr>
        <p:txBody>
          <a:bodyPr>
            <a:normAutofit/>
          </a:bodyPr>
          <a:lstStyle/>
          <a:p>
            <a:r>
              <a:rPr lang="en-US" dirty="0" smtClean="0"/>
              <a:t>During the first phase of meiosis, the double stranded chromosomes line up in pairs in the center of the cell</a:t>
            </a:r>
          </a:p>
          <a:p>
            <a:r>
              <a:rPr lang="en-US" dirty="0" smtClean="0"/>
              <a:t>Then are separated moving to opposite ends of the cell</a:t>
            </a:r>
          </a:p>
          <a:p>
            <a:r>
              <a:rPr lang="en-US" dirty="0" smtClean="0"/>
              <a:t>The cell then physically divides into two cells</a:t>
            </a:r>
          </a:p>
          <a:p>
            <a:r>
              <a:rPr lang="en-US" dirty="0" smtClean="0"/>
              <a:t>The second phase of meiosis involves the division of each of the new cells</a:t>
            </a:r>
          </a:p>
        </p:txBody>
      </p:sp>
      <p:sp>
        <p:nvSpPr>
          <p:cNvPr id="4" name="SMARTInkShape-141"/>
          <p:cNvSpPr/>
          <p:nvPr/>
        </p:nvSpPr>
        <p:spPr>
          <a:xfrm>
            <a:off x="304957" y="2127009"/>
            <a:ext cx="1057151" cy="1484729"/>
          </a:xfrm>
          <a:custGeom>
            <a:avLst/>
            <a:gdLst/>
            <a:ahLst/>
            <a:cxnLst/>
            <a:rect l="0" t="0" r="0" b="0"/>
            <a:pathLst>
              <a:path w="1057151" h="1484729">
                <a:moveTo>
                  <a:pt x="281782" y="547610"/>
                </a:moveTo>
                <a:lnTo>
                  <a:pt x="277737" y="547610"/>
                </a:lnTo>
                <a:lnTo>
                  <a:pt x="273493" y="545353"/>
                </a:lnTo>
                <a:lnTo>
                  <a:pt x="268785" y="542374"/>
                </a:lnTo>
                <a:lnTo>
                  <a:pt x="263870" y="541050"/>
                </a:lnTo>
                <a:lnTo>
                  <a:pt x="258864" y="535946"/>
                </a:lnTo>
                <a:lnTo>
                  <a:pt x="238600" y="499193"/>
                </a:lnTo>
                <a:lnTo>
                  <a:pt x="226184" y="478999"/>
                </a:lnTo>
                <a:lnTo>
                  <a:pt x="218125" y="468010"/>
                </a:lnTo>
                <a:lnTo>
                  <a:pt x="195475" y="430629"/>
                </a:lnTo>
                <a:lnTo>
                  <a:pt x="176479" y="394857"/>
                </a:lnTo>
                <a:lnTo>
                  <a:pt x="162329" y="363814"/>
                </a:lnTo>
                <a:lnTo>
                  <a:pt x="146364" y="328205"/>
                </a:lnTo>
                <a:lnTo>
                  <a:pt x="134807" y="292416"/>
                </a:lnTo>
                <a:lnTo>
                  <a:pt x="126944" y="262777"/>
                </a:lnTo>
                <a:lnTo>
                  <a:pt x="117549" y="227657"/>
                </a:lnTo>
                <a:lnTo>
                  <a:pt x="114305" y="198904"/>
                </a:lnTo>
                <a:lnTo>
                  <a:pt x="109205" y="168935"/>
                </a:lnTo>
                <a:lnTo>
                  <a:pt x="108164" y="139453"/>
                </a:lnTo>
                <a:lnTo>
                  <a:pt x="112711" y="106307"/>
                </a:lnTo>
                <a:lnTo>
                  <a:pt x="115976" y="85243"/>
                </a:lnTo>
                <a:lnTo>
                  <a:pt x="129543" y="48752"/>
                </a:lnTo>
                <a:lnTo>
                  <a:pt x="143619" y="31288"/>
                </a:lnTo>
                <a:lnTo>
                  <a:pt x="157778" y="20588"/>
                </a:lnTo>
                <a:lnTo>
                  <a:pt x="168652" y="16100"/>
                </a:lnTo>
                <a:lnTo>
                  <a:pt x="195748" y="14376"/>
                </a:lnTo>
                <a:lnTo>
                  <a:pt x="205727" y="18800"/>
                </a:lnTo>
                <a:lnTo>
                  <a:pt x="241151" y="43478"/>
                </a:lnTo>
                <a:lnTo>
                  <a:pt x="278184" y="72747"/>
                </a:lnTo>
                <a:lnTo>
                  <a:pt x="304503" y="106335"/>
                </a:lnTo>
                <a:lnTo>
                  <a:pt x="324935" y="136266"/>
                </a:lnTo>
                <a:lnTo>
                  <a:pt x="345277" y="171874"/>
                </a:lnTo>
                <a:lnTo>
                  <a:pt x="363344" y="204245"/>
                </a:lnTo>
                <a:lnTo>
                  <a:pt x="379361" y="239144"/>
                </a:lnTo>
                <a:lnTo>
                  <a:pt x="397985" y="273413"/>
                </a:lnTo>
                <a:lnTo>
                  <a:pt x="410695" y="309659"/>
                </a:lnTo>
                <a:lnTo>
                  <a:pt x="421359" y="341529"/>
                </a:lnTo>
                <a:lnTo>
                  <a:pt x="431618" y="376673"/>
                </a:lnTo>
                <a:lnTo>
                  <a:pt x="444339" y="411187"/>
                </a:lnTo>
                <a:lnTo>
                  <a:pt x="459582" y="445629"/>
                </a:lnTo>
                <a:lnTo>
                  <a:pt x="466251" y="469102"/>
                </a:lnTo>
                <a:lnTo>
                  <a:pt x="469602" y="476311"/>
                </a:lnTo>
                <a:lnTo>
                  <a:pt x="472335" y="488197"/>
                </a:lnTo>
                <a:lnTo>
                  <a:pt x="474011" y="490221"/>
                </a:lnTo>
                <a:lnTo>
                  <a:pt x="478739" y="493471"/>
                </a:lnTo>
                <a:lnTo>
                  <a:pt x="486361" y="494200"/>
                </a:lnTo>
                <a:lnTo>
                  <a:pt x="491224" y="490205"/>
                </a:lnTo>
                <a:lnTo>
                  <a:pt x="493401" y="485972"/>
                </a:lnTo>
                <a:lnTo>
                  <a:pt x="503386" y="448335"/>
                </a:lnTo>
                <a:lnTo>
                  <a:pt x="515545" y="416192"/>
                </a:lnTo>
                <a:lnTo>
                  <a:pt x="527897" y="381355"/>
                </a:lnTo>
                <a:lnTo>
                  <a:pt x="542346" y="345719"/>
                </a:lnTo>
                <a:lnTo>
                  <a:pt x="559437" y="311304"/>
                </a:lnTo>
                <a:lnTo>
                  <a:pt x="574118" y="282672"/>
                </a:lnTo>
                <a:lnTo>
                  <a:pt x="594249" y="244915"/>
                </a:lnTo>
                <a:lnTo>
                  <a:pt x="614532" y="208701"/>
                </a:lnTo>
                <a:lnTo>
                  <a:pt x="635691" y="175019"/>
                </a:lnTo>
                <a:lnTo>
                  <a:pt x="661194" y="143906"/>
                </a:lnTo>
                <a:lnTo>
                  <a:pt x="679810" y="123194"/>
                </a:lnTo>
                <a:lnTo>
                  <a:pt x="711968" y="90557"/>
                </a:lnTo>
                <a:lnTo>
                  <a:pt x="745531" y="68081"/>
                </a:lnTo>
                <a:lnTo>
                  <a:pt x="776871" y="47335"/>
                </a:lnTo>
                <a:lnTo>
                  <a:pt x="808367" y="27778"/>
                </a:lnTo>
                <a:lnTo>
                  <a:pt x="844065" y="14884"/>
                </a:lnTo>
                <a:lnTo>
                  <a:pt x="879872" y="4183"/>
                </a:lnTo>
                <a:lnTo>
                  <a:pt x="914321" y="0"/>
                </a:lnTo>
                <a:lnTo>
                  <a:pt x="950602" y="1432"/>
                </a:lnTo>
                <a:lnTo>
                  <a:pt x="984976" y="6758"/>
                </a:lnTo>
                <a:lnTo>
                  <a:pt x="1004627" y="12473"/>
                </a:lnTo>
                <a:lnTo>
                  <a:pt x="1017411" y="20375"/>
                </a:lnTo>
                <a:lnTo>
                  <a:pt x="1030701" y="33064"/>
                </a:lnTo>
                <a:lnTo>
                  <a:pt x="1051232" y="63840"/>
                </a:lnTo>
                <a:lnTo>
                  <a:pt x="1056714" y="81691"/>
                </a:lnTo>
                <a:lnTo>
                  <a:pt x="1057150" y="92462"/>
                </a:lnTo>
                <a:lnTo>
                  <a:pt x="1050325" y="129471"/>
                </a:lnTo>
                <a:lnTo>
                  <a:pt x="1030272" y="166737"/>
                </a:lnTo>
                <a:lnTo>
                  <a:pt x="1011607" y="204727"/>
                </a:lnTo>
                <a:lnTo>
                  <a:pt x="982442" y="242813"/>
                </a:lnTo>
                <a:lnTo>
                  <a:pt x="951122" y="280911"/>
                </a:lnTo>
                <a:lnTo>
                  <a:pt x="917855" y="319010"/>
                </a:lnTo>
                <a:lnTo>
                  <a:pt x="884476" y="345445"/>
                </a:lnTo>
                <a:lnTo>
                  <a:pt x="848187" y="372210"/>
                </a:lnTo>
                <a:lnTo>
                  <a:pt x="817939" y="396939"/>
                </a:lnTo>
                <a:lnTo>
                  <a:pt x="784062" y="427455"/>
                </a:lnTo>
                <a:lnTo>
                  <a:pt x="751838" y="448397"/>
                </a:lnTo>
                <a:lnTo>
                  <a:pt x="714429" y="473930"/>
                </a:lnTo>
                <a:lnTo>
                  <a:pt x="677799" y="499348"/>
                </a:lnTo>
                <a:lnTo>
                  <a:pt x="645924" y="524750"/>
                </a:lnTo>
                <a:lnTo>
                  <a:pt x="609969" y="549199"/>
                </a:lnTo>
                <a:lnTo>
                  <a:pt x="574060" y="580552"/>
                </a:lnTo>
                <a:lnTo>
                  <a:pt x="562176" y="590861"/>
                </a:lnTo>
                <a:lnTo>
                  <a:pt x="550427" y="621706"/>
                </a:lnTo>
                <a:lnTo>
                  <a:pt x="548867" y="633555"/>
                </a:lnTo>
                <a:lnTo>
                  <a:pt x="552641" y="645513"/>
                </a:lnTo>
                <a:lnTo>
                  <a:pt x="573925" y="682580"/>
                </a:lnTo>
                <a:lnTo>
                  <a:pt x="592512" y="717811"/>
                </a:lnTo>
                <a:lnTo>
                  <a:pt x="622623" y="755610"/>
                </a:lnTo>
                <a:lnTo>
                  <a:pt x="630541" y="768748"/>
                </a:lnTo>
                <a:lnTo>
                  <a:pt x="651804" y="793237"/>
                </a:lnTo>
                <a:lnTo>
                  <a:pt x="674350" y="830633"/>
                </a:lnTo>
                <a:lnTo>
                  <a:pt x="697147" y="866108"/>
                </a:lnTo>
                <a:lnTo>
                  <a:pt x="714350" y="901871"/>
                </a:lnTo>
                <a:lnTo>
                  <a:pt x="728817" y="936311"/>
                </a:lnTo>
                <a:lnTo>
                  <a:pt x="742274" y="964947"/>
                </a:lnTo>
                <a:lnTo>
                  <a:pt x="756138" y="994881"/>
                </a:lnTo>
                <a:lnTo>
                  <a:pt x="766832" y="1026045"/>
                </a:lnTo>
                <a:lnTo>
                  <a:pt x="779501" y="1060867"/>
                </a:lnTo>
                <a:lnTo>
                  <a:pt x="788994" y="1093010"/>
                </a:lnTo>
                <a:lnTo>
                  <a:pt x="796322" y="1124830"/>
                </a:lnTo>
                <a:lnTo>
                  <a:pt x="799717" y="1159846"/>
                </a:lnTo>
                <a:lnTo>
                  <a:pt x="804861" y="1192893"/>
                </a:lnTo>
                <a:lnTo>
                  <a:pt x="806762" y="1228273"/>
                </a:lnTo>
                <a:lnTo>
                  <a:pt x="806479" y="1260581"/>
                </a:lnTo>
                <a:lnTo>
                  <a:pt x="801409" y="1291602"/>
                </a:lnTo>
                <a:lnTo>
                  <a:pt x="794544" y="1321396"/>
                </a:lnTo>
                <a:lnTo>
                  <a:pt x="784640" y="1354649"/>
                </a:lnTo>
                <a:lnTo>
                  <a:pt x="774530" y="1385676"/>
                </a:lnTo>
                <a:lnTo>
                  <a:pt x="759143" y="1416264"/>
                </a:lnTo>
                <a:lnTo>
                  <a:pt x="749001" y="1437449"/>
                </a:lnTo>
                <a:lnTo>
                  <a:pt x="720967" y="1464112"/>
                </a:lnTo>
                <a:lnTo>
                  <a:pt x="695771" y="1479398"/>
                </a:lnTo>
                <a:lnTo>
                  <a:pt x="680553" y="1483249"/>
                </a:lnTo>
                <a:lnTo>
                  <a:pt x="643521" y="1484728"/>
                </a:lnTo>
                <a:lnTo>
                  <a:pt x="608030" y="1474252"/>
                </a:lnTo>
                <a:lnTo>
                  <a:pt x="579530" y="1463613"/>
                </a:lnTo>
                <a:lnTo>
                  <a:pt x="546215" y="1441542"/>
                </a:lnTo>
                <a:lnTo>
                  <a:pt x="525676" y="1421122"/>
                </a:lnTo>
                <a:lnTo>
                  <a:pt x="506313" y="1390680"/>
                </a:lnTo>
                <a:lnTo>
                  <a:pt x="488690" y="1354968"/>
                </a:lnTo>
                <a:lnTo>
                  <a:pt x="472771" y="1317183"/>
                </a:lnTo>
                <a:lnTo>
                  <a:pt x="462219" y="1286741"/>
                </a:lnTo>
                <a:lnTo>
                  <a:pt x="451982" y="1251032"/>
                </a:lnTo>
                <a:lnTo>
                  <a:pt x="444064" y="1216383"/>
                </a:lnTo>
                <a:lnTo>
                  <a:pt x="440215" y="1187161"/>
                </a:lnTo>
                <a:lnTo>
                  <a:pt x="435970" y="1157054"/>
                </a:lnTo>
                <a:lnTo>
                  <a:pt x="434712" y="1126684"/>
                </a:lnTo>
                <a:lnTo>
                  <a:pt x="434287" y="1090126"/>
                </a:lnTo>
                <a:lnTo>
                  <a:pt x="434203" y="1052362"/>
                </a:lnTo>
                <a:lnTo>
                  <a:pt x="434187" y="1014548"/>
                </a:lnTo>
                <a:lnTo>
                  <a:pt x="438228" y="978324"/>
                </a:lnTo>
                <a:lnTo>
                  <a:pt x="440744" y="948609"/>
                </a:lnTo>
                <a:lnTo>
                  <a:pt x="446830" y="913464"/>
                </a:lnTo>
                <a:lnTo>
                  <a:pt x="448910" y="877045"/>
                </a:lnTo>
                <a:lnTo>
                  <a:pt x="451528" y="855194"/>
                </a:lnTo>
                <a:lnTo>
                  <a:pt x="455953" y="828595"/>
                </a:lnTo>
                <a:lnTo>
                  <a:pt x="459157" y="799614"/>
                </a:lnTo>
                <a:lnTo>
                  <a:pt x="463031" y="783991"/>
                </a:lnTo>
                <a:lnTo>
                  <a:pt x="464644" y="746186"/>
                </a:lnTo>
                <a:lnTo>
                  <a:pt x="464660" y="739341"/>
                </a:lnTo>
                <a:lnTo>
                  <a:pt x="464663" y="776927"/>
                </a:lnTo>
                <a:lnTo>
                  <a:pt x="464663" y="809011"/>
                </a:lnTo>
                <a:lnTo>
                  <a:pt x="464663" y="845096"/>
                </a:lnTo>
                <a:lnTo>
                  <a:pt x="464663" y="877589"/>
                </a:lnTo>
                <a:lnTo>
                  <a:pt x="460617" y="912323"/>
                </a:lnTo>
                <a:lnTo>
                  <a:pt x="457749" y="949727"/>
                </a:lnTo>
                <a:lnTo>
                  <a:pt x="455558" y="978800"/>
                </a:lnTo>
                <a:lnTo>
                  <a:pt x="442764" y="1016324"/>
                </a:lnTo>
                <a:lnTo>
                  <a:pt x="434467" y="1049426"/>
                </a:lnTo>
                <a:lnTo>
                  <a:pt x="426647" y="1080683"/>
                </a:lnTo>
                <a:lnTo>
                  <a:pt x="421225" y="1111393"/>
                </a:lnTo>
                <a:lnTo>
                  <a:pt x="418264" y="1130921"/>
                </a:lnTo>
                <a:lnTo>
                  <a:pt x="402565" y="1166411"/>
                </a:lnTo>
                <a:lnTo>
                  <a:pt x="387203" y="1201738"/>
                </a:lnTo>
                <a:lnTo>
                  <a:pt x="369932" y="1234021"/>
                </a:lnTo>
                <a:lnTo>
                  <a:pt x="347956" y="1269875"/>
                </a:lnTo>
                <a:lnTo>
                  <a:pt x="323452" y="1301668"/>
                </a:lnTo>
                <a:lnTo>
                  <a:pt x="288869" y="1334017"/>
                </a:lnTo>
                <a:lnTo>
                  <a:pt x="255622" y="1363844"/>
                </a:lnTo>
                <a:lnTo>
                  <a:pt x="221927" y="1379621"/>
                </a:lnTo>
                <a:lnTo>
                  <a:pt x="190561" y="1394748"/>
                </a:lnTo>
                <a:lnTo>
                  <a:pt x="159906" y="1400652"/>
                </a:lnTo>
                <a:lnTo>
                  <a:pt x="137862" y="1405072"/>
                </a:lnTo>
                <a:lnTo>
                  <a:pt x="105465" y="1397702"/>
                </a:lnTo>
                <a:lnTo>
                  <a:pt x="81917" y="1387344"/>
                </a:lnTo>
                <a:lnTo>
                  <a:pt x="45609" y="1361154"/>
                </a:lnTo>
                <a:lnTo>
                  <a:pt x="36270" y="1351145"/>
                </a:lnTo>
                <a:lnTo>
                  <a:pt x="17922" y="1314480"/>
                </a:lnTo>
                <a:lnTo>
                  <a:pt x="9779" y="1286207"/>
                </a:lnTo>
                <a:lnTo>
                  <a:pt x="3875" y="1256163"/>
                </a:lnTo>
                <a:lnTo>
                  <a:pt x="639" y="1220533"/>
                </a:lnTo>
                <a:lnTo>
                  <a:pt x="0" y="1185899"/>
                </a:lnTo>
                <a:lnTo>
                  <a:pt x="3919" y="1150742"/>
                </a:lnTo>
                <a:lnTo>
                  <a:pt x="12846" y="1118491"/>
                </a:lnTo>
                <a:lnTo>
                  <a:pt x="20252" y="1090234"/>
                </a:lnTo>
                <a:lnTo>
                  <a:pt x="28656" y="1060413"/>
                </a:lnTo>
                <a:lnTo>
                  <a:pt x="40647" y="1030975"/>
                </a:lnTo>
                <a:lnTo>
                  <a:pt x="54971" y="995585"/>
                </a:lnTo>
                <a:lnTo>
                  <a:pt x="68952" y="966235"/>
                </a:lnTo>
                <a:lnTo>
                  <a:pt x="88847" y="930022"/>
                </a:lnTo>
                <a:lnTo>
                  <a:pt x="109083" y="893172"/>
                </a:lnTo>
                <a:lnTo>
                  <a:pt x="129387" y="860556"/>
                </a:lnTo>
                <a:lnTo>
                  <a:pt x="149703" y="829655"/>
                </a:lnTo>
                <a:lnTo>
                  <a:pt x="170023" y="793854"/>
                </a:lnTo>
                <a:lnTo>
                  <a:pt x="188085" y="761445"/>
                </a:lnTo>
                <a:lnTo>
                  <a:pt x="204102" y="730584"/>
                </a:lnTo>
                <a:lnTo>
                  <a:pt x="216642" y="700029"/>
                </a:lnTo>
                <a:lnTo>
                  <a:pt x="219997" y="669534"/>
                </a:lnTo>
                <a:lnTo>
                  <a:pt x="220750" y="632100"/>
                </a:lnTo>
                <a:lnTo>
                  <a:pt x="218543" y="614131"/>
                </a:lnTo>
                <a:lnTo>
                  <a:pt x="212527" y="597236"/>
                </a:lnTo>
                <a:lnTo>
                  <a:pt x="192583" y="563423"/>
                </a:lnTo>
                <a:lnTo>
                  <a:pt x="190343" y="55523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142"/>
          <p:cNvSpPr/>
          <p:nvPr/>
        </p:nvSpPr>
        <p:spPr>
          <a:xfrm>
            <a:off x="1219435" y="2156824"/>
            <a:ext cx="1134929" cy="1385990"/>
          </a:xfrm>
          <a:custGeom>
            <a:avLst/>
            <a:gdLst/>
            <a:ahLst/>
            <a:cxnLst/>
            <a:rect l="0" t="0" r="0" b="0"/>
            <a:pathLst>
              <a:path w="1134929" h="1385990">
                <a:moveTo>
                  <a:pt x="327424" y="510176"/>
                </a:moveTo>
                <a:lnTo>
                  <a:pt x="320864" y="503615"/>
                </a:lnTo>
                <a:lnTo>
                  <a:pt x="320118" y="498824"/>
                </a:lnTo>
                <a:lnTo>
                  <a:pt x="318320" y="497528"/>
                </a:lnTo>
                <a:lnTo>
                  <a:pt x="311807" y="496088"/>
                </a:lnTo>
                <a:lnTo>
                  <a:pt x="309393" y="494010"/>
                </a:lnTo>
                <a:lnTo>
                  <a:pt x="298905" y="475092"/>
                </a:lnTo>
                <a:lnTo>
                  <a:pt x="294147" y="469747"/>
                </a:lnTo>
                <a:lnTo>
                  <a:pt x="291468" y="462292"/>
                </a:lnTo>
                <a:lnTo>
                  <a:pt x="287702" y="448574"/>
                </a:lnTo>
                <a:lnTo>
                  <a:pt x="271449" y="413618"/>
                </a:lnTo>
                <a:lnTo>
                  <a:pt x="249735" y="379127"/>
                </a:lnTo>
                <a:lnTo>
                  <a:pt x="238381" y="344595"/>
                </a:lnTo>
                <a:lnTo>
                  <a:pt x="230217" y="306933"/>
                </a:lnTo>
                <a:lnTo>
                  <a:pt x="222866" y="278055"/>
                </a:lnTo>
                <a:lnTo>
                  <a:pt x="221164" y="244285"/>
                </a:lnTo>
                <a:lnTo>
                  <a:pt x="220827" y="213155"/>
                </a:lnTo>
                <a:lnTo>
                  <a:pt x="220761" y="182547"/>
                </a:lnTo>
                <a:lnTo>
                  <a:pt x="223007" y="159665"/>
                </a:lnTo>
                <a:lnTo>
                  <a:pt x="231351" y="129177"/>
                </a:lnTo>
                <a:lnTo>
                  <a:pt x="243663" y="93334"/>
                </a:lnTo>
                <a:lnTo>
                  <a:pt x="261388" y="55648"/>
                </a:lnTo>
                <a:lnTo>
                  <a:pt x="280011" y="20810"/>
                </a:lnTo>
                <a:lnTo>
                  <a:pt x="292021" y="11648"/>
                </a:lnTo>
                <a:lnTo>
                  <a:pt x="321192" y="866"/>
                </a:lnTo>
                <a:lnTo>
                  <a:pt x="333668" y="0"/>
                </a:lnTo>
                <a:lnTo>
                  <a:pt x="367286" y="7417"/>
                </a:lnTo>
                <a:lnTo>
                  <a:pt x="374209" y="10996"/>
                </a:lnTo>
                <a:lnTo>
                  <a:pt x="405529" y="40643"/>
                </a:lnTo>
                <a:lnTo>
                  <a:pt x="432330" y="78115"/>
                </a:lnTo>
                <a:lnTo>
                  <a:pt x="437549" y="92089"/>
                </a:lnTo>
                <a:lnTo>
                  <a:pt x="445220" y="129309"/>
                </a:lnTo>
                <a:lnTo>
                  <a:pt x="460864" y="167293"/>
                </a:lnTo>
                <a:lnTo>
                  <a:pt x="464624" y="182523"/>
                </a:lnTo>
                <a:lnTo>
                  <a:pt x="478578" y="215255"/>
                </a:lnTo>
                <a:lnTo>
                  <a:pt x="489738" y="250037"/>
                </a:lnTo>
                <a:lnTo>
                  <a:pt x="500096" y="281366"/>
                </a:lnTo>
                <a:lnTo>
                  <a:pt x="510295" y="312014"/>
                </a:lnTo>
                <a:lnTo>
                  <a:pt x="516417" y="342527"/>
                </a:lnTo>
                <a:lnTo>
                  <a:pt x="523757" y="378377"/>
                </a:lnTo>
                <a:lnTo>
                  <a:pt x="527273" y="395206"/>
                </a:lnTo>
                <a:lnTo>
                  <a:pt x="531419" y="410917"/>
                </a:lnTo>
                <a:lnTo>
                  <a:pt x="533781" y="435643"/>
                </a:lnTo>
                <a:lnTo>
                  <a:pt x="542558" y="456636"/>
                </a:lnTo>
                <a:lnTo>
                  <a:pt x="547250" y="462911"/>
                </a:lnTo>
                <a:lnTo>
                  <a:pt x="550149" y="463769"/>
                </a:lnTo>
                <a:lnTo>
                  <a:pt x="554864" y="464320"/>
                </a:lnTo>
                <a:lnTo>
                  <a:pt x="555251" y="463518"/>
                </a:lnTo>
                <a:lnTo>
                  <a:pt x="555681" y="460370"/>
                </a:lnTo>
                <a:lnTo>
                  <a:pt x="558129" y="456149"/>
                </a:lnTo>
                <a:lnTo>
                  <a:pt x="561193" y="451450"/>
                </a:lnTo>
                <a:lnTo>
                  <a:pt x="575731" y="415890"/>
                </a:lnTo>
                <a:lnTo>
                  <a:pt x="584691" y="380452"/>
                </a:lnTo>
                <a:lnTo>
                  <a:pt x="600805" y="348961"/>
                </a:lnTo>
                <a:lnTo>
                  <a:pt x="616526" y="311898"/>
                </a:lnTo>
                <a:lnTo>
                  <a:pt x="634861" y="273935"/>
                </a:lnTo>
                <a:lnTo>
                  <a:pt x="651497" y="243471"/>
                </a:lnTo>
                <a:lnTo>
                  <a:pt x="674696" y="208949"/>
                </a:lnTo>
                <a:lnTo>
                  <a:pt x="696431" y="176448"/>
                </a:lnTo>
                <a:lnTo>
                  <a:pt x="727667" y="143449"/>
                </a:lnTo>
                <a:lnTo>
                  <a:pt x="762292" y="108446"/>
                </a:lnTo>
                <a:lnTo>
                  <a:pt x="792349" y="86416"/>
                </a:lnTo>
                <a:lnTo>
                  <a:pt x="827982" y="60522"/>
                </a:lnTo>
                <a:lnTo>
                  <a:pt x="860358" y="40480"/>
                </a:lnTo>
                <a:lnTo>
                  <a:pt x="895258" y="24072"/>
                </a:lnTo>
                <a:lnTo>
                  <a:pt x="928680" y="11455"/>
                </a:lnTo>
                <a:lnTo>
                  <a:pt x="959742" y="8085"/>
                </a:lnTo>
                <a:lnTo>
                  <a:pt x="990336" y="7419"/>
                </a:lnTo>
                <a:lnTo>
                  <a:pt x="1020839" y="8134"/>
                </a:lnTo>
                <a:lnTo>
                  <a:pt x="1054899" y="17866"/>
                </a:lnTo>
                <a:lnTo>
                  <a:pt x="1087637" y="30175"/>
                </a:lnTo>
                <a:lnTo>
                  <a:pt x="1104135" y="40011"/>
                </a:lnTo>
                <a:lnTo>
                  <a:pt x="1117490" y="53650"/>
                </a:lnTo>
                <a:lnTo>
                  <a:pt x="1129588" y="69383"/>
                </a:lnTo>
                <a:lnTo>
                  <a:pt x="1132675" y="79741"/>
                </a:lnTo>
                <a:lnTo>
                  <a:pt x="1134928" y="115867"/>
                </a:lnTo>
                <a:lnTo>
                  <a:pt x="1132868" y="153794"/>
                </a:lnTo>
                <a:lnTo>
                  <a:pt x="1121298" y="190367"/>
                </a:lnTo>
                <a:lnTo>
                  <a:pt x="1099099" y="224221"/>
                </a:lnTo>
                <a:lnTo>
                  <a:pt x="1074121" y="259190"/>
                </a:lnTo>
                <a:lnTo>
                  <a:pt x="1042693" y="296031"/>
                </a:lnTo>
                <a:lnTo>
                  <a:pt x="1005471" y="328363"/>
                </a:lnTo>
                <a:lnTo>
                  <a:pt x="967487" y="365536"/>
                </a:lnTo>
                <a:lnTo>
                  <a:pt x="932976" y="395903"/>
                </a:lnTo>
                <a:lnTo>
                  <a:pt x="898783" y="421124"/>
                </a:lnTo>
                <a:lnTo>
                  <a:pt x="870190" y="441457"/>
                </a:lnTo>
                <a:lnTo>
                  <a:pt x="832445" y="463926"/>
                </a:lnTo>
                <a:lnTo>
                  <a:pt x="796234" y="484671"/>
                </a:lnTo>
                <a:lnTo>
                  <a:pt x="760701" y="510162"/>
                </a:lnTo>
                <a:lnTo>
                  <a:pt x="723525" y="535574"/>
                </a:lnTo>
                <a:lnTo>
                  <a:pt x="689591" y="556930"/>
                </a:lnTo>
                <a:lnTo>
                  <a:pt x="652631" y="588278"/>
                </a:lnTo>
                <a:lnTo>
                  <a:pt x="638177" y="598981"/>
                </a:lnTo>
                <a:lnTo>
                  <a:pt x="622514" y="622258"/>
                </a:lnTo>
                <a:lnTo>
                  <a:pt x="618623" y="633226"/>
                </a:lnTo>
                <a:lnTo>
                  <a:pt x="617027" y="671326"/>
                </a:lnTo>
                <a:lnTo>
                  <a:pt x="617840" y="688701"/>
                </a:lnTo>
                <a:lnTo>
                  <a:pt x="623070" y="702584"/>
                </a:lnTo>
                <a:lnTo>
                  <a:pt x="648192" y="731639"/>
                </a:lnTo>
                <a:lnTo>
                  <a:pt x="671977" y="763936"/>
                </a:lnTo>
                <a:lnTo>
                  <a:pt x="700950" y="801526"/>
                </a:lnTo>
                <a:lnTo>
                  <a:pt x="726224" y="833681"/>
                </a:lnTo>
                <a:lnTo>
                  <a:pt x="746528" y="867244"/>
                </a:lnTo>
                <a:lnTo>
                  <a:pt x="771925" y="901884"/>
                </a:lnTo>
                <a:lnTo>
                  <a:pt x="792244" y="935750"/>
                </a:lnTo>
                <a:lnTo>
                  <a:pt x="808519" y="967149"/>
                </a:lnTo>
                <a:lnTo>
                  <a:pt x="819887" y="998657"/>
                </a:lnTo>
                <a:lnTo>
                  <a:pt x="830286" y="1034358"/>
                </a:lnTo>
                <a:lnTo>
                  <a:pt x="836448" y="1066120"/>
                </a:lnTo>
                <a:lnTo>
                  <a:pt x="842902" y="1097700"/>
                </a:lnTo>
                <a:lnTo>
                  <a:pt x="845054" y="1133415"/>
                </a:lnTo>
                <a:lnTo>
                  <a:pt x="845480" y="1165179"/>
                </a:lnTo>
                <a:lnTo>
                  <a:pt x="839480" y="1195913"/>
                </a:lnTo>
                <a:lnTo>
                  <a:pt x="827670" y="1230022"/>
                </a:lnTo>
                <a:lnTo>
                  <a:pt x="812829" y="1262768"/>
                </a:lnTo>
                <a:lnTo>
                  <a:pt x="779613" y="1299889"/>
                </a:lnTo>
                <a:lnTo>
                  <a:pt x="756359" y="1319235"/>
                </a:lnTo>
                <a:lnTo>
                  <a:pt x="733499" y="1330720"/>
                </a:lnTo>
                <a:lnTo>
                  <a:pt x="707950" y="1332924"/>
                </a:lnTo>
                <a:lnTo>
                  <a:pt x="698054" y="1332194"/>
                </a:lnTo>
                <a:lnTo>
                  <a:pt x="662692" y="1317692"/>
                </a:lnTo>
                <a:lnTo>
                  <a:pt x="632223" y="1300380"/>
                </a:lnTo>
                <a:lnTo>
                  <a:pt x="611904" y="1281886"/>
                </a:lnTo>
                <a:lnTo>
                  <a:pt x="606260" y="1271976"/>
                </a:lnTo>
                <a:lnTo>
                  <a:pt x="595409" y="1241513"/>
                </a:lnTo>
                <a:lnTo>
                  <a:pt x="577350" y="1210020"/>
                </a:lnTo>
                <a:lnTo>
                  <a:pt x="557746" y="1175216"/>
                </a:lnTo>
                <a:lnTo>
                  <a:pt x="543551" y="1141909"/>
                </a:lnTo>
                <a:lnTo>
                  <a:pt x="535467" y="1109754"/>
                </a:lnTo>
                <a:lnTo>
                  <a:pt x="529574" y="1075086"/>
                </a:lnTo>
                <a:lnTo>
                  <a:pt x="526340" y="1042933"/>
                </a:lnTo>
                <a:lnTo>
                  <a:pt x="525702" y="1007104"/>
                </a:lnTo>
                <a:lnTo>
                  <a:pt x="525576" y="975317"/>
                </a:lnTo>
                <a:lnTo>
                  <a:pt x="524704" y="943732"/>
                </a:lnTo>
                <a:lnTo>
                  <a:pt x="519515" y="908017"/>
                </a:lnTo>
                <a:lnTo>
                  <a:pt x="519478" y="892734"/>
                </a:lnTo>
                <a:lnTo>
                  <a:pt x="524578" y="859730"/>
                </a:lnTo>
                <a:lnTo>
                  <a:pt x="532020" y="825497"/>
                </a:lnTo>
                <a:lnTo>
                  <a:pt x="533097" y="790443"/>
                </a:lnTo>
                <a:lnTo>
                  <a:pt x="533164" y="762839"/>
                </a:lnTo>
                <a:lnTo>
                  <a:pt x="530907" y="764428"/>
                </a:lnTo>
                <a:lnTo>
                  <a:pt x="526604" y="768302"/>
                </a:lnTo>
                <a:lnTo>
                  <a:pt x="517802" y="802644"/>
                </a:lnTo>
                <a:lnTo>
                  <a:pt x="502529" y="840115"/>
                </a:lnTo>
                <a:lnTo>
                  <a:pt x="489964" y="877082"/>
                </a:lnTo>
                <a:lnTo>
                  <a:pt x="479820" y="912506"/>
                </a:lnTo>
                <a:lnTo>
                  <a:pt x="469664" y="948259"/>
                </a:lnTo>
                <a:lnTo>
                  <a:pt x="457999" y="977892"/>
                </a:lnTo>
                <a:lnTo>
                  <a:pt x="447864" y="1008121"/>
                </a:lnTo>
                <a:lnTo>
                  <a:pt x="435453" y="1042572"/>
                </a:lnTo>
                <a:lnTo>
                  <a:pt x="425097" y="1075546"/>
                </a:lnTo>
                <a:lnTo>
                  <a:pt x="408575" y="1106764"/>
                </a:lnTo>
                <a:lnTo>
                  <a:pt x="391639" y="1137464"/>
                </a:lnTo>
                <a:lnTo>
                  <a:pt x="375896" y="1172053"/>
                </a:lnTo>
                <a:lnTo>
                  <a:pt x="356462" y="1205068"/>
                </a:lnTo>
                <a:lnTo>
                  <a:pt x="326293" y="1241328"/>
                </a:lnTo>
                <a:lnTo>
                  <a:pt x="290857" y="1277967"/>
                </a:lnTo>
                <a:lnTo>
                  <a:pt x="259147" y="1309914"/>
                </a:lnTo>
                <a:lnTo>
                  <a:pt x="222341" y="1334601"/>
                </a:lnTo>
                <a:lnTo>
                  <a:pt x="184716" y="1355784"/>
                </a:lnTo>
                <a:lnTo>
                  <a:pt x="152574" y="1372228"/>
                </a:lnTo>
                <a:lnTo>
                  <a:pt x="116529" y="1382783"/>
                </a:lnTo>
                <a:lnTo>
                  <a:pt x="80334" y="1385989"/>
                </a:lnTo>
                <a:lnTo>
                  <a:pt x="59761" y="1382286"/>
                </a:lnTo>
                <a:lnTo>
                  <a:pt x="32087" y="1368551"/>
                </a:lnTo>
                <a:lnTo>
                  <a:pt x="24572" y="1361293"/>
                </a:lnTo>
                <a:lnTo>
                  <a:pt x="5791" y="1337063"/>
                </a:lnTo>
                <a:lnTo>
                  <a:pt x="955" y="1311804"/>
                </a:lnTo>
                <a:lnTo>
                  <a:pt x="0" y="1286212"/>
                </a:lnTo>
                <a:lnTo>
                  <a:pt x="11131" y="1251461"/>
                </a:lnTo>
                <a:lnTo>
                  <a:pt x="22361" y="1219259"/>
                </a:lnTo>
                <a:lnTo>
                  <a:pt x="32733" y="1188439"/>
                </a:lnTo>
                <a:lnTo>
                  <a:pt x="48171" y="1152655"/>
                </a:lnTo>
                <a:lnTo>
                  <a:pt x="62510" y="1117992"/>
                </a:lnTo>
                <a:lnTo>
                  <a:pt x="81397" y="1082828"/>
                </a:lnTo>
                <a:lnTo>
                  <a:pt x="102281" y="1045340"/>
                </a:lnTo>
                <a:lnTo>
                  <a:pt x="127729" y="1007580"/>
                </a:lnTo>
                <a:lnTo>
                  <a:pt x="149313" y="971366"/>
                </a:lnTo>
                <a:lnTo>
                  <a:pt x="168818" y="941653"/>
                </a:lnTo>
                <a:lnTo>
                  <a:pt x="197317" y="906509"/>
                </a:lnTo>
                <a:lnTo>
                  <a:pt x="214744" y="877750"/>
                </a:lnTo>
                <a:lnTo>
                  <a:pt x="235803" y="839950"/>
                </a:lnTo>
                <a:lnTo>
                  <a:pt x="260314" y="803728"/>
                </a:lnTo>
                <a:lnTo>
                  <a:pt x="278294" y="769197"/>
                </a:lnTo>
                <a:lnTo>
                  <a:pt x="297274" y="732900"/>
                </a:lnTo>
                <a:lnTo>
                  <a:pt x="317330" y="696975"/>
                </a:lnTo>
                <a:lnTo>
                  <a:pt x="331514" y="662503"/>
                </a:lnTo>
                <a:lnTo>
                  <a:pt x="342469" y="626217"/>
                </a:lnTo>
                <a:lnTo>
                  <a:pt x="352786" y="594340"/>
                </a:lnTo>
                <a:lnTo>
                  <a:pt x="356388" y="571237"/>
                </a:lnTo>
                <a:lnTo>
                  <a:pt x="351210" y="536030"/>
                </a:lnTo>
                <a:lnTo>
                  <a:pt x="349209" y="531646"/>
                </a:lnTo>
                <a:lnTo>
                  <a:pt x="324344" y="507803"/>
                </a:lnTo>
                <a:lnTo>
                  <a:pt x="310331" y="499124"/>
                </a:lnTo>
                <a:lnTo>
                  <a:pt x="296944" y="494935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SMARTInkShape-Group43"/>
          <p:cNvGrpSpPr/>
          <p:nvPr/>
        </p:nvGrpSpPr>
        <p:grpSpPr>
          <a:xfrm>
            <a:off x="1882140" y="2651759"/>
            <a:ext cx="872651" cy="358142"/>
            <a:chOff x="1882140" y="2651759"/>
            <a:chExt cx="872651" cy="358142"/>
          </a:xfrm>
        </p:grpSpPr>
        <p:sp>
          <p:nvSpPr>
            <p:cNvPr id="6" name="SMARTInkShape-143"/>
            <p:cNvSpPr/>
            <p:nvPr/>
          </p:nvSpPr>
          <p:spPr>
            <a:xfrm>
              <a:off x="1882140" y="2804159"/>
              <a:ext cx="640080" cy="15242"/>
            </a:xfrm>
            <a:custGeom>
              <a:avLst/>
              <a:gdLst/>
              <a:ahLst/>
              <a:cxnLst/>
              <a:rect l="0" t="0" r="0" b="0"/>
              <a:pathLst>
                <a:path w="640080" h="15242">
                  <a:moveTo>
                    <a:pt x="0" y="0"/>
                  </a:moveTo>
                  <a:lnTo>
                    <a:pt x="33771" y="0"/>
                  </a:lnTo>
                  <a:lnTo>
                    <a:pt x="65980" y="0"/>
                  </a:lnTo>
                  <a:lnTo>
                    <a:pt x="104028" y="0"/>
                  </a:lnTo>
                  <a:lnTo>
                    <a:pt x="135417" y="0"/>
                  </a:lnTo>
                  <a:lnTo>
                    <a:pt x="169123" y="2258"/>
                  </a:lnTo>
                  <a:lnTo>
                    <a:pt x="203859" y="5237"/>
                  </a:lnTo>
                  <a:lnTo>
                    <a:pt x="239053" y="6561"/>
                  </a:lnTo>
                  <a:lnTo>
                    <a:pt x="258428" y="6914"/>
                  </a:lnTo>
                  <a:lnTo>
                    <a:pt x="278965" y="7150"/>
                  </a:lnTo>
                  <a:lnTo>
                    <a:pt x="300277" y="7307"/>
                  </a:lnTo>
                  <a:lnTo>
                    <a:pt x="321258" y="7411"/>
                  </a:lnTo>
                  <a:lnTo>
                    <a:pt x="342018" y="7481"/>
                  </a:lnTo>
                  <a:lnTo>
                    <a:pt x="362632" y="7528"/>
                  </a:lnTo>
                  <a:lnTo>
                    <a:pt x="382301" y="7558"/>
                  </a:lnTo>
                  <a:lnTo>
                    <a:pt x="419960" y="7593"/>
                  </a:lnTo>
                  <a:lnTo>
                    <a:pt x="439146" y="7602"/>
                  </a:lnTo>
                  <a:lnTo>
                    <a:pt x="458711" y="7608"/>
                  </a:lnTo>
                  <a:lnTo>
                    <a:pt x="478527" y="7612"/>
                  </a:lnTo>
                  <a:lnTo>
                    <a:pt x="516350" y="7617"/>
                  </a:lnTo>
                  <a:lnTo>
                    <a:pt x="551222" y="8466"/>
                  </a:lnTo>
                  <a:lnTo>
                    <a:pt x="580832" y="11665"/>
                  </a:lnTo>
                  <a:lnTo>
                    <a:pt x="617256" y="14181"/>
                  </a:lnTo>
                  <a:lnTo>
                    <a:pt x="640079" y="1524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44"/>
            <p:cNvSpPr/>
            <p:nvPr/>
          </p:nvSpPr>
          <p:spPr>
            <a:xfrm>
              <a:off x="2491740" y="2651759"/>
              <a:ext cx="263051" cy="342901"/>
            </a:xfrm>
            <a:custGeom>
              <a:avLst/>
              <a:gdLst/>
              <a:ahLst/>
              <a:cxnLst/>
              <a:rect l="0" t="0" r="0" b="0"/>
              <a:pathLst>
                <a:path w="263051" h="342901">
                  <a:moveTo>
                    <a:pt x="0" y="0"/>
                  </a:moveTo>
                  <a:lnTo>
                    <a:pt x="0" y="4046"/>
                  </a:lnTo>
                  <a:lnTo>
                    <a:pt x="2257" y="8289"/>
                  </a:lnTo>
                  <a:lnTo>
                    <a:pt x="6930" y="12998"/>
                  </a:lnTo>
                  <a:lnTo>
                    <a:pt x="25985" y="22919"/>
                  </a:lnTo>
                  <a:lnTo>
                    <a:pt x="62047" y="33032"/>
                  </a:lnTo>
                  <a:lnTo>
                    <a:pt x="93549" y="40644"/>
                  </a:lnTo>
                  <a:lnTo>
                    <a:pt x="128377" y="48261"/>
                  </a:lnTo>
                  <a:lnTo>
                    <a:pt x="161463" y="59926"/>
                  </a:lnTo>
                  <a:lnTo>
                    <a:pt x="192715" y="66016"/>
                  </a:lnTo>
                  <a:lnTo>
                    <a:pt x="226685" y="74157"/>
                  </a:lnTo>
                  <a:lnTo>
                    <a:pt x="248322" y="83918"/>
                  </a:lnTo>
                  <a:lnTo>
                    <a:pt x="254298" y="88944"/>
                  </a:lnTo>
                  <a:lnTo>
                    <a:pt x="262495" y="101606"/>
                  </a:lnTo>
                  <a:lnTo>
                    <a:pt x="263050" y="104144"/>
                  </a:lnTo>
                  <a:lnTo>
                    <a:pt x="262573" y="106683"/>
                  </a:lnTo>
                  <a:lnTo>
                    <a:pt x="248678" y="139112"/>
                  </a:lnTo>
                  <a:lnTo>
                    <a:pt x="225641" y="171744"/>
                  </a:lnTo>
                  <a:lnTo>
                    <a:pt x="197535" y="205046"/>
                  </a:lnTo>
                  <a:lnTo>
                    <a:pt x="167524" y="241320"/>
                  </a:lnTo>
                  <a:lnTo>
                    <a:pt x="139395" y="273823"/>
                  </a:lnTo>
                  <a:lnTo>
                    <a:pt x="106876" y="311708"/>
                  </a:lnTo>
                  <a:lnTo>
                    <a:pt x="87389" y="330796"/>
                  </a:lnTo>
                  <a:lnTo>
                    <a:pt x="79891" y="334799"/>
                  </a:lnTo>
                  <a:lnTo>
                    <a:pt x="7620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45"/>
            <p:cNvSpPr/>
            <p:nvPr/>
          </p:nvSpPr>
          <p:spPr>
            <a:xfrm>
              <a:off x="2545141" y="2659380"/>
              <a:ext cx="30419" cy="350521"/>
            </a:xfrm>
            <a:custGeom>
              <a:avLst/>
              <a:gdLst/>
              <a:ahLst/>
              <a:cxnLst/>
              <a:rect l="0" t="0" r="0" b="0"/>
              <a:pathLst>
                <a:path w="30419" h="350521">
                  <a:moveTo>
                    <a:pt x="7559" y="0"/>
                  </a:moveTo>
                  <a:lnTo>
                    <a:pt x="3513" y="0"/>
                  </a:lnTo>
                  <a:lnTo>
                    <a:pt x="2322" y="846"/>
                  </a:lnTo>
                  <a:lnTo>
                    <a:pt x="1527" y="2257"/>
                  </a:lnTo>
                  <a:lnTo>
                    <a:pt x="409" y="10546"/>
                  </a:lnTo>
                  <a:lnTo>
                    <a:pt x="0" y="46419"/>
                  </a:lnTo>
                  <a:lnTo>
                    <a:pt x="804" y="80452"/>
                  </a:lnTo>
                  <a:lnTo>
                    <a:pt x="5181" y="118194"/>
                  </a:lnTo>
                  <a:lnTo>
                    <a:pt x="6502" y="146510"/>
                  </a:lnTo>
                  <a:lnTo>
                    <a:pt x="9346" y="176029"/>
                  </a:lnTo>
                  <a:lnTo>
                    <a:pt x="13433" y="205235"/>
                  </a:lnTo>
                  <a:lnTo>
                    <a:pt x="18071" y="232326"/>
                  </a:lnTo>
                  <a:lnTo>
                    <a:pt x="20698" y="260736"/>
                  </a:lnTo>
                  <a:lnTo>
                    <a:pt x="21865" y="288602"/>
                  </a:lnTo>
                  <a:lnTo>
                    <a:pt x="23369" y="321637"/>
                  </a:lnTo>
                  <a:lnTo>
                    <a:pt x="30418" y="35052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44"/>
          <p:cNvGrpSpPr/>
          <p:nvPr/>
        </p:nvGrpSpPr>
        <p:grpSpPr>
          <a:xfrm>
            <a:off x="-95222" y="2720340"/>
            <a:ext cx="499083" cy="281941"/>
            <a:chOff x="-95222" y="2720340"/>
            <a:chExt cx="499083" cy="281941"/>
          </a:xfrm>
        </p:grpSpPr>
        <p:sp>
          <p:nvSpPr>
            <p:cNvPr id="10" name="SMARTInkShape-146"/>
            <p:cNvSpPr/>
            <p:nvPr/>
          </p:nvSpPr>
          <p:spPr>
            <a:xfrm>
              <a:off x="53339" y="2804159"/>
              <a:ext cx="350522" cy="38101"/>
            </a:xfrm>
            <a:custGeom>
              <a:avLst/>
              <a:gdLst/>
              <a:ahLst/>
              <a:cxnLst/>
              <a:rect l="0" t="0" r="0" b="0"/>
              <a:pathLst>
                <a:path w="350522" h="38101">
                  <a:moveTo>
                    <a:pt x="350521" y="0"/>
                  </a:moveTo>
                  <a:lnTo>
                    <a:pt x="317945" y="847"/>
                  </a:lnTo>
                  <a:lnTo>
                    <a:pt x="286889" y="8289"/>
                  </a:lnTo>
                  <a:lnTo>
                    <a:pt x="258289" y="15439"/>
                  </a:lnTo>
                  <a:lnTo>
                    <a:pt x="223850" y="20661"/>
                  </a:lnTo>
                  <a:lnTo>
                    <a:pt x="196856" y="22730"/>
                  </a:lnTo>
                  <a:lnTo>
                    <a:pt x="170747" y="26471"/>
                  </a:lnTo>
                  <a:lnTo>
                    <a:pt x="136294" y="33338"/>
                  </a:lnTo>
                  <a:lnTo>
                    <a:pt x="100591" y="36689"/>
                  </a:lnTo>
                  <a:lnTo>
                    <a:pt x="63201" y="37683"/>
                  </a:lnTo>
                  <a:lnTo>
                    <a:pt x="25655" y="38018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47"/>
            <p:cNvSpPr/>
            <p:nvPr/>
          </p:nvSpPr>
          <p:spPr>
            <a:xfrm>
              <a:off x="-95222" y="2720340"/>
              <a:ext cx="217143" cy="187265"/>
            </a:xfrm>
            <a:custGeom>
              <a:avLst/>
              <a:gdLst/>
              <a:ahLst/>
              <a:cxnLst/>
              <a:rect l="0" t="0" r="0" b="0"/>
              <a:pathLst>
                <a:path w="217143" h="187265">
                  <a:moveTo>
                    <a:pt x="217142" y="0"/>
                  </a:moveTo>
                  <a:lnTo>
                    <a:pt x="186265" y="17695"/>
                  </a:lnTo>
                  <a:lnTo>
                    <a:pt x="175479" y="25644"/>
                  </a:lnTo>
                  <a:lnTo>
                    <a:pt x="140472" y="44382"/>
                  </a:lnTo>
                  <a:lnTo>
                    <a:pt x="102780" y="74769"/>
                  </a:lnTo>
                  <a:lnTo>
                    <a:pt x="68305" y="96237"/>
                  </a:lnTo>
                  <a:lnTo>
                    <a:pt x="35401" y="121882"/>
                  </a:lnTo>
                  <a:lnTo>
                    <a:pt x="8398" y="144107"/>
                  </a:lnTo>
                  <a:lnTo>
                    <a:pt x="6859" y="146871"/>
                  </a:lnTo>
                  <a:lnTo>
                    <a:pt x="4987" y="148714"/>
                  </a:lnTo>
                  <a:lnTo>
                    <a:pt x="649" y="150762"/>
                  </a:lnTo>
                  <a:lnTo>
                    <a:pt x="0" y="152154"/>
                  </a:lnTo>
                  <a:lnTo>
                    <a:pt x="414" y="153929"/>
                  </a:lnTo>
                  <a:lnTo>
                    <a:pt x="2286" y="158159"/>
                  </a:lnTo>
                  <a:lnTo>
                    <a:pt x="3117" y="162862"/>
                  </a:lnTo>
                  <a:lnTo>
                    <a:pt x="4186" y="164454"/>
                  </a:lnTo>
                  <a:lnTo>
                    <a:pt x="5745" y="165516"/>
                  </a:lnTo>
                  <a:lnTo>
                    <a:pt x="27484" y="173484"/>
                  </a:lnTo>
                  <a:lnTo>
                    <a:pt x="63228" y="181135"/>
                  </a:lnTo>
                  <a:lnTo>
                    <a:pt x="97346" y="182726"/>
                  </a:lnTo>
                  <a:lnTo>
                    <a:pt x="127518" y="183706"/>
                  </a:lnTo>
                  <a:lnTo>
                    <a:pt x="144114" y="187264"/>
                  </a:lnTo>
                  <a:lnTo>
                    <a:pt x="180813" y="183100"/>
                  </a:lnTo>
                  <a:lnTo>
                    <a:pt x="194281" y="1828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48"/>
            <p:cNvSpPr/>
            <p:nvPr/>
          </p:nvSpPr>
          <p:spPr>
            <a:xfrm>
              <a:off x="91440" y="2720340"/>
              <a:ext cx="30481" cy="281941"/>
            </a:xfrm>
            <a:custGeom>
              <a:avLst/>
              <a:gdLst/>
              <a:ahLst/>
              <a:cxnLst/>
              <a:rect l="0" t="0" r="0" b="0"/>
              <a:pathLst>
                <a:path w="30481" h="281941">
                  <a:moveTo>
                    <a:pt x="30480" y="0"/>
                  </a:moveTo>
                  <a:lnTo>
                    <a:pt x="29633" y="12166"/>
                  </a:lnTo>
                  <a:lnTo>
                    <a:pt x="24448" y="33134"/>
                  </a:lnTo>
                  <a:lnTo>
                    <a:pt x="19128" y="65529"/>
                  </a:lnTo>
                  <a:lnTo>
                    <a:pt x="16392" y="94581"/>
                  </a:lnTo>
                  <a:lnTo>
                    <a:pt x="11536" y="128683"/>
                  </a:lnTo>
                  <a:lnTo>
                    <a:pt x="8780" y="165598"/>
                  </a:lnTo>
                  <a:lnTo>
                    <a:pt x="3918" y="203347"/>
                  </a:lnTo>
                  <a:lnTo>
                    <a:pt x="1161" y="237298"/>
                  </a:lnTo>
                  <a:lnTo>
                    <a:pt x="0" y="2819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Meiotic Division/Meiosis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each of the cells</a:t>
            </a:r>
          </a:p>
          <a:p>
            <a:pPr lvl="1"/>
            <a:r>
              <a:rPr lang="en-US" dirty="0" smtClean="0"/>
              <a:t>The chromosomes line up single file in the center</a:t>
            </a:r>
          </a:p>
          <a:p>
            <a:pPr lvl="2"/>
            <a:r>
              <a:rPr lang="en-US" dirty="0" smtClean="0"/>
              <a:t>Each chromosome still has two strands</a:t>
            </a:r>
          </a:p>
          <a:p>
            <a:pPr lvl="1"/>
            <a:r>
              <a:rPr lang="en-US" dirty="0" smtClean="0"/>
              <a:t>The strands are separated and move to opposite ends of the cell</a:t>
            </a:r>
          </a:p>
          <a:p>
            <a:pPr lvl="1"/>
            <a:r>
              <a:rPr lang="en-US" dirty="0" smtClean="0"/>
              <a:t>The cells then split into two	</a:t>
            </a:r>
          </a:p>
          <a:p>
            <a:r>
              <a:rPr lang="en-US" dirty="0" smtClean="0"/>
              <a:t>Now there are 4 cells, each has half a set of chromosomes</a:t>
            </a:r>
          </a:p>
          <a:p>
            <a:pPr lvl="1"/>
            <a:r>
              <a:rPr lang="en-US" dirty="0" smtClean="0"/>
              <a:t>Only one of the original pair in each cell</a:t>
            </a:r>
          </a:p>
          <a:p>
            <a:pPr lvl="1"/>
            <a:r>
              <a:rPr lang="en-US" dirty="0" smtClean="0"/>
              <a:t>Can be called either sperm or egg, haploid, gametes, or sex cells</a:t>
            </a:r>
          </a:p>
        </p:txBody>
      </p:sp>
      <p:grpSp>
        <p:nvGrpSpPr>
          <p:cNvPr id="17" name="SMARTInkShape-Group45"/>
          <p:cNvGrpSpPr/>
          <p:nvPr/>
        </p:nvGrpSpPr>
        <p:grpSpPr>
          <a:xfrm>
            <a:off x="-113811" y="2096651"/>
            <a:ext cx="2169250" cy="1995290"/>
            <a:chOff x="-113811" y="2096651"/>
            <a:chExt cx="2169250" cy="1995290"/>
          </a:xfrm>
        </p:grpSpPr>
        <p:sp>
          <p:nvSpPr>
            <p:cNvPr id="4" name="SMARTInkShape-149"/>
            <p:cNvSpPr/>
            <p:nvPr/>
          </p:nvSpPr>
          <p:spPr>
            <a:xfrm>
              <a:off x="678179" y="3589019"/>
              <a:ext cx="30482" cy="83822"/>
            </a:xfrm>
            <a:custGeom>
              <a:avLst/>
              <a:gdLst/>
              <a:ahLst/>
              <a:cxnLst/>
              <a:rect l="0" t="0" r="0" b="0"/>
              <a:pathLst>
                <a:path w="30482" h="83822">
                  <a:moveTo>
                    <a:pt x="30481" y="0"/>
                  </a:moveTo>
                  <a:lnTo>
                    <a:pt x="19875" y="10607"/>
                  </a:lnTo>
                  <a:lnTo>
                    <a:pt x="17300" y="17697"/>
                  </a:lnTo>
                  <a:lnTo>
                    <a:pt x="7132" y="51968"/>
                  </a:lnTo>
                  <a:lnTo>
                    <a:pt x="2114" y="68174"/>
                  </a:lnTo>
                  <a:lnTo>
                    <a:pt x="0" y="838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50"/>
            <p:cNvSpPr/>
            <p:nvPr/>
          </p:nvSpPr>
          <p:spPr>
            <a:xfrm>
              <a:off x="723900" y="3268980"/>
              <a:ext cx="30480" cy="91440"/>
            </a:xfrm>
            <a:custGeom>
              <a:avLst/>
              <a:gdLst/>
              <a:ahLst/>
              <a:cxnLst/>
              <a:rect l="0" t="0" r="0" b="0"/>
              <a:pathLst>
                <a:path w="30480" h="91440">
                  <a:moveTo>
                    <a:pt x="30479" y="0"/>
                  </a:moveTo>
                  <a:lnTo>
                    <a:pt x="30479" y="4045"/>
                  </a:lnTo>
                  <a:lnTo>
                    <a:pt x="28222" y="8288"/>
                  </a:lnTo>
                  <a:lnTo>
                    <a:pt x="19873" y="21957"/>
                  </a:lnTo>
                  <a:lnTo>
                    <a:pt x="7561" y="58740"/>
                  </a:lnTo>
                  <a:lnTo>
                    <a:pt x="0" y="914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51"/>
            <p:cNvSpPr/>
            <p:nvPr/>
          </p:nvSpPr>
          <p:spPr>
            <a:xfrm>
              <a:off x="784860" y="2941319"/>
              <a:ext cx="30480" cy="83822"/>
            </a:xfrm>
            <a:custGeom>
              <a:avLst/>
              <a:gdLst/>
              <a:ahLst/>
              <a:cxnLst/>
              <a:rect l="0" t="0" r="0" b="0"/>
              <a:pathLst>
                <a:path w="30480" h="83822">
                  <a:moveTo>
                    <a:pt x="30479" y="0"/>
                  </a:moveTo>
                  <a:lnTo>
                    <a:pt x="30479" y="4046"/>
                  </a:lnTo>
                  <a:lnTo>
                    <a:pt x="28222" y="8289"/>
                  </a:lnTo>
                  <a:lnTo>
                    <a:pt x="26434" y="10607"/>
                  </a:lnTo>
                  <a:lnTo>
                    <a:pt x="19128" y="42607"/>
                  </a:lnTo>
                  <a:lnTo>
                    <a:pt x="7463" y="72278"/>
                  </a:lnTo>
                  <a:lnTo>
                    <a:pt x="0" y="838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52"/>
            <p:cNvSpPr/>
            <p:nvPr/>
          </p:nvSpPr>
          <p:spPr>
            <a:xfrm>
              <a:off x="853439" y="2659380"/>
              <a:ext cx="7622" cy="53340"/>
            </a:xfrm>
            <a:custGeom>
              <a:avLst/>
              <a:gdLst/>
              <a:ahLst/>
              <a:cxnLst/>
              <a:rect l="0" t="0" r="0" b="0"/>
              <a:pathLst>
                <a:path w="7622" h="53340">
                  <a:moveTo>
                    <a:pt x="7621" y="0"/>
                  </a:moveTo>
                  <a:lnTo>
                    <a:pt x="6774" y="12166"/>
                  </a:lnTo>
                  <a:lnTo>
                    <a:pt x="1060" y="35824"/>
                  </a:lnTo>
                  <a:lnTo>
                    <a:pt x="0" y="533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53"/>
            <p:cNvSpPr/>
            <p:nvPr/>
          </p:nvSpPr>
          <p:spPr>
            <a:xfrm>
              <a:off x="853439" y="2407920"/>
              <a:ext cx="7622" cy="53340"/>
            </a:xfrm>
            <a:custGeom>
              <a:avLst/>
              <a:gdLst/>
              <a:ahLst/>
              <a:cxnLst/>
              <a:rect l="0" t="0" r="0" b="0"/>
              <a:pathLst>
                <a:path w="7622" h="53340">
                  <a:moveTo>
                    <a:pt x="7621" y="0"/>
                  </a:moveTo>
                  <a:lnTo>
                    <a:pt x="6774" y="26491"/>
                  </a:lnTo>
                  <a:lnTo>
                    <a:pt x="0" y="533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54"/>
            <p:cNvSpPr/>
            <p:nvPr/>
          </p:nvSpPr>
          <p:spPr>
            <a:xfrm>
              <a:off x="891539" y="2133600"/>
              <a:ext cx="15241" cy="38101"/>
            </a:xfrm>
            <a:custGeom>
              <a:avLst/>
              <a:gdLst/>
              <a:ahLst/>
              <a:cxnLst/>
              <a:rect l="0" t="0" r="0" b="0"/>
              <a:pathLst>
                <a:path w="15241" h="38101">
                  <a:moveTo>
                    <a:pt x="15240" y="0"/>
                  </a:moveTo>
                  <a:lnTo>
                    <a:pt x="15240" y="4045"/>
                  </a:lnTo>
                  <a:lnTo>
                    <a:pt x="12983" y="8288"/>
                  </a:lnTo>
                  <a:lnTo>
                    <a:pt x="9157" y="1469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55"/>
            <p:cNvSpPr/>
            <p:nvPr/>
          </p:nvSpPr>
          <p:spPr>
            <a:xfrm>
              <a:off x="328749" y="2096651"/>
              <a:ext cx="1027153" cy="1499502"/>
            </a:xfrm>
            <a:custGeom>
              <a:avLst/>
              <a:gdLst/>
              <a:ahLst/>
              <a:cxnLst/>
              <a:rect l="0" t="0" r="0" b="0"/>
              <a:pathLst>
                <a:path w="1027153" h="1499502">
                  <a:moveTo>
                    <a:pt x="349430" y="539868"/>
                  </a:moveTo>
                  <a:lnTo>
                    <a:pt x="349430" y="535823"/>
                  </a:lnTo>
                  <a:lnTo>
                    <a:pt x="348584" y="534632"/>
                  </a:lnTo>
                  <a:lnTo>
                    <a:pt x="347173" y="533837"/>
                  </a:lnTo>
                  <a:lnTo>
                    <a:pt x="345385" y="533308"/>
                  </a:lnTo>
                  <a:lnTo>
                    <a:pt x="344194" y="532108"/>
                  </a:lnTo>
                  <a:lnTo>
                    <a:pt x="323926" y="495466"/>
                  </a:lnTo>
                  <a:lnTo>
                    <a:pt x="314696" y="476127"/>
                  </a:lnTo>
                  <a:lnTo>
                    <a:pt x="305543" y="439784"/>
                  </a:lnTo>
                  <a:lnTo>
                    <a:pt x="295951" y="407868"/>
                  </a:lnTo>
                  <a:lnTo>
                    <a:pt x="285903" y="373248"/>
                  </a:lnTo>
                  <a:lnTo>
                    <a:pt x="280155" y="341950"/>
                  </a:lnTo>
                  <a:lnTo>
                    <a:pt x="268985" y="309050"/>
                  </a:lnTo>
                  <a:lnTo>
                    <a:pt x="262232" y="274236"/>
                  </a:lnTo>
                  <a:lnTo>
                    <a:pt x="258828" y="237663"/>
                  </a:lnTo>
                  <a:lnTo>
                    <a:pt x="258156" y="202843"/>
                  </a:lnTo>
                  <a:lnTo>
                    <a:pt x="258039" y="173591"/>
                  </a:lnTo>
                  <a:lnTo>
                    <a:pt x="262045" y="137411"/>
                  </a:lnTo>
                  <a:lnTo>
                    <a:pt x="273430" y="100351"/>
                  </a:lnTo>
                  <a:lnTo>
                    <a:pt x="288488" y="63870"/>
                  </a:lnTo>
                  <a:lnTo>
                    <a:pt x="312812" y="35705"/>
                  </a:lnTo>
                  <a:lnTo>
                    <a:pt x="325222" y="27173"/>
                  </a:lnTo>
                  <a:lnTo>
                    <a:pt x="335578" y="23328"/>
                  </a:lnTo>
                  <a:lnTo>
                    <a:pt x="343556" y="24686"/>
                  </a:lnTo>
                  <a:lnTo>
                    <a:pt x="355310" y="30211"/>
                  </a:lnTo>
                  <a:lnTo>
                    <a:pt x="388981" y="61305"/>
                  </a:lnTo>
                  <a:lnTo>
                    <a:pt x="413305" y="98709"/>
                  </a:lnTo>
                  <a:lnTo>
                    <a:pt x="438328" y="136114"/>
                  </a:lnTo>
                  <a:lnTo>
                    <a:pt x="450528" y="166509"/>
                  </a:lnTo>
                  <a:lnTo>
                    <a:pt x="461091" y="202209"/>
                  </a:lnTo>
                  <a:lnTo>
                    <a:pt x="471331" y="236856"/>
                  </a:lnTo>
                  <a:lnTo>
                    <a:pt x="477461" y="272016"/>
                  </a:lnTo>
                  <a:lnTo>
                    <a:pt x="483909" y="308658"/>
                  </a:lnTo>
                  <a:lnTo>
                    <a:pt x="486061" y="341233"/>
                  </a:lnTo>
                  <a:lnTo>
                    <a:pt x="490531" y="372126"/>
                  </a:lnTo>
                  <a:lnTo>
                    <a:pt x="493484" y="407925"/>
                  </a:lnTo>
                  <a:lnTo>
                    <a:pt x="494115" y="444067"/>
                  </a:lnTo>
                  <a:lnTo>
                    <a:pt x="500229" y="477080"/>
                  </a:lnTo>
                  <a:lnTo>
                    <a:pt x="501789" y="515174"/>
                  </a:lnTo>
                  <a:lnTo>
                    <a:pt x="501803" y="518326"/>
                  </a:lnTo>
                  <a:lnTo>
                    <a:pt x="502659" y="520427"/>
                  </a:lnTo>
                  <a:lnTo>
                    <a:pt x="504076" y="521827"/>
                  </a:lnTo>
                  <a:lnTo>
                    <a:pt x="509442" y="524624"/>
                  </a:lnTo>
                  <a:lnTo>
                    <a:pt x="509448" y="516537"/>
                  </a:lnTo>
                  <a:lnTo>
                    <a:pt x="511707" y="510308"/>
                  </a:lnTo>
                  <a:lnTo>
                    <a:pt x="520056" y="495365"/>
                  </a:lnTo>
                  <a:lnTo>
                    <a:pt x="528329" y="462047"/>
                  </a:lnTo>
                  <a:lnTo>
                    <a:pt x="537817" y="425355"/>
                  </a:lnTo>
                  <a:lnTo>
                    <a:pt x="545736" y="387440"/>
                  </a:lnTo>
                  <a:lnTo>
                    <a:pt x="557806" y="349365"/>
                  </a:lnTo>
                  <a:lnTo>
                    <a:pt x="568736" y="313651"/>
                  </a:lnTo>
                  <a:lnTo>
                    <a:pt x="584066" y="279001"/>
                  </a:lnTo>
                  <a:lnTo>
                    <a:pt x="599543" y="243841"/>
                  </a:lnTo>
                  <a:lnTo>
                    <a:pt x="614516" y="207199"/>
                  </a:lnTo>
                  <a:lnTo>
                    <a:pt x="637919" y="174624"/>
                  </a:lnTo>
                  <a:lnTo>
                    <a:pt x="665096" y="141313"/>
                  </a:lnTo>
                  <a:lnTo>
                    <a:pt x="696333" y="105224"/>
                  </a:lnTo>
                  <a:lnTo>
                    <a:pt x="728838" y="75835"/>
                  </a:lnTo>
                  <a:lnTo>
                    <a:pt x="760596" y="52846"/>
                  </a:lnTo>
                  <a:lnTo>
                    <a:pt x="795374" y="31998"/>
                  </a:lnTo>
                  <a:lnTo>
                    <a:pt x="828772" y="17658"/>
                  </a:lnTo>
                  <a:lnTo>
                    <a:pt x="859828" y="6672"/>
                  </a:lnTo>
                  <a:lnTo>
                    <a:pt x="885046" y="1167"/>
                  </a:lnTo>
                  <a:lnTo>
                    <a:pt x="922602" y="0"/>
                  </a:lnTo>
                  <a:lnTo>
                    <a:pt x="959251" y="9495"/>
                  </a:lnTo>
                  <a:lnTo>
                    <a:pt x="983471" y="20111"/>
                  </a:lnTo>
                  <a:lnTo>
                    <a:pt x="998539" y="32900"/>
                  </a:lnTo>
                  <a:lnTo>
                    <a:pt x="1014427" y="57404"/>
                  </a:lnTo>
                  <a:lnTo>
                    <a:pt x="1024128" y="83699"/>
                  </a:lnTo>
                  <a:lnTo>
                    <a:pt x="1027152" y="120904"/>
                  </a:lnTo>
                  <a:lnTo>
                    <a:pt x="1022283" y="157359"/>
                  </a:lnTo>
                  <a:lnTo>
                    <a:pt x="1018186" y="194914"/>
                  </a:lnTo>
                  <a:lnTo>
                    <a:pt x="1005429" y="231088"/>
                  </a:lnTo>
                  <a:lnTo>
                    <a:pt x="986603" y="264762"/>
                  </a:lnTo>
                  <a:lnTo>
                    <a:pt x="966578" y="298131"/>
                  </a:lnTo>
                  <a:lnTo>
                    <a:pt x="942271" y="333039"/>
                  </a:lnTo>
                  <a:lnTo>
                    <a:pt x="913010" y="364393"/>
                  </a:lnTo>
                  <a:lnTo>
                    <a:pt x="880514" y="395046"/>
                  </a:lnTo>
                  <a:lnTo>
                    <a:pt x="845778" y="425560"/>
                  </a:lnTo>
                  <a:lnTo>
                    <a:pt x="814457" y="449963"/>
                  </a:lnTo>
                  <a:lnTo>
                    <a:pt x="781554" y="471090"/>
                  </a:lnTo>
                  <a:lnTo>
                    <a:pt x="746738" y="491569"/>
                  </a:lnTo>
                  <a:lnTo>
                    <a:pt x="715401" y="511074"/>
                  </a:lnTo>
                  <a:lnTo>
                    <a:pt x="684752" y="526216"/>
                  </a:lnTo>
                  <a:lnTo>
                    <a:pt x="647463" y="544154"/>
                  </a:lnTo>
                  <a:lnTo>
                    <a:pt x="615072" y="561589"/>
                  </a:lnTo>
                  <a:lnTo>
                    <a:pt x="592372" y="570312"/>
                  </a:lnTo>
                  <a:lnTo>
                    <a:pt x="560299" y="603295"/>
                  </a:lnTo>
                  <a:lnTo>
                    <a:pt x="557450" y="608416"/>
                  </a:lnTo>
                  <a:lnTo>
                    <a:pt x="555621" y="618602"/>
                  </a:lnTo>
                  <a:lnTo>
                    <a:pt x="555304" y="626226"/>
                  </a:lnTo>
                  <a:lnTo>
                    <a:pt x="559255" y="637893"/>
                  </a:lnTo>
                  <a:lnTo>
                    <a:pt x="574734" y="665123"/>
                  </a:lnTo>
                  <a:lnTo>
                    <a:pt x="581642" y="689833"/>
                  </a:lnTo>
                  <a:lnTo>
                    <a:pt x="605327" y="726141"/>
                  </a:lnTo>
                  <a:lnTo>
                    <a:pt x="618586" y="761295"/>
                  </a:lnTo>
                  <a:lnTo>
                    <a:pt x="637391" y="792976"/>
                  </a:lnTo>
                  <a:lnTo>
                    <a:pt x="651480" y="830492"/>
                  </a:lnTo>
                  <a:lnTo>
                    <a:pt x="664067" y="865982"/>
                  </a:lnTo>
                  <a:lnTo>
                    <a:pt x="678563" y="901748"/>
                  </a:lnTo>
                  <a:lnTo>
                    <a:pt x="689580" y="936189"/>
                  </a:lnTo>
                  <a:lnTo>
                    <a:pt x="696501" y="964825"/>
                  </a:lnTo>
                  <a:lnTo>
                    <a:pt x="699775" y="994759"/>
                  </a:lnTo>
                  <a:lnTo>
                    <a:pt x="705731" y="1025077"/>
                  </a:lnTo>
                  <a:lnTo>
                    <a:pt x="712011" y="1056355"/>
                  </a:lnTo>
                  <a:lnTo>
                    <a:pt x="715095" y="1091211"/>
                  </a:lnTo>
                  <a:lnTo>
                    <a:pt x="719302" y="1123364"/>
                  </a:lnTo>
                  <a:lnTo>
                    <a:pt x="716785" y="1155186"/>
                  </a:lnTo>
                  <a:lnTo>
                    <a:pt x="715663" y="1190203"/>
                  </a:lnTo>
                  <a:lnTo>
                    <a:pt x="714484" y="1222404"/>
                  </a:lnTo>
                  <a:lnTo>
                    <a:pt x="709995" y="1253394"/>
                  </a:lnTo>
                  <a:lnTo>
                    <a:pt x="706596" y="1284872"/>
                  </a:lnTo>
                  <a:lnTo>
                    <a:pt x="696463" y="1318940"/>
                  </a:lnTo>
                  <a:lnTo>
                    <a:pt x="685025" y="1356323"/>
                  </a:lnTo>
                  <a:lnTo>
                    <a:pt x="670567" y="1392023"/>
                  </a:lnTo>
                  <a:lnTo>
                    <a:pt x="651405" y="1427925"/>
                  </a:lnTo>
                  <a:lnTo>
                    <a:pt x="635519" y="1447403"/>
                  </a:lnTo>
                  <a:lnTo>
                    <a:pt x="599049" y="1478665"/>
                  </a:lnTo>
                  <a:lnTo>
                    <a:pt x="573043" y="1494442"/>
                  </a:lnTo>
                  <a:lnTo>
                    <a:pt x="557738" y="1498345"/>
                  </a:lnTo>
                  <a:lnTo>
                    <a:pt x="542479" y="1499501"/>
                  </a:lnTo>
                  <a:lnTo>
                    <a:pt x="511991" y="1493385"/>
                  </a:lnTo>
                  <a:lnTo>
                    <a:pt x="507758" y="1491353"/>
                  </a:lnTo>
                  <a:lnTo>
                    <a:pt x="500796" y="1484580"/>
                  </a:lnTo>
                  <a:lnTo>
                    <a:pt x="479029" y="1450316"/>
                  </a:lnTo>
                  <a:lnTo>
                    <a:pt x="466278" y="1415648"/>
                  </a:lnTo>
                  <a:lnTo>
                    <a:pt x="458370" y="1385586"/>
                  </a:lnTo>
                  <a:lnTo>
                    <a:pt x="452018" y="1347575"/>
                  </a:lnTo>
                  <a:lnTo>
                    <a:pt x="452793" y="1314848"/>
                  </a:lnTo>
                  <a:lnTo>
                    <a:pt x="449765" y="1285959"/>
                  </a:lnTo>
                  <a:lnTo>
                    <a:pt x="448742" y="1249902"/>
                  </a:lnTo>
                  <a:lnTo>
                    <a:pt x="452610" y="1217985"/>
                  </a:lnTo>
                  <a:lnTo>
                    <a:pt x="451028" y="1185762"/>
                  </a:lnTo>
                  <a:lnTo>
                    <a:pt x="449242" y="1154766"/>
                  </a:lnTo>
                  <a:lnTo>
                    <a:pt x="452758" y="1124133"/>
                  </a:lnTo>
                  <a:lnTo>
                    <a:pt x="455117" y="1093608"/>
                  </a:lnTo>
                  <a:lnTo>
                    <a:pt x="463907" y="1063114"/>
                  </a:lnTo>
                  <a:lnTo>
                    <a:pt x="469145" y="1032630"/>
                  </a:lnTo>
                  <a:lnTo>
                    <a:pt x="474742" y="1002149"/>
                  </a:lnTo>
                  <a:lnTo>
                    <a:pt x="478135" y="966746"/>
                  </a:lnTo>
                  <a:lnTo>
                    <a:pt x="481063" y="930275"/>
                  </a:lnTo>
                  <a:lnTo>
                    <a:pt x="485499" y="898361"/>
                  </a:lnTo>
                  <a:lnTo>
                    <a:pt x="486375" y="867598"/>
                  </a:lnTo>
                  <a:lnTo>
                    <a:pt x="486548" y="837062"/>
                  </a:lnTo>
                  <a:lnTo>
                    <a:pt x="486585" y="804187"/>
                  </a:lnTo>
                  <a:lnTo>
                    <a:pt x="486590" y="766723"/>
                  </a:lnTo>
                  <a:lnTo>
                    <a:pt x="485744" y="736365"/>
                  </a:lnTo>
                  <a:lnTo>
                    <a:pt x="479284" y="716769"/>
                  </a:lnTo>
                  <a:lnTo>
                    <a:pt x="479064" y="711569"/>
                  </a:lnTo>
                  <a:lnTo>
                    <a:pt x="478186" y="710216"/>
                  </a:lnTo>
                  <a:lnTo>
                    <a:pt x="476754" y="709313"/>
                  </a:lnTo>
                  <a:lnTo>
                    <a:pt x="472418" y="707865"/>
                  </a:lnTo>
                  <a:lnTo>
                    <a:pt x="472062" y="708593"/>
                  </a:lnTo>
                  <a:lnTo>
                    <a:pt x="470566" y="720527"/>
                  </a:lnTo>
                  <a:lnTo>
                    <a:pt x="466132" y="728769"/>
                  </a:lnTo>
                  <a:lnTo>
                    <a:pt x="457858" y="762157"/>
                  </a:lnTo>
                  <a:lnTo>
                    <a:pt x="445846" y="799121"/>
                  </a:lnTo>
                  <a:lnTo>
                    <a:pt x="435770" y="830309"/>
                  </a:lnTo>
                  <a:lnTo>
                    <a:pt x="425626" y="868204"/>
                  </a:lnTo>
                  <a:lnTo>
                    <a:pt x="418009" y="898209"/>
                  </a:lnTo>
                  <a:lnTo>
                    <a:pt x="410390" y="928548"/>
                  </a:lnTo>
                  <a:lnTo>
                    <a:pt x="400513" y="958986"/>
                  </a:lnTo>
                  <a:lnTo>
                    <a:pt x="389119" y="991712"/>
                  </a:lnTo>
                  <a:lnTo>
                    <a:pt x="378123" y="1028219"/>
                  </a:lnTo>
                  <a:lnTo>
                    <a:pt x="364141" y="1065847"/>
                  </a:lnTo>
                  <a:lnTo>
                    <a:pt x="349274" y="1101549"/>
                  </a:lnTo>
                  <a:lnTo>
                    <a:pt x="336402" y="1133577"/>
                  </a:lnTo>
                  <a:lnTo>
                    <a:pt x="322710" y="1164515"/>
                  </a:lnTo>
                  <a:lnTo>
                    <a:pt x="304824" y="1195131"/>
                  </a:lnTo>
                  <a:lnTo>
                    <a:pt x="288800" y="1225652"/>
                  </a:lnTo>
                  <a:lnTo>
                    <a:pt x="271071" y="1256143"/>
                  </a:lnTo>
                  <a:lnTo>
                    <a:pt x="246369" y="1292742"/>
                  </a:lnTo>
                  <a:lnTo>
                    <a:pt x="219100" y="1328821"/>
                  </a:lnTo>
                  <a:lnTo>
                    <a:pt x="181686" y="1363535"/>
                  </a:lnTo>
                  <a:lnTo>
                    <a:pt x="143677" y="1392732"/>
                  </a:lnTo>
                  <a:lnTo>
                    <a:pt x="105589" y="1412549"/>
                  </a:lnTo>
                  <a:lnTo>
                    <a:pt x="71535" y="1422141"/>
                  </a:lnTo>
                  <a:lnTo>
                    <a:pt x="39683" y="1423644"/>
                  </a:lnTo>
                  <a:lnTo>
                    <a:pt x="24350" y="1419701"/>
                  </a:lnTo>
                  <a:lnTo>
                    <a:pt x="13127" y="1413170"/>
                  </a:lnTo>
                  <a:lnTo>
                    <a:pt x="10928" y="1409936"/>
                  </a:lnTo>
                  <a:lnTo>
                    <a:pt x="757" y="1377852"/>
                  </a:lnTo>
                  <a:lnTo>
                    <a:pt x="0" y="1346557"/>
                  </a:lnTo>
                  <a:lnTo>
                    <a:pt x="4990" y="1314647"/>
                  </a:lnTo>
                  <a:lnTo>
                    <a:pt x="10271" y="1280028"/>
                  </a:lnTo>
                  <a:lnTo>
                    <a:pt x="20314" y="1242646"/>
                  </a:lnTo>
                  <a:lnTo>
                    <a:pt x="37726" y="1204908"/>
                  </a:lnTo>
                  <a:lnTo>
                    <a:pt x="53427" y="1168698"/>
                  </a:lnTo>
                  <a:lnTo>
                    <a:pt x="76001" y="1134170"/>
                  </a:lnTo>
                  <a:lnTo>
                    <a:pt x="97645" y="1097873"/>
                  </a:lnTo>
                  <a:lnTo>
                    <a:pt x="118226" y="1061948"/>
                  </a:lnTo>
                  <a:lnTo>
                    <a:pt x="139444" y="1027476"/>
                  </a:lnTo>
                  <a:lnTo>
                    <a:pt x="159084" y="998835"/>
                  </a:lnTo>
                  <a:lnTo>
                    <a:pt x="176850" y="968899"/>
                  </a:lnTo>
                  <a:lnTo>
                    <a:pt x="197824" y="939427"/>
                  </a:lnTo>
                  <a:lnTo>
                    <a:pt x="225410" y="904026"/>
                  </a:lnTo>
                  <a:lnTo>
                    <a:pt x="247416" y="868717"/>
                  </a:lnTo>
                  <a:lnTo>
                    <a:pt x="273305" y="832046"/>
                  </a:lnTo>
                  <a:lnTo>
                    <a:pt x="293346" y="797208"/>
                  </a:lnTo>
                  <a:lnTo>
                    <a:pt x="309754" y="762010"/>
                  </a:lnTo>
                  <a:lnTo>
                    <a:pt x="324064" y="730598"/>
                  </a:lnTo>
                  <a:lnTo>
                    <a:pt x="335800" y="707577"/>
                  </a:lnTo>
                  <a:lnTo>
                    <a:pt x="342881" y="677042"/>
                  </a:lnTo>
                  <a:lnTo>
                    <a:pt x="348568" y="644167"/>
                  </a:lnTo>
                  <a:lnTo>
                    <a:pt x="347002" y="615598"/>
                  </a:lnTo>
                  <a:lnTo>
                    <a:pt x="340009" y="578596"/>
                  </a:lnTo>
                  <a:lnTo>
                    <a:pt x="333657" y="565172"/>
                  </a:lnTo>
                  <a:lnTo>
                    <a:pt x="331295" y="561818"/>
                  </a:lnTo>
                  <a:lnTo>
                    <a:pt x="328670" y="553575"/>
                  </a:lnTo>
                  <a:lnTo>
                    <a:pt x="324935" y="539414"/>
                  </a:lnTo>
                  <a:lnTo>
                    <a:pt x="318466" y="526752"/>
                  </a:lnTo>
                  <a:lnTo>
                    <a:pt x="303711" y="50938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56"/>
            <p:cNvSpPr/>
            <p:nvPr/>
          </p:nvSpPr>
          <p:spPr>
            <a:xfrm>
              <a:off x="632773" y="3855719"/>
              <a:ext cx="7307" cy="236222"/>
            </a:xfrm>
            <a:custGeom>
              <a:avLst/>
              <a:gdLst/>
              <a:ahLst/>
              <a:cxnLst/>
              <a:rect l="0" t="0" r="0" b="0"/>
              <a:pathLst>
                <a:path w="7307" h="236222">
                  <a:moveTo>
                    <a:pt x="7306" y="0"/>
                  </a:moveTo>
                  <a:lnTo>
                    <a:pt x="6460" y="19081"/>
                  </a:lnTo>
                  <a:lnTo>
                    <a:pt x="1275" y="42873"/>
                  </a:lnTo>
                  <a:lnTo>
                    <a:pt x="0" y="75638"/>
                  </a:lnTo>
                  <a:lnTo>
                    <a:pt x="595" y="111807"/>
                  </a:lnTo>
                  <a:lnTo>
                    <a:pt x="5730" y="144288"/>
                  </a:lnTo>
                  <a:lnTo>
                    <a:pt x="6995" y="175163"/>
                  </a:lnTo>
                  <a:lnTo>
                    <a:pt x="7279" y="212882"/>
                  </a:lnTo>
                  <a:lnTo>
                    <a:pt x="7306" y="2362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57"/>
            <p:cNvSpPr/>
            <p:nvPr/>
          </p:nvSpPr>
          <p:spPr>
            <a:xfrm>
              <a:off x="853439" y="2689859"/>
              <a:ext cx="1013462" cy="60479"/>
            </a:xfrm>
            <a:custGeom>
              <a:avLst/>
              <a:gdLst/>
              <a:ahLst/>
              <a:cxnLst/>
              <a:rect l="0" t="0" r="0" b="0"/>
              <a:pathLst>
                <a:path w="1013462" h="60479">
                  <a:moveTo>
                    <a:pt x="0" y="0"/>
                  </a:moveTo>
                  <a:lnTo>
                    <a:pt x="4046" y="0"/>
                  </a:lnTo>
                  <a:lnTo>
                    <a:pt x="8289" y="2258"/>
                  </a:lnTo>
                  <a:lnTo>
                    <a:pt x="12998" y="5237"/>
                  </a:lnTo>
                  <a:lnTo>
                    <a:pt x="21255" y="6914"/>
                  </a:lnTo>
                  <a:lnTo>
                    <a:pt x="33203" y="8258"/>
                  </a:lnTo>
                  <a:lnTo>
                    <a:pt x="44175" y="12795"/>
                  </a:lnTo>
                  <a:lnTo>
                    <a:pt x="79117" y="20263"/>
                  </a:lnTo>
                  <a:lnTo>
                    <a:pt x="114685" y="26564"/>
                  </a:lnTo>
                  <a:lnTo>
                    <a:pt x="145703" y="30554"/>
                  </a:lnTo>
                  <a:lnTo>
                    <a:pt x="183564" y="36359"/>
                  </a:lnTo>
                  <a:lnTo>
                    <a:pt x="215821" y="37584"/>
                  </a:lnTo>
                  <a:lnTo>
                    <a:pt x="252190" y="40205"/>
                  </a:lnTo>
                  <a:lnTo>
                    <a:pt x="289776" y="44086"/>
                  </a:lnTo>
                  <a:lnTo>
                    <a:pt x="327725" y="45236"/>
                  </a:lnTo>
                  <a:lnTo>
                    <a:pt x="353936" y="45505"/>
                  </a:lnTo>
                  <a:lnTo>
                    <a:pt x="382518" y="45625"/>
                  </a:lnTo>
                  <a:lnTo>
                    <a:pt x="412155" y="45678"/>
                  </a:lnTo>
                  <a:lnTo>
                    <a:pt x="441414" y="46548"/>
                  </a:lnTo>
                  <a:lnTo>
                    <a:pt x="468528" y="49757"/>
                  </a:lnTo>
                  <a:lnTo>
                    <a:pt x="496949" y="51748"/>
                  </a:lnTo>
                  <a:lnTo>
                    <a:pt x="526513" y="52633"/>
                  </a:lnTo>
                  <a:lnTo>
                    <a:pt x="556586" y="53026"/>
                  </a:lnTo>
                  <a:lnTo>
                    <a:pt x="589143" y="55458"/>
                  </a:lnTo>
                  <a:lnTo>
                    <a:pt x="621675" y="58515"/>
                  </a:lnTo>
                  <a:lnTo>
                    <a:pt x="650245" y="59873"/>
                  </a:lnTo>
                  <a:lnTo>
                    <a:pt x="679311" y="60478"/>
                  </a:lnTo>
                  <a:lnTo>
                    <a:pt x="709163" y="59899"/>
                  </a:lnTo>
                  <a:lnTo>
                    <a:pt x="739364" y="56820"/>
                  </a:lnTo>
                  <a:lnTo>
                    <a:pt x="767462" y="54887"/>
                  </a:lnTo>
                  <a:lnTo>
                    <a:pt x="794061" y="54028"/>
                  </a:lnTo>
                  <a:lnTo>
                    <a:pt x="819994" y="53646"/>
                  </a:lnTo>
                  <a:lnTo>
                    <a:pt x="845631" y="53476"/>
                  </a:lnTo>
                  <a:lnTo>
                    <a:pt x="881607" y="53381"/>
                  </a:lnTo>
                  <a:lnTo>
                    <a:pt x="913715" y="53353"/>
                  </a:lnTo>
                  <a:lnTo>
                    <a:pt x="950860" y="53343"/>
                  </a:lnTo>
                  <a:lnTo>
                    <a:pt x="988127" y="53341"/>
                  </a:lnTo>
                  <a:lnTo>
                    <a:pt x="1013461" y="533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58"/>
            <p:cNvSpPr/>
            <p:nvPr/>
          </p:nvSpPr>
          <p:spPr>
            <a:xfrm>
              <a:off x="1828800" y="2637044"/>
              <a:ext cx="226639" cy="189832"/>
            </a:xfrm>
            <a:custGeom>
              <a:avLst/>
              <a:gdLst/>
              <a:ahLst/>
              <a:cxnLst/>
              <a:rect l="0" t="0" r="0" b="0"/>
              <a:pathLst>
                <a:path w="226639" h="189832">
                  <a:moveTo>
                    <a:pt x="22859" y="22336"/>
                  </a:moveTo>
                  <a:lnTo>
                    <a:pt x="22013" y="56735"/>
                  </a:lnTo>
                  <a:lnTo>
                    <a:pt x="15946" y="93643"/>
                  </a:lnTo>
                  <a:lnTo>
                    <a:pt x="15333" y="129375"/>
                  </a:lnTo>
                  <a:lnTo>
                    <a:pt x="15248" y="164161"/>
                  </a:lnTo>
                  <a:lnTo>
                    <a:pt x="12985" y="172294"/>
                  </a:lnTo>
                  <a:lnTo>
                    <a:pt x="9210" y="181632"/>
                  </a:lnTo>
                  <a:lnTo>
                    <a:pt x="7647" y="189831"/>
                  </a:lnTo>
                  <a:lnTo>
                    <a:pt x="7622" y="179357"/>
                  </a:lnTo>
                  <a:lnTo>
                    <a:pt x="14533" y="142928"/>
                  </a:lnTo>
                  <a:lnTo>
                    <a:pt x="17358" y="111256"/>
                  </a:lnTo>
                  <a:lnTo>
                    <a:pt x="21773" y="76683"/>
                  </a:lnTo>
                  <a:lnTo>
                    <a:pt x="22645" y="45394"/>
                  </a:lnTo>
                  <a:lnTo>
                    <a:pt x="22847" y="8445"/>
                  </a:lnTo>
                  <a:lnTo>
                    <a:pt x="22859" y="0"/>
                  </a:lnTo>
                  <a:lnTo>
                    <a:pt x="28943" y="4816"/>
                  </a:lnTo>
                  <a:lnTo>
                    <a:pt x="33465" y="6082"/>
                  </a:lnTo>
                  <a:lnTo>
                    <a:pt x="38298" y="11161"/>
                  </a:lnTo>
                  <a:lnTo>
                    <a:pt x="44114" y="18216"/>
                  </a:lnTo>
                  <a:lnTo>
                    <a:pt x="81415" y="46615"/>
                  </a:lnTo>
                  <a:lnTo>
                    <a:pt x="118332" y="69438"/>
                  </a:lnTo>
                  <a:lnTo>
                    <a:pt x="152930" y="77112"/>
                  </a:lnTo>
                  <a:lnTo>
                    <a:pt x="189877" y="88784"/>
                  </a:lnTo>
                  <a:lnTo>
                    <a:pt x="205555" y="92542"/>
                  </a:lnTo>
                  <a:lnTo>
                    <a:pt x="224185" y="98593"/>
                  </a:lnTo>
                  <a:lnTo>
                    <a:pt x="225657" y="100267"/>
                  </a:lnTo>
                  <a:lnTo>
                    <a:pt x="226638" y="102230"/>
                  </a:lnTo>
                  <a:lnTo>
                    <a:pt x="226445" y="104385"/>
                  </a:lnTo>
                  <a:lnTo>
                    <a:pt x="223973" y="109037"/>
                  </a:lnTo>
                  <a:lnTo>
                    <a:pt x="222129" y="110617"/>
                  </a:lnTo>
                  <a:lnTo>
                    <a:pt x="186822" y="121880"/>
                  </a:lnTo>
                  <a:lnTo>
                    <a:pt x="149133" y="131651"/>
                  </a:lnTo>
                  <a:lnTo>
                    <a:pt x="115119" y="139204"/>
                  </a:lnTo>
                  <a:lnTo>
                    <a:pt x="78230" y="150849"/>
                  </a:lnTo>
                  <a:lnTo>
                    <a:pt x="48597" y="160168"/>
                  </a:lnTo>
                  <a:lnTo>
                    <a:pt x="14399" y="170419"/>
                  </a:lnTo>
                  <a:lnTo>
                    <a:pt x="0" y="17473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59"/>
            <p:cNvSpPr/>
            <p:nvPr/>
          </p:nvSpPr>
          <p:spPr>
            <a:xfrm>
              <a:off x="68579" y="2743200"/>
              <a:ext cx="624842" cy="45720"/>
            </a:xfrm>
            <a:custGeom>
              <a:avLst/>
              <a:gdLst/>
              <a:ahLst/>
              <a:cxnLst/>
              <a:rect l="0" t="0" r="0" b="0"/>
              <a:pathLst>
                <a:path w="624842" h="45720">
                  <a:moveTo>
                    <a:pt x="624841" y="0"/>
                  </a:moveTo>
                  <a:lnTo>
                    <a:pt x="587984" y="0"/>
                  </a:lnTo>
                  <a:lnTo>
                    <a:pt x="552126" y="0"/>
                  </a:lnTo>
                  <a:lnTo>
                    <a:pt x="517616" y="0"/>
                  </a:lnTo>
                  <a:lnTo>
                    <a:pt x="483528" y="0"/>
                  </a:lnTo>
                  <a:lnTo>
                    <a:pt x="454183" y="0"/>
                  </a:lnTo>
                  <a:lnTo>
                    <a:pt x="419994" y="0"/>
                  </a:lnTo>
                  <a:lnTo>
                    <a:pt x="387098" y="4045"/>
                  </a:lnTo>
                  <a:lnTo>
                    <a:pt x="351857" y="6560"/>
                  </a:lnTo>
                  <a:lnTo>
                    <a:pt x="314604" y="7306"/>
                  </a:lnTo>
                  <a:lnTo>
                    <a:pt x="276755" y="11572"/>
                  </a:lnTo>
                  <a:lnTo>
                    <a:pt x="238729" y="14153"/>
                  </a:lnTo>
                  <a:lnTo>
                    <a:pt x="204696" y="18963"/>
                  </a:lnTo>
                  <a:lnTo>
                    <a:pt x="173164" y="21705"/>
                  </a:lnTo>
                  <a:lnTo>
                    <a:pt x="138327" y="26563"/>
                  </a:lnTo>
                  <a:lnTo>
                    <a:pt x="109284" y="29319"/>
                  </a:lnTo>
                  <a:lnTo>
                    <a:pt x="71478" y="35487"/>
                  </a:lnTo>
                  <a:lnTo>
                    <a:pt x="38673" y="37583"/>
                  </a:lnTo>
                  <a:lnTo>
                    <a:pt x="24808" y="38717"/>
                  </a:lnTo>
                  <a:lnTo>
                    <a:pt x="0" y="457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60"/>
            <p:cNvSpPr/>
            <p:nvPr/>
          </p:nvSpPr>
          <p:spPr>
            <a:xfrm>
              <a:off x="-113811" y="2651759"/>
              <a:ext cx="311931" cy="220982"/>
            </a:xfrm>
            <a:custGeom>
              <a:avLst/>
              <a:gdLst/>
              <a:ahLst/>
              <a:cxnLst/>
              <a:rect l="0" t="0" r="0" b="0"/>
              <a:pathLst>
                <a:path w="311931" h="220982">
                  <a:moveTo>
                    <a:pt x="311930" y="0"/>
                  </a:moveTo>
                  <a:lnTo>
                    <a:pt x="294018" y="17913"/>
                  </a:lnTo>
                  <a:lnTo>
                    <a:pt x="257687" y="37077"/>
                  </a:lnTo>
                  <a:lnTo>
                    <a:pt x="227085" y="55333"/>
                  </a:lnTo>
                  <a:lnTo>
                    <a:pt x="191564" y="70228"/>
                  </a:lnTo>
                  <a:lnTo>
                    <a:pt x="159837" y="89226"/>
                  </a:lnTo>
                  <a:lnTo>
                    <a:pt x="128264" y="108438"/>
                  </a:lnTo>
                  <a:lnTo>
                    <a:pt x="92552" y="123522"/>
                  </a:lnTo>
                  <a:lnTo>
                    <a:pt x="60788" y="138512"/>
                  </a:lnTo>
                  <a:lnTo>
                    <a:pt x="36137" y="150472"/>
                  </a:lnTo>
                  <a:lnTo>
                    <a:pt x="17220" y="163748"/>
                  </a:lnTo>
                  <a:lnTo>
                    <a:pt x="10769" y="166757"/>
                  </a:lnTo>
                  <a:lnTo>
                    <a:pt x="5079" y="170917"/>
                  </a:lnTo>
                  <a:lnTo>
                    <a:pt x="1986" y="175588"/>
                  </a:lnTo>
                  <a:lnTo>
                    <a:pt x="0" y="181440"/>
                  </a:lnTo>
                  <a:lnTo>
                    <a:pt x="1987" y="184498"/>
                  </a:lnTo>
                  <a:lnTo>
                    <a:pt x="3702" y="186499"/>
                  </a:lnTo>
                  <a:lnTo>
                    <a:pt x="7865" y="188722"/>
                  </a:lnTo>
                  <a:lnTo>
                    <a:pt x="10160" y="189315"/>
                  </a:lnTo>
                  <a:lnTo>
                    <a:pt x="38800" y="202582"/>
                  </a:lnTo>
                  <a:lnTo>
                    <a:pt x="76596" y="210700"/>
                  </a:lnTo>
                  <a:lnTo>
                    <a:pt x="109883" y="217055"/>
                  </a:lnTo>
                  <a:lnTo>
                    <a:pt x="144777" y="220463"/>
                  </a:lnTo>
                  <a:lnTo>
                    <a:pt x="181764" y="220935"/>
                  </a:lnTo>
                  <a:lnTo>
                    <a:pt x="220490" y="2209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61"/>
            <p:cNvSpPr/>
            <p:nvPr/>
          </p:nvSpPr>
          <p:spPr>
            <a:xfrm>
              <a:off x="83820" y="2636519"/>
              <a:ext cx="45721" cy="281941"/>
            </a:xfrm>
            <a:custGeom>
              <a:avLst/>
              <a:gdLst/>
              <a:ahLst/>
              <a:cxnLst/>
              <a:rect l="0" t="0" r="0" b="0"/>
              <a:pathLst>
                <a:path w="45721" h="281941">
                  <a:moveTo>
                    <a:pt x="45720" y="0"/>
                  </a:moveTo>
                  <a:lnTo>
                    <a:pt x="41674" y="4046"/>
                  </a:lnTo>
                  <a:lnTo>
                    <a:pt x="39688" y="10547"/>
                  </a:lnTo>
                  <a:lnTo>
                    <a:pt x="32225" y="45573"/>
                  </a:lnTo>
                  <a:lnTo>
                    <a:pt x="25164" y="76063"/>
                  </a:lnTo>
                  <a:lnTo>
                    <a:pt x="20215" y="102386"/>
                  </a:lnTo>
                  <a:lnTo>
                    <a:pt x="15193" y="131019"/>
                  </a:lnTo>
                  <a:lnTo>
                    <a:pt x="10985" y="160678"/>
                  </a:lnTo>
                  <a:lnTo>
                    <a:pt x="9115" y="190792"/>
                  </a:lnTo>
                  <a:lnTo>
                    <a:pt x="6027" y="218852"/>
                  </a:lnTo>
                  <a:lnTo>
                    <a:pt x="1785" y="253934"/>
                  </a:lnTo>
                  <a:lnTo>
                    <a:pt x="0" y="2819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46"/>
          <p:cNvGrpSpPr/>
          <p:nvPr/>
        </p:nvGrpSpPr>
        <p:grpSpPr>
          <a:xfrm>
            <a:off x="3147059" y="6027419"/>
            <a:ext cx="2056953" cy="711846"/>
            <a:chOff x="3147059" y="6027419"/>
            <a:chExt cx="2056953" cy="711846"/>
          </a:xfrm>
        </p:grpSpPr>
        <p:sp>
          <p:nvSpPr>
            <p:cNvPr id="18" name="SMARTInkShape-162"/>
            <p:cNvSpPr/>
            <p:nvPr/>
          </p:nvSpPr>
          <p:spPr>
            <a:xfrm>
              <a:off x="3147059" y="6027419"/>
              <a:ext cx="876301" cy="409810"/>
            </a:xfrm>
            <a:custGeom>
              <a:avLst/>
              <a:gdLst/>
              <a:ahLst/>
              <a:cxnLst/>
              <a:rect l="0" t="0" r="0" b="0"/>
              <a:pathLst>
                <a:path w="876301" h="409810">
                  <a:moveTo>
                    <a:pt x="0" y="45720"/>
                  </a:moveTo>
                  <a:lnTo>
                    <a:pt x="0" y="49765"/>
                  </a:lnTo>
                  <a:lnTo>
                    <a:pt x="2258" y="54009"/>
                  </a:lnTo>
                  <a:lnTo>
                    <a:pt x="23728" y="85217"/>
                  </a:lnTo>
                  <a:lnTo>
                    <a:pt x="42873" y="107094"/>
                  </a:lnTo>
                  <a:lnTo>
                    <a:pt x="75638" y="141288"/>
                  </a:lnTo>
                  <a:lnTo>
                    <a:pt x="102939" y="170650"/>
                  </a:lnTo>
                  <a:lnTo>
                    <a:pt x="132477" y="200800"/>
                  </a:lnTo>
                  <a:lnTo>
                    <a:pt x="162678" y="231181"/>
                  </a:lnTo>
                  <a:lnTo>
                    <a:pt x="193075" y="261633"/>
                  </a:lnTo>
                  <a:lnTo>
                    <a:pt x="223531" y="292104"/>
                  </a:lnTo>
                  <a:lnTo>
                    <a:pt x="254003" y="322582"/>
                  </a:lnTo>
                  <a:lnTo>
                    <a:pt x="284481" y="344971"/>
                  </a:lnTo>
                  <a:lnTo>
                    <a:pt x="319037" y="372943"/>
                  </a:lnTo>
                  <a:lnTo>
                    <a:pt x="350322" y="393394"/>
                  </a:lnTo>
                  <a:lnTo>
                    <a:pt x="387748" y="407719"/>
                  </a:lnTo>
                  <a:lnTo>
                    <a:pt x="399804" y="409809"/>
                  </a:lnTo>
                  <a:lnTo>
                    <a:pt x="410806" y="408480"/>
                  </a:lnTo>
                  <a:lnTo>
                    <a:pt x="447933" y="395978"/>
                  </a:lnTo>
                  <a:lnTo>
                    <a:pt x="464332" y="386285"/>
                  </a:lnTo>
                  <a:lnTo>
                    <a:pt x="501289" y="355678"/>
                  </a:lnTo>
                  <a:lnTo>
                    <a:pt x="533342" y="319716"/>
                  </a:lnTo>
                  <a:lnTo>
                    <a:pt x="565043" y="281898"/>
                  </a:lnTo>
                  <a:lnTo>
                    <a:pt x="594590" y="246215"/>
                  </a:lnTo>
                  <a:lnTo>
                    <a:pt x="624886" y="213830"/>
                  </a:lnTo>
                  <a:lnTo>
                    <a:pt x="655330" y="182973"/>
                  </a:lnTo>
                  <a:lnTo>
                    <a:pt x="691039" y="152419"/>
                  </a:lnTo>
                  <a:lnTo>
                    <a:pt x="725688" y="121925"/>
                  </a:lnTo>
                  <a:lnTo>
                    <a:pt x="763616" y="84668"/>
                  </a:lnTo>
                  <a:lnTo>
                    <a:pt x="800313" y="56327"/>
                  </a:lnTo>
                  <a:lnTo>
                    <a:pt x="835233" y="29484"/>
                  </a:lnTo>
                  <a:lnTo>
                    <a:pt x="868617" y="2276"/>
                  </a:lnTo>
                  <a:lnTo>
                    <a:pt x="8763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63"/>
            <p:cNvSpPr/>
            <p:nvPr/>
          </p:nvSpPr>
          <p:spPr>
            <a:xfrm>
              <a:off x="3154680" y="6356298"/>
              <a:ext cx="151848" cy="204480"/>
            </a:xfrm>
            <a:custGeom>
              <a:avLst/>
              <a:gdLst/>
              <a:ahLst/>
              <a:cxnLst/>
              <a:rect l="0" t="0" r="0" b="0"/>
              <a:pathLst>
                <a:path w="151848" h="204480">
                  <a:moveTo>
                    <a:pt x="144779" y="52121"/>
                  </a:moveTo>
                  <a:lnTo>
                    <a:pt x="140734" y="48076"/>
                  </a:lnTo>
                  <a:lnTo>
                    <a:pt x="138748" y="43833"/>
                  </a:lnTo>
                  <a:lnTo>
                    <a:pt x="138219" y="41516"/>
                  </a:lnTo>
                  <a:lnTo>
                    <a:pt x="119275" y="12529"/>
                  </a:lnTo>
                  <a:lnTo>
                    <a:pt x="111995" y="9125"/>
                  </a:lnTo>
                  <a:lnTo>
                    <a:pt x="78605" y="0"/>
                  </a:lnTo>
                  <a:lnTo>
                    <a:pt x="70777" y="1581"/>
                  </a:lnTo>
                  <a:lnTo>
                    <a:pt x="61611" y="4973"/>
                  </a:lnTo>
                  <a:lnTo>
                    <a:pt x="58854" y="5449"/>
                  </a:lnTo>
                  <a:lnTo>
                    <a:pt x="57016" y="7460"/>
                  </a:lnTo>
                  <a:lnTo>
                    <a:pt x="49778" y="27530"/>
                  </a:lnTo>
                  <a:lnTo>
                    <a:pt x="49781" y="37241"/>
                  </a:lnTo>
                  <a:lnTo>
                    <a:pt x="58954" y="68412"/>
                  </a:lnTo>
                  <a:lnTo>
                    <a:pt x="75235" y="105600"/>
                  </a:lnTo>
                  <a:lnTo>
                    <a:pt x="105298" y="141322"/>
                  </a:lnTo>
                  <a:lnTo>
                    <a:pt x="135598" y="178990"/>
                  </a:lnTo>
                  <a:lnTo>
                    <a:pt x="148203" y="193332"/>
                  </a:lnTo>
                  <a:lnTo>
                    <a:pt x="151847" y="202881"/>
                  </a:lnTo>
                  <a:lnTo>
                    <a:pt x="151184" y="203428"/>
                  </a:lnTo>
                  <a:lnTo>
                    <a:pt x="146207" y="204197"/>
                  </a:lnTo>
                  <a:lnTo>
                    <a:pt x="130428" y="204479"/>
                  </a:lnTo>
                  <a:lnTo>
                    <a:pt x="97409" y="193912"/>
                  </a:lnTo>
                  <a:lnTo>
                    <a:pt x="63000" y="181602"/>
                  </a:lnTo>
                  <a:lnTo>
                    <a:pt x="25519" y="163878"/>
                  </a:lnTo>
                  <a:lnTo>
                    <a:pt x="8081" y="152185"/>
                  </a:lnTo>
                  <a:lnTo>
                    <a:pt x="4156" y="151628"/>
                  </a:lnTo>
                  <a:lnTo>
                    <a:pt x="2770" y="150632"/>
                  </a:lnTo>
                  <a:lnTo>
                    <a:pt x="1847" y="149121"/>
                  </a:lnTo>
                  <a:lnTo>
                    <a:pt x="0" y="14356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64"/>
            <p:cNvSpPr/>
            <p:nvPr/>
          </p:nvSpPr>
          <p:spPr>
            <a:xfrm>
              <a:off x="3314700" y="6484619"/>
              <a:ext cx="114301" cy="190501"/>
            </a:xfrm>
            <a:custGeom>
              <a:avLst/>
              <a:gdLst/>
              <a:ahLst/>
              <a:cxnLst/>
              <a:rect l="0" t="0" r="0" b="0"/>
              <a:pathLst>
                <a:path w="114301" h="190501">
                  <a:moveTo>
                    <a:pt x="114300" y="0"/>
                  </a:moveTo>
                  <a:lnTo>
                    <a:pt x="114300" y="4046"/>
                  </a:lnTo>
                  <a:lnTo>
                    <a:pt x="112042" y="8290"/>
                  </a:lnTo>
                  <a:lnTo>
                    <a:pt x="110254" y="10607"/>
                  </a:lnTo>
                  <a:lnTo>
                    <a:pt x="108268" y="17696"/>
                  </a:lnTo>
                  <a:lnTo>
                    <a:pt x="106539" y="25645"/>
                  </a:lnTo>
                  <a:lnTo>
                    <a:pt x="91282" y="62164"/>
                  </a:lnTo>
                  <a:lnTo>
                    <a:pt x="85443" y="75889"/>
                  </a:lnTo>
                  <a:lnTo>
                    <a:pt x="63044" y="107810"/>
                  </a:lnTo>
                  <a:lnTo>
                    <a:pt x="39540" y="141894"/>
                  </a:lnTo>
                  <a:lnTo>
                    <a:pt x="11945" y="17169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65"/>
            <p:cNvSpPr/>
            <p:nvPr/>
          </p:nvSpPr>
          <p:spPr>
            <a:xfrm>
              <a:off x="3406140" y="6431722"/>
              <a:ext cx="151599" cy="121337"/>
            </a:xfrm>
            <a:custGeom>
              <a:avLst/>
              <a:gdLst/>
              <a:ahLst/>
              <a:cxnLst/>
              <a:rect l="0" t="0" r="0" b="0"/>
              <a:pathLst>
                <a:path w="151599" h="121337">
                  <a:moveTo>
                    <a:pt x="0" y="37658"/>
                  </a:moveTo>
                  <a:lnTo>
                    <a:pt x="0" y="26306"/>
                  </a:lnTo>
                  <a:lnTo>
                    <a:pt x="2257" y="21887"/>
                  </a:lnTo>
                  <a:lnTo>
                    <a:pt x="10605" y="12153"/>
                  </a:lnTo>
                  <a:lnTo>
                    <a:pt x="21957" y="4606"/>
                  </a:lnTo>
                  <a:lnTo>
                    <a:pt x="36044" y="1053"/>
                  </a:lnTo>
                  <a:lnTo>
                    <a:pt x="50943" y="0"/>
                  </a:lnTo>
                  <a:lnTo>
                    <a:pt x="85337" y="10202"/>
                  </a:lnTo>
                  <a:lnTo>
                    <a:pt x="119067" y="31561"/>
                  </a:lnTo>
                  <a:lnTo>
                    <a:pt x="143271" y="58334"/>
                  </a:lnTo>
                  <a:lnTo>
                    <a:pt x="148342" y="68296"/>
                  </a:lnTo>
                  <a:lnTo>
                    <a:pt x="151598" y="84444"/>
                  </a:lnTo>
                  <a:lnTo>
                    <a:pt x="148117" y="97146"/>
                  </a:lnTo>
                  <a:lnTo>
                    <a:pt x="141723" y="107588"/>
                  </a:lnTo>
                  <a:lnTo>
                    <a:pt x="130422" y="116045"/>
                  </a:lnTo>
                  <a:lnTo>
                    <a:pt x="116348" y="119868"/>
                  </a:lnTo>
                  <a:lnTo>
                    <a:pt x="82271" y="121336"/>
                  </a:lnTo>
                  <a:lnTo>
                    <a:pt x="59117" y="120603"/>
                  </a:lnTo>
                  <a:lnTo>
                    <a:pt x="34084" y="113714"/>
                  </a:lnTo>
                  <a:lnTo>
                    <a:pt x="23070" y="107965"/>
                  </a:lnTo>
                  <a:lnTo>
                    <a:pt x="15240" y="10623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66"/>
            <p:cNvSpPr/>
            <p:nvPr/>
          </p:nvSpPr>
          <p:spPr>
            <a:xfrm>
              <a:off x="3598304" y="6478535"/>
              <a:ext cx="318377" cy="173370"/>
            </a:xfrm>
            <a:custGeom>
              <a:avLst/>
              <a:gdLst/>
              <a:ahLst/>
              <a:cxnLst/>
              <a:rect l="0" t="0" r="0" b="0"/>
              <a:pathLst>
                <a:path w="318377" h="173370">
                  <a:moveTo>
                    <a:pt x="13576" y="44184"/>
                  </a:moveTo>
                  <a:lnTo>
                    <a:pt x="17621" y="44184"/>
                  </a:lnTo>
                  <a:lnTo>
                    <a:pt x="18812" y="45031"/>
                  </a:lnTo>
                  <a:lnTo>
                    <a:pt x="19606" y="46442"/>
                  </a:lnTo>
                  <a:lnTo>
                    <a:pt x="20136" y="48230"/>
                  </a:lnTo>
                  <a:lnTo>
                    <a:pt x="25240" y="52474"/>
                  </a:lnTo>
                  <a:lnTo>
                    <a:pt x="32306" y="56335"/>
                  </a:lnTo>
                  <a:lnTo>
                    <a:pt x="69712" y="71495"/>
                  </a:lnTo>
                  <a:lnTo>
                    <a:pt x="106060" y="74540"/>
                  </a:lnTo>
                  <a:lnTo>
                    <a:pt x="111971" y="72351"/>
                  </a:lnTo>
                  <a:lnTo>
                    <a:pt x="122665" y="64048"/>
                  </a:lnTo>
                  <a:lnTo>
                    <a:pt x="130376" y="52705"/>
                  </a:lnTo>
                  <a:lnTo>
                    <a:pt x="131236" y="49018"/>
                  </a:lnTo>
                  <a:lnTo>
                    <a:pt x="130963" y="45714"/>
                  </a:lnTo>
                  <a:lnTo>
                    <a:pt x="128790" y="34759"/>
                  </a:lnTo>
                  <a:lnTo>
                    <a:pt x="127436" y="26449"/>
                  </a:lnTo>
                  <a:lnTo>
                    <a:pt x="121912" y="17011"/>
                  </a:lnTo>
                  <a:lnTo>
                    <a:pt x="109979" y="3646"/>
                  </a:lnTo>
                  <a:lnTo>
                    <a:pt x="104964" y="767"/>
                  </a:lnTo>
                  <a:lnTo>
                    <a:pt x="102441" y="0"/>
                  </a:lnTo>
                  <a:lnTo>
                    <a:pt x="95123" y="1405"/>
                  </a:lnTo>
                  <a:lnTo>
                    <a:pt x="86225" y="5698"/>
                  </a:lnTo>
                  <a:lnTo>
                    <a:pt x="49359" y="36840"/>
                  </a:lnTo>
                  <a:lnTo>
                    <a:pt x="30387" y="54143"/>
                  </a:lnTo>
                  <a:lnTo>
                    <a:pt x="6762" y="89441"/>
                  </a:lnTo>
                  <a:lnTo>
                    <a:pt x="2081" y="99858"/>
                  </a:lnTo>
                  <a:lnTo>
                    <a:pt x="0" y="110134"/>
                  </a:lnTo>
                  <a:lnTo>
                    <a:pt x="1333" y="120344"/>
                  </a:lnTo>
                  <a:lnTo>
                    <a:pt x="2874" y="125437"/>
                  </a:lnTo>
                  <a:lnTo>
                    <a:pt x="9102" y="133355"/>
                  </a:lnTo>
                  <a:lnTo>
                    <a:pt x="26897" y="145336"/>
                  </a:lnTo>
                  <a:lnTo>
                    <a:pt x="45744" y="149227"/>
                  </a:lnTo>
                  <a:lnTo>
                    <a:pt x="82378" y="150649"/>
                  </a:lnTo>
                  <a:lnTo>
                    <a:pt x="105081" y="148542"/>
                  </a:lnTo>
                  <a:lnTo>
                    <a:pt x="127895" y="140299"/>
                  </a:lnTo>
                  <a:lnTo>
                    <a:pt x="164285" y="118303"/>
                  </a:lnTo>
                  <a:lnTo>
                    <a:pt x="202114" y="91707"/>
                  </a:lnTo>
                  <a:lnTo>
                    <a:pt x="203688" y="90260"/>
                  </a:lnTo>
                  <a:lnTo>
                    <a:pt x="199916" y="94056"/>
                  </a:lnTo>
                  <a:lnTo>
                    <a:pt x="197993" y="98241"/>
                  </a:lnTo>
                  <a:lnTo>
                    <a:pt x="197481" y="100542"/>
                  </a:lnTo>
                  <a:lnTo>
                    <a:pt x="192714" y="107826"/>
                  </a:lnTo>
                  <a:lnTo>
                    <a:pt x="173549" y="136299"/>
                  </a:lnTo>
                  <a:lnTo>
                    <a:pt x="168219" y="148806"/>
                  </a:lnTo>
                  <a:lnTo>
                    <a:pt x="166107" y="164479"/>
                  </a:lnTo>
                  <a:lnTo>
                    <a:pt x="173285" y="173369"/>
                  </a:lnTo>
                  <a:lnTo>
                    <a:pt x="180129" y="167132"/>
                  </a:lnTo>
                  <a:lnTo>
                    <a:pt x="203144" y="132822"/>
                  </a:lnTo>
                  <a:lnTo>
                    <a:pt x="232157" y="96219"/>
                  </a:lnTo>
                  <a:lnTo>
                    <a:pt x="255947" y="62296"/>
                  </a:lnTo>
                  <a:lnTo>
                    <a:pt x="292200" y="25511"/>
                  </a:lnTo>
                  <a:lnTo>
                    <a:pt x="310579" y="14519"/>
                  </a:lnTo>
                  <a:lnTo>
                    <a:pt x="318376" y="1370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67"/>
            <p:cNvSpPr/>
            <p:nvPr/>
          </p:nvSpPr>
          <p:spPr>
            <a:xfrm>
              <a:off x="3955226" y="6522863"/>
              <a:ext cx="239910" cy="128167"/>
            </a:xfrm>
            <a:custGeom>
              <a:avLst/>
              <a:gdLst/>
              <a:ahLst/>
              <a:cxnLst/>
              <a:rect l="0" t="0" r="0" b="0"/>
              <a:pathLst>
                <a:path w="239910" h="128167">
                  <a:moveTo>
                    <a:pt x="60514" y="30337"/>
                  </a:moveTo>
                  <a:lnTo>
                    <a:pt x="56469" y="30337"/>
                  </a:lnTo>
                  <a:lnTo>
                    <a:pt x="55277" y="31183"/>
                  </a:lnTo>
                  <a:lnTo>
                    <a:pt x="54482" y="32594"/>
                  </a:lnTo>
                  <a:lnTo>
                    <a:pt x="37468" y="68792"/>
                  </a:lnTo>
                  <a:lnTo>
                    <a:pt x="19863" y="104017"/>
                  </a:lnTo>
                  <a:lnTo>
                    <a:pt x="12250" y="115198"/>
                  </a:lnTo>
                  <a:lnTo>
                    <a:pt x="7172" y="118853"/>
                  </a:lnTo>
                  <a:lnTo>
                    <a:pt x="4633" y="119827"/>
                  </a:lnTo>
                  <a:lnTo>
                    <a:pt x="2940" y="121323"/>
                  </a:lnTo>
                  <a:lnTo>
                    <a:pt x="0" y="128166"/>
                  </a:lnTo>
                  <a:lnTo>
                    <a:pt x="3731" y="124987"/>
                  </a:lnTo>
                  <a:lnTo>
                    <a:pt x="5643" y="118688"/>
                  </a:lnTo>
                  <a:lnTo>
                    <a:pt x="7340" y="111090"/>
                  </a:lnTo>
                  <a:lnTo>
                    <a:pt x="30861" y="77094"/>
                  </a:lnTo>
                  <a:lnTo>
                    <a:pt x="66617" y="41895"/>
                  </a:lnTo>
                  <a:lnTo>
                    <a:pt x="102631" y="18636"/>
                  </a:lnTo>
                  <a:lnTo>
                    <a:pt x="112208" y="15563"/>
                  </a:lnTo>
                  <a:lnTo>
                    <a:pt x="115380" y="17562"/>
                  </a:lnTo>
                  <a:lnTo>
                    <a:pt x="117411" y="19280"/>
                  </a:lnTo>
                  <a:lnTo>
                    <a:pt x="119668" y="23447"/>
                  </a:lnTo>
                  <a:lnTo>
                    <a:pt x="121117" y="33021"/>
                  </a:lnTo>
                  <a:lnTo>
                    <a:pt x="120606" y="70576"/>
                  </a:lnTo>
                  <a:lnTo>
                    <a:pt x="114062" y="98452"/>
                  </a:lnTo>
                  <a:lnTo>
                    <a:pt x="113881" y="105305"/>
                  </a:lnTo>
                  <a:lnTo>
                    <a:pt x="113854" y="84547"/>
                  </a:lnTo>
                  <a:lnTo>
                    <a:pt x="118370" y="75314"/>
                  </a:lnTo>
                  <a:lnTo>
                    <a:pt x="143117" y="40453"/>
                  </a:lnTo>
                  <a:lnTo>
                    <a:pt x="167368" y="17348"/>
                  </a:lnTo>
                  <a:lnTo>
                    <a:pt x="191770" y="3540"/>
                  </a:lnTo>
                  <a:lnTo>
                    <a:pt x="204629" y="584"/>
                  </a:lnTo>
                  <a:lnTo>
                    <a:pt x="219368" y="0"/>
                  </a:lnTo>
                  <a:lnTo>
                    <a:pt x="222296" y="799"/>
                  </a:lnTo>
                  <a:lnTo>
                    <a:pt x="224248" y="2179"/>
                  </a:lnTo>
                  <a:lnTo>
                    <a:pt x="232876" y="12862"/>
                  </a:lnTo>
                  <a:lnTo>
                    <a:pt x="239437" y="29342"/>
                  </a:lnTo>
                  <a:lnTo>
                    <a:pt x="239909" y="33060"/>
                  </a:lnTo>
                  <a:lnTo>
                    <a:pt x="235984" y="66251"/>
                  </a:lnTo>
                  <a:lnTo>
                    <a:pt x="234969" y="85439"/>
                  </a:lnTo>
                  <a:lnTo>
                    <a:pt x="229218" y="101019"/>
                  </a:lnTo>
                  <a:lnTo>
                    <a:pt x="229710" y="102859"/>
                  </a:lnTo>
                  <a:lnTo>
                    <a:pt x="230885" y="104084"/>
                  </a:lnTo>
                  <a:lnTo>
                    <a:pt x="232514" y="104902"/>
                  </a:lnTo>
                  <a:lnTo>
                    <a:pt x="233601" y="106293"/>
                  </a:lnTo>
                  <a:lnTo>
                    <a:pt x="235774" y="11415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68"/>
            <p:cNvSpPr/>
            <p:nvPr/>
          </p:nvSpPr>
          <p:spPr>
            <a:xfrm>
              <a:off x="4351473" y="6484619"/>
              <a:ext cx="74548" cy="125945"/>
            </a:xfrm>
            <a:custGeom>
              <a:avLst/>
              <a:gdLst/>
              <a:ahLst/>
              <a:cxnLst/>
              <a:rect l="0" t="0" r="0" b="0"/>
              <a:pathLst>
                <a:path w="74548" h="125945">
                  <a:moveTo>
                    <a:pt x="52886" y="53341"/>
                  </a:moveTo>
                  <a:lnTo>
                    <a:pt x="52886" y="42734"/>
                  </a:lnTo>
                  <a:lnTo>
                    <a:pt x="53733" y="41190"/>
                  </a:lnTo>
                  <a:lnTo>
                    <a:pt x="55144" y="40161"/>
                  </a:lnTo>
                  <a:lnTo>
                    <a:pt x="56931" y="39474"/>
                  </a:lnTo>
                  <a:lnTo>
                    <a:pt x="58123" y="38169"/>
                  </a:lnTo>
                  <a:lnTo>
                    <a:pt x="59447" y="34462"/>
                  </a:lnTo>
                  <a:lnTo>
                    <a:pt x="60414" y="24269"/>
                  </a:lnTo>
                  <a:lnTo>
                    <a:pt x="59598" y="23800"/>
                  </a:lnTo>
                  <a:lnTo>
                    <a:pt x="49892" y="22985"/>
                  </a:lnTo>
                  <a:lnTo>
                    <a:pt x="45065" y="25173"/>
                  </a:lnTo>
                  <a:lnTo>
                    <a:pt x="20914" y="40776"/>
                  </a:lnTo>
                  <a:lnTo>
                    <a:pt x="4718" y="66498"/>
                  </a:lnTo>
                  <a:lnTo>
                    <a:pt x="568" y="85604"/>
                  </a:lnTo>
                  <a:lnTo>
                    <a:pt x="0" y="92515"/>
                  </a:lnTo>
                  <a:lnTo>
                    <a:pt x="3726" y="105212"/>
                  </a:lnTo>
                  <a:lnTo>
                    <a:pt x="10192" y="115653"/>
                  </a:lnTo>
                  <a:lnTo>
                    <a:pt x="15003" y="119135"/>
                  </a:lnTo>
                  <a:lnTo>
                    <a:pt x="19962" y="121529"/>
                  </a:lnTo>
                  <a:lnTo>
                    <a:pt x="24989" y="125416"/>
                  </a:lnTo>
                  <a:lnTo>
                    <a:pt x="27515" y="125944"/>
                  </a:lnTo>
                  <a:lnTo>
                    <a:pt x="30045" y="125449"/>
                  </a:lnTo>
                  <a:lnTo>
                    <a:pt x="44236" y="118572"/>
                  </a:lnTo>
                  <a:lnTo>
                    <a:pt x="51299" y="111683"/>
                  </a:lnTo>
                  <a:lnTo>
                    <a:pt x="62733" y="93463"/>
                  </a:lnTo>
                  <a:lnTo>
                    <a:pt x="73048" y="58390"/>
                  </a:lnTo>
                  <a:lnTo>
                    <a:pt x="74547" y="48247"/>
                  </a:lnTo>
                  <a:lnTo>
                    <a:pt x="67916" y="13547"/>
                  </a:lnTo>
                  <a:lnTo>
                    <a:pt x="6050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69"/>
            <p:cNvSpPr/>
            <p:nvPr/>
          </p:nvSpPr>
          <p:spPr>
            <a:xfrm>
              <a:off x="4526280" y="6469380"/>
              <a:ext cx="83821" cy="121777"/>
            </a:xfrm>
            <a:custGeom>
              <a:avLst/>
              <a:gdLst/>
              <a:ahLst/>
              <a:cxnLst/>
              <a:rect l="0" t="0" r="0" b="0"/>
              <a:pathLst>
                <a:path w="83821" h="121777">
                  <a:moveTo>
                    <a:pt x="0" y="15239"/>
                  </a:moveTo>
                  <a:lnTo>
                    <a:pt x="0" y="19285"/>
                  </a:lnTo>
                  <a:lnTo>
                    <a:pt x="846" y="20476"/>
                  </a:lnTo>
                  <a:lnTo>
                    <a:pt x="2257" y="21271"/>
                  </a:lnTo>
                  <a:lnTo>
                    <a:pt x="4045" y="21801"/>
                  </a:lnTo>
                  <a:lnTo>
                    <a:pt x="5236" y="23847"/>
                  </a:lnTo>
                  <a:lnTo>
                    <a:pt x="7306" y="39933"/>
                  </a:lnTo>
                  <a:lnTo>
                    <a:pt x="7607" y="76370"/>
                  </a:lnTo>
                  <a:lnTo>
                    <a:pt x="6771" y="100775"/>
                  </a:lnTo>
                  <a:lnTo>
                    <a:pt x="27" y="121776"/>
                  </a:lnTo>
                  <a:lnTo>
                    <a:pt x="847" y="95426"/>
                  </a:lnTo>
                  <a:lnTo>
                    <a:pt x="13180" y="60895"/>
                  </a:lnTo>
                  <a:lnTo>
                    <a:pt x="13866" y="55837"/>
                  </a:lnTo>
                  <a:lnTo>
                    <a:pt x="19145" y="45700"/>
                  </a:lnTo>
                  <a:lnTo>
                    <a:pt x="45623" y="8288"/>
                  </a:lnTo>
                  <a:lnTo>
                    <a:pt x="48195" y="5525"/>
                  </a:lnTo>
                  <a:lnTo>
                    <a:pt x="55569" y="2455"/>
                  </a:lnTo>
                  <a:lnTo>
                    <a:pt x="8382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70"/>
            <p:cNvSpPr/>
            <p:nvPr/>
          </p:nvSpPr>
          <p:spPr>
            <a:xfrm>
              <a:off x="4740506" y="6423707"/>
              <a:ext cx="117503" cy="167594"/>
            </a:xfrm>
            <a:custGeom>
              <a:avLst/>
              <a:gdLst/>
              <a:ahLst/>
              <a:cxnLst/>
              <a:rect l="0" t="0" r="0" b="0"/>
              <a:pathLst>
                <a:path w="117503" h="167594">
                  <a:moveTo>
                    <a:pt x="6753" y="45673"/>
                  </a:moveTo>
                  <a:lnTo>
                    <a:pt x="10798" y="49718"/>
                  </a:lnTo>
                  <a:lnTo>
                    <a:pt x="12785" y="53961"/>
                  </a:lnTo>
                  <a:lnTo>
                    <a:pt x="13314" y="56278"/>
                  </a:lnTo>
                  <a:lnTo>
                    <a:pt x="15361" y="57823"/>
                  </a:lnTo>
                  <a:lnTo>
                    <a:pt x="25485" y="59998"/>
                  </a:lnTo>
                  <a:lnTo>
                    <a:pt x="61556" y="60902"/>
                  </a:lnTo>
                  <a:lnTo>
                    <a:pt x="88385" y="50305"/>
                  </a:lnTo>
                  <a:lnTo>
                    <a:pt x="107939" y="35473"/>
                  </a:lnTo>
                  <a:lnTo>
                    <a:pt x="110991" y="30416"/>
                  </a:lnTo>
                  <a:lnTo>
                    <a:pt x="117502" y="12493"/>
                  </a:lnTo>
                  <a:lnTo>
                    <a:pt x="114137" y="1771"/>
                  </a:lnTo>
                  <a:lnTo>
                    <a:pt x="109230" y="761"/>
                  </a:lnTo>
                  <a:lnTo>
                    <a:pt x="77628" y="0"/>
                  </a:lnTo>
                  <a:lnTo>
                    <a:pt x="67604" y="4489"/>
                  </a:lnTo>
                  <a:lnTo>
                    <a:pt x="32147" y="29217"/>
                  </a:lnTo>
                  <a:lnTo>
                    <a:pt x="9010" y="53467"/>
                  </a:lnTo>
                  <a:lnTo>
                    <a:pt x="3523" y="63530"/>
                  </a:lnTo>
                  <a:lnTo>
                    <a:pt x="0" y="86046"/>
                  </a:lnTo>
                  <a:lnTo>
                    <a:pt x="365" y="99176"/>
                  </a:lnTo>
                  <a:lnTo>
                    <a:pt x="9790" y="126640"/>
                  </a:lnTo>
                  <a:lnTo>
                    <a:pt x="21106" y="142099"/>
                  </a:lnTo>
                  <a:lnTo>
                    <a:pt x="49027" y="163903"/>
                  </a:lnTo>
                  <a:lnTo>
                    <a:pt x="60094" y="16759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71"/>
            <p:cNvSpPr/>
            <p:nvPr/>
          </p:nvSpPr>
          <p:spPr>
            <a:xfrm>
              <a:off x="4907280" y="6454275"/>
              <a:ext cx="128348" cy="213182"/>
            </a:xfrm>
            <a:custGeom>
              <a:avLst/>
              <a:gdLst/>
              <a:ahLst/>
              <a:cxnLst/>
              <a:rect l="0" t="0" r="0" b="0"/>
              <a:pathLst>
                <a:path w="128348" h="213182">
                  <a:moveTo>
                    <a:pt x="106680" y="37964"/>
                  </a:moveTo>
                  <a:lnTo>
                    <a:pt x="106680" y="26613"/>
                  </a:lnTo>
                  <a:lnTo>
                    <a:pt x="104422" y="22195"/>
                  </a:lnTo>
                  <a:lnTo>
                    <a:pt x="96073" y="12460"/>
                  </a:lnTo>
                  <a:lnTo>
                    <a:pt x="91242" y="9696"/>
                  </a:lnTo>
                  <a:lnTo>
                    <a:pt x="88767" y="8959"/>
                  </a:lnTo>
                  <a:lnTo>
                    <a:pt x="86272" y="9314"/>
                  </a:lnTo>
                  <a:lnTo>
                    <a:pt x="77867" y="13012"/>
                  </a:lnTo>
                  <a:lnTo>
                    <a:pt x="55430" y="18874"/>
                  </a:lnTo>
                  <a:lnTo>
                    <a:pt x="40507" y="25629"/>
                  </a:lnTo>
                  <a:lnTo>
                    <a:pt x="32678" y="32764"/>
                  </a:lnTo>
                  <a:lnTo>
                    <a:pt x="27224" y="40733"/>
                  </a:lnTo>
                  <a:lnTo>
                    <a:pt x="21464" y="52748"/>
                  </a:lnTo>
                  <a:lnTo>
                    <a:pt x="19389" y="55440"/>
                  </a:lnTo>
                  <a:lnTo>
                    <a:pt x="18853" y="58082"/>
                  </a:lnTo>
                  <a:lnTo>
                    <a:pt x="19341" y="60689"/>
                  </a:lnTo>
                  <a:lnTo>
                    <a:pt x="21296" y="65844"/>
                  </a:lnTo>
                  <a:lnTo>
                    <a:pt x="23243" y="73507"/>
                  </a:lnTo>
                  <a:lnTo>
                    <a:pt x="26699" y="78597"/>
                  </a:lnTo>
                  <a:lnTo>
                    <a:pt x="33314" y="81423"/>
                  </a:lnTo>
                  <a:lnTo>
                    <a:pt x="59645" y="83552"/>
                  </a:lnTo>
                  <a:lnTo>
                    <a:pt x="66866" y="81368"/>
                  </a:lnTo>
                  <a:lnTo>
                    <a:pt x="82446" y="69022"/>
                  </a:lnTo>
                  <a:lnTo>
                    <a:pt x="95747" y="55514"/>
                  </a:lnTo>
                  <a:lnTo>
                    <a:pt x="118513" y="18576"/>
                  </a:lnTo>
                  <a:lnTo>
                    <a:pt x="123504" y="7668"/>
                  </a:lnTo>
                  <a:lnTo>
                    <a:pt x="128347" y="1406"/>
                  </a:lnTo>
                  <a:lnTo>
                    <a:pt x="127898" y="892"/>
                  </a:lnTo>
                  <a:lnTo>
                    <a:pt x="122874" y="0"/>
                  </a:lnTo>
                  <a:lnTo>
                    <a:pt x="109825" y="20630"/>
                  </a:lnTo>
                  <a:lnTo>
                    <a:pt x="107094" y="47483"/>
                  </a:lnTo>
                  <a:lnTo>
                    <a:pt x="106734" y="83935"/>
                  </a:lnTo>
                  <a:lnTo>
                    <a:pt x="107551" y="98189"/>
                  </a:lnTo>
                  <a:lnTo>
                    <a:pt x="113243" y="130478"/>
                  </a:lnTo>
                  <a:lnTo>
                    <a:pt x="120192" y="165389"/>
                  </a:lnTo>
                  <a:lnTo>
                    <a:pt x="121852" y="201979"/>
                  </a:lnTo>
                  <a:lnTo>
                    <a:pt x="121889" y="207662"/>
                  </a:lnTo>
                  <a:lnTo>
                    <a:pt x="121053" y="209516"/>
                  </a:lnTo>
                  <a:lnTo>
                    <a:pt x="119648" y="210753"/>
                  </a:lnTo>
                  <a:lnTo>
                    <a:pt x="115830" y="212125"/>
                  </a:lnTo>
                  <a:lnTo>
                    <a:pt x="92435" y="213181"/>
                  </a:lnTo>
                  <a:lnTo>
                    <a:pt x="85391" y="210947"/>
                  </a:lnTo>
                  <a:lnTo>
                    <a:pt x="48965" y="191266"/>
                  </a:lnTo>
                  <a:lnTo>
                    <a:pt x="13164" y="165054"/>
                  </a:lnTo>
                  <a:lnTo>
                    <a:pt x="7826" y="162183"/>
                  </a:lnTo>
                  <a:lnTo>
                    <a:pt x="0" y="15988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72"/>
            <p:cNvSpPr/>
            <p:nvPr/>
          </p:nvSpPr>
          <p:spPr>
            <a:xfrm>
              <a:off x="5074919" y="6457726"/>
              <a:ext cx="129093" cy="281539"/>
            </a:xfrm>
            <a:custGeom>
              <a:avLst/>
              <a:gdLst/>
              <a:ahLst/>
              <a:cxnLst/>
              <a:rect l="0" t="0" r="0" b="0"/>
              <a:pathLst>
                <a:path w="129093" h="281539">
                  <a:moveTo>
                    <a:pt x="121920" y="42134"/>
                  </a:moveTo>
                  <a:lnTo>
                    <a:pt x="121920" y="38089"/>
                  </a:lnTo>
                  <a:lnTo>
                    <a:pt x="119663" y="33845"/>
                  </a:lnTo>
                  <a:lnTo>
                    <a:pt x="117875" y="31527"/>
                  </a:lnTo>
                  <a:lnTo>
                    <a:pt x="115889" y="24437"/>
                  </a:lnTo>
                  <a:lnTo>
                    <a:pt x="115360" y="20177"/>
                  </a:lnTo>
                  <a:lnTo>
                    <a:pt x="113313" y="16489"/>
                  </a:lnTo>
                  <a:lnTo>
                    <a:pt x="106524" y="10133"/>
                  </a:lnTo>
                  <a:lnTo>
                    <a:pt x="100120" y="6745"/>
                  </a:lnTo>
                  <a:lnTo>
                    <a:pt x="80416" y="0"/>
                  </a:lnTo>
                  <a:lnTo>
                    <a:pt x="65785" y="3309"/>
                  </a:lnTo>
                  <a:lnTo>
                    <a:pt x="40607" y="14433"/>
                  </a:lnTo>
                  <a:lnTo>
                    <a:pt x="32723" y="21637"/>
                  </a:lnTo>
                  <a:lnTo>
                    <a:pt x="20764" y="40061"/>
                  </a:lnTo>
                  <a:lnTo>
                    <a:pt x="16877" y="50927"/>
                  </a:lnTo>
                  <a:lnTo>
                    <a:pt x="15725" y="63554"/>
                  </a:lnTo>
                  <a:lnTo>
                    <a:pt x="19429" y="78020"/>
                  </a:lnTo>
                  <a:lnTo>
                    <a:pt x="28266" y="91995"/>
                  </a:lnTo>
                  <a:lnTo>
                    <a:pt x="36503" y="100276"/>
                  </a:lnTo>
                  <a:lnTo>
                    <a:pt x="48446" y="107244"/>
                  </a:lnTo>
                  <a:lnTo>
                    <a:pt x="54834" y="109172"/>
                  </a:lnTo>
                  <a:lnTo>
                    <a:pt x="57723" y="108839"/>
                  </a:lnTo>
                  <a:lnTo>
                    <a:pt x="93413" y="90278"/>
                  </a:lnTo>
                  <a:lnTo>
                    <a:pt x="129092" y="57819"/>
                  </a:lnTo>
                  <a:lnTo>
                    <a:pt x="118895" y="68019"/>
                  </a:lnTo>
                  <a:lnTo>
                    <a:pt x="116343" y="77344"/>
                  </a:lnTo>
                  <a:lnTo>
                    <a:pt x="109333" y="112183"/>
                  </a:lnTo>
                  <a:lnTo>
                    <a:pt x="107204" y="149606"/>
                  </a:lnTo>
                  <a:lnTo>
                    <a:pt x="104578" y="179528"/>
                  </a:lnTo>
                  <a:lnTo>
                    <a:pt x="100696" y="209842"/>
                  </a:lnTo>
                  <a:lnTo>
                    <a:pt x="99383" y="246382"/>
                  </a:lnTo>
                  <a:lnTo>
                    <a:pt x="96946" y="257935"/>
                  </a:lnTo>
                  <a:lnTo>
                    <a:pt x="90814" y="269199"/>
                  </a:lnTo>
                  <a:lnTo>
                    <a:pt x="85235" y="275132"/>
                  </a:lnTo>
                  <a:lnTo>
                    <a:pt x="77111" y="280590"/>
                  </a:lnTo>
                  <a:lnTo>
                    <a:pt x="73421" y="281538"/>
                  </a:lnTo>
                  <a:lnTo>
                    <a:pt x="70114" y="281323"/>
                  </a:lnTo>
                  <a:lnTo>
                    <a:pt x="33723" y="267921"/>
                  </a:lnTo>
                  <a:lnTo>
                    <a:pt x="0" y="24787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47"/>
          <p:cNvGrpSpPr/>
          <p:nvPr/>
        </p:nvGrpSpPr>
        <p:grpSpPr>
          <a:xfrm>
            <a:off x="7376160" y="5715000"/>
            <a:ext cx="1722121" cy="990601"/>
            <a:chOff x="7376160" y="5715000"/>
            <a:chExt cx="1722121" cy="990601"/>
          </a:xfrm>
        </p:grpSpPr>
        <p:sp>
          <p:nvSpPr>
            <p:cNvPr id="30" name="SMARTInkShape-173"/>
            <p:cNvSpPr/>
            <p:nvPr/>
          </p:nvSpPr>
          <p:spPr>
            <a:xfrm>
              <a:off x="7376160" y="5715000"/>
              <a:ext cx="175260" cy="175261"/>
            </a:xfrm>
            <a:custGeom>
              <a:avLst/>
              <a:gdLst/>
              <a:ahLst/>
              <a:cxnLst/>
              <a:rect l="0" t="0" r="0" b="0"/>
              <a:pathLst>
                <a:path w="175260" h="175261">
                  <a:moveTo>
                    <a:pt x="0" y="0"/>
                  </a:moveTo>
                  <a:lnTo>
                    <a:pt x="4045" y="0"/>
                  </a:lnTo>
                  <a:lnTo>
                    <a:pt x="5237" y="846"/>
                  </a:lnTo>
                  <a:lnTo>
                    <a:pt x="6032" y="2257"/>
                  </a:lnTo>
                  <a:lnTo>
                    <a:pt x="11351" y="14651"/>
                  </a:lnTo>
                  <a:lnTo>
                    <a:pt x="36616" y="49221"/>
                  </a:lnTo>
                  <a:lnTo>
                    <a:pt x="69387" y="84280"/>
                  </a:lnTo>
                  <a:lnTo>
                    <a:pt x="100754" y="115949"/>
                  </a:lnTo>
                  <a:lnTo>
                    <a:pt x="136536" y="146533"/>
                  </a:lnTo>
                  <a:lnTo>
                    <a:pt x="163818" y="170800"/>
                  </a:lnTo>
                  <a:lnTo>
                    <a:pt x="175259" y="1752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74"/>
            <p:cNvSpPr/>
            <p:nvPr/>
          </p:nvSpPr>
          <p:spPr>
            <a:xfrm>
              <a:off x="7513359" y="5806753"/>
              <a:ext cx="197507" cy="144009"/>
            </a:xfrm>
            <a:custGeom>
              <a:avLst/>
              <a:gdLst/>
              <a:ahLst/>
              <a:cxnLst/>
              <a:rect l="0" t="0" r="0" b="0"/>
              <a:pathLst>
                <a:path w="197507" h="144009">
                  <a:moveTo>
                    <a:pt x="99021" y="7307"/>
                  </a:moveTo>
                  <a:lnTo>
                    <a:pt x="99021" y="3262"/>
                  </a:lnTo>
                  <a:lnTo>
                    <a:pt x="99867" y="2070"/>
                  </a:lnTo>
                  <a:lnTo>
                    <a:pt x="101279" y="1275"/>
                  </a:lnTo>
                  <a:lnTo>
                    <a:pt x="103066" y="746"/>
                  </a:lnTo>
                  <a:lnTo>
                    <a:pt x="103410" y="393"/>
                  </a:lnTo>
                  <a:lnTo>
                    <a:pt x="102794" y="157"/>
                  </a:lnTo>
                  <a:lnTo>
                    <a:pt x="101536" y="0"/>
                  </a:lnTo>
                  <a:lnTo>
                    <a:pt x="100698" y="742"/>
                  </a:lnTo>
                  <a:lnTo>
                    <a:pt x="99766" y="3825"/>
                  </a:lnTo>
                  <a:lnTo>
                    <a:pt x="98670" y="4986"/>
                  </a:lnTo>
                  <a:lnTo>
                    <a:pt x="84435" y="11046"/>
                  </a:lnTo>
                  <a:lnTo>
                    <a:pt x="77580" y="17718"/>
                  </a:lnTo>
                  <a:lnTo>
                    <a:pt x="70864" y="25480"/>
                  </a:lnTo>
                  <a:lnTo>
                    <a:pt x="32873" y="51908"/>
                  </a:lnTo>
                  <a:lnTo>
                    <a:pt x="18723" y="64157"/>
                  </a:lnTo>
                  <a:lnTo>
                    <a:pt x="10411" y="67049"/>
                  </a:lnTo>
                  <a:lnTo>
                    <a:pt x="5170" y="67725"/>
                  </a:lnTo>
                  <a:lnTo>
                    <a:pt x="3434" y="68752"/>
                  </a:lnTo>
                  <a:lnTo>
                    <a:pt x="2276" y="70284"/>
                  </a:lnTo>
                  <a:lnTo>
                    <a:pt x="418" y="74780"/>
                  </a:lnTo>
                  <a:lnTo>
                    <a:pt x="164" y="73137"/>
                  </a:lnTo>
                  <a:lnTo>
                    <a:pt x="0" y="69229"/>
                  </a:lnTo>
                  <a:lnTo>
                    <a:pt x="31961" y="36274"/>
                  </a:lnTo>
                  <a:lnTo>
                    <a:pt x="69682" y="5852"/>
                  </a:lnTo>
                  <a:lnTo>
                    <a:pt x="77796" y="2427"/>
                  </a:lnTo>
                  <a:lnTo>
                    <a:pt x="92758" y="228"/>
                  </a:lnTo>
                  <a:lnTo>
                    <a:pt x="94846" y="894"/>
                  </a:lnTo>
                  <a:lnTo>
                    <a:pt x="96238" y="2185"/>
                  </a:lnTo>
                  <a:lnTo>
                    <a:pt x="100453" y="8047"/>
                  </a:lnTo>
                  <a:lnTo>
                    <a:pt x="109463" y="17613"/>
                  </a:lnTo>
                  <a:lnTo>
                    <a:pt x="112128" y="24870"/>
                  </a:lnTo>
                  <a:lnTo>
                    <a:pt x="112839" y="29175"/>
                  </a:lnTo>
                  <a:lnTo>
                    <a:pt x="111619" y="33739"/>
                  </a:lnTo>
                  <a:lnTo>
                    <a:pt x="104353" y="48253"/>
                  </a:lnTo>
                  <a:lnTo>
                    <a:pt x="105060" y="58243"/>
                  </a:lnTo>
                  <a:lnTo>
                    <a:pt x="113258" y="83690"/>
                  </a:lnTo>
                  <a:lnTo>
                    <a:pt x="121153" y="95159"/>
                  </a:lnTo>
                  <a:lnTo>
                    <a:pt x="154883" y="115473"/>
                  </a:lnTo>
                  <a:lnTo>
                    <a:pt x="191544" y="139246"/>
                  </a:lnTo>
                  <a:lnTo>
                    <a:pt x="197506" y="144008"/>
                  </a:lnTo>
                  <a:lnTo>
                    <a:pt x="191037" y="138292"/>
                  </a:lnTo>
                  <a:lnTo>
                    <a:pt x="157459" y="121542"/>
                  </a:lnTo>
                  <a:lnTo>
                    <a:pt x="120702" y="108051"/>
                  </a:lnTo>
                  <a:lnTo>
                    <a:pt x="85304" y="94971"/>
                  </a:lnTo>
                  <a:lnTo>
                    <a:pt x="47574" y="91633"/>
                  </a:lnTo>
                  <a:lnTo>
                    <a:pt x="20553" y="91146"/>
                  </a:lnTo>
                  <a:lnTo>
                    <a:pt x="18768" y="91986"/>
                  </a:lnTo>
                  <a:lnTo>
                    <a:pt x="17579" y="93393"/>
                  </a:lnTo>
                  <a:lnTo>
                    <a:pt x="15201" y="9874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75"/>
            <p:cNvSpPr/>
            <p:nvPr/>
          </p:nvSpPr>
          <p:spPr>
            <a:xfrm>
              <a:off x="7863839" y="5852160"/>
              <a:ext cx="60962" cy="106680"/>
            </a:xfrm>
            <a:custGeom>
              <a:avLst/>
              <a:gdLst/>
              <a:ahLst/>
              <a:cxnLst/>
              <a:rect l="0" t="0" r="0" b="0"/>
              <a:pathLst>
                <a:path w="60962" h="106680">
                  <a:moveTo>
                    <a:pt x="60961" y="0"/>
                  </a:moveTo>
                  <a:lnTo>
                    <a:pt x="60961" y="4045"/>
                  </a:lnTo>
                  <a:lnTo>
                    <a:pt x="58702" y="8288"/>
                  </a:lnTo>
                  <a:lnTo>
                    <a:pt x="35522" y="44383"/>
                  </a:lnTo>
                  <a:lnTo>
                    <a:pt x="12700" y="82370"/>
                  </a:lnTo>
                  <a:lnTo>
                    <a:pt x="9125" y="92798"/>
                  </a:lnTo>
                  <a:lnTo>
                    <a:pt x="8067" y="101249"/>
                  </a:lnTo>
                  <a:lnTo>
                    <a:pt x="7072" y="103059"/>
                  </a:lnTo>
                  <a:lnTo>
                    <a:pt x="5561" y="104266"/>
                  </a:lnTo>
                  <a:lnTo>
                    <a:pt x="0" y="1066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76"/>
            <p:cNvSpPr/>
            <p:nvPr/>
          </p:nvSpPr>
          <p:spPr>
            <a:xfrm>
              <a:off x="7764780" y="5844539"/>
              <a:ext cx="304801" cy="259081"/>
            </a:xfrm>
            <a:custGeom>
              <a:avLst/>
              <a:gdLst/>
              <a:ahLst/>
              <a:cxnLst/>
              <a:rect l="0" t="0" r="0" b="0"/>
              <a:pathLst>
                <a:path w="304801" h="259081">
                  <a:moveTo>
                    <a:pt x="304800" y="0"/>
                  </a:moveTo>
                  <a:lnTo>
                    <a:pt x="272800" y="36046"/>
                  </a:lnTo>
                  <a:lnTo>
                    <a:pt x="241978" y="70129"/>
                  </a:lnTo>
                  <a:lnTo>
                    <a:pt x="205494" y="100853"/>
                  </a:lnTo>
                  <a:lnTo>
                    <a:pt x="171166" y="125850"/>
                  </a:lnTo>
                  <a:lnTo>
                    <a:pt x="137009" y="152330"/>
                  </a:lnTo>
                  <a:lnTo>
                    <a:pt x="100786" y="177003"/>
                  </a:lnTo>
                  <a:lnTo>
                    <a:pt x="68921" y="202039"/>
                  </a:lnTo>
                  <a:lnTo>
                    <a:pt x="32782" y="226190"/>
                  </a:lnTo>
                  <a:lnTo>
                    <a:pt x="22189" y="233456"/>
                  </a:lnTo>
                  <a:lnTo>
                    <a:pt x="8491" y="247403"/>
                  </a:lnTo>
                  <a:lnTo>
                    <a:pt x="5660" y="248755"/>
                  </a:lnTo>
                  <a:lnTo>
                    <a:pt x="3773" y="250504"/>
                  </a:lnTo>
                  <a:lnTo>
                    <a:pt x="0" y="2590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77"/>
            <p:cNvSpPr/>
            <p:nvPr/>
          </p:nvSpPr>
          <p:spPr>
            <a:xfrm>
              <a:off x="7913099" y="6057908"/>
              <a:ext cx="156482" cy="167632"/>
            </a:xfrm>
            <a:custGeom>
              <a:avLst/>
              <a:gdLst/>
              <a:ahLst/>
              <a:cxnLst/>
              <a:rect l="0" t="0" r="0" b="0"/>
              <a:pathLst>
                <a:path w="156482" h="167632">
                  <a:moveTo>
                    <a:pt x="19320" y="7611"/>
                  </a:moveTo>
                  <a:lnTo>
                    <a:pt x="25882" y="7611"/>
                  </a:lnTo>
                  <a:lnTo>
                    <a:pt x="26234" y="6765"/>
                  </a:lnTo>
                  <a:lnTo>
                    <a:pt x="26627" y="3566"/>
                  </a:lnTo>
                  <a:lnTo>
                    <a:pt x="28424" y="2374"/>
                  </a:lnTo>
                  <a:lnTo>
                    <a:pt x="44080" y="305"/>
                  </a:lnTo>
                  <a:lnTo>
                    <a:pt x="78915" y="0"/>
                  </a:lnTo>
                  <a:lnTo>
                    <a:pt x="97446" y="840"/>
                  </a:lnTo>
                  <a:lnTo>
                    <a:pt x="107285" y="6076"/>
                  </a:lnTo>
                  <a:lnTo>
                    <a:pt x="116752" y="13859"/>
                  </a:lnTo>
                  <a:lnTo>
                    <a:pt x="121943" y="22915"/>
                  </a:lnTo>
                  <a:lnTo>
                    <a:pt x="122449" y="26281"/>
                  </a:lnTo>
                  <a:lnTo>
                    <a:pt x="115038" y="48504"/>
                  </a:lnTo>
                  <a:lnTo>
                    <a:pt x="108147" y="57678"/>
                  </a:lnTo>
                  <a:lnTo>
                    <a:pt x="75047" y="91661"/>
                  </a:lnTo>
                  <a:lnTo>
                    <a:pt x="40662" y="109009"/>
                  </a:lnTo>
                  <a:lnTo>
                    <a:pt x="20458" y="113595"/>
                  </a:lnTo>
                  <a:lnTo>
                    <a:pt x="9386" y="114154"/>
                  </a:lnTo>
                  <a:lnTo>
                    <a:pt x="7617" y="113353"/>
                  </a:lnTo>
                  <a:lnTo>
                    <a:pt x="6439" y="111972"/>
                  </a:lnTo>
                  <a:lnTo>
                    <a:pt x="4282" y="108181"/>
                  </a:lnTo>
                  <a:lnTo>
                    <a:pt x="501" y="103674"/>
                  </a:lnTo>
                  <a:lnTo>
                    <a:pt x="0" y="101286"/>
                  </a:lnTo>
                  <a:lnTo>
                    <a:pt x="514" y="98848"/>
                  </a:lnTo>
                  <a:lnTo>
                    <a:pt x="2496" y="93035"/>
                  </a:lnTo>
                  <a:lnTo>
                    <a:pt x="4458" y="81088"/>
                  </a:lnTo>
                  <a:lnTo>
                    <a:pt x="10025" y="71810"/>
                  </a:lnTo>
                  <a:lnTo>
                    <a:pt x="14624" y="66342"/>
                  </a:lnTo>
                  <a:lnTo>
                    <a:pt x="21749" y="63347"/>
                  </a:lnTo>
                  <a:lnTo>
                    <a:pt x="48463" y="61092"/>
                  </a:lnTo>
                  <a:lnTo>
                    <a:pt x="55696" y="63271"/>
                  </a:lnTo>
                  <a:lnTo>
                    <a:pt x="67240" y="71570"/>
                  </a:lnTo>
                  <a:lnTo>
                    <a:pt x="90432" y="107850"/>
                  </a:lnTo>
                  <a:lnTo>
                    <a:pt x="101445" y="124339"/>
                  </a:lnTo>
                  <a:lnTo>
                    <a:pt x="116791" y="138885"/>
                  </a:lnTo>
                  <a:lnTo>
                    <a:pt x="123601" y="147235"/>
                  </a:lnTo>
                  <a:lnTo>
                    <a:pt x="136108" y="155849"/>
                  </a:lnTo>
                  <a:lnTo>
                    <a:pt x="148349" y="161448"/>
                  </a:lnTo>
                  <a:lnTo>
                    <a:pt x="156481" y="16763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78"/>
            <p:cNvSpPr/>
            <p:nvPr/>
          </p:nvSpPr>
          <p:spPr>
            <a:xfrm>
              <a:off x="8138160" y="6089474"/>
              <a:ext cx="167641" cy="265367"/>
            </a:xfrm>
            <a:custGeom>
              <a:avLst/>
              <a:gdLst/>
              <a:ahLst/>
              <a:cxnLst/>
              <a:rect l="0" t="0" r="0" b="0"/>
              <a:pathLst>
                <a:path w="167641" h="265367">
                  <a:moveTo>
                    <a:pt x="167640" y="21765"/>
                  </a:moveTo>
                  <a:lnTo>
                    <a:pt x="154642" y="9615"/>
                  </a:lnTo>
                  <a:lnTo>
                    <a:pt x="147231" y="7441"/>
                  </a:lnTo>
                  <a:lnTo>
                    <a:pt x="142201" y="6932"/>
                  </a:lnTo>
                  <a:lnTo>
                    <a:pt x="137142" y="4448"/>
                  </a:lnTo>
                  <a:lnTo>
                    <a:pt x="132072" y="1369"/>
                  </a:lnTo>
                  <a:lnTo>
                    <a:pt x="126996" y="0"/>
                  </a:lnTo>
                  <a:lnTo>
                    <a:pt x="115333" y="3275"/>
                  </a:lnTo>
                  <a:lnTo>
                    <a:pt x="86227" y="16847"/>
                  </a:lnTo>
                  <a:lnTo>
                    <a:pt x="78399" y="24095"/>
                  </a:lnTo>
                  <a:lnTo>
                    <a:pt x="66474" y="42545"/>
                  </a:lnTo>
                  <a:lnTo>
                    <a:pt x="62593" y="53417"/>
                  </a:lnTo>
                  <a:lnTo>
                    <a:pt x="61444" y="66045"/>
                  </a:lnTo>
                  <a:lnTo>
                    <a:pt x="65148" y="80511"/>
                  </a:lnTo>
                  <a:lnTo>
                    <a:pt x="73986" y="94486"/>
                  </a:lnTo>
                  <a:lnTo>
                    <a:pt x="82223" y="102767"/>
                  </a:lnTo>
                  <a:lnTo>
                    <a:pt x="90447" y="108002"/>
                  </a:lnTo>
                  <a:lnTo>
                    <a:pt x="104598" y="111664"/>
                  </a:lnTo>
                  <a:lnTo>
                    <a:pt x="112246" y="110262"/>
                  </a:lnTo>
                  <a:lnTo>
                    <a:pt x="131119" y="100118"/>
                  </a:lnTo>
                  <a:lnTo>
                    <a:pt x="143560" y="85232"/>
                  </a:lnTo>
                  <a:lnTo>
                    <a:pt x="154390" y="77635"/>
                  </a:lnTo>
                  <a:lnTo>
                    <a:pt x="159198" y="70869"/>
                  </a:lnTo>
                  <a:lnTo>
                    <a:pt x="167261" y="67618"/>
                  </a:lnTo>
                  <a:lnTo>
                    <a:pt x="167629" y="85401"/>
                  </a:lnTo>
                  <a:lnTo>
                    <a:pt x="160725" y="121287"/>
                  </a:lnTo>
                  <a:lnTo>
                    <a:pt x="156067" y="152537"/>
                  </a:lnTo>
                  <a:lnTo>
                    <a:pt x="152882" y="187310"/>
                  </a:lnTo>
                  <a:lnTo>
                    <a:pt x="150285" y="206282"/>
                  </a:lnTo>
                  <a:lnTo>
                    <a:pt x="138541" y="243430"/>
                  </a:lnTo>
                  <a:lnTo>
                    <a:pt x="129478" y="256401"/>
                  </a:lnTo>
                  <a:lnTo>
                    <a:pt x="123021" y="261515"/>
                  </a:lnTo>
                  <a:lnTo>
                    <a:pt x="116482" y="263787"/>
                  </a:lnTo>
                  <a:lnTo>
                    <a:pt x="93598" y="265366"/>
                  </a:lnTo>
                  <a:lnTo>
                    <a:pt x="78626" y="261490"/>
                  </a:lnTo>
                  <a:lnTo>
                    <a:pt x="58397" y="246511"/>
                  </a:lnTo>
                  <a:lnTo>
                    <a:pt x="21824" y="211179"/>
                  </a:lnTo>
                  <a:lnTo>
                    <a:pt x="0" y="18178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79"/>
            <p:cNvSpPr/>
            <p:nvPr/>
          </p:nvSpPr>
          <p:spPr>
            <a:xfrm>
              <a:off x="8382000" y="6196344"/>
              <a:ext cx="228552" cy="212076"/>
            </a:xfrm>
            <a:custGeom>
              <a:avLst/>
              <a:gdLst/>
              <a:ahLst/>
              <a:cxnLst/>
              <a:rect l="0" t="0" r="0" b="0"/>
              <a:pathLst>
                <a:path w="228552" h="212076">
                  <a:moveTo>
                    <a:pt x="0" y="21575"/>
                  </a:moveTo>
                  <a:lnTo>
                    <a:pt x="0" y="32927"/>
                  </a:lnTo>
                  <a:lnTo>
                    <a:pt x="2258" y="37346"/>
                  </a:lnTo>
                  <a:lnTo>
                    <a:pt x="17912" y="54627"/>
                  </a:lnTo>
                  <a:lnTo>
                    <a:pt x="22918" y="57431"/>
                  </a:lnTo>
                  <a:lnTo>
                    <a:pt x="58901" y="66766"/>
                  </a:lnTo>
                  <a:lnTo>
                    <a:pt x="62127" y="66943"/>
                  </a:lnTo>
                  <a:lnTo>
                    <a:pt x="67971" y="64881"/>
                  </a:lnTo>
                  <a:lnTo>
                    <a:pt x="70713" y="63146"/>
                  </a:lnTo>
                  <a:lnTo>
                    <a:pt x="72542" y="61142"/>
                  </a:lnTo>
                  <a:lnTo>
                    <a:pt x="74574" y="56659"/>
                  </a:lnTo>
                  <a:lnTo>
                    <a:pt x="76725" y="46881"/>
                  </a:lnTo>
                  <a:lnTo>
                    <a:pt x="81341" y="39328"/>
                  </a:lnTo>
                  <a:lnTo>
                    <a:pt x="83330" y="29190"/>
                  </a:lnTo>
                  <a:lnTo>
                    <a:pt x="83791" y="8899"/>
                  </a:lnTo>
                  <a:lnTo>
                    <a:pt x="81550" y="5217"/>
                  </a:lnTo>
                  <a:lnTo>
                    <a:pt x="77257" y="0"/>
                  </a:lnTo>
                  <a:lnTo>
                    <a:pt x="59125" y="5389"/>
                  </a:lnTo>
                  <a:lnTo>
                    <a:pt x="28530" y="27038"/>
                  </a:lnTo>
                  <a:lnTo>
                    <a:pt x="5202" y="60824"/>
                  </a:lnTo>
                  <a:lnTo>
                    <a:pt x="2312" y="68935"/>
                  </a:lnTo>
                  <a:lnTo>
                    <a:pt x="456" y="83894"/>
                  </a:lnTo>
                  <a:lnTo>
                    <a:pt x="4719" y="91888"/>
                  </a:lnTo>
                  <a:lnTo>
                    <a:pt x="11410" y="99392"/>
                  </a:lnTo>
                  <a:lnTo>
                    <a:pt x="28673" y="110105"/>
                  </a:lnTo>
                  <a:lnTo>
                    <a:pt x="55119" y="112846"/>
                  </a:lnTo>
                  <a:lnTo>
                    <a:pt x="64291" y="112093"/>
                  </a:lnTo>
                  <a:lnTo>
                    <a:pt x="99106" y="97573"/>
                  </a:lnTo>
                  <a:lnTo>
                    <a:pt x="134622" y="79983"/>
                  </a:lnTo>
                  <a:lnTo>
                    <a:pt x="154093" y="75917"/>
                  </a:lnTo>
                  <a:lnTo>
                    <a:pt x="161055" y="75360"/>
                  </a:lnTo>
                  <a:lnTo>
                    <a:pt x="163249" y="74366"/>
                  </a:lnTo>
                  <a:lnTo>
                    <a:pt x="164713" y="72855"/>
                  </a:lnTo>
                  <a:lnTo>
                    <a:pt x="165689" y="71002"/>
                  </a:lnTo>
                  <a:lnTo>
                    <a:pt x="166339" y="70613"/>
                  </a:lnTo>
                  <a:lnTo>
                    <a:pt x="166772" y="71201"/>
                  </a:lnTo>
                  <a:lnTo>
                    <a:pt x="167588" y="78743"/>
                  </a:lnTo>
                  <a:lnTo>
                    <a:pt x="165359" y="83108"/>
                  </a:lnTo>
                  <a:lnTo>
                    <a:pt x="130849" y="119297"/>
                  </a:lnTo>
                  <a:lnTo>
                    <a:pt x="114806" y="139138"/>
                  </a:lnTo>
                  <a:lnTo>
                    <a:pt x="99237" y="150239"/>
                  </a:lnTo>
                  <a:lnTo>
                    <a:pt x="92633" y="151000"/>
                  </a:lnTo>
                  <a:lnTo>
                    <a:pt x="92236" y="150192"/>
                  </a:lnTo>
                  <a:lnTo>
                    <a:pt x="91793" y="147037"/>
                  </a:lnTo>
                  <a:lnTo>
                    <a:pt x="92523" y="145856"/>
                  </a:lnTo>
                  <a:lnTo>
                    <a:pt x="93855" y="145070"/>
                  </a:lnTo>
                  <a:lnTo>
                    <a:pt x="95590" y="144544"/>
                  </a:lnTo>
                  <a:lnTo>
                    <a:pt x="102076" y="139761"/>
                  </a:lnTo>
                  <a:lnTo>
                    <a:pt x="128517" y="106713"/>
                  </a:lnTo>
                  <a:lnTo>
                    <a:pt x="164173" y="83909"/>
                  </a:lnTo>
                  <a:lnTo>
                    <a:pt x="174848" y="78913"/>
                  </a:lnTo>
                  <a:lnTo>
                    <a:pt x="184390" y="75846"/>
                  </a:lnTo>
                  <a:lnTo>
                    <a:pt x="191453" y="71660"/>
                  </a:lnTo>
                  <a:lnTo>
                    <a:pt x="195368" y="71051"/>
                  </a:lnTo>
                  <a:lnTo>
                    <a:pt x="214701" y="74239"/>
                  </a:lnTo>
                  <a:lnTo>
                    <a:pt x="216794" y="75311"/>
                  </a:lnTo>
                  <a:lnTo>
                    <a:pt x="218189" y="76873"/>
                  </a:lnTo>
                  <a:lnTo>
                    <a:pt x="222411" y="83115"/>
                  </a:lnTo>
                  <a:lnTo>
                    <a:pt x="224473" y="85462"/>
                  </a:lnTo>
                  <a:lnTo>
                    <a:pt x="226766" y="92585"/>
                  </a:lnTo>
                  <a:lnTo>
                    <a:pt x="228551" y="128790"/>
                  </a:lnTo>
                  <a:lnTo>
                    <a:pt x="227731" y="138653"/>
                  </a:lnTo>
                  <a:lnTo>
                    <a:pt x="215417" y="173989"/>
                  </a:lnTo>
                  <a:lnTo>
                    <a:pt x="213428" y="183295"/>
                  </a:lnTo>
                  <a:lnTo>
                    <a:pt x="207547" y="193294"/>
                  </a:lnTo>
                  <a:lnTo>
                    <a:pt x="201289" y="201619"/>
                  </a:lnTo>
                  <a:lnTo>
                    <a:pt x="198119" y="21207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80"/>
            <p:cNvSpPr/>
            <p:nvPr/>
          </p:nvSpPr>
          <p:spPr>
            <a:xfrm>
              <a:off x="8641223" y="6355080"/>
              <a:ext cx="129257" cy="106259"/>
            </a:xfrm>
            <a:custGeom>
              <a:avLst/>
              <a:gdLst/>
              <a:ahLst/>
              <a:cxnLst/>
              <a:rect l="0" t="0" r="0" b="0"/>
              <a:pathLst>
                <a:path w="129257" h="106259">
                  <a:moveTo>
                    <a:pt x="37957" y="0"/>
                  </a:moveTo>
                  <a:lnTo>
                    <a:pt x="33911" y="0"/>
                  </a:lnTo>
                  <a:lnTo>
                    <a:pt x="32720" y="846"/>
                  </a:lnTo>
                  <a:lnTo>
                    <a:pt x="31925" y="2257"/>
                  </a:lnTo>
                  <a:lnTo>
                    <a:pt x="30650" y="10605"/>
                  </a:lnTo>
                  <a:lnTo>
                    <a:pt x="30364" y="25439"/>
                  </a:lnTo>
                  <a:lnTo>
                    <a:pt x="32607" y="30496"/>
                  </a:lnTo>
                  <a:lnTo>
                    <a:pt x="34390" y="33031"/>
                  </a:lnTo>
                  <a:lnTo>
                    <a:pt x="63082" y="55880"/>
                  </a:lnTo>
                  <a:lnTo>
                    <a:pt x="70572" y="58702"/>
                  </a:lnTo>
                  <a:lnTo>
                    <a:pt x="93515" y="60827"/>
                  </a:lnTo>
                  <a:lnTo>
                    <a:pt x="105407" y="56875"/>
                  </a:lnTo>
                  <a:lnTo>
                    <a:pt x="115609" y="50342"/>
                  </a:lnTo>
                  <a:lnTo>
                    <a:pt x="123993" y="38999"/>
                  </a:lnTo>
                  <a:lnTo>
                    <a:pt x="127796" y="28959"/>
                  </a:lnTo>
                  <a:lnTo>
                    <a:pt x="129256" y="12789"/>
                  </a:lnTo>
                  <a:lnTo>
                    <a:pt x="127076" y="7659"/>
                  </a:lnTo>
                  <a:lnTo>
                    <a:pt x="125310" y="5106"/>
                  </a:lnTo>
                  <a:lnTo>
                    <a:pt x="121090" y="2269"/>
                  </a:lnTo>
                  <a:lnTo>
                    <a:pt x="115544" y="1008"/>
                  </a:lnTo>
                  <a:lnTo>
                    <a:pt x="93350" y="132"/>
                  </a:lnTo>
                  <a:lnTo>
                    <a:pt x="62341" y="8306"/>
                  </a:lnTo>
                  <a:lnTo>
                    <a:pt x="35617" y="21257"/>
                  </a:lnTo>
                  <a:lnTo>
                    <a:pt x="14088" y="39592"/>
                  </a:lnTo>
                  <a:lnTo>
                    <a:pt x="5390" y="51994"/>
                  </a:lnTo>
                  <a:lnTo>
                    <a:pt x="1497" y="62348"/>
                  </a:lnTo>
                  <a:lnTo>
                    <a:pt x="0" y="85199"/>
                  </a:lnTo>
                  <a:lnTo>
                    <a:pt x="799" y="87279"/>
                  </a:lnTo>
                  <a:lnTo>
                    <a:pt x="2178" y="88666"/>
                  </a:lnTo>
                  <a:lnTo>
                    <a:pt x="8164" y="92876"/>
                  </a:lnTo>
                  <a:lnTo>
                    <a:pt x="21817" y="101883"/>
                  </a:lnTo>
                  <a:lnTo>
                    <a:pt x="35903" y="105259"/>
                  </a:lnTo>
                  <a:lnTo>
                    <a:pt x="50801" y="106258"/>
                  </a:lnTo>
                  <a:lnTo>
                    <a:pt x="88289" y="99362"/>
                  </a:lnTo>
                  <a:lnTo>
                    <a:pt x="91296" y="990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81"/>
            <p:cNvSpPr/>
            <p:nvPr/>
          </p:nvSpPr>
          <p:spPr>
            <a:xfrm>
              <a:off x="8801100" y="6400800"/>
              <a:ext cx="152401" cy="144781"/>
            </a:xfrm>
            <a:custGeom>
              <a:avLst/>
              <a:gdLst/>
              <a:ahLst/>
              <a:cxnLst/>
              <a:rect l="0" t="0" r="0" b="0"/>
              <a:pathLst>
                <a:path w="152401" h="144781">
                  <a:moveTo>
                    <a:pt x="152400" y="0"/>
                  </a:moveTo>
                  <a:lnTo>
                    <a:pt x="152400" y="4045"/>
                  </a:lnTo>
                  <a:lnTo>
                    <a:pt x="150141" y="8289"/>
                  </a:lnTo>
                  <a:lnTo>
                    <a:pt x="133318" y="25644"/>
                  </a:lnTo>
                  <a:lnTo>
                    <a:pt x="98983" y="53874"/>
                  </a:lnTo>
                  <a:lnTo>
                    <a:pt x="62541" y="83866"/>
                  </a:lnTo>
                  <a:lnTo>
                    <a:pt x="25493" y="119382"/>
                  </a:lnTo>
                  <a:lnTo>
                    <a:pt x="0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82"/>
            <p:cNvSpPr/>
            <p:nvPr/>
          </p:nvSpPr>
          <p:spPr>
            <a:xfrm>
              <a:off x="8816433" y="6408419"/>
              <a:ext cx="76107" cy="91442"/>
            </a:xfrm>
            <a:custGeom>
              <a:avLst/>
              <a:gdLst/>
              <a:ahLst/>
              <a:cxnLst/>
              <a:rect l="0" t="0" r="0" b="0"/>
              <a:pathLst>
                <a:path w="76107" h="91442">
                  <a:moveTo>
                    <a:pt x="7527" y="0"/>
                  </a:moveTo>
                  <a:lnTo>
                    <a:pt x="966" y="0"/>
                  </a:lnTo>
                  <a:lnTo>
                    <a:pt x="613" y="847"/>
                  </a:lnTo>
                  <a:lnTo>
                    <a:pt x="0" y="10607"/>
                  </a:lnTo>
                  <a:lnTo>
                    <a:pt x="8025" y="21958"/>
                  </a:lnTo>
                  <a:lnTo>
                    <a:pt x="40724" y="55976"/>
                  </a:lnTo>
                  <a:lnTo>
                    <a:pt x="76106" y="914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83"/>
            <p:cNvSpPr/>
            <p:nvPr/>
          </p:nvSpPr>
          <p:spPr>
            <a:xfrm>
              <a:off x="8900160" y="6522719"/>
              <a:ext cx="83821" cy="83821"/>
            </a:xfrm>
            <a:custGeom>
              <a:avLst/>
              <a:gdLst/>
              <a:ahLst/>
              <a:cxnLst/>
              <a:rect l="0" t="0" r="0" b="0"/>
              <a:pathLst>
                <a:path w="83821" h="83821">
                  <a:moveTo>
                    <a:pt x="83820" y="0"/>
                  </a:moveTo>
                  <a:lnTo>
                    <a:pt x="83820" y="4046"/>
                  </a:lnTo>
                  <a:lnTo>
                    <a:pt x="79304" y="8290"/>
                  </a:lnTo>
                  <a:lnTo>
                    <a:pt x="45132" y="36529"/>
                  </a:lnTo>
                  <a:lnTo>
                    <a:pt x="29329" y="47951"/>
                  </a:lnTo>
                  <a:lnTo>
                    <a:pt x="10241" y="72090"/>
                  </a:lnTo>
                  <a:lnTo>
                    <a:pt x="3410" y="75829"/>
                  </a:lnTo>
                  <a:lnTo>
                    <a:pt x="0" y="838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84"/>
            <p:cNvSpPr/>
            <p:nvPr/>
          </p:nvSpPr>
          <p:spPr>
            <a:xfrm>
              <a:off x="9014460" y="646938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85"/>
            <p:cNvSpPr/>
            <p:nvPr/>
          </p:nvSpPr>
          <p:spPr>
            <a:xfrm>
              <a:off x="8958229" y="6546022"/>
              <a:ext cx="140052" cy="159579"/>
            </a:xfrm>
            <a:custGeom>
              <a:avLst/>
              <a:gdLst/>
              <a:ahLst/>
              <a:cxnLst/>
              <a:rect l="0" t="0" r="0" b="0"/>
              <a:pathLst>
                <a:path w="140052" h="159579">
                  <a:moveTo>
                    <a:pt x="140051" y="30038"/>
                  </a:moveTo>
                  <a:lnTo>
                    <a:pt x="136005" y="30038"/>
                  </a:lnTo>
                  <a:lnTo>
                    <a:pt x="131761" y="27779"/>
                  </a:lnTo>
                  <a:lnTo>
                    <a:pt x="96413" y="4599"/>
                  </a:lnTo>
                  <a:lnTo>
                    <a:pt x="70376" y="553"/>
                  </a:lnTo>
                  <a:lnTo>
                    <a:pt x="55744" y="0"/>
                  </a:lnTo>
                  <a:lnTo>
                    <a:pt x="43032" y="4270"/>
                  </a:lnTo>
                  <a:lnTo>
                    <a:pt x="21074" y="16763"/>
                  </a:lnTo>
                  <a:lnTo>
                    <a:pt x="12948" y="26677"/>
                  </a:lnTo>
                  <a:lnTo>
                    <a:pt x="831" y="49694"/>
                  </a:lnTo>
                  <a:lnTo>
                    <a:pt x="0" y="62480"/>
                  </a:lnTo>
                  <a:lnTo>
                    <a:pt x="6364" y="91385"/>
                  </a:lnTo>
                  <a:lnTo>
                    <a:pt x="27314" y="126145"/>
                  </a:lnTo>
                  <a:lnTo>
                    <a:pt x="50005" y="152956"/>
                  </a:lnTo>
                  <a:lnTo>
                    <a:pt x="57980" y="156635"/>
                  </a:lnTo>
                  <a:lnTo>
                    <a:pt x="71471" y="15957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209800"/>
            <a:ext cx="749808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Interphase – Growth and genetic replication </a:t>
            </a:r>
          </a:p>
          <a:p>
            <a:r>
              <a:rPr lang="en-US" dirty="0" smtClean="0"/>
              <a:t>Prophase I – each chromosome duplicates and remains closely associated</a:t>
            </a:r>
          </a:p>
          <a:p>
            <a:pPr lvl="1"/>
            <a:r>
              <a:rPr lang="en-US" dirty="0" smtClean="0"/>
              <a:t>Called sister chromatids</a:t>
            </a:r>
          </a:p>
          <a:p>
            <a:r>
              <a:rPr lang="en-US" dirty="0" smtClean="0"/>
              <a:t>Metaphase I – homologous chromosomes align at the equator</a:t>
            </a:r>
          </a:p>
          <a:p>
            <a:pPr lvl="1"/>
            <a:r>
              <a:rPr lang="en-US" dirty="0" smtClean="0"/>
              <a:t>Crossing over can occur at this stage</a:t>
            </a:r>
          </a:p>
          <a:p>
            <a:r>
              <a:rPr lang="en-US" dirty="0" smtClean="0"/>
              <a:t>Anaphase I – homologous pairs separate with the sister chromatids remaining together</a:t>
            </a:r>
          </a:p>
          <a:p>
            <a:r>
              <a:rPr lang="en-US" dirty="0" smtClean="0"/>
              <a:t>Telophase I – two daughter cells are formed with one chromosome from the homologous pair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383" y="0"/>
            <a:ext cx="4268752" cy="2209800"/>
          </a:xfrm>
          <a:prstGeom prst="rect">
            <a:avLst/>
          </a:prstGeom>
        </p:spPr>
      </p:pic>
      <p:grpSp>
        <p:nvGrpSpPr>
          <p:cNvPr id="29" name="SMARTInkShape-Group48"/>
          <p:cNvGrpSpPr/>
          <p:nvPr/>
        </p:nvGrpSpPr>
        <p:grpSpPr>
          <a:xfrm>
            <a:off x="228725" y="1094284"/>
            <a:ext cx="2560051" cy="2761237"/>
            <a:chOff x="228725" y="1094284"/>
            <a:chExt cx="2560051" cy="2761237"/>
          </a:xfrm>
        </p:grpSpPr>
        <p:sp>
          <p:nvSpPr>
            <p:cNvPr id="5" name="SMARTInkShape-186"/>
            <p:cNvSpPr/>
            <p:nvPr/>
          </p:nvSpPr>
          <p:spPr>
            <a:xfrm>
              <a:off x="373380" y="2476500"/>
              <a:ext cx="236221" cy="129427"/>
            </a:xfrm>
            <a:custGeom>
              <a:avLst/>
              <a:gdLst/>
              <a:ahLst/>
              <a:cxnLst/>
              <a:rect l="0" t="0" r="0" b="0"/>
              <a:pathLst>
                <a:path w="236221" h="129427">
                  <a:moveTo>
                    <a:pt x="0" y="0"/>
                  </a:moveTo>
                  <a:lnTo>
                    <a:pt x="4045" y="4045"/>
                  </a:lnTo>
                  <a:lnTo>
                    <a:pt x="8288" y="6031"/>
                  </a:lnTo>
                  <a:lnTo>
                    <a:pt x="10606" y="6560"/>
                  </a:lnTo>
                  <a:lnTo>
                    <a:pt x="12150" y="8607"/>
                  </a:lnTo>
                  <a:lnTo>
                    <a:pt x="25725" y="43416"/>
                  </a:lnTo>
                  <a:lnTo>
                    <a:pt x="33116" y="58490"/>
                  </a:lnTo>
                  <a:lnTo>
                    <a:pt x="55537" y="83829"/>
                  </a:lnTo>
                  <a:lnTo>
                    <a:pt x="61611" y="96805"/>
                  </a:lnTo>
                  <a:lnTo>
                    <a:pt x="63934" y="100096"/>
                  </a:lnTo>
                  <a:lnTo>
                    <a:pt x="66515" y="108269"/>
                  </a:lnTo>
                  <a:lnTo>
                    <a:pt x="67203" y="112819"/>
                  </a:lnTo>
                  <a:lnTo>
                    <a:pt x="68508" y="115853"/>
                  </a:lnTo>
                  <a:lnTo>
                    <a:pt x="70225" y="117875"/>
                  </a:lnTo>
                  <a:lnTo>
                    <a:pt x="72217" y="119223"/>
                  </a:lnTo>
                  <a:lnTo>
                    <a:pt x="73544" y="120968"/>
                  </a:lnTo>
                  <a:lnTo>
                    <a:pt x="75019" y="125166"/>
                  </a:lnTo>
                  <a:lnTo>
                    <a:pt x="76259" y="126624"/>
                  </a:lnTo>
                  <a:lnTo>
                    <a:pt x="83475" y="129426"/>
                  </a:lnTo>
                  <a:lnTo>
                    <a:pt x="83717" y="125461"/>
                  </a:lnTo>
                  <a:lnTo>
                    <a:pt x="86032" y="121236"/>
                  </a:lnTo>
                  <a:lnTo>
                    <a:pt x="89036" y="116535"/>
                  </a:lnTo>
                  <a:lnTo>
                    <a:pt x="91574" y="109129"/>
                  </a:lnTo>
                  <a:lnTo>
                    <a:pt x="115885" y="82335"/>
                  </a:lnTo>
                  <a:lnTo>
                    <a:pt x="152560" y="54970"/>
                  </a:lnTo>
                  <a:lnTo>
                    <a:pt x="183904" y="40008"/>
                  </a:lnTo>
                  <a:lnTo>
                    <a:pt x="221959" y="21754"/>
                  </a:lnTo>
                  <a:lnTo>
                    <a:pt x="236220" y="152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87"/>
            <p:cNvSpPr/>
            <p:nvPr/>
          </p:nvSpPr>
          <p:spPr>
            <a:xfrm>
              <a:off x="411480" y="2476500"/>
              <a:ext cx="213360" cy="38101"/>
            </a:xfrm>
            <a:custGeom>
              <a:avLst/>
              <a:gdLst/>
              <a:ahLst/>
              <a:cxnLst/>
              <a:rect l="0" t="0" r="0" b="0"/>
              <a:pathLst>
                <a:path w="213360" h="38101">
                  <a:moveTo>
                    <a:pt x="0" y="0"/>
                  </a:moveTo>
                  <a:lnTo>
                    <a:pt x="10606" y="0"/>
                  </a:lnTo>
                  <a:lnTo>
                    <a:pt x="15438" y="2257"/>
                  </a:lnTo>
                  <a:lnTo>
                    <a:pt x="17912" y="4045"/>
                  </a:lnTo>
                  <a:lnTo>
                    <a:pt x="29484" y="6560"/>
                  </a:lnTo>
                  <a:lnTo>
                    <a:pt x="53543" y="9738"/>
                  </a:lnTo>
                  <a:lnTo>
                    <a:pt x="64437" y="12794"/>
                  </a:lnTo>
                  <a:lnTo>
                    <a:pt x="101748" y="15871"/>
                  </a:lnTo>
                  <a:lnTo>
                    <a:pt x="138932" y="22981"/>
                  </a:lnTo>
                  <a:lnTo>
                    <a:pt x="175215" y="32224"/>
                  </a:lnTo>
                  <a:lnTo>
                    <a:pt x="190486" y="36359"/>
                  </a:lnTo>
                  <a:lnTo>
                    <a:pt x="213359" y="381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88"/>
            <p:cNvSpPr/>
            <p:nvPr/>
          </p:nvSpPr>
          <p:spPr>
            <a:xfrm>
              <a:off x="975360" y="2385059"/>
              <a:ext cx="160020" cy="129409"/>
            </a:xfrm>
            <a:custGeom>
              <a:avLst/>
              <a:gdLst/>
              <a:ahLst/>
              <a:cxnLst/>
              <a:rect l="0" t="0" r="0" b="0"/>
              <a:pathLst>
                <a:path w="160020" h="129409">
                  <a:moveTo>
                    <a:pt x="0" y="68581"/>
                  </a:moveTo>
                  <a:lnTo>
                    <a:pt x="4045" y="68581"/>
                  </a:lnTo>
                  <a:lnTo>
                    <a:pt x="8288" y="70838"/>
                  </a:lnTo>
                  <a:lnTo>
                    <a:pt x="44136" y="99078"/>
                  </a:lnTo>
                  <a:lnTo>
                    <a:pt x="80555" y="126154"/>
                  </a:lnTo>
                  <a:lnTo>
                    <a:pt x="88685" y="128537"/>
                  </a:lnTo>
                  <a:lnTo>
                    <a:pt x="97526" y="129408"/>
                  </a:lnTo>
                  <a:lnTo>
                    <a:pt x="102650" y="125456"/>
                  </a:lnTo>
                  <a:lnTo>
                    <a:pt x="104889" y="121234"/>
                  </a:lnTo>
                  <a:lnTo>
                    <a:pt x="105486" y="118923"/>
                  </a:lnTo>
                  <a:lnTo>
                    <a:pt x="111681" y="108283"/>
                  </a:lnTo>
                  <a:lnTo>
                    <a:pt x="114370" y="96337"/>
                  </a:lnTo>
                  <a:lnTo>
                    <a:pt x="119306" y="86212"/>
                  </a:lnTo>
                  <a:lnTo>
                    <a:pt x="122698" y="48347"/>
                  </a:lnTo>
                  <a:lnTo>
                    <a:pt x="131323" y="23386"/>
                  </a:lnTo>
                  <a:lnTo>
                    <a:pt x="150925" y="1515"/>
                  </a:lnTo>
                  <a:lnTo>
                    <a:pt x="154002" y="674"/>
                  </a:lnTo>
                  <a:lnTo>
                    <a:pt x="16001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89"/>
            <p:cNvSpPr/>
            <p:nvPr/>
          </p:nvSpPr>
          <p:spPr>
            <a:xfrm>
              <a:off x="952500" y="2407920"/>
              <a:ext cx="152401" cy="30481"/>
            </a:xfrm>
            <a:custGeom>
              <a:avLst/>
              <a:gdLst/>
              <a:ahLst/>
              <a:cxnLst/>
              <a:rect l="0" t="0" r="0" b="0"/>
              <a:pathLst>
                <a:path w="152401" h="30481">
                  <a:moveTo>
                    <a:pt x="0" y="30480"/>
                  </a:moveTo>
                  <a:lnTo>
                    <a:pt x="4045" y="30480"/>
                  </a:lnTo>
                  <a:lnTo>
                    <a:pt x="8288" y="28222"/>
                  </a:lnTo>
                  <a:lnTo>
                    <a:pt x="12997" y="25243"/>
                  </a:lnTo>
                  <a:lnTo>
                    <a:pt x="21254" y="23566"/>
                  </a:lnTo>
                  <a:lnTo>
                    <a:pt x="53543" y="20643"/>
                  </a:lnTo>
                  <a:lnTo>
                    <a:pt x="86095" y="9683"/>
                  </a:lnTo>
                  <a:lnTo>
                    <a:pt x="105096" y="5973"/>
                  </a:lnTo>
                  <a:lnTo>
                    <a:pt x="121450" y="176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90"/>
            <p:cNvSpPr/>
            <p:nvPr/>
          </p:nvSpPr>
          <p:spPr>
            <a:xfrm>
              <a:off x="2615763" y="1094284"/>
              <a:ext cx="173013" cy="254457"/>
            </a:xfrm>
            <a:custGeom>
              <a:avLst/>
              <a:gdLst/>
              <a:ahLst/>
              <a:cxnLst/>
              <a:rect l="0" t="0" r="0" b="0"/>
              <a:pathLst>
                <a:path w="173013" h="254457">
                  <a:moveTo>
                    <a:pt x="165537" y="155395"/>
                  </a:moveTo>
                  <a:lnTo>
                    <a:pt x="158976" y="148835"/>
                  </a:lnTo>
                  <a:lnTo>
                    <a:pt x="131984" y="135687"/>
                  </a:lnTo>
                  <a:lnTo>
                    <a:pt x="96925" y="132720"/>
                  </a:lnTo>
                  <a:lnTo>
                    <a:pt x="76630" y="132572"/>
                  </a:lnTo>
                  <a:lnTo>
                    <a:pt x="66474" y="137067"/>
                  </a:lnTo>
                  <a:lnTo>
                    <a:pt x="32223" y="157382"/>
                  </a:lnTo>
                  <a:lnTo>
                    <a:pt x="7443" y="188308"/>
                  </a:lnTo>
                  <a:lnTo>
                    <a:pt x="725" y="207198"/>
                  </a:lnTo>
                  <a:lnTo>
                    <a:pt x="0" y="218212"/>
                  </a:lnTo>
                  <a:lnTo>
                    <a:pt x="4353" y="233086"/>
                  </a:lnTo>
                  <a:lnTo>
                    <a:pt x="8668" y="240160"/>
                  </a:lnTo>
                  <a:lnTo>
                    <a:pt x="19903" y="248903"/>
                  </a:lnTo>
                  <a:lnTo>
                    <a:pt x="33956" y="252810"/>
                  </a:lnTo>
                  <a:lnTo>
                    <a:pt x="59959" y="253284"/>
                  </a:lnTo>
                  <a:lnTo>
                    <a:pt x="97102" y="243807"/>
                  </a:lnTo>
                  <a:lnTo>
                    <a:pt x="115815" y="232485"/>
                  </a:lnTo>
                  <a:lnTo>
                    <a:pt x="147628" y="196950"/>
                  </a:lnTo>
                  <a:lnTo>
                    <a:pt x="158913" y="172976"/>
                  </a:lnTo>
                  <a:lnTo>
                    <a:pt x="169465" y="135381"/>
                  </a:lnTo>
                  <a:lnTo>
                    <a:pt x="172427" y="100360"/>
                  </a:lnTo>
                  <a:lnTo>
                    <a:pt x="173012" y="65126"/>
                  </a:lnTo>
                  <a:lnTo>
                    <a:pt x="167045" y="34553"/>
                  </a:lnTo>
                  <a:lnTo>
                    <a:pt x="157713" y="13588"/>
                  </a:lnTo>
                  <a:lnTo>
                    <a:pt x="147716" y="1043"/>
                  </a:lnTo>
                  <a:lnTo>
                    <a:pt x="145190" y="0"/>
                  </a:lnTo>
                  <a:lnTo>
                    <a:pt x="142659" y="152"/>
                  </a:lnTo>
                  <a:lnTo>
                    <a:pt x="140125" y="1100"/>
                  </a:lnTo>
                  <a:lnTo>
                    <a:pt x="138435" y="3425"/>
                  </a:lnTo>
                  <a:lnTo>
                    <a:pt x="129223" y="36056"/>
                  </a:lnTo>
                  <a:lnTo>
                    <a:pt x="123744" y="72556"/>
                  </a:lnTo>
                  <a:lnTo>
                    <a:pt x="120980" y="104133"/>
                  </a:lnTo>
                  <a:lnTo>
                    <a:pt x="120161" y="138984"/>
                  </a:lnTo>
                  <a:lnTo>
                    <a:pt x="123964" y="172076"/>
                  </a:lnTo>
                  <a:lnTo>
                    <a:pt x="130453" y="203330"/>
                  </a:lnTo>
                  <a:lnTo>
                    <a:pt x="144621" y="240844"/>
                  </a:lnTo>
                  <a:lnTo>
                    <a:pt x="150296" y="25445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91"/>
            <p:cNvSpPr/>
            <p:nvPr/>
          </p:nvSpPr>
          <p:spPr>
            <a:xfrm>
              <a:off x="2522219" y="1165860"/>
              <a:ext cx="1" cy="7620"/>
            </a:xfrm>
            <a:custGeom>
              <a:avLst/>
              <a:gdLst/>
              <a:ahLst/>
              <a:cxnLst/>
              <a:rect l="0" t="0" r="0" b="0"/>
              <a:pathLst>
                <a:path w="1" h="7620">
                  <a:moveTo>
                    <a:pt x="0" y="0"/>
                  </a:moveTo>
                  <a:lnTo>
                    <a:pt x="0" y="76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92"/>
            <p:cNvSpPr/>
            <p:nvPr/>
          </p:nvSpPr>
          <p:spPr>
            <a:xfrm>
              <a:off x="2499701" y="1310640"/>
              <a:ext cx="14900" cy="68581"/>
            </a:xfrm>
            <a:custGeom>
              <a:avLst/>
              <a:gdLst/>
              <a:ahLst/>
              <a:cxnLst/>
              <a:rect l="0" t="0" r="0" b="0"/>
              <a:pathLst>
                <a:path w="14900" h="68581">
                  <a:moveTo>
                    <a:pt x="14899" y="0"/>
                  </a:moveTo>
                  <a:lnTo>
                    <a:pt x="9662" y="12166"/>
                  </a:lnTo>
                  <a:lnTo>
                    <a:pt x="1387" y="45837"/>
                  </a:lnTo>
                  <a:lnTo>
                    <a:pt x="0" y="62018"/>
                  </a:lnTo>
                  <a:lnTo>
                    <a:pt x="733" y="64205"/>
                  </a:lnTo>
                  <a:lnTo>
                    <a:pt x="2068" y="65663"/>
                  </a:lnTo>
                  <a:lnTo>
                    <a:pt x="5810" y="67283"/>
                  </a:lnTo>
                  <a:lnTo>
                    <a:pt x="14899" y="685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93"/>
            <p:cNvSpPr/>
            <p:nvPr/>
          </p:nvSpPr>
          <p:spPr>
            <a:xfrm>
              <a:off x="2301240" y="1295400"/>
              <a:ext cx="129540" cy="60960"/>
            </a:xfrm>
            <a:custGeom>
              <a:avLst/>
              <a:gdLst/>
              <a:ahLst/>
              <a:cxnLst/>
              <a:rect l="0" t="0" r="0" b="0"/>
              <a:pathLst>
                <a:path w="129540" h="60960">
                  <a:moveTo>
                    <a:pt x="0" y="60959"/>
                  </a:moveTo>
                  <a:lnTo>
                    <a:pt x="4045" y="56914"/>
                  </a:lnTo>
                  <a:lnTo>
                    <a:pt x="8288" y="54928"/>
                  </a:lnTo>
                  <a:lnTo>
                    <a:pt x="26002" y="49608"/>
                  </a:lnTo>
                  <a:lnTo>
                    <a:pt x="57600" y="31912"/>
                  </a:lnTo>
                  <a:lnTo>
                    <a:pt x="93380" y="17968"/>
                  </a:lnTo>
                  <a:lnTo>
                    <a:pt x="12953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94"/>
            <p:cNvSpPr/>
            <p:nvPr/>
          </p:nvSpPr>
          <p:spPr>
            <a:xfrm>
              <a:off x="2302299" y="1219200"/>
              <a:ext cx="98002" cy="220980"/>
            </a:xfrm>
            <a:custGeom>
              <a:avLst/>
              <a:gdLst/>
              <a:ahLst/>
              <a:cxnLst/>
              <a:rect l="0" t="0" r="0" b="0"/>
              <a:pathLst>
                <a:path w="98002" h="220980">
                  <a:moveTo>
                    <a:pt x="6560" y="0"/>
                  </a:moveTo>
                  <a:lnTo>
                    <a:pt x="2515" y="4045"/>
                  </a:lnTo>
                  <a:lnTo>
                    <a:pt x="529" y="10546"/>
                  </a:lnTo>
                  <a:lnTo>
                    <a:pt x="0" y="14651"/>
                  </a:lnTo>
                  <a:lnTo>
                    <a:pt x="9639" y="47396"/>
                  </a:lnTo>
                  <a:lnTo>
                    <a:pt x="24604" y="82614"/>
                  </a:lnTo>
                  <a:lnTo>
                    <a:pt x="36591" y="119925"/>
                  </a:lnTo>
                  <a:lnTo>
                    <a:pt x="51157" y="156051"/>
                  </a:lnTo>
                  <a:lnTo>
                    <a:pt x="67038" y="189308"/>
                  </a:lnTo>
                  <a:lnTo>
                    <a:pt x="73233" y="199283"/>
                  </a:lnTo>
                  <a:lnTo>
                    <a:pt x="98001" y="2209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95"/>
            <p:cNvSpPr/>
            <p:nvPr/>
          </p:nvSpPr>
          <p:spPr>
            <a:xfrm>
              <a:off x="2103596" y="1371867"/>
              <a:ext cx="228125" cy="174167"/>
            </a:xfrm>
            <a:custGeom>
              <a:avLst/>
              <a:gdLst/>
              <a:ahLst/>
              <a:cxnLst/>
              <a:rect l="0" t="0" r="0" b="0"/>
              <a:pathLst>
                <a:path w="228125" h="174167">
                  <a:moveTo>
                    <a:pt x="98583" y="53073"/>
                  </a:moveTo>
                  <a:lnTo>
                    <a:pt x="92023" y="53073"/>
                  </a:lnTo>
                  <a:lnTo>
                    <a:pt x="85089" y="47836"/>
                  </a:lnTo>
                  <a:lnTo>
                    <a:pt x="80451" y="46512"/>
                  </a:lnTo>
                  <a:lnTo>
                    <a:pt x="78028" y="47005"/>
                  </a:lnTo>
                  <a:lnTo>
                    <a:pt x="43247" y="65879"/>
                  </a:lnTo>
                  <a:lnTo>
                    <a:pt x="32610" y="75117"/>
                  </a:lnTo>
                  <a:lnTo>
                    <a:pt x="10470" y="108546"/>
                  </a:lnTo>
                  <a:lnTo>
                    <a:pt x="3143" y="124919"/>
                  </a:lnTo>
                  <a:lnTo>
                    <a:pt x="0" y="152092"/>
                  </a:lnTo>
                  <a:lnTo>
                    <a:pt x="3710" y="165573"/>
                  </a:lnTo>
                  <a:lnTo>
                    <a:pt x="6548" y="168713"/>
                  </a:lnTo>
                  <a:lnTo>
                    <a:pt x="14216" y="172202"/>
                  </a:lnTo>
                  <a:lnTo>
                    <a:pt x="28054" y="174166"/>
                  </a:lnTo>
                  <a:lnTo>
                    <a:pt x="42878" y="170702"/>
                  </a:lnTo>
                  <a:lnTo>
                    <a:pt x="63058" y="161100"/>
                  </a:lnTo>
                  <a:lnTo>
                    <a:pt x="98586" y="129054"/>
                  </a:lnTo>
                  <a:lnTo>
                    <a:pt x="107898" y="118169"/>
                  </a:lnTo>
                  <a:lnTo>
                    <a:pt x="123538" y="83094"/>
                  </a:lnTo>
                  <a:lnTo>
                    <a:pt x="134367" y="47650"/>
                  </a:lnTo>
                  <a:lnTo>
                    <a:pt x="138255" y="30864"/>
                  </a:lnTo>
                  <a:lnTo>
                    <a:pt x="142511" y="15165"/>
                  </a:lnTo>
                  <a:lnTo>
                    <a:pt x="144272" y="0"/>
                  </a:lnTo>
                  <a:lnTo>
                    <a:pt x="144294" y="3857"/>
                  </a:lnTo>
                  <a:lnTo>
                    <a:pt x="146557" y="8057"/>
                  </a:lnTo>
                  <a:lnTo>
                    <a:pt x="154909" y="21697"/>
                  </a:lnTo>
                  <a:lnTo>
                    <a:pt x="163865" y="45934"/>
                  </a:lnTo>
                  <a:lnTo>
                    <a:pt x="172957" y="83529"/>
                  </a:lnTo>
                  <a:lnTo>
                    <a:pt x="185037" y="111155"/>
                  </a:lnTo>
                  <a:lnTo>
                    <a:pt x="192323" y="119245"/>
                  </a:lnTo>
                  <a:lnTo>
                    <a:pt x="201205" y="124816"/>
                  </a:lnTo>
                  <a:lnTo>
                    <a:pt x="228124" y="12927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96"/>
            <p:cNvSpPr/>
            <p:nvPr/>
          </p:nvSpPr>
          <p:spPr>
            <a:xfrm>
              <a:off x="1851659" y="1471277"/>
              <a:ext cx="220982" cy="257131"/>
            </a:xfrm>
            <a:custGeom>
              <a:avLst/>
              <a:gdLst/>
              <a:ahLst/>
              <a:cxnLst/>
              <a:rect l="0" t="0" r="0" b="0"/>
              <a:pathLst>
                <a:path w="220982" h="257131">
                  <a:moveTo>
                    <a:pt x="0" y="113682"/>
                  </a:moveTo>
                  <a:lnTo>
                    <a:pt x="0" y="117728"/>
                  </a:lnTo>
                  <a:lnTo>
                    <a:pt x="2258" y="121971"/>
                  </a:lnTo>
                  <a:lnTo>
                    <a:pt x="4046" y="124288"/>
                  </a:lnTo>
                  <a:lnTo>
                    <a:pt x="6032" y="131378"/>
                  </a:lnTo>
                  <a:lnTo>
                    <a:pt x="11573" y="168672"/>
                  </a:lnTo>
                  <a:lnTo>
                    <a:pt x="14918" y="206326"/>
                  </a:lnTo>
                  <a:lnTo>
                    <a:pt x="22135" y="243842"/>
                  </a:lnTo>
                  <a:lnTo>
                    <a:pt x="22832" y="257130"/>
                  </a:lnTo>
                  <a:lnTo>
                    <a:pt x="22860" y="240516"/>
                  </a:lnTo>
                  <a:lnTo>
                    <a:pt x="15947" y="208202"/>
                  </a:lnTo>
                  <a:lnTo>
                    <a:pt x="15380" y="175502"/>
                  </a:lnTo>
                  <a:lnTo>
                    <a:pt x="15268" y="144332"/>
                  </a:lnTo>
                  <a:lnTo>
                    <a:pt x="17502" y="108343"/>
                  </a:lnTo>
                  <a:lnTo>
                    <a:pt x="25847" y="86193"/>
                  </a:lnTo>
                  <a:lnTo>
                    <a:pt x="30679" y="80298"/>
                  </a:lnTo>
                  <a:lnTo>
                    <a:pt x="40680" y="72469"/>
                  </a:lnTo>
                  <a:lnTo>
                    <a:pt x="43207" y="71813"/>
                  </a:lnTo>
                  <a:lnTo>
                    <a:pt x="45738" y="72223"/>
                  </a:lnTo>
                  <a:lnTo>
                    <a:pt x="53346" y="74587"/>
                  </a:lnTo>
                  <a:lnTo>
                    <a:pt x="55884" y="74919"/>
                  </a:lnTo>
                  <a:lnTo>
                    <a:pt x="60962" y="77545"/>
                  </a:lnTo>
                  <a:lnTo>
                    <a:pt x="66041" y="82382"/>
                  </a:lnTo>
                  <a:lnTo>
                    <a:pt x="86360" y="118929"/>
                  </a:lnTo>
                  <a:lnTo>
                    <a:pt x="96380" y="153486"/>
                  </a:lnTo>
                  <a:lnTo>
                    <a:pt x="97869" y="160442"/>
                  </a:lnTo>
                  <a:lnTo>
                    <a:pt x="99113" y="162635"/>
                  </a:lnTo>
                  <a:lnTo>
                    <a:pt x="100789" y="164098"/>
                  </a:lnTo>
                  <a:lnTo>
                    <a:pt x="106336" y="166851"/>
                  </a:lnTo>
                  <a:lnTo>
                    <a:pt x="110623" y="166972"/>
                  </a:lnTo>
                  <a:lnTo>
                    <a:pt x="111849" y="166142"/>
                  </a:lnTo>
                  <a:lnTo>
                    <a:pt x="112666" y="164742"/>
                  </a:lnTo>
                  <a:lnTo>
                    <a:pt x="113816" y="158727"/>
                  </a:lnTo>
                  <a:lnTo>
                    <a:pt x="114272" y="126932"/>
                  </a:lnTo>
                  <a:lnTo>
                    <a:pt x="114297" y="90560"/>
                  </a:lnTo>
                  <a:lnTo>
                    <a:pt x="116557" y="67885"/>
                  </a:lnTo>
                  <a:lnTo>
                    <a:pt x="126451" y="30699"/>
                  </a:lnTo>
                  <a:lnTo>
                    <a:pt x="129472" y="13930"/>
                  </a:lnTo>
                  <a:lnTo>
                    <a:pt x="133179" y="6412"/>
                  </a:lnTo>
                  <a:lnTo>
                    <a:pt x="135353" y="4069"/>
                  </a:lnTo>
                  <a:lnTo>
                    <a:pt x="140026" y="1465"/>
                  </a:lnTo>
                  <a:lnTo>
                    <a:pt x="147417" y="0"/>
                  </a:lnTo>
                  <a:lnTo>
                    <a:pt x="152443" y="1915"/>
                  </a:lnTo>
                  <a:lnTo>
                    <a:pt x="170183" y="17311"/>
                  </a:lnTo>
                  <a:lnTo>
                    <a:pt x="180341" y="34282"/>
                  </a:lnTo>
                  <a:lnTo>
                    <a:pt x="188243" y="58958"/>
                  </a:lnTo>
                  <a:lnTo>
                    <a:pt x="192089" y="75172"/>
                  </a:lnTo>
                  <a:lnTo>
                    <a:pt x="207371" y="113003"/>
                  </a:lnTo>
                  <a:lnTo>
                    <a:pt x="220981" y="12892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97"/>
            <p:cNvSpPr/>
            <p:nvPr/>
          </p:nvSpPr>
          <p:spPr>
            <a:xfrm>
              <a:off x="1691682" y="1668779"/>
              <a:ext cx="98875" cy="128022"/>
            </a:xfrm>
            <a:custGeom>
              <a:avLst/>
              <a:gdLst/>
              <a:ahLst/>
              <a:cxnLst/>
              <a:rect l="0" t="0" r="0" b="0"/>
              <a:pathLst>
                <a:path w="98875" h="128022">
                  <a:moveTo>
                    <a:pt x="53297" y="7621"/>
                  </a:moveTo>
                  <a:lnTo>
                    <a:pt x="46737" y="7621"/>
                  </a:lnTo>
                  <a:lnTo>
                    <a:pt x="17100" y="23059"/>
                  </a:lnTo>
                  <a:lnTo>
                    <a:pt x="10963" y="28875"/>
                  </a:lnTo>
                  <a:lnTo>
                    <a:pt x="5413" y="37105"/>
                  </a:lnTo>
                  <a:lnTo>
                    <a:pt x="1574" y="51258"/>
                  </a:lnTo>
                  <a:lnTo>
                    <a:pt x="100" y="87881"/>
                  </a:lnTo>
                  <a:lnTo>
                    <a:pt x="0" y="99793"/>
                  </a:lnTo>
                  <a:lnTo>
                    <a:pt x="2234" y="105877"/>
                  </a:lnTo>
                  <a:lnTo>
                    <a:pt x="17871" y="124414"/>
                  </a:lnTo>
                  <a:lnTo>
                    <a:pt x="25134" y="127262"/>
                  </a:lnTo>
                  <a:lnTo>
                    <a:pt x="29442" y="128021"/>
                  </a:lnTo>
                  <a:lnTo>
                    <a:pt x="38744" y="126608"/>
                  </a:lnTo>
                  <a:lnTo>
                    <a:pt x="73658" y="111589"/>
                  </a:lnTo>
                  <a:lnTo>
                    <a:pt x="81538" y="104346"/>
                  </a:lnTo>
                  <a:lnTo>
                    <a:pt x="90734" y="88491"/>
                  </a:lnTo>
                  <a:lnTo>
                    <a:pt x="96563" y="69964"/>
                  </a:lnTo>
                  <a:lnTo>
                    <a:pt x="98874" y="37147"/>
                  </a:lnTo>
                  <a:lnTo>
                    <a:pt x="94930" y="24365"/>
                  </a:lnTo>
                  <a:lnTo>
                    <a:pt x="92906" y="21324"/>
                  </a:lnTo>
                  <a:lnTo>
                    <a:pt x="71051" y="3248"/>
                  </a:lnTo>
                  <a:lnTo>
                    <a:pt x="6091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98"/>
            <p:cNvSpPr/>
            <p:nvPr/>
          </p:nvSpPr>
          <p:spPr>
            <a:xfrm>
              <a:off x="1554479" y="1699259"/>
              <a:ext cx="91442" cy="174905"/>
            </a:xfrm>
            <a:custGeom>
              <a:avLst/>
              <a:gdLst/>
              <a:ahLst/>
              <a:cxnLst/>
              <a:rect l="0" t="0" r="0" b="0"/>
              <a:pathLst>
                <a:path w="91442" h="174905">
                  <a:moveTo>
                    <a:pt x="0" y="83820"/>
                  </a:moveTo>
                  <a:lnTo>
                    <a:pt x="0" y="94426"/>
                  </a:lnTo>
                  <a:lnTo>
                    <a:pt x="2258" y="99259"/>
                  </a:lnTo>
                  <a:lnTo>
                    <a:pt x="4046" y="101733"/>
                  </a:lnTo>
                  <a:lnTo>
                    <a:pt x="14341" y="132385"/>
                  </a:lnTo>
                  <a:lnTo>
                    <a:pt x="26791" y="150203"/>
                  </a:lnTo>
                  <a:lnTo>
                    <a:pt x="29687" y="156504"/>
                  </a:lnTo>
                  <a:lnTo>
                    <a:pt x="33797" y="162126"/>
                  </a:lnTo>
                  <a:lnTo>
                    <a:pt x="38446" y="165190"/>
                  </a:lnTo>
                  <a:lnTo>
                    <a:pt x="40871" y="166007"/>
                  </a:lnTo>
                  <a:lnTo>
                    <a:pt x="42487" y="167398"/>
                  </a:lnTo>
                  <a:lnTo>
                    <a:pt x="45594" y="174904"/>
                  </a:lnTo>
                  <a:lnTo>
                    <a:pt x="44872" y="147916"/>
                  </a:lnTo>
                  <a:lnTo>
                    <a:pt x="38806" y="111524"/>
                  </a:lnTo>
                  <a:lnTo>
                    <a:pt x="38193" y="75835"/>
                  </a:lnTo>
                  <a:lnTo>
                    <a:pt x="44669" y="41054"/>
                  </a:lnTo>
                  <a:lnTo>
                    <a:pt x="47511" y="32922"/>
                  </a:lnTo>
                  <a:lnTo>
                    <a:pt x="56234" y="20803"/>
                  </a:lnTo>
                  <a:lnTo>
                    <a:pt x="80595" y="3415"/>
                  </a:lnTo>
                  <a:lnTo>
                    <a:pt x="9144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99"/>
            <p:cNvSpPr/>
            <p:nvPr/>
          </p:nvSpPr>
          <p:spPr>
            <a:xfrm>
              <a:off x="1318259" y="1737359"/>
              <a:ext cx="182882" cy="243445"/>
            </a:xfrm>
            <a:custGeom>
              <a:avLst/>
              <a:gdLst/>
              <a:ahLst/>
              <a:cxnLst/>
              <a:rect l="0" t="0" r="0" b="0"/>
              <a:pathLst>
                <a:path w="182882" h="243445">
                  <a:moveTo>
                    <a:pt x="0" y="0"/>
                  </a:moveTo>
                  <a:lnTo>
                    <a:pt x="4046" y="0"/>
                  </a:lnTo>
                  <a:lnTo>
                    <a:pt x="5237" y="847"/>
                  </a:lnTo>
                  <a:lnTo>
                    <a:pt x="6032" y="2258"/>
                  </a:lnTo>
                  <a:lnTo>
                    <a:pt x="7150" y="10547"/>
                  </a:lnTo>
                  <a:lnTo>
                    <a:pt x="8258" y="19081"/>
                  </a:lnTo>
                  <a:lnTo>
                    <a:pt x="20599" y="55305"/>
                  </a:lnTo>
                  <a:lnTo>
                    <a:pt x="32793" y="92330"/>
                  </a:lnTo>
                  <a:lnTo>
                    <a:pt x="44148" y="122184"/>
                  </a:lnTo>
                  <a:lnTo>
                    <a:pt x="55132" y="152479"/>
                  </a:lnTo>
                  <a:lnTo>
                    <a:pt x="69969" y="189011"/>
                  </a:lnTo>
                  <a:lnTo>
                    <a:pt x="86259" y="225484"/>
                  </a:lnTo>
                  <a:lnTo>
                    <a:pt x="91396" y="231449"/>
                  </a:lnTo>
                  <a:lnTo>
                    <a:pt x="93951" y="233039"/>
                  </a:lnTo>
                  <a:lnTo>
                    <a:pt x="95654" y="234946"/>
                  </a:lnTo>
                  <a:lnTo>
                    <a:pt x="98928" y="243444"/>
                  </a:lnTo>
                  <a:lnTo>
                    <a:pt x="99059" y="210370"/>
                  </a:lnTo>
                  <a:lnTo>
                    <a:pt x="99060" y="174020"/>
                  </a:lnTo>
                  <a:lnTo>
                    <a:pt x="101318" y="140929"/>
                  </a:lnTo>
                  <a:lnTo>
                    <a:pt x="106821" y="107020"/>
                  </a:lnTo>
                  <a:lnTo>
                    <a:pt x="112555" y="90600"/>
                  </a:lnTo>
                  <a:lnTo>
                    <a:pt x="117193" y="83165"/>
                  </a:lnTo>
                  <a:lnTo>
                    <a:pt x="122077" y="79296"/>
                  </a:lnTo>
                  <a:lnTo>
                    <a:pt x="127070" y="76729"/>
                  </a:lnTo>
                  <a:lnTo>
                    <a:pt x="132112" y="72767"/>
                  </a:lnTo>
                  <a:lnTo>
                    <a:pt x="134641" y="72218"/>
                  </a:lnTo>
                  <a:lnTo>
                    <a:pt x="137174" y="72699"/>
                  </a:lnTo>
                  <a:lnTo>
                    <a:pt x="142247" y="74644"/>
                  </a:lnTo>
                  <a:lnTo>
                    <a:pt x="147323" y="75509"/>
                  </a:lnTo>
                  <a:lnTo>
                    <a:pt x="149016" y="76586"/>
                  </a:lnTo>
                  <a:lnTo>
                    <a:pt x="150144" y="78151"/>
                  </a:lnTo>
                  <a:lnTo>
                    <a:pt x="164463" y="110441"/>
                  </a:lnTo>
                  <a:lnTo>
                    <a:pt x="171267" y="145276"/>
                  </a:lnTo>
                  <a:lnTo>
                    <a:pt x="174910" y="179938"/>
                  </a:lnTo>
                  <a:lnTo>
                    <a:pt x="177362" y="188064"/>
                  </a:lnTo>
                  <a:lnTo>
                    <a:pt x="181791" y="196134"/>
                  </a:lnTo>
                  <a:lnTo>
                    <a:pt x="182881" y="2057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00"/>
            <p:cNvSpPr/>
            <p:nvPr/>
          </p:nvSpPr>
          <p:spPr>
            <a:xfrm>
              <a:off x="1151775" y="1866900"/>
              <a:ext cx="151246" cy="209059"/>
            </a:xfrm>
            <a:custGeom>
              <a:avLst/>
              <a:gdLst/>
              <a:ahLst/>
              <a:cxnLst/>
              <a:rect l="0" t="0" r="0" b="0"/>
              <a:pathLst>
                <a:path w="151246" h="209059">
                  <a:moveTo>
                    <a:pt x="120765" y="0"/>
                  </a:moveTo>
                  <a:lnTo>
                    <a:pt x="116719" y="0"/>
                  </a:lnTo>
                  <a:lnTo>
                    <a:pt x="112476" y="2257"/>
                  </a:lnTo>
                  <a:lnTo>
                    <a:pt x="110159" y="4045"/>
                  </a:lnTo>
                  <a:lnTo>
                    <a:pt x="103069" y="6031"/>
                  </a:lnTo>
                  <a:lnTo>
                    <a:pt x="95120" y="7760"/>
                  </a:lnTo>
                  <a:lnTo>
                    <a:pt x="57874" y="28856"/>
                  </a:lnTo>
                  <a:lnTo>
                    <a:pt x="21406" y="66174"/>
                  </a:lnTo>
                  <a:lnTo>
                    <a:pt x="6760" y="99746"/>
                  </a:lnTo>
                  <a:lnTo>
                    <a:pt x="1190" y="122123"/>
                  </a:lnTo>
                  <a:lnTo>
                    <a:pt x="0" y="160046"/>
                  </a:lnTo>
                  <a:lnTo>
                    <a:pt x="3027" y="175272"/>
                  </a:lnTo>
                  <a:lnTo>
                    <a:pt x="13536" y="194078"/>
                  </a:lnTo>
                  <a:lnTo>
                    <a:pt x="22590" y="200557"/>
                  </a:lnTo>
                  <a:lnTo>
                    <a:pt x="46245" y="208761"/>
                  </a:lnTo>
                  <a:lnTo>
                    <a:pt x="60551" y="209058"/>
                  </a:lnTo>
                  <a:lnTo>
                    <a:pt x="86387" y="202350"/>
                  </a:lnTo>
                  <a:lnTo>
                    <a:pt x="118997" y="184356"/>
                  </a:lnTo>
                  <a:lnTo>
                    <a:pt x="151245" y="1600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01"/>
            <p:cNvSpPr/>
            <p:nvPr/>
          </p:nvSpPr>
          <p:spPr>
            <a:xfrm>
              <a:off x="1226820" y="1333500"/>
              <a:ext cx="342901" cy="324102"/>
            </a:xfrm>
            <a:custGeom>
              <a:avLst/>
              <a:gdLst/>
              <a:ahLst/>
              <a:cxnLst/>
              <a:rect l="0" t="0" r="0" b="0"/>
              <a:pathLst>
                <a:path w="342901" h="324102">
                  <a:moveTo>
                    <a:pt x="0" y="251459"/>
                  </a:moveTo>
                  <a:lnTo>
                    <a:pt x="4045" y="247414"/>
                  </a:lnTo>
                  <a:lnTo>
                    <a:pt x="10546" y="245428"/>
                  </a:lnTo>
                  <a:lnTo>
                    <a:pt x="18234" y="243699"/>
                  </a:lnTo>
                  <a:lnTo>
                    <a:pt x="46267" y="226185"/>
                  </a:lnTo>
                  <a:lnTo>
                    <a:pt x="79789" y="198255"/>
                  </a:lnTo>
                  <a:lnTo>
                    <a:pt x="84883" y="190540"/>
                  </a:lnTo>
                  <a:lnTo>
                    <a:pt x="88526" y="185437"/>
                  </a:lnTo>
                  <a:lnTo>
                    <a:pt x="90576" y="177805"/>
                  </a:lnTo>
                  <a:lnTo>
                    <a:pt x="91326" y="165100"/>
                  </a:lnTo>
                  <a:lnTo>
                    <a:pt x="90517" y="163407"/>
                  </a:lnTo>
                  <a:lnTo>
                    <a:pt x="89131" y="162278"/>
                  </a:lnTo>
                  <a:lnTo>
                    <a:pt x="87361" y="161525"/>
                  </a:lnTo>
                  <a:lnTo>
                    <a:pt x="85334" y="161870"/>
                  </a:lnTo>
                  <a:lnTo>
                    <a:pt x="78435" y="166400"/>
                  </a:lnTo>
                  <a:lnTo>
                    <a:pt x="41197" y="196601"/>
                  </a:lnTo>
                  <a:lnTo>
                    <a:pt x="21564" y="225358"/>
                  </a:lnTo>
                  <a:lnTo>
                    <a:pt x="10373" y="262425"/>
                  </a:lnTo>
                  <a:lnTo>
                    <a:pt x="7982" y="293575"/>
                  </a:lnTo>
                  <a:lnTo>
                    <a:pt x="10038" y="302069"/>
                  </a:lnTo>
                  <a:lnTo>
                    <a:pt x="18257" y="314420"/>
                  </a:lnTo>
                  <a:lnTo>
                    <a:pt x="25330" y="317542"/>
                  </a:lnTo>
                  <a:lnTo>
                    <a:pt x="49432" y="324101"/>
                  </a:lnTo>
                  <a:lnTo>
                    <a:pt x="86529" y="319661"/>
                  </a:lnTo>
                  <a:lnTo>
                    <a:pt x="118231" y="309495"/>
                  </a:lnTo>
                  <a:lnTo>
                    <a:pt x="149759" y="284000"/>
                  </a:lnTo>
                  <a:lnTo>
                    <a:pt x="172988" y="259016"/>
                  </a:lnTo>
                  <a:lnTo>
                    <a:pt x="190300" y="226336"/>
                  </a:lnTo>
                  <a:lnTo>
                    <a:pt x="205722" y="190970"/>
                  </a:lnTo>
                  <a:lnTo>
                    <a:pt x="211097" y="177656"/>
                  </a:lnTo>
                  <a:lnTo>
                    <a:pt x="213348" y="152858"/>
                  </a:lnTo>
                  <a:lnTo>
                    <a:pt x="213356" y="156580"/>
                  </a:lnTo>
                  <a:lnTo>
                    <a:pt x="215616" y="160749"/>
                  </a:lnTo>
                  <a:lnTo>
                    <a:pt x="223965" y="174369"/>
                  </a:lnTo>
                  <a:lnTo>
                    <a:pt x="233565" y="208376"/>
                  </a:lnTo>
                  <a:lnTo>
                    <a:pt x="236833" y="232685"/>
                  </a:lnTo>
                  <a:lnTo>
                    <a:pt x="242205" y="243643"/>
                  </a:lnTo>
                  <a:lnTo>
                    <a:pt x="243744" y="251002"/>
                  </a:lnTo>
                  <a:lnTo>
                    <a:pt x="243831" y="236768"/>
                  </a:lnTo>
                  <a:lnTo>
                    <a:pt x="237278" y="204059"/>
                  </a:lnTo>
                  <a:lnTo>
                    <a:pt x="230328" y="167418"/>
                  </a:lnTo>
                  <a:lnTo>
                    <a:pt x="228827" y="129510"/>
                  </a:lnTo>
                  <a:lnTo>
                    <a:pt x="229514" y="107518"/>
                  </a:lnTo>
                  <a:lnTo>
                    <a:pt x="239214" y="75139"/>
                  </a:lnTo>
                  <a:lnTo>
                    <a:pt x="250559" y="57071"/>
                  </a:lnTo>
                  <a:lnTo>
                    <a:pt x="284575" y="28150"/>
                  </a:lnTo>
                  <a:lnTo>
                    <a:pt x="313937" y="13062"/>
                  </a:lnTo>
                  <a:lnTo>
                    <a:pt x="334141" y="6078"/>
                  </a:lnTo>
                  <a:lnTo>
                    <a:pt x="3429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02"/>
            <p:cNvSpPr/>
            <p:nvPr/>
          </p:nvSpPr>
          <p:spPr>
            <a:xfrm>
              <a:off x="1021079" y="1569720"/>
              <a:ext cx="137161" cy="106681"/>
            </a:xfrm>
            <a:custGeom>
              <a:avLst/>
              <a:gdLst/>
              <a:ahLst/>
              <a:cxnLst/>
              <a:rect l="0" t="0" r="0" b="0"/>
              <a:pathLst>
                <a:path w="137161" h="106681">
                  <a:moveTo>
                    <a:pt x="0" y="106680"/>
                  </a:moveTo>
                  <a:lnTo>
                    <a:pt x="6084" y="99749"/>
                  </a:lnTo>
                  <a:lnTo>
                    <a:pt x="14691" y="87599"/>
                  </a:lnTo>
                  <a:lnTo>
                    <a:pt x="48724" y="63542"/>
                  </a:lnTo>
                  <a:lnTo>
                    <a:pt x="84216" y="40311"/>
                  </a:lnTo>
                  <a:lnTo>
                    <a:pt x="121485" y="14176"/>
                  </a:lnTo>
                  <a:lnTo>
                    <a:pt x="13716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03"/>
            <p:cNvSpPr/>
            <p:nvPr/>
          </p:nvSpPr>
          <p:spPr>
            <a:xfrm>
              <a:off x="1062409" y="1470659"/>
              <a:ext cx="19631" cy="289562"/>
            </a:xfrm>
            <a:custGeom>
              <a:avLst/>
              <a:gdLst/>
              <a:ahLst/>
              <a:cxnLst/>
              <a:rect l="0" t="0" r="0" b="0"/>
              <a:pathLst>
                <a:path w="19631" h="289562">
                  <a:moveTo>
                    <a:pt x="4391" y="0"/>
                  </a:moveTo>
                  <a:lnTo>
                    <a:pt x="345" y="4046"/>
                  </a:lnTo>
                  <a:lnTo>
                    <a:pt x="0" y="6084"/>
                  </a:lnTo>
                  <a:lnTo>
                    <a:pt x="617" y="8289"/>
                  </a:lnTo>
                  <a:lnTo>
                    <a:pt x="1875" y="10606"/>
                  </a:lnTo>
                  <a:lnTo>
                    <a:pt x="3894" y="27339"/>
                  </a:lnTo>
                  <a:lnTo>
                    <a:pt x="6550" y="56483"/>
                  </a:lnTo>
                  <a:lnTo>
                    <a:pt x="10393" y="84752"/>
                  </a:lnTo>
                  <a:lnTo>
                    <a:pt x="13789" y="116834"/>
                  </a:lnTo>
                  <a:lnTo>
                    <a:pt x="17900" y="153151"/>
                  </a:lnTo>
                  <a:lnTo>
                    <a:pt x="19118" y="188465"/>
                  </a:lnTo>
                  <a:lnTo>
                    <a:pt x="19479" y="220377"/>
                  </a:lnTo>
                  <a:lnTo>
                    <a:pt x="19600" y="253411"/>
                  </a:lnTo>
                  <a:lnTo>
                    <a:pt x="19630" y="2895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04"/>
            <p:cNvSpPr/>
            <p:nvPr/>
          </p:nvSpPr>
          <p:spPr>
            <a:xfrm>
              <a:off x="846276" y="1676400"/>
              <a:ext cx="124760" cy="189205"/>
            </a:xfrm>
            <a:custGeom>
              <a:avLst/>
              <a:gdLst/>
              <a:ahLst/>
              <a:cxnLst/>
              <a:rect l="0" t="0" r="0" b="0"/>
              <a:pathLst>
                <a:path w="124760" h="189205">
                  <a:moveTo>
                    <a:pt x="75744" y="0"/>
                  </a:moveTo>
                  <a:lnTo>
                    <a:pt x="75744" y="4045"/>
                  </a:lnTo>
                  <a:lnTo>
                    <a:pt x="74897" y="5236"/>
                  </a:lnTo>
                  <a:lnTo>
                    <a:pt x="73486" y="6031"/>
                  </a:lnTo>
                  <a:lnTo>
                    <a:pt x="71698" y="6560"/>
                  </a:lnTo>
                  <a:lnTo>
                    <a:pt x="60305" y="15769"/>
                  </a:lnTo>
                  <a:lnTo>
                    <a:pt x="24458" y="45262"/>
                  </a:lnTo>
                  <a:lnTo>
                    <a:pt x="4744" y="63473"/>
                  </a:lnTo>
                  <a:lnTo>
                    <a:pt x="1855" y="68568"/>
                  </a:lnTo>
                  <a:lnTo>
                    <a:pt x="0" y="74692"/>
                  </a:lnTo>
                  <a:lnTo>
                    <a:pt x="695" y="75195"/>
                  </a:lnTo>
                  <a:lnTo>
                    <a:pt x="10150" y="76001"/>
                  </a:lnTo>
                  <a:lnTo>
                    <a:pt x="44428" y="76188"/>
                  </a:lnTo>
                  <a:lnTo>
                    <a:pt x="80304" y="76199"/>
                  </a:lnTo>
                  <a:lnTo>
                    <a:pt x="95910" y="80244"/>
                  </a:lnTo>
                  <a:lnTo>
                    <a:pt x="107213" y="86805"/>
                  </a:lnTo>
                  <a:lnTo>
                    <a:pt x="123867" y="108199"/>
                  </a:lnTo>
                  <a:lnTo>
                    <a:pt x="124759" y="111926"/>
                  </a:lnTo>
                  <a:lnTo>
                    <a:pt x="122065" y="134976"/>
                  </a:lnTo>
                  <a:lnTo>
                    <a:pt x="114957" y="144938"/>
                  </a:lnTo>
                  <a:lnTo>
                    <a:pt x="78349" y="173788"/>
                  </a:lnTo>
                  <a:lnTo>
                    <a:pt x="68152" y="178839"/>
                  </a:lnTo>
                  <a:lnTo>
                    <a:pt x="58823" y="181930"/>
                  </a:lnTo>
                  <a:lnTo>
                    <a:pt x="47964" y="187584"/>
                  </a:lnTo>
                  <a:lnTo>
                    <a:pt x="39126" y="189204"/>
                  </a:lnTo>
                  <a:lnTo>
                    <a:pt x="31811" y="187666"/>
                  </a:lnTo>
                  <a:lnTo>
                    <a:pt x="22933" y="184298"/>
                  </a:lnTo>
                  <a:lnTo>
                    <a:pt x="20217" y="183825"/>
                  </a:lnTo>
                  <a:lnTo>
                    <a:pt x="18406" y="182663"/>
                  </a:lnTo>
                  <a:lnTo>
                    <a:pt x="17198" y="181042"/>
                  </a:lnTo>
                  <a:lnTo>
                    <a:pt x="14784" y="1752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05"/>
            <p:cNvSpPr/>
            <p:nvPr/>
          </p:nvSpPr>
          <p:spPr>
            <a:xfrm>
              <a:off x="678179" y="1722120"/>
              <a:ext cx="30482" cy="7621"/>
            </a:xfrm>
            <a:custGeom>
              <a:avLst/>
              <a:gdLst/>
              <a:ahLst/>
              <a:cxnLst/>
              <a:rect l="0" t="0" r="0" b="0"/>
              <a:pathLst>
                <a:path w="30482" h="7621">
                  <a:moveTo>
                    <a:pt x="0" y="7620"/>
                  </a:moveTo>
                  <a:lnTo>
                    <a:pt x="4046" y="7620"/>
                  </a:lnTo>
                  <a:lnTo>
                    <a:pt x="8289" y="5362"/>
                  </a:lnTo>
                  <a:lnTo>
                    <a:pt x="12998" y="2383"/>
                  </a:lnTo>
                  <a:lnTo>
                    <a:pt x="22919" y="470"/>
                  </a:lnTo>
                  <a:lnTo>
                    <a:pt x="3048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06"/>
            <p:cNvSpPr/>
            <p:nvPr/>
          </p:nvSpPr>
          <p:spPr>
            <a:xfrm>
              <a:off x="747073" y="1798320"/>
              <a:ext cx="30167" cy="128960"/>
            </a:xfrm>
            <a:custGeom>
              <a:avLst/>
              <a:gdLst/>
              <a:ahLst/>
              <a:cxnLst/>
              <a:rect l="0" t="0" r="0" b="0"/>
              <a:pathLst>
                <a:path w="30167" h="128960">
                  <a:moveTo>
                    <a:pt x="7306" y="0"/>
                  </a:moveTo>
                  <a:lnTo>
                    <a:pt x="746" y="6560"/>
                  </a:lnTo>
                  <a:lnTo>
                    <a:pt x="0" y="15396"/>
                  </a:lnTo>
                  <a:lnTo>
                    <a:pt x="5832" y="33552"/>
                  </a:lnTo>
                  <a:lnTo>
                    <a:pt x="19253" y="68783"/>
                  </a:lnTo>
                  <a:lnTo>
                    <a:pt x="24612" y="106543"/>
                  </a:lnTo>
                  <a:lnTo>
                    <a:pt x="30070" y="128959"/>
                  </a:lnTo>
                  <a:lnTo>
                    <a:pt x="30166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07"/>
            <p:cNvSpPr/>
            <p:nvPr/>
          </p:nvSpPr>
          <p:spPr>
            <a:xfrm>
              <a:off x="506540" y="1866900"/>
              <a:ext cx="165947" cy="182880"/>
            </a:xfrm>
            <a:custGeom>
              <a:avLst/>
              <a:gdLst/>
              <a:ahLst/>
              <a:cxnLst/>
              <a:rect l="0" t="0" r="0" b="0"/>
              <a:pathLst>
                <a:path w="165947" h="182880">
                  <a:moveTo>
                    <a:pt x="141160" y="0"/>
                  </a:moveTo>
                  <a:lnTo>
                    <a:pt x="134599" y="0"/>
                  </a:lnTo>
                  <a:lnTo>
                    <a:pt x="112844" y="8607"/>
                  </a:lnTo>
                  <a:lnTo>
                    <a:pt x="75006" y="36855"/>
                  </a:lnTo>
                  <a:lnTo>
                    <a:pt x="38069" y="59593"/>
                  </a:lnTo>
                  <a:lnTo>
                    <a:pt x="17753" y="73734"/>
                  </a:lnTo>
                  <a:lnTo>
                    <a:pt x="8451" y="86288"/>
                  </a:lnTo>
                  <a:lnTo>
                    <a:pt x="2621" y="98544"/>
                  </a:lnTo>
                  <a:lnTo>
                    <a:pt x="541" y="101256"/>
                  </a:lnTo>
                  <a:lnTo>
                    <a:pt x="0" y="103064"/>
                  </a:lnTo>
                  <a:lnTo>
                    <a:pt x="487" y="104269"/>
                  </a:lnTo>
                  <a:lnTo>
                    <a:pt x="1658" y="105073"/>
                  </a:lnTo>
                  <a:lnTo>
                    <a:pt x="7351" y="106203"/>
                  </a:lnTo>
                  <a:lnTo>
                    <a:pt x="14400" y="106538"/>
                  </a:lnTo>
                  <a:lnTo>
                    <a:pt x="51034" y="99757"/>
                  </a:lnTo>
                  <a:lnTo>
                    <a:pt x="87993" y="95106"/>
                  </a:lnTo>
                  <a:lnTo>
                    <a:pt x="100879" y="95327"/>
                  </a:lnTo>
                  <a:lnTo>
                    <a:pt x="138492" y="98841"/>
                  </a:lnTo>
                  <a:lnTo>
                    <a:pt x="146465" y="101220"/>
                  </a:lnTo>
                  <a:lnTo>
                    <a:pt x="149777" y="103040"/>
                  </a:lnTo>
                  <a:lnTo>
                    <a:pt x="151984" y="105100"/>
                  </a:lnTo>
                  <a:lnTo>
                    <a:pt x="156785" y="112044"/>
                  </a:lnTo>
                  <a:lnTo>
                    <a:pt x="163908" y="116966"/>
                  </a:lnTo>
                  <a:lnTo>
                    <a:pt x="165639" y="120310"/>
                  </a:lnTo>
                  <a:lnTo>
                    <a:pt x="165946" y="124234"/>
                  </a:lnTo>
                  <a:lnTo>
                    <a:pt x="164029" y="132261"/>
                  </a:lnTo>
                  <a:lnTo>
                    <a:pt x="160355" y="138651"/>
                  </a:lnTo>
                  <a:lnTo>
                    <a:pt x="149481" y="147009"/>
                  </a:lnTo>
                  <a:lnTo>
                    <a:pt x="116633" y="166577"/>
                  </a:lnTo>
                  <a:lnTo>
                    <a:pt x="78706" y="179988"/>
                  </a:lnTo>
                  <a:lnTo>
                    <a:pt x="57340" y="1828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08"/>
            <p:cNvSpPr/>
            <p:nvPr/>
          </p:nvSpPr>
          <p:spPr>
            <a:xfrm>
              <a:off x="487680" y="2179323"/>
              <a:ext cx="533400" cy="380997"/>
            </a:xfrm>
            <a:custGeom>
              <a:avLst/>
              <a:gdLst/>
              <a:ahLst/>
              <a:cxnLst/>
              <a:rect l="0" t="0" r="0" b="0"/>
              <a:pathLst>
                <a:path w="533400" h="380997">
                  <a:moveTo>
                    <a:pt x="0" y="380996"/>
                  </a:moveTo>
                  <a:lnTo>
                    <a:pt x="0" y="369424"/>
                  </a:lnTo>
                  <a:lnTo>
                    <a:pt x="2257" y="365129"/>
                  </a:lnTo>
                  <a:lnTo>
                    <a:pt x="25644" y="331568"/>
                  </a:lnTo>
                  <a:lnTo>
                    <a:pt x="49061" y="294468"/>
                  </a:lnTo>
                  <a:lnTo>
                    <a:pt x="77810" y="258720"/>
                  </a:lnTo>
                  <a:lnTo>
                    <a:pt x="101761" y="227679"/>
                  </a:lnTo>
                  <a:lnTo>
                    <a:pt x="130073" y="192071"/>
                  </a:lnTo>
                  <a:lnTo>
                    <a:pt x="160125" y="160327"/>
                  </a:lnTo>
                  <a:lnTo>
                    <a:pt x="195757" y="124361"/>
                  </a:lnTo>
                  <a:lnTo>
                    <a:pt x="228133" y="91919"/>
                  </a:lnTo>
                  <a:lnTo>
                    <a:pt x="258987" y="65097"/>
                  </a:lnTo>
                  <a:lnTo>
                    <a:pt x="294910" y="38307"/>
                  </a:lnTo>
                  <a:lnTo>
                    <a:pt x="327460" y="15924"/>
                  </a:lnTo>
                  <a:lnTo>
                    <a:pt x="353033" y="3474"/>
                  </a:lnTo>
                  <a:lnTo>
                    <a:pt x="391027" y="37"/>
                  </a:lnTo>
                  <a:lnTo>
                    <a:pt x="399827" y="0"/>
                  </a:lnTo>
                  <a:lnTo>
                    <a:pt x="404325" y="2256"/>
                  </a:lnTo>
                  <a:lnTo>
                    <a:pt x="406710" y="4043"/>
                  </a:lnTo>
                  <a:lnTo>
                    <a:pt x="414111" y="14648"/>
                  </a:lnTo>
                  <a:lnTo>
                    <a:pt x="424044" y="48371"/>
                  </a:lnTo>
                  <a:lnTo>
                    <a:pt x="432568" y="84830"/>
                  </a:lnTo>
                  <a:lnTo>
                    <a:pt x="444601" y="122050"/>
                  </a:lnTo>
                  <a:lnTo>
                    <a:pt x="457213" y="160034"/>
                  </a:lnTo>
                  <a:lnTo>
                    <a:pt x="463132" y="174418"/>
                  </a:lnTo>
                  <a:lnTo>
                    <a:pt x="481541" y="206797"/>
                  </a:lnTo>
                  <a:lnTo>
                    <a:pt x="497418" y="235687"/>
                  </a:lnTo>
                  <a:lnTo>
                    <a:pt x="520377" y="261140"/>
                  </a:lnTo>
                  <a:lnTo>
                    <a:pt x="525636" y="264227"/>
                  </a:lnTo>
                  <a:lnTo>
                    <a:pt x="533399" y="26669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09"/>
            <p:cNvSpPr/>
            <p:nvPr/>
          </p:nvSpPr>
          <p:spPr>
            <a:xfrm>
              <a:off x="228725" y="2577441"/>
              <a:ext cx="936677" cy="1278080"/>
            </a:xfrm>
            <a:custGeom>
              <a:avLst/>
              <a:gdLst/>
              <a:ahLst/>
              <a:cxnLst/>
              <a:rect l="0" t="0" r="0" b="0"/>
              <a:pathLst>
                <a:path w="936677" h="1278080">
                  <a:moveTo>
                    <a:pt x="213235" y="653439"/>
                  </a:moveTo>
                  <a:lnTo>
                    <a:pt x="213235" y="645911"/>
                  </a:lnTo>
                  <a:lnTo>
                    <a:pt x="206674" y="645826"/>
                  </a:lnTo>
                  <a:lnTo>
                    <a:pt x="206321" y="644977"/>
                  </a:lnTo>
                  <a:lnTo>
                    <a:pt x="204830" y="632821"/>
                  </a:lnTo>
                  <a:lnTo>
                    <a:pt x="185208" y="596407"/>
                  </a:lnTo>
                  <a:lnTo>
                    <a:pt x="172860" y="571147"/>
                  </a:lnTo>
                  <a:lnTo>
                    <a:pt x="161478" y="552574"/>
                  </a:lnTo>
                  <a:lnTo>
                    <a:pt x="141320" y="516041"/>
                  </a:lnTo>
                  <a:lnTo>
                    <a:pt x="120655" y="478147"/>
                  </a:lnTo>
                  <a:lnTo>
                    <a:pt x="104134" y="442456"/>
                  </a:lnTo>
                  <a:lnTo>
                    <a:pt x="91840" y="407810"/>
                  </a:lnTo>
                  <a:lnTo>
                    <a:pt x="81258" y="372651"/>
                  </a:lnTo>
                  <a:lnTo>
                    <a:pt x="71862" y="335163"/>
                  </a:lnTo>
                  <a:lnTo>
                    <a:pt x="69128" y="297403"/>
                  </a:lnTo>
                  <a:lnTo>
                    <a:pt x="68587" y="261189"/>
                  </a:lnTo>
                  <a:lnTo>
                    <a:pt x="72539" y="231476"/>
                  </a:lnTo>
                  <a:lnTo>
                    <a:pt x="81460" y="196331"/>
                  </a:lnTo>
                  <a:lnTo>
                    <a:pt x="93633" y="159913"/>
                  </a:lnTo>
                  <a:lnTo>
                    <a:pt x="108047" y="128009"/>
                  </a:lnTo>
                  <a:lnTo>
                    <a:pt x="129946" y="95636"/>
                  </a:lnTo>
                  <a:lnTo>
                    <a:pt x="139811" y="82946"/>
                  </a:lnTo>
                  <a:lnTo>
                    <a:pt x="175148" y="53404"/>
                  </a:lnTo>
                  <a:lnTo>
                    <a:pt x="185301" y="48090"/>
                  </a:lnTo>
                  <a:lnTo>
                    <a:pt x="210695" y="44398"/>
                  </a:lnTo>
                  <a:lnTo>
                    <a:pt x="231015" y="44796"/>
                  </a:lnTo>
                  <a:lnTo>
                    <a:pt x="245408" y="49955"/>
                  </a:lnTo>
                  <a:lnTo>
                    <a:pt x="265094" y="65800"/>
                  </a:lnTo>
                  <a:lnTo>
                    <a:pt x="290562" y="101343"/>
                  </a:lnTo>
                  <a:lnTo>
                    <a:pt x="304489" y="135827"/>
                  </a:lnTo>
                  <a:lnTo>
                    <a:pt x="314798" y="165867"/>
                  </a:lnTo>
                  <a:lnTo>
                    <a:pt x="324987" y="202343"/>
                  </a:lnTo>
                  <a:lnTo>
                    <a:pt x="335153" y="239903"/>
                  </a:lnTo>
                  <a:lnTo>
                    <a:pt x="341269" y="276078"/>
                  </a:lnTo>
                  <a:lnTo>
                    <a:pt x="342328" y="305784"/>
                  </a:lnTo>
                  <a:lnTo>
                    <a:pt x="346688" y="336035"/>
                  </a:lnTo>
                  <a:lnTo>
                    <a:pt x="349662" y="371361"/>
                  </a:lnTo>
                  <a:lnTo>
                    <a:pt x="350178" y="400150"/>
                  </a:lnTo>
                  <a:lnTo>
                    <a:pt x="350352" y="437961"/>
                  </a:lnTo>
                  <a:lnTo>
                    <a:pt x="354431" y="470140"/>
                  </a:lnTo>
                  <a:lnTo>
                    <a:pt x="357543" y="502572"/>
                  </a:lnTo>
                  <a:lnTo>
                    <a:pt x="360132" y="522095"/>
                  </a:lnTo>
                  <a:lnTo>
                    <a:pt x="364910" y="542978"/>
                  </a:lnTo>
                  <a:lnTo>
                    <a:pt x="365632" y="568423"/>
                  </a:lnTo>
                  <a:lnTo>
                    <a:pt x="366481" y="535524"/>
                  </a:lnTo>
                  <a:lnTo>
                    <a:pt x="373395" y="499094"/>
                  </a:lnTo>
                  <a:lnTo>
                    <a:pt x="379146" y="464310"/>
                  </a:lnTo>
                  <a:lnTo>
                    <a:pt x="384578" y="428684"/>
                  </a:lnTo>
                  <a:lnTo>
                    <a:pt x="395424" y="399073"/>
                  </a:lnTo>
                  <a:lnTo>
                    <a:pt x="405317" y="368850"/>
                  </a:lnTo>
                  <a:lnTo>
                    <a:pt x="417656" y="338446"/>
                  </a:lnTo>
                  <a:lnTo>
                    <a:pt x="432036" y="307989"/>
                  </a:lnTo>
                  <a:lnTo>
                    <a:pt x="447022" y="273471"/>
                  </a:lnTo>
                  <a:lnTo>
                    <a:pt x="470277" y="244522"/>
                  </a:lnTo>
                  <a:lnTo>
                    <a:pt x="490526" y="215813"/>
                  </a:lnTo>
                  <a:lnTo>
                    <a:pt x="511295" y="185858"/>
                  </a:lnTo>
                  <a:lnTo>
                    <a:pt x="541915" y="150632"/>
                  </a:lnTo>
                  <a:lnTo>
                    <a:pt x="577440" y="114197"/>
                  </a:lnTo>
                  <a:lnTo>
                    <a:pt x="609167" y="86335"/>
                  </a:lnTo>
                  <a:lnTo>
                    <a:pt x="645131" y="63679"/>
                  </a:lnTo>
                  <a:lnTo>
                    <a:pt x="679830" y="37880"/>
                  </a:lnTo>
                  <a:lnTo>
                    <a:pt x="709060" y="23728"/>
                  </a:lnTo>
                  <a:lnTo>
                    <a:pt x="745233" y="11362"/>
                  </a:lnTo>
                  <a:lnTo>
                    <a:pt x="782075" y="1612"/>
                  </a:lnTo>
                  <a:lnTo>
                    <a:pt x="806806" y="0"/>
                  </a:lnTo>
                  <a:lnTo>
                    <a:pt x="837919" y="4354"/>
                  </a:lnTo>
                  <a:lnTo>
                    <a:pt x="853245" y="6816"/>
                  </a:lnTo>
                  <a:lnTo>
                    <a:pt x="887360" y="22824"/>
                  </a:lnTo>
                  <a:lnTo>
                    <a:pt x="903666" y="30933"/>
                  </a:lnTo>
                  <a:lnTo>
                    <a:pt x="911817" y="40642"/>
                  </a:lnTo>
                  <a:lnTo>
                    <a:pt x="929299" y="74038"/>
                  </a:lnTo>
                  <a:lnTo>
                    <a:pt x="933652" y="85201"/>
                  </a:lnTo>
                  <a:lnTo>
                    <a:pt x="936676" y="120468"/>
                  </a:lnTo>
                  <a:lnTo>
                    <a:pt x="934816" y="158195"/>
                  </a:lnTo>
                  <a:lnTo>
                    <a:pt x="922471" y="192675"/>
                  </a:lnTo>
                  <a:lnTo>
                    <a:pt x="903727" y="226861"/>
                  </a:lnTo>
                  <a:lnTo>
                    <a:pt x="881460" y="263091"/>
                  </a:lnTo>
                  <a:lnTo>
                    <a:pt x="852853" y="294957"/>
                  </a:lnTo>
                  <a:lnTo>
                    <a:pt x="822743" y="330948"/>
                  </a:lnTo>
                  <a:lnTo>
                    <a:pt x="787821" y="365652"/>
                  </a:lnTo>
                  <a:lnTo>
                    <a:pt x="757427" y="392626"/>
                  </a:lnTo>
                  <a:lnTo>
                    <a:pt x="720356" y="428542"/>
                  </a:lnTo>
                  <a:lnTo>
                    <a:pt x="682404" y="454158"/>
                  </a:lnTo>
                  <a:lnTo>
                    <a:pt x="651121" y="477835"/>
                  </a:lnTo>
                  <a:lnTo>
                    <a:pt x="621720" y="500936"/>
                  </a:lnTo>
                  <a:lnTo>
                    <a:pt x="591560" y="523868"/>
                  </a:lnTo>
                  <a:lnTo>
                    <a:pt x="555197" y="553705"/>
                  </a:lnTo>
                  <a:lnTo>
                    <a:pt x="518758" y="584927"/>
                  </a:lnTo>
                  <a:lnTo>
                    <a:pt x="485301" y="612425"/>
                  </a:lnTo>
                  <a:lnTo>
                    <a:pt x="463697" y="631899"/>
                  </a:lnTo>
                  <a:lnTo>
                    <a:pt x="460018" y="639914"/>
                  </a:lnTo>
                  <a:lnTo>
                    <a:pt x="457126" y="675162"/>
                  </a:lnTo>
                  <a:lnTo>
                    <a:pt x="459355" y="682284"/>
                  </a:lnTo>
                  <a:lnTo>
                    <a:pt x="470075" y="696403"/>
                  </a:lnTo>
                  <a:lnTo>
                    <a:pt x="479994" y="708994"/>
                  </a:lnTo>
                  <a:lnTo>
                    <a:pt x="485888" y="717076"/>
                  </a:lnTo>
                  <a:lnTo>
                    <a:pt x="501211" y="731422"/>
                  </a:lnTo>
                  <a:lnTo>
                    <a:pt x="508017" y="739744"/>
                  </a:lnTo>
                  <a:lnTo>
                    <a:pt x="535203" y="763434"/>
                  </a:lnTo>
                  <a:lnTo>
                    <a:pt x="564239" y="800521"/>
                  </a:lnTo>
                  <a:lnTo>
                    <a:pt x="592019" y="835852"/>
                  </a:lnTo>
                  <a:lnTo>
                    <a:pt x="612726" y="867740"/>
                  </a:lnTo>
                  <a:lnTo>
                    <a:pt x="633463" y="905022"/>
                  </a:lnTo>
                  <a:lnTo>
                    <a:pt x="647389" y="943015"/>
                  </a:lnTo>
                  <a:lnTo>
                    <a:pt x="660250" y="981101"/>
                  </a:lnTo>
                  <a:lnTo>
                    <a:pt x="672971" y="1015154"/>
                  </a:lnTo>
                  <a:lnTo>
                    <a:pt x="677050" y="1048002"/>
                  </a:lnTo>
                  <a:lnTo>
                    <a:pt x="675598" y="1079828"/>
                  </a:lnTo>
                  <a:lnTo>
                    <a:pt x="670268" y="1117368"/>
                  </a:lnTo>
                  <a:lnTo>
                    <a:pt x="659918" y="1149792"/>
                  </a:lnTo>
                  <a:lnTo>
                    <a:pt x="645003" y="1183945"/>
                  </a:lnTo>
                  <a:lnTo>
                    <a:pt x="619186" y="1221308"/>
                  </a:lnTo>
                  <a:lnTo>
                    <a:pt x="594175" y="1245397"/>
                  </a:lnTo>
                  <a:lnTo>
                    <a:pt x="558671" y="1265438"/>
                  </a:lnTo>
                  <a:lnTo>
                    <a:pt x="538354" y="1274864"/>
                  </a:lnTo>
                  <a:lnTo>
                    <a:pt x="502795" y="1278079"/>
                  </a:lnTo>
                  <a:lnTo>
                    <a:pt x="485297" y="1275962"/>
                  </a:lnTo>
                  <a:lnTo>
                    <a:pt x="468541" y="1269972"/>
                  </a:lnTo>
                  <a:lnTo>
                    <a:pt x="460477" y="1266120"/>
                  </a:lnTo>
                  <a:lnTo>
                    <a:pt x="446418" y="1262258"/>
                  </a:lnTo>
                  <a:lnTo>
                    <a:pt x="417238" y="1242361"/>
                  </a:lnTo>
                  <a:lnTo>
                    <a:pt x="387144" y="1208551"/>
                  </a:lnTo>
                  <a:lnTo>
                    <a:pt x="370819" y="1174874"/>
                  </a:lnTo>
                  <a:lnTo>
                    <a:pt x="361422" y="1153964"/>
                  </a:lnTo>
                  <a:lnTo>
                    <a:pt x="349925" y="1116009"/>
                  </a:lnTo>
                  <a:lnTo>
                    <a:pt x="341144" y="1078372"/>
                  </a:lnTo>
                  <a:lnTo>
                    <a:pt x="336338" y="1049326"/>
                  </a:lnTo>
                  <a:lnTo>
                    <a:pt x="335310" y="1013790"/>
                  </a:lnTo>
                  <a:lnTo>
                    <a:pt x="335175" y="980386"/>
                  </a:lnTo>
                  <a:lnTo>
                    <a:pt x="335157" y="946950"/>
                  </a:lnTo>
                  <a:lnTo>
                    <a:pt x="341186" y="914293"/>
                  </a:lnTo>
                  <a:lnTo>
                    <a:pt x="347802" y="882116"/>
                  </a:lnTo>
                  <a:lnTo>
                    <a:pt x="356274" y="844092"/>
                  </a:lnTo>
                  <a:lnTo>
                    <a:pt x="357947" y="808541"/>
                  </a:lnTo>
                  <a:lnTo>
                    <a:pt x="358014" y="771195"/>
                  </a:lnTo>
                  <a:lnTo>
                    <a:pt x="358014" y="760223"/>
                  </a:lnTo>
                  <a:lnTo>
                    <a:pt x="358014" y="764195"/>
                  </a:lnTo>
                  <a:lnTo>
                    <a:pt x="355757" y="768421"/>
                  </a:lnTo>
                  <a:lnTo>
                    <a:pt x="352778" y="773122"/>
                  </a:lnTo>
                  <a:lnTo>
                    <a:pt x="351101" y="781375"/>
                  </a:lnTo>
                  <a:lnTo>
                    <a:pt x="349757" y="794169"/>
                  </a:lnTo>
                  <a:lnTo>
                    <a:pt x="341000" y="831016"/>
                  </a:lnTo>
                  <a:lnTo>
                    <a:pt x="333410" y="868591"/>
                  </a:lnTo>
                  <a:lnTo>
                    <a:pt x="327462" y="904288"/>
                  </a:lnTo>
                  <a:lnTo>
                    <a:pt x="317030" y="936469"/>
                  </a:lnTo>
                  <a:lnTo>
                    <a:pt x="310660" y="973622"/>
                  </a:lnTo>
                  <a:lnTo>
                    <a:pt x="301812" y="1008032"/>
                  </a:lnTo>
                  <a:lnTo>
                    <a:pt x="287134" y="1045438"/>
                  </a:lnTo>
                  <a:lnTo>
                    <a:pt x="268968" y="1081983"/>
                  </a:lnTo>
                  <a:lnTo>
                    <a:pt x="245901" y="1118499"/>
                  </a:lnTo>
                  <a:lnTo>
                    <a:pt x="215743" y="1153394"/>
                  </a:lnTo>
                  <a:lnTo>
                    <a:pt x="181247" y="1184261"/>
                  </a:lnTo>
                  <a:lnTo>
                    <a:pt x="150487" y="1207436"/>
                  </a:lnTo>
                  <a:lnTo>
                    <a:pt x="112429" y="1224740"/>
                  </a:lnTo>
                  <a:lnTo>
                    <a:pt x="74333" y="1237903"/>
                  </a:lnTo>
                  <a:lnTo>
                    <a:pt x="60907" y="1238321"/>
                  </a:lnTo>
                  <a:lnTo>
                    <a:pt x="28891" y="1232329"/>
                  </a:lnTo>
                  <a:lnTo>
                    <a:pt x="21802" y="1228787"/>
                  </a:lnTo>
                  <a:lnTo>
                    <a:pt x="19573" y="1226658"/>
                  </a:lnTo>
                  <a:lnTo>
                    <a:pt x="4682" y="1203082"/>
                  </a:lnTo>
                  <a:lnTo>
                    <a:pt x="1299" y="1188923"/>
                  </a:lnTo>
                  <a:lnTo>
                    <a:pt x="0" y="1154814"/>
                  </a:lnTo>
                  <a:lnTo>
                    <a:pt x="746" y="1131657"/>
                  </a:lnTo>
                  <a:lnTo>
                    <a:pt x="7637" y="1095303"/>
                  </a:lnTo>
                  <a:lnTo>
                    <a:pt x="18008" y="1063735"/>
                  </a:lnTo>
                  <a:lnTo>
                    <a:pt x="36432" y="1026663"/>
                  </a:lnTo>
                  <a:lnTo>
                    <a:pt x="47395" y="1006170"/>
                  </a:lnTo>
                  <a:lnTo>
                    <a:pt x="59110" y="987116"/>
                  </a:lnTo>
                  <a:lnTo>
                    <a:pt x="79391" y="950408"/>
                  </a:lnTo>
                  <a:lnTo>
                    <a:pt x="100072" y="916536"/>
                  </a:lnTo>
                  <a:lnTo>
                    <a:pt x="122279" y="881564"/>
                  </a:lnTo>
                  <a:lnTo>
                    <a:pt x="146412" y="844722"/>
                  </a:lnTo>
                  <a:lnTo>
                    <a:pt x="161997" y="812391"/>
                  </a:lnTo>
                  <a:lnTo>
                    <a:pt x="178850" y="783507"/>
                  </a:lnTo>
                  <a:lnTo>
                    <a:pt x="182713" y="772207"/>
                  </a:lnTo>
                  <a:lnTo>
                    <a:pt x="195648" y="744934"/>
                  </a:lnTo>
                  <a:lnTo>
                    <a:pt x="203934" y="708939"/>
                  </a:lnTo>
                  <a:lnTo>
                    <a:pt x="205614" y="68391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SMARTInkShape-210"/>
          <p:cNvSpPr/>
          <p:nvPr/>
        </p:nvSpPr>
        <p:spPr>
          <a:xfrm>
            <a:off x="1173538" y="2583217"/>
            <a:ext cx="792326" cy="1325710"/>
          </a:xfrm>
          <a:custGeom>
            <a:avLst/>
            <a:gdLst/>
            <a:ahLst/>
            <a:cxnLst/>
            <a:rect l="0" t="0" r="0" b="0"/>
            <a:pathLst>
              <a:path w="792326" h="1325710">
                <a:moveTo>
                  <a:pt x="190441" y="510502"/>
                </a:moveTo>
                <a:lnTo>
                  <a:pt x="186396" y="510502"/>
                </a:lnTo>
                <a:lnTo>
                  <a:pt x="182153" y="508245"/>
                </a:lnTo>
                <a:lnTo>
                  <a:pt x="146305" y="480005"/>
                </a:lnTo>
                <a:lnTo>
                  <a:pt x="140345" y="474088"/>
                </a:lnTo>
                <a:lnTo>
                  <a:pt x="119349" y="436710"/>
                </a:lnTo>
                <a:lnTo>
                  <a:pt x="104367" y="411425"/>
                </a:lnTo>
                <a:lnTo>
                  <a:pt x="81536" y="375882"/>
                </a:lnTo>
                <a:lnTo>
                  <a:pt x="61964" y="341357"/>
                </a:lnTo>
                <a:lnTo>
                  <a:pt x="43438" y="303571"/>
                </a:lnTo>
                <a:lnTo>
                  <a:pt x="27909" y="265499"/>
                </a:lnTo>
                <a:lnTo>
                  <a:pt x="21216" y="230667"/>
                </a:lnTo>
                <a:lnTo>
                  <a:pt x="10739" y="197356"/>
                </a:lnTo>
                <a:lnTo>
                  <a:pt x="7980" y="163932"/>
                </a:lnTo>
                <a:lnTo>
                  <a:pt x="7598" y="128121"/>
                </a:lnTo>
                <a:lnTo>
                  <a:pt x="11618" y="110278"/>
                </a:lnTo>
                <a:lnTo>
                  <a:pt x="20743" y="83927"/>
                </a:lnTo>
                <a:lnTo>
                  <a:pt x="24449" y="68585"/>
                </a:lnTo>
                <a:lnTo>
                  <a:pt x="33287" y="48231"/>
                </a:lnTo>
                <a:lnTo>
                  <a:pt x="40444" y="40324"/>
                </a:lnTo>
                <a:lnTo>
                  <a:pt x="48423" y="33141"/>
                </a:lnTo>
                <a:lnTo>
                  <a:pt x="54791" y="24304"/>
                </a:lnTo>
                <a:lnTo>
                  <a:pt x="58521" y="21270"/>
                </a:lnTo>
                <a:lnTo>
                  <a:pt x="80455" y="9652"/>
                </a:lnTo>
                <a:lnTo>
                  <a:pt x="88614" y="3210"/>
                </a:lnTo>
                <a:lnTo>
                  <a:pt x="93821" y="1406"/>
                </a:lnTo>
                <a:lnTo>
                  <a:pt x="128130" y="0"/>
                </a:lnTo>
                <a:lnTo>
                  <a:pt x="135372" y="2237"/>
                </a:lnTo>
                <a:lnTo>
                  <a:pt x="172782" y="28775"/>
                </a:lnTo>
                <a:lnTo>
                  <a:pt x="194752" y="50905"/>
                </a:lnTo>
                <a:lnTo>
                  <a:pt x="215811" y="88967"/>
                </a:lnTo>
                <a:lnTo>
                  <a:pt x="240534" y="124428"/>
                </a:lnTo>
                <a:lnTo>
                  <a:pt x="258980" y="159983"/>
                </a:lnTo>
                <a:lnTo>
                  <a:pt x="276799" y="195543"/>
                </a:lnTo>
                <a:lnTo>
                  <a:pt x="287243" y="226974"/>
                </a:lnTo>
                <a:lnTo>
                  <a:pt x="291090" y="243332"/>
                </a:lnTo>
                <a:lnTo>
                  <a:pt x="302623" y="280272"/>
                </a:lnTo>
                <a:lnTo>
                  <a:pt x="306372" y="296659"/>
                </a:lnTo>
                <a:lnTo>
                  <a:pt x="310587" y="312239"/>
                </a:lnTo>
                <a:lnTo>
                  <a:pt x="314094" y="327580"/>
                </a:lnTo>
                <a:lnTo>
                  <a:pt x="318237" y="342850"/>
                </a:lnTo>
                <a:lnTo>
                  <a:pt x="322086" y="373342"/>
                </a:lnTo>
                <a:lnTo>
                  <a:pt x="325967" y="388582"/>
                </a:lnTo>
                <a:lnTo>
                  <a:pt x="327538" y="423986"/>
                </a:lnTo>
                <a:lnTo>
                  <a:pt x="327593" y="443271"/>
                </a:lnTo>
                <a:lnTo>
                  <a:pt x="329856" y="449013"/>
                </a:lnTo>
                <a:lnTo>
                  <a:pt x="332837" y="454387"/>
                </a:lnTo>
                <a:lnTo>
                  <a:pt x="335012" y="464605"/>
                </a:lnTo>
                <a:lnTo>
                  <a:pt x="335194" y="471208"/>
                </a:lnTo>
                <a:lnTo>
                  <a:pt x="336050" y="471607"/>
                </a:lnTo>
                <a:lnTo>
                  <a:pt x="342527" y="472372"/>
                </a:lnTo>
                <a:lnTo>
                  <a:pt x="342748" y="468348"/>
                </a:lnTo>
                <a:lnTo>
                  <a:pt x="345058" y="464110"/>
                </a:lnTo>
                <a:lnTo>
                  <a:pt x="348060" y="459403"/>
                </a:lnTo>
                <a:lnTo>
                  <a:pt x="349987" y="449483"/>
                </a:lnTo>
                <a:lnTo>
                  <a:pt x="351097" y="443590"/>
                </a:lnTo>
                <a:lnTo>
                  <a:pt x="356451" y="426009"/>
                </a:lnTo>
                <a:lnTo>
                  <a:pt x="359856" y="411243"/>
                </a:lnTo>
                <a:lnTo>
                  <a:pt x="364547" y="395128"/>
                </a:lnTo>
                <a:lnTo>
                  <a:pt x="367807" y="372867"/>
                </a:lnTo>
                <a:lnTo>
                  <a:pt x="379560" y="337755"/>
                </a:lnTo>
                <a:lnTo>
                  <a:pt x="391426" y="307300"/>
                </a:lnTo>
                <a:lnTo>
                  <a:pt x="412931" y="272777"/>
                </a:lnTo>
                <a:lnTo>
                  <a:pt x="429111" y="239036"/>
                </a:lnTo>
                <a:lnTo>
                  <a:pt x="459127" y="203181"/>
                </a:lnTo>
                <a:lnTo>
                  <a:pt x="484120" y="172684"/>
                </a:lnTo>
                <a:lnTo>
                  <a:pt x="520000" y="142203"/>
                </a:lnTo>
                <a:lnTo>
                  <a:pt x="536538" y="127809"/>
                </a:lnTo>
                <a:lnTo>
                  <a:pt x="574105" y="109480"/>
                </a:lnTo>
                <a:lnTo>
                  <a:pt x="612159" y="93969"/>
                </a:lnTo>
                <a:lnTo>
                  <a:pt x="638281" y="86046"/>
                </a:lnTo>
                <a:lnTo>
                  <a:pt x="676380" y="77950"/>
                </a:lnTo>
                <a:lnTo>
                  <a:pt x="687507" y="77803"/>
                </a:lnTo>
                <a:lnTo>
                  <a:pt x="719540" y="83993"/>
                </a:lnTo>
                <a:lnTo>
                  <a:pt x="738371" y="89677"/>
                </a:lnTo>
                <a:lnTo>
                  <a:pt x="770816" y="109214"/>
                </a:lnTo>
                <a:lnTo>
                  <a:pt x="779341" y="120857"/>
                </a:lnTo>
                <a:lnTo>
                  <a:pt x="783184" y="130986"/>
                </a:lnTo>
                <a:lnTo>
                  <a:pt x="790770" y="167759"/>
                </a:lnTo>
                <a:lnTo>
                  <a:pt x="792325" y="203172"/>
                </a:lnTo>
                <a:lnTo>
                  <a:pt x="791556" y="223484"/>
                </a:lnTo>
                <a:lnTo>
                  <a:pt x="783013" y="259043"/>
                </a:lnTo>
                <a:lnTo>
                  <a:pt x="763373" y="295554"/>
                </a:lnTo>
                <a:lnTo>
                  <a:pt x="748019" y="317149"/>
                </a:lnTo>
                <a:lnTo>
                  <a:pt x="712763" y="353004"/>
                </a:lnTo>
                <a:lnTo>
                  <a:pt x="677666" y="378420"/>
                </a:lnTo>
                <a:lnTo>
                  <a:pt x="642219" y="403822"/>
                </a:lnTo>
                <a:lnTo>
                  <a:pt x="604437" y="428376"/>
                </a:lnTo>
                <a:lnTo>
                  <a:pt x="570602" y="448062"/>
                </a:lnTo>
                <a:lnTo>
                  <a:pt x="533231" y="470284"/>
                </a:lnTo>
                <a:lnTo>
                  <a:pt x="512707" y="481653"/>
                </a:lnTo>
                <a:lnTo>
                  <a:pt x="493643" y="493488"/>
                </a:lnTo>
                <a:lnTo>
                  <a:pt x="457670" y="510347"/>
                </a:lnTo>
                <a:lnTo>
                  <a:pt x="420842" y="533358"/>
                </a:lnTo>
                <a:lnTo>
                  <a:pt x="415608" y="538441"/>
                </a:lnTo>
                <a:lnTo>
                  <a:pt x="411816" y="545215"/>
                </a:lnTo>
                <a:lnTo>
                  <a:pt x="406552" y="548446"/>
                </a:lnTo>
                <a:lnTo>
                  <a:pt x="405024" y="552202"/>
                </a:lnTo>
                <a:lnTo>
                  <a:pt x="403909" y="570521"/>
                </a:lnTo>
                <a:lnTo>
                  <a:pt x="406107" y="577535"/>
                </a:lnTo>
                <a:lnTo>
                  <a:pt x="409059" y="583475"/>
                </a:lnTo>
                <a:lnTo>
                  <a:pt x="411568" y="591579"/>
                </a:lnTo>
                <a:lnTo>
                  <a:pt x="416451" y="599342"/>
                </a:lnTo>
                <a:lnTo>
                  <a:pt x="431971" y="634412"/>
                </a:lnTo>
                <a:lnTo>
                  <a:pt x="452070" y="668308"/>
                </a:lnTo>
                <a:lnTo>
                  <a:pt x="473863" y="702536"/>
                </a:lnTo>
                <a:lnTo>
                  <a:pt x="490069" y="736251"/>
                </a:lnTo>
                <a:lnTo>
                  <a:pt x="505393" y="773576"/>
                </a:lnTo>
                <a:lnTo>
                  <a:pt x="518100" y="808208"/>
                </a:lnTo>
                <a:lnTo>
                  <a:pt x="523463" y="830698"/>
                </a:lnTo>
                <a:lnTo>
                  <a:pt x="526271" y="868663"/>
                </a:lnTo>
                <a:lnTo>
                  <a:pt x="533952" y="901385"/>
                </a:lnTo>
                <a:lnTo>
                  <a:pt x="539577" y="936164"/>
                </a:lnTo>
                <a:lnTo>
                  <a:pt x="546771" y="968340"/>
                </a:lnTo>
                <a:lnTo>
                  <a:pt x="556346" y="1004172"/>
                </a:lnTo>
                <a:lnTo>
                  <a:pt x="562345" y="1035961"/>
                </a:lnTo>
                <a:lnTo>
                  <a:pt x="568767" y="1071935"/>
                </a:lnTo>
                <a:lnTo>
                  <a:pt x="570913" y="1104379"/>
                </a:lnTo>
                <a:lnTo>
                  <a:pt x="571337" y="1135247"/>
                </a:lnTo>
                <a:lnTo>
                  <a:pt x="571428" y="1171172"/>
                </a:lnTo>
                <a:lnTo>
                  <a:pt x="569180" y="1190268"/>
                </a:lnTo>
                <a:lnTo>
                  <a:pt x="558444" y="1226145"/>
                </a:lnTo>
                <a:lnTo>
                  <a:pt x="543475" y="1259524"/>
                </a:lnTo>
                <a:lnTo>
                  <a:pt x="527413" y="1289412"/>
                </a:lnTo>
                <a:lnTo>
                  <a:pt x="509812" y="1302309"/>
                </a:lnTo>
                <a:lnTo>
                  <a:pt x="474882" y="1320723"/>
                </a:lnTo>
                <a:lnTo>
                  <a:pt x="459670" y="1324326"/>
                </a:lnTo>
                <a:lnTo>
                  <a:pt x="429201" y="1325709"/>
                </a:lnTo>
                <a:lnTo>
                  <a:pt x="397770" y="1317536"/>
                </a:lnTo>
                <a:lnTo>
                  <a:pt x="381412" y="1312657"/>
                </a:lnTo>
                <a:lnTo>
                  <a:pt x="376175" y="1311972"/>
                </a:lnTo>
                <a:lnTo>
                  <a:pt x="365841" y="1306695"/>
                </a:lnTo>
                <a:lnTo>
                  <a:pt x="349454" y="1293556"/>
                </a:lnTo>
                <a:lnTo>
                  <a:pt x="321630" y="1257093"/>
                </a:lnTo>
                <a:lnTo>
                  <a:pt x="304886" y="1224510"/>
                </a:lnTo>
                <a:lnTo>
                  <a:pt x="291772" y="1186894"/>
                </a:lnTo>
                <a:lnTo>
                  <a:pt x="284564" y="1150347"/>
                </a:lnTo>
                <a:lnTo>
                  <a:pt x="278190" y="1112451"/>
                </a:lnTo>
                <a:lnTo>
                  <a:pt x="274779" y="1080410"/>
                </a:lnTo>
                <a:lnTo>
                  <a:pt x="274330" y="1043693"/>
                </a:lnTo>
                <a:lnTo>
                  <a:pt x="274271" y="1005775"/>
                </a:lnTo>
                <a:lnTo>
                  <a:pt x="280294" y="967699"/>
                </a:lnTo>
                <a:lnTo>
                  <a:pt x="286909" y="930449"/>
                </a:lnTo>
                <a:lnTo>
                  <a:pt x="289160" y="898063"/>
                </a:lnTo>
                <a:lnTo>
                  <a:pt x="295488" y="866915"/>
                </a:lnTo>
                <a:lnTo>
                  <a:pt x="296032" y="859870"/>
                </a:lnTo>
                <a:lnTo>
                  <a:pt x="301153" y="847528"/>
                </a:lnTo>
                <a:lnTo>
                  <a:pt x="307380" y="835552"/>
                </a:lnTo>
                <a:lnTo>
                  <a:pt x="312771" y="798297"/>
                </a:lnTo>
                <a:lnTo>
                  <a:pt x="321743" y="762008"/>
                </a:lnTo>
                <a:lnTo>
                  <a:pt x="326444" y="745697"/>
                </a:lnTo>
                <a:lnTo>
                  <a:pt x="327601" y="716254"/>
                </a:lnTo>
                <a:lnTo>
                  <a:pt x="326755" y="751969"/>
                </a:lnTo>
                <a:lnTo>
                  <a:pt x="321570" y="772375"/>
                </a:lnTo>
                <a:lnTo>
                  <a:pt x="317863" y="809516"/>
                </a:lnTo>
                <a:lnTo>
                  <a:pt x="307003" y="846024"/>
                </a:lnTo>
                <a:lnTo>
                  <a:pt x="298590" y="883914"/>
                </a:lnTo>
                <a:lnTo>
                  <a:pt x="292175" y="915215"/>
                </a:lnTo>
                <a:lnTo>
                  <a:pt x="287772" y="950875"/>
                </a:lnTo>
                <a:lnTo>
                  <a:pt x="279000" y="982629"/>
                </a:lnTo>
                <a:lnTo>
                  <a:pt x="269114" y="1013361"/>
                </a:lnTo>
                <a:lnTo>
                  <a:pt x="259008" y="1043890"/>
                </a:lnTo>
                <a:lnTo>
                  <a:pt x="248859" y="1074380"/>
                </a:lnTo>
                <a:lnTo>
                  <a:pt x="233464" y="1104862"/>
                </a:lnTo>
                <a:lnTo>
                  <a:pt x="219134" y="1133084"/>
                </a:lnTo>
                <a:lnTo>
                  <a:pt x="189302" y="1170770"/>
                </a:lnTo>
                <a:lnTo>
                  <a:pt x="157206" y="1206455"/>
                </a:lnTo>
                <a:lnTo>
                  <a:pt x="131993" y="1227817"/>
                </a:lnTo>
                <a:lnTo>
                  <a:pt x="111696" y="1238338"/>
                </a:lnTo>
                <a:lnTo>
                  <a:pt x="93638" y="1243552"/>
                </a:lnTo>
                <a:lnTo>
                  <a:pt x="86458" y="1246936"/>
                </a:lnTo>
                <a:lnTo>
                  <a:pt x="54669" y="1249537"/>
                </a:lnTo>
                <a:lnTo>
                  <a:pt x="47407" y="1247338"/>
                </a:lnTo>
                <a:lnTo>
                  <a:pt x="33191" y="1236639"/>
                </a:lnTo>
                <a:lnTo>
                  <a:pt x="5024" y="1208999"/>
                </a:lnTo>
                <a:lnTo>
                  <a:pt x="2200" y="1201663"/>
                </a:lnTo>
                <a:lnTo>
                  <a:pt x="0" y="1164175"/>
                </a:lnTo>
                <a:lnTo>
                  <a:pt x="796" y="1140206"/>
                </a:lnTo>
                <a:lnTo>
                  <a:pt x="12939" y="1104687"/>
                </a:lnTo>
                <a:lnTo>
                  <a:pt x="25381" y="1073189"/>
                </a:lnTo>
                <a:lnTo>
                  <a:pt x="38047" y="1038383"/>
                </a:lnTo>
                <a:lnTo>
                  <a:pt x="55979" y="1005922"/>
                </a:lnTo>
                <a:lnTo>
                  <a:pt x="70748" y="974167"/>
                </a:lnTo>
                <a:lnTo>
                  <a:pt x="89751" y="937070"/>
                </a:lnTo>
                <a:lnTo>
                  <a:pt x="103867" y="899103"/>
                </a:lnTo>
                <a:lnTo>
                  <a:pt x="120798" y="861020"/>
                </a:lnTo>
                <a:lnTo>
                  <a:pt x="142658" y="828953"/>
                </a:lnTo>
                <a:lnTo>
                  <a:pt x="157150" y="792233"/>
                </a:lnTo>
                <a:lnTo>
                  <a:pt x="170086" y="754315"/>
                </a:lnTo>
                <a:lnTo>
                  <a:pt x="182817" y="716239"/>
                </a:lnTo>
                <a:lnTo>
                  <a:pt x="194674" y="683379"/>
                </a:lnTo>
                <a:lnTo>
                  <a:pt x="201661" y="647349"/>
                </a:lnTo>
                <a:lnTo>
                  <a:pt x="207410" y="615552"/>
                </a:lnTo>
                <a:lnTo>
                  <a:pt x="212784" y="579608"/>
                </a:lnTo>
                <a:lnTo>
                  <a:pt x="212387" y="553752"/>
                </a:lnTo>
                <a:lnTo>
                  <a:pt x="203890" y="520384"/>
                </a:lnTo>
                <a:lnTo>
                  <a:pt x="198062" y="510502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SMARTInkShape-Group50"/>
          <p:cNvGrpSpPr/>
          <p:nvPr/>
        </p:nvGrpSpPr>
        <p:grpSpPr>
          <a:xfrm>
            <a:off x="739139" y="2606040"/>
            <a:ext cx="426719" cy="380972"/>
            <a:chOff x="739139" y="2606040"/>
            <a:chExt cx="426719" cy="380972"/>
          </a:xfrm>
        </p:grpSpPr>
        <p:sp>
          <p:nvSpPr>
            <p:cNvPr id="31" name="SMARTInkShape-211"/>
            <p:cNvSpPr/>
            <p:nvPr/>
          </p:nvSpPr>
          <p:spPr>
            <a:xfrm>
              <a:off x="801871" y="2615231"/>
              <a:ext cx="347849" cy="287989"/>
            </a:xfrm>
            <a:custGeom>
              <a:avLst/>
              <a:gdLst/>
              <a:ahLst/>
              <a:cxnLst/>
              <a:rect l="0" t="0" r="0" b="0"/>
              <a:pathLst>
                <a:path w="347849" h="287989">
                  <a:moveTo>
                    <a:pt x="272549" y="21288"/>
                  </a:moveTo>
                  <a:lnTo>
                    <a:pt x="239143" y="21288"/>
                  </a:lnTo>
                  <a:lnTo>
                    <a:pt x="216875" y="23546"/>
                  </a:lnTo>
                  <a:lnTo>
                    <a:pt x="180801" y="35133"/>
                  </a:lnTo>
                  <a:lnTo>
                    <a:pt x="142968" y="53289"/>
                  </a:lnTo>
                  <a:lnTo>
                    <a:pt x="107161" y="72905"/>
                  </a:lnTo>
                  <a:lnTo>
                    <a:pt x="76884" y="87459"/>
                  </a:lnTo>
                  <a:lnTo>
                    <a:pt x="60837" y="89727"/>
                  </a:lnTo>
                  <a:lnTo>
                    <a:pt x="63722" y="89827"/>
                  </a:lnTo>
                  <a:lnTo>
                    <a:pt x="64751" y="88147"/>
                  </a:lnTo>
                  <a:lnTo>
                    <a:pt x="65894" y="81766"/>
                  </a:lnTo>
                  <a:lnTo>
                    <a:pt x="67892" y="78540"/>
                  </a:lnTo>
                  <a:lnTo>
                    <a:pt x="99907" y="51180"/>
                  </a:lnTo>
                  <a:lnTo>
                    <a:pt x="135733" y="27138"/>
                  </a:lnTo>
                  <a:lnTo>
                    <a:pt x="169819" y="9726"/>
                  </a:lnTo>
                  <a:lnTo>
                    <a:pt x="182373" y="6291"/>
                  </a:lnTo>
                  <a:lnTo>
                    <a:pt x="184491" y="4517"/>
                  </a:lnTo>
                  <a:lnTo>
                    <a:pt x="185904" y="2487"/>
                  </a:lnTo>
                  <a:lnTo>
                    <a:pt x="185999" y="1981"/>
                  </a:lnTo>
                  <a:lnTo>
                    <a:pt x="182087" y="4467"/>
                  </a:lnTo>
                  <a:lnTo>
                    <a:pt x="177875" y="5346"/>
                  </a:lnTo>
                  <a:lnTo>
                    <a:pt x="141667" y="32002"/>
                  </a:lnTo>
                  <a:lnTo>
                    <a:pt x="110006" y="51878"/>
                  </a:lnTo>
                  <a:lnTo>
                    <a:pt x="75435" y="72110"/>
                  </a:lnTo>
                  <a:lnTo>
                    <a:pt x="44147" y="91566"/>
                  </a:lnTo>
                  <a:lnTo>
                    <a:pt x="7198" y="110273"/>
                  </a:lnTo>
                  <a:lnTo>
                    <a:pt x="0" y="112243"/>
                  </a:lnTo>
                  <a:lnTo>
                    <a:pt x="256" y="111558"/>
                  </a:lnTo>
                  <a:lnTo>
                    <a:pt x="18252" y="88982"/>
                  </a:lnTo>
                  <a:lnTo>
                    <a:pt x="53045" y="64352"/>
                  </a:lnTo>
                  <a:lnTo>
                    <a:pt x="88204" y="41868"/>
                  </a:lnTo>
                  <a:lnTo>
                    <a:pt x="105104" y="29588"/>
                  </a:lnTo>
                  <a:lnTo>
                    <a:pt x="141291" y="14806"/>
                  </a:lnTo>
                  <a:lnTo>
                    <a:pt x="178031" y="786"/>
                  </a:lnTo>
                  <a:lnTo>
                    <a:pt x="181597" y="0"/>
                  </a:lnTo>
                  <a:lnTo>
                    <a:pt x="183974" y="323"/>
                  </a:lnTo>
                  <a:lnTo>
                    <a:pt x="185559" y="1385"/>
                  </a:lnTo>
                  <a:lnTo>
                    <a:pt x="186615" y="2940"/>
                  </a:lnTo>
                  <a:lnTo>
                    <a:pt x="186473" y="4823"/>
                  </a:lnTo>
                  <a:lnTo>
                    <a:pt x="184057" y="9173"/>
                  </a:lnTo>
                  <a:lnTo>
                    <a:pt x="154440" y="45483"/>
                  </a:lnTo>
                  <a:lnTo>
                    <a:pt x="124758" y="74892"/>
                  </a:lnTo>
                  <a:lnTo>
                    <a:pt x="96397" y="97566"/>
                  </a:lnTo>
                  <a:lnTo>
                    <a:pt x="66544" y="120372"/>
                  </a:lnTo>
                  <a:lnTo>
                    <a:pt x="34207" y="146788"/>
                  </a:lnTo>
                  <a:lnTo>
                    <a:pt x="12359" y="161382"/>
                  </a:lnTo>
                  <a:lnTo>
                    <a:pt x="5073" y="163985"/>
                  </a:lnTo>
                  <a:lnTo>
                    <a:pt x="3638" y="163833"/>
                  </a:lnTo>
                  <a:lnTo>
                    <a:pt x="3528" y="162885"/>
                  </a:lnTo>
                  <a:lnTo>
                    <a:pt x="7419" y="157505"/>
                  </a:lnTo>
                  <a:lnTo>
                    <a:pt x="45311" y="123401"/>
                  </a:lnTo>
                  <a:lnTo>
                    <a:pt x="68905" y="99616"/>
                  </a:lnTo>
                  <a:lnTo>
                    <a:pt x="101108" y="80245"/>
                  </a:lnTo>
                  <a:lnTo>
                    <a:pt x="132475" y="59641"/>
                  </a:lnTo>
                  <a:lnTo>
                    <a:pt x="163218" y="42436"/>
                  </a:lnTo>
                  <a:lnTo>
                    <a:pt x="199431" y="25967"/>
                  </a:lnTo>
                  <a:lnTo>
                    <a:pt x="224612" y="21562"/>
                  </a:lnTo>
                  <a:lnTo>
                    <a:pt x="225351" y="22318"/>
                  </a:lnTo>
                  <a:lnTo>
                    <a:pt x="226172" y="25415"/>
                  </a:lnTo>
                  <a:lnTo>
                    <a:pt x="222021" y="31871"/>
                  </a:lnTo>
                  <a:lnTo>
                    <a:pt x="195926" y="67938"/>
                  </a:lnTo>
                  <a:lnTo>
                    <a:pt x="164809" y="105231"/>
                  </a:lnTo>
                  <a:lnTo>
                    <a:pt x="127629" y="139179"/>
                  </a:lnTo>
                  <a:lnTo>
                    <a:pt x="100197" y="159841"/>
                  </a:lnTo>
                  <a:lnTo>
                    <a:pt x="93501" y="167534"/>
                  </a:lnTo>
                  <a:lnTo>
                    <a:pt x="83724" y="172878"/>
                  </a:lnTo>
                  <a:lnTo>
                    <a:pt x="83165" y="171455"/>
                  </a:lnTo>
                  <a:lnTo>
                    <a:pt x="82545" y="165358"/>
                  </a:lnTo>
                  <a:lnTo>
                    <a:pt x="84919" y="162208"/>
                  </a:lnTo>
                  <a:lnTo>
                    <a:pt x="104723" y="146554"/>
                  </a:lnTo>
                  <a:lnTo>
                    <a:pt x="142451" y="112166"/>
                  </a:lnTo>
                  <a:lnTo>
                    <a:pt x="171536" y="90548"/>
                  </a:lnTo>
                  <a:lnTo>
                    <a:pt x="209447" y="65387"/>
                  </a:lnTo>
                  <a:lnTo>
                    <a:pt x="226723" y="52741"/>
                  </a:lnTo>
                  <a:lnTo>
                    <a:pt x="260894" y="37724"/>
                  </a:lnTo>
                  <a:lnTo>
                    <a:pt x="280406" y="30650"/>
                  </a:lnTo>
                  <a:lnTo>
                    <a:pt x="282867" y="30916"/>
                  </a:lnTo>
                  <a:lnTo>
                    <a:pt x="284507" y="31940"/>
                  </a:lnTo>
                  <a:lnTo>
                    <a:pt x="285601" y="33470"/>
                  </a:lnTo>
                  <a:lnTo>
                    <a:pt x="285484" y="35336"/>
                  </a:lnTo>
                  <a:lnTo>
                    <a:pt x="265774" y="69012"/>
                  </a:lnTo>
                  <a:lnTo>
                    <a:pt x="240730" y="103968"/>
                  </a:lnTo>
                  <a:lnTo>
                    <a:pt x="217119" y="134310"/>
                  </a:lnTo>
                  <a:lnTo>
                    <a:pt x="185757" y="168888"/>
                  </a:lnTo>
                  <a:lnTo>
                    <a:pt x="158779" y="200112"/>
                  </a:lnTo>
                  <a:lnTo>
                    <a:pt x="124267" y="233847"/>
                  </a:lnTo>
                  <a:lnTo>
                    <a:pt x="111819" y="246992"/>
                  </a:lnTo>
                  <a:lnTo>
                    <a:pt x="96138" y="254393"/>
                  </a:lnTo>
                  <a:lnTo>
                    <a:pt x="88875" y="256124"/>
                  </a:lnTo>
                  <a:lnTo>
                    <a:pt x="87446" y="254892"/>
                  </a:lnTo>
                  <a:lnTo>
                    <a:pt x="87340" y="252378"/>
                  </a:lnTo>
                  <a:lnTo>
                    <a:pt x="88116" y="249008"/>
                  </a:lnTo>
                  <a:lnTo>
                    <a:pt x="114790" y="213558"/>
                  </a:lnTo>
                  <a:lnTo>
                    <a:pt x="149539" y="175575"/>
                  </a:lnTo>
                  <a:lnTo>
                    <a:pt x="178998" y="146401"/>
                  </a:lnTo>
                  <a:lnTo>
                    <a:pt x="209176" y="121294"/>
                  </a:lnTo>
                  <a:lnTo>
                    <a:pt x="238720" y="98615"/>
                  </a:lnTo>
                  <a:lnTo>
                    <a:pt x="271887" y="77611"/>
                  </a:lnTo>
                  <a:lnTo>
                    <a:pt x="294808" y="69103"/>
                  </a:lnTo>
                  <a:lnTo>
                    <a:pt x="297548" y="69252"/>
                  </a:lnTo>
                  <a:lnTo>
                    <a:pt x="299375" y="70197"/>
                  </a:lnTo>
                  <a:lnTo>
                    <a:pt x="300593" y="71674"/>
                  </a:lnTo>
                  <a:lnTo>
                    <a:pt x="301946" y="75573"/>
                  </a:lnTo>
                  <a:lnTo>
                    <a:pt x="302307" y="77798"/>
                  </a:lnTo>
                  <a:lnTo>
                    <a:pt x="292359" y="107115"/>
                  </a:lnTo>
                  <a:lnTo>
                    <a:pt x="275678" y="136832"/>
                  </a:lnTo>
                  <a:lnTo>
                    <a:pt x="251059" y="174436"/>
                  </a:lnTo>
                  <a:lnTo>
                    <a:pt x="225594" y="210431"/>
                  </a:lnTo>
                  <a:lnTo>
                    <a:pt x="195651" y="246783"/>
                  </a:lnTo>
                  <a:lnTo>
                    <a:pt x="189547" y="252742"/>
                  </a:lnTo>
                  <a:lnTo>
                    <a:pt x="182776" y="256567"/>
                  </a:lnTo>
                  <a:lnTo>
                    <a:pt x="183066" y="256881"/>
                  </a:lnTo>
                  <a:lnTo>
                    <a:pt x="185648" y="257230"/>
                  </a:lnTo>
                  <a:lnTo>
                    <a:pt x="189617" y="252869"/>
                  </a:lnTo>
                  <a:lnTo>
                    <a:pt x="212336" y="218332"/>
                  </a:lnTo>
                  <a:lnTo>
                    <a:pt x="237934" y="180320"/>
                  </a:lnTo>
                  <a:lnTo>
                    <a:pt x="263359" y="144769"/>
                  </a:lnTo>
                  <a:lnTo>
                    <a:pt x="289275" y="113091"/>
                  </a:lnTo>
                  <a:lnTo>
                    <a:pt x="301050" y="106160"/>
                  </a:lnTo>
                  <a:lnTo>
                    <a:pt x="301710" y="106656"/>
                  </a:lnTo>
                  <a:lnTo>
                    <a:pt x="302442" y="109465"/>
                  </a:lnTo>
                  <a:lnTo>
                    <a:pt x="302977" y="133654"/>
                  </a:lnTo>
                  <a:lnTo>
                    <a:pt x="290851" y="164808"/>
                  </a:lnTo>
                  <a:lnTo>
                    <a:pt x="272150" y="198558"/>
                  </a:lnTo>
                  <a:lnTo>
                    <a:pt x="252150" y="233540"/>
                  </a:lnTo>
                  <a:lnTo>
                    <a:pt x="226818" y="270345"/>
                  </a:lnTo>
                  <a:lnTo>
                    <a:pt x="214597" y="284504"/>
                  </a:lnTo>
                  <a:lnTo>
                    <a:pt x="210668" y="286439"/>
                  </a:lnTo>
                  <a:lnTo>
                    <a:pt x="208435" y="286956"/>
                  </a:lnTo>
                  <a:lnTo>
                    <a:pt x="207793" y="286453"/>
                  </a:lnTo>
                  <a:lnTo>
                    <a:pt x="208211" y="285272"/>
                  </a:lnTo>
                  <a:lnTo>
                    <a:pt x="233487" y="247890"/>
                  </a:lnTo>
                  <a:lnTo>
                    <a:pt x="257777" y="212930"/>
                  </a:lnTo>
                  <a:lnTo>
                    <a:pt x="282017" y="175670"/>
                  </a:lnTo>
                  <a:lnTo>
                    <a:pt x="306968" y="143600"/>
                  </a:lnTo>
                  <a:lnTo>
                    <a:pt x="323011" y="128555"/>
                  </a:lnTo>
                  <a:lnTo>
                    <a:pt x="345709" y="114508"/>
                  </a:lnTo>
                  <a:lnTo>
                    <a:pt x="346722" y="114762"/>
                  </a:lnTo>
                  <a:lnTo>
                    <a:pt x="347397" y="115777"/>
                  </a:lnTo>
                  <a:lnTo>
                    <a:pt x="347848" y="117301"/>
                  </a:lnTo>
                  <a:lnTo>
                    <a:pt x="334852" y="153095"/>
                  </a:lnTo>
                  <a:lnTo>
                    <a:pt x="321395" y="181039"/>
                  </a:lnTo>
                  <a:lnTo>
                    <a:pt x="301697" y="214907"/>
                  </a:lnTo>
                  <a:lnTo>
                    <a:pt x="274543" y="252606"/>
                  </a:lnTo>
                  <a:lnTo>
                    <a:pt x="249689" y="28798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12"/>
            <p:cNvSpPr/>
            <p:nvPr/>
          </p:nvSpPr>
          <p:spPr>
            <a:xfrm>
              <a:off x="739139" y="2606040"/>
              <a:ext cx="426719" cy="380972"/>
            </a:xfrm>
            <a:custGeom>
              <a:avLst/>
              <a:gdLst/>
              <a:ahLst/>
              <a:cxnLst/>
              <a:rect l="0" t="0" r="0" b="0"/>
              <a:pathLst>
                <a:path w="426719" h="380972">
                  <a:moveTo>
                    <a:pt x="38100" y="144779"/>
                  </a:moveTo>
                  <a:lnTo>
                    <a:pt x="34055" y="144779"/>
                  </a:lnTo>
                  <a:lnTo>
                    <a:pt x="32864" y="145626"/>
                  </a:lnTo>
                  <a:lnTo>
                    <a:pt x="32069" y="147037"/>
                  </a:lnTo>
                  <a:lnTo>
                    <a:pt x="30574" y="152086"/>
                  </a:lnTo>
                  <a:lnTo>
                    <a:pt x="30481" y="144870"/>
                  </a:lnTo>
                  <a:lnTo>
                    <a:pt x="30481" y="152372"/>
                  </a:lnTo>
                  <a:lnTo>
                    <a:pt x="34526" y="156437"/>
                  </a:lnTo>
                  <a:lnTo>
                    <a:pt x="36512" y="160685"/>
                  </a:lnTo>
                  <a:lnTo>
                    <a:pt x="37041" y="163003"/>
                  </a:lnTo>
                  <a:lnTo>
                    <a:pt x="38241" y="164549"/>
                  </a:lnTo>
                  <a:lnTo>
                    <a:pt x="55985" y="178125"/>
                  </a:lnTo>
                  <a:lnTo>
                    <a:pt x="58749" y="183024"/>
                  </a:lnTo>
                  <a:lnTo>
                    <a:pt x="64569" y="197113"/>
                  </a:lnTo>
                  <a:lnTo>
                    <a:pt x="78834" y="215588"/>
                  </a:lnTo>
                  <a:lnTo>
                    <a:pt x="88072" y="225998"/>
                  </a:lnTo>
                  <a:lnTo>
                    <a:pt x="93033" y="236207"/>
                  </a:lnTo>
                  <a:lnTo>
                    <a:pt x="126810" y="272417"/>
                  </a:lnTo>
                  <a:lnTo>
                    <a:pt x="157689" y="310070"/>
                  </a:lnTo>
                  <a:lnTo>
                    <a:pt x="181378" y="333777"/>
                  </a:lnTo>
                  <a:lnTo>
                    <a:pt x="188667" y="345456"/>
                  </a:lnTo>
                  <a:lnTo>
                    <a:pt x="194943" y="349866"/>
                  </a:lnTo>
                  <a:lnTo>
                    <a:pt x="196708" y="353898"/>
                  </a:lnTo>
                  <a:lnTo>
                    <a:pt x="197702" y="360928"/>
                  </a:lnTo>
                  <a:lnTo>
                    <a:pt x="198688" y="362538"/>
                  </a:lnTo>
                  <a:lnTo>
                    <a:pt x="200192" y="363612"/>
                  </a:lnTo>
                  <a:lnTo>
                    <a:pt x="204121" y="365652"/>
                  </a:lnTo>
                  <a:lnTo>
                    <a:pt x="211976" y="372195"/>
                  </a:lnTo>
                  <a:lnTo>
                    <a:pt x="219171" y="373992"/>
                  </a:lnTo>
                  <a:lnTo>
                    <a:pt x="228564" y="380971"/>
                  </a:lnTo>
                  <a:lnTo>
                    <a:pt x="228597" y="374436"/>
                  </a:lnTo>
                  <a:lnTo>
                    <a:pt x="227752" y="374084"/>
                  </a:lnTo>
                  <a:lnTo>
                    <a:pt x="224554" y="373692"/>
                  </a:lnTo>
                  <a:lnTo>
                    <a:pt x="223363" y="372742"/>
                  </a:lnTo>
                  <a:lnTo>
                    <a:pt x="222039" y="369427"/>
                  </a:lnTo>
                  <a:lnTo>
                    <a:pt x="220840" y="368205"/>
                  </a:lnTo>
                  <a:lnTo>
                    <a:pt x="217249" y="366846"/>
                  </a:lnTo>
                  <a:lnTo>
                    <a:pt x="215953" y="365637"/>
                  </a:lnTo>
                  <a:lnTo>
                    <a:pt x="199862" y="336384"/>
                  </a:lnTo>
                  <a:lnTo>
                    <a:pt x="194419" y="321292"/>
                  </a:lnTo>
                  <a:lnTo>
                    <a:pt x="182728" y="305299"/>
                  </a:lnTo>
                  <a:lnTo>
                    <a:pt x="152399" y="268292"/>
                  </a:lnTo>
                  <a:lnTo>
                    <a:pt x="124461" y="231864"/>
                  </a:lnTo>
                  <a:lnTo>
                    <a:pt x="91440" y="195866"/>
                  </a:lnTo>
                  <a:lnTo>
                    <a:pt x="76200" y="175731"/>
                  </a:lnTo>
                  <a:lnTo>
                    <a:pt x="71967" y="170389"/>
                  </a:lnTo>
                  <a:lnTo>
                    <a:pt x="66992" y="160061"/>
                  </a:lnTo>
                  <a:lnTo>
                    <a:pt x="61948" y="154958"/>
                  </a:lnTo>
                  <a:lnTo>
                    <a:pt x="30379" y="131658"/>
                  </a:lnTo>
                  <a:lnTo>
                    <a:pt x="27873" y="130952"/>
                  </a:lnTo>
                  <a:lnTo>
                    <a:pt x="26202" y="129634"/>
                  </a:lnTo>
                  <a:lnTo>
                    <a:pt x="19255" y="119058"/>
                  </a:lnTo>
                  <a:lnTo>
                    <a:pt x="14767" y="116414"/>
                  </a:lnTo>
                  <a:lnTo>
                    <a:pt x="1" y="114300"/>
                  </a:lnTo>
                  <a:lnTo>
                    <a:pt x="0" y="106993"/>
                  </a:lnTo>
                  <a:lnTo>
                    <a:pt x="8091" y="106772"/>
                  </a:lnTo>
                  <a:lnTo>
                    <a:pt x="10474" y="105895"/>
                  </a:lnTo>
                  <a:lnTo>
                    <a:pt x="12063" y="104463"/>
                  </a:lnTo>
                  <a:lnTo>
                    <a:pt x="13122" y="102662"/>
                  </a:lnTo>
                  <a:lnTo>
                    <a:pt x="14675" y="101461"/>
                  </a:lnTo>
                  <a:lnTo>
                    <a:pt x="23250" y="97276"/>
                  </a:lnTo>
                  <a:lnTo>
                    <a:pt x="33098" y="88547"/>
                  </a:lnTo>
                  <a:lnTo>
                    <a:pt x="40393" y="85921"/>
                  </a:lnTo>
                  <a:lnTo>
                    <a:pt x="48433" y="83907"/>
                  </a:lnTo>
                  <a:lnTo>
                    <a:pt x="86019" y="62437"/>
                  </a:lnTo>
                  <a:lnTo>
                    <a:pt x="123704" y="40316"/>
                  </a:lnTo>
                  <a:lnTo>
                    <a:pt x="132026" y="38238"/>
                  </a:lnTo>
                  <a:lnTo>
                    <a:pt x="144268" y="32263"/>
                  </a:lnTo>
                  <a:lnTo>
                    <a:pt x="149633" y="30426"/>
                  </a:lnTo>
                  <a:lnTo>
                    <a:pt x="167627" y="17345"/>
                  </a:lnTo>
                  <a:lnTo>
                    <a:pt x="188911" y="13167"/>
                  </a:lnTo>
                  <a:lnTo>
                    <a:pt x="194874" y="10085"/>
                  </a:lnTo>
                  <a:lnTo>
                    <a:pt x="202991" y="7503"/>
                  </a:lnTo>
                  <a:lnTo>
                    <a:pt x="210759" y="2599"/>
                  </a:lnTo>
                  <a:lnTo>
                    <a:pt x="218422" y="770"/>
                  </a:lnTo>
                  <a:lnTo>
                    <a:pt x="254157" y="5"/>
                  </a:lnTo>
                  <a:lnTo>
                    <a:pt x="292239" y="0"/>
                  </a:lnTo>
                  <a:lnTo>
                    <a:pt x="314867" y="0"/>
                  </a:lnTo>
                  <a:lnTo>
                    <a:pt x="319999" y="2257"/>
                  </a:lnTo>
                  <a:lnTo>
                    <a:pt x="325102" y="5237"/>
                  </a:lnTo>
                  <a:lnTo>
                    <a:pt x="335277" y="7149"/>
                  </a:lnTo>
                  <a:lnTo>
                    <a:pt x="353217" y="8404"/>
                  </a:lnTo>
                  <a:lnTo>
                    <a:pt x="367987" y="14172"/>
                  </a:lnTo>
                  <a:lnTo>
                    <a:pt x="378398" y="15875"/>
                  </a:lnTo>
                  <a:lnTo>
                    <a:pt x="388608" y="21229"/>
                  </a:lnTo>
                  <a:lnTo>
                    <a:pt x="391152" y="21773"/>
                  </a:lnTo>
                  <a:lnTo>
                    <a:pt x="402355" y="29325"/>
                  </a:lnTo>
                  <a:lnTo>
                    <a:pt x="407460" y="34183"/>
                  </a:lnTo>
                  <a:lnTo>
                    <a:pt x="409693" y="38616"/>
                  </a:lnTo>
                  <a:lnTo>
                    <a:pt x="410289" y="40984"/>
                  </a:lnTo>
                  <a:lnTo>
                    <a:pt x="418325" y="53203"/>
                  </a:lnTo>
                  <a:lnTo>
                    <a:pt x="418756" y="56948"/>
                  </a:lnTo>
                  <a:lnTo>
                    <a:pt x="419717" y="58285"/>
                  </a:lnTo>
                  <a:lnTo>
                    <a:pt x="421205" y="59176"/>
                  </a:lnTo>
                  <a:lnTo>
                    <a:pt x="423043" y="59771"/>
                  </a:lnTo>
                  <a:lnTo>
                    <a:pt x="424269" y="61014"/>
                  </a:lnTo>
                  <a:lnTo>
                    <a:pt x="425631" y="64653"/>
                  </a:lnTo>
                  <a:lnTo>
                    <a:pt x="426718" y="94075"/>
                  </a:lnTo>
                  <a:lnTo>
                    <a:pt x="425872" y="95736"/>
                  </a:lnTo>
                  <a:lnTo>
                    <a:pt x="424462" y="96844"/>
                  </a:lnTo>
                  <a:lnTo>
                    <a:pt x="422675" y="97582"/>
                  </a:lnTo>
                  <a:lnTo>
                    <a:pt x="421483" y="98922"/>
                  </a:lnTo>
                  <a:lnTo>
                    <a:pt x="420160" y="102667"/>
                  </a:lnTo>
                  <a:lnTo>
                    <a:pt x="418316" y="119442"/>
                  </a:lnTo>
                  <a:lnTo>
                    <a:pt x="413081" y="129552"/>
                  </a:lnTo>
                  <a:lnTo>
                    <a:pt x="410845" y="142241"/>
                  </a:lnTo>
                  <a:lnTo>
                    <a:pt x="405491" y="152400"/>
                  </a:lnTo>
                  <a:lnTo>
                    <a:pt x="404947" y="154939"/>
                  </a:lnTo>
                  <a:lnTo>
                    <a:pt x="400137" y="162560"/>
                  </a:lnTo>
                  <a:lnTo>
                    <a:pt x="395715" y="165382"/>
                  </a:lnTo>
                  <a:lnTo>
                    <a:pt x="390927" y="167483"/>
                  </a:lnTo>
                  <a:lnTo>
                    <a:pt x="385977" y="171238"/>
                  </a:lnTo>
                  <a:lnTo>
                    <a:pt x="383212" y="175730"/>
                  </a:lnTo>
                  <a:lnTo>
                    <a:pt x="381137" y="180549"/>
                  </a:lnTo>
                  <a:lnTo>
                    <a:pt x="347972" y="215900"/>
                  </a:lnTo>
                  <a:lnTo>
                    <a:pt x="342897" y="218722"/>
                  </a:lnTo>
                  <a:lnTo>
                    <a:pt x="328695" y="224579"/>
                  </a:lnTo>
                  <a:lnTo>
                    <a:pt x="291191" y="251472"/>
                  </a:lnTo>
                  <a:lnTo>
                    <a:pt x="254006" y="286173"/>
                  </a:lnTo>
                  <a:lnTo>
                    <a:pt x="243842" y="291148"/>
                  </a:lnTo>
                  <a:lnTo>
                    <a:pt x="230434" y="302181"/>
                  </a:lnTo>
                  <a:lnTo>
                    <a:pt x="220981" y="3048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51"/>
          <p:cNvGrpSpPr/>
          <p:nvPr/>
        </p:nvGrpSpPr>
        <p:grpSpPr>
          <a:xfrm>
            <a:off x="1166173" y="2598420"/>
            <a:ext cx="319728" cy="281940"/>
            <a:chOff x="1166173" y="2598420"/>
            <a:chExt cx="319728" cy="281940"/>
          </a:xfrm>
        </p:grpSpPr>
        <p:sp>
          <p:nvSpPr>
            <p:cNvPr id="34" name="SMARTInkShape-213"/>
            <p:cNvSpPr/>
            <p:nvPr/>
          </p:nvSpPr>
          <p:spPr>
            <a:xfrm>
              <a:off x="1198018" y="2613699"/>
              <a:ext cx="195852" cy="232869"/>
            </a:xfrm>
            <a:custGeom>
              <a:avLst/>
              <a:gdLst/>
              <a:ahLst/>
              <a:cxnLst/>
              <a:rect l="0" t="0" r="0" b="0"/>
              <a:pathLst>
                <a:path w="195852" h="232869">
                  <a:moveTo>
                    <a:pt x="165961" y="175220"/>
                  </a:moveTo>
                  <a:lnTo>
                    <a:pt x="159401" y="175220"/>
                  </a:lnTo>
                  <a:lnTo>
                    <a:pt x="139645" y="189541"/>
                  </a:lnTo>
                  <a:lnTo>
                    <a:pt x="106726" y="208187"/>
                  </a:lnTo>
                  <a:lnTo>
                    <a:pt x="70429" y="216915"/>
                  </a:lnTo>
                  <a:lnTo>
                    <a:pt x="50203" y="226442"/>
                  </a:lnTo>
                  <a:lnTo>
                    <a:pt x="35098" y="228142"/>
                  </a:lnTo>
                  <a:lnTo>
                    <a:pt x="33000" y="229128"/>
                  </a:lnTo>
                  <a:lnTo>
                    <a:pt x="31600" y="230632"/>
                  </a:lnTo>
                  <a:lnTo>
                    <a:pt x="30667" y="232482"/>
                  </a:lnTo>
                  <a:lnTo>
                    <a:pt x="30045" y="232868"/>
                  </a:lnTo>
                  <a:lnTo>
                    <a:pt x="29631" y="232279"/>
                  </a:lnTo>
                  <a:lnTo>
                    <a:pt x="28850" y="224733"/>
                  </a:lnTo>
                  <a:lnTo>
                    <a:pt x="33339" y="220368"/>
                  </a:lnTo>
                  <a:lnTo>
                    <a:pt x="68672" y="199082"/>
                  </a:lnTo>
                  <a:lnTo>
                    <a:pt x="102968" y="185234"/>
                  </a:lnTo>
                  <a:lnTo>
                    <a:pt x="135080" y="171585"/>
                  </a:lnTo>
                  <a:lnTo>
                    <a:pt x="167445" y="162042"/>
                  </a:lnTo>
                  <a:lnTo>
                    <a:pt x="195851" y="152487"/>
                  </a:lnTo>
                  <a:lnTo>
                    <a:pt x="174803" y="164519"/>
                  </a:lnTo>
                  <a:lnTo>
                    <a:pt x="142259" y="171240"/>
                  </a:lnTo>
                  <a:lnTo>
                    <a:pt x="111608" y="185754"/>
                  </a:lnTo>
                  <a:lnTo>
                    <a:pt x="76077" y="197653"/>
                  </a:lnTo>
                  <a:lnTo>
                    <a:pt x="44349" y="204111"/>
                  </a:lnTo>
                  <a:lnTo>
                    <a:pt x="6821" y="205638"/>
                  </a:lnTo>
                  <a:lnTo>
                    <a:pt x="0" y="205688"/>
                  </a:lnTo>
                  <a:lnTo>
                    <a:pt x="2864" y="205697"/>
                  </a:lnTo>
                  <a:lnTo>
                    <a:pt x="6832" y="201183"/>
                  </a:lnTo>
                  <a:lnTo>
                    <a:pt x="16277" y="188534"/>
                  </a:lnTo>
                  <a:lnTo>
                    <a:pt x="52569" y="168689"/>
                  </a:lnTo>
                  <a:lnTo>
                    <a:pt x="83167" y="155617"/>
                  </a:lnTo>
                  <a:lnTo>
                    <a:pt x="118688" y="144882"/>
                  </a:lnTo>
                  <a:lnTo>
                    <a:pt x="151207" y="138143"/>
                  </a:lnTo>
                  <a:lnTo>
                    <a:pt x="165776" y="137132"/>
                  </a:lnTo>
                  <a:lnTo>
                    <a:pt x="161861" y="141169"/>
                  </a:lnTo>
                  <a:lnTo>
                    <a:pt x="155390" y="143153"/>
                  </a:lnTo>
                  <a:lnTo>
                    <a:pt x="142227" y="146528"/>
                  </a:lnTo>
                  <a:lnTo>
                    <a:pt x="104256" y="162395"/>
                  </a:lnTo>
                  <a:lnTo>
                    <a:pt x="72887" y="178768"/>
                  </a:lnTo>
                  <a:lnTo>
                    <a:pt x="35422" y="189243"/>
                  </a:lnTo>
                  <a:lnTo>
                    <a:pt x="30763" y="190100"/>
                  </a:lnTo>
                  <a:lnTo>
                    <a:pt x="30109" y="189373"/>
                  </a:lnTo>
                  <a:lnTo>
                    <a:pt x="29383" y="186308"/>
                  </a:lnTo>
                  <a:lnTo>
                    <a:pt x="31318" y="182124"/>
                  </a:lnTo>
                  <a:lnTo>
                    <a:pt x="33019" y="179823"/>
                  </a:lnTo>
                  <a:lnTo>
                    <a:pt x="67165" y="153931"/>
                  </a:lnTo>
                  <a:lnTo>
                    <a:pt x="102810" y="134630"/>
                  </a:lnTo>
                  <a:lnTo>
                    <a:pt x="136364" y="115636"/>
                  </a:lnTo>
                  <a:lnTo>
                    <a:pt x="172971" y="99403"/>
                  </a:lnTo>
                  <a:lnTo>
                    <a:pt x="169355" y="103179"/>
                  </a:lnTo>
                  <a:lnTo>
                    <a:pt x="162954" y="105102"/>
                  </a:lnTo>
                  <a:lnTo>
                    <a:pt x="134929" y="112521"/>
                  </a:lnTo>
                  <a:lnTo>
                    <a:pt x="99713" y="124526"/>
                  </a:lnTo>
                  <a:lnTo>
                    <a:pt x="61846" y="137134"/>
                  </a:lnTo>
                  <a:lnTo>
                    <a:pt x="44801" y="142487"/>
                  </a:lnTo>
                  <a:lnTo>
                    <a:pt x="35066" y="144586"/>
                  </a:lnTo>
                  <a:lnTo>
                    <a:pt x="27917" y="148341"/>
                  </a:lnTo>
                  <a:lnTo>
                    <a:pt x="24825" y="148834"/>
                  </a:lnTo>
                  <a:lnTo>
                    <a:pt x="21917" y="148316"/>
                  </a:lnTo>
                  <a:lnTo>
                    <a:pt x="15212" y="145447"/>
                  </a:lnTo>
                  <a:lnTo>
                    <a:pt x="15508" y="144365"/>
                  </a:lnTo>
                  <a:lnTo>
                    <a:pt x="24312" y="134196"/>
                  </a:lnTo>
                  <a:lnTo>
                    <a:pt x="59770" y="111541"/>
                  </a:lnTo>
                  <a:lnTo>
                    <a:pt x="97358" y="94148"/>
                  </a:lnTo>
                  <a:lnTo>
                    <a:pt x="133074" y="78430"/>
                  </a:lnTo>
                  <a:lnTo>
                    <a:pt x="141121" y="76609"/>
                  </a:lnTo>
                  <a:lnTo>
                    <a:pt x="140934" y="76460"/>
                  </a:lnTo>
                  <a:lnTo>
                    <a:pt x="138469" y="76293"/>
                  </a:lnTo>
                  <a:lnTo>
                    <a:pt x="134552" y="78477"/>
                  </a:lnTo>
                  <a:lnTo>
                    <a:pt x="132322" y="80245"/>
                  </a:lnTo>
                  <a:lnTo>
                    <a:pt x="125328" y="82209"/>
                  </a:lnTo>
                  <a:lnTo>
                    <a:pt x="96891" y="89657"/>
                  </a:lnTo>
                  <a:lnTo>
                    <a:pt x="72669" y="96920"/>
                  </a:lnTo>
                  <a:lnTo>
                    <a:pt x="35724" y="98898"/>
                  </a:lnTo>
                  <a:lnTo>
                    <a:pt x="22849" y="99010"/>
                  </a:lnTo>
                  <a:lnTo>
                    <a:pt x="22293" y="98167"/>
                  </a:lnTo>
                  <a:lnTo>
                    <a:pt x="21401" y="90730"/>
                  </a:lnTo>
                  <a:lnTo>
                    <a:pt x="21328" y="88413"/>
                  </a:lnTo>
                  <a:lnTo>
                    <a:pt x="22972" y="86023"/>
                  </a:lnTo>
                  <a:lnTo>
                    <a:pt x="58095" y="62492"/>
                  </a:lnTo>
                  <a:lnTo>
                    <a:pt x="95689" y="39787"/>
                  </a:lnTo>
                  <a:lnTo>
                    <a:pt x="106789" y="34595"/>
                  </a:lnTo>
                  <a:lnTo>
                    <a:pt x="131025" y="29959"/>
                  </a:lnTo>
                  <a:lnTo>
                    <a:pt x="132511" y="28426"/>
                  </a:lnTo>
                  <a:lnTo>
                    <a:pt x="134895" y="23928"/>
                  </a:lnTo>
                  <a:lnTo>
                    <a:pt x="129282" y="28276"/>
                  </a:lnTo>
                  <a:lnTo>
                    <a:pt x="102009" y="36345"/>
                  </a:lnTo>
                  <a:lnTo>
                    <a:pt x="83513" y="39810"/>
                  </a:lnTo>
                  <a:lnTo>
                    <a:pt x="67308" y="43941"/>
                  </a:lnTo>
                  <a:lnTo>
                    <a:pt x="51782" y="47423"/>
                  </a:lnTo>
                  <a:lnTo>
                    <a:pt x="35410" y="52140"/>
                  </a:lnTo>
                  <a:lnTo>
                    <a:pt x="26714" y="52957"/>
                  </a:lnTo>
                  <a:lnTo>
                    <a:pt x="24870" y="52224"/>
                  </a:lnTo>
                  <a:lnTo>
                    <a:pt x="23641" y="50890"/>
                  </a:lnTo>
                  <a:lnTo>
                    <a:pt x="22821" y="49153"/>
                  </a:lnTo>
                  <a:lnTo>
                    <a:pt x="23121" y="47996"/>
                  </a:lnTo>
                  <a:lnTo>
                    <a:pt x="24168" y="47224"/>
                  </a:lnTo>
                  <a:lnTo>
                    <a:pt x="25712" y="46710"/>
                  </a:lnTo>
                  <a:lnTo>
                    <a:pt x="62153" y="25290"/>
                  </a:lnTo>
                  <a:lnTo>
                    <a:pt x="97401" y="7576"/>
                  </a:lnTo>
                  <a:lnTo>
                    <a:pt x="110369" y="2217"/>
                  </a:lnTo>
                  <a:lnTo>
                    <a:pt x="119664" y="93"/>
                  </a:lnTo>
                  <a:lnTo>
                    <a:pt x="116025" y="0"/>
                  </a:lnTo>
                  <a:lnTo>
                    <a:pt x="111877" y="2236"/>
                  </a:lnTo>
                  <a:lnTo>
                    <a:pt x="109585" y="4017"/>
                  </a:lnTo>
                  <a:lnTo>
                    <a:pt x="102523" y="5997"/>
                  </a:lnTo>
                  <a:lnTo>
                    <a:pt x="98269" y="6525"/>
                  </a:lnTo>
                  <a:lnTo>
                    <a:pt x="89027" y="11627"/>
                  </a:lnTo>
                  <a:lnTo>
                    <a:pt x="76562" y="19504"/>
                  </a:lnTo>
                  <a:lnTo>
                    <a:pt x="70348" y="22193"/>
                  </a:lnTo>
                  <a:lnTo>
                    <a:pt x="59282" y="304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14"/>
            <p:cNvSpPr/>
            <p:nvPr/>
          </p:nvSpPr>
          <p:spPr>
            <a:xfrm>
              <a:off x="1173479" y="2598420"/>
              <a:ext cx="266701" cy="259078"/>
            </a:xfrm>
            <a:custGeom>
              <a:avLst/>
              <a:gdLst/>
              <a:ahLst/>
              <a:cxnLst/>
              <a:rect l="0" t="0" r="0" b="0"/>
              <a:pathLst>
                <a:path w="266701" h="259078">
                  <a:moveTo>
                    <a:pt x="22860" y="251460"/>
                  </a:moveTo>
                  <a:lnTo>
                    <a:pt x="8994" y="251460"/>
                  </a:lnTo>
                  <a:lnTo>
                    <a:pt x="3" y="259077"/>
                  </a:lnTo>
                  <a:lnTo>
                    <a:pt x="0" y="223499"/>
                  </a:lnTo>
                  <a:lnTo>
                    <a:pt x="0" y="188273"/>
                  </a:lnTo>
                  <a:lnTo>
                    <a:pt x="0" y="153756"/>
                  </a:lnTo>
                  <a:lnTo>
                    <a:pt x="2258" y="146511"/>
                  </a:lnTo>
                  <a:lnTo>
                    <a:pt x="5237" y="139622"/>
                  </a:lnTo>
                  <a:lnTo>
                    <a:pt x="7761" y="127071"/>
                  </a:lnTo>
                  <a:lnTo>
                    <a:pt x="13512" y="114815"/>
                  </a:lnTo>
                  <a:lnTo>
                    <a:pt x="26562" y="77557"/>
                  </a:lnTo>
                  <a:lnTo>
                    <a:pt x="29707" y="64269"/>
                  </a:lnTo>
                  <a:lnTo>
                    <a:pt x="30137" y="58762"/>
                  </a:lnTo>
                  <a:lnTo>
                    <a:pt x="32585" y="53492"/>
                  </a:lnTo>
                  <a:lnTo>
                    <a:pt x="35649" y="48327"/>
                  </a:lnTo>
                  <a:lnTo>
                    <a:pt x="38221" y="40659"/>
                  </a:lnTo>
                  <a:lnTo>
                    <a:pt x="43122" y="33025"/>
                  </a:lnTo>
                  <a:lnTo>
                    <a:pt x="44566" y="27942"/>
                  </a:lnTo>
                  <a:lnTo>
                    <a:pt x="45797" y="26248"/>
                  </a:lnTo>
                  <a:lnTo>
                    <a:pt x="47465" y="25119"/>
                  </a:lnTo>
                  <a:lnTo>
                    <a:pt x="63887" y="17073"/>
                  </a:lnTo>
                  <a:lnTo>
                    <a:pt x="73023" y="10797"/>
                  </a:lnTo>
                  <a:lnTo>
                    <a:pt x="83694" y="5990"/>
                  </a:lnTo>
                  <a:lnTo>
                    <a:pt x="88844" y="2662"/>
                  </a:lnTo>
                  <a:lnTo>
                    <a:pt x="96504" y="788"/>
                  </a:lnTo>
                  <a:lnTo>
                    <a:pt x="134411" y="5"/>
                  </a:lnTo>
                  <a:lnTo>
                    <a:pt x="162558" y="0"/>
                  </a:lnTo>
                  <a:lnTo>
                    <a:pt x="164252" y="846"/>
                  </a:lnTo>
                  <a:lnTo>
                    <a:pt x="165382" y="2257"/>
                  </a:lnTo>
                  <a:lnTo>
                    <a:pt x="167483" y="6083"/>
                  </a:lnTo>
                  <a:lnTo>
                    <a:pt x="171240" y="10606"/>
                  </a:lnTo>
                  <a:lnTo>
                    <a:pt x="175731" y="13180"/>
                  </a:lnTo>
                  <a:lnTo>
                    <a:pt x="180550" y="15171"/>
                  </a:lnTo>
                  <a:lnTo>
                    <a:pt x="185514" y="18878"/>
                  </a:lnTo>
                  <a:lnTo>
                    <a:pt x="188284" y="23348"/>
                  </a:lnTo>
                  <a:lnTo>
                    <a:pt x="190362" y="28156"/>
                  </a:lnTo>
                  <a:lnTo>
                    <a:pt x="203122" y="43891"/>
                  </a:lnTo>
                  <a:lnTo>
                    <a:pt x="205812" y="51010"/>
                  </a:lnTo>
                  <a:lnTo>
                    <a:pt x="218876" y="68592"/>
                  </a:lnTo>
                  <a:lnTo>
                    <a:pt x="220892" y="73665"/>
                  </a:lnTo>
                  <a:lnTo>
                    <a:pt x="225940" y="81281"/>
                  </a:lnTo>
                  <a:lnTo>
                    <a:pt x="227812" y="89746"/>
                  </a:lnTo>
                  <a:lnTo>
                    <a:pt x="228250" y="98025"/>
                  </a:lnTo>
                  <a:lnTo>
                    <a:pt x="229214" y="100910"/>
                  </a:lnTo>
                  <a:lnTo>
                    <a:pt x="230703" y="102833"/>
                  </a:lnTo>
                  <a:lnTo>
                    <a:pt x="232542" y="104115"/>
                  </a:lnTo>
                  <a:lnTo>
                    <a:pt x="233768" y="105816"/>
                  </a:lnTo>
                  <a:lnTo>
                    <a:pt x="237994" y="114631"/>
                  </a:lnTo>
                  <a:lnTo>
                    <a:pt x="241242" y="119527"/>
                  </a:lnTo>
                  <a:lnTo>
                    <a:pt x="243917" y="127043"/>
                  </a:lnTo>
                  <a:lnTo>
                    <a:pt x="247543" y="132099"/>
                  </a:lnTo>
                  <a:lnTo>
                    <a:pt x="248003" y="133786"/>
                  </a:lnTo>
                  <a:lnTo>
                    <a:pt x="247462" y="134910"/>
                  </a:lnTo>
                  <a:lnTo>
                    <a:pt x="246255" y="135660"/>
                  </a:lnTo>
                  <a:lnTo>
                    <a:pt x="245450" y="137006"/>
                  </a:lnTo>
                  <a:lnTo>
                    <a:pt x="244556" y="140761"/>
                  </a:lnTo>
                  <a:lnTo>
                    <a:pt x="245164" y="142947"/>
                  </a:lnTo>
                  <a:lnTo>
                    <a:pt x="249966" y="152539"/>
                  </a:lnTo>
                  <a:lnTo>
                    <a:pt x="250464" y="155033"/>
                  </a:lnTo>
                  <a:lnTo>
                    <a:pt x="258316" y="167488"/>
                  </a:lnTo>
                  <a:lnTo>
                    <a:pt x="258741" y="171241"/>
                  </a:lnTo>
                  <a:lnTo>
                    <a:pt x="259701" y="172581"/>
                  </a:lnTo>
                  <a:lnTo>
                    <a:pt x="261187" y="173474"/>
                  </a:lnTo>
                  <a:lnTo>
                    <a:pt x="263025" y="174069"/>
                  </a:lnTo>
                  <a:lnTo>
                    <a:pt x="264250" y="175313"/>
                  </a:lnTo>
                  <a:lnTo>
                    <a:pt x="266378" y="181716"/>
                  </a:lnTo>
                  <a:lnTo>
                    <a:pt x="266700" y="19049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15"/>
            <p:cNvSpPr/>
            <p:nvPr/>
          </p:nvSpPr>
          <p:spPr>
            <a:xfrm>
              <a:off x="1166173" y="2735580"/>
              <a:ext cx="319728" cy="144780"/>
            </a:xfrm>
            <a:custGeom>
              <a:avLst/>
              <a:gdLst/>
              <a:ahLst/>
              <a:cxnLst/>
              <a:rect l="0" t="0" r="0" b="0"/>
              <a:pathLst>
                <a:path w="319728" h="144780">
                  <a:moveTo>
                    <a:pt x="7306" y="144779"/>
                  </a:moveTo>
                  <a:lnTo>
                    <a:pt x="3261" y="144779"/>
                  </a:lnTo>
                  <a:lnTo>
                    <a:pt x="2070" y="143933"/>
                  </a:lnTo>
                  <a:lnTo>
                    <a:pt x="1275" y="142522"/>
                  </a:lnTo>
                  <a:lnTo>
                    <a:pt x="0" y="138219"/>
                  </a:lnTo>
                  <a:lnTo>
                    <a:pt x="3825" y="133428"/>
                  </a:lnTo>
                  <a:lnTo>
                    <a:pt x="10275" y="131268"/>
                  </a:lnTo>
                  <a:lnTo>
                    <a:pt x="17939" y="129461"/>
                  </a:lnTo>
                  <a:lnTo>
                    <a:pt x="55810" y="109998"/>
                  </a:lnTo>
                  <a:lnTo>
                    <a:pt x="91141" y="98584"/>
                  </a:lnTo>
                  <a:lnTo>
                    <a:pt x="126687" y="81252"/>
                  </a:lnTo>
                  <a:lnTo>
                    <a:pt x="158118" y="70834"/>
                  </a:lnTo>
                  <a:lnTo>
                    <a:pt x="163727" y="70082"/>
                  </a:lnTo>
                  <a:lnTo>
                    <a:pt x="174476" y="64732"/>
                  </a:lnTo>
                  <a:lnTo>
                    <a:pt x="179713" y="60934"/>
                  </a:lnTo>
                  <a:lnTo>
                    <a:pt x="192305" y="56715"/>
                  </a:lnTo>
                  <a:lnTo>
                    <a:pt x="217040" y="49961"/>
                  </a:lnTo>
                  <a:lnTo>
                    <a:pt x="252693" y="36478"/>
                  </a:lnTo>
                  <a:lnTo>
                    <a:pt x="288618" y="21229"/>
                  </a:lnTo>
                  <a:lnTo>
                    <a:pt x="294047" y="17901"/>
                  </a:lnTo>
                  <a:lnTo>
                    <a:pt x="301864" y="15181"/>
                  </a:lnTo>
                  <a:lnTo>
                    <a:pt x="311657" y="7964"/>
                  </a:lnTo>
                  <a:lnTo>
                    <a:pt x="312067" y="1089"/>
                  </a:lnTo>
                  <a:lnTo>
                    <a:pt x="312927" y="726"/>
                  </a:lnTo>
                  <a:lnTo>
                    <a:pt x="31972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Reproduction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915" y="4903133"/>
            <a:ext cx="3308832" cy="206219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two methods of reproduction:</a:t>
            </a:r>
          </a:p>
          <a:p>
            <a:pPr lvl="1"/>
            <a:r>
              <a:rPr lang="en-US" dirty="0" smtClean="0"/>
              <a:t>Asexual</a:t>
            </a:r>
          </a:p>
          <a:p>
            <a:pPr lvl="1"/>
            <a:r>
              <a:rPr lang="en-US" dirty="0" smtClean="0"/>
              <a:t>Sexual</a:t>
            </a:r>
          </a:p>
          <a:p>
            <a:r>
              <a:rPr lang="en-US" dirty="0" smtClean="0"/>
              <a:t>Asexual reproduction involves just one parent</a:t>
            </a:r>
          </a:p>
          <a:p>
            <a:pPr lvl="1"/>
            <a:r>
              <a:rPr lang="en-US" dirty="0" smtClean="0"/>
              <a:t>Results in one or more offspring that are genetically identical to the parent	</a:t>
            </a:r>
          </a:p>
        </p:txBody>
      </p:sp>
      <p:grpSp>
        <p:nvGrpSpPr>
          <p:cNvPr id="8" name="SMARTInkShape-Group4"/>
          <p:cNvGrpSpPr/>
          <p:nvPr/>
        </p:nvGrpSpPr>
        <p:grpSpPr>
          <a:xfrm>
            <a:off x="1592579" y="2179320"/>
            <a:ext cx="531724" cy="762000"/>
            <a:chOff x="1592579" y="2179320"/>
            <a:chExt cx="531724" cy="762000"/>
          </a:xfrm>
        </p:grpSpPr>
        <p:sp>
          <p:nvSpPr>
            <p:cNvPr id="5" name="SMARTInkShape-4"/>
            <p:cNvSpPr/>
            <p:nvPr/>
          </p:nvSpPr>
          <p:spPr>
            <a:xfrm>
              <a:off x="1897380" y="2179320"/>
              <a:ext cx="226923" cy="181195"/>
            </a:xfrm>
            <a:custGeom>
              <a:avLst/>
              <a:gdLst/>
              <a:ahLst/>
              <a:cxnLst/>
              <a:rect l="0" t="0" r="0" b="0"/>
              <a:pathLst>
                <a:path w="226923" h="181195">
                  <a:moveTo>
                    <a:pt x="45720" y="0"/>
                  </a:moveTo>
                  <a:lnTo>
                    <a:pt x="31566" y="0"/>
                  </a:lnTo>
                  <a:lnTo>
                    <a:pt x="26756" y="4045"/>
                  </a:lnTo>
                  <a:lnTo>
                    <a:pt x="24591" y="12804"/>
                  </a:lnTo>
                  <a:lnTo>
                    <a:pt x="21115" y="29758"/>
                  </a:lnTo>
                  <a:lnTo>
                    <a:pt x="17851" y="42012"/>
                  </a:lnTo>
                  <a:lnTo>
                    <a:pt x="13498" y="75216"/>
                  </a:lnTo>
                  <a:lnTo>
                    <a:pt x="8781" y="110530"/>
                  </a:lnTo>
                  <a:lnTo>
                    <a:pt x="2612" y="143188"/>
                  </a:lnTo>
                  <a:lnTo>
                    <a:pt x="30" y="181194"/>
                  </a:lnTo>
                  <a:lnTo>
                    <a:pt x="0" y="149395"/>
                  </a:lnTo>
                  <a:lnTo>
                    <a:pt x="4045" y="113235"/>
                  </a:lnTo>
                  <a:lnTo>
                    <a:pt x="6560" y="81717"/>
                  </a:lnTo>
                  <a:lnTo>
                    <a:pt x="7306" y="50929"/>
                  </a:lnTo>
                  <a:lnTo>
                    <a:pt x="8404" y="23199"/>
                  </a:lnTo>
                  <a:lnTo>
                    <a:pt x="14923" y="1716"/>
                  </a:lnTo>
                  <a:lnTo>
                    <a:pt x="19615" y="3020"/>
                  </a:lnTo>
                  <a:lnTo>
                    <a:pt x="29518" y="8515"/>
                  </a:lnTo>
                  <a:lnTo>
                    <a:pt x="44495" y="17956"/>
                  </a:lnTo>
                  <a:lnTo>
                    <a:pt x="77042" y="32760"/>
                  </a:lnTo>
                  <a:lnTo>
                    <a:pt x="110891" y="47205"/>
                  </a:lnTo>
                  <a:lnTo>
                    <a:pt x="144106" y="57364"/>
                  </a:lnTo>
                  <a:lnTo>
                    <a:pt x="175126" y="62507"/>
                  </a:lnTo>
                  <a:lnTo>
                    <a:pt x="210421" y="68046"/>
                  </a:lnTo>
                  <a:lnTo>
                    <a:pt x="213941" y="68224"/>
                  </a:lnTo>
                  <a:lnTo>
                    <a:pt x="220109" y="70679"/>
                  </a:lnTo>
                  <a:lnTo>
                    <a:pt x="226922" y="75109"/>
                  </a:lnTo>
                  <a:lnTo>
                    <a:pt x="223339" y="77973"/>
                  </a:lnTo>
                  <a:lnTo>
                    <a:pt x="193142" y="93853"/>
                  </a:lnTo>
                  <a:lnTo>
                    <a:pt x="156496" y="112236"/>
                  </a:lnTo>
                  <a:lnTo>
                    <a:pt x="126708" y="123096"/>
                  </a:lnTo>
                  <a:lnTo>
                    <a:pt x="92388" y="139766"/>
                  </a:lnTo>
                  <a:lnTo>
                    <a:pt x="68579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"/>
            <p:cNvSpPr/>
            <p:nvPr/>
          </p:nvSpPr>
          <p:spPr>
            <a:xfrm>
              <a:off x="1592579" y="2247900"/>
              <a:ext cx="350522" cy="37871"/>
            </a:xfrm>
            <a:custGeom>
              <a:avLst/>
              <a:gdLst/>
              <a:ahLst/>
              <a:cxnLst/>
              <a:rect l="0" t="0" r="0" b="0"/>
              <a:pathLst>
                <a:path w="350522" h="37871">
                  <a:moveTo>
                    <a:pt x="0" y="7620"/>
                  </a:moveTo>
                  <a:lnTo>
                    <a:pt x="4046" y="7620"/>
                  </a:lnTo>
                  <a:lnTo>
                    <a:pt x="8289" y="9877"/>
                  </a:lnTo>
                  <a:lnTo>
                    <a:pt x="10606" y="11665"/>
                  </a:lnTo>
                  <a:lnTo>
                    <a:pt x="17696" y="13651"/>
                  </a:lnTo>
                  <a:lnTo>
                    <a:pt x="47894" y="20267"/>
                  </a:lnTo>
                  <a:lnTo>
                    <a:pt x="75904" y="22938"/>
                  </a:lnTo>
                  <a:lnTo>
                    <a:pt x="109791" y="27869"/>
                  </a:lnTo>
                  <a:lnTo>
                    <a:pt x="142504" y="30553"/>
                  </a:lnTo>
                  <a:lnTo>
                    <a:pt x="178631" y="35487"/>
                  </a:lnTo>
                  <a:lnTo>
                    <a:pt x="215300" y="37326"/>
                  </a:lnTo>
                  <a:lnTo>
                    <a:pt x="247143" y="37870"/>
                  </a:lnTo>
                  <a:lnTo>
                    <a:pt x="281088" y="35797"/>
                  </a:lnTo>
                  <a:lnTo>
                    <a:pt x="313845" y="30333"/>
                  </a:lnTo>
                  <a:lnTo>
                    <a:pt x="329023" y="24603"/>
                  </a:lnTo>
                  <a:lnTo>
                    <a:pt x="344951" y="12595"/>
                  </a:lnTo>
                  <a:lnTo>
                    <a:pt x="348045" y="7573"/>
                  </a:lnTo>
                  <a:lnTo>
                    <a:pt x="35052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"/>
            <p:cNvSpPr/>
            <p:nvPr/>
          </p:nvSpPr>
          <p:spPr>
            <a:xfrm>
              <a:off x="1844133" y="2750819"/>
              <a:ext cx="212657" cy="190501"/>
            </a:xfrm>
            <a:custGeom>
              <a:avLst/>
              <a:gdLst/>
              <a:ahLst/>
              <a:cxnLst/>
              <a:rect l="0" t="0" r="0" b="0"/>
              <a:pathLst>
                <a:path w="212657" h="190501">
                  <a:moveTo>
                    <a:pt x="15146" y="0"/>
                  </a:moveTo>
                  <a:lnTo>
                    <a:pt x="8586" y="6561"/>
                  </a:lnTo>
                  <a:lnTo>
                    <a:pt x="7568" y="40714"/>
                  </a:lnTo>
                  <a:lnTo>
                    <a:pt x="7532" y="76545"/>
                  </a:lnTo>
                  <a:lnTo>
                    <a:pt x="7527" y="114346"/>
                  </a:lnTo>
                  <a:lnTo>
                    <a:pt x="7526" y="151535"/>
                  </a:lnTo>
                  <a:lnTo>
                    <a:pt x="7526" y="159873"/>
                  </a:lnTo>
                  <a:lnTo>
                    <a:pt x="7526" y="124623"/>
                  </a:lnTo>
                  <a:lnTo>
                    <a:pt x="3481" y="87929"/>
                  </a:lnTo>
                  <a:lnTo>
                    <a:pt x="613" y="54152"/>
                  </a:lnTo>
                  <a:lnTo>
                    <a:pt x="0" y="23438"/>
                  </a:lnTo>
                  <a:lnTo>
                    <a:pt x="2206" y="16626"/>
                  </a:lnTo>
                  <a:lnTo>
                    <a:pt x="3979" y="13624"/>
                  </a:lnTo>
                  <a:lnTo>
                    <a:pt x="6008" y="11623"/>
                  </a:lnTo>
                  <a:lnTo>
                    <a:pt x="13776" y="8148"/>
                  </a:lnTo>
                  <a:lnTo>
                    <a:pt x="36238" y="18273"/>
                  </a:lnTo>
                  <a:lnTo>
                    <a:pt x="70059" y="39625"/>
                  </a:lnTo>
                  <a:lnTo>
                    <a:pt x="104536" y="50949"/>
                  </a:lnTo>
                  <a:lnTo>
                    <a:pt x="134592" y="52868"/>
                  </a:lnTo>
                  <a:lnTo>
                    <a:pt x="168810" y="47247"/>
                  </a:lnTo>
                  <a:lnTo>
                    <a:pt x="206309" y="45810"/>
                  </a:lnTo>
                  <a:lnTo>
                    <a:pt x="212656" y="45728"/>
                  </a:lnTo>
                  <a:lnTo>
                    <a:pt x="209040" y="49768"/>
                  </a:lnTo>
                  <a:lnTo>
                    <a:pt x="173767" y="73059"/>
                  </a:lnTo>
                  <a:lnTo>
                    <a:pt x="142152" y="99945"/>
                  </a:lnTo>
                  <a:lnTo>
                    <a:pt x="113456" y="122182"/>
                  </a:lnTo>
                  <a:lnTo>
                    <a:pt x="83504" y="144858"/>
                  </a:lnTo>
                  <a:lnTo>
                    <a:pt x="53181" y="167663"/>
                  </a:lnTo>
                  <a:lnTo>
                    <a:pt x="22767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MARTInkShape-7"/>
          <p:cNvSpPr/>
          <p:nvPr/>
        </p:nvSpPr>
        <p:spPr>
          <a:xfrm>
            <a:off x="1486959" y="2827019"/>
            <a:ext cx="357082" cy="15241"/>
          </a:xfrm>
          <a:custGeom>
            <a:avLst/>
            <a:gdLst/>
            <a:ahLst/>
            <a:cxnLst/>
            <a:rect l="0" t="0" r="0" b="0"/>
            <a:pathLst>
              <a:path w="357082" h="15241">
                <a:moveTo>
                  <a:pt x="6561" y="0"/>
                </a:moveTo>
                <a:lnTo>
                  <a:pt x="0" y="0"/>
                </a:lnTo>
                <a:lnTo>
                  <a:pt x="11317" y="847"/>
                </a:lnTo>
                <a:lnTo>
                  <a:pt x="34374" y="6032"/>
                </a:lnTo>
                <a:lnTo>
                  <a:pt x="63626" y="7150"/>
                </a:lnTo>
                <a:lnTo>
                  <a:pt x="96846" y="7481"/>
                </a:lnTo>
                <a:lnTo>
                  <a:pt x="130396" y="7579"/>
                </a:lnTo>
                <a:lnTo>
                  <a:pt x="155579" y="8449"/>
                </a:lnTo>
                <a:lnTo>
                  <a:pt x="183704" y="11658"/>
                </a:lnTo>
                <a:lnTo>
                  <a:pt x="210880" y="13648"/>
                </a:lnTo>
                <a:lnTo>
                  <a:pt x="247722" y="14769"/>
                </a:lnTo>
                <a:lnTo>
                  <a:pt x="280087" y="15101"/>
                </a:lnTo>
                <a:lnTo>
                  <a:pt x="317319" y="15213"/>
                </a:lnTo>
                <a:lnTo>
                  <a:pt x="357081" y="1524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SMARTInkShape-Group6"/>
          <p:cNvGrpSpPr/>
          <p:nvPr/>
        </p:nvGrpSpPr>
        <p:grpSpPr>
          <a:xfrm>
            <a:off x="1897379" y="4920982"/>
            <a:ext cx="5273041" cy="108219"/>
            <a:chOff x="1897379" y="4920982"/>
            <a:chExt cx="5273041" cy="108219"/>
          </a:xfrm>
        </p:grpSpPr>
        <p:sp>
          <p:nvSpPr>
            <p:cNvPr id="10" name="SMARTInkShape-8"/>
            <p:cNvSpPr/>
            <p:nvPr/>
          </p:nvSpPr>
          <p:spPr>
            <a:xfrm>
              <a:off x="1897379" y="4938270"/>
              <a:ext cx="1590404" cy="90931"/>
            </a:xfrm>
            <a:custGeom>
              <a:avLst/>
              <a:gdLst/>
              <a:ahLst/>
              <a:cxnLst/>
              <a:rect l="0" t="0" r="0" b="0"/>
              <a:pathLst>
                <a:path w="1590404" h="90931">
                  <a:moveTo>
                    <a:pt x="0" y="90930"/>
                  </a:moveTo>
                  <a:lnTo>
                    <a:pt x="32785" y="90930"/>
                  </a:lnTo>
                  <a:lnTo>
                    <a:pt x="62262" y="90930"/>
                  </a:lnTo>
                  <a:lnTo>
                    <a:pt x="99819" y="90930"/>
                  </a:lnTo>
                  <a:lnTo>
                    <a:pt x="129765" y="90930"/>
                  </a:lnTo>
                  <a:lnTo>
                    <a:pt x="162345" y="90930"/>
                  </a:lnTo>
                  <a:lnTo>
                    <a:pt x="198809" y="90930"/>
                  </a:lnTo>
                  <a:lnTo>
                    <a:pt x="236425" y="90930"/>
                  </a:lnTo>
                  <a:lnTo>
                    <a:pt x="274381" y="90930"/>
                  </a:lnTo>
                  <a:lnTo>
                    <a:pt x="300594" y="90930"/>
                  </a:lnTo>
                  <a:lnTo>
                    <a:pt x="329178" y="90930"/>
                  </a:lnTo>
                  <a:lnTo>
                    <a:pt x="358815" y="90930"/>
                  </a:lnTo>
                  <a:lnTo>
                    <a:pt x="389767" y="90930"/>
                  </a:lnTo>
                  <a:lnTo>
                    <a:pt x="423279" y="90930"/>
                  </a:lnTo>
                  <a:lnTo>
                    <a:pt x="457929" y="88672"/>
                  </a:lnTo>
                  <a:lnTo>
                    <a:pt x="493084" y="85693"/>
                  </a:lnTo>
                  <a:lnTo>
                    <a:pt x="528464" y="84369"/>
                  </a:lnTo>
                  <a:lnTo>
                    <a:pt x="566202" y="83780"/>
                  </a:lnTo>
                  <a:lnTo>
                    <a:pt x="585748" y="83624"/>
                  </a:lnTo>
                  <a:lnTo>
                    <a:pt x="623271" y="81191"/>
                  </a:lnTo>
                  <a:lnTo>
                    <a:pt x="660550" y="78135"/>
                  </a:lnTo>
                  <a:lnTo>
                    <a:pt x="679973" y="77320"/>
                  </a:lnTo>
                  <a:lnTo>
                    <a:pt x="699695" y="76776"/>
                  </a:lnTo>
                  <a:lnTo>
                    <a:pt x="719617" y="75567"/>
                  </a:lnTo>
                  <a:lnTo>
                    <a:pt x="739672" y="73915"/>
                  </a:lnTo>
                  <a:lnTo>
                    <a:pt x="759815" y="71966"/>
                  </a:lnTo>
                  <a:lnTo>
                    <a:pt x="780863" y="69821"/>
                  </a:lnTo>
                  <a:lnTo>
                    <a:pt x="802516" y="67544"/>
                  </a:lnTo>
                  <a:lnTo>
                    <a:pt x="824571" y="65179"/>
                  </a:lnTo>
                  <a:lnTo>
                    <a:pt x="846894" y="63602"/>
                  </a:lnTo>
                  <a:lnTo>
                    <a:pt x="869396" y="62551"/>
                  </a:lnTo>
                  <a:lnTo>
                    <a:pt x="892018" y="61851"/>
                  </a:lnTo>
                  <a:lnTo>
                    <a:pt x="913872" y="60537"/>
                  </a:lnTo>
                  <a:lnTo>
                    <a:pt x="935215" y="58814"/>
                  </a:lnTo>
                  <a:lnTo>
                    <a:pt x="956217" y="56819"/>
                  </a:lnTo>
                  <a:lnTo>
                    <a:pt x="978685" y="54643"/>
                  </a:lnTo>
                  <a:lnTo>
                    <a:pt x="1002130" y="52345"/>
                  </a:lnTo>
                  <a:lnTo>
                    <a:pt x="1026227" y="49966"/>
                  </a:lnTo>
                  <a:lnTo>
                    <a:pt x="1049912" y="48381"/>
                  </a:lnTo>
                  <a:lnTo>
                    <a:pt x="1073321" y="47324"/>
                  </a:lnTo>
                  <a:lnTo>
                    <a:pt x="1096548" y="46619"/>
                  </a:lnTo>
                  <a:lnTo>
                    <a:pt x="1119652" y="45303"/>
                  </a:lnTo>
                  <a:lnTo>
                    <a:pt x="1142675" y="43578"/>
                  </a:lnTo>
                  <a:lnTo>
                    <a:pt x="1165643" y="41582"/>
                  </a:lnTo>
                  <a:lnTo>
                    <a:pt x="1189422" y="39405"/>
                  </a:lnTo>
                  <a:lnTo>
                    <a:pt x="1213742" y="37106"/>
                  </a:lnTo>
                  <a:lnTo>
                    <a:pt x="1238421" y="34727"/>
                  </a:lnTo>
                  <a:lnTo>
                    <a:pt x="1262494" y="33141"/>
                  </a:lnTo>
                  <a:lnTo>
                    <a:pt x="1286163" y="32084"/>
                  </a:lnTo>
                  <a:lnTo>
                    <a:pt x="1309562" y="31379"/>
                  </a:lnTo>
                  <a:lnTo>
                    <a:pt x="1332782" y="30063"/>
                  </a:lnTo>
                  <a:lnTo>
                    <a:pt x="1355881" y="28338"/>
                  </a:lnTo>
                  <a:lnTo>
                    <a:pt x="1378901" y="26342"/>
                  </a:lnTo>
                  <a:lnTo>
                    <a:pt x="1401868" y="24165"/>
                  </a:lnTo>
                  <a:lnTo>
                    <a:pt x="1424799" y="21866"/>
                  </a:lnTo>
                  <a:lnTo>
                    <a:pt x="1447706" y="19487"/>
                  </a:lnTo>
                  <a:lnTo>
                    <a:pt x="1471444" y="17055"/>
                  </a:lnTo>
                  <a:lnTo>
                    <a:pt x="1495736" y="14586"/>
                  </a:lnTo>
                  <a:lnTo>
                    <a:pt x="1520398" y="12094"/>
                  </a:lnTo>
                  <a:lnTo>
                    <a:pt x="1543612" y="8739"/>
                  </a:lnTo>
                  <a:lnTo>
                    <a:pt x="1565861" y="4809"/>
                  </a:lnTo>
                  <a:lnTo>
                    <a:pt x="1587467" y="496"/>
                  </a:lnTo>
                  <a:lnTo>
                    <a:pt x="1590403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9"/>
            <p:cNvSpPr/>
            <p:nvPr/>
          </p:nvSpPr>
          <p:spPr>
            <a:xfrm>
              <a:off x="6026926" y="4920982"/>
              <a:ext cx="1143494" cy="70022"/>
            </a:xfrm>
            <a:custGeom>
              <a:avLst/>
              <a:gdLst/>
              <a:ahLst/>
              <a:cxnLst/>
              <a:rect l="0" t="0" r="0" b="0"/>
              <a:pathLst>
                <a:path w="1143494" h="70022">
                  <a:moveTo>
                    <a:pt x="0" y="0"/>
                  </a:moveTo>
                  <a:lnTo>
                    <a:pt x="13193" y="376"/>
                  </a:lnTo>
                  <a:lnTo>
                    <a:pt x="33513" y="1610"/>
                  </a:lnTo>
                  <a:lnTo>
                    <a:pt x="53834" y="3279"/>
                  </a:lnTo>
                  <a:lnTo>
                    <a:pt x="74153" y="5239"/>
                  </a:lnTo>
                  <a:lnTo>
                    <a:pt x="94474" y="7392"/>
                  </a:lnTo>
                  <a:lnTo>
                    <a:pt x="114793" y="9674"/>
                  </a:lnTo>
                  <a:lnTo>
                    <a:pt x="135114" y="12041"/>
                  </a:lnTo>
                  <a:lnTo>
                    <a:pt x="155433" y="14467"/>
                  </a:lnTo>
                  <a:lnTo>
                    <a:pt x="175754" y="16931"/>
                  </a:lnTo>
                  <a:lnTo>
                    <a:pt x="196074" y="19419"/>
                  </a:lnTo>
                  <a:lnTo>
                    <a:pt x="216394" y="21926"/>
                  </a:lnTo>
                  <a:lnTo>
                    <a:pt x="236713" y="24443"/>
                  </a:lnTo>
                  <a:lnTo>
                    <a:pt x="257033" y="26968"/>
                  </a:lnTo>
                  <a:lnTo>
                    <a:pt x="277353" y="29498"/>
                  </a:lnTo>
                  <a:lnTo>
                    <a:pt x="297674" y="32031"/>
                  </a:lnTo>
                  <a:lnTo>
                    <a:pt x="317994" y="34567"/>
                  </a:lnTo>
                  <a:lnTo>
                    <a:pt x="338314" y="37104"/>
                  </a:lnTo>
                  <a:lnTo>
                    <a:pt x="358634" y="39641"/>
                  </a:lnTo>
                  <a:lnTo>
                    <a:pt x="378953" y="42180"/>
                  </a:lnTo>
                  <a:lnTo>
                    <a:pt x="399274" y="43873"/>
                  </a:lnTo>
                  <a:lnTo>
                    <a:pt x="419593" y="45001"/>
                  </a:lnTo>
                  <a:lnTo>
                    <a:pt x="439914" y="45753"/>
                  </a:lnTo>
                  <a:lnTo>
                    <a:pt x="460233" y="47101"/>
                  </a:lnTo>
                  <a:lnTo>
                    <a:pt x="480554" y="48847"/>
                  </a:lnTo>
                  <a:lnTo>
                    <a:pt x="500874" y="50857"/>
                  </a:lnTo>
                  <a:lnTo>
                    <a:pt x="521193" y="52197"/>
                  </a:lnTo>
                  <a:lnTo>
                    <a:pt x="541513" y="53091"/>
                  </a:lnTo>
                  <a:lnTo>
                    <a:pt x="561833" y="53687"/>
                  </a:lnTo>
                  <a:lnTo>
                    <a:pt x="581307" y="54930"/>
                  </a:lnTo>
                  <a:lnTo>
                    <a:pt x="618748" y="58570"/>
                  </a:lnTo>
                  <a:lnTo>
                    <a:pt x="655145" y="60752"/>
                  </a:lnTo>
                  <a:lnTo>
                    <a:pt x="691922" y="61722"/>
                  </a:lnTo>
                  <a:lnTo>
                    <a:pt x="711213" y="61980"/>
                  </a:lnTo>
                  <a:lnTo>
                    <a:pt x="730846" y="62153"/>
                  </a:lnTo>
                  <a:lnTo>
                    <a:pt x="768466" y="64602"/>
                  </a:lnTo>
                  <a:lnTo>
                    <a:pt x="804942" y="67666"/>
                  </a:lnTo>
                  <a:lnTo>
                    <a:pt x="840908" y="69028"/>
                  </a:lnTo>
                  <a:lnTo>
                    <a:pt x="876649" y="69633"/>
                  </a:lnTo>
                  <a:lnTo>
                    <a:pt x="911442" y="69902"/>
                  </a:lnTo>
                  <a:lnTo>
                    <a:pt x="943839" y="70021"/>
                  </a:lnTo>
                  <a:lnTo>
                    <a:pt x="975171" y="67817"/>
                  </a:lnTo>
                  <a:lnTo>
                    <a:pt x="1006030" y="64862"/>
                  </a:lnTo>
                  <a:lnTo>
                    <a:pt x="1036679" y="63548"/>
                  </a:lnTo>
                  <a:lnTo>
                    <a:pt x="1074403" y="58764"/>
                  </a:lnTo>
                  <a:lnTo>
                    <a:pt x="1107030" y="56029"/>
                  </a:lnTo>
                  <a:lnTo>
                    <a:pt x="1143493" y="4725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MARTInkShape-10"/>
          <p:cNvSpPr/>
          <p:nvPr/>
        </p:nvSpPr>
        <p:spPr>
          <a:xfrm>
            <a:off x="3360419" y="4907280"/>
            <a:ext cx="2773682" cy="99058"/>
          </a:xfrm>
          <a:custGeom>
            <a:avLst/>
            <a:gdLst/>
            <a:ahLst/>
            <a:cxnLst/>
            <a:rect l="0" t="0" r="0" b="0"/>
            <a:pathLst>
              <a:path w="2773682" h="99058">
                <a:moveTo>
                  <a:pt x="0" y="22859"/>
                </a:moveTo>
                <a:lnTo>
                  <a:pt x="36529" y="22859"/>
                </a:lnTo>
                <a:lnTo>
                  <a:pt x="56677" y="23706"/>
                </a:lnTo>
                <a:lnTo>
                  <a:pt x="93745" y="32267"/>
                </a:lnTo>
                <a:lnTo>
                  <a:pt x="128997" y="37332"/>
                </a:lnTo>
                <a:lnTo>
                  <a:pt x="161120" y="37998"/>
                </a:lnTo>
                <a:lnTo>
                  <a:pt x="196008" y="40344"/>
                </a:lnTo>
                <a:lnTo>
                  <a:pt x="214992" y="44127"/>
                </a:lnTo>
                <a:lnTo>
                  <a:pt x="251676" y="46356"/>
                </a:lnTo>
                <a:lnTo>
                  <a:pt x="289589" y="52253"/>
                </a:lnTo>
                <a:lnTo>
                  <a:pt x="323890" y="50939"/>
                </a:lnTo>
                <a:lnTo>
                  <a:pt x="360027" y="46407"/>
                </a:lnTo>
                <a:lnTo>
                  <a:pt x="396489" y="45809"/>
                </a:lnTo>
                <a:lnTo>
                  <a:pt x="434373" y="43474"/>
                </a:lnTo>
                <a:lnTo>
                  <a:pt x="471598" y="38807"/>
                </a:lnTo>
                <a:lnTo>
                  <a:pt x="503980" y="38193"/>
                </a:lnTo>
                <a:lnTo>
                  <a:pt x="538902" y="38112"/>
                </a:lnTo>
                <a:lnTo>
                  <a:pt x="569012" y="42147"/>
                </a:lnTo>
                <a:lnTo>
                  <a:pt x="601489" y="45014"/>
                </a:lnTo>
                <a:lnTo>
                  <a:pt x="635971" y="45626"/>
                </a:lnTo>
                <a:lnTo>
                  <a:pt x="671023" y="45707"/>
                </a:lnTo>
                <a:lnTo>
                  <a:pt x="693557" y="47974"/>
                </a:lnTo>
                <a:lnTo>
                  <a:pt x="730692" y="52633"/>
                </a:lnTo>
                <a:lnTo>
                  <a:pt x="767107" y="53246"/>
                </a:lnTo>
                <a:lnTo>
                  <a:pt x="799604" y="58557"/>
                </a:lnTo>
                <a:lnTo>
                  <a:pt x="830482" y="60485"/>
                </a:lnTo>
                <a:lnTo>
                  <a:pt x="861041" y="64911"/>
                </a:lnTo>
                <a:lnTo>
                  <a:pt x="891536" y="67855"/>
                </a:lnTo>
                <a:lnTo>
                  <a:pt x="919762" y="70694"/>
                </a:lnTo>
                <a:lnTo>
                  <a:pt x="938849" y="74568"/>
                </a:lnTo>
                <a:lnTo>
                  <a:pt x="975570" y="81221"/>
                </a:lnTo>
                <a:lnTo>
                  <a:pt x="1013488" y="83478"/>
                </a:lnTo>
                <a:lnTo>
                  <a:pt x="1051564" y="83774"/>
                </a:lnTo>
                <a:lnTo>
                  <a:pt x="1089661" y="84660"/>
                </a:lnTo>
                <a:lnTo>
                  <a:pt x="1127761" y="90380"/>
                </a:lnTo>
                <a:lnTo>
                  <a:pt x="1165861" y="93558"/>
                </a:lnTo>
                <a:lnTo>
                  <a:pt x="1181100" y="95768"/>
                </a:lnTo>
                <a:lnTo>
                  <a:pt x="1215155" y="92176"/>
                </a:lnTo>
                <a:lnTo>
                  <a:pt x="1250151" y="91536"/>
                </a:lnTo>
                <a:lnTo>
                  <a:pt x="1264283" y="92329"/>
                </a:lnTo>
                <a:lnTo>
                  <a:pt x="1296487" y="98006"/>
                </a:lnTo>
                <a:lnTo>
                  <a:pt x="1333644" y="98920"/>
                </a:lnTo>
                <a:lnTo>
                  <a:pt x="1371620" y="99041"/>
                </a:lnTo>
                <a:lnTo>
                  <a:pt x="1409703" y="99057"/>
                </a:lnTo>
                <a:lnTo>
                  <a:pt x="1447801" y="93027"/>
                </a:lnTo>
                <a:lnTo>
                  <a:pt x="1485900" y="91648"/>
                </a:lnTo>
                <a:lnTo>
                  <a:pt x="1524000" y="91467"/>
                </a:lnTo>
                <a:lnTo>
                  <a:pt x="1562100" y="91443"/>
                </a:lnTo>
                <a:lnTo>
                  <a:pt x="1596626" y="91441"/>
                </a:lnTo>
                <a:lnTo>
                  <a:pt x="1629974" y="90593"/>
                </a:lnTo>
                <a:lnTo>
                  <a:pt x="1661021" y="85409"/>
                </a:lnTo>
                <a:lnTo>
                  <a:pt x="1695658" y="84133"/>
                </a:lnTo>
                <a:lnTo>
                  <a:pt x="1729029" y="83882"/>
                </a:lnTo>
                <a:lnTo>
                  <a:pt x="1760080" y="83832"/>
                </a:lnTo>
                <a:lnTo>
                  <a:pt x="1794718" y="83822"/>
                </a:lnTo>
                <a:lnTo>
                  <a:pt x="1828935" y="83820"/>
                </a:lnTo>
                <a:lnTo>
                  <a:pt x="1865172" y="83820"/>
                </a:lnTo>
                <a:lnTo>
                  <a:pt x="1889248" y="81562"/>
                </a:lnTo>
                <a:lnTo>
                  <a:pt x="1920140" y="77259"/>
                </a:lnTo>
                <a:lnTo>
                  <a:pt x="1955937" y="76409"/>
                </a:lnTo>
                <a:lnTo>
                  <a:pt x="1988346" y="76241"/>
                </a:lnTo>
                <a:lnTo>
                  <a:pt x="2023252" y="76208"/>
                </a:lnTo>
                <a:lnTo>
                  <a:pt x="2056676" y="70964"/>
                </a:lnTo>
                <a:lnTo>
                  <a:pt x="2087737" y="69051"/>
                </a:lnTo>
                <a:lnTo>
                  <a:pt x="2122377" y="64627"/>
                </a:lnTo>
                <a:lnTo>
                  <a:pt x="2155749" y="60837"/>
                </a:lnTo>
                <a:lnTo>
                  <a:pt x="2186800" y="55071"/>
                </a:lnTo>
                <a:lnTo>
                  <a:pt x="2217393" y="53682"/>
                </a:lnTo>
                <a:lnTo>
                  <a:pt x="2247895" y="48170"/>
                </a:lnTo>
                <a:lnTo>
                  <a:pt x="2278379" y="43946"/>
                </a:lnTo>
                <a:lnTo>
                  <a:pt x="2308860" y="39254"/>
                </a:lnTo>
                <a:lnTo>
                  <a:pt x="2344703" y="35993"/>
                </a:lnTo>
                <a:lnTo>
                  <a:pt x="2363789" y="32113"/>
                </a:lnTo>
                <a:lnTo>
                  <a:pt x="2400509" y="25458"/>
                </a:lnTo>
                <a:lnTo>
                  <a:pt x="2438428" y="23201"/>
                </a:lnTo>
                <a:lnTo>
                  <a:pt x="2476504" y="16874"/>
                </a:lnTo>
                <a:lnTo>
                  <a:pt x="2509364" y="14608"/>
                </a:lnTo>
                <a:lnTo>
                  <a:pt x="2545394" y="8707"/>
                </a:lnTo>
                <a:lnTo>
                  <a:pt x="2583222" y="7763"/>
                </a:lnTo>
                <a:lnTo>
                  <a:pt x="2606053" y="5404"/>
                </a:lnTo>
                <a:lnTo>
                  <a:pt x="2643295" y="711"/>
                </a:lnTo>
                <a:lnTo>
                  <a:pt x="2675680" y="93"/>
                </a:lnTo>
                <a:lnTo>
                  <a:pt x="2710602" y="12"/>
                </a:lnTo>
                <a:lnTo>
                  <a:pt x="2746788" y="1"/>
                </a:lnTo>
                <a:lnTo>
                  <a:pt x="2773681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SMARTInkShape-Group8"/>
          <p:cNvGrpSpPr/>
          <p:nvPr/>
        </p:nvGrpSpPr>
        <p:grpSpPr>
          <a:xfrm>
            <a:off x="3421380" y="2053071"/>
            <a:ext cx="1905001" cy="323223"/>
            <a:chOff x="3421380" y="2053071"/>
            <a:chExt cx="1905001" cy="323223"/>
          </a:xfrm>
        </p:grpSpPr>
        <p:sp>
          <p:nvSpPr>
            <p:cNvPr id="14" name="SMARTInkShape-11"/>
            <p:cNvSpPr/>
            <p:nvPr/>
          </p:nvSpPr>
          <p:spPr>
            <a:xfrm>
              <a:off x="3421380" y="2270759"/>
              <a:ext cx="167640" cy="7621"/>
            </a:xfrm>
            <a:custGeom>
              <a:avLst/>
              <a:gdLst/>
              <a:ahLst/>
              <a:cxnLst/>
              <a:rect l="0" t="0" r="0" b="0"/>
              <a:pathLst>
                <a:path w="167640" h="7621">
                  <a:moveTo>
                    <a:pt x="0" y="7620"/>
                  </a:moveTo>
                  <a:lnTo>
                    <a:pt x="36045" y="7620"/>
                  </a:lnTo>
                  <a:lnTo>
                    <a:pt x="70127" y="7620"/>
                  </a:lnTo>
                  <a:lnTo>
                    <a:pt x="107875" y="7620"/>
                  </a:lnTo>
                  <a:lnTo>
                    <a:pt x="131312" y="6774"/>
                  </a:lnTo>
                  <a:lnTo>
                    <a:pt x="16763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2"/>
            <p:cNvSpPr/>
            <p:nvPr/>
          </p:nvSpPr>
          <p:spPr>
            <a:xfrm>
              <a:off x="3718559" y="2110740"/>
              <a:ext cx="173650" cy="265554"/>
            </a:xfrm>
            <a:custGeom>
              <a:avLst/>
              <a:gdLst/>
              <a:ahLst/>
              <a:cxnLst/>
              <a:rect l="0" t="0" r="0" b="0"/>
              <a:pathLst>
                <a:path w="173650" h="265554">
                  <a:moveTo>
                    <a:pt x="30481" y="0"/>
                  </a:moveTo>
                  <a:lnTo>
                    <a:pt x="26436" y="0"/>
                  </a:lnTo>
                  <a:lnTo>
                    <a:pt x="25244" y="846"/>
                  </a:lnTo>
                  <a:lnTo>
                    <a:pt x="24449" y="2257"/>
                  </a:lnTo>
                  <a:lnTo>
                    <a:pt x="23920" y="4045"/>
                  </a:lnTo>
                  <a:lnTo>
                    <a:pt x="27460" y="19080"/>
                  </a:lnTo>
                  <a:lnTo>
                    <a:pt x="23376" y="54457"/>
                  </a:lnTo>
                  <a:lnTo>
                    <a:pt x="22928" y="91587"/>
                  </a:lnTo>
                  <a:lnTo>
                    <a:pt x="16838" y="129559"/>
                  </a:lnTo>
                  <a:lnTo>
                    <a:pt x="15451" y="166795"/>
                  </a:lnTo>
                  <a:lnTo>
                    <a:pt x="15253" y="203284"/>
                  </a:lnTo>
                  <a:lnTo>
                    <a:pt x="15241" y="213185"/>
                  </a:lnTo>
                  <a:lnTo>
                    <a:pt x="11195" y="209263"/>
                  </a:lnTo>
                  <a:lnTo>
                    <a:pt x="9209" y="205048"/>
                  </a:lnTo>
                  <a:lnTo>
                    <a:pt x="7713" y="179829"/>
                  </a:lnTo>
                  <a:lnTo>
                    <a:pt x="12178" y="168541"/>
                  </a:lnTo>
                  <a:lnTo>
                    <a:pt x="18112" y="157880"/>
                  </a:lnTo>
                  <a:lnTo>
                    <a:pt x="24181" y="139497"/>
                  </a:lnTo>
                  <a:lnTo>
                    <a:pt x="33281" y="123416"/>
                  </a:lnTo>
                  <a:lnTo>
                    <a:pt x="36581" y="120377"/>
                  </a:lnTo>
                  <a:lnTo>
                    <a:pt x="63813" y="109596"/>
                  </a:lnTo>
                  <a:lnTo>
                    <a:pt x="73799" y="107976"/>
                  </a:lnTo>
                  <a:lnTo>
                    <a:pt x="88941" y="111109"/>
                  </a:lnTo>
                  <a:lnTo>
                    <a:pt x="114465" y="120599"/>
                  </a:lnTo>
                  <a:lnTo>
                    <a:pt x="150827" y="151065"/>
                  </a:lnTo>
                  <a:lnTo>
                    <a:pt x="161342" y="165457"/>
                  </a:lnTo>
                  <a:lnTo>
                    <a:pt x="172843" y="194320"/>
                  </a:lnTo>
                  <a:lnTo>
                    <a:pt x="173649" y="198127"/>
                  </a:lnTo>
                  <a:lnTo>
                    <a:pt x="172286" y="206871"/>
                  </a:lnTo>
                  <a:lnTo>
                    <a:pt x="164513" y="226283"/>
                  </a:lnTo>
                  <a:lnTo>
                    <a:pt x="157502" y="234061"/>
                  </a:lnTo>
                  <a:lnTo>
                    <a:pt x="141776" y="243200"/>
                  </a:lnTo>
                  <a:lnTo>
                    <a:pt x="106285" y="256455"/>
                  </a:lnTo>
                  <a:lnTo>
                    <a:pt x="76122" y="264425"/>
                  </a:lnTo>
                  <a:lnTo>
                    <a:pt x="44174" y="265553"/>
                  </a:lnTo>
                  <a:lnTo>
                    <a:pt x="9937" y="257275"/>
                  </a:lnTo>
                  <a:lnTo>
                    <a:pt x="0" y="2514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3"/>
            <p:cNvSpPr/>
            <p:nvPr/>
          </p:nvSpPr>
          <p:spPr>
            <a:xfrm>
              <a:off x="3940843" y="2217763"/>
              <a:ext cx="212058" cy="128805"/>
            </a:xfrm>
            <a:custGeom>
              <a:avLst/>
              <a:gdLst/>
              <a:ahLst/>
              <a:cxnLst/>
              <a:rect l="0" t="0" r="0" b="0"/>
              <a:pathLst>
                <a:path w="212058" h="128805">
                  <a:moveTo>
                    <a:pt x="143476" y="22516"/>
                  </a:moveTo>
                  <a:lnTo>
                    <a:pt x="143476" y="8429"/>
                  </a:lnTo>
                  <a:lnTo>
                    <a:pt x="135386" y="3573"/>
                  </a:lnTo>
                  <a:lnTo>
                    <a:pt x="126310" y="817"/>
                  </a:lnTo>
                  <a:lnTo>
                    <a:pt x="114213" y="0"/>
                  </a:lnTo>
                  <a:lnTo>
                    <a:pt x="89718" y="5808"/>
                  </a:lnTo>
                  <a:lnTo>
                    <a:pt x="72985" y="13520"/>
                  </a:lnTo>
                  <a:lnTo>
                    <a:pt x="37542" y="35385"/>
                  </a:lnTo>
                  <a:lnTo>
                    <a:pt x="15739" y="62478"/>
                  </a:lnTo>
                  <a:lnTo>
                    <a:pt x="10504" y="74426"/>
                  </a:lnTo>
                  <a:lnTo>
                    <a:pt x="0" y="111333"/>
                  </a:lnTo>
                  <a:lnTo>
                    <a:pt x="413" y="114747"/>
                  </a:lnTo>
                  <a:lnTo>
                    <a:pt x="1534" y="117024"/>
                  </a:lnTo>
                  <a:lnTo>
                    <a:pt x="11770" y="126214"/>
                  </a:lnTo>
                  <a:lnTo>
                    <a:pt x="16642" y="127871"/>
                  </a:lnTo>
                  <a:lnTo>
                    <a:pt x="32236" y="128804"/>
                  </a:lnTo>
                  <a:lnTo>
                    <a:pt x="41261" y="126764"/>
                  </a:lnTo>
                  <a:lnTo>
                    <a:pt x="48940" y="122189"/>
                  </a:lnTo>
                  <a:lnTo>
                    <a:pt x="80375" y="96866"/>
                  </a:lnTo>
                  <a:lnTo>
                    <a:pt x="102753" y="58851"/>
                  </a:lnTo>
                  <a:lnTo>
                    <a:pt x="109585" y="48899"/>
                  </a:lnTo>
                  <a:lnTo>
                    <a:pt x="112547" y="39391"/>
                  </a:lnTo>
                  <a:lnTo>
                    <a:pt x="113544" y="38846"/>
                  </a:lnTo>
                  <a:lnTo>
                    <a:pt x="116908" y="38241"/>
                  </a:lnTo>
                  <a:lnTo>
                    <a:pt x="118144" y="38926"/>
                  </a:lnTo>
                  <a:lnTo>
                    <a:pt x="118968" y="40229"/>
                  </a:lnTo>
                  <a:lnTo>
                    <a:pt x="120128" y="46109"/>
                  </a:lnTo>
                  <a:lnTo>
                    <a:pt x="120291" y="48405"/>
                  </a:lnTo>
                  <a:lnTo>
                    <a:pt x="122729" y="53214"/>
                  </a:lnTo>
                  <a:lnTo>
                    <a:pt x="124565" y="55681"/>
                  </a:lnTo>
                  <a:lnTo>
                    <a:pt x="126605" y="62939"/>
                  </a:lnTo>
                  <a:lnTo>
                    <a:pt x="130011" y="76545"/>
                  </a:lnTo>
                  <a:lnTo>
                    <a:pt x="136382" y="89043"/>
                  </a:lnTo>
                  <a:lnTo>
                    <a:pt x="142017" y="95264"/>
                  </a:lnTo>
                  <a:lnTo>
                    <a:pt x="164273" y="108756"/>
                  </a:lnTo>
                  <a:lnTo>
                    <a:pt x="193033" y="113272"/>
                  </a:lnTo>
                  <a:lnTo>
                    <a:pt x="212057" y="11395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4"/>
            <p:cNvSpPr/>
            <p:nvPr/>
          </p:nvSpPr>
          <p:spPr>
            <a:xfrm>
              <a:off x="4169777" y="2202179"/>
              <a:ext cx="120283" cy="137162"/>
            </a:xfrm>
            <a:custGeom>
              <a:avLst/>
              <a:gdLst/>
              <a:ahLst/>
              <a:cxnLst/>
              <a:rect l="0" t="0" r="0" b="0"/>
              <a:pathLst>
                <a:path w="120283" h="137162">
                  <a:moveTo>
                    <a:pt x="120282" y="0"/>
                  </a:moveTo>
                  <a:lnTo>
                    <a:pt x="102370" y="0"/>
                  </a:lnTo>
                  <a:lnTo>
                    <a:pt x="97364" y="2258"/>
                  </a:lnTo>
                  <a:lnTo>
                    <a:pt x="94843" y="4046"/>
                  </a:lnTo>
                  <a:lnTo>
                    <a:pt x="59123" y="15770"/>
                  </a:lnTo>
                  <a:lnTo>
                    <a:pt x="44023" y="25275"/>
                  </a:lnTo>
                  <a:lnTo>
                    <a:pt x="19521" y="48578"/>
                  </a:lnTo>
                  <a:lnTo>
                    <a:pt x="3888" y="73702"/>
                  </a:lnTo>
                  <a:lnTo>
                    <a:pt x="0" y="88913"/>
                  </a:lnTo>
                  <a:lnTo>
                    <a:pt x="1348" y="96808"/>
                  </a:lnTo>
                  <a:lnTo>
                    <a:pt x="9112" y="112821"/>
                  </a:lnTo>
                  <a:lnTo>
                    <a:pt x="16122" y="120134"/>
                  </a:lnTo>
                  <a:lnTo>
                    <a:pt x="34420" y="131728"/>
                  </a:lnTo>
                  <a:lnTo>
                    <a:pt x="53355" y="135551"/>
                  </a:lnTo>
                  <a:lnTo>
                    <a:pt x="87762" y="136949"/>
                  </a:lnTo>
                  <a:lnTo>
                    <a:pt x="120282" y="1371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5"/>
            <p:cNvSpPr/>
            <p:nvPr/>
          </p:nvSpPr>
          <p:spPr>
            <a:xfrm>
              <a:off x="4419600" y="2053071"/>
              <a:ext cx="22546" cy="278650"/>
            </a:xfrm>
            <a:custGeom>
              <a:avLst/>
              <a:gdLst/>
              <a:ahLst/>
              <a:cxnLst/>
              <a:rect l="0" t="0" r="0" b="0"/>
              <a:pathLst>
                <a:path w="22546" h="278650">
                  <a:moveTo>
                    <a:pt x="15240" y="11949"/>
                  </a:moveTo>
                  <a:lnTo>
                    <a:pt x="15240" y="0"/>
                  </a:lnTo>
                  <a:lnTo>
                    <a:pt x="15240" y="3591"/>
                  </a:lnTo>
                  <a:lnTo>
                    <a:pt x="20476" y="16350"/>
                  </a:lnTo>
                  <a:lnTo>
                    <a:pt x="22545" y="44179"/>
                  </a:lnTo>
                  <a:lnTo>
                    <a:pt x="18721" y="73898"/>
                  </a:lnTo>
                  <a:lnTo>
                    <a:pt x="12226" y="105469"/>
                  </a:lnTo>
                  <a:lnTo>
                    <a:pt x="8984" y="140317"/>
                  </a:lnTo>
                  <a:lnTo>
                    <a:pt x="3979" y="173409"/>
                  </a:lnTo>
                  <a:lnTo>
                    <a:pt x="1178" y="204663"/>
                  </a:lnTo>
                  <a:lnTo>
                    <a:pt x="155" y="239168"/>
                  </a:lnTo>
                  <a:lnTo>
                    <a:pt x="0" y="277097"/>
                  </a:lnTo>
                  <a:lnTo>
                    <a:pt x="0" y="27864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6"/>
            <p:cNvSpPr/>
            <p:nvPr/>
          </p:nvSpPr>
          <p:spPr>
            <a:xfrm>
              <a:off x="4343400" y="2209800"/>
              <a:ext cx="160020" cy="15148"/>
            </a:xfrm>
            <a:custGeom>
              <a:avLst/>
              <a:gdLst/>
              <a:ahLst/>
              <a:cxnLst/>
              <a:rect l="0" t="0" r="0" b="0"/>
              <a:pathLst>
                <a:path w="160020" h="15148">
                  <a:moveTo>
                    <a:pt x="0" y="7620"/>
                  </a:moveTo>
                  <a:lnTo>
                    <a:pt x="4045" y="11665"/>
                  </a:lnTo>
                  <a:lnTo>
                    <a:pt x="8289" y="13651"/>
                  </a:lnTo>
                  <a:lnTo>
                    <a:pt x="42605" y="15147"/>
                  </a:lnTo>
                  <a:lnTo>
                    <a:pt x="74706" y="9984"/>
                  </a:lnTo>
                  <a:lnTo>
                    <a:pt x="106385" y="5829"/>
                  </a:lnTo>
                  <a:lnTo>
                    <a:pt x="144085" y="511"/>
                  </a:lnTo>
                  <a:lnTo>
                    <a:pt x="16001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7"/>
            <p:cNvSpPr/>
            <p:nvPr/>
          </p:nvSpPr>
          <p:spPr>
            <a:xfrm>
              <a:off x="4564380" y="2148840"/>
              <a:ext cx="358140" cy="174531"/>
            </a:xfrm>
            <a:custGeom>
              <a:avLst/>
              <a:gdLst/>
              <a:ahLst/>
              <a:cxnLst/>
              <a:rect l="0" t="0" r="0" b="0"/>
              <a:pathLst>
                <a:path w="358140" h="174531">
                  <a:moveTo>
                    <a:pt x="0" y="53339"/>
                  </a:moveTo>
                  <a:lnTo>
                    <a:pt x="6560" y="59900"/>
                  </a:lnTo>
                  <a:lnTo>
                    <a:pt x="36110" y="67493"/>
                  </a:lnTo>
                  <a:lnTo>
                    <a:pt x="70305" y="60755"/>
                  </a:lnTo>
                  <a:lnTo>
                    <a:pt x="85415" y="55055"/>
                  </a:lnTo>
                  <a:lnTo>
                    <a:pt x="93842" y="53255"/>
                  </a:lnTo>
                  <a:lnTo>
                    <a:pt x="106151" y="47459"/>
                  </a:lnTo>
                  <a:lnTo>
                    <a:pt x="108867" y="46879"/>
                  </a:lnTo>
                  <a:lnTo>
                    <a:pt x="110678" y="44799"/>
                  </a:lnTo>
                  <a:lnTo>
                    <a:pt x="113226" y="34628"/>
                  </a:lnTo>
                  <a:lnTo>
                    <a:pt x="114158" y="20531"/>
                  </a:lnTo>
                  <a:lnTo>
                    <a:pt x="111979" y="15334"/>
                  </a:lnTo>
                  <a:lnTo>
                    <a:pt x="110212" y="12762"/>
                  </a:lnTo>
                  <a:lnTo>
                    <a:pt x="107342" y="11048"/>
                  </a:lnTo>
                  <a:lnTo>
                    <a:pt x="92825" y="8297"/>
                  </a:lnTo>
                  <a:lnTo>
                    <a:pt x="89823" y="8071"/>
                  </a:lnTo>
                  <a:lnTo>
                    <a:pt x="72838" y="13792"/>
                  </a:lnTo>
                  <a:lnTo>
                    <a:pt x="48151" y="25543"/>
                  </a:lnTo>
                  <a:lnTo>
                    <a:pt x="32987" y="41153"/>
                  </a:lnTo>
                  <a:lnTo>
                    <a:pt x="9098" y="77527"/>
                  </a:lnTo>
                  <a:lnTo>
                    <a:pt x="2695" y="99453"/>
                  </a:lnTo>
                  <a:lnTo>
                    <a:pt x="798" y="117991"/>
                  </a:lnTo>
                  <a:lnTo>
                    <a:pt x="4281" y="134208"/>
                  </a:lnTo>
                  <a:lnTo>
                    <a:pt x="10676" y="149737"/>
                  </a:lnTo>
                  <a:lnTo>
                    <a:pt x="17727" y="157707"/>
                  </a:lnTo>
                  <a:lnTo>
                    <a:pt x="36051" y="169723"/>
                  </a:lnTo>
                  <a:lnTo>
                    <a:pt x="73086" y="174530"/>
                  </a:lnTo>
                  <a:lnTo>
                    <a:pt x="85822" y="174089"/>
                  </a:lnTo>
                  <a:lnTo>
                    <a:pt x="122183" y="164611"/>
                  </a:lnTo>
                  <a:lnTo>
                    <a:pt x="160054" y="150077"/>
                  </a:lnTo>
                  <a:lnTo>
                    <a:pt x="174428" y="140361"/>
                  </a:lnTo>
                  <a:lnTo>
                    <a:pt x="207137" y="104755"/>
                  </a:lnTo>
                  <a:lnTo>
                    <a:pt x="230996" y="67569"/>
                  </a:lnTo>
                  <a:lnTo>
                    <a:pt x="240425" y="56181"/>
                  </a:lnTo>
                  <a:lnTo>
                    <a:pt x="243390" y="47264"/>
                  </a:lnTo>
                  <a:lnTo>
                    <a:pt x="243540" y="47596"/>
                  </a:lnTo>
                  <a:lnTo>
                    <a:pt x="243838" y="84511"/>
                  </a:lnTo>
                  <a:lnTo>
                    <a:pt x="243839" y="120150"/>
                  </a:lnTo>
                  <a:lnTo>
                    <a:pt x="243839" y="144545"/>
                  </a:lnTo>
                  <a:lnTo>
                    <a:pt x="239794" y="144710"/>
                  </a:lnTo>
                  <a:lnTo>
                    <a:pt x="238603" y="143887"/>
                  </a:lnTo>
                  <a:lnTo>
                    <a:pt x="237809" y="142491"/>
                  </a:lnTo>
                  <a:lnTo>
                    <a:pt x="236533" y="134167"/>
                  </a:lnTo>
                  <a:lnTo>
                    <a:pt x="237085" y="103816"/>
                  </a:lnTo>
                  <a:lnTo>
                    <a:pt x="246828" y="78697"/>
                  </a:lnTo>
                  <a:lnTo>
                    <a:pt x="271946" y="41500"/>
                  </a:lnTo>
                  <a:lnTo>
                    <a:pt x="286128" y="28289"/>
                  </a:lnTo>
                  <a:lnTo>
                    <a:pt x="320591" y="13080"/>
                  </a:lnTo>
                  <a:lnTo>
                    <a:pt x="35813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8"/>
            <p:cNvSpPr/>
            <p:nvPr/>
          </p:nvSpPr>
          <p:spPr>
            <a:xfrm>
              <a:off x="4998719" y="2171700"/>
              <a:ext cx="22862" cy="121921"/>
            </a:xfrm>
            <a:custGeom>
              <a:avLst/>
              <a:gdLst/>
              <a:ahLst/>
              <a:cxnLst/>
              <a:rect l="0" t="0" r="0" b="0"/>
              <a:pathLst>
                <a:path w="22862" h="121921">
                  <a:moveTo>
                    <a:pt x="22861" y="0"/>
                  </a:moveTo>
                  <a:lnTo>
                    <a:pt x="18815" y="4045"/>
                  </a:lnTo>
                  <a:lnTo>
                    <a:pt x="16829" y="10546"/>
                  </a:lnTo>
                  <a:lnTo>
                    <a:pt x="10065" y="48374"/>
                  </a:lnTo>
                  <a:lnTo>
                    <a:pt x="5506" y="83826"/>
                  </a:lnTo>
                  <a:lnTo>
                    <a:pt x="1088" y="100096"/>
                  </a:lnTo>
                  <a:lnTo>
                    <a:pt x="0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9"/>
            <p:cNvSpPr/>
            <p:nvPr/>
          </p:nvSpPr>
          <p:spPr>
            <a:xfrm>
              <a:off x="5036819" y="2087879"/>
              <a:ext cx="1" cy="15242"/>
            </a:xfrm>
            <a:custGeom>
              <a:avLst/>
              <a:gdLst/>
              <a:ahLst/>
              <a:cxnLst/>
              <a:rect l="0" t="0" r="0" b="0"/>
              <a:pathLst>
                <a:path w="1" h="15242">
                  <a:moveTo>
                    <a:pt x="0" y="0"/>
                  </a:moveTo>
                  <a:lnTo>
                    <a:pt x="0" y="152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0"/>
            <p:cNvSpPr/>
            <p:nvPr/>
          </p:nvSpPr>
          <p:spPr>
            <a:xfrm>
              <a:off x="5099323" y="2141313"/>
              <a:ext cx="227058" cy="121828"/>
            </a:xfrm>
            <a:custGeom>
              <a:avLst/>
              <a:gdLst/>
              <a:ahLst/>
              <a:cxnLst/>
              <a:rect l="0" t="0" r="0" b="0"/>
              <a:pathLst>
                <a:path w="227058" h="121828">
                  <a:moveTo>
                    <a:pt x="105137" y="7527"/>
                  </a:moveTo>
                  <a:lnTo>
                    <a:pt x="105137" y="3481"/>
                  </a:lnTo>
                  <a:lnTo>
                    <a:pt x="104290" y="2290"/>
                  </a:lnTo>
                  <a:lnTo>
                    <a:pt x="102879" y="1495"/>
                  </a:lnTo>
                  <a:lnTo>
                    <a:pt x="97376" y="116"/>
                  </a:lnTo>
                  <a:lnTo>
                    <a:pt x="93785" y="0"/>
                  </a:lnTo>
                  <a:lnTo>
                    <a:pt x="82959" y="3979"/>
                  </a:lnTo>
                  <a:lnTo>
                    <a:pt x="46354" y="25346"/>
                  </a:lnTo>
                  <a:lnTo>
                    <a:pt x="31369" y="36983"/>
                  </a:lnTo>
                  <a:lnTo>
                    <a:pt x="14352" y="61066"/>
                  </a:lnTo>
                  <a:lnTo>
                    <a:pt x="771" y="89106"/>
                  </a:lnTo>
                  <a:lnTo>
                    <a:pt x="0" y="92393"/>
                  </a:lnTo>
                  <a:lnTo>
                    <a:pt x="332" y="95431"/>
                  </a:lnTo>
                  <a:lnTo>
                    <a:pt x="2959" y="101064"/>
                  </a:lnTo>
                  <a:lnTo>
                    <a:pt x="9198" y="108995"/>
                  </a:lnTo>
                  <a:lnTo>
                    <a:pt x="13955" y="111890"/>
                  </a:lnTo>
                  <a:lnTo>
                    <a:pt x="23651" y="113520"/>
                  </a:lnTo>
                  <a:lnTo>
                    <a:pt x="32514" y="113055"/>
                  </a:lnTo>
                  <a:lnTo>
                    <a:pt x="57013" y="103560"/>
                  </a:lnTo>
                  <a:lnTo>
                    <a:pt x="76762" y="88764"/>
                  </a:lnTo>
                  <a:lnTo>
                    <a:pt x="84688" y="77129"/>
                  </a:lnTo>
                  <a:lnTo>
                    <a:pt x="97163" y="47159"/>
                  </a:lnTo>
                  <a:lnTo>
                    <a:pt x="97281" y="47495"/>
                  </a:lnTo>
                  <a:lnTo>
                    <a:pt x="97507" y="57018"/>
                  </a:lnTo>
                  <a:lnTo>
                    <a:pt x="99770" y="61414"/>
                  </a:lnTo>
                  <a:lnTo>
                    <a:pt x="115212" y="82186"/>
                  </a:lnTo>
                  <a:lnTo>
                    <a:pt x="148460" y="101416"/>
                  </a:lnTo>
                  <a:lnTo>
                    <a:pt x="185370" y="116739"/>
                  </a:lnTo>
                  <a:lnTo>
                    <a:pt x="209421" y="121157"/>
                  </a:lnTo>
                  <a:lnTo>
                    <a:pt x="227057" y="12182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9"/>
          <p:cNvGrpSpPr/>
          <p:nvPr/>
        </p:nvGrpSpPr>
        <p:grpSpPr>
          <a:xfrm>
            <a:off x="3284219" y="2599479"/>
            <a:ext cx="1447801" cy="295628"/>
            <a:chOff x="3284219" y="2599479"/>
            <a:chExt cx="1447801" cy="295628"/>
          </a:xfrm>
        </p:grpSpPr>
        <p:sp>
          <p:nvSpPr>
            <p:cNvPr id="25" name="SMARTInkShape-21"/>
            <p:cNvSpPr/>
            <p:nvPr/>
          </p:nvSpPr>
          <p:spPr>
            <a:xfrm>
              <a:off x="3284219" y="28194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34252" y="0"/>
                  </a:lnTo>
                  <a:lnTo>
                    <a:pt x="69077" y="0"/>
                  </a:lnTo>
                  <a:lnTo>
                    <a:pt x="103738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2"/>
            <p:cNvSpPr/>
            <p:nvPr/>
          </p:nvSpPr>
          <p:spPr>
            <a:xfrm>
              <a:off x="3499634" y="2737256"/>
              <a:ext cx="485626" cy="157851"/>
            </a:xfrm>
            <a:custGeom>
              <a:avLst/>
              <a:gdLst/>
              <a:ahLst/>
              <a:cxnLst/>
              <a:rect l="0" t="0" r="0" b="0"/>
              <a:pathLst>
                <a:path w="485626" h="157851">
                  <a:moveTo>
                    <a:pt x="173206" y="21184"/>
                  </a:moveTo>
                  <a:lnTo>
                    <a:pt x="166645" y="14623"/>
                  </a:lnTo>
                  <a:lnTo>
                    <a:pt x="161854" y="13877"/>
                  </a:lnTo>
                  <a:lnTo>
                    <a:pt x="126305" y="14416"/>
                  </a:lnTo>
                  <a:lnTo>
                    <a:pt x="88502" y="27408"/>
                  </a:lnTo>
                  <a:lnTo>
                    <a:pt x="55214" y="49609"/>
                  </a:lnTo>
                  <a:lnTo>
                    <a:pt x="22577" y="82876"/>
                  </a:lnTo>
                  <a:lnTo>
                    <a:pt x="4881" y="108723"/>
                  </a:lnTo>
                  <a:lnTo>
                    <a:pt x="0" y="124921"/>
                  </a:lnTo>
                  <a:lnTo>
                    <a:pt x="1117" y="135304"/>
                  </a:lnTo>
                  <a:lnTo>
                    <a:pt x="4435" y="143871"/>
                  </a:lnTo>
                  <a:lnTo>
                    <a:pt x="6505" y="146155"/>
                  </a:lnTo>
                  <a:lnTo>
                    <a:pt x="17979" y="151628"/>
                  </a:lnTo>
                  <a:lnTo>
                    <a:pt x="24002" y="153866"/>
                  </a:lnTo>
                  <a:lnTo>
                    <a:pt x="35209" y="154096"/>
                  </a:lnTo>
                  <a:lnTo>
                    <a:pt x="66572" y="149474"/>
                  </a:lnTo>
                  <a:lnTo>
                    <a:pt x="104480" y="125904"/>
                  </a:lnTo>
                  <a:lnTo>
                    <a:pt x="117564" y="112043"/>
                  </a:lnTo>
                  <a:lnTo>
                    <a:pt x="139249" y="79721"/>
                  </a:lnTo>
                  <a:lnTo>
                    <a:pt x="142039" y="67429"/>
                  </a:lnTo>
                  <a:lnTo>
                    <a:pt x="142685" y="59760"/>
                  </a:lnTo>
                  <a:lnTo>
                    <a:pt x="143571" y="78870"/>
                  </a:lnTo>
                  <a:lnTo>
                    <a:pt x="151333" y="102465"/>
                  </a:lnTo>
                  <a:lnTo>
                    <a:pt x="167419" y="121613"/>
                  </a:lnTo>
                  <a:lnTo>
                    <a:pt x="179581" y="130056"/>
                  </a:lnTo>
                  <a:lnTo>
                    <a:pt x="197955" y="133876"/>
                  </a:lnTo>
                  <a:lnTo>
                    <a:pt x="221682" y="134319"/>
                  </a:lnTo>
                  <a:lnTo>
                    <a:pt x="257389" y="124836"/>
                  </a:lnTo>
                  <a:lnTo>
                    <a:pt x="292915" y="112559"/>
                  </a:lnTo>
                  <a:lnTo>
                    <a:pt x="309711" y="102727"/>
                  </a:lnTo>
                  <a:lnTo>
                    <a:pt x="323154" y="89089"/>
                  </a:lnTo>
                  <a:lnTo>
                    <a:pt x="344983" y="56858"/>
                  </a:lnTo>
                  <a:lnTo>
                    <a:pt x="347778" y="44567"/>
                  </a:lnTo>
                  <a:lnTo>
                    <a:pt x="348330" y="38032"/>
                  </a:lnTo>
                  <a:lnTo>
                    <a:pt x="348462" y="54377"/>
                  </a:lnTo>
                  <a:lnTo>
                    <a:pt x="341316" y="89969"/>
                  </a:lnTo>
                  <a:lnTo>
                    <a:pt x="340887" y="126293"/>
                  </a:lnTo>
                  <a:lnTo>
                    <a:pt x="340846" y="157850"/>
                  </a:lnTo>
                  <a:lnTo>
                    <a:pt x="340846" y="154152"/>
                  </a:lnTo>
                  <a:lnTo>
                    <a:pt x="343103" y="149989"/>
                  </a:lnTo>
                  <a:lnTo>
                    <a:pt x="344891" y="147694"/>
                  </a:lnTo>
                  <a:lnTo>
                    <a:pt x="347406" y="132328"/>
                  </a:lnTo>
                  <a:lnTo>
                    <a:pt x="350584" y="96968"/>
                  </a:lnTo>
                  <a:lnTo>
                    <a:pt x="361445" y="59229"/>
                  </a:lnTo>
                  <a:lnTo>
                    <a:pt x="373902" y="25221"/>
                  </a:lnTo>
                  <a:lnTo>
                    <a:pt x="386571" y="6810"/>
                  </a:lnTo>
                  <a:lnTo>
                    <a:pt x="389109" y="3981"/>
                  </a:lnTo>
                  <a:lnTo>
                    <a:pt x="396445" y="838"/>
                  </a:lnTo>
                  <a:lnTo>
                    <a:pt x="400772" y="0"/>
                  </a:lnTo>
                  <a:lnTo>
                    <a:pt x="404503" y="288"/>
                  </a:lnTo>
                  <a:lnTo>
                    <a:pt x="410907" y="2865"/>
                  </a:lnTo>
                  <a:lnTo>
                    <a:pt x="431158" y="16279"/>
                  </a:lnTo>
                  <a:lnTo>
                    <a:pt x="438276" y="25777"/>
                  </a:lnTo>
                  <a:lnTo>
                    <a:pt x="455002" y="61276"/>
                  </a:lnTo>
                  <a:lnTo>
                    <a:pt x="468115" y="96889"/>
                  </a:lnTo>
                  <a:lnTo>
                    <a:pt x="470933" y="121872"/>
                  </a:lnTo>
                  <a:lnTo>
                    <a:pt x="474298" y="128869"/>
                  </a:lnTo>
                  <a:lnTo>
                    <a:pt x="476380" y="131074"/>
                  </a:lnTo>
                  <a:lnTo>
                    <a:pt x="484241" y="134903"/>
                  </a:lnTo>
                  <a:lnTo>
                    <a:pt x="485010" y="137483"/>
                  </a:lnTo>
                  <a:lnTo>
                    <a:pt x="485625" y="14310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3"/>
            <p:cNvSpPr/>
            <p:nvPr/>
          </p:nvSpPr>
          <p:spPr>
            <a:xfrm>
              <a:off x="4061459" y="2735580"/>
              <a:ext cx="22861" cy="144780"/>
            </a:xfrm>
            <a:custGeom>
              <a:avLst/>
              <a:gdLst/>
              <a:ahLst/>
              <a:cxnLst/>
              <a:rect l="0" t="0" r="0" b="0"/>
              <a:pathLst>
                <a:path w="22861" h="144780">
                  <a:moveTo>
                    <a:pt x="22860" y="0"/>
                  </a:moveTo>
                  <a:lnTo>
                    <a:pt x="22860" y="33465"/>
                  </a:lnTo>
                  <a:lnTo>
                    <a:pt x="20603" y="54224"/>
                  </a:lnTo>
                  <a:lnTo>
                    <a:pt x="10710" y="91556"/>
                  </a:lnTo>
                  <a:lnTo>
                    <a:pt x="8027" y="125510"/>
                  </a:lnTo>
                  <a:lnTo>
                    <a:pt x="5543" y="134240"/>
                  </a:lnTo>
                  <a:lnTo>
                    <a:pt x="0" y="1447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4"/>
            <p:cNvSpPr/>
            <p:nvPr/>
          </p:nvSpPr>
          <p:spPr>
            <a:xfrm>
              <a:off x="4160528" y="2698192"/>
              <a:ext cx="220973" cy="173001"/>
            </a:xfrm>
            <a:custGeom>
              <a:avLst/>
              <a:gdLst/>
              <a:ahLst/>
              <a:cxnLst/>
              <a:rect l="0" t="0" r="0" b="0"/>
              <a:pathLst>
                <a:path w="220973" h="173001">
                  <a:moveTo>
                    <a:pt x="22852" y="45008"/>
                  </a:moveTo>
                  <a:lnTo>
                    <a:pt x="22852" y="60404"/>
                  </a:lnTo>
                  <a:lnTo>
                    <a:pt x="20594" y="66808"/>
                  </a:lnTo>
                  <a:lnTo>
                    <a:pt x="18806" y="69701"/>
                  </a:lnTo>
                  <a:lnTo>
                    <a:pt x="11500" y="106798"/>
                  </a:lnTo>
                  <a:lnTo>
                    <a:pt x="7953" y="141154"/>
                  </a:lnTo>
                  <a:lnTo>
                    <a:pt x="5506" y="149264"/>
                  </a:lnTo>
                  <a:lnTo>
                    <a:pt x="2442" y="155690"/>
                  </a:lnTo>
                  <a:lnTo>
                    <a:pt x="87" y="173000"/>
                  </a:lnTo>
                  <a:lnTo>
                    <a:pt x="0" y="163806"/>
                  </a:lnTo>
                  <a:lnTo>
                    <a:pt x="2253" y="159049"/>
                  </a:lnTo>
                  <a:lnTo>
                    <a:pt x="4039" y="156595"/>
                  </a:lnTo>
                  <a:lnTo>
                    <a:pt x="11343" y="120300"/>
                  </a:lnTo>
                  <a:lnTo>
                    <a:pt x="20547" y="85311"/>
                  </a:lnTo>
                  <a:lnTo>
                    <a:pt x="32776" y="53063"/>
                  </a:lnTo>
                  <a:lnTo>
                    <a:pt x="50938" y="16278"/>
                  </a:lnTo>
                  <a:lnTo>
                    <a:pt x="59605" y="7403"/>
                  </a:lnTo>
                  <a:lnTo>
                    <a:pt x="69102" y="2894"/>
                  </a:lnTo>
                  <a:lnTo>
                    <a:pt x="84951" y="0"/>
                  </a:lnTo>
                  <a:lnTo>
                    <a:pt x="90809" y="1862"/>
                  </a:lnTo>
                  <a:lnTo>
                    <a:pt x="101469" y="9956"/>
                  </a:lnTo>
                  <a:lnTo>
                    <a:pt x="109175" y="21263"/>
                  </a:lnTo>
                  <a:lnTo>
                    <a:pt x="118518" y="46338"/>
                  </a:lnTo>
                  <a:lnTo>
                    <a:pt x="121464" y="83283"/>
                  </a:lnTo>
                  <a:lnTo>
                    <a:pt x="115821" y="118973"/>
                  </a:lnTo>
                  <a:lnTo>
                    <a:pt x="114125" y="129528"/>
                  </a:lnTo>
                  <a:lnTo>
                    <a:pt x="106772" y="151191"/>
                  </a:lnTo>
                  <a:lnTo>
                    <a:pt x="106674" y="133762"/>
                  </a:lnTo>
                  <a:lnTo>
                    <a:pt x="117278" y="97443"/>
                  </a:lnTo>
                  <a:lnTo>
                    <a:pt x="129590" y="60128"/>
                  </a:lnTo>
                  <a:lnTo>
                    <a:pt x="135484" y="45801"/>
                  </a:lnTo>
                  <a:lnTo>
                    <a:pt x="157921" y="17506"/>
                  </a:lnTo>
                  <a:lnTo>
                    <a:pt x="165573" y="11618"/>
                  </a:lnTo>
                  <a:lnTo>
                    <a:pt x="172643" y="9001"/>
                  </a:lnTo>
                  <a:lnTo>
                    <a:pt x="191852" y="7183"/>
                  </a:lnTo>
                  <a:lnTo>
                    <a:pt x="204347" y="11035"/>
                  </a:lnTo>
                  <a:lnTo>
                    <a:pt x="211607" y="17491"/>
                  </a:lnTo>
                  <a:lnTo>
                    <a:pt x="216810" y="26005"/>
                  </a:lnTo>
                  <a:lnTo>
                    <a:pt x="219738" y="41164"/>
                  </a:lnTo>
                  <a:lnTo>
                    <a:pt x="220809" y="75985"/>
                  </a:lnTo>
                  <a:lnTo>
                    <a:pt x="220093" y="105219"/>
                  </a:lnTo>
                  <a:lnTo>
                    <a:pt x="214055" y="138699"/>
                  </a:lnTo>
                  <a:lnTo>
                    <a:pt x="213444" y="160304"/>
                  </a:lnTo>
                  <a:lnTo>
                    <a:pt x="214260" y="162512"/>
                  </a:lnTo>
                  <a:lnTo>
                    <a:pt x="215651" y="163984"/>
                  </a:lnTo>
                  <a:lnTo>
                    <a:pt x="220972" y="16692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5"/>
            <p:cNvSpPr/>
            <p:nvPr/>
          </p:nvSpPr>
          <p:spPr>
            <a:xfrm>
              <a:off x="4453921" y="2728052"/>
              <a:ext cx="186660" cy="121251"/>
            </a:xfrm>
            <a:custGeom>
              <a:avLst/>
              <a:gdLst/>
              <a:ahLst/>
              <a:cxnLst/>
              <a:rect l="0" t="0" r="0" b="0"/>
              <a:pathLst>
                <a:path w="186660" h="121251">
                  <a:moveTo>
                    <a:pt x="118079" y="7528"/>
                  </a:moveTo>
                  <a:lnTo>
                    <a:pt x="111518" y="967"/>
                  </a:lnTo>
                  <a:lnTo>
                    <a:pt x="106727" y="221"/>
                  </a:lnTo>
                  <a:lnTo>
                    <a:pt x="99945" y="0"/>
                  </a:lnTo>
                  <a:lnTo>
                    <a:pt x="95061" y="2207"/>
                  </a:lnTo>
                  <a:lnTo>
                    <a:pt x="61048" y="22010"/>
                  </a:lnTo>
                  <a:lnTo>
                    <a:pt x="24778" y="55387"/>
                  </a:lnTo>
                  <a:lnTo>
                    <a:pt x="10753" y="70909"/>
                  </a:lnTo>
                  <a:lnTo>
                    <a:pt x="0" y="95414"/>
                  </a:lnTo>
                  <a:lnTo>
                    <a:pt x="413" y="98292"/>
                  </a:lnTo>
                  <a:lnTo>
                    <a:pt x="3114" y="104949"/>
                  </a:lnTo>
                  <a:lnTo>
                    <a:pt x="4182" y="105495"/>
                  </a:lnTo>
                  <a:lnTo>
                    <a:pt x="18371" y="106444"/>
                  </a:lnTo>
                  <a:lnTo>
                    <a:pt x="25222" y="104266"/>
                  </a:lnTo>
                  <a:lnTo>
                    <a:pt x="59900" y="80940"/>
                  </a:lnTo>
                  <a:lnTo>
                    <a:pt x="74124" y="70860"/>
                  </a:lnTo>
                  <a:lnTo>
                    <a:pt x="100523" y="33267"/>
                  </a:lnTo>
                  <a:lnTo>
                    <a:pt x="102381" y="30956"/>
                  </a:lnTo>
                  <a:lnTo>
                    <a:pt x="102812" y="43418"/>
                  </a:lnTo>
                  <a:lnTo>
                    <a:pt x="102827" y="48314"/>
                  </a:lnTo>
                  <a:lnTo>
                    <a:pt x="112245" y="83931"/>
                  </a:lnTo>
                  <a:lnTo>
                    <a:pt x="125855" y="111968"/>
                  </a:lnTo>
                  <a:lnTo>
                    <a:pt x="128343" y="115254"/>
                  </a:lnTo>
                  <a:lnTo>
                    <a:pt x="135623" y="118906"/>
                  </a:lnTo>
                  <a:lnTo>
                    <a:pt x="150048" y="121250"/>
                  </a:lnTo>
                  <a:lnTo>
                    <a:pt x="166498" y="117611"/>
                  </a:lnTo>
                  <a:lnTo>
                    <a:pt x="186659" y="10658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6"/>
            <p:cNvSpPr/>
            <p:nvPr/>
          </p:nvSpPr>
          <p:spPr>
            <a:xfrm>
              <a:off x="4724870" y="2599479"/>
              <a:ext cx="7150" cy="265641"/>
            </a:xfrm>
            <a:custGeom>
              <a:avLst/>
              <a:gdLst/>
              <a:ahLst/>
              <a:cxnLst/>
              <a:rect l="0" t="0" r="0" b="0"/>
              <a:pathLst>
                <a:path w="7150" h="265641">
                  <a:moveTo>
                    <a:pt x="7149" y="6561"/>
                  </a:moveTo>
                  <a:lnTo>
                    <a:pt x="7149" y="2515"/>
                  </a:lnTo>
                  <a:lnTo>
                    <a:pt x="6303" y="1324"/>
                  </a:lnTo>
                  <a:lnTo>
                    <a:pt x="4892" y="529"/>
                  </a:lnTo>
                  <a:lnTo>
                    <a:pt x="3104" y="0"/>
                  </a:lnTo>
                  <a:lnTo>
                    <a:pt x="1913" y="493"/>
                  </a:lnTo>
                  <a:lnTo>
                    <a:pt x="1119" y="1669"/>
                  </a:lnTo>
                  <a:lnTo>
                    <a:pt x="0" y="7369"/>
                  </a:lnTo>
                  <a:lnTo>
                    <a:pt x="438" y="26297"/>
                  </a:lnTo>
                  <a:lnTo>
                    <a:pt x="5573" y="55426"/>
                  </a:lnTo>
                  <a:lnTo>
                    <a:pt x="6682" y="83693"/>
                  </a:lnTo>
                  <a:lnTo>
                    <a:pt x="7011" y="115775"/>
                  </a:lnTo>
                  <a:lnTo>
                    <a:pt x="7109" y="147576"/>
                  </a:lnTo>
                  <a:lnTo>
                    <a:pt x="7141" y="185122"/>
                  </a:lnTo>
                  <a:lnTo>
                    <a:pt x="7147" y="215066"/>
                  </a:lnTo>
                  <a:lnTo>
                    <a:pt x="7149" y="249092"/>
                  </a:lnTo>
                  <a:lnTo>
                    <a:pt x="7149" y="2656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10"/>
          <p:cNvGrpSpPr/>
          <p:nvPr/>
        </p:nvGrpSpPr>
        <p:grpSpPr>
          <a:xfrm>
            <a:off x="876300" y="4558295"/>
            <a:ext cx="1008060" cy="318506"/>
            <a:chOff x="876300" y="4558295"/>
            <a:chExt cx="1008060" cy="318506"/>
          </a:xfrm>
        </p:grpSpPr>
        <p:sp>
          <p:nvSpPr>
            <p:cNvPr id="32" name="SMARTInkShape-27"/>
            <p:cNvSpPr/>
            <p:nvPr/>
          </p:nvSpPr>
          <p:spPr>
            <a:xfrm>
              <a:off x="1363979" y="4610591"/>
              <a:ext cx="520381" cy="266210"/>
            </a:xfrm>
            <a:custGeom>
              <a:avLst/>
              <a:gdLst/>
              <a:ahLst/>
              <a:cxnLst/>
              <a:rect l="0" t="0" r="0" b="0"/>
              <a:pathLst>
                <a:path w="520381" h="266210">
                  <a:moveTo>
                    <a:pt x="0" y="121428"/>
                  </a:moveTo>
                  <a:lnTo>
                    <a:pt x="4046" y="125474"/>
                  </a:lnTo>
                  <a:lnTo>
                    <a:pt x="8289" y="127460"/>
                  </a:lnTo>
                  <a:lnTo>
                    <a:pt x="45936" y="136156"/>
                  </a:lnTo>
                  <a:lnTo>
                    <a:pt x="81622" y="136601"/>
                  </a:lnTo>
                  <a:lnTo>
                    <a:pt x="119227" y="132614"/>
                  </a:lnTo>
                  <a:lnTo>
                    <a:pt x="151868" y="128906"/>
                  </a:lnTo>
                  <a:lnTo>
                    <a:pt x="182776" y="123156"/>
                  </a:lnTo>
                  <a:lnTo>
                    <a:pt x="213340" y="117725"/>
                  </a:lnTo>
                  <a:lnTo>
                    <a:pt x="236906" y="108499"/>
                  </a:lnTo>
                  <a:lnTo>
                    <a:pt x="264046" y="85863"/>
                  </a:lnTo>
                  <a:lnTo>
                    <a:pt x="269190" y="80786"/>
                  </a:lnTo>
                  <a:lnTo>
                    <a:pt x="270053" y="79094"/>
                  </a:lnTo>
                  <a:lnTo>
                    <a:pt x="269782" y="77965"/>
                  </a:lnTo>
                  <a:lnTo>
                    <a:pt x="267309" y="76154"/>
                  </a:lnTo>
                  <a:lnTo>
                    <a:pt x="266821" y="71406"/>
                  </a:lnTo>
                  <a:lnTo>
                    <a:pt x="266754" y="73232"/>
                  </a:lnTo>
                  <a:lnTo>
                    <a:pt x="268982" y="76866"/>
                  </a:lnTo>
                  <a:lnTo>
                    <a:pt x="270762" y="79020"/>
                  </a:lnTo>
                  <a:lnTo>
                    <a:pt x="271101" y="82149"/>
                  </a:lnTo>
                  <a:lnTo>
                    <a:pt x="264775" y="118552"/>
                  </a:lnTo>
                  <a:lnTo>
                    <a:pt x="260205" y="151340"/>
                  </a:lnTo>
                  <a:lnTo>
                    <a:pt x="258456" y="187513"/>
                  </a:lnTo>
                  <a:lnTo>
                    <a:pt x="248504" y="223735"/>
                  </a:lnTo>
                  <a:lnTo>
                    <a:pt x="244113" y="254938"/>
                  </a:lnTo>
                  <a:lnTo>
                    <a:pt x="243962" y="260635"/>
                  </a:lnTo>
                  <a:lnTo>
                    <a:pt x="244768" y="262493"/>
                  </a:lnTo>
                  <a:lnTo>
                    <a:pt x="246152" y="263731"/>
                  </a:lnTo>
                  <a:lnTo>
                    <a:pt x="247922" y="264557"/>
                  </a:lnTo>
                  <a:lnTo>
                    <a:pt x="249101" y="264261"/>
                  </a:lnTo>
                  <a:lnTo>
                    <a:pt x="249888" y="263216"/>
                  </a:lnTo>
                  <a:lnTo>
                    <a:pt x="250761" y="258952"/>
                  </a:lnTo>
                  <a:lnTo>
                    <a:pt x="253677" y="223317"/>
                  </a:lnTo>
                  <a:lnTo>
                    <a:pt x="258013" y="186522"/>
                  </a:lnTo>
                  <a:lnTo>
                    <a:pt x="258764" y="156708"/>
                  </a:lnTo>
                  <a:lnTo>
                    <a:pt x="258987" y="122380"/>
                  </a:lnTo>
                  <a:lnTo>
                    <a:pt x="259053" y="93488"/>
                  </a:lnTo>
                  <a:lnTo>
                    <a:pt x="259075" y="56580"/>
                  </a:lnTo>
                  <a:lnTo>
                    <a:pt x="258233" y="21226"/>
                  </a:lnTo>
                  <a:lnTo>
                    <a:pt x="251554" y="0"/>
                  </a:lnTo>
                  <a:lnTo>
                    <a:pt x="272934" y="17224"/>
                  </a:lnTo>
                  <a:lnTo>
                    <a:pt x="280477" y="26008"/>
                  </a:lnTo>
                  <a:lnTo>
                    <a:pt x="317276" y="50453"/>
                  </a:lnTo>
                  <a:lnTo>
                    <a:pt x="351668" y="70657"/>
                  </a:lnTo>
                  <a:lnTo>
                    <a:pt x="384539" y="85030"/>
                  </a:lnTo>
                  <a:lnTo>
                    <a:pt x="416104" y="95027"/>
                  </a:lnTo>
                  <a:lnTo>
                    <a:pt x="446058" y="103352"/>
                  </a:lnTo>
                  <a:lnTo>
                    <a:pt x="479365" y="113750"/>
                  </a:lnTo>
                  <a:lnTo>
                    <a:pt x="511139" y="126501"/>
                  </a:lnTo>
                  <a:lnTo>
                    <a:pt x="518708" y="131585"/>
                  </a:lnTo>
                  <a:lnTo>
                    <a:pt x="520219" y="134126"/>
                  </a:lnTo>
                  <a:lnTo>
                    <a:pt x="520380" y="136667"/>
                  </a:lnTo>
                  <a:lnTo>
                    <a:pt x="519640" y="139208"/>
                  </a:lnTo>
                  <a:lnTo>
                    <a:pt x="518300" y="140901"/>
                  </a:lnTo>
                  <a:lnTo>
                    <a:pt x="485636" y="161323"/>
                  </a:lnTo>
                  <a:lnTo>
                    <a:pt x="449866" y="172928"/>
                  </a:lnTo>
                  <a:lnTo>
                    <a:pt x="415987" y="185889"/>
                  </a:lnTo>
                  <a:lnTo>
                    <a:pt x="383276" y="201300"/>
                  </a:lnTo>
                  <a:lnTo>
                    <a:pt x="348843" y="219883"/>
                  </a:lnTo>
                  <a:lnTo>
                    <a:pt x="313594" y="236863"/>
                  </a:lnTo>
                  <a:lnTo>
                    <a:pt x="299396" y="246393"/>
                  </a:lnTo>
                  <a:lnTo>
                    <a:pt x="283381" y="261792"/>
                  </a:lnTo>
                  <a:lnTo>
                    <a:pt x="274321" y="26620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8"/>
            <p:cNvSpPr/>
            <p:nvPr/>
          </p:nvSpPr>
          <p:spPr>
            <a:xfrm>
              <a:off x="876300" y="4587414"/>
              <a:ext cx="137161" cy="190327"/>
            </a:xfrm>
            <a:custGeom>
              <a:avLst/>
              <a:gdLst/>
              <a:ahLst/>
              <a:cxnLst/>
              <a:rect l="0" t="0" r="0" b="0"/>
              <a:pathLst>
                <a:path w="137161" h="190327">
                  <a:moveTo>
                    <a:pt x="0" y="7445"/>
                  </a:moveTo>
                  <a:lnTo>
                    <a:pt x="846" y="33937"/>
                  </a:lnTo>
                  <a:lnTo>
                    <a:pt x="6031" y="57897"/>
                  </a:lnTo>
                  <a:lnTo>
                    <a:pt x="7306" y="90695"/>
                  </a:lnTo>
                  <a:lnTo>
                    <a:pt x="7557" y="121633"/>
                  </a:lnTo>
                  <a:lnTo>
                    <a:pt x="6755" y="143725"/>
                  </a:lnTo>
                  <a:lnTo>
                    <a:pt x="61" y="181588"/>
                  </a:lnTo>
                  <a:lnTo>
                    <a:pt x="27" y="182209"/>
                  </a:lnTo>
                  <a:lnTo>
                    <a:pt x="0" y="146657"/>
                  </a:lnTo>
                  <a:lnTo>
                    <a:pt x="5236" y="115409"/>
                  </a:lnTo>
                  <a:lnTo>
                    <a:pt x="8607" y="91646"/>
                  </a:lnTo>
                  <a:lnTo>
                    <a:pt x="19542" y="60861"/>
                  </a:lnTo>
                  <a:lnTo>
                    <a:pt x="26249" y="34365"/>
                  </a:lnTo>
                  <a:lnTo>
                    <a:pt x="44243" y="9903"/>
                  </a:lnTo>
                  <a:lnTo>
                    <a:pt x="47275" y="6544"/>
                  </a:lnTo>
                  <a:lnTo>
                    <a:pt x="55160" y="2812"/>
                  </a:lnTo>
                  <a:lnTo>
                    <a:pt x="84961" y="0"/>
                  </a:lnTo>
                  <a:lnTo>
                    <a:pt x="90818" y="2161"/>
                  </a:lnTo>
                  <a:lnTo>
                    <a:pt x="101477" y="10447"/>
                  </a:lnTo>
                  <a:lnTo>
                    <a:pt x="116829" y="35872"/>
                  </a:lnTo>
                  <a:lnTo>
                    <a:pt x="126151" y="62732"/>
                  </a:lnTo>
                  <a:lnTo>
                    <a:pt x="128870" y="97514"/>
                  </a:lnTo>
                  <a:lnTo>
                    <a:pt x="129451" y="131568"/>
                  </a:lnTo>
                  <a:lnTo>
                    <a:pt x="129534" y="168515"/>
                  </a:lnTo>
                  <a:lnTo>
                    <a:pt x="129536" y="173245"/>
                  </a:lnTo>
                  <a:lnTo>
                    <a:pt x="130384" y="176398"/>
                  </a:lnTo>
                  <a:lnTo>
                    <a:pt x="131796" y="178501"/>
                  </a:lnTo>
                  <a:lnTo>
                    <a:pt x="133584" y="179902"/>
                  </a:lnTo>
                  <a:lnTo>
                    <a:pt x="135570" y="183718"/>
                  </a:lnTo>
                  <a:lnTo>
                    <a:pt x="137160" y="19032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9"/>
            <p:cNvSpPr/>
            <p:nvPr/>
          </p:nvSpPr>
          <p:spPr>
            <a:xfrm>
              <a:off x="1052047" y="4558295"/>
              <a:ext cx="135450" cy="196129"/>
            </a:xfrm>
            <a:custGeom>
              <a:avLst/>
              <a:gdLst/>
              <a:ahLst/>
              <a:cxnLst/>
              <a:rect l="0" t="0" r="0" b="0"/>
              <a:pathLst>
                <a:path w="135450" h="196129">
                  <a:moveTo>
                    <a:pt x="29992" y="74664"/>
                  </a:moveTo>
                  <a:lnTo>
                    <a:pt x="23432" y="81225"/>
                  </a:lnTo>
                  <a:lnTo>
                    <a:pt x="22686" y="86016"/>
                  </a:lnTo>
                  <a:lnTo>
                    <a:pt x="24770" y="90434"/>
                  </a:lnTo>
                  <a:lnTo>
                    <a:pt x="26511" y="92798"/>
                  </a:lnTo>
                  <a:lnTo>
                    <a:pt x="30703" y="95424"/>
                  </a:lnTo>
                  <a:lnTo>
                    <a:pt x="40081" y="96902"/>
                  </a:lnTo>
                  <a:lnTo>
                    <a:pt x="48870" y="96401"/>
                  </a:lnTo>
                  <a:lnTo>
                    <a:pt x="62491" y="91359"/>
                  </a:lnTo>
                  <a:lnTo>
                    <a:pt x="98875" y="72082"/>
                  </a:lnTo>
                  <a:lnTo>
                    <a:pt x="116067" y="61109"/>
                  </a:lnTo>
                  <a:lnTo>
                    <a:pt x="124829" y="49105"/>
                  </a:lnTo>
                  <a:lnTo>
                    <a:pt x="135449" y="19937"/>
                  </a:lnTo>
                  <a:lnTo>
                    <a:pt x="135010" y="17012"/>
                  </a:lnTo>
                  <a:lnTo>
                    <a:pt x="128840" y="1918"/>
                  </a:lnTo>
                  <a:lnTo>
                    <a:pt x="127218" y="767"/>
                  </a:lnTo>
                  <a:lnTo>
                    <a:pt x="125289" y="0"/>
                  </a:lnTo>
                  <a:lnTo>
                    <a:pt x="118631" y="1404"/>
                  </a:lnTo>
                  <a:lnTo>
                    <a:pt x="90427" y="12398"/>
                  </a:lnTo>
                  <a:lnTo>
                    <a:pt x="52873" y="40283"/>
                  </a:lnTo>
                  <a:lnTo>
                    <a:pt x="20904" y="78221"/>
                  </a:lnTo>
                  <a:lnTo>
                    <a:pt x="5068" y="115637"/>
                  </a:lnTo>
                  <a:lnTo>
                    <a:pt x="0" y="150646"/>
                  </a:lnTo>
                  <a:lnTo>
                    <a:pt x="3702" y="164252"/>
                  </a:lnTo>
                  <a:lnTo>
                    <a:pt x="10161" y="174963"/>
                  </a:lnTo>
                  <a:lnTo>
                    <a:pt x="26013" y="186168"/>
                  </a:lnTo>
                  <a:lnTo>
                    <a:pt x="41325" y="193121"/>
                  </a:lnTo>
                  <a:lnTo>
                    <a:pt x="76201" y="196128"/>
                  </a:lnTo>
                  <a:lnTo>
                    <a:pt x="113813" y="18896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0"/>
            <p:cNvSpPr/>
            <p:nvPr/>
          </p:nvSpPr>
          <p:spPr>
            <a:xfrm>
              <a:off x="1231084" y="4579712"/>
              <a:ext cx="125276" cy="190408"/>
            </a:xfrm>
            <a:custGeom>
              <a:avLst/>
              <a:gdLst/>
              <a:ahLst/>
              <a:cxnLst/>
              <a:rect l="0" t="0" r="0" b="0"/>
              <a:pathLst>
                <a:path w="125276" h="190408">
                  <a:moveTo>
                    <a:pt x="125275" y="7528"/>
                  </a:moveTo>
                  <a:lnTo>
                    <a:pt x="112154" y="7528"/>
                  </a:lnTo>
                  <a:lnTo>
                    <a:pt x="103524" y="2291"/>
                  </a:lnTo>
                  <a:lnTo>
                    <a:pt x="73261" y="0"/>
                  </a:lnTo>
                  <a:lnTo>
                    <a:pt x="37328" y="6477"/>
                  </a:lnTo>
                  <a:lnTo>
                    <a:pt x="28897" y="9318"/>
                  </a:lnTo>
                  <a:lnTo>
                    <a:pt x="13869" y="20463"/>
                  </a:lnTo>
                  <a:lnTo>
                    <a:pt x="862" y="32959"/>
                  </a:lnTo>
                  <a:lnTo>
                    <a:pt x="0" y="35488"/>
                  </a:lnTo>
                  <a:lnTo>
                    <a:pt x="272" y="38021"/>
                  </a:lnTo>
                  <a:lnTo>
                    <a:pt x="2832" y="43094"/>
                  </a:lnTo>
                  <a:lnTo>
                    <a:pt x="25259" y="67453"/>
                  </a:lnTo>
                  <a:lnTo>
                    <a:pt x="45155" y="80481"/>
                  </a:lnTo>
                  <a:lnTo>
                    <a:pt x="70409" y="93466"/>
                  </a:lnTo>
                  <a:lnTo>
                    <a:pt x="100845" y="120471"/>
                  </a:lnTo>
                  <a:lnTo>
                    <a:pt x="105951" y="129973"/>
                  </a:lnTo>
                  <a:lnTo>
                    <a:pt x="109498" y="154917"/>
                  </a:lnTo>
                  <a:lnTo>
                    <a:pt x="109796" y="165038"/>
                  </a:lnTo>
                  <a:lnTo>
                    <a:pt x="108183" y="169261"/>
                  </a:lnTo>
                  <a:lnTo>
                    <a:pt x="92848" y="184884"/>
                  </a:lnTo>
                  <a:lnTo>
                    <a:pt x="85181" y="187953"/>
                  </a:lnTo>
                  <a:lnTo>
                    <a:pt x="48983" y="190264"/>
                  </a:lnTo>
                  <a:lnTo>
                    <a:pt x="41456" y="19040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11"/>
          <p:cNvGrpSpPr/>
          <p:nvPr/>
        </p:nvGrpSpPr>
        <p:grpSpPr>
          <a:xfrm>
            <a:off x="267934" y="4445966"/>
            <a:ext cx="538844" cy="347015"/>
            <a:chOff x="267934" y="4445966"/>
            <a:chExt cx="538844" cy="347015"/>
          </a:xfrm>
        </p:grpSpPr>
        <p:sp>
          <p:nvSpPr>
            <p:cNvPr id="37" name="SMARTInkShape-31"/>
            <p:cNvSpPr/>
            <p:nvPr/>
          </p:nvSpPr>
          <p:spPr>
            <a:xfrm>
              <a:off x="267934" y="4465449"/>
              <a:ext cx="219747" cy="295085"/>
            </a:xfrm>
            <a:custGeom>
              <a:avLst/>
              <a:gdLst/>
              <a:ahLst/>
              <a:cxnLst/>
              <a:rect l="0" t="0" r="0" b="0"/>
              <a:pathLst>
                <a:path w="219747" h="295085">
                  <a:moveTo>
                    <a:pt x="219746" y="30351"/>
                  </a:moveTo>
                  <a:lnTo>
                    <a:pt x="219746" y="26305"/>
                  </a:lnTo>
                  <a:lnTo>
                    <a:pt x="218899" y="25114"/>
                  </a:lnTo>
                  <a:lnTo>
                    <a:pt x="217488" y="24319"/>
                  </a:lnTo>
                  <a:lnTo>
                    <a:pt x="215700" y="23790"/>
                  </a:lnTo>
                  <a:lnTo>
                    <a:pt x="204307" y="14581"/>
                  </a:lnTo>
                  <a:lnTo>
                    <a:pt x="194306" y="4846"/>
                  </a:lnTo>
                  <a:lnTo>
                    <a:pt x="186990" y="2082"/>
                  </a:lnTo>
                  <a:lnTo>
                    <a:pt x="153572" y="0"/>
                  </a:lnTo>
                  <a:lnTo>
                    <a:pt x="134381" y="3954"/>
                  </a:lnTo>
                  <a:lnTo>
                    <a:pt x="97622" y="23603"/>
                  </a:lnTo>
                  <a:lnTo>
                    <a:pt x="60545" y="49092"/>
                  </a:lnTo>
                  <a:lnTo>
                    <a:pt x="32228" y="84151"/>
                  </a:lnTo>
                  <a:lnTo>
                    <a:pt x="12400" y="120345"/>
                  </a:lnTo>
                  <a:lnTo>
                    <a:pt x="3182" y="150055"/>
                  </a:lnTo>
                  <a:lnTo>
                    <a:pt x="74" y="180306"/>
                  </a:lnTo>
                  <a:lnTo>
                    <a:pt x="0" y="209872"/>
                  </a:lnTo>
                  <a:lnTo>
                    <a:pt x="2983" y="226978"/>
                  </a:lnTo>
                  <a:lnTo>
                    <a:pt x="13468" y="246843"/>
                  </a:lnTo>
                  <a:lnTo>
                    <a:pt x="45418" y="273934"/>
                  </a:lnTo>
                  <a:lnTo>
                    <a:pt x="75150" y="290414"/>
                  </a:lnTo>
                  <a:lnTo>
                    <a:pt x="97880" y="295084"/>
                  </a:lnTo>
                  <a:lnTo>
                    <a:pt x="135933" y="290761"/>
                  </a:lnTo>
                  <a:lnTo>
                    <a:pt x="149475" y="289175"/>
                  </a:lnTo>
                  <a:lnTo>
                    <a:pt x="166405" y="28181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2"/>
            <p:cNvSpPr/>
            <p:nvPr/>
          </p:nvSpPr>
          <p:spPr>
            <a:xfrm>
              <a:off x="580209" y="4445966"/>
              <a:ext cx="52252" cy="347015"/>
            </a:xfrm>
            <a:custGeom>
              <a:avLst/>
              <a:gdLst/>
              <a:ahLst/>
              <a:cxnLst/>
              <a:rect l="0" t="0" r="0" b="0"/>
              <a:pathLst>
                <a:path w="52252" h="347015">
                  <a:moveTo>
                    <a:pt x="52251" y="26974"/>
                  </a:moveTo>
                  <a:lnTo>
                    <a:pt x="52251" y="483"/>
                  </a:lnTo>
                  <a:lnTo>
                    <a:pt x="51404" y="0"/>
                  </a:lnTo>
                  <a:lnTo>
                    <a:pt x="49993" y="524"/>
                  </a:lnTo>
                  <a:lnTo>
                    <a:pt x="48205" y="1721"/>
                  </a:lnTo>
                  <a:lnTo>
                    <a:pt x="47014" y="3365"/>
                  </a:lnTo>
                  <a:lnTo>
                    <a:pt x="45690" y="7450"/>
                  </a:lnTo>
                  <a:lnTo>
                    <a:pt x="39456" y="43561"/>
                  </a:lnTo>
                  <a:lnTo>
                    <a:pt x="35236" y="77475"/>
                  </a:lnTo>
                  <a:lnTo>
                    <a:pt x="28865" y="109952"/>
                  </a:lnTo>
                  <a:lnTo>
                    <a:pt x="23872" y="143282"/>
                  </a:lnTo>
                  <a:lnTo>
                    <a:pt x="20136" y="177711"/>
                  </a:lnTo>
                  <a:lnTo>
                    <a:pt x="15924" y="211619"/>
                  </a:lnTo>
                  <a:lnTo>
                    <a:pt x="12418" y="246219"/>
                  </a:lnTo>
                  <a:lnTo>
                    <a:pt x="7693" y="284206"/>
                  </a:lnTo>
                  <a:lnTo>
                    <a:pt x="5914" y="314475"/>
                  </a:lnTo>
                  <a:lnTo>
                    <a:pt x="0" y="337419"/>
                  </a:lnTo>
                  <a:lnTo>
                    <a:pt x="483" y="340617"/>
                  </a:lnTo>
                  <a:lnTo>
                    <a:pt x="1652" y="342749"/>
                  </a:lnTo>
                  <a:lnTo>
                    <a:pt x="5567" y="346171"/>
                  </a:lnTo>
                  <a:lnTo>
                    <a:pt x="21771" y="34701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3"/>
            <p:cNvSpPr/>
            <p:nvPr/>
          </p:nvSpPr>
          <p:spPr>
            <a:xfrm>
              <a:off x="657138" y="4610100"/>
              <a:ext cx="149640" cy="170672"/>
            </a:xfrm>
            <a:custGeom>
              <a:avLst/>
              <a:gdLst/>
              <a:ahLst/>
              <a:cxnLst/>
              <a:rect l="0" t="0" r="0" b="0"/>
              <a:pathLst>
                <a:path w="149640" h="170672">
                  <a:moveTo>
                    <a:pt x="74382" y="7619"/>
                  </a:moveTo>
                  <a:lnTo>
                    <a:pt x="67821" y="1059"/>
                  </a:lnTo>
                  <a:lnTo>
                    <a:pt x="63030" y="313"/>
                  </a:lnTo>
                  <a:lnTo>
                    <a:pt x="56249" y="93"/>
                  </a:lnTo>
                  <a:lnTo>
                    <a:pt x="51365" y="2299"/>
                  </a:lnTo>
                  <a:lnTo>
                    <a:pt x="41330" y="10614"/>
                  </a:lnTo>
                  <a:lnTo>
                    <a:pt x="31195" y="27339"/>
                  </a:lnTo>
                  <a:lnTo>
                    <a:pt x="14456" y="61549"/>
                  </a:lnTo>
                  <a:lnTo>
                    <a:pt x="2274" y="90709"/>
                  </a:lnTo>
                  <a:lnTo>
                    <a:pt x="0" y="102686"/>
                  </a:lnTo>
                  <a:lnTo>
                    <a:pt x="2766" y="122994"/>
                  </a:lnTo>
                  <a:lnTo>
                    <a:pt x="8947" y="141053"/>
                  </a:lnTo>
                  <a:lnTo>
                    <a:pt x="15948" y="149614"/>
                  </a:lnTo>
                  <a:lnTo>
                    <a:pt x="34241" y="162009"/>
                  </a:lnTo>
                  <a:lnTo>
                    <a:pt x="53175" y="170017"/>
                  </a:lnTo>
                  <a:lnTo>
                    <a:pt x="65238" y="170671"/>
                  </a:lnTo>
                  <a:lnTo>
                    <a:pt x="103139" y="159617"/>
                  </a:lnTo>
                  <a:lnTo>
                    <a:pt x="114256" y="153914"/>
                  </a:lnTo>
                  <a:lnTo>
                    <a:pt x="129188" y="141183"/>
                  </a:lnTo>
                  <a:lnTo>
                    <a:pt x="145026" y="116700"/>
                  </a:lnTo>
                  <a:lnTo>
                    <a:pt x="149484" y="91255"/>
                  </a:lnTo>
                  <a:lnTo>
                    <a:pt x="149639" y="53390"/>
                  </a:lnTo>
                  <a:lnTo>
                    <a:pt x="146493" y="41791"/>
                  </a:lnTo>
                  <a:lnTo>
                    <a:pt x="140016" y="33249"/>
                  </a:lnTo>
                  <a:lnTo>
                    <a:pt x="104862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– gamete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276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Prophase II – DNA has not replicated – no interphase</a:t>
            </a:r>
          </a:p>
          <a:p>
            <a:r>
              <a:rPr lang="en-US" dirty="0" smtClean="0"/>
              <a:t>Metaphase II – chromosomes align at the equator</a:t>
            </a:r>
          </a:p>
          <a:p>
            <a:r>
              <a:rPr lang="en-US" dirty="0" smtClean="0"/>
              <a:t>Anaphase II – centromeres divide and sister chromatids migrate separately to each pole</a:t>
            </a:r>
          </a:p>
          <a:p>
            <a:r>
              <a:rPr lang="en-US" dirty="0" smtClean="0"/>
              <a:t>Telophase II – cell division is complete</a:t>
            </a:r>
          </a:p>
          <a:p>
            <a:pPr lvl="1"/>
            <a:r>
              <a:rPr lang="en-US" dirty="0" smtClean="0"/>
              <a:t>4 haploid daughter cells are formed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078" y="4724400"/>
            <a:ext cx="4753466" cy="2133600"/>
          </a:xfrm>
          <a:prstGeom prst="rect">
            <a:avLst/>
          </a:prstGeom>
        </p:spPr>
      </p:pic>
      <p:sp>
        <p:nvSpPr>
          <p:cNvPr id="5" name="SMARTInkShape-216"/>
          <p:cNvSpPr/>
          <p:nvPr/>
        </p:nvSpPr>
        <p:spPr>
          <a:xfrm>
            <a:off x="442437" y="1524731"/>
            <a:ext cx="912849" cy="1652321"/>
          </a:xfrm>
          <a:custGeom>
            <a:avLst/>
            <a:gdLst/>
            <a:ahLst/>
            <a:cxnLst/>
            <a:rect l="0" t="0" r="0" b="0"/>
            <a:pathLst>
              <a:path w="912849" h="1652321">
                <a:moveTo>
                  <a:pt x="220502" y="685069"/>
                </a:moveTo>
                <a:lnTo>
                  <a:pt x="202807" y="669630"/>
                </a:lnTo>
                <a:lnTo>
                  <a:pt x="194858" y="663814"/>
                </a:lnTo>
                <a:lnTo>
                  <a:pt x="174917" y="631525"/>
                </a:lnTo>
                <a:lnTo>
                  <a:pt x="164945" y="616428"/>
                </a:lnTo>
                <a:lnTo>
                  <a:pt x="156863" y="605455"/>
                </a:lnTo>
                <a:lnTo>
                  <a:pt x="140261" y="577714"/>
                </a:lnTo>
                <a:lnTo>
                  <a:pt x="124761" y="555329"/>
                </a:lnTo>
                <a:lnTo>
                  <a:pt x="103943" y="517402"/>
                </a:lnTo>
                <a:lnTo>
                  <a:pt x="95185" y="494561"/>
                </a:lnTo>
                <a:lnTo>
                  <a:pt x="89539" y="461829"/>
                </a:lnTo>
                <a:lnTo>
                  <a:pt x="85178" y="432939"/>
                </a:lnTo>
                <a:lnTo>
                  <a:pt x="83886" y="402930"/>
                </a:lnTo>
                <a:lnTo>
                  <a:pt x="83504" y="372590"/>
                </a:lnTo>
                <a:lnTo>
                  <a:pt x="83390" y="342151"/>
                </a:lnTo>
                <a:lnTo>
                  <a:pt x="83357" y="311683"/>
                </a:lnTo>
                <a:lnTo>
                  <a:pt x="85604" y="281207"/>
                </a:lnTo>
                <a:lnTo>
                  <a:pt x="91633" y="250728"/>
                </a:lnTo>
                <a:lnTo>
                  <a:pt x="96523" y="220248"/>
                </a:lnTo>
                <a:lnTo>
                  <a:pt x="99361" y="200775"/>
                </a:lnTo>
                <a:lnTo>
                  <a:pt x="112722" y="167578"/>
                </a:lnTo>
                <a:lnTo>
                  <a:pt x="127224" y="129743"/>
                </a:lnTo>
                <a:lnTo>
                  <a:pt x="149510" y="96094"/>
                </a:lnTo>
                <a:lnTo>
                  <a:pt x="162873" y="81486"/>
                </a:lnTo>
                <a:lnTo>
                  <a:pt x="187395" y="63920"/>
                </a:lnTo>
                <a:lnTo>
                  <a:pt x="205747" y="60958"/>
                </a:lnTo>
                <a:lnTo>
                  <a:pt x="225678" y="60373"/>
                </a:lnTo>
                <a:lnTo>
                  <a:pt x="233527" y="62550"/>
                </a:lnTo>
                <a:lnTo>
                  <a:pt x="258624" y="74081"/>
                </a:lnTo>
                <a:lnTo>
                  <a:pt x="287198" y="106165"/>
                </a:lnTo>
                <a:lnTo>
                  <a:pt x="306771" y="137460"/>
                </a:lnTo>
                <a:lnTo>
                  <a:pt x="325801" y="174664"/>
                </a:lnTo>
                <a:lnTo>
                  <a:pt x="339108" y="205882"/>
                </a:lnTo>
                <a:lnTo>
                  <a:pt x="349890" y="243783"/>
                </a:lnTo>
                <a:lnTo>
                  <a:pt x="360172" y="279837"/>
                </a:lnTo>
                <a:lnTo>
                  <a:pt x="367814" y="311752"/>
                </a:lnTo>
                <a:lnTo>
                  <a:pt x="379485" y="343975"/>
                </a:lnTo>
                <a:lnTo>
                  <a:pt x="389623" y="374971"/>
                </a:lnTo>
                <a:lnTo>
                  <a:pt x="397988" y="405604"/>
                </a:lnTo>
                <a:lnTo>
                  <a:pt x="405830" y="436129"/>
                </a:lnTo>
                <a:lnTo>
                  <a:pt x="409470" y="466623"/>
                </a:lnTo>
                <a:lnTo>
                  <a:pt x="415936" y="502030"/>
                </a:lnTo>
                <a:lnTo>
                  <a:pt x="418092" y="538501"/>
                </a:lnTo>
                <a:lnTo>
                  <a:pt x="422563" y="570415"/>
                </a:lnTo>
                <a:lnTo>
                  <a:pt x="426099" y="607988"/>
                </a:lnTo>
                <a:lnTo>
                  <a:pt x="426242" y="631278"/>
                </a:lnTo>
                <a:lnTo>
                  <a:pt x="426242" y="621083"/>
                </a:lnTo>
                <a:lnTo>
                  <a:pt x="435649" y="583534"/>
                </a:lnTo>
                <a:lnTo>
                  <a:pt x="440330" y="550995"/>
                </a:lnTo>
                <a:lnTo>
                  <a:pt x="445186" y="521918"/>
                </a:lnTo>
                <a:lnTo>
                  <a:pt x="451987" y="491854"/>
                </a:lnTo>
                <a:lnTo>
                  <a:pt x="459365" y="457451"/>
                </a:lnTo>
                <a:lnTo>
                  <a:pt x="466913" y="420447"/>
                </a:lnTo>
                <a:lnTo>
                  <a:pt x="478557" y="386717"/>
                </a:lnTo>
                <a:lnTo>
                  <a:pt x="488686" y="351229"/>
                </a:lnTo>
                <a:lnTo>
                  <a:pt x="501095" y="317948"/>
                </a:lnTo>
                <a:lnTo>
                  <a:pt x="515496" y="286638"/>
                </a:lnTo>
                <a:lnTo>
                  <a:pt x="526442" y="255912"/>
                </a:lnTo>
                <a:lnTo>
                  <a:pt x="543138" y="225359"/>
                </a:lnTo>
                <a:lnTo>
                  <a:pt x="560126" y="194858"/>
                </a:lnTo>
                <a:lnTo>
                  <a:pt x="581037" y="160294"/>
                </a:lnTo>
                <a:lnTo>
                  <a:pt x="603732" y="129007"/>
                </a:lnTo>
                <a:lnTo>
                  <a:pt x="634659" y="91581"/>
                </a:lnTo>
                <a:lnTo>
                  <a:pt x="670435" y="59173"/>
                </a:lnTo>
                <a:lnTo>
                  <a:pt x="708229" y="30278"/>
                </a:lnTo>
                <a:lnTo>
                  <a:pt x="733314" y="16923"/>
                </a:lnTo>
                <a:lnTo>
                  <a:pt x="768086" y="4826"/>
                </a:lnTo>
                <a:lnTo>
                  <a:pt x="804845" y="0"/>
                </a:lnTo>
                <a:lnTo>
                  <a:pt x="833173" y="211"/>
                </a:lnTo>
                <a:lnTo>
                  <a:pt x="864562" y="9887"/>
                </a:lnTo>
                <a:lnTo>
                  <a:pt x="880528" y="20526"/>
                </a:lnTo>
                <a:lnTo>
                  <a:pt x="896853" y="38055"/>
                </a:lnTo>
                <a:lnTo>
                  <a:pt x="908481" y="61869"/>
                </a:lnTo>
                <a:lnTo>
                  <a:pt x="912848" y="91879"/>
                </a:lnTo>
                <a:lnTo>
                  <a:pt x="911452" y="129542"/>
                </a:lnTo>
                <a:lnTo>
                  <a:pt x="905571" y="159506"/>
                </a:lnTo>
                <a:lnTo>
                  <a:pt x="896208" y="192091"/>
                </a:lnTo>
                <a:lnTo>
                  <a:pt x="882709" y="228557"/>
                </a:lnTo>
                <a:lnTo>
                  <a:pt x="867985" y="263915"/>
                </a:lnTo>
                <a:lnTo>
                  <a:pt x="850640" y="298098"/>
                </a:lnTo>
                <a:lnTo>
                  <a:pt x="831672" y="332779"/>
                </a:lnTo>
                <a:lnTo>
                  <a:pt x="813070" y="364504"/>
                </a:lnTo>
                <a:lnTo>
                  <a:pt x="791471" y="395353"/>
                </a:lnTo>
                <a:lnTo>
                  <a:pt x="771243" y="425942"/>
                </a:lnTo>
                <a:lnTo>
                  <a:pt x="747752" y="458713"/>
                </a:lnTo>
                <a:lnTo>
                  <a:pt x="718496" y="492976"/>
                </a:lnTo>
                <a:lnTo>
                  <a:pt x="693740" y="524577"/>
                </a:lnTo>
                <a:lnTo>
                  <a:pt x="668061" y="555389"/>
                </a:lnTo>
                <a:lnTo>
                  <a:pt x="643519" y="585967"/>
                </a:lnTo>
                <a:lnTo>
                  <a:pt x="623265" y="616476"/>
                </a:lnTo>
                <a:lnTo>
                  <a:pt x="601177" y="642449"/>
                </a:lnTo>
                <a:lnTo>
                  <a:pt x="569443" y="676164"/>
                </a:lnTo>
                <a:lnTo>
                  <a:pt x="531925" y="709161"/>
                </a:lnTo>
                <a:lnTo>
                  <a:pt x="528246" y="714967"/>
                </a:lnTo>
                <a:lnTo>
                  <a:pt x="525764" y="720370"/>
                </a:lnTo>
                <a:lnTo>
                  <a:pt x="520453" y="728172"/>
                </a:lnTo>
                <a:lnTo>
                  <a:pt x="518504" y="735846"/>
                </a:lnTo>
                <a:lnTo>
                  <a:pt x="517791" y="748565"/>
                </a:lnTo>
                <a:lnTo>
                  <a:pt x="525449" y="773262"/>
                </a:lnTo>
                <a:lnTo>
                  <a:pt x="530332" y="782226"/>
                </a:lnTo>
                <a:lnTo>
                  <a:pt x="541060" y="814795"/>
                </a:lnTo>
                <a:lnTo>
                  <a:pt x="553311" y="846116"/>
                </a:lnTo>
                <a:lnTo>
                  <a:pt x="565951" y="879279"/>
                </a:lnTo>
                <a:lnTo>
                  <a:pt x="576104" y="912018"/>
                </a:lnTo>
                <a:lnTo>
                  <a:pt x="586263" y="943822"/>
                </a:lnTo>
                <a:lnTo>
                  <a:pt x="596423" y="978609"/>
                </a:lnTo>
                <a:lnTo>
                  <a:pt x="606582" y="1012010"/>
                </a:lnTo>
                <a:lnTo>
                  <a:pt x="616742" y="1045324"/>
                </a:lnTo>
                <a:lnTo>
                  <a:pt x="624363" y="1074315"/>
                </a:lnTo>
                <a:lnTo>
                  <a:pt x="631983" y="1106612"/>
                </a:lnTo>
                <a:lnTo>
                  <a:pt x="639602" y="1140735"/>
                </a:lnTo>
                <a:lnTo>
                  <a:pt x="644965" y="1174552"/>
                </a:lnTo>
                <a:lnTo>
                  <a:pt x="648811" y="1209125"/>
                </a:lnTo>
                <a:lnTo>
                  <a:pt x="653056" y="1243076"/>
                </a:lnTo>
                <a:lnTo>
                  <a:pt x="654313" y="1277689"/>
                </a:lnTo>
                <a:lnTo>
                  <a:pt x="654686" y="1311651"/>
                </a:lnTo>
                <a:lnTo>
                  <a:pt x="654796" y="1346267"/>
                </a:lnTo>
                <a:lnTo>
                  <a:pt x="652571" y="1380230"/>
                </a:lnTo>
                <a:lnTo>
                  <a:pt x="646549" y="1414847"/>
                </a:lnTo>
                <a:lnTo>
                  <a:pt x="639403" y="1446552"/>
                </a:lnTo>
                <a:lnTo>
                  <a:pt x="629665" y="1475138"/>
                </a:lnTo>
                <a:lnTo>
                  <a:pt x="615250" y="1511598"/>
                </a:lnTo>
                <a:lnTo>
                  <a:pt x="598803" y="1541353"/>
                </a:lnTo>
                <a:lnTo>
                  <a:pt x="576573" y="1575665"/>
                </a:lnTo>
                <a:lnTo>
                  <a:pt x="550764" y="1610539"/>
                </a:lnTo>
                <a:lnTo>
                  <a:pt x="513667" y="1638460"/>
                </a:lnTo>
                <a:lnTo>
                  <a:pt x="492493" y="1649096"/>
                </a:lnTo>
                <a:lnTo>
                  <a:pt x="462865" y="1652320"/>
                </a:lnTo>
                <a:lnTo>
                  <a:pt x="445090" y="1648618"/>
                </a:lnTo>
                <a:lnTo>
                  <a:pt x="429099" y="1642159"/>
                </a:lnTo>
                <a:lnTo>
                  <a:pt x="421021" y="1635093"/>
                </a:lnTo>
                <a:lnTo>
                  <a:pt x="397562" y="1604614"/>
                </a:lnTo>
                <a:lnTo>
                  <a:pt x="383300" y="1573053"/>
                </a:lnTo>
                <a:lnTo>
                  <a:pt x="375207" y="1539562"/>
                </a:lnTo>
                <a:lnTo>
                  <a:pt x="369313" y="1508236"/>
                </a:lnTo>
                <a:lnTo>
                  <a:pt x="366079" y="1471506"/>
                </a:lnTo>
                <a:lnTo>
                  <a:pt x="365440" y="1433896"/>
                </a:lnTo>
                <a:lnTo>
                  <a:pt x="365314" y="1397712"/>
                </a:lnTo>
                <a:lnTo>
                  <a:pt x="365292" y="1368004"/>
                </a:lnTo>
                <a:lnTo>
                  <a:pt x="365284" y="1332861"/>
                </a:lnTo>
                <a:lnTo>
                  <a:pt x="365283" y="1304103"/>
                </a:lnTo>
                <a:lnTo>
                  <a:pt x="365283" y="1274134"/>
                </a:lnTo>
                <a:lnTo>
                  <a:pt x="366129" y="1244651"/>
                </a:lnTo>
                <a:lnTo>
                  <a:pt x="371314" y="1209247"/>
                </a:lnTo>
                <a:lnTo>
                  <a:pt x="372432" y="1179894"/>
                </a:lnTo>
                <a:lnTo>
                  <a:pt x="370505" y="1149748"/>
                </a:lnTo>
                <a:lnTo>
                  <a:pt x="368450" y="1130353"/>
                </a:lnTo>
                <a:lnTo>
                  <a:pt x="371772" y="1094947"/>
                </a:lnTo>
                <a:lnTo>
                  <a:pt x="372679" y="1059637"/>
                </a:lnTo>
                <a:lnTo>
                  <a:pt x="378095" y="1022966"/>
                </a:lnTo>
                <a:lnTo>
                  <a:pt x="380043" y="990386"/>
                </a:lnTo>
                <a:lnTo>
                  <a:pt x="385696" y="952683"/>
                </a:lnTo>
                <a:lnTo>
                  <a:pt x="387928" y="919052"/>
                </a:lnTo>
                <a:lnTo>
                  <a:pt x="388137" y="881644"/>
                </a:lnTo>
                <a:lnTo>
                  <a:pt x="388142" y="868333"/>
                </a:lnTo>
                <a:lnTo>
                  <a:pt x="388142" y="872107"/>
                </a:lnTo>
                <a:lnTo>
                  <a:pt x="385885" y="876288"/>
                </a:lnTo>
                <a:lnTo>
                  <a:pt x="382906" y="880968"/>
                </a:lnTo>
                <a:lnTo>
                  <a:pt x="381229" y="889210"/>
                </a:lnTo>
                <a:lnTo>
                  <a:pt x="379738" y="921751"/>
                </a:lnTo>
                <a:lnTo>
                  <a:pt x="373970" y="957045"/>
                </a:lnTo>
                <a:lnTo>
                  <a:pt x="369174" y="985599"/>
                </a:lnTo>
                <a:lnTo>
                  <a:pt x="362390" y="1015509"/>
                </a:lnTo>
                <a:lnTo>
                  <a:pt x="355018" y="1045820"/>
                </a:lnTo>
                <a:lnTo>
                  <a:pt x="347472" y="1080295"/>
                </a:lnTo>
                <a:lnTo>
                  <a:pt x="343918" y="1113276"/>
                </a:lnTo>
                <a:lnTo>
                  <a:pt x="338821" y="1148542"/>
                </a:lnTo>
                <a:lnTo>
                  <a:pt x="331948" y="1185802"/>
                </a:lnTo>
                <a:lnTo>
                  <a:pt x="324549" y="1223653"/>
                </a:lnTo>
                <a:lnTo>
                  <a:pt x="312950" y="1257634"/>
                </a:lnTo>
                <a:lnTo>
                  <a:pt x="302833" y="1293197"/>
                </a:lnTo>
                <a:lnTo>
                  <a:pt x="290429" y="1326500"/>
                </a:lnTo>
                <a:lnTo>
                  <a:pt x="280074" y="1357816"/>
                </a:lnTo>
                <a:lnTo>
                  <a:pt x="267598" y="1388544"/>
                </a:lnTo>
                <a:lnTo>
                  <a:pt x="253178" y="1419098"/>
                </a:lnTo>
                <a:lnTo>
                  <a:pt x="234135" y="1449599"/>
                </a:lnTo>
                <a:lnTo>
                  <a:pt x="210182" y="1484163"/>
                </a:lnTo>
                <a:lnTo>
                  <a:pt x="174427" y="1519091"/>
                </a:lnTo>
                <a:lnTo>
                  <a:pt x="138893" y="1545913"/>
                </a:lnTo>
                <a:lnTo>
                  <a:pt x="126658" y="1555346"/>
                </a:lnTo>
                <a:lnTo>
                  <a:pt x="89215" y="1572916"/>
                </a:lnTo>
                <a:lnTo>
                  <a:pt x="52909" y="1576392"/>
                </a:lnTo>
                <a:lnTo>
                  <a:pt x="43570" y="1575666"/>
                </a:lnTo>
                <a:lnTo>
                  <a:pt x="36597" y="1572521"/>
                </a:lnTo>
                <a:lnTo>
                  <a:pt x="19985" y="1557519"/>
                </a:lnTo>
                <a:lnTo>
                  <a:pt x="7672" y="1535992"/>
                </a:lnTo>
                <a:lnTo>
                  <a:pt x="1937" y="1517161"/>
                </a:lnTo>
                <a:lnTo>
                  <a:pt x="0" y="1487537"/>
                </a:lnTo>
                <a:lnTo>
                  <a:pt x="463" y="1449919"/>
                </a:lnTo>
                <a:lnTo>
                  <a:pt x="7830" y="1414894"/>
                </a:lnTo>
                <a:lnTo>
                  <a:pt x="13393" y="1379659"/>
                </a:lnTo>
                <a:lnTo>
                  <a:pt x="20575" y="1342156"/>
                </a:lnTo>
                <a:lnTo>
                  <a:pt x="27680" y="1311373"/>
                </a:lnTo>
                <a:lnTo>
                  <a:pt x="35147" y="1276664"/>
                </a:lnTo>
                <a:lnTo>
                  <a:pt x="42722" y="1244555"/>
                </a:lnTo>
                <a:lnTo>
                  <a:pt x="51175" y="1213592"/>
                </a:lnTo>
                <a:lnTo>
                  <a:pt x="64028" y="1182969"/>
                </a:lnTo>
                <a:lnTo>
                  <a:pt x="76867" y="1152446"/>
                </a:lnTo>
                <a:lnTo>
                  <a:pt x="83117" y="1121954"/>
                </a:lnTo>
                <a:lnTo>
                  <a:pt x="94094" y="1091470"/>
                </a:lnTo>
                <a:lnTo>
                  <a:pt x="103932" y="1060989"/>
                </a:lnTo>
                <a:lnTo>
                  <a:pt x="117195" y="1030508"/>
                </a:lnTo>
                <a:lnTo>
                  <a:pt x="131002" y="1000875"/>
                </a:lnTo>
                <a:lnTo>
                  <a:pt x="143682" y="965420"/>
                </a:lnTo>
                <a:lnTo>
                  <a:pt x="153996" y="936058"/>
                </a:lnTo>
                <a:lnTo>
                  <a:pt x="163261" y="908167"/>
                </a:lnTo>
                <a:lnTo>
                  <a:pt x="170437" y="875987"/>
                </a:lnTo>
                <a:lnTo>
                  <a:pt x="179161" y="845171"/>
                </a:lnTo>
                <a:lnTo>
                  <a:pt x="181762" y="814625"/>
                </a:lnTo>
                <a:lnTo>
                  <a:pt x="182346" y="777179"/>
                </a:lnTo>
                <a:lnTo>
                  <a:pt x="182399" y="740988"/>
                </a:lnTo>
                <a:lnTo>
                  <a:pt x="174642" y="711474"/>
                </a:lnTo>
                <a:lnTo>
                  <a:pt x="168891" y="700507"/>
                </a:lnTo>
                <a:lnTo>
                  <a:pt x="168315" y="697901"/>
                </a:lnTo>
                <a:lnTo>
                  <a:pt x="167084" y="696164"/>
                </a:lnTo>
                <a:lnTo>
                  <a:pt x="165417" y="695005"/>
                </a:lnTo>
                <a:lnTo>
                  <a:pt x="159543" y="692689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217"/>
          <p:cNvSpPr/>
          <p:nvPr/>
        </p:nvSpPr>
        <p:spPr>
          <a:xfrm>
            <a:off x="290640" y="3261659"/>
            <a:ext cx="1012206" cy="1610566"/>
          </a:xfrm>
          <a:custGeom>
            <a:avLst/>
            <a:gdLst/>
            <a:ahLst/>
            <a:cxnLst/>
            <a:rect l="0" t="0" r="0" b="0"/>
            <a:pathLst>
              <a:path w="1012206" h="1610566">
                <a:moveTo>
                  <a:pt x="387539" y="373081"/>
                </a:moveTo>
                <a:lnTo>
                  <a:pt x="387539" y="362474"/>
                </a:lnTo>
                <a:lnTo>
                  <a:pt x="385282" y="357642"/>
                </a:lnTo>
                <a:lnTo>
                  <a:pt x="383494" y="355169"/>
                </a:lnTo>
                <a:lnTo>
                  <a:pt x="383149" y="352673"/>
                </a:lnTo>
                <a:lnTo>
                  <a:pt x="386794" y="331958"/>
                </a:lnTo>
                <a:lnTo>
                  <a:pt x="380913" y="299601"/>
                </a:lnTo>
                <a:lnTo>
                  <a:pt x="377793" y="268013"/>
                </a:lnTo>
                <a:lnTo>
                  <a:pt x="373927" y="249381"/>
                </a:lnTo>
                <a:lnTo>
                  <a:pt x="370524" y="230031"/>
                </a:lnTo>
                <a:lnTo>
                  <a:pt x="356904" y="191941"/>
                </a:lnTo>
                <a:lnTo>
                  <a:pt x="341806" y="153842"/>
                </a:lnTo>
                <a:lnTo>
                  <a:pt x="323034" y="121693"/>
                </a:lnTo>
                <a:lnTo>
                  <a:pt x="294452" y="83674"/>
                </a:lnTo>
                <a:lnTo>
                  <a:pt x="265475" y="55312"/>
                </a:lnTo>
                <a:lnTo>
                  <a:pt x="232869" y="31969"/>
                </a:lnTo>
                <a:lnTo>
                  <a:pt x="197509" y="15097"/>
                </a:lnTo>
                <a:lnTo>
                  <a:pt x="166465" y="3108"/>
                </a:lnTo>
                <a:lnTo>
                  <a:pt x="132907" y="0"/>
                </a:lnTo>
                <a:lnTo>
                  <a:pt x="113126" y="636"/>
                </a:lnTo>
                <a:lnTo>
                  <a:pt x="75263" y="15144"/>
                </a:lnTo>
                <a:lnTo>
                  <a:pt x="58873" y="25141"/>
                </a:lnTo>
                <a:lnTo>
                  <a:pt x="42246" y="41352"/>
                </a:lnTo>
                <a:lnTo>
                  <a:pt x="27213" y="65874"/>
                </a:lnTo>
                <a:lnTo>
                  <a:pt x="16014" y="102155"/>
                </a:lnTo>
                <a:lnTo>
                  <a:pt x="8662" y="129911"/>
                </a:lnTo>
                <a:lnTo>
                  <a:pt x="4911" y="150042"/>
                </a:lnTo>
                <a:lnTo>
                  <a:pt x="695" y="168988"/>
                </a:lnTo>
                <a:lnTo>
                  <a:pt x="0" y="200421"/>
                </a:lnTo>
                <a:lnTo>
                  <a:pt x="5511" y="232218"/>
                </a:lnTo>
                <a:lnTo>
                  <a:pt x="14693" y="266917"/>
                </a:lnTo>
                <a:lnTo>
                  <a:pt x="20323" y="281023"/>
                </a:lnTo>
                <a:lnTo>
                  <a:pt x="38532" y="313210"/>
                </a:lnTo>
                <a:lnTo>
                  <a:pt x="54382" y="344333"/>
                </a:lnTo>
                <a:lnTo>
                  <a:pt x="77939" y="375692"/>
                </a:lnTo>
                <a:lnTo>
                  <a:pt x="108164" y="412946"/>
                </a:lnTo>
                <a:lnTo>
                  <a:pt x="143701" y="449235"/>
                </a:lnTo>
                <a:lnTo>
                  <a:pt x="179260" y="484838"/>
                </a:lnTo>
                <a:lnTo>
                  <a:pt x="212948" y="516271"/>
                </a:lnTo>
                <a:lnTo>
                  <a:pt x="249769" y="548201"/>
                </a:lnTo>
                <a:lnTo>
                  <a:pt x="285904" y="583892"/>
                </a:lnTo>
                <a:lnTo>
                  <a:pt x="310643" y="605066"/>
                </a:lnTo>
                <a:lnTo>
                  <a:pt x="336389" y="641614"/>
                </a:lnTo>
                <a:lnTo>
                  <a:pt x="366048" y="678888"/>
                </a:lnTo>
                <a:lnTo>
                  <a:pt x="387494" y="713861"/>
                </a:lnTo>
                <a:lnTo>
                  <a:pt x="391753" y="720118"/>
                </a:lnTo>
                <a:lnTo>
                  <a:pt x="401587" y="747904"/>
                </a:lnTo>
                <a:lnTo>
                  <a:pt x="402675" y="770705"/>
                </a:lnTo>
                <a:lnTo>
                  <a:pt x="400475" y="776427"/>
                </a:lnTo>
                <a:lnTo>
                  <a:pt x="398703" y="779138"/>
                </a:lnTo>
                <a:lnTo>
                  <a:pt x="393368" y="798167"/>
                </a:lnTo>
                <a:lnTo>
                  <a:pt x="384646" y="813683"/>
                </a:lnTo>
                <a:lnTo>
                  <a:pt x="374113" y="848130"/>
                </a:lnTo>
                <a:lnTo>
                  <a:pt x="357017" y="883625"/>
                </a:lnTo>
                <a:lnTo>
                  <a:pt x="335785" y="920132"/>
                </a:lnTo>
                <a:lnTo>
                  <a:pt x="315625" y="952995"/>
                </a:lnTo>
                <a:lnTo>
                  <a:pt x="290915" y="990405"/>
                </a:lnTo>
                <a:lnTo>
                  <a:pt x="269832" y="1026038"/>
                </a:lnTo>
                <a:lnTo>
                  <a:pt x="244344" y="1058414"/>
                </a:lnTo>
                <a:lnTo>
                  <a:pt x="222752" y="1089268"/>
                </a:lnTo>
                <a:lnTo>
                  <a:pt x="207418" y="1125059"/>
                </a:lnTo>
                <a:lnTo>
                  <a:pt x="188961" y="1157466"/>
                </a:lnTo>
                <a:lnTo>
                  <a:pt x="173054" y="1188327"/>
                </a:lnTo>
                <a:lnTo>
                  <a:pt x="156522" y="1219729"/>
                </a:lnTo>
                <a:lnTo>
                  <a:pt x="141968" y="1255408"/>
                </a:lnTo>
                <a:lnTo>
                  <a:pt x="127083" y="1287166"/>
                </a:lnTo>
                <a:lnTo>
                  <a:pt x="119404" y="1323282"/>
                </a:lnTo>
                <a:lnTo>
                  <a:pt x="115052" y="1342397"/>
                </a:lnTo>
                <a:lnTo>
                  <a:pt x="111505" y="1361890"/>
                </a:lnTo>
                <a:lnTo>
                  <a:pt x="109536" y="1367567"/>
                </a:lnTo>
                <a:lnTo>
                  <a:pt x="109607" y="1378390"/>
                </a:lnTo>
                <a:lnTo>
                  <a:pt x="117053" y="1414449"/>
                </a:lnTo>
                <a:lnTo>
                  <a:pt x="120938" y="1428711"/>
                </a:lnTo>
                <a:lnTo>
                  <a:pt x="124552" y="1434352"/>
                </a:lnTo>
                <a:lnTo>
                  <a:pt x="128981" y="1437423"/>
                </a:lnTo>
                <a:lnTo>
                  <a:pt x="147312" y="1443947"/>
                </a:lnTo>
                <a:lnTo>
                  <a:pt x="181862" y="1437935"/>
                </a:lnTo>
                <a:lnTo>
                  <a:pt x="192834" y="1434783"/>
                </a:lnTo>
                <a:lnTo>
                  <a:pt x="223924" y="1428548"/>
                </a:lnTo>
                <a:lnTo>
                  <a:pt x="259412" y="1410332"/>
                </a:lnTo>
                <a:lnTo>
                  <a:pt x="293238" y="1381319"/>
                </a:lnTo>
                <a:lnTo>
                  <a:pt x="330572" y="1350968"/>
                </a:lnTo>
                <a:lnTo>
                  <a:pt x="368605" y="1313939"/>
                </a:lnTo>
                <a:lnTo>
                  <a:pt x="397265" y="1279331"/>
                </a:lnTo>
                <a:lnTo>
                  <a:pt x="426607" y="1246927"/>
                </a:lnTo>
                <a:lnTo>
                  <a:pt x="446923" y="1210957"/>
                </a:lnTo>
                <a:lnTo>
                  <a:pt x="471486" y="1173138"/>
                </a:lnTo>
                <a:lnTo>
                  <a:pt x="490693" y="1135075"/>
                </a:lnTo>
                <a:lnTo>
                  <a:pt x="508295" y="1096980"/>
                </a:lnTo>
                <a:lnTo>
                  <a:pt x="524212" y="1058881"/>
                </a:lnTo>
                <a:lnTo>
                  <a:pt x="537335" y="1021627"/>
                </a:lnTo>
                <a:lnTo>
                  <a:pt x="554136" y="989241"/>
                </a:lnTo>
                <a:lnTo>
                  <a:pt x="569948" y="958093"/>
                </a:lnTo>
                <a:lnTo>
                  <a:pt x="584127" y="923546"/>
                </a:lnTo>
                <a:lnTo>
                  <a:pt x="587236" y="916041"/>
                </a:lnTo>
                <a:lnTo>
                  <a:pt x="598780" y="899031"/>
                </a:lnTo>
                <a:lnTo>
                  <a:pt x="599487" y="896434"/>
                </a:lnTo>
                <a:lnTo>
                  <a:pt x="600804" y="894703"/>
                </a:lnTo>
                <a:lnTo>
                  <a:pt x="608450" y="891267"/>
                </a:lnTo>
                <a:lnTo>
                  <a:pt x="608489" y="891253"/>
                </a:lnTo>
                <a:lnTo>
                  <a:pt x="608519" y="926137"/>
                </a:lnTo>
                <a:lnTo>
                  <a:pt x="608520" y="960402"/>
                </a:lnTo>
                <a:lnTo>
                  <a:pt x="608520" y="997997"/>
                </a:lnTo>
                <a:lnTo>
                  <a:pt x="608520" y="1032461"/>
                </a:lnTo>
                <a:lnTo>
                  <a:pt x="608520" y="1066644"/>
                </a:lnTo>
                <a:lnTo>
                  <a:pt x="609366" y="1095236"/>
                </a:lnTo>
                <a:lnTo>
                  <a:pt x="613756" y="1125156"/>
                </a:lnTo>
                <a:lnTo>
                  <a:pt x="616280" y="1156317"/>
                </a:lnTo>
                <a:lnTo>
                  <a:pt x="621167" y="1191138"/>
                </a:lnTo>
                <a:lnTo>
                  <a:pt x="622991" y="1223280"/>
                </a:lnTo>
                <a:lnTo>
                  <a:pt x="624379" y="1254253"/>
                </a:lnTo>
                <a:lnTo>
                  <a:pt x="628929" y="1285726"/>
                </a:lnTo>
                <a:lnTo>
                  <a:pt x="631500" y="1320639"/>
                </a:lnTo>
                <a:lnTo>
                  <a:pt x="637248" y="1352809"/>
                </a:lnTo>
                <a:lnTo>
                  <a:pt x="644313" y="1382943"/>
                </a:lnTo>
                <a:lnTo>
                  <a:pt x="656543" y="1418568"/>
                </a:lnTo>
                <a:lnTo>
                  <a:pt x="667904" y="1447959"/>
                </a:lnTo>
                <a:lnTo>
                  <a:pt x="679328" y="1484186"/>
                </a:lnTo>
                <a:lnTo>
                  <a:pt x="695822" y="1515801"/>
                </a:lnTo>
                <a:lnTo>
                  <a:pt x="720404" y="1550099"/>
                </a:lnTo>
                <a:lnTo>
                  <a:pt x="754816" y="1581985"/>
                </a:lnTo>
                <a:lnTo>
                  <a:pt x="791599" y="1599214"/>
                </a:lnTo>
                <a:lnTo>
                  <a:pt x="821919" y="1609925"/>
                </a:lnTo>
                <a:lnTo>
                  <a:pt x="837137" y="1610565"/>
                </a:lnTo>
                <a:lnTo>
                  <a:pt x="874375" y="1606228"/>
                </a:lnTo>
                <a:lnTo>
                  <a:pt x="906759" y="1590406"/>
                </a:lnTo>
                <a:lnTo>
                  <a:pt x="937908" y="1568839"/>
                </a:lnTo>
                <a:lnTo>
                  <a:pt x="957294" y="1551751"/>
                </a:lnTo>
                <a:lnTo>
                  <a:pt x="984210" y="1515761"/>
                </a:lnTo>
                <a:lnTo>
                  <a:pt x="997918" y="1493125"/>
                </a:lnTo>
                <a:lnTo>
                  <a:pt x="1007904" y="1455108"/>
                </a:lnTo>
                <a:lnTo>
                  <a:pt x="1011495" y="1419401"/>
                </a:lnTo>
                <a:lnTo>
                  <a:pt x="1012205" y="1384753"/>
                </a:lnTo>
                <a:lnTo>
                  <a:pt x="1010070" y="1355531"/>
                </a:lnTo>
                <a:lnTo>
                  <a:pt x="1001763" y="1319361"/>
                </a:lnTo>
                <a:lnTo>
                  <a:pt x="991969" y="1281674"/>
                </a:lnTo>
                <a:lnTo>
                  <a:pt x="979624" y="1243875"/>
                </a:lnTo>
                <a:lnTo>
                  <a:pt x="965175" y="1211698"/>
                </a:lnTo>
                <a:lnTo>
                  <a:pt x="948085" y="1175646"/>
                </a:lnTo>
                <a:lnTo>
                  <a:pt x="928402" y="1143188"/>
                </a:lnTo>
                <a:lnTo>
                  <a:pt x="908209" y="1112317"/>
                </a:lnTo>
                <a:lnTo>
                  <a:pt x="887913" y="1081759"/>
                </a:lnTo>
                <a:lnTo>
                  <a:pt x="867598" y="1051264"/>
                </a:lnTo>
                <a:lnTo>
                  <a:pt x="837809" y="1014008"/>
                </a:lnTo>
                <a:lnTo>
                  <a:pt x="816054" y="981621"/>
                </a:lnTo>
                <a:lnTo>
                  <a:pt x="791301" y="950473"/>
                </a:lnTo>
                <a:lnTo>
                  <a:pt x="765140" y="919957"/>
                </a:lnTo>
                <a:lnTo>
                  <a:pt x="741904" y="899014"/>
                </a:lnTo>
                <a:lnTo>
                  <a:pt x="720505" y="863310"/>
                </a:lnTo>
                <a:lnTo>
                  <a:pt x="705774" y="842982"/>
                </a:lnTo>
                <a:lnTo>
                  <a:pt x="694268" y="807421"/>
                </a:lnTo>
                <a:lnTo>
                  <a:pt x="694043" y="796414"/>
                </a:lnTo>
                <a:lnTo>
                  <a:pt x="704565" y="759020"/>
                </a:lnTo>
                <a:lnTo>
                  <a:pt x="708380" y="738046"/>
                </a:lnTo>
                <a:lnTo>
                  <a:pt x="724629" y="700636"/>
                </a:lnTo>
                <a:lnTo>
                  <a:pt x="740221" y="662627"/>
                </a:lnTo>
                <a:lnTo>
                  <a:pt x="758806" y="632158"/>
                </a:lnTo>
                <a:lnTo>
                  <a:pt x="777937" y="596443"/>
                </a:lnTo>
                <a:lnTo>
                  <a:pt x="793005" y="561794"/>
                </a:lnTo>
                <a:lnTo>
                  <a:pt x="812037" y="526633"/>
                </a:lnTo>
                <a:lnTo>
                  <a:pt x="826865" y="489991"/>
                </a:lnTo>
                <a:lnTo>
                  <a:pt x="842965" y="455159"/>
                </a:lnTo>
                <a:lnTo>
                  <a:pt x="858594" y="419962"/>
                </a:lnTo>
                <a:lnTo>
                  <a:pt x="871904" y="387703"/>
                </a:lnTo>
                <a:lnTo>
                  <a:pt x="882686" y="351855"/>
                </a:lnTo>
                <a:lnTo>
                  <a:pt x="888156" y="325587"/>
                </a:lnTo>
                <a:lnTo>
                  <a:pt x="891129" y="307099"/>
                </a:lnTo>
                <a:lnTo>
                  <a:pt x="902320" y="272276"/>
                </a:lnTo>
                <a:lnTo>
                  <a:pt x="905032" y="237081"/>
                </a:lnTo>
                <a:lnTo>
                  <a:pt x="911643" y="204005"/>
                </a:lnTo>
                <a:lnTo>
                  <a:pt x="911728" y="190409"/>
                </a:lnTo>
                <a:lnTo>
                  <a:pt x="908709" y="172388"/>
                </a:lnTo>
                <a:lnTo>
                  <a:pt x="910730" y="152185"/>
                </a:lnTo>
                <a:lnTo>
                  <a:pt x="906529" y="124506"/>
                </a:lnTo>
                <a:lnTo>
                  <a:pt x="904559" y="120158"/>
                </a:lnTo>
                <a:lnTo>
                  <a:pt x="877895" y="87707"/>
                </a:lnTo>
                <a:lnTo>
                  <a:pt x="856448" y="78651"/>
                </a:lnTo>
                <a:lnTo>
                  <a:pt x="821821" y="76062"/>
                </a:lnTo>
                <a:lnTo>
                  <a:pt x="811694" y="76819"/>
                </a:lnTo>
                <a:lnTo>
                  <a:pt x="797318" y="82005"/>
                </a:lnTo>
                <a:lnTo>
                  <a:pt x="773759" y="97157"/>
                </a:lnTo>
                <a:lnTo>
                  <a:pt x="744303" y="134456"/>
                </a:lnTo>
                <a:lnTo>
                  <a:pt x="713277" y="170735"/>
                </a:lnTo>
                <a:lnTo>
                  <a:pt x="689920" y="208122"/>
                </a:lnTo>
                <a:lnTo>
                  <a:pt x="672253" y="246159"/>
                </a:lnTo>
                <a:lnTo>
                  <a:pt x="656800" y="283407"/>
                </a:lnTo>
                <a:lnTo>
                  <a:pt x="641541" y="319830"/>
                </a:lnTo>
                <a:lnTo>
                  <a:pt x="626300" y="357782"/>
                </a:lnTo>
                <a:lnTo>
                  <a:pt x="610213" y="391479"/>
                </a:lnTo>
                <a:lnTo>
                  <a:pt x="588906" y="428235"/>
                </a:lnTo>
                <a:lnTo>
                  <a:pt x="567907" y="463012"/>
                </a:lnTo>
                <a:lnTo>
                  <a:pt x="560554" y="470341"/>
                </a:lnTo>
                <a:lnTo>
                  <a:pt x="552488" y="477267"/>
                </a:lnTo>
                <a:lnTo>
                  <a:pt x="529873" y="504816"/>
                </a:lnTo>
                <a:lnTo>
                  <a:pt x="505091" y="522073"/>
                </a:lnTo>
                <a:lnTo>
                  <a:pt x="496970" y="524471"/>
                </a:lnTo>
                <a:lnTo>
                  <a:pt x="463326" y="532002"/>
                </a:lnTo>
                <a:lnTo>
                  <a:pt x="457065" y="530355"/>
                </a:lnTo>
                <a:lnTo>
                  <a:pt x="451460" y="527647"/>
                </a:lnTo>
                <a:lnTo>
                  <a:pt x="442440" y="525766"/>
                </a:lnTo>
                <a:lnTo>
                  <a:pt x="437297" y="521520"/>
                </a:lnTo>
                <a:lnTo>
                  <a:pt x="435054" y="517229"/>
                </a:lnTo>
                <a:lnTo>
                  <a:pt x="434456" y="514900"/>
                </a:lnTo>
                <a:lnTo>
                  <a:pt x="429569" y="507576"/>
                </a:lnTo>
                <a:lnTo>
                  <a:pt x="400231" y="470659"/>
                </a:lnTo>
                <a:lnTo>
                  <a:pt x="397413" y="462733"/>
                </a:lnTo>
                <a:lnTo>
                  <a:pt x="388069" y="424785"/>
                </a:lnTo>
                <a:lnTo>
                  <a:pt x="387586" y="389766"/>
                </a:lnTo>
                <a:lnTo>
                  <a:pt x="383504" y="356151"/>
                </a:lnTo>
                <a:lnTo>
                  <a:pt x="380392" y="321190"/>
                </a:lnTo>
                <a:lnTo>
                  <a:pt x="379283" y="310225"/>
                </a:lnTo>
                <a:lnTo>
                  <a:pt x="373024" y="274767"/>
                </a:lnTo>
                <a:lnTo>
                  <a:pt x="364680" y="235921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SMARTInkShape-Group54"/>
          <p:cNvGrpSpPr/>
          <p:nvPr/>
        </p:nvGrpSpPr>
        <p:grpSpPr>
          <a:xfrm>
            <a:off x="-41327" y="1409700"/>
            <a:ext cx="1762112" cy="3276601"/>
            <a:chOff x="-41327" y="1409700"/>
            <a:chExt cx="1762112" cy="3276601"/>
          </a:xfrm>
        </p:grpSpPr>
        <p:sp>
          <p:nvSpPr>
            <p:cNvPr id="7" name="SMARTInkShape-218"/>
            <p:cNvSpPr/>
            <p:nvPr/>
          </p:nvSpPr>
          <p:spPr>
            <a:xfrm>
              <a:off x="876300" y="1409700"/>
              <a:ext cx="7621" cy="68580"/>
            </a:xfrm>
            <a:custGeom>
              <a:avLst/>
              <a:gdLst/>
              <a:ahLst/>
              <a:cxnLst/>
              <a:rect l="0" t="0" r="0" b="0"/>
              <a:pathLst>
                <a:path w="7621" h="68580">
                  <a:moveTo>
                    <a:pt x="7620" y="0"/>
                  </a:moveTo>
                  <a:lnTo>
                    <a:pt x="7620" y="10606"/>
                  </a:lnTo>
                  <a:lnTo>
                    <a:pt x="470" y="45935"/>
                  </a:lnTo>
                  <a:lnTo>
                    <a:pt x="0" y="6857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19"/>
            <p:cNvSpPr/>
            <p:nvPr/>
          </p:nvSpPr>
          <p:spPr>
            <a:xfrm>
              <a:off x="868679" y="1714500"/>
              <a:ext cx="30482" cy="45721"/>
            </a:xfrm>
            <a:custGeom>
              <a:avLst/>
              <a:gdLst/>
              <a:ahLst/>
              <a:cxnLst/>
              <a:rect l="0" t="0" r="0" b="0"/>
              <a:pathLst>
                <a:path w="30482" h="45721">
                  <a:moveTo>
                    <a:pt x="30481" y="0"/>
                  </a:moveTo>
                  <a:lnTo>
                    <a:pt x="22390" y="4045"/>
                  </a:lnTo>
                  <a:lnTo>
                    <a:pt x="20007" y="6930"/>
                  </a:lnTo>
                  <a:lnTo>
                    <a:pt x="0" y="4572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20"/>
            <p:cNvSpPr/>
            <p:nvPr/>
          </p:nvSpPr>
          <p:spPr>
            <a:xfrm>
              <a:off x="830579" y="2034540"/>
              <a:ext cx="22861" cy="68581"/>
            </a:xfrm>
            <a:custGeom>
              <a:avLst/>
              <a:gdLst/>
              <a:ahLst/>
              <a:cxnLst/>
              <a:rect l="0" t="0" r="0" b="0"/>
              <a:pathLst>
                <a:path w="22861" h="68581">
                  <a:moveTo>
                    <a:pt x="22860" y="0"/>
                  </a:moveTo>
                  <a:lnTo>
                    <a:pt x="22860" y="4045"/>
                  </a:lnTo>
                  <a:lnTo>
                    <a:pt x="9680" y="38356"/>
                  </a:lnTo>
                  <a:lnTo>
                    <a:pt x="5973" y="53416"/>
                  </a:lnTo>
                  <a:lnTo>
                    <a:pt x="0" y="6858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21"/>
            <p:cNvSpPr/>
            <p:nvPr/>
          </p:nvSpPr>
          <p:spPr>
            <a:xfrm>
              <a:off x="807720" y="2308859"/>
              <a:ext cx="22860" cy="91442"/>
            </a:xfrm>
            <a:custGeom>
              <a:avLst/>
              <a:gdLst/>
              <a:ahLst/>
              <a:cxnLst/>
              <a:rect l="0" t="0" r="0" b="0"/>
              <a:pathLst>
                <a:path w="22860" h="91442">
                  <a:moveTo>
                    <a:pt x="22859" y="0"/>
                  </a:moveTo>
                  <a:lnTo>
                    <a:pt x="22013" y="14691"/>
                  </a:lnTo>
                  <a:lnTo>
                    <a:pt x="12254" y="46652"/>
                  </a:lnTo>
                  <a:lnTo>
                    <a:pt x="2199" y="83201"/>
                  </a:lnTo>
                  <a:lnTo>
                    <a:pt x="0" y="9144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22"/>
            <p:cNvSpPr/>
            <p:nvPr/>
          </p:nvSpPr>
          <p:spPr>
            <a:xfrm>
              <a:off x="739139" y="2667000"/>
              <a:ext cx="38101" cy="91441"/>
            </a:xfrm>
            <a:custGeom>
              <a:avLst/>
              <a:gdLst/>
              <a:ahLst/>
              <a:cxnLst/>
              <a:rect l="0" t="0" r="0" b="0"/>
              <a:pathLst>
                <a:path w="38101" h="91441">
                  <a:moveTo>
                    <a:pt x="38100" y="0"/>
                  </a:moveTo>
                  <a:lnTo>
                    <a:pt x="34055" y="4045"/>
                  </a:lnTo>
                  <a:lnTo>
                    <a:pt x="32069" y="8289"/>
                  </a:lnTo>
                  <a:lnTo>
                    <a:pt x="22331" y="39496"/>
                  </a:lnTo>
                  <a:lnTo>
                    <a:pt x="16699" y="53114"/>
                  </a:lnTo>
                  <a:lnTo>
                    <a:pt x="5701" y="70300"/>
                  </a:lnTo>
                  <a:lnTo>
                    <a:pt x="0" y="9144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23"/>
            <p:cNvSpPr/>
            <p:nvPr/>
          </p:nvSpPr>
          <p:spPr>
            <a:xfrm>
              <a:off x="731520" y="2964180"/>
              <a:ext cx="7620" cy="678180"/>
            </a:xfrm>
            <a:custGeom>
              <a:avLst/>
              <a:gdLst/>
              <a:ahLst/>
              <a:cxnLst/>
              <a:rect l="0" t="0" r="0" b="0"/>
              <a:pathLst>
                <a:path w="7620" h="678180">
                  <a:moveTo>
                    <a:pt x="7619" y="0"/>
                  </a:moveTo>
                  <a:lnTo>
                    <a:pt x="6773" y="31728"/>
                  </a:lnTo>
                  <a:lnTo>
                    <a:pt x="706" y="69470"/>
                  </a:lnTo>
                  <a:lnTo>
                    <a:pt x="93" y="106797"/>
                  </a:lnTo>
                  <a:lnTo>
                    <a:pt x="18" y="142419"/>
                  </a:lnTo>
                  <a:lnTo>
                    <a:pt x="3" y="174793"/>
                  </a:lnTo>
                  <a:lnTo>
                    <a:pt x="0" y="205648"/>
                  </a:lnTo>
                  <a:lnTo>
                    <a:pt x="5236" y="237048"/>
                  </a:lnTo>
                  <a:lnTo>
                    <a:pt x="7149" y="272727"/>
                  </a:lnTo>
                  <a:lnTo>
                    <a:pt x="7526" y="304485"/>
                  </a:lnTo>
                  <a:lnTo>
                    <a:pt x="7607" y="340600"/>
                  </a:lnTo>
                  <a:lnTo>
                    <a:pt x="7618" y="375435"/>
                  </a:lnTo>
                  <a:lnTo>
                    <a:pt x="7619" y="413249"/>
                  </a:lnTo>
                  <a:lnTo>
                    <a:pt x="7619" y="448119"/>
                  </a:lnTo>
                  <a:lnTo>
                    <a:pt x="7619" y="485331"/>
                  </a:lnTo>
                  <a:lnTo>
                    <a:pt x="7619" y="520711"/>
                  </a:lnTo>
                  <a:lnTo>
                    <a:pt x="7619" y="558518"/>
                  </a:lnTo>
                  <a:lnTo>
                    <a:pt x="5362" y="596147"/>
                  </a:lnTo>
                  <a:lnTo>
                    <a:pt x="470" y="634205"/>
                  </a:lnTo>
                  <a:lnTo>
                    <a:pt x="908" y="663859"/>
                  </a:lnTo>
                  <a:lnTo>
                    <a:pt x="7619" y="67817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24"/>
            <p:cNvSpPr/>
            <p:nvPr/>
          </p:nvSpPr>
          <p:spPr>
            <a:xfrm>
              <a:off x="784860" y="3870959"/>
              <a:ext cx="1" cy="91442"/>
            </a:xfrm>
            <a:custGeom>
              <a:avLst/>
              <a:gdLst/>
              <a:ahLst/>
              <a:cxnLst/>
              <a:rect l="0" t="0" r="0" b="0"/>
              <a:pathLst>
                <a:path w="1" h="91442">
                  <a:moveTo>
                    <a:pt x="0" y="0"/>
                  </a:moveTo>
                  <a:lnTo>
                    <a:pt x="0" y="35099"/>
                  </a:lnTo>
                  <a:lnTo>
                    <a:pt x="0" y="71593"/>
                  </a:lnTo>
                  <a:lnTo>
                    <a:pt x="0" y="9144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25"/>
            <p:cNvSpPr/>
            <p:nvPr/>
          </p:nvSpPr>
          <p:spPr>
            <a:xfrm>
              <a:off x="777239" y="4183380"/>
              <a:ext cx="15241" cy="502921"/>
            </a:xfrm>
            <a:custGeom>
              <a:avLst/>
              <a:gdLst/>
              <a:ahLst/>
              <a:cxnLst/>
              <a:rect l="0" t="0" r="0" b="0"/>
              <a:pathLst>
                <a:path w="15241" h="502921">
                  <a:moveTo>
                    <a:pt x="15240" y="0"/>
                  </a:moveTo>
                  <a:lnTo>
                    <a:pt x="15240" y="4045"/>
                  </a:lnTo>
                  <a:lnTo>
                    <a:pt x="12983" y="8288"/>
                  </a:lnTo>
                  <a:lnTo>
                    <a:pt x="11195" y="10605"/>
                  </a:lnTo>
                  <a:lnTo>
                    <a:pt x="9209" y="17696"/>
                  </a:lnTo>
                  <a:lnTo>
                    <a:pt x="1729" y="54224"/>
                  </a:lnTo>
                  <a:lnTo>
                    <a:pt x="342" y="83994"/>
                  </a:lnTo>
                  <a:lnTo>
                    <a:pt x="68" y="119571"/>
                  </a:lnTo>
                  <a:lnTo>
                    <a:pt x="14" y="151935"/>
                  </a:lnTo>
                  <a:lnTo>
                    <a:pt x="3" y="186833"/>
                  </a:lnTo>
                  <a:lnTo>
                    <a:pt x="1" y="220255"/>
                  </a:lnTo>
                  <a:lnTo>
                    <a:pt x="1" y="253574"/>
                  </a:lnTo>
                  <a:lnTo>
                    <a:pt x="0" y="288472"/>
                  </a:lnTo>
                  <a:lnTo>
                    <a:pt x="0" y="325061"/>
                  </a:lnTo>
                  <a:lnTo>
                    <a:pt x="0" y="359884"/>
                  </a:lnTo>
                  <a:lnTo>
                    <a:pt x="0" y="395079"/>
                  </a:lnTo>
                  <a:lnTo>
                    <a:pt x="847" y="431727"/>
                  </a:lnTo>
                  <a:lnTo>
                    <a:pt x="6032" y="464304"/>
                  </a:lnTo>
                  <a:lnTo>
                    <a:pt x="7621" y="50292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26"/>
            <p:cNvSpPr/>
            <p:nvPr/>
          </p:nvSpPr>
          <p:spPr>
            <a:xfrm>
              <a:off x="137159" y="4008260"/>
              <a:ext cx="480062" cy="15100"/>
            </a:xfrm>
            <a:custGeom>
              <a:avLst/>
              <a:gdLst/>
              <a:ahLst/>
              <a:cxnLst/>
              <a:rect l="0" t="0" r="0" b="0"/>
              <a:pathLst>
                <a:path w="480062" h="15100">
                  <a:moveTo>
                    <a:pt x="480061" y="15099"/>
                  </a:moveTo>
                  <a:lnTo>
                    <a:pt x="445164" y="15099"/>
                  </a:lnTo>
                  <a:lnTo>
                    <a:pt x="410899" y="15099"/>
                  </a:lnTo>
                  <a:lnTo>
                    <a:pt x="380039" y="9863"/>
                  </a:lnTo>
                  <a:lnTo>
                    <a:pt x="342209" y="7951"/>
                  </a:lnTo>
                  <a:lnTo>
                    <a:pt x="309958" y="7619"/>
                  </a:lnTo>
                  <a:lnTo>
                    <a:pt x="285079" y="6695"/>
                  </a:lnTo>
                  <a:lnTo>
                    <a:pt x="257089" y="3462"/>
                  </a:lnTo>
                  <a:lnTo>
                    <a:pt x="229973" y="1461"/>
                  </a:lnTo>
                  <a:lnTo>
                    <a:pt x="202964" y="571"/>
                  </a:lnTo>
                  <a:lnTo>
                    <a:pt x="174026" y="176"/>
                  </a:lnTo>
                  <a:lnTo>
                    <a:pt x="146490" y="0"/>
                  </a:lnTo>
                  <a:lnTo>
                    <a:pt x="119294" y="768"/>
                  </a:lnTo>
                  <a:lnTo>
                    <a:pt x="90273" y="3933"/>
                  </a:lnTo>
                  <a:lnTo>
                    <a:pt x="62699" y="5903"/>
                  </a:lnTo>
                  <a:lnTo>
                    <a:pt x="27891" y="7012"/>
                  </a:lnTo>
                  <a:lnTo>
                    <a:pt x="0" y="748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27"/>
            <p:cNvSpPr/>
            <p:nvPr/>
          </p:nvSpPr>
          <p:spPr>
            <a:xfrm>
              <a:off x="-41327" y="3916680"/>
              <a:ext cx="247068" cy="213361"/>
            </a:xfrm>
            <a:custGeom>
              <a:avLst/>
              <a:gdLst/>
              <a:ahLst/>
              <a:cxnLst/>
              <a:rect l="0" t="0" r="0" b="0"/>
              <a:pathLst>
                <a:path w="247068" h="213361">
                  <a:moveTo>
                    <a:pt x="247067" y="0"/>
                  </a:moveTo>
                  <a:lnTo>
                    <a:pt x="243021" y="0"/>
                  </a:lnTo>
                  <a:lnTo>
                    <a:pt x="238777" y="2257"/>
                  </a:lnTo>
                  <a:lnTo>
                    <a:pt x="217582" y="17912"/>
                  </a:lnTo>
                  <a:lnTo>
                    <a:pt x="185234" y="32754"/>
                  </a:lnTo>
                  <a:lnTo>
                    <a:pt x="151409" y="51249"/>
                  </a:lnTo>
                  <a:lnTo>
                    <a:pt x="117352" y="65971"/>
                  </a:lnTo>
                  <a:lnTo>
                    <a:pt x="81148" y="82050"/>
                  </a:lnTo>
                  <a:lnTo>
                    <a:pt x="46790" y="96287"/>
                  </a:lnTo>
                  <a:lnTo>
                    <a:pt x="18654" y="109189"/>
                  </a:lnTo>
                  <a:lnTo>
                    <a:pt x="927" y="131017"/>
                  </a:lnTo>
                  <a:lnTo>
                    <a:pt x="0" y="133911"/>
                  </a:lnTo>
                  <a:lnTo>
                    <a:pt x="229" y="136688"/>
                  </a:lnTo>
                  <a:lnTo>
                    <a:pt x="2742" y="142030"/>
                  </a:lnTo>
                  <a:lnTo>
                    <a:pt x="6680" y="147226"/>
                  </a:lnTo>
                  <a:lnTo>
                    <a:pt x="17703" y="154912"/>
                  </a:lnTo>
                  <a:lnTo>
                    <a:pt x="52107" y="167636"/>
                  </a:lnTo>
                  <a:lnTo>
                    <a:pt x="80363" y="175258"/>
                  </a:lnTo>
                  <a:lnTo>
                    <a:pt x="110184" y="180621"/>
                  </a:lnTo>
                  <a:lnTo>
                    <a:pt x="142727" y="186726"/>
                  </a:lnTo>
                  <a:lnTo>
                    <a:pt x="176922" y="197001"/>
                  </a:lnTo>
                  <a:lnTo>
                    <a:pt x="210727" y="208059"/>
                  </a:lnTo>
                  <a:lnTo>
                    <a:pt x="224207" y="21336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28"/>
            <p:cNvSpPr/>
            <p:nvPr/>
          </p:nvSpPr>
          <p:spPr>
            <a:xfrm>
              <a:off x="1074420" y="2141220"/>
              <a:ext cx="457201" cy="121921"/>
            </a:xfrm>
            <a:custGeom>
              <a:avLst/>
              <a:gdLst/>
              <a:ahLst/>
              <a:cxnLst/>
              <a:rect l="0" t="0" r="0" b="0"/>
              <a:pathLst>
                <a:path w="457201" h="121921">
                  <a:moveTo>
                    <a:pt x="0" y="121920"/>
                  </a:moveTo>
                  <a:lnTo>
                    <a:pt x="7776" y="121073"/>
                  </a:lnTo>
                  <a:lnTo>
                    <a:pt x="39124" y="111314"/>
                  </a:lnTo>
                  <a:lnTo>
                    <a:pt x="74865" y="101511"/>
                  </a:lnTo>
                  <a:lnTo>
                    <a:pt x="105343" y="93953"/>
                  </a:lnTo>
                  <a:lnTo>
                    <a:pt x="141655" y="85505"/>
                  </a:lnTo>
                  <a:lnTo>
                    <a:pt x="169638" y="77231"/>
                  </a:lnTo>
                  <a:lnTo>
                    <a:pt x="199007" y="67909"/>
                  </a:lnTo>
                  <a:lnTo>
                    <a:pt x="228994" y="58968"/>
                  </a:lnTo>
                  <a:lnTo>
                    <a:pt x="259255" y="52172"/>
                  </a:lnTo>
                  <a:lnTo>
                    <a:pt x="287380" y="46330"/>
                  </a:lnTo>
                  <a:lnTo>
                    <a:pt x="314837" y="40064"/>
                  </a:lnTo>
                  <a:lnTo>
                    <a:pt x="343974" y="31635"/>
                  </a:lnTo>
                  <a:lnTo>
                    <a:pt x="371599" y="24502"/>
                  </a:lnTo>
                  <a:lnTo>
                    <a:pt x="398835" y="17663"/>
                  </a:lnTo>
                  <a:lnTo>
                    <a:pt x="427873" y="8979"/>
                  </a:lnTo>
                  <a:lnTo>
                    <a:pt x="457200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29"/>
            <p:cNvSpPr/>
            <p:nvPr/>
          </p:nvSpPr>
          <p:spPr>
            <a:xfrm>
              <a:off x="1485900" y="2080287"/>
              <a:ext cx="234885" cy="137134"/>
            </a:xfrm>
            <a:custGeom>
              <a:avLst/>
              <a:gdLst/>
              <a:ahLst/>
              <a:cxnLst/>
              <a:rect l="0" t="0" r="0" b="0"/>
              <a:pathLst>
                <a:path w="234885" h="137134">
                  <a:moveTo>
                    <a:pt x="45720" y="7592"/>
                  </a:moveTo>
                  <a:lnTo>
                    <a:pt x="41329" y="7592"/>
                  </a:lnTo>
                  <a:lnTo>
                    <a:pt x="79156" y="7592"/>
                  </a:lnTo>
                  <a:lnTo>
                    <a:pt x="115535" y="7592"/>
                  </a:lnTo>
                  <a:lnTo>
                    <a:pt x="150888" y="7592"/>
                  </a:lnTo>
                  <a:lnTo>
                    <a:pt x="174812" y="5335"/>
                  </a:lnTo>
                  <a:lnTo>
                    <a:pt x="212651" y="443"/>
                  </a:lnTo>
                  <a:lnTo>
                    <a:pt x="231711" y="0"/>
                  </a:lnTo>
                  <a:lnTo>
                    <a:pt x="233214" y="837"/>
                  </a:lnTo>
                  <a:lnTo>
                    <a:pt x="234216" y="2243"/>
                  </a:lnTo>
                  <a:lnTo>
                    <a:pt x="234884" y="4026"/>
                  </a:lnTo>
                  <a:lnTo>
                    <a:pt x="234482" y="6062"/>
                  </a:lnTo>
                  <a:lnTo>
                    <a:pt x="231779" y="10581"/>
                  </a:lnTo>
                  <a:lnTo>
                    <a:pt x="197061" y="36018"/>
                  </a:lnTo>
                  <a:lnTo>
                    <a:pt x="160500" y="61185"/>
                  </a:lnTo>
                  <a:lnTo>
                    <a:pt x="125637" y="78035"/>
                  </a:lnTo>
                  <a:lnTo>
                    <a:pt x="88496" y="93752"/>
                  </a:lnTo>
                  <a:lnTo>
                    <a:pt x="52373" y="109133"/>
                  </a:lnTo>
                  <a:lnTo>
                    <a:pt x="18812" y="127243"/>
                  </a:lnTo>
                  <a:lnTo>
                    <a:pt x="0" y="137133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30"/>
            <p:cNvSpPr/>
            <p:nvPr/>
          </p:nvSpPr>
          <p:spPr>
            <a:xfrm>
              <a:off x="144779" y="2286000"/>
              <a:ext cx="426722" cy="91441"/>
            </a:xfrm>
            <a:custGeom>
              <a:avLst/>
              <a:gdLst/>
              <a:ahLst/>
              <a:cxnLst/>
              <a:rect l="0" t="0" r="0" b="0"/>
              <a:pathLst>
                <a:path w="426722" h="91441">
                  <a:moveTo>
                    <a:pt x="426721" y="0"/>
                  </a:moveTo>
                  <a:lnTo>
                    <a:pt x="422675" y="0"/>
                  </a:lnTo>
                  <a:lnTo>
                    <a:pt x="392468" y="6913"/>
                  </a:lnTo>
                  <a:lnTo>
                    <a:pt x="357644" y="11572"/>
                  </a:lnTo>
                  <a:lnTo>
                    <a:pt x="319975" y="20788"/>
                  </a:lnTo>
                  <a:lnTo>
                    <a:pt x="285502" y="26495"/>
                  </a:lnTo>
                  <a:lnTo>
                    <a:pt x="256091" y="33344"/>
                  </a:lnTo>
                  <a:lnTo>
                    <a:pt x="225927" y="40736"/>
                  </a:lnTo>
                  <a:lnTo>
                    <a:pt x="195541" y="48288"/>
                  </a:lnTo>
                  <a:lnTo>
                    <a:pt x="165089" y="55888"/>
                  </a:lnTo>
                  <a:lnTo>
                    <a:pt x="134617" y="63502"/>
                  </a:lnTo>
                  <a:lnTo>
                    <a:pt x="99217" y="73660"/>
                  </a:lnTo>
                  <a:lnTo>
                    <a:pt x="62747" y="81562"/>
                  </a:lnTo>
                  <a:lnTo>
                    <a:pt x="40888" y="85408"/>
                  </a:lnTo>
                  <a:lnTo>
                    <a:pt x="18331" y="90248"/>
                  </a:lnTo>
                  <a:lnTo>
                    <a:pt x="0" y="9144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31"/>
            <p:cNvSpPr/>
            <p:nvPr/>
          </p:nvSpPr>
          <p:spPr>
            <a:xfrm>
              <a:off x="8106" y="2232659"/>
              <a:ext cx="304314" cy="236222"/>
            </a:xfrm>
            <a:custGeom>
              <a:avLst/>
              <a:gdLst/>
              <a:ahLst/>
              <a:cxnLst/>
              <a:rect l="0" t="0" r="0" b="0"/>
              <a:pathLst>
                <a:path w="304314" h="236222">
                  <a:moveTo>
                    <a:pt x="304313" y="0"/>
                  </a:moveTo>
                  <a:lnTo>
                    <a:pt x="300268" y="4046"/>
                  </a:lnTo>
                  <a:lnTo>
                    <a:pt x="296025" y="6032"/>
                  </a:lnTo>
                  <a:lnTo>
                    <a:pt x="293707" y="6561"/>
                  </a:lnTo>
                  <a:lnTo>
                    <a:pt x="292163" y="7761"/>
                  </a:lnTo>
                  <a:lnTo>
                    <a:pt x="290447" y="11352"/>
                  </a:lnTo>
                  <a:lnTo>
                    <a:pt x="285168" y="15770"/>
                  </a:lnTo>
                  <a:lnTo>
                    <a:pt x="247434" y="43342"/>
                  </a:lnTo>
                  <a:lnTo>
                    <a:pt x="217537" y="61494"/>
                  </a:lnTo>
                  <a:lnTo>
                    <a:pt x="183315" y="81386"/>
                  </a:lnTo>
                  <a:lnTo>
                    <a:pt x="146859" y="101621"/>
                  </a:lnTo>
                  <a:lnTo>
                    <a:pt x="112062" y="121925"/>
                  </a:lnTo>
                  <a:lnTo>
                    <a:pt x="76873" y="138196"/>
                  </a:lnTo>
                  <a:lnTo>
                    <a:pt x="40701" y="161369"/>
                  </a:lnTo>
                  <a:lnTo>
                    <a:pt x="7824" y="182834"/>
                  </a:lnTo>
                  <a:lnTo>
                    <a:pt x="3207" y="187940"/>
                  </a:lnTo>
                  <a:lnTo>
                    <a:pt x="0" y="196613"/>
                  </a:lnTo>
                  <a:lnTo>
                    <a:pt x="1987" y="199708"/>
                  </a:lnTo>
                  <a:lnTo>
                    <a:pt x="6540" y="203906"/>
                  </a:lnTo>
                  <a:lnTo>
                    <a:pt x="14207" y="208594"/>
                  </a:lnTo>
                  <a:lnTo>
                    <a:pt x="46914" y="216987"/>
                  </a:lnTo>
                  <a:lnTo>
                    <a:pt x="77739" y="220192"/>
                  </a:lnTo>
                  <a:lnTo>
                    <a:pt x="109992" y="220747"/>
                  </a:lnTo>
                  <a:lnTo>
                    <a:pt x="142220" y="220911"/>
                  </a:lnTo>
                  <a:lnTo>
                    <a:pt x="178204" y="220960"/>
                  </a:lnTo>
                  <a:lnTo>
                    <a:pt x="213984" y="220974"/>
                  </a:lnTo>
                  <a:lnTo>
                    <a:pt x="249688" y="220979"/>
                  </a:lnTo>
                  <a:lnTo>
                    <a:pt x="271195" y="223238"/>
                  </a:lnTo>
                  <a:lnTo>
                    <a:pt x="286034" y="229269"/>
                  </a:lnTo>
                  <a:lnTo>
                    <a:pt x="296694" y="23622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MARTInkShape-232"/>
          <p:cNvSpPr/>
          <p:nvPr/>
        </p:nvSpPr>
        <p:spPr>
          <a:xfrm>
            <a:off x="822960" y="5128260"/>
            <a:ext cx="7620" cy="266701"/>
          </a:xfrm>
          <a:custGeom>
            <a:avLst/>
            <a:gdLst/>
            <a:ahLst/>
            <a:cxnLst/>
            <a:rect l="0" t="0" r="0" b="0"/>
            <a:pathLst>
              <a:path w="7620" h="266701">
                <a:moveTo>
                  <a:pt x="7619" y="0"/>
                </a:moveTo>
                <a:lnTo>
                  <a:pt x="6773" y="35098"/>
                </a:lnTo>
                <a:lnTo>
                  <a:pt x="1588" y="67736"/>
                </a:lnTo>
                <a:lnTo>
                  <a:pt x="313" y="102938"/>
                </a:lnTo>
                <a:lnTo>
                  <a:pt x="93" y="132476"/>
                </a:lnTo>
                <a:lnTo>
                  <a:pt x="27" y="166722"/>
                </a:lnTo>
                <a:lnTo>
                  <a:pt x="8" y="199635"/>
                </a:lnTo>
                <a:lnTo>
                  <a:pt x="3" y="225039"/>
                </a:lnTo>
                <a:lnTo>
                  <a:pt x="0" y="266700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SMARTInkShape-Group56"/>
          <p:cNvGrpSpPr/>
          <p:nvPr/>
        </p:nvGrpSpPr>
        <p:grpSpPr>
          <a:xfrm>
            <a:off x="1158239" y="3954780"/>
            <a:ext cx="532497" cy="137161"/>
            <a:chOff x="1158239" y="3954780"/>
            <a:chExt cx="532497" cy="137161"/>
          </a:xfrm>
        </p:grpSpPr>
        <p:sp>
          <p:nvSpPr>
            <p:cNvPr id="23" name="SMARTInkShape-233"/>
            <p:cNvSpPr/>
            <p:nvPr/>
          </p:nvSpPr>
          <p:spPr>
            <a:xfrm>
              <a:off x="1158239" y="4023359"/>
              <a:ext cx="327662" cy="22861"/>
            </a:xfrm>
            <a:custGeom>
              <a:avLst/>
              <a:gdLst/>
              <a:ahLst/>
              <a:cxnLst/>
              <a:rect l="0" t="0" r="0" b="0"/>
              <a:pathLst>
                <a:path w="327662" h="22861">
                  <a:moveTo>
                    <a:pt x="0" y="22860"/>
                  </a:moveTo>
                  <a:lnTo>
                    <a:pt x="14691" y="22014"/>
                  </a:lnTo>
                  <a:lnTo>
                    <a:pt x="46652" y="12255"/>
                  </a:lnTo>
                  <a:lnTo>
                    <a:pt x="82468" y="8536"/>
                  </a:lnTo>
                  <a:lnTo>
                    <a:pt x="113806" y="7045"/>
                  </a:lnTo>
                  <a:lnTo>
                    <a:pt x="140327" y="3696"/>
                  </a:lnTo>
                  <a:lnTo>
                    <a:pt x="175728" y="1096"/>
                  </a:lnTo>
                  <a:lnTo>
                    <a:pt x="207666" y="325"/>
                  </a:lnTo>
                  <a:lnTo>
                    <a:pt x="242624" y="96"/>
                  </a:lnTo>
                  <a:lnTo>
                    <a:pt x="275747" y="29"/>
                  </a:lnTo>
                  <a:lnTo>
                    <a:pt x="310936" y="4"/>
                  </a:lnTo>
                  <a:lnTo>
                    <a:pt x="327661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34"/>
            <p:cNvSpPr/>
            <p:nvPr/>
          </p:nvSpPr>
          <p:spPr>
            <a:xfrm>
              <a:off x="1485900" y="3954780"/>
              <a:ext cx="204836" cy="137161"/>
            </a:xfrm>
            <a:custGeom>
              <a:avLst/>
              <a:gdLst/>
              <a:ahLst/>
              <a:cxnLst/>
              <a:rect l="0" t="0" r="0" b="0"/>
              <a:pathLst>
                <a:path w="204836" h="137161">
                  <a:moveTo>
                    <a:pt x="0" y="0"/>
                  </a:moveTo>
                  <a:lnTo>
                    <a:pt x="10605" y="0"/>
                  </a:lnTo>
                  <a:lnTo>
                    <a:pt x="15438" y="2257"/>
                  </a:lnTo>
                  <a:lnTo>
                    <a:pt x="17912" y="4045"/>
                  </a:lnTo>
                  <a:lnTo>
                    <a:pt x="54648" y="13494"/>
                  </a:lnTo>
                  <a:lnTo>
                    <a:pt x="86336" y="20759"/>
                  </a:lnTo>
                  <a:lnTo>
                    <a:pt x="120911" y="22445"/>
                  </a:lnTo>
                  <a:lnTo>
                    <a:pt x="157629" y="28836"/>
                  </a:lnTo>
                  <a:lnTo>
                    <a:pt x="174551" y="32251"/>
                  </a:lnTo>
                  <a:lnTo>
                    <a:pt x="190290" y="36367"/>
                  </a:lnTo>
                  <a:lnTo>
                    <a:pt x="204835" y="37998"/>
                  </a:lnTo>
                  <a:lnTo>
                    <a:pt x="201426" y="42114"/>
                  </a:lnTo>
                  <a:lnTo>
                    <a:pt x="165388" y="64589"/>
                  </a:lnTo>
                  <a:lnTo>
                    <a:pt x="128593" y="81777"/>
                  </a:lnTo>
                  <a:lnTo>
                    <a:pt x="98779" y="93092"/>
                  </a:lnTo>
                  <a:lnTo>
                    <a:pt x="66239" y="107169"/>
                  </a:lnTo>
                  <a:lnTo>
                    <a:pt x="34301" y="119806"/>
                  </a:lnTo>
                  <a:lnTo>
                    <a:pt x="0" y="13716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263" y="0"/>
            <a:ext cx="54101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Meiotic Division/Meiosis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5348"/>
            <a:ext cx="2219799" cy="25826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Meiosis and mitosis have very different end results</a:t>
            </a:r>
          </a:p>
          <a:p>
            <a:pPr lvl="1"/>
            <a:r>
              <a:rPr lang="en-US" dirty="0" smtClean="0"/>
              <a:t>Mitosis = 2 exactly similar cells</a:t>
            </a:r>
          </a:p>
          <a:p>
            <a:pPr lvl="1"/>
            <a:r>
              <a:rPr lang="en-US" dirty="0" smtClean="0"/>
              <a:t>Meiosis = 4 cells with half the number of chromosomes</a:t>
            </a:r>
          </a:p>
          <a:p>
            <a:r>
              <a:rPr lang="en-US" dirty="0" smtClean="0"/>
              <a:t>Meiosis in males and females is exactly the same</a:t>
            </a:r>
          </a:p>
          <a:p>
            <a:pPr lvl="1"/>
            <a:r>
              <a:rPr lang="en-US" dirty="0" smtClean="0"/>
              <a:t>Except for the division of cytoplasm</a:t>
            </a:r>
          </a:p>
          <a:p>
            <a:pPr lvl="1"/>
            <a:r>
              <a:rPr lang="en-US" dirty="0" smtClean="0"/>
              <a:t>Males have four functional sperm</a:t>
            </a:r>
          </a:p>
          <a:p>
            <a:pPr lvl="1"/>
            <a:r>
              <a:rPr lang="en-US" dirty="0" smtClean="0"/>
              <a:t>An egg divides unequally</a:t>
            </a:r>
          </a:p>
          <a:p>
            <a:pPr lvl="1"/>
            <a:r>
              <a:rPr lang="en-US" dirty="0" smtClean="0"/>
              <a:t>There is one large cell that becomes the egg and three smaller nonfunctional cells</a:t>
            </a:r>
          </a:p>
          <a:p>
            <a:pPr lvl="1"/>
            <a:endParaRPr lang="en-US" dirty="0"/>
          </a:p>
        </p:txBody>
      </p:sp>
      <p:grpSp>
        <p:nvGrpSpPr>
          <p:cNvPr id="8" name="SMARTInkShape-Group57"/>
          <p:cNvGrpSpPr/>
          <p:nvPr/>
        </p:nvGrpSpPr>
        <p:grpSpPr>
          <a:xfrm>
            <a:off x="1059179" y="6225539"/>
            <a:ext cx="776795" cy="167509"/>
            <a:chOff x="1059179" y="6225539"/>
            <a:chExt cx="776795" cy="167509"/>
          </a:xfrm>
        </p:grpSpPr>
        <p:sp>
          <p:nvSpPr>
            <p:cNvPr id="5" name="SMARTInkShape-235"/>
            <p:cNvSpPr/>
            <p:nvPr/>
          </p:nvSpPr>
          <p:spPr>
            <a:xfrm>
              <a:off x="1699259" y="6225539"/>
              <a:ext cx="136715" cy="167509"/>
            </a:xfrm>
            <a:custGeom>
              <a:avLst/>
              <a:gdLst/>
              <a:ahLst/>
              <a:cxnLst/>
              <a:rect l="0" t="0" r="0" b="0"/>
              <a:pathLst>
                <a:path w="136715" h="167509">
                  <a:moveTo>
                    <a:pt x="45720" y="0"/>
                  </a:moveTo>
                  <a:lnTo>
                    <a:pt x="45720" y="4045"/>
                  </a:lnTo>
                  <a:lnTo>
                    <a:pt x="46567" y="5237"/>
                  </a:lnTo>
                  <a:lnTo>
                    <a:pt x="47978" y="6032"/>
                  </a:lnTo>
                  <a:lnTo>
                    <a:pt x="49766" y="6561"/>
                  </a:lnTo>
                  <a:lnTo>
                    <a:pt x="61159" y="13512"/>
                  </a:lnTo>
                  <a:lnTo>
                    <a:pt x="84507" y="23378"/>
                  </a:lnTo>
                  <a:lnTo>
                    <a:pt x="100231" y="33123"/>
                  </a:lnTo>
                  <a:lnTo>
                    <a:pt x="135652" y="67076"/>
                  </a:lnTo>
                  <a:lnTo>
                    <a:pt x="136490" y="70170"/>
                  </a:lnTo>
                  <a:lnTo>
                    <a:pt x="136714" y="72180"/>
                  </a:lnTo>
                  <a:lnTo>
                    <a:pt x="134704" y="76671"/>
                  </a:lnTo>
                  <a:lnTo>
                    <a:pt x="126515" y="86453"/>
                  </a:lnTo>
                  <a:lnTo>
                    <a:pt x="121705" y="89225"/>
                  </a:lnTo>
                  <a:lnTo>
                    <a:pt x="111718" y="91003"/>
                  </a:lnTo>
                  <a:lnTo>
                    <a:pt x="77548" y="91429"/>
                  </a:lnTo>
                  <a:lnTo>
                    <a:pt x="74559" y="90586"/>
                  </a:lnTo>
                  <a:lnTo>
                    <a:pt x="72566" y="89178"/>
                  </a:lnTo>
                  <a:lnTo>
                    <a:pt x="71237" y="87392"/>
                  </a:lnTo>
                  <a:lnTo>
                    <a:pt x="69505" y="86202"/>
                  </a:lnTo>
                  <a:lnTo>
                    <a:pt x="65323" y="84879"/>
                  </a:lnTo>
                  <a:lnTo>
                    <a:pt x="53344" y="83821"/>
                  </a:lnTo>
                  <a:lnTo>
                    <a:pt x="57387" y="87866"/>
                  </a:lnTo>
                  <a:lnTo>
                    <a:pt x="61630" y="89852"/>
                  </a:lnTo>
                  <a:lnTo>
                    <a:pt x="63947" y="90381"/>
                  </a:lnTo>
                  <a:lnTo>
                    <a:pt x="65491" y="91581"/>
                  </a:lnTo>
                  <a:lnTo>
                    <a:pt x="67207" y="95172"/>
                  </a:lnTo>
                  <a:lnTo>
                    <a:pt x="72486" y="99590"/>
                  </a:lnTo>
                  <a:lnTo>
                    <a:pt x="87202" y="110311"/>
                  </a:lnTo>
                  <a:lnTo>
                    <a:pt x="95840" y="124833"/>
                  </a:lnTo>
                  <a:lnTo>
                    <a:pt x="97629" y="131117"/>
                  </a:lnTo>
                  <a:lnTo>
                    <a:pt x="97260" y="133978"/>
                  </a:lnTo>
                  <a:lnTo>
                    <a:pt x="92374" y="147236"/>
                  </a:lnTo>
                  <a:lnTo>
                    <a:pt x="91717" y="154915"/>
                  </a:lnTo>
                  <a:lnTo>
                    <a:pt x="89306" y="160009"/>
                  </a:lnTo>
                  <a:lnTo>
                    <a:pt x="87477" y="162553"/>
                  </a:lnTo>
                  <a:lnTo>
                    <a:pt x="84565" y="164249"/>
                  </a:lnTo>
                  <a:lnTo>
                    <a:pt x="69982" y="166971"/>
                  </a:lnTo>
                  <a:lnTo>
                    <a:pt x="54652" y="167508"/>
                  </a:lnTo>
                  <a:lnTo>
                    <a:pt x="47432" y="165324"/>
                  </a:lnTo>
                  <a:lnTo>
                    <a:pt x="21480" y="149725"/>
                  </a:lnTo>
                  <a:lnTo>
                    <a:pt x="7773" y="133369"/>
                  </a:lnTo>
                  <a:lnTo>
                    <a:pt x="0" y="1295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36"/>
            <p:cNvSpPr/>
            <p:nvPr/>
          </p:nvSpPr>
          <p:spPr>
            <a:xfrm>
              <a:off x="1275863" y="6225539"/>
              <a:ext cx="133838" cy="160022"/>
            </a:xfrm>
            <a:custGeom>
              <a:avLst/>
              <a:gdLst/>
              <a:ahLst/>
              <a:cxnLst/>
              <a:rect l="0" t="0" r="0" b="0"/>
              <a:pathLst>
                <a:path w="133838" h="160022">
                  <a:moveTo>
                    <a:pt x="34777" y="0"/>
                  </a:moveTo>
                  <a:lnTo>
                    <a:pt x="38822" y="0"/>
                  </a:lnTo>
                  <a:lnTo>
                    <a:pt x="40013" y="847"/>
                  </a:lnTo>
                  <a:lnTo>
                    <a:pt x="40808" y="2258"/>
                  </a:lnTo>
                  <a:lnTo>
                    <a:pt x="41337" y="4045"/>
                  </a:lnTo>
                  <a:lnTo>
                    <a:pt x="43384" y="5237"/>
                  </a:lnTo>
                  <a:lnTo>
                    <a:pt x="53507" y="7761"/>
                  </a:lnTo>
                  <a:lnTo>
                    <a:pt x="78815" y="20759"/>
                  </a:lnTo>
                  <a:lnTo>
                    <a:pt x="84829" y="22773"/>
                  </a:lnTo>
                  <a:lnTo>
                    <a:pt x="110963" y="43505"/>
                  </a:lnTo>
                  <a:lnTo>
                    <a:pt x="113508" y="44244"/>
                  </a:lnTo>
                  <a:lnTo>
                    <a:pt x="115204" y="45582"/>
                  </a:lnTo>
                  <a:lnTo>
                    <a:pt x="117089" y="49328"/>
                  </a:lnTo>
                  <a:lnTo>
                    <a:pt x="118464" y="67639"/>
                  </a:lnTo>
                  <a:lnTo>
                    <a:pt x="116815" y="71340"/>
                  </a:lnTo>
                  <a:lnTo>
                    <a:pt x="110467" y="77709"/>
                  </a:lnTo>
                  <a:lnTo>
                    <a:pt x="74278" y="101574"/>
                  </a:lnTo>
                  <a:lnTo>
                    <a:pt x="60108" y="110909"/>
                  </a:lnTo>
                  <a:lnTo>
                    <a:pt x="41018" y="113854"/>
                  </a:lnTo>
                  <a:lnTo>
                    <a:pt x="4773" y="106707"/>
                  </a:lnTo>
                  <a:lnTo>
                    <a:pt x="392" y="102643"/>
                  </a:lnTo>
                  <a:lnTo>
                    <a:pt x="0" y="101449"/>
                  </a:lnTo>
                  <a:lnTo>
                    <a:pt x="586" y="100653"/>
                  </a:lnTo>
                  <a:lnTo>
                    <a:pt x="1823" y="100122"/>
                  </a:lnTo>
                  <a:lnTo>
                    <a:pt x="2647" y="98922"/>
                  </a:lnTo>
                  <a:lnTo>
                    <a:pt x="3563" y="95330"/>
                  </a:lnTo>
                  <a:lnTo>
                    <a:pt x="4655" y="94034"/>
                  </a:lnTo>
                  <a:lnTo>
                    <a:pt x="8125" y="92593"/>
                  </a:lnTo>
                  <a:lnTo>
                    <a:pt x="43597" y="91470"/>
                  </a:lnTo>
                  <a:lnTo>
                    <a:pt x="66620" y="91443"/>
                  </a:lnTo>
                  <a:lnTo>
                    <a:pt x="72353" y="93699"/>
                  </a:lnTo>
                  <a:lnTo>
                    <a:pt x="75068" y="95486"/>
                  </a:lnTo>
                  <a:lnTo>
                    <a:pt x="76877" y="97525"/>
                  </a:lnTo>
                  <a:lnTo>
                    <a:pt x="82543" y="108328"/>
                  </a:lnTo>
                  <a:lnTo>
                    <a:pt x="113527" y="146270"/>
                  </a:lnTo>
                  <a:lnTo>
                    <a:pt x="121140" y="154629"/>
                  </a:lnTo>
                  <a:lnTo>
                    <a:pt x="126218" y="157624"/>
                  </a:lnTo>
                  <a:lnTo>
                    <a:pt x="133837" y="1600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37"/>
            <p:cNvSpPr/>
            <p:nvPr/>
          </p:nvSpPr>
          <p:spPr>
            <a:xfrm>
              <a:off x="1059179" y="6256019"/>
              <a:ext cx="15242" cy="121921"/>
            </a:xfrm>
            <a:custGeom>
              <a:avLst/>
              <a:gdLst/>
              <a:ahLst/>
              <a:cxnLst/>
              <a:rect l="0" t="0" r="0" b="0"/>
              <a:pathLst>
                <a:path w="15242" h="121921">
                  <a:moveTo>
                    <a:pt x="15241" y="0"/>
                  </a:moveTo>
                  <a:lnTo>
                    <a:pt x="15241" y="22179"/>
                  </a:lnTo>
                  <a:lnTo>
                    <a:pt x="12983" y="29049"/>
                  </a:lnTo>
                  <a:lnTo>
                    <a:pt x="10004" y="35771"/>
                  </a:lnTo>
                  <a:lnTo>
                    <a:pt x="7683" y="71898"/>
                  </a:lnTo>
                  <a:lnTo>
                    <a:pt x="6792" y="85744"/>
                  </a:lnTo>
                  <a:lnTo>
                    <a:pt x="1062" y="101185"/>
                  </a:lnTo>
                  <a:lnTo>
                    <a:pt x="1555" y="103863"/>
                  </a:lnTo>
                  <a:lnTo>
                    <a:pt x="4360" y="109097"/>
                  </a:lnTo>
                  <a:lnTo>
                    <a:pt x="4600" y="111679"/>
                  </a:lnTo>
                  <a:lnTo>
                    <a:pt x="0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58"/>
          <p:cNvGrpSpPr/>
          <p:nvPr/>
        </p:nvGrpSpPr>
        <p:grpSpPr>
          <a:xfrm>
            <a:off x="54886" y="5676900"/>
            <a:ext cx="429433" cy="639975"/>
            <a:chOff x="54886" y="5676900"/>
            <a:chExt cx="429433" cy="639975"/>
          </a:xfrm>
        </p:grpSpPr>
        <p:sp>
          <p:nvSpPr>
            <p:cNvPr id="9" name="SMARTInkShape-238"/>
            <p:cNvSpPr/>
            <p:nvPr/>
          </p:nvSpPr>
          <p:spPr>
            <a:xfrm>
              <a:off x="243840" y="6080760"/>
              <a:ext cx="99061" cy="60960"/>
            </a:xfrm>
            <a:custGeom>
              <a:avLst/>
              <a:gdLst/>
              <a:ahLst/>
              <a:cxnLst/>
              <a:rect l="0" t="0" r="0" b="0"/>
              <a:pathLst>
                <a:path w="99061" h="60960">
                  <a:moveTo>
                    <a:pt x="99060" y="60959"/>
                  </a:moveTo>
                  <a:lnTo>
                    <a:pt x="65304" y="47962"/>
                  </a:lnTo>
                  <a:lnTo>
                    <a:pt x="45596" y="39705"/>
                  </a:lnTo>
                  <a:lnTo>
                    <a:pt x="13758" y="1763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39"/>
            <p:cNvSpPr/>
            <p:nvPr/>
          </p:nvSpPr>
          <p:spPr>
            <a:xfrm>
              <a:off x="328383" y="5898012"/>
              <a:ext cx="98337" cy="190369"/>
            </a:xfrm>
            <a:custGeom>
              <a:avLst/>
              <a:gdLst/>
              <a:ahLst/>
              <a:cxnLst/>
              <a:rect l="0" t="0" r="0" b="0"/>
              <a:pathLst>
                <a:path w="98337" h="190369">
                  <a:moveTo>
                    <a:pt x="98336" y="60827"/>
                  </a:moveTo>
                  <a:lnTo>
                    <a:pt x="98336" y="42916"/>
                  </a:lnTo>
                  <a:lnTo>
                    <a:pt x="96079" y="37909"/>
                  </a:lnTo>
                  <a:lnTo>
                    <a:pt x="86186" y="25260"/>
                  </a:lnTo>
                  <a:lnTo>
                    <a:pt x="84469" y="20184"/>
                  </a:lnTo>
                  <a:lnTo>
                    <a:pt x="79191" y="15106"/>
                  </a:lnTo>
                  <a:lnTo>
                    <a:pt x="58029" y="3254"/>
                  </a:lnTo>
                  <a:lnTo>
                    <a:pt x="47541" y="871"/>
                  </a:lnTo>
                  <a:lnTo>
                    <a:pt x="24343" y="0"/>
                  </a:lnTo>
                  <a:lnTo>
                    <a:pt x="20221" y="1649"/>
                  </a:lnTo>
                  <a:lnTo>
                    <a:pt x="4773" y="17046"/>
                  </a:lnTo>
                  <a:lnTo>
                    <a:pt x="1719" y="22460"/>
                  </a:lnTo>
                  <a:lnTo>
                    <a:pt x="0" y="32526"/>
                  </a:lnTo>
                  <a:lnTo>
                    <a:pt x="445" y="41475"/>
                  </a:lnTo>
                  <a:lnTo>
                    <a:pt x="5455" y="55188"/>
                  </a:lnTo>
                  <a:lnTo>
                    <a:pt x="17201" y="70580"/>
                  </a:lnTo>
                  <a:lnTo>
                    <a:pt x="42915" y="86191"/>
                  </a:lnTo>
                  <a:lnTo>
                    <a:pt x="53787" y="89792"/>
                  </a:lnTo>
                  <a:lnTo>
                    <a:pt x="56784" y="89451"/>
                  </a:lnTo>
                  <a:lnTo>
                    <a:pt x="70276" y="84614"/>
                  </a:lnTo>
                  <a:lnTo>
                    <a:pt x="72010" y="83458"/>
                  </a:lnTo>
                  <a:lnTo>
                    <a:pt x="73165" y="81841"/>
                  </a:lnTo>
                  <a:lnTo>
                    <a:pt x="75296" y="77787"/>
                  </a:lnTo>
                  <a:lnTo>
                    <a:pt x="83087" y="68458"/>
                  </a:lnTo>
                  <a:lnTo>
                    <a:pt x="83094" y="72496"/>
                  </a:lnTo>
                  <a:lnTo>
                    <a:pt x="80838" y="76738"/>
                  </a:lnTo>
                  <a:lnTo>
                    <a:pt x="77012" y="83139"/>
                  </a:lnTo>
                  <a:lnTo>
                    <a:pt x="69916" y="105686"/>
                  </a:lnTo>
                  <a:lnTo>
                    <a:pt x="68128" y="137918"/>
                  </a:lnTo>
                  <a:lnTo>
                    <a:pt x="63847" y="175245"/>
                  </a:lnTo>
                  <a:lnTo>
                    <a:pt x="60236" y="19036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40"/>
            <p:cNvSpPr/>
            <p:nvPr/>
          </p:nvSpPr>
          <p:spPr>
            <a:xfrm>
              <a:off x="106679" y="5779978"/>
              <a:ext cx="190502" cy="247212"/>
            </a:xfrm>
            <a:custGeom>
              <a:avLst/>
              <a:gdLst/>
              <a:ahLst/>
              <a:cxnLst/>
              <a:rect l="0" t="0" r="0" b="0"/>
              <a:pathLst>
                <a:path w="190502" h="247212">
                  <a:moveTo>
                    <a:pt x="190501" y="41702"/>
                  </a:moveTo>
                  <a:lnTo>
                    <a:pt x="190501" y="30350"/>
                  </a:lnTo>
                  <a:lnTo>
                    <a:pt x="188243" y="25931"/>
                  </a:lnTo>
                  <a:lnTo>
                    <a:pt x="178350" y="13692"/>
                  </a:lnTo>
                  <a:lnTo>
                    <a:pt x="176634" y="8650"/>
                  </a:lnTo>
                  <a:lnTo>
                    <a:pt x="174483" y="6967"/>
                  </a:lnTo>
                  <a:lnTo>
                    <a:pt x="161121" y="2009"/>
                  </a:lnTo>
                  <a:lnTo>
                    <a:pt x="158214" y="0"/>
                  </a:lnTo>
                  <a:lnTo>
                    <a:pt x="148211" y="25"/>
                  </a:lnTo>
                  <a:lnTo>
                    <a:pt x="112344" y="5545"/>
                  </a:lnTo>
                  <a:lnTo>
                    <a:pt x="99038" y="10392"/>
                  </a:lnTo>
                  <a:lnTo>
                    <a:pt x="87479" y="18191"/>
                  </a:lnTo>
                  <a:lnTo>
                    <a:pt x="81213" y="27301"/>
                  </a:lnTo>
                  <a:lnTo>
                    <a:pt x="77191" y="42902"/>
                  </a:lnTo>
                  <a:lnTo>
                    <a:pt x="76494" y="55509"/>
                  </a:lnTo>
                  <a:lnTo>
                    <a:pt x="80333" y="69970"/>
                  </a:lnTo>
                  <a:lnTo>
                    <a:pt x="89215" y="83943"/>
                  </a:lnTo>
                  <a:lnTo>
                    <a:pt x="97460" y="92224"/>
                  </a:lnTo>
                  <a:lnTo>
                    <a:pt x="109405" y="99192"/>
                  </a:lnTo>
                  <a:lnTo>
                    <a:pt x="121455" y="101976"/>
                  </a:lnTo>
                  <a:lnTo>
                    <a:pt x="131989" y="102526"/>
                  </a:lnTo>
                  <a:lnTo>
                    <a:pt x="137120" y="100343"/>
                  </a:lnTo>
                  <a:lnTo>
                    <a:pt x="155092" y="90503"/>
                  </a:lnTo>
                  <a:lnTo>
                    <a:pt x="164393" y="87488"/>
                  </a:lnTo>
                  <a:lnTo>
                    <a:pt x="175120" y="79905"/>
                  </a:lnTo>
                  <a:lnTo>
                    <a:pt x="175248" y="90417"/>
                  </a:lnTo>
                  <a:lnTo>
                    <a:pt x="171212" y="101762"/>
                  </a:lnTo>
                  <a:lnTo>
                    <a:pt x="150787" y="134791"/>
                  </a:lnTo>
                  <a:lnTo>
                    <a:pt x="134702" y="168400"/>
                  </a:lnTo>
                  <a:lnTo>
                    <a:pt x="125948" y="203200"/>
                  </a:lnTo>
                  <a:lnTo>
                    <a:pt x="119069" y="216929"/>
                  </a:lnTo>
                  <a:lnTo>
                    <a:pt x="101582" y="241521"/>
                  </a:lnTo>
                  <a:lnTo>
                    <a:pt x="96512" y="244810"/>
                  </a:lnTo>
                  <a:lnTo>
                    <a:pt x="74719" y="247211"/>
                  </a:lnTo>
                  <a:lnTo>
                    <a:pt x="62309" y="243327"/>
                  </a:lnTo>
                  <a:lnTo>
                    <a:pt x="51953" y="236815"/>
                  </a:lnTo>
                  <a:lnTo>
                    <a:pt x="18010" y="203616"/>
                  </a:lnTo>
                  <a:lnTo>
                    <a:pt x="2272" y="179344"/>
                  </a:lnTo>
                  <a:lnTo>
                    <a:pt x="0" y="1712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41"/>
            <p:cNvSpPr/>
            <p:nvPr/>
          </p:nvSpPr>
          <p:spPr>
            <a:xfrm>
              <a:off x="54886" y="5676900"/>
              <a:ext cx="158435" cy="137161"/>
            </a:xfrm>
            <a:custGeom>
              <a:avLst/>
              <a:gdLst/>
              <a:ahLst/>
              <a:cxnLst/>
              <a:rect l="0" t="0" r="0" b="0"/>
              <a:pathLst>
                <a:path w="158435" h="137161">
                  <a:moveTo>
                    <a:pt x="28934" y="0"/>
                  </a:moveTo>
                  <a:lnTo>
                    <a:pt x="28934" y="29550"/>
                  </a:lnTo>
                  <a:lnTo>
                    <a:pt x="33449" y="38815"/>
                  </a:lnTo>
                  <a:lnTo>
                    <a:pt x="53779" y="66385"/>
                  </a:lnTo>
                  <a:lnTo>
                    <a:pt x="87470" y="90276"/>
                  </a:lnTo>
                  <a:lnTo>
                    <a:pt x="106850" y="102561"/>
                  </a:lnTo>
                  <a:lnTo>
                    <a:pt x="136963" y="113080"/>
                  </a:lnTo>
                  <a:lnTo>
                    <a:pt x="139900" y="112640"/>
                  </a:lnTo>
                  <a:lnTo>
                    <a:pt x="145421" y="109893"/>
                  </a:lnTo>
                  <a:lnTo>
                    <a:pt x="153289" y="103586"/>
                  </a:lnTo>
                  <a:lnTo>
                    <a:pt x="156169" y="98813"/>
                  </a:lnTo>
                  <a:lnTo>
                    <a:pt x="157791" y="89109"/>
                  </a:lnTo>
                  <a:lnTo>
                    <a:pt x="158434" y="55743"/>
                  </a:lnTo>
                  <a:lnTo>
                    <a:pt x="156754" y="51555"/>
                  </a:lnTo>
                  <a:lnTo>
                    <a:pt x="133627" y="24641"/>
                  </a:lnTo>
                  <a:lnTo>
                    <a:pt x="108733" y="7776"/>
                  </a:lnTo>
                  <a:lnTo>
                    <a:pt x="90960" y="2303"/>
                  </a:lnTo>
                  <a:lnTo>
                    <a:pt x="65739" y="455"/>
                  </a:lnTo>
                  <a:lnTo>
                    <a:pt x="47835" y="4179"/>
                  </a:lnTo>
                  <a:lnTo>
                    <a:pt x="31806" y="10645"/>
                  </a:lnTo>
                  <a:lnTo>
                    <a:pt x="23719" y="17714"/>
                  </a:lnTo>
                  <a:lnTo>
                    <a:pt x="3674" y="50944"/>
                  </a:lnTo>
                  <a:lnTo>
                    <a:pt x="0" y="66083"/>
                  </a:lnTo>
                  <a:lnTo>
                    <a:pt x="1399" y="76219"/>
                  </a:lnTo>
                  <a:lnTo>
                    <a:pt x="13952" y="112712"/>
                  </a:lnTo>
                  <a:lnTo>
                    <a:pt x="28934" y="1371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42"/>
            <p:cNvSpPr/>
            <p:nvPr/>
          </p:nvSpPr>
          <p:spPr>
            <a:xfrm>
              <a:off x="335280" y="6187439"/>
              <a:ext cx="149039" cy="129436"/>
            </a:xfrm>
            <a:custGeom>
              <a:avLst/>
              <a:gdLst/>
              <a:ahLst/>
              <a:cxnLst/>
              <a:rect l="0" t="0" r="0" b="0"/>
              <a:pathLst>
                <a:path w="149039" h="129436">
                  <a:moveTo>
                    <a:pt x="83820" y="0"/>
                  </a:moveTo>
                  <a:lnTo>
                    <a:pt x="77259" y="0"/>
                  </a:lnTo>
                  <a:lnTo>
                    <a:pt x="76906" y="847"/>
                  </a:lnTo>
                  <a:lnTo>
                    <a:pt x="75415" y="12998"/>
                  </a:lnTo>
                  <a:lnTo>
                    <a:pt x="65602" y="25439"/>
                  </a:lnTo>
                  <a:lnTo>
                    <a:pt x="40632" y="49955"/>
                  </a:lnTo>
                  <a:lnTo>
                    <a:pt x="35556" y="51835"/>
                  </a:lnTo>
                  <a:lnTo>
                    <a:pt x="33864" y="53184"/>
                  </a:lnTo>
                  <a:lnTo>
                    <a:pt x="24051" y="67168"/>
                  </a:lnTo>
                  <a:lnTo>
                    <a:pt x="21131" y="67953"/>
                  </a:lnTo>
                  <a:lnTo>
                    <a:pt x="15584" y="68544"/>
                  </a:lnTo>
                  <a:lnTo>
                    <a:pt x="15342" y="64524"/>
                  </a:lnTo>
                  <a:lnTo>
                    <a:pt x="16154" y="63336"/>
                  </a:lnTo>
                  <a:lnTo>
                    <a:pt x="17543" y="62544"/>
                  </a:lnTo>
                  <a:lnTo>
                    <a:pt x="19315" y="62016"/>
                  </a:lnTo>
                  <a:lnTo>
                    <a:pt x="30682" y="52811"/>
                  </a:lnTo>
                  <a:lnTo>
                    <a:pt x="40417" y="45563"/>
                  </a:lnTo>
                  <a:lnTo>
                    <a:pt x="77588" y="20318"/>
                  </a:lnTo>
                  <a:lnTo>
                    <a:pt x="98605" y="446"/>
                  </a:lnTo>
                  <a:lnTo>
                    <a:pt x="105580" y="40"/>
                  </a:lnTo>
                  <a:lnTo>
                    <a:pt x="105947" y="873"/>
                  </a:lnTo>
                  <a:lnTo>
                    <a:pt x="106671" y="36791"/>
                  </a:lnTo>
                  <a:lnTo>
                    <a:pt x="110722" y="51165"/>
                  </a:lnTo>
                  <a:lnTo>
                    <a:pt x="127340" y="82048"/>
                  </a:lnTo>
                  <a:lnTo>
                    <a:pt x="128073" y="85179"/>
                  </a:lnTo>
                  <a:lnTo>
                    <a:pt x="142532" y="108058"/>
                  </a:lnTo>
                  <a:lnTo>
                    <a:pt x="144114" y="116496"/>
                  </a:lnTo>
                  <a:lnTo>
                    <a:pt x="145182" y="118304"/>
                  </a:lnTo>
                  <a:lnTo>
                    <a:pt x="146741" y="119509"/>
                  </a:lnTo>
                  <a:lnTo>
                    <a:pt x="148627" y="120313"/>
                  </a:lnTo>
                  <a:lnTo>
                    <a:pt x="149038" y="121696"/>
                  </a:lnTo>
                  <a:lnTo>
                    <a:pt x="148465" y="123464"/>
                  </a:lnTo>
                  <a:lnTo>
                    <a:pt x="144995" y="129185"/>
                  </a:lnTo>
                  <a:lnTo>
                    <a:pt x="140798" y="129435"/>
                  </a:lnTo>
                  <a:lnTo>
                    <a:pt x="136519" y="127236"/>
                  </a:lnTo>
                  <a:lnTo>
                    <a:pt x="134192" y="125464"/>
                  </a:lnTo>
                  <a:lnTo>
                    <a:pt x="127092" y="123495"/>
                  </a:lnTo>
                  <a:lnTo>
                    <a:pt x="98580" y="116044"/>
                  </a:lnTo>
                  <a:lnTo>
                    <a:pt x="60984" y="101531"/>
                  </a:lnTo>
                  <a:lnTo>
                    <a:pt x="24440" y="87839"/>
                  </a:lnTo>
                  <a:lnTo>
                    <a:pt x="10974" y="84614"/>
                  </a:lnTo>
                  <a:lnTo>
                    <a:pt x="0" y="838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43"/>
            <p:cNvSpPr/>
            <p:nvPr/>
          </p:nvSpPr>
          <p:spPr>
            <a:xfrm>
              <a:off x="274633" y="6035039"/>
              <a:ext cx="106368" cy="190501"/>
            </a:xfrm>
            <a:custGeom>
              <a:avLst/>
              <a:gdLst/>
              <a:ahLst/>
              <a:cxnLst/>
              <a:rect l="0" t="0" r="0" b="0"/>
              <a:pathLst>
                <a:path w="106368" h="190501">
                  <a:moveTo>
                    <a:pt x="7307" y="0"/>
                  </a:moveTo>
                  <a:lnTo>
                    <a:pt x="746" y="0"/>
                  </a:lnTo>
                  <a:lnTo>
                    <a:pt x="393" y="847"/>
                  </a:lnTo>
                  <a:lnTo>
                    <a:pt x="0" y="4045"/>
                  </a:lnTo>
                  <a:lnTo>
                    <a:pt x="2084" y="8289"/>
                  </a:lnTo>
                  <a:lnTo>
                    <a:pt x="3825" y="10607"/>
                  </a:lnTo>
                  <a:lnTo>
                    <a:pt x="15460" y="45936"/>
                  </a:lnTo>
                  <a:lnTo>
                    <a:pt x="24962" y="61024"/>
                  </a:lnTo>
                  <a:lnTo>
                    <a:pt x="47642" y="96525"/>
                  </a:lnTo>
                  <a:lnTo>
                    <a:pt x="72623" y="131234"/>
                  </a:lnTo>
                  <a:lnTo>
                    <a:pt x="93638" y="165415"/>
                  </a:lnTo>
                  <a:lnTo>
                    <a:pt x="104105" y="182253"/>
                  </a:lnTo>
                  <a:lnTo>
                    <a:pt x="106367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as a Source of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Meiosis provides a source of variation because it allows ½ of the genetic material to come from each parent</a:t>
            </a:r>
          </a:p>
          <a:p>
            <a:r>
              <a:rPr lang="en-US" dirty="0" smtClean="0"/>
              <a:t>Meiosis is responsible for most of the genetic variation among sex cells in an individual</a:t>
            </a:r>
          </a:p>
          <a:p>
            <a:r>
              <a:rPr lang="en-US" dirty="0" smtClean="0"/>
              <a:t>Two members of each chromosome carry different ways of expressing traits</a:t>
            </a:r>
          </a:p>
          <a:p>
            <a:r>
              <a:rPr lang="en-US" dirty="0" smtClean="0"/>
              <a:t>When random sex cells pair up it can lead to many possible combinations in traits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as a Source of Variation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039" y="1824982"/>
            <a:ext cx="3067744" cy="31368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5378796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Variation can also occur by exchange of parts of chromosomes</a:t>
            </a:r>
          </a:p>
          <a:p>
            <a:pPr lvl="1"/>
            <a:r>
              <a:rPr lang="en-US" dirty="0" smtClean="0"/>
              <a:t>Chromosomes pair up and parts of the chromosome switch</a:t>
            </a:r>
          </a:p>
          <a:p>
            <a:pPr lvl="1"/>
            <a:r>
              <a:rPr lang="en-US" dirty="0" smtClean="0"/>
              <a:t>It is called crossing over</a:t>
            </a:r>
          </a:p>
          <a:p>
            <a:r>
              <a:rPr lang="en-US" dirty="0" smtClean="0"/>
              <a:t>After the chromosomes split apart each chromosome is now even more unique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as a Source of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all, no two sex cells are the same.</a:t>
            </a:r>
          </a:p>
          <a:p>
            <a:r>
              <a:rPr lang="en-US" dirty="0" smtClean="0"/>
              <a:t>Each cell is unique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088" y="3019973"/>
            <a:ext cx="5021997" cy="3228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6731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Mitotic and Meiotic Cell Division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94279" y="1447800"/>
          <a:ext cx="8249721" cy="5410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907"/>
                <a:gridCol w="2749907"/>
                <a:gridCol w="2749907"/>
              </a:tblGrid>
              <a:tr h="405487">
                <a:tc>
                  <a:txBody>
                    <a:bodyPr/>
                    <a:lstStyle/>
                    <a:p>
                      <a:r>
                        <a:rPr lang="en-US" dirty="0" smtClean="0"/>
                        <a:t>Points of Comparison</a:t>
                      </a:r>
                      <a:endParaRPr lang="en-US" dirty="0"/>
                    </a:p>
                  </a:txBody>
                  <a:tcPr marL="80635" marR="8063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Mitotic Division</a:t>
                      </a:r>
                      <a:endParaRPr lang="en-US" dirty="0"/>
                    </a:p>
                  </a:txBody>
                  <a:tcPr marL="80635" marR="8063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Meiotic Division</a:t>
                      </a:r>
                      <a:endParaRPr lang="en-US" dirty="0"/>
                    </a:p>
                  </a:txBody>
                  <a:tcPr marL="80635" marR="80635"/>
                </a:tc>
              </a:tr>
              <a:tr h="405487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cell divisions</a:t>
                      </a:r>
                      <a:endParaRPr lang="en-US" dirty="0"/>
                    </a:p>
                  </a:txBody>
                  <a:tcPr marL="80635" marR="8063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</a:t>
                      </a:r>
                      <a:endParaRPr lang="en-US" dirty="0"/>
                    </a:p>
                  </a:txBody>
                  <a:tcPr marL="80635" marR="8063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</a:t>
                      </a:r>
                      <a:endParaRPr lang="en-US" dirty="0"/>
                    </a:p>
                  </a:txBody>
                  <a:tcPr marL="80635" marR="80635"/>
                </a:tc>
              </a:tr>
              <a:tr h="999832">
                <a:tc>
                  <a:txBody>
                    <a:bodyPr/>
                    <a:lstStyle/>
                    <a:p>
                      <a:r>
                        <a:rPr lang="en-US" dirty="0" smtClean="0"/>
                        <a:t>Exchange of genetic material between chromosomes</a:t>
                      </a:r>
                      <a:endParaRPr lang="en-US" dirty="0"/>
                    </a:p>
                  </a:txBody>
                  <a:tcPr marL="80635" marR="8063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marL="80635" marR="8063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marL="80635" marR="80635"/>
                </a:tc>
              </a:tr>
              <a:tr h="999832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functioning cells produced from original</a:t>
                      </a:r>
                      <a:endParaRPr lang="en-US" dirty="0"/>
                    </a:p>
                  </a:txBody>
                  <a:tcPr marL="80635" marR="8063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</a:t>
                      </a:r>
                      <a:endParaRPr lang="en-US" dirty="0"/>
                    </a:p>
                  </a:txBody>
                  <a:tcPr marL="80635" marR="8063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Four sperm (in males) or one egg (in females)</a:t>
                      </a:r>
                      <a:endParaRPr lang="en-US" dirty="0"/>
                    </a:p>
                  </a:txBody>
                  <a:tcPr marL="80635" marR="80635"/>
                </a:tc>
              </a:tr>
              <a:tr h="1599731">
                <a:tc>
                  <a:txBody>
                    <a:bodyPr/>
                    <a:lstStyle/>
                    <a:p>
                      <a:r>
                        <a:rPr lang="en-US" dirty="0" smtClean="0"/>
                        <a:t>Genetic makeup of final cells produced</a:t>
                      </a:r>
                      <a:endParaRPr lang="en-US" dirty="0"/>
                    </a:p>
                  </a:txBody>
                  <a:tcPr marL="80635" marR="8063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 as original</a:t>
                      </a:r>
                      <a:endParaRPr lang="en-US" dirty="0"/>
                    </a:p>
                  </a:txBody>
                  <a:tcPr marL="80635" marR="8063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Highly variable gametes produced, each containing half of the genetic information of the original</a:t>
                      </a:r>
                      <a:endParaRPr lang="en-US" dirty="0"/>
                    </a:p>
                  </a:txBody>
                  <a:tcPr marL="80635" marR="80635"/>
                </a:tc>
              </a:tr>
              <a:tr h="999832"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 of cells produced in multicellular</a:t>
                      </a:r>
                      <a:r>
                        <a:rPr lang="en-US" baseline="0" dirty="0" smtClean="0"/>
                        <a:t> organisms</a:t>
                      </a:r>
                      <a:endParaRPr lang="en-US" dirty="0"/>
                    </a:p>
                  </a:txBody>
                  <a:tcPr marL="80635" marR="8063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Growth or replacement of body</a:t>
                      </a:r>
                      <a:r>
                        <a:rPr lang="en-US" baseline="0" dirty="0" smtClean="0"/>
                        <a:t> cells </a:t>
                      </a:r>
                    </a:p>
                    <a:p>
                      <a:r>
                        <a:rPr lang="en-US" baseline="0" dirty="0" smtClean="0"/>
                        <a:t>Or Asexual Reproduction</a:t>
                      </a:r>
                      <a:endParaRPr lang="en-US" dirty="0"/>
                    </a:p>
                  </a:txBody>
                  <a:tcPr marL="80635" marR="8063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Combine to form the zygote for reproduction</a:t>
                      </a:r>
                      <a:endParaRPr lang="en-US" dirty="0"/>
                    </a:p>
                  </a:txBody>
                  <a:tcPr marL="80635" marR="8063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Disorder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935" y="1073309"/>
            <a:ext cx="7985753" cy="578469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This is a research paper </a:t>
            </a:r>
            <a:endParaRPr lang="en-US" sz="2800" dirty="0" smtClean="0"/>
          </a:p>
          <a:p>
            <a:pPr lvl="1"/>
            <a:r>
              <a:rPr lang="en-US" dirty="0" smtClean="0"/>
              <a:t>Your job is to explain your chosen genetic disorder in detail. Someone reading your paper could walk away and teach someone else about this disorder.</a:t>
            </a:r>
            <a:endParaRPr lang="en-US" sz="2400" dirty="0" smtClean="0"/>
          </a:p>
          <a:p>
            <a:pPr lvl="0"/>
            <a:r>
              <a:rPr lang="en-US" dirty="0" smtClean="0"/>
              <a:t>Introduction</a:t>
            </a:r>
            <a:endParaRPr lang="en-US" sz="2800" dirty="0" smtClean="0"/>
          </a:p>
          <a:p>
            <a:pPr lvl="1"/>
            <a:r>
              <a:rPr lang="en-US" dirty="0" smtClean="0"/>
              <a:t>½ to 1 page - Brief/General overview of the disorder</a:t>
            </a:r>
            <a:endParaRPr lang="en-US" sz="2400" dirty="0" smtClean="0"/>
          </a:p>
          <a:p>
            <a:pPr lvl="0"/>
            <a:r>
              <a:rPr lang="en-US" dirty="0" smtClean="0"/>
              <a:t>Body of the paper</a:t>
            </a:r>
            <a:endParaRPr lang="en-US" sz="2800" dirty="0" smtClean="0"/>
          </a:p>
          <a:p>
            <a:pPr lvl="1"/>
            <a:r>
              <a:rPr lang="en-US" dirty="0" smtClean="0"/>
              <a:t>3-4 pages cite research and ideas (name, year)</a:t>
            </a:r>
            <a:endParaRPr lang="en-US" sz="2400" dirty="0" smtClean="0"/>
          </a:p>
          <a:p>
            <a:pPr lvl="1"/>
            <a:r>
              <a:rPr lang="en-US" dirty="0" smtClean="0"/>
              <a:t>½ to 1 page conclusion – summarize your greatest argument</a:t>
            </a:r>
            <a:endParaRPr lang="en-US" sz="2400" dirty="0" smtClean="0"/>
          </a:p>
          <a:p>
            <a:pPr lvl="0"/>
            <a:r>
              <a:rPr lang="en-US" dirty="0" smtClean="0"/>
              <a:t>Literature Cited</a:t>
            </a:r>
            <a:endParaRPr lang="en-US" sz="2800" dirty="0" smtClean="0"/>
          </a:p>
          <a:p>
            <a:pPr lvl="1"/>
            <a:r>
              <a:rPr lang="en-US" dirty="0" smtClean="0"/>
              <a:t>Name, title, year, journal, pages</a:t>
            </a:r>
            <a:endParaRPr lang="en-US" sz="2400" dirty="0" smtClean="0"/>
          </a:p>
          <a:p>
            <a:pPr lvl="1"/>
            <a:r>
              <a:rPr lang="en-US" dirty="0" smtClean="0"/>
              <a:t>Web – name, title, website, year</a:t>
            </a:r>
            <a:endParaRPr lang="en-US" sz="2400" dirty="0" smtClean="0"/>
          </a:p>
          <a:p>
            <a:pPr lvl="1"/>
            <a:r>
              <a:rPr lang="en-US" dirty="0" smtClean="0"/>
              <a:t>AT </a:t>
            </a:r>
            <a:r>
              <a:rPr lang="en-US" smtClean="0"/>
              <a:t>LEAST 5 </a:t>
            </a:r>
            <a:r>
              <a:rPr lang="en-US" dirty="0" smtClean="0"/>
              <a:t>different sources – Creditable sources!</a:t>
            </a:r>
            <a:endParaRPr lang="en-US" sz="2400" dirty="0" smtClean="0"/>
          </a:p>
          <a:p>
            <a:pPr lvl="2"/>
            <a:r>
              <a:rPr lang="en-US" dirty="0" smtClean="0"/>
              <a:t>Wikipedia is not a creditable source</a:t>
            </a:r>
            <a:endParaRPr lang="en-US" sz="2000" dirty="0" smtClean="0"/>
          </a:p>
          <a:p>
            <a:pPr lvl="0"/>
            <a:r>
              <a:rPr lang="en-US" b="1" dirty="0" smtClean="0"/>
              <a:t>Size 12 font,  </a:t>
            </a:r>
            <a:r>
              <a:rPr lang="en-US" b="1" dirty="0" err="1" smtClean="0"/>
              <a:t>arial</a:t>
            </a:r>
            <a:r>
              <a:rPr lang="en-US" b="1" dirty="0" smtClean="0"/>
              <a:t>, 1” margins, Double spaced</a:t>
            </a:r>
            <a:endParaRPr lang="en-US" sz="2800" dirty="0" smtClean="0"/>
          </a:p>
          <a:p>
            <a:pPr lvl="0"/>
            <a:r>
              <a:rPr lang="en-US" b="1" dirty="0" smtClean="0"/>
              <a:t>Due date:______________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Inheritance = act of genetic transmission of traits from parents to offspring</a:t>
            </a:r>
          </a:p>
          <a:p>
            <a:endParaRPr lang="en-US" dirty="0" smtClean="0"/>
          </a:p>
          <a:p>
            <a:r>
              <a:rPr lang="en-US" dirty="0" smtClean="0"/>
              <a:t>During meiosis sex cells are created. </a:t>
            </a:r>
          </a:p>
          <a:p>
            <a:pPr lvl="1"/>
            <a:r>
              <a:rPr lang="en-US" dirty="0" smtClean="0"/>
              <a:t>These cells have a haploid number of chromosomes </a:t>
            </a:r>
          </a:p>
          <a:p>
            <a:pPr lvl="2"/>
            <a:r>
              <a:rPr lang="en-US" dirty="0" smtClean="0"/>
              <a:t>There also may be crossing over or mutations to add to the variation in inheritance</a:t>
            </a:r>
          </a:p>
          <a:p>
            <a:pPr lvl="2"/>
            <a:r>
              <a:rPr lang="en-US" dirty="0" smtClean="0"/>
              <a:t>It is also random which egg and sperm will combine to form the zygote (cell resulting from fertilization)</a:t>
            </a:r>
          </a:p>
        </p:txBody>
      </p:sp>
      <p:sp>
        <p:nvSpPr>
          <p:cNvPr id="4" name="SMARTInkShape-1"/>
          <p:cNvSpPr/>
          <p:nvPr/>
        </p:nvSpPr>
        <p:spPr>
          <a:xfrm>
            <a:off x="91643" y="3418020"/>
            <a:ext cx="928207" cy="1999311"/>
          </a:xfrm>
          <a:custGeom>
            <a:avLst/>
            <a:gdLst/>
            <a:ahLst/>
            <a:cxnLst/>
            <a:rect l="0" t="0" r="0" b="0"/>
            <a:pathLst>
              <a:path w="928207" h="1999311">
                <a:moveTo>
                  <a:pt x="243637" y="780599"/>
                </a:moveTo>
                <a:lnTo>
                  <a:pt x="230623" y="772823"/>
                </a:lnTo>
                <a:lnTo>
                  <a:pt x="201251" y="741475"/>
                </a:lnTo>
                <a:lnTo>
                  <a:pt x="183450" y="710296"/>
                </a:lnTo>
                <a:lnTo>
                  <a:pt x="168624" y="677154"/>
                </a:lnTo>
                <a:lnTo>
                  <a:pt x="154626" y="643232"/>
                </a:lnTo>
                <a:lnTo>
                  <a:pt x="142098" y="613839"/>
                </a:lnTo>
                <a:lnTo>
                  <a:pt x="131801" y="579542"/>
                </a:lnTo>
                <a:lnTo>
                  <a:pt x="118401" y="547554"/>
                </a:lnTo>
                <a:lnTo>
                  <a:pt x="104554" y="515780"/>
                </a:lnTo>
                <a:lnTo>
                  <a:pt x="93865" y="480778"/>
                </a:lnTo>
                <a:lnTo>
                  <a:pt x="80350" y="447735"/>
                </a:lnTo>
                <a:lnTo>
                  <a:pt x="66468" y="411510"/>
                </a:lnTo>
                <a:lnTo>
                  <a:pt x="56616" y="373965"/>
                </a:lnTo>
                <a:lnTo>
                  <a:pt x="49182" y="336030"/>
                </a:lnTo>
                <a:lnTo>
                  <a:pt x="45756" y="298825"/>
                </a:lnTo>
                <a:lnTo>
                  <a:pt x="40601" y="265130"/>
                </a:lnTo>
                <a:lnTo>
                  <a:pt x="39545" y="229558"/>
                </a:lnTo>
                <a:lnTo>
                  <a:pt x="43371" y="197193"/>
                </a:lnTo>
                <a:lnTo>
                  <a:pt x="45727" y="166155"/>
                </a:lnTo>
                <a:lnTo>
                  <a:pt x="51412" y="136356"/>
                </a:lnTo>
                <a:lnTo>
                  <a:pt x="60918" y="103103"/>
                </a:lnTo>
                <a:lnTo>
                  <a:pt x="74993" y="72074"/>
                </a:lnTo>
                <a:lnTo>
                  <a:pt x="93028" y="36115"/>
                </a:lnTo>
                <a:lnTo>
                  <a:pt x="111636" y="10432"/>
                </a:lnTo>
                <a:lnTo>
                  <a:pt x="134761" y="246"/>
                </a:lnTo>
                <a:lnTo>
                  <a:pt x="144730" y="0"/>
                </a:lnTo>
                <a:lnTo>
                  <a:pt x="172812" y="5322"/>
                </a:lnTo>
                <a:lnTo>
                  <a:pt x="188818" y="17952"/>
                </a:lnTo>
                <a:lnTo>
                  <a:pt x="211769" y="50751"/>
                </a:lnTo>
                <a:lnTo>
                  <a:pt x="233910" y="87400"/>
                </a:lnTo>
                <a:lnTo>
                  <a:pt x="245760" y="121748"/>
                </a:lnTo>
                <a:lnTo>
                  <a:pt x="257718" y="151138"/>
                </a:lnTo>
                <a:lnTo>
                  <a:pt x="267941" y="181295"/>
                </a:lnTo>
                <a:lnTo>
                  <a:pt x="276332" y="215725"/>
                </a:lnTo>
                <a:lnTo>
                  <a:pt x="288225" y="248692"/>
                </a:lnTo>
                <a:lnTo>
                  <a:pt x="298429" y="283954"/>
                </a:lnTo>
                <a:lnTo>
                  <a:pt x="310859" y="317169"/>
                </a:lnTo>
                <a:lnTo>
                  <a:pt x="317177" y="352504"/>
                </a:lnTo>
                <a:lnTo>
                  <a:pt x="323094" y="389785"/>
                </a:lnTo>
                <a:lnTo>
                  <a:pt x="330209" y="427642"/>
                </a:lnTo>
                <a:lnTo>
                  <a:pt x="337679" y="465670"/>
                </a:lnTo>
                <a:lnTo>
                  <a:pt x="345255" y="499703"/>
                </a:lnTo>
                <a:lnTo>
                  <a:pt x="352862" y="531236"/>
                </a:lnTo>
                <a:lnTo>
                  <a:pt x="356433" y="562028"/>
                </a:lnTo>
                <a:lnTo>
                  <a:pt x="362876" y="596690"/>
                </a:lnTo>
                <a:lnTo>
                  <a:pt x="369249" y="631639"/>
                </a:lnTo>
                <a:lnTo>
                  <a:pt x="373247" y="647192"/>
                </a:lnTo>
                <a:lnTo>
                  <a:pt x="379054" y="658418"/>
                </a:lnTo>
                <a:lnTo>
                  <a:pt x="380695" y="665838"/>
                </a:lnTo>
                <a:lnTo>
                  <a:pt x="380796" y="630251"/>
                </a:lnTo>
                <a:lnTo>
                  <a:pt x="381643" y="598156"/>
                </a:lnTo>
                <a:lnTo>
                  <a:pt x="386033" y="569156"/>
                </a:lnTo>
                <a:lnTo>
                  <a:pt x="388557" y="539115"/>
                </a:lnTo>
                <a:lnTo>
                  <a:pt x="395137" y="507918"/>
                </a:lnTo>
                <a:lnTo>
                  <a:pt x="406589" y="473087"/>
                </a:lnTo>
                <a:lnTo>
                  <a:pt x="415720" y="440941"/>
                </a:lnTo>
                <a:lnTo>
                  <a:pt x="424635" y="409121"/>
                </a:lnTo>
                <a:lnTo>
                  <a:pt x="436777" y="374105"/>
                </a:lnTo>
                <a:lnTo>
                  <a:pt x="447807" y="341057"/>
                </a:lnTo>
                <a:lnTo>
                  <a:pt x="465563" y="304831"/>
                </a:lnTo>
                <a:lnTo>
                  <a:pt x="482771" y="268132"/>
                </a:lnTo>
                <a:lnTo>
                  <a:pt x="503580" y="235434"/>
                </a:lnTo>
                <a:lnTo>
                  <a:pt x="525832" y="204296"/>
                </a:lnTo>
                <a:lnTo>
                  <a:pt x="549359" y="174468"/>
                </a:lnTo>
                <a:lnTo>
                  <a:pt x="587220" y="141204"/>
                </a:lnTo>
                <a:lnTo>
                  <a:pt x="623266" y="110175"/>
                </a:lnTo>
                <a:lnTo>
                  <a:pt x="660929" y="86516"/>
                </a:lnTo>
                <a:lnTo>
                  <a:pt x="690894" y="74941"/>
                </a:lnTo>
                <a:lnTo>
                  <a:pt x="721221" y="62010"/>
                </a:lnTo>
                <a:lnTo>
                  <a:pt x="750809" y="53287"/>
                </a:lnTo>
                <a:lnTo>
                  <a:pt x="783991" y="49910"/>
                </a:lnTo>
                <a:lnTo>
                  <a:pt x="807319" y="51583"/>
                </a:lnTo>
                <a:lnTo>
                  <a:pt x="837958" y="59734"/>
                </a:lnTo>
                <a:lnTo>
                  <a:pt x="856800" y="71051"/>
                </a:lnTo>
                <a:lnTo>
                  <a:pt x="883517" y="103306"/>
                </a:lnTo>
                <a:lnTo>
                  <a:pt x="903997" y="133074"/>
                </a:lnTo>
                <a:lnTo>
                  <a:pt x="915220" y="159856"/>
                </a:lnTo>
                <a:lnTo>
                  <a:pt x="919862" y="189241"/>
                </a:lnTo>
                <a:lnTo>
                  <a:pt x="925283" y="219396"/>
                </a:lnTo>
                <a:lnTo>
                  <a:pt x="928206" y="253825"/>
                </a:lnTo>
                <a:lnTo>
                  <a:pt x="925027" y="286792"/>
                </a:lnTo>
                <a:lnTo>
                  <a:pt x="918723" y="322054"/>
                </a:lnTo>
                <a:lnTo>
                  <a:pt x="911492" y="359313"/>
                </a:lnTo>
                <a:lnTo>
                  <a:pt x="899943" y="397164"/>
                </a:lnTo>
                <a:lnTo>
                  <a:pt x="881751" y="435190"/>
                </a:lnTo>
                <a:lnTo>
                  <a:pt x="864319" y="473269"/>
                </a:lnTo>
                <a:lnTo>
                  <a:pt x="840340" y="511362"/>
                </a:lnTo>
                <a:lnTo>
                  <a:pt x="815831" y="545415"/>
                </a:lnTo>
                <a:lnTo>
                  <a:pt x="788437" y="580999"/>
                </a:lnTo>
                <a:lnTo>
                  <a:pt x="754826" y="610263"/>
                </a:lnTo>
                <a:lnTo>
                  <a:pt x="722102" y="639066"/>
                </a:lnTo>
                <a:lnTo>
                  <a:pt x="690957" y="669049"/>
                </a:lnTo>
                <a:lnTo>
                  <a:pt x="656234" y="695336"/>
                </a:lnTo>
                <a:lnTo>
                  <a:pt x="623180" y="719212"/>
                </a:lnTo>
                <a:lnTo>
                  <a:pt x="591938" y="742373"/>
                </a:lnTo>
                <a:lnTo>
                  <a:pt x="557123" y="772108"/>
                </a:lnTo>
                <a:lnTo>
                  <a:pt x="525787" y="795166"/>
                </a:lnTo>
                <a:lnTo>
                  <a:pt x="505037" y="813138"/>
                </a:lnTo>
                <a:lnTo>
                  <a:pt x="480729" y="848691"/>
                </a:lnTo>
                <a:lnTo>
                  <a:pt x="476011" y="859122"/>
                </a:lnTo>
                <a:lnTo>
                  <a:pt x="472568" y="895037"/>
                </a:lnTo>
                <a:lnTo>
                  <a:pt x="472280" y="926568"/>
                </a:lnTo>
                <a:lnTo>
                  <a:pt x="476295" y="948592"/>
                </a:lnTo>
                <a:lnTo>
                  <a:pt x="490473" y="979636"/>
                </a:lnTo>
                <a:lnTo>
                  <a:pt x="504563" y="1015245"/>
                </a:lnTo>
                <a:lnTo>
                  <a:pt x="519356" y="1051033"/>
                </a:lnTo>
                <a:lnTo>
                  <a:pt x="531824" y="1080674"/>
                </a:lnTo>
                <a:lnTo>
                  <a:pt x="550288" y="1110904"/>
                </a:lnTo>
                <a:lnTo>
                  <a:pt x="567800" y="1145356"/>
                </a:lnTo>
                <a:lnTo>
                  <a:pt x="583713" y="1178330"/>
                </a:lnTo>
                <a:lnTo>
                  <a:pt x="603198" y="1213593"/>
                </a:lnTo>
                <a:lnTo>
                  <a:pt x="625058" y="1250853"/>
                </a:lnTo>
                <a:lnTo>
                  <a:pt x="643576" y="1288704"/>
                </a:lnTo>
                <a:lnTo>
                  <a:pt x="656761" y="1316304"/>
                </a:lnTo>
                <a:lnTo>
                  <a:pt x="670241" y="1344657"/>
                </a:lnTo>
                <a:lnTo>
                  <a:pt x="681876" y="1371369"/>
                </a:lnTo>
                <a:lnTo>
                  <a:pt x="692692" y="1397353"/>
                </a:lnTo>
                <a:lnTo>
                  <a:pt x="703990" y="1423859"/>
                </a:lnTo>
                <a:lnTo>
                  <a:pt x="717478" y="1452573"/>
                </a:lnTo>
                <a:lnTo>
                  <a:pt x="727424" y="1482268"/>
                </a:lnTo>
                <a:lnTo>
                  <a:pt x="736360" y="1512398"/>
                </a:lnTo>
                <a:lnTo>
                  <a:pt x="748798" y="1542724"/>
                </a:lnTo>
                <a:lnTo>
                  <a:pt x="758277" y="1570877"/>
                </a:lnTo>
                <a:lnTo>
                  <a:pt x="766159" y="1598347"/>
                </a:lnTo>
                <a:lnTo>
                  <a:pt x="775306" y="1627489"/>
                </a:lnTo>
                <a:lnTo>
                  <a:pt x="780501" y="1655118"/>
                </a:lnTo>
                <a:lnTo>
                  <a:pt x="783656" y="1681507"/>
                </a:lnTo>
                <a:lnTo>
                  <a:pt x="787881" y="1707347"/>
                </a:lnTo>
                <a:lnTo>
                  <a:pt x="792581" y="1735201"/>
                </a:lnTo>
                <a:lnTo>
                  <a:pt x="796645" y="1762820"/>
                </a:lnTo>
                <a:lnTo>
                  <a:pt x="798086" y="1798256"/>
                </a:lnTo>
                <a:lnTo>
                  <a:pt x="794374" y="1834344"/>
                </a:lnTo>
                <a:lnTo>
                  <a:pt x="792051" y="1866862"/>
                </a:lnTo>
                <a:lnTo>
                  <a:pt x="786377" y="1897098"/>
                </a:lnTo>
                <a:lnTo>
                  <a:pt x="774617" y="1930500"/>
                </a:lnTo>
                <a:lnTo>
                  <a:pt x="751318" y="1963141"/>
                </a:lnTo>
                <a:lnTo>
                  <a:pt x="731253" y="1982085"/>
                </a:lnTo>
                <a:lnTo>
                  <a:pt x="706939" y="1994231"/>
                </a:lnTo>
                <a:lnTo>
                  <a:pt x="672414" y="1999066"/>
                </a:lnTo>
                <a:lnTo>
                  <a:pt x="666648" y="1999310"/>
                </a:lnTo>
                <a:lnTo>
                  <a:pt x="653468" y="1995067"/>
                </a:lnTo>
                <a:lnTo>
                  <a:pt x="616799" y="1979013"/>
                </a:lnTo>
                <a:lnTo>
                  <a:pt x="582933" y="1956224"/>
                </a:lnTo>
                <a:lnTo>
                  <a:pt x="551106" y="1922060"/>
                </a:lnTo>
                <a:lnTo>
                  <a:pt x="527851" y="1885297"/>
                </a:lnTo>
                <a:lnTo>
                  <a:pt x="511821" y="1850934"/>
                </a:lnTo>
                <a:lnTo>
                  <a:pt x="501369" y="1817496"/>
                </a:lnTo>
                <a:lnTo>
                  <a:pt x="492910" y="1784823"/>
                </a:lnTo>
                <a:lnTo>
                  <a:pt x="480996" y="1749649"/>
                </a:lnTo>
                <a:lnTo>
                  <a:pt x="470787" y="1716460"/>
                </a:lnTo>
                <a:lnTo>
                  <a:pt x="462400" y="1681132"/>
                </a:lnTo>
                <a:lnTo>
                  <a:pt x="450507" y="1647899"/>
                </a:lnTo>
                <a:lnTo>
                  <a:pt x="440304" y="1612558"/>
                </a:lnTo>
                <a:lnTo>
                  <a:pt x="427874" y="1575275"/>
                </a:lnTo>
                <a:lnTo>
                  <a:pt x="413466" y="1537418"/>
                </a:lnTo>
                <a:lnTo>
                  <a:pt x="402518" y="1499389"/>
                </a:lnTo>
                <a:lnTo>
                  <a:pt x="393912" y="1461310"/>
                </a:lnTo>
                <a:lnTo>
                  <a:pt x="390045" y="1423217"/>
                </a:lnTo>
                <a:lnTo>
                  <a:pt x="384854" y="1385118"/>
                </a:lnTo>
                <a:lnTo>
                  <a:pt x="377953" y="1351064"/>
                </a:lnTo>
                <a:lnTo>
                  <a:pt x="374592" y="1315480"/>
                </a:lnTo>
                <a:lnTo>
                  <a:pt x="373596" y="1282171"/>
                </a:lnTo>
                <a:lnTo>
                  <a:pt x="373301" y="1250853"/>
                </a:lnTo>
                <a:lnTo>
                  <a:pt x="369168" y="1220124"/>
                </a:lnTo>
                <a:lnTo>
                  <a:pt x="366627" y="1189571"/>
                </a:lnTo>
                <a:lnTo>
                  <a:pt x="364921" y="1154989"/>
                </a:lnTo>
                <a:lnTo>
                  <a:pt x="359567" y="1123699"/>
                </a:lnTo>
                <a:lnTo>
                  <a:pt x="357305" y="1092356"/>
                </a:lnTo>
                <a:lnTo>
                  <a:pt x="350325" y="1070203"/>
                </a:lnTo>
                <a:lnTo>
                  <a:pt x="350319" y="1074218"/>
                </a:lnTo>
                <a:lnTo>
                  <a:pt x="348060" y="1078454"/>
                </a:lnTo>
                <a:lnTo>
                  <a:pt x="346272" y="1080769"/>
                </a:lnTo>
                <a:lnTo>
                  <a:pt x="344286" y="1087857"/>
                </a:lnTo>
                <a:lnTo>
                  <a:pt x="342836" y="1124384"/>
                </a:lnTo>
                <a:lnTo>
                  <a:pt x="342724" y="1154154"/>
                </a:lnTo>
                <a:lnTo>
                  <a:pt x="342702" y="1191424"/>
                </a:lnTo>
                <a:lnTo>
                  <a:pt x="341851" y="1225564"/>
                </a:lnTo>
                <a:lnTo>
                  <a:pt x="337460" y="1258351"/>
                </a:lnTo>
                <a:lnTo>
                  <a:pt x="336629" y="1294501"/>
                </a:lnTo>
                <a:lnTo>
                  <a:pt x="340523" y="1332023"/>
                </a:lnTo>
                <a:lnTo>
                  <a:pt x="341206" y="1369952"/>
                </a:lnTo>
                <a:lnTo>
                  <a:pt x="337269" y="1408001"/>
                </a:lnTo>
                <a:lnTo>
                  <a:pt x="336051" y="1433389"/>
                </a:lnTo>
                <a:lnTo>
                  <a:pt x="333252" y="1461041"/>
                </a:lnTo>
                <a:lnTo>
                  <a:pt x="329186" y="1489418"/>
                </a:lnTo>
                <a:lnTo>
                  <a:pt x="324556" y="1516141"/>
                </a:lnTo>
                <a:lnTo>
                  <a:pt x="319676" y="1542129"/>
                </a:lnTo>
                <a:lnTo>
                  <a:pt x="314685" y="1567790"/>
                </a:lnTo>
                <a:lnTo>
                  <a:pt x="307115" y="1605191"/>
                </a:lnTo>
                <a:lnTo>
                  <a:pt x="298664" y="1638098"/>
                </a:lnTo>
                <a:lnTo>
                  <a:pt x="284965" y="1668450"/>
                </a:lnTo>
                <a:lnTo>
                  <a:pt x="260267" y="1701891"/>
                </a:lnTo>
                <a:lnTo>
                  <a:pt x="234786" y="1732956"/>
                </a:lnTo>
                <a:lnTo>
                  <a:pt x="200057" y="1756621"/>
                </a:lnTo>
                <a:lnTo>
                  <a:pt x="175691" y="1766504"/>
                </a:lnTo>
                <a:lnTo>
                  <a:pt x="144702" y="1770271"/>
                </a:lnTo>
                <a:lnTo>
                  <a:pt x="110076" y="1766971"/>
                </a:lnTo>
                <a:lnTo>
                  <a:pt x="81944" y="1757319"/>
                </a:lnTo>
                <a:lnTo>
                  <a:pt x="49341" y="1735150"/>
                </a:lnTo>
                <a:lnTo>
                  <a:pt x="33197" y="1720254"/>
                </a:lnTo>
                <a:lnTo>
                  <a:pt x="18655" y="1688731"/>
                </a:lnTo>
                <a:lnTo>
                  <a:pt x="7630" y="1654908"/>
                </a:lnTo>
                <a:lnTo>
                  <a:pt x="2117" y="1623572"/>
                </a:lnTo>
                <a:lnTo>
                  <a:pt x="484" y="1589733"/>
                </a:lnTo>
                <a:lnTo>
                  <a:pt x="0" y="1556001"/>
                </a:lnTo>
                <a:lnTo>
                  <a:pt x="2115" y="1519194"/>
                </a:lnTo>
                <a:lnTo>
                  <a:pt x="5846" y="1481478"/>
                </a:lnTo>
                <a:lnTo>
                  <a:pt x="9209" y="1443491"/>
                </a:lnTo>
                <a:lnTo>
                  <a:pt x="15568" y="1405425"/>
                </a:lnTo>
                <a:lnTo>
                  <a:pt x="20556" y="1367335"/>
                </a:lnTo>
                <a:lnTo>
                  <a:pt x="24292" y="1329238"/>
                </a:lnTo>
                <a:lnTo>
                  <a:pt x="30761" y="1291139"/>
                </a:lnTo>
                <a:lnTo>
                  <a:pt x="38040" y="1253039"/>
                </a:lnTo>
                <a:lnTo>
                  <a:pt x="45559" y="1214939"/>
                </a:lnTo>
                <a:lnTo>
                  <a:pt x="53149" y="1176839"/>
                </a:lnTo>
                <a:lnTo>
                  <a:pt x="63018" y="1138739"/>
                </a:lnTo>
                <a:lnTo>
                  <a:pt x="74409" y="1102897"/>
                </a:lnTo>
                <a:lnTo>
                  <a:pt x="85404" y="1068571"/>
                </a:lnTo>
                <a:lnTo>
                  <a:pt x="101644" y="1033847"/>
                </a:lnTo>
                <a:lnTo>
                  <a:pt x="120285" y="1002109"/>
                </a:lnTo>
                <a:lnTo>
                  <a:pt x="134274" y="971257"/>
                </a:lnTo>
                <a:lnTo>
                  <a:pt x="143782" y="940666"/>
                </a:lnTo>
                <a:lnTo>
                  <a:pt x="151961" y="910153"/>
                </a:lnTo>
                <a:lnTo>
                  <a:pt x="162310" y="873547"/>
                </a:lnTo>
                <a:lnTo>
                  <a:pt x="172793" y="836396"/>
                </a:lnTo>
                <a:lnTo>
                  <a:pt x="175057" y="795839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MARTInkShape-Group2"/>
          <p:cNvGrpSpPr/>
          <p:nvPr/>
        </p:nvGrpSpPr>
        <p:grpSpPr>
          <a:xfrm>
            <a:off x="541031" y="3482435"/>
            <a:ext cx="1401581" cy="2057168"/>
            <a:chOff x="541031" y="3482435"/>
            <a:chExt cx="1401581" cy="2057168"/>
          </a:xfrm>
        </p:grpSpPr>
        <p:sp>
          <p:nvSpPr>
            <p:cNvPr id="5" name="SMARTInkShape-2"/>
            <p:cNvSpPr/>
            <p:nvPr/>
          </p:nvSpPr>
          <p:spPr>
            <a:xfrm>
              <a:off x="969387" y="3558675"/>
              <a:ext cx="973225" cy="1980928"/>
            </a:xfrm>
            <a:custGeom>
              <a:avLst/>
              <a:gdLst/>
              <a:ahLst/>
              <a:cxnLst/>
              <a:rect l="0" t="0" r="0" b="0"/>
              <a:pathLst>
                <a:path w="973225" h="1980928">
                  <a:moveTo>
                    <a:pt x="226952" y="807584"/>
                  </a:moveTo>
                  <a:lnTo>
                    <a:pt x="222907" y="803539"/>
                  </a:lnTo>
                  <a:lnTo>
                    <a:pt x="218664" y="801553"/>
                  </a:lnTo>
                  <a:lnTo>
                    <a:pt x="216347" y="801024"/>
                  </a:lnTo>
                  <a:lnTo>
                    <a:pt x="209040" y="796233"/>
                  </a:lnTo>
                  <a:lnTo>
                    <a:pt x="175667" y="761620"/>
                  </a:lnTo>
                  <a:lnTo>
                    <a:pt x="160336" y="730349"/>
                  </a:lnTo>
                  <a:lnTo>
                    <a:pt x="148983" y="708218"/>
                  </a:lnTo>
                  <a:lnTo>
                    <a:pt x="142030" y="675726"/>
                  </a:lnTo>
                  <a:lnTo>
                    <a:pt x="132755" y="640992"/>
                  </a:lnTo>
                  <a:lnTo>
                    <a:pt x="117533" y="603588"/>
                  </a:lnTo>
                  <a:lnTo>
                    <a:pt x="107419" y="573668"/>
                  </a:lnTo>
                  <a:lnTo>
                    <a:pt x="94921" y="543355"/>
                  </a:lnTo>
                  <a:lnTo>
                    <a:pt x="84633" y="512924"/>
                  </a:lnTo>
                  <a:lnTo>
                    <a:pt x="71236" y="481612"/>
                  </a:lnTo>
                  <a:lnTo>
                    <a:pt x="57389" y="445899"/>
                  </a:lnTo>
                  <a:lnTo>
                    <a:pt x="47548" y="409353"/>
                  </a:lnTo>
                  <a:lnTo>
                    <a:pt x="40116" y="375853"/>
                  </a:lnTo>
                  <a:lnTo>
                    <a:pt x="36691" y="340339"/>
                  </a:lnTo>
                  <a:lnTo>
                    <a:pt x="30691" y="307991"/>
                  </a:lnTo>
                  <a:lnTo>
                    <a:pt x="23551" y="276957"/>
                  </a:lnTo>
                  <a:lnTo>
                    <a:pt x="16073" y="246314"/>
                  </a:lnTo>
                  <a:lnTo>
                    <a:pt x="9341" y="215785"/>
                  </a:lnTo>
                  <a:lnTo>
                    <a:pt x="6971" y="185291"/>
                  </a:lnTo>
                  <a:lnTo>
                    <a:pt x="5422" y="155653"/>
                  </a:lnTo>
                  <a:lnTo>
                    <a:pt x="0" y="122454"/>
                  </a:lnTo>
                  <a:lnTo>
                    <a:pt x="1098" y="99123"/>
                  </a:lnTo>
                  <a:lnTo>
                    <a:pt x="9055" y="68484"/>
                  </a:lnTo>
                  <a:lnTo>
                    <a:pt x="30361" y="33334"/>
                  </a:lnTo>
                  <a:lnTo>
                    <a:pt x="38693" y="21823"/>
                  </a:lnTo>
                  <a:lnTo>
                    <a:pt x="60767" y="5088"/>
                  </a:lnTo>
                  <a:lnTo>
                    <a:pt x="68708" y="2186"/>
                  </a:lnTo>
                  <a:lnTo>
                    <a:pt x="105112" y="0"/>
                  </a:lnTo>
                  <a:lnTo>
                    <a:pt x="134269" y="8171"/>
                  </a:lnTo>
                  <a:lnTo>
                    <a:pt x="145120" y="13717"/>
                  </a:lnTo>
                  <a:lnTo>
                    <a:pt x="180494" y="46065"/>
                  </a:lnTo>
                  <a:lnTo>
                    <a:pt x="202291" y="77299"/>
                  </a:lnTo>
                  <a:lnTo>
                    <a:pt x="233081" y="114327"/>
                  </a:lnTo>
                  <a:lnTo>
                    <a:pt x="250553" y="144676"/>
                  </a:lnTo>
                  <a:lnTo>
                    <a:pt x="268240" y="180368"/>
                  </a:lnTo>
                  <a:lnTo>
                    <a:pt x="285783" y="215013"/>
                  </a:lnTo>
                  <a:lnTo>
                    <a:pt x="294901" y="244235"/>
                  </a:lnTo>
                  <a:lnTo>
                    <a:pt x="302965" y="274342"/>
                  </a:lnTo>
                  <a:lnTo>
                    <a:pt x="310717" y="304711"/>
                  </a:lnTo>
                  <a:lnTo>
                    <a:pt x="320922" y="341269"/>
                  </a:lnTo>
                  <a:lnTo>
                    <a:pt x="331090" y="379032"/>
                  </a:lnTo>
                  <a:lnTo>
                    <a:pt x="338712" y="409014"/>
                  </a:lnTo>
                  <a:lnTo>
                    <a:pt x="345486" y="439347"/>
                  </a:lnTo>
                  <a:lnTo>
                    <a:pt x="348716" y="469783"/>
                  </a:lnTo>
                  <a:lnTo>
                    <a:pt x="353812" y="500250"/>
                  </a:lnTo>
                  <a:lnTo>
                    <a:pt x="355698" y="530726"/>
                  </a:lnTo>
                  <a:lnTo>
                    <a:pt x="357104" y="560358"/>
                  </a:lnTo>
                  <a:lnTo>
                    <a:pt x="362477" y="595814"/>
                  </a:lnTo>
                  <a:lnTo>
                    <a:pt x="367835" y="631133"/>
                  </a:lnTo>
                  <a:lnTo>
                    <a:pt x="373477" y="668010"/>
                  </a:lnTo>
                  <a:lnTo>
                    <a:pt x="383816" y="700743"/>
                  </a:lnTo>
                  <a:lnTo>
                    <a:pt x="386884" y="717037"/>
                  </a:lnTo>
                  <a:lnTo>
                    <a:pt x="394242" y="737336"/>
                  </a:lnTo>
                  <a:lnTo>
                    <a:pt x="395206" y="737892"/>
                  </a:lnTo>
                  <a:lnTo>
                    <a:pt x="401122" y="738858"/>
                  </a:lnTo>
                  <a:lnTo>
                    <a:pt x="401486" y="738060"/>
                  </a:lnTo>
                  <a:lnTo>
                    <a:pt x="404428" y="721302"/>
                  </a:lnTo>
                  <a:lnTo>
                    <a:pt x="417647" y="687037"/>
                  </a:lnTo>
                  <a:lnTo>
                    <a:pt x="430178" y="649125"/>
                  </a:lnTo>
                  <a:lnTo>
                    <a:pt x="440318" y="615135"/>
                  </a:lnTo>
                  <a:lnTo>
                    <a:pt x="447934" y="586027"/>
                  </a:lnTo>
                  <a:lnTo>
                    <a:pt x="457811" y="555953"/>
                  </a:lnTo>
                  <a:lnTo>
                    <a:pt x="466946" y="525593"/>
                  </a:lnTo>
                  <a:lnTo>
                    <a:pt x="471911" y="495150"/>
                  </a:lnTo>
                  <a:lnTo>
                    <a:pt x="478744" y="464680"/>
                  </a:lnTo>
                  <a:lnTo>
                    <a:pt x="488388" y="434203"/>
                  </a:lnTo>
                  <a:lnTo>
                    <a:pt x="501971" y="403724"/>
                  </a:lnTo>
                  <a:lnTo>
                    <a:pt x="514462" y="373244"/>
                  </a:lnTo>
                  <a:lnTo>
                    <a:pt x="525783" y="342765"/>
                  </a:lnTo>
                  <a:lnTo>
                    <a:pt x="539861" y="312284"/>
                  </a:lnTo>
                  <a:lnTo>
                    <a:pt x="559789" y="275690"/>
                  </a:lnTo>
                  <a:lnTo>
                    <a:pt x="586115" y="243155"/>
                  </a:lnTo>
                  <a:lnTo>
                    <a:pt x="613517" y="209510"/>
                  </a:lnTo>
                  <a:lnTo>
                    <a:pt x="643577" y="182011"/>
                  </a:lnTo>
                  <a:lnTo>
                    <a:pt x="676890" y="158203"/>
                  </a:lnTo>
                  <a:lnTo>
                    <a:pt x="705331" y="143206"/>
                  </a:lnTo>
                  <a:lnTo>
                    <a:pt x="736054" y="133023"/>
                  </a:lnTo>
                  <a:lnTo>
                    <a:pt x="769898" y="125491"/>
                  </a:lnTo>
                  <a:lnTo>
                    <a:pt x="807206" y="122517"/>
                  </a:lnTo>
                  <a:lnTo>
                    <a:pt x="842891" y="121929"/>
                  </a:lnTo>
                  <a:lnTo>
                    <a:pt x="866653" y="125872"/>
                  </a:lnTo>
                  <a:lnTo>
                    <a:pt x="897438" y="140874"/>
                  </a:lnTo>
                  <a:lnTo>
                    <a:pt x="931558" y="161092"/>
                  </a:lnTo>
                  <a:lnTo>
                    <a:pt x="947864" y="177740"/>
                  </a:lnTo>
                  <a:lnTo>
                    <a:pt x="962460" y="200885"/>
                  </a:lnTo>
                  <a:lnTo>
                    <a:pt x="970002" y="221704"/>
                  </a:lnTo>
                  <a:lnTo>
                    <a:pt x="973224" y="259057"/>
                  </a:lnTo>
                  <a:lnTo>
                    <a:pt x="967532" y="290293"/>
                  </a:lnTo>
                  <a:lnTo>
                    <a:pt x="955997" y="325940"/>
                  </a:lnTo>
                  <a:lnTo>
                    <a:pt x="941709" y="361737"/>
                  </a:lnTo>
                  <a:lnTo>
                    <a:pt x="925283" y="391378"/>
                  </a:lnTo>
                  <a:lnTo>
                    <a:pt x="908375" y="421609"/>
                  </a:lnTo>
                  <a:lnTo>
                    <a:pt x="881408" y="456928"/>
                  </a:lnTo>
                  <a:lnTo>
                    <a:pt x="859156" y="485716"/>
                  </a:lnTo>
                  <a:lnTo>
                    <a:pt x="828882" y="523527"/>
                  </a:lnTo>
                  <a:lnTo>
                    <a:pt x="794397" y="559751"/>
                  </a:lnTo>
                  <a:lnTo>
                    <a:pt x="760210" y="593435"/>
                  </a:lnTo>
                  <a:lnTo>
                    <a:pt x="731618" y="616851"/>
                  </a:lnTo>
                  <a:lnTo>
                    <a:pt x="693873" y="647518"/>
                  </a:lnTo>
                  <a:lnTo>
                    <a:pt x="657662" y="673990"/>
                  </a:lnTo>
                  <a:lnTo>
                    <a:pt x="623981" y="700762"/>
                  </a:lnTo>
                  <a:lnTo>
                    <a:pt x="592868" y="723234"/>
                  </a:lnTo>
                  <a:lnTo>
                    <a:pt x="555295" y="754198"/>
                  </a:lnTo>
                  <a:lnTo>
                    <a:pt x="526450" y="784721"/>
                  </a:lnTo>
                  <a:lnTo>
                    <a:pt x="509096" y="821235"/>
                  </a:lnTo>
                  <a:lnTo>
                    <a:pt x="503590" y="837594"/>
                  </a:lnTo>
                  <a:lnTo>
                    <a:pt x="501476" y="870761"/>
                  </a:lnTo>
                  <a:lnTo>
                    <a:pt x="501408" y="877642"/>
                  </a:lnTo>
                  <a:lnTo>
                    <a:pt x="505848" y="889803"/>
                  </a:lnTo>
                  <a:lnTo>
                    <a:pt x="511773" y="901700"/>
                  </a:lnTo>
                  <a:lnTo>
                    <a:pt x="516802" y="921830"/>
                  </a:lnTo>
                  <a:lnTo>
                    <a:pt x="537540" y="953528"/>
                  </a:lnTo>
                  <a:lnTo>
                    <a:pt x="556295" y="990618"/>
                  </a:lnTo>
                  <a:lnTo>
                    <a:pt x="580234" y="1028585"/>
                  </a:lnTo>
                  <a:lnTo>
                    <a:pt x="600376" y="1061306"/>
                  </a:lnTo>
                  <a:lnTo>
                    <a:pt x="615586" y="1090195"/>
                  </a:lnTo>
                  <a:lnTo>
                    <a:pt x="630816" y="1120203"/>
                  </a:lnTo>
                  <a:lnTo>
                    <a:pt x="643796" y="1150543"/>
                  </a:lnTo>
                  <a:lnTo>
                    <a:pt x="657519" y="1183239"/>
                  </a:lnTo>
                  <a:lnTo>
                    <a:pt x="675415" y="1217481"/>
                  </a:lnTo>
                  <a:lnTo>
                    <a:pt x="691441" y="1251333"/>
                  </a:lnTo>
                  <a:lnTo>
                    <a:pt x="706914" y="1285916"/>
                  </a:lnTo>
                  <a:lnTo>
                    <a:pt x="722223" y="1319870"/>
                  </a:lnTo>
                  <a:lnTo>
                    <a:pt x="735226" y="1356742"/>
                  </a:lnTo>
                  <a:lnTo>
                    <a:pt x="746699" y="1394478"/>
                  </a:lnTo>
                  <a:lnTo>
                    <a:pt x="760823" y="1432470"/>
                  </a:lnTo>
                  <a:lnTo>
                    <a:pt x="773474" y="1468280"/>
                  </a:lnTo>
                  <a:lnTo>
                    <a:pt x="784843" y="1502598"/>
                  </a:lnTo>
                  <a:lnTo>
                    <a:pt x="794097" y="1527959"/>
                  </a:lnTo>
                  <a:lnTo>
                    <a:pt x="803855" y="1556165"/>
                  </a:lnTo>
                  <a:lnTo>
                    <a:pt x="811578" y="1583376"/>
                  </a:lnTo>
                  <a:lnTo>
                    <a:pt x="818679" y="1609580"/>
                  </a:lnTo>
                  <a:lnTo>
                    <a:pt x="827480" y="1635338"/>
                  </a:lnTo>
                  <a:lnTo>
                    <a:pt x="834778" y="1660897"/>
                  </a:lnTo>
                  <a:lnTo>
                    <a:pt x="840844" y="1686368"/>
                  </a:lnTo>
                  <a:lnTo>
                    <a:pt x="846362" y="1711799"/>
                  </a:lnTo>
                  <a:lnTo>
                    <a:pt x="853895" y="1737214"/>
                  </a:lnTo>
                  <a:lnTo>
                    <a:pt x="863140" y="1773063"/>
                  </a:lnTo>
                  <a:lnTo>
                    <a:pt x="865879" y="1805135"/>
                  </a:lnTo>
                  <a:lnTo>
                    <a:pt x="866691" y="1836086"/>
                  </a:lnTo>
                  <a:lnTo>
                    <a:pt x="864673" y="1866706"/>
                  </a:lnTo>
                  <a:lnTo>
                    <a:pt x="860452" y="1903348"/>
                  </a:lnTo>
                  <a:lnTo>
                    <a:pt x="845229" y="1940507"/>
                  </a:lnTo>
                  <a:lnTo>
                    <a:pt x="838716" y="1951185"/>
                  </a:lnTo>
                  <a:lnTo>
                    <a:pt x="830176" y="1958754"/>
                  </a:lnTo>
                  <a:lnTo>
                    <a:pt x="794318" y="1975810"/>
                  </a:lnTo>
                  <a:lnTo>
                    <a:pt x="767156" y="1980027"/>
                  </a:lnTo>
                  <a:lnTo>
                    <a:pt x="729765" y="1980927"/>
                  </a:lnTo>
                  <a:lnTo>
                    <a:pt x="691758" y="1972757"/>
                  </a:lnTo>
                  <a:lnTo>
                    <a:pt x="677373" y="1967212"/>
                  </a:lnTo>
                  <a:lnTo>
                    <a:pt x="644992" y="1945018"/>
                  </a:lnTo>
                  <a:lnTo>
                    <a:pt x="613844" y="1917782"/>
                  </a:lnTo>
                  <a:lnTo>
                    <a:pt x="582482" y="1881699"/>
                  </a:lnTo>
                  <a:lnTo>
                    <a:pt x="550694" y="1843865"/>
                  </a:lnTo>
                  <a:lnTo>
                    <a:pt x="529442" y="1808179"/>
                  </a:lnTo>
                  <a:lnTo>
                    <a:pt x="508938" y="1773535"/>
                  </a:lnTo>
                  <a:lnTo>
                    <a:pt x="495924" y="1744315"/>
                  </a:lnTo>
                  <a:lnTo>
                    <a:pt x="486706" y="1714207"/>
                  </a:lnTo>
                  <a:lnTo>
                    <a:pt x="478612" y="1683838"/>
                  </a:lnTo>
                  <a:lnTo>
                    <a:pt x="470852" y="1651133"/>
                  </a:lnTo>
                  <a:lnTo>
                    <a:pt x="465448" y="1614631"/>
                  </a:lnTo>
                  <a:lnTo>
                    <a:pt x="463847" y="1579263"/>
                  </a:lnTo>
                  <a:lnTo>
                    <a:pt x="461115" y="1545077"/>
                  </a:lnTo>
                  <a:lnTo>
                    <a:pt x="457201" y="1510394"/>
                  </a:lnTo>
                  <a:lnTo>
                    <a:pt x="456041" y="1476411"/>
                  </a:lnTo>
                  <a:lnTo>
                    <a:pt x="455697" y="1441788"/>
                  </a:lnTo>
                  <a:lnTo>
                    <a:pt x="455595" y="1407824"/>
                  </a:lnTo>
                  <a:lnTo>
                    <a:pt x="453307" y="1373206"/>
                  </a:lnTo>
                  <a:lnTo>
                    <a:pt x="447267" y="1339243"/>
                  </a:lnTo>
                  <a:lnTo>
                    <a:pt x="442373" y="1304626"/>
                  </a:lnTo>
                  <a:lnTo>
                    <a:pt x="436674" y="1266634"/>
                  </a:lnTo>
                  <a:lnTo>
                    <a:pt x="433479" y="1228587"/>
                  </a:lnTo>
                  <a:lnTo>
                    <a:pt x="430590" y="1190716"/>
                  </a:lnTo>
                  <a:lnTo>
                    <a:pt x="425799" y="1156002"/>
                  </a:lnTo>
                  <a:lnTo>
                    <a:pt x="425136" y="1118284"/>
                  </a:lnTo>
                  <a:lnTo>
                    <a:pt x="424245" y="1103314"/>
                  </a:lnTo>
                  <a:lnTo>
                    <a:pt x="418514" y="1087463"/>
                  </a:lnTo>
                  <a:lnTo>
                    <a:pt x="417461" y="1067114"/>
                  </a:lnTo>
                  <a:lnTo>
                    <a:pt x="417453" y="1077310"/>
                  </a:lnTo>
                  <a:lnTo>
                    <a:pt x="415195" y="1082120"/>
                  </a:lnTo>
                  <a:lnTo>
                    <a:pt x="413408" y="1084588"/>
                  </a:lnTo>
                  <a:lnTo>
                    <a:pt x="410892" y="1096152"/>
                  </a:lnTo>
                  <a:lnTo>
                    <a:pt x="407714" y="1126240"/>
                  </a:lnTo>
                  <a:lnTo>
                    <a:pt x="403843" y="1144712"/>
                  </a:lnTo>
                  <a:lnTo>
                    <a:pt x="402427" y="1182055"/>
                  </a:lnTo>
                  <a:lnTo>
                    <a:pt x="402255" y="1219782"/>
                  </a:lnTo>
                  <a:lnTo>
                    <a:pt x="402225" y="1249757"/>
                  </a:lnTo>
                  <a:lnTo>
                    <a:pt x="402216" y="1280087"/>
                  </a:lnTo>
                  <a:lnTo>
                    <a:pt x="402213" y="1310523"/>
                  </a:lnTo>
                  <a:lnTo>
                    <a:pt x="402213" y="1340990"/>
                  </a:lnTo>
                  <a:lnTo>
                    <a:pt x="402213" y="1373724"/>
                  </a:lnTo>
                  <a:lnTo>
                    <a:pt x="402213" y="1407976"/>
                  </a:lnTo>
                  <a:lnTo>
                    <a:pt x="402213" y="1441832"/>
                  </a:lnTo>
                  <a:lnTo>
                    <a:pt x="402213" y="1476416"/>
                  </a:lnTo>
                  <a:lnTo>
                    <a:pt x="402213" y="1510370"/>
                  </a:lnTo>
                  <a:lnTo>
                    <a:pt x="402213" y="1544984"/>
                  </a:lnTo>
                  <a:lnTo>
                    <a:pt x="402213" y="1576689"/>
                  </a:lnTo>
                  <a:lnTo>
                    <a:pt x="399955" y="1609790"/>
                  </a:lnTo>
                  <a:lnTo>
                    <a:pt x="396181" y="1644150"/>
                  </a:lnTo>
                  <a:lnTo>
                    <a:pt x="392806" y="1675781"/>
                  </a:lnTo>
                  <a:lnTo>
                    <a:pt x="386443" y="1706601"/>
                  </a:lnTo>
                  <a:lnTo>
                    <a:pt x="376938" y="1734924"/>
                  </a:lnTo>
                  <a:lnTo>
                    <a:pt x="358025" y="1769785"/>
                  </a:lnTo>
                  <a:lnTo>
                    <a:pt x="323942" y="1806677"/>
                  </a:lnTo>
                  <a:lnTo>
                    <a:pt x="300987" y="1820214"/>
                  </a:lnTo>
                  <a:lnTo>
                    <a:pt x="263274" y="1833953"/>
                  </a:lnTo>
                  <a:lnTo>
                    <a:pt x="249869" y="1834402"/>
                  </a:lnTo>
                  <a:lnTo>
                    <a:pt x="211784" y="1827586"/>
                  </a:lnTo>
                  <a:lnTo>
                    <a:pt x="173685" y="1808807"/>
                  </a:lnTo>
                  <a:lnTo>
                    <a:pt x="162073" y="1803470"/>
                  </a:lnTo>
                  <a:lnTo>
                    <a:pt x="153526" y="1793760"/>
                  </a:lnTo>
                  <a:lnTo>
                    <a:pt x="135756" y="1758107"/>
                  </a:lnTo>
                  <a:lnTo>
                    <a:pt x="123691" y="1720877"/>
                  </a:lnTo>
                  <a:lnTo>
                    <a:pt x="118690" y="1683164"/>
                  </a:lnTo>
                  <a:lnTo>
                    <a:pt x="113845" y="1647147"/>
                  </a:lnTo>
                  <a:lnTo>
                    <a:pt x="118125" y="1609490"/>
                  </a:lnTo>
                  <a:lnTo>
                    <a:pt x="120483" y="1578680"/>
                  </a:lnTo>
                  <a:lnTo>
                    <a:pt x="126167" y="1543963"/>
                  </a:lnTo>
                  <a:lnTo>
                    <a:pt x="132367" y="1511005"/>
                  </a:lnTo>
                  <a:lnTo>
                    <a:pt x="134581" y="1475651"/>
                  </a:lnTo>
                  <a:lnTo>
                    <a:pt x="136083" y="1442504"/>
                  </a:lnTo>
                  <a:lnTo>
                    <a:pt x="140668" y="1407095"/>
                  </a:lnTo>
                  <a:lnTo>
                    <a:pt x="143249" y="1373931"/>
                  </a:lnTo>
                  <a:lnTo>
                    <a:pt x="149000" y="1337671"/>
                  </a:lnTo>
                  <a:lnTo>
                    <a:pt x="155219" y="1300962"/>
                  </a:lnTo>
                  <a:lnTo>
                    <a:pt x="158285" y="1267413"/>
                  </a:lnTo>
                  <a:lnTo>
                    <a:pt x="164179" y="1231885"/>
                  </a:lnTo>
                  <a:lnTo>
                    <a:pt x="171288" y="1198686"/>
                  </a:lnTo>
                  <a:lnTo>
                    <a:pt x="177910" y="1163261"/>
                  </a:lnTo>
                  <a:lnTo>
                    <a:pt x="181095" y="1130940"/>
                  </a:lnTo>
                  <a:lnTo>
                    <a:pt x="187024" y="1099914"/>
                  </a:lnTo>
                  <a:lnTo>
                    <a:pt x="194143" y="1069273"/>
                  </a:lnTo>
                  <a:lnTo>
                    <a:pt x="200768" y="1038745"/>
                  </a:lnTo>
                  <a:lnTo>
                    <a:pt x="203954" y="1008251"/>
                  </a:lnTo>
                  <a:lnTo>
                    <a:pt x="209884" y="977766"/>
                  </a:lnTo>
                  <a:lnTo>
                    <a:pt x="217003" y="947285"/>
                  </a:lnTo>
                  <a:lnTo>
                    <a:pt x="223628" y="917651"/>
                  </a:lnTo>
                  <a:lnTo>
                    <a:pt x="226296" y="882196"/>
                  </a:lnTo>
                  <a:lnTo>
                    <a:pt x="226823" y="846876"/>
                  </a:lnTo>
                  <a:lnTo>
                    <a:pt x="226927" y="815440"/>
                  </a:lnTo>
                  <a:lnTo>
                    <a:pt x="226949" y="781181"/>
                  </a:lnTo>
                  <a:lnTo>
                    <a:pt x="214890" y="748415"/>
                  </a:lnTo>
                  <a:lnTo>
                    <a:pt x="204923" y="712138"/>
                  </a:lnTo>
                  <a:lnTo>
                    <a:pt x="204092" y="70090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"/>
            <p:cNvSpPr/>
            <p:nvPr/>
          </p:nvSpPr>
          <p:spPr>
            <a:xfrm>
              <a:off x="586739" y="3657600"/>
              <a:ext cx="411482" cy="220981"/>
            </a:xfrm>
            <a:custGeom>
              <a:avLst/>
              <a:gdLst/>
              <a:ahLst/>
              <a:cxnLst/>
              <a:rect l="0" t="0" r="0" b="0"/>
              <a:pathLst>
                <a:path w="411482" h="220981">
                  <a:moveTo>
                    <a:pt x="0" y="0"/>
                  </a:moveTo>
                  <a:lnTo>
                    <a:pt x="0" y="6560"/>
                  </a:lnTo>
                  <a:lnTo>
                    <a:pt x="847" y="6913"/>
                  </a:lnTo>
                  <a:lnTo>
                    <a:pt x="4046" y="7305"/>
                  </a:lnTo>
                  <a:lnTo>
                    <a:pt x="8289" y="9738"/>
                  </a:lnTo>
                  <a:lnTo>
                    <a:pt x="12998" y="12794"/>
                  </a:lnTo>
                  <a:lnTo>
                    <a:pt x="49412" y="28173"/>
                  </a:lnTo>
                  <a:lnTo>
                    <a:pt x="74672" y="40403"/>
                  </a:lnTo>
                  <a:lnTo>
                    <a:pt x="87374" y="48437"/>
                  </a:lnTo>
                  <a:lnTo>
                    <a:pt x="120866" y="60493"/>
                  </a:lnTo>
                  <a:lnTo>
                    <a:pt x="152192" y="75072"/>
                  </a:lnTo>
                  <a:lnTo>
                    <a:pt x="188076" y="94258"/>
                  </a:lnTo>
                  <a:lnTo>
                    <a:pt x="222759" y="114355"/>
                  </a:lnTo>
                  <a:lnTo>
                    <a:pt x="251988" y="129556"/>
                  </a:lnTo>
                  <a:lnTo>
                    <a:pt x="284114" y="149863"/>
                  </a:lnTo>
                  <a:lnTo>
                    <a:pt x="317240" y="164943"/>
                  </a:lnTo>
                  <a:lnTo>
                    <a:pt x="351322" y="188273"/>
                  </a:lnTo>
                  <a:lnTo>
                    <a:pt x="388220" y="207861"/>
                  </a:lnTo>
                  <a:lnTo>
                    <a:pt x="411481" y="22098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"/>
            <p:cNvSpPr/>
            <p:nvPr/>
          </p:nvSpPr>
          <p:spPr>
            <a:xfrm>
              <a:off x="541031" y="3482435"/>
              <a:ext cx="487661" cy="357732"/>
            </a:xfrm>
            <a:custGeom>
              <a:avLst/>
              <a:gdLst/>
              <a:ahLst/>
              <a:cxnLst/>
              <a:rect l="0" t="0" r="0" b="0"/>
              <a:pathLst>
                <a:path w="487661" h="357732">
                  <a:moveTo>
                    <a:pt x="15229" y="152305"/>
                  </a:moveTo>
                  <a:lnTo>
                    <a:pt x="8668" y="145744"/>
                  </a:lnTo>
                  <a:lnTo>
                    <a:pt x="9161" y="144544"/>
                  </a:lnTo>
                  <a:lnTo>
                    <a:pt x="13055" y="138810"/>
                  </a:lnTo>
                  <a:lnTo>
                    <a:pt x="15431" y="131749"/>
                  </a:lnTo>
                  <a:lnTo>
                    <a:pt x="33116" y="111655"/>
                  </a:lnTo>
                  <a:lnTo>
                    <a:pt x="71058" y="86265"/>
                  </a:lnTo>
                  <a:lnTo>
                    <a:pt x="104473" y="65944"/>
                  </a:lnTo>
                  <a:lnTo>
                    <a:pt x="129574" y="50987"/>
                  </a:lnTo>
                  <a:lnTo>
                    <a:pt x="142524" y="41851"/>
                  </a:lnTo>
                  <a:lnTo>
                    <a:pt x="179584" y="27624"/>
                  </a:lnTo>
                  <a:lnTo>
                    <a:pt x="201348" y="18488"/>
                  </a:lnTo>
                  <a:lnTo>
                    <a:pt x="238029" y="10201"/>
                  </a:lnTo>
                  <a:lnTo>
                    <a:pt x="274266" y="5423"/>
                  </a:lnTo>
                  <a:lnTo>
                    <a:pt x="289536" y="1540"/>
                  </a:lnTo>
                  <a:lnTo>
                    <a:pt x="321063" y="0"/>
                  </a:lnTo>
                  <a:lnTo>
                    <a:pt x="356010" y="7057"/>
                  </a:lnTo>
                  <a:lnTo>
                    <a:pt x="367870" y="7432"/>
                  </a:lnTo>
                  <a:lnTo>
                    <a:pt x="373182" y="9741"/>
                  </a:lnTo>
                  <a:lnTo>
                    <a:pt x="375784" y="11542"/>
                  </a:lnTo>
                  <a:lnTo>
                    <a:pt x="394623" y="16928"/>
                  </a:lnTo>
                  <a:lnTo>
                    <a:pt x="426196" y="35793"/>
                  </a:lnTo>
                  <a:lnTo>
                    <a:pt x="431561" y="37868"/>
                  </a:lnTo>
                  <a:lnTo>
                    <a:pt x="452100" y="55878"/>
                  </a:lnTo>
                  <a:lnTo>
                    <a:pt x="454927" y="60906"/>
                  </a:lnTo>
                  <a:lnTo>
                    <a:pt x="457030" y="65963"/>
                  </a:lnTo>
                  <a:lnTo>
                    <a:pt x="462127" y="73570"/>
                  </a:lnTo>
                  <a:lnTo>
                    <a:pt x="464861" y="81186"/>
                  </a:lnTo>
                  <a:lnTo>
                    <a:pt x="469810" y="88805"/>
                  </a:lnTo>
                  <a:lnTo>
                    <a:pt x="471653" y="96424"/>
                  </a:lnTo>
                  <a:lnTo>
                    <a:pt x="472084" y="101505"/>
                  </a:lnTo>
                  <a:lnTo>
                    <a:pt x="474533" y="106584"/>
                  </a:lnTo>
                  <a:lnTo>
                    <a:pt x="477597" y="111665"/>
                  </a:lnTo>
                  <a:lnTo>
                    <a:pt x="480169" y="119285"/>
                  </a:lnTo>
                  <a:lnTo>
                    <a:pt x="485070" y="126904"/>
                  </a:lnTo>
                  <a:lnTo>
                    <a:pt x="487326" y="135559"/>
                  </a:lnTo>
                  <a:lnTo>
                    <a:pt x="487660" y="162244"/>
                  </a:lnTo>
                  <a:lnTo>
                    <a:pt x="485407" y="167447"/>
                  </a:lnTo>
                  <a:lnTo>
                    <a:pt x="482430" y="172581"/>
                  </a:lnTo>
                  <a:lnTo>
                    <a:pt x="480519" y="182776"/>
                  </a:lnTo>
                  <a:lnTo>
                    <a:pt x="480051" y="215805"/>
                  </a:lnTo>
                  <a:lnTo>
                    <a:pt x="477792" y="220884"/>
                  </a:lnTo>
                  <a:lnTo>
                    <a:pt x="474812" y="225965"/>
                  </a:lnTo>
                  <a:lnTo>
                    <a:pt x="472899" y="236124"/>
                  </a:lnTo>
                  <a:lnTo>
                    <a:pt x="472522" y="246285"/>
                  </a:lnTo>
                  <a:lnTo>
                    <a:pt x="470212" y="251365"/>
                  </a:lnTo>
                  <a:lnTo>
                    <a:pt x="461080" y="266629"/>
                  </a:lnTo>
                  <a:lnTo>
                    <a:pt x="458341" y="276020"/>
                  </a:lnTo>
                  <a:lnTo>
                    <a:pt x="457530" y="284164"/>
                  </a:lnTo>
                  <a:lnTo>
                    <a:pt x="456570" y="285931"/>
                  </a:lnTo>
                  <a:lnTo>
                    <a:pt x="455083" y="287108"/>
                  </a:lnTo>
                  <a:lnTo>
                    <a:pt x="453245" y="287894"/>
                  </a:lnTo>
                  <a:lnTo>
                    <a:pt x="452019" y="289264"/>
                  </a:lnTo>
                  <a:lnTo>
                    <a:pt x="447795" y="297547"/>
                  </a:lnTo>
                  <a:lnTo>
                    <a:pt x="444547" y="302370"/>
                  </a:lnTo>
                  <a:lnTo>
                    <a:pt x="442718" y="309845"/>
                  </a:lnTo>
                  <a:lnTo>
                    <a:pt x="442291" y="314892"/>
                  </a:lnTo>
                  <a:lnTo>
                    <a:pt x="439843" y="319956"/>
                  </a:lnTo>
                  <a:lnTo>
                    <a:pt x="427863" y="333994"/>
                  </a:lnTo>
                  <a:lnTo>
                    <a:pt x="426739" y="342460"/>
                  </a:lnTo>
                  <a:lnTo>
                    <a:pt x="426709" y="350396"/>
                  </a:lnTo>
                  <a:lnTo>
                    <a:pt x="420148" y="350422"/>
                  </a:lnTo>
                  <a:lnTo>
                    <a:pt x="419795" y="351269"/>
                  </a:lnTo>
                  <a:lnTo>
                    <a:pt x="419116" y="357731"/>
                  </a:lnTo>
                  <a:lnTo>
                    <a:pt x="419091" y="351456"/>
                  </a:lnTo>
                  <a:lnTo>
                    <a:pt x="418243" y="351112"/>
                  </a:lnTo>
                  <a:lnTo>
                    <a:pt x="400358" y="349596"/>
                  </a:lnTo>
                  <a:lnTo>
                    <a:pt x="388922" y="344397"/>
                  </a:lnTo>
                  <a:lnTo>
                    <a:pt x="386278" y="343866"/>
                  </a:lnTo>
                  <a:lnTo>
                    <a:pt x="378510" y="339074"/>
                  </a:lnTo>
                  <a:lnTo>
                    <a:pt x="343924" y="309776"/>
                  </a:lnTo>
                  <a:lnTo>
                    <a:pt x="308927" y="284384"/>
                  </a:lnTo>
                  <a:lnTo>
                    <a:pt x="274253" y="266605"/>
                  </a:lnTo>
                  <a:lnTo>
                    <a:pt x="259052" y="256727"/>
                  </a:lnTo>
                  <a:lnTo>
                    <a:pt x="238057" y="239371"/>
                  </a:lnTo>
                  <a:lnTo>
                    <a:pt x="202213" y="220926"/>
                  </a:lnTo>
                  <a:lnTo>
                    <a:pt x="186342" y="213277"/>
                  </a:lnTo>
                  <a:lnTo>
                    <a:pt x="171762" y="205648"/>
                  </a:lnTo>
                  <a:lnTo>
                    <a:pt x="139769" y="190405"/>
                  </a:lnTo>
                  <a:lnTo>
                    <a:pt x="125790" y="182784"/>
                  </a:lnTo>
                  <a:lnTo>
                    <a:pt x="91769" y="169802"/>
                  </a:lnTo>
                  <a:lnTo>
                    <a:pt x="76289" y="165956"/>
                  </a:lnTo>
                  <a:lnTo>
                    <a:pt x="46026" y="153246"/>
                  </a:lnTo>
                  <a:lnTo>
                    <a:pt x="34984" y="151737"/>
                  </a:lnTo>
                  <a:lnTo>
                    <a:pt x="23239" y="146328"/>
                  </a:lnTo>
                  <a:lnTo>
                    <a:pt x="121" y="144687"/>
                  </a:lnTo>
                  <a:lnTo>
                    <a:pt x="0" y="138124"/>
                  </a:lnTo>
                  <a:lnTo>
                    <a:pt x="843" y="137771"/>
                  </a:lnTo>
                  <a:lnTo>
                    <a:pt x="4037" y="137378"/>
                  </a:lnTo>
                  <a:lnTo>
                    <a:pt x="8279" y="134946"/>
                  </a:lnTo>
                  <a:lnTo>
                    <a:pt x="12986" y="131890"/>
                  </a:lnTo>
                  <a:lnTo>
                    <a:pt x="20397" y="129322"/>
                  </a:lnTo>
                  <a:lnTo>
                    <a:pt x="56168" y="109055"/>
                  </a:lnTo>
                  <a:lnTo>
                    <a:pt x="94005" y="88802"/>
                  </a:lnTo>
                  <a:lnTo>
                    <a:pt x="130814" y="73565"/>
                  </a:lnTo>
                  <a:lnTo>
                    <a:pt x="159509" y="57091"/>
                  </a:lnTo>
                  <a:lnTo>
                    <a:pt x="169946" y="53261"/>
                  </a:lnTo>
                  <a:lnTo>
                    <a:pt x="195539" y="36303"/>
                  </a:lnTo>
                  <a:lnTo>
                    <a:pt x="228562" y="26859"/>
                  </a:lnTo>
                  <a:lnTo>
                    <a:pt x="252102" y="18336"/>
                  </a:lnTo>
                  <a:lnTo>
                    <a:pt x="287994" y="15269"/>
                  </a:lnTo>
                  <a:lnTo>
                    <a:pt x="322626" y="15152"/>
                  </a:lnTo>
                  <a:lnTo>
                    <a:pt x="342889" y="1514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3"/>
          <p:cNvGrpSpPr/>
          <p:nvPr/>
        </p:nvGrpSpPr>
        <p:grpSpPr>
          <a:xfrm>
            <a:off x="952518" y="3566485"/>
            <a:ext cx="342883" cy="266375"/>
            <a:chOff x="952518" y="3566485"/>
            <a:chExt cx="342883" cy="266375"/>
          </a:xfrm>
        </p:grpSpPr>
        <p:sp>
          <p:nvSpPr>
            <p:cNvPr id="9" name="SMARTInkShape-5"/>
            <p:cNvSpPr/>
            <p:nvPr/>
          </p:nvSpPr>
          <p:spPr>
            <a:xfrm>
              <a:off x="998220" y="3787140"/>
              <a:ext cx="297181" cy="45720"/>
            </a:xfrm>
            <a:custGeom>
              <a:avLst/>
              <a:gdLst/>
              <a:ahLst/>
              <a:cxnLst/>
              <a:rect l="0" t="0" r="0" b="0"/>
              <a:pathLst>
                <a:path w="297181" h="45720">
                  <a:moveTo>
                    <a:pt x="0" y="45719"/>
                  </a:moveTo>
                  <a:lnTo>
                    <a:pt x="0" y="39159"/>
                  </a:lnTo>
                  <a:lnTo>
                    <a:pt x="846" y="38806"/>
                  </a:lnTo>
                  <a:lnTo>
                    <a:pt x="17695" y="35883"/>
                  </a:lnTo>
                  <a:lnTo>
                    <a:pt x="27338" y="32881"/>
                  </a:lnTo>
                  <a:lnTo>
                    <a:pt x="61549" y="26751"/>
                  </a:lnTo>
                  <a:lnTo>
                    <a:pt x="92085" y="24012"/>
                  </a:lnTo>
                  <a:lnTo>
                    <a:pt x="129008" y="17004"/>
                  </a:lnTo>
                  <a:lnTo>
                    <a:pt x="158075" y="10776"/>
                  </a:lnTo>
                  <a:lnTo>
                    <a:pt x="195979" y="8243"/>
                  </a:lnTo>
                  <a:lnTo>
                    <a:pt x="232222" y="3697"/>
                  </a:lnTo>
                  <a:lnTo>
                    <a:pt x="269278" y="486"/>
                  </a:lnTo>
                  <a:lnTo>
                    <a:pt x="29718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"/>
            <p:cNvSpPr/>
            <p:nvPr/>
          </p:nvSpPr>
          <p:spPr>
            <a:xfrm>
              <a:off x="952518" y="3566485"/>
              <a:ext cx="289231" cy="258756"/>
            </a:xfrm>
            <a:custGeom>
              <a:avLst/>
              <a:gdLst/>
              <a:ahLst/>
              <a:cxnLst/>
              <a:rect l="0" t="0" r="0" b="0"/>
              <a:pathLst>
                <a:path w="289231" h="258756">
                  <a:moveTo>
                    <a:pt x="68561" y="258755"/>
                  </a:moveTo>
                  <a:lnTo>
                    <a:pt x="62001" y="258755"/>
                  </a:lnTo>
                  <a:lnTo>
                    <a:pt x="61648" y="257908"/>
                  </a:lnTo>
                  <a:lnTo>
                    <a:pt x="60942" y="221838"/>
                  </a:lnTo>
                  <a:lnTo>
                    <a:pt x="55705" y="214805"/>
                  </a:lnTo>
                  <a:lnTo>
                    <a:pt x="54028" y="207727"/>
                  </a:lnTo>
                  <a:lnTo>
                    <a:pt x="53635" y="202773"/>
                  </a:lnTo>
                  <a:lnTo>
                    <a:pt x="51203" y="197749"/>
                  </a:lnTo>
                  <a:lnTo>
                    <a:pt x="46788" y="191671"/>
                  </a:lnTo>
                  <a:lnTo>
                    <a:pt x="45070" y="179997"/>
                  </a:lnTo>
                  <a:lnTo>
                    <a:pt x="43587" y="178309"/>
                  </a:lnTo>
                  <a:lnTo>
                    <a:pt x="41752" y="177184"/>
                  </a:lnTo>
                  <a:lnTo>
                    <a:pt x="39713" y="171419"/>
                  </a:lnTo>
                  <a:lnTo>
                    <a:pt x="38090" y="134315"/>
                  </a:lnTo>
                  <a:lnTo>
                    <a:pt x="38082" y="96508"/>
                  </a:lnTo>
                  <a:lnTo>
                    <a:pt x="38928" y="73196"/>
                  </a:lnTo>
                  <a:lnTo>
                    <a:pt x="53400" y="38656"/>
                  </a:lnTo>
                  <a:lnTo>
                    <a:pt x="82305" y="8794"/>
                  </a:lnTo>
                  <a:lnTo>
                    <a:pt x="94826" y="6744"/>
                  </a:lnTo>
                  <a:lnTo>
                    <a:pt x="100837" y="3381"/>
                  </a:lnTo>
                  <a:lnTo>
                    <a:pt x="101932" y="2146"/>
                  </a:lnTo>
                  <a:lnTo>
                    <a:pt x="101815" y="1322"/>
                  </a:lnTo>
                  <a:lnTo>
                    <a:pt x="100891" y="773"/>
                  </a:lnTo>
                  <a:lnTo>
                    <a:pt x="101121" y="407"/>
                  </a:lnTo>
                  <a:lnTo>
                    <a:pt x="103634" y="0"/>
                  </a:lnTo>
                  <a:lnTo>
                    <a:pt x="107574" y="2077"/>
                  </a:lnTo>
                  <a:lnTo>
                    <a:pt x="112147" y="4976"/>
                  </a:lnTo>
                  <a:lnTo>
                    <a:pt x="121982" y="6837"/>
                  </a:lnTo>
                  <a:lnTo>
                    <a:pt x="124495" y="6989"/>
                  </a:lnTo>
                  <a:lnTo>
                    <a:pt x="129545" y="9416"/>
                  </a:lnTo>
                  <a:lnTo>
                    <a:pt x="142225" y="19427"/>
                  </a:lnTo>
                  <a:lnTo>
                    <a:pt x="152382" y="24179"/>
                  </a:lnTo>
                  <a:lnTo>
                    <a:pt x="171221" y="41402"/>
                  </a:lnTo>
                  <a:lnTo>
                    <a:pt x="173455" y="45878"/>
                  </a:lnTo>
                  <a:lnTo>
                    <a:pt x="174050" y="48257"/>
                  </a:lnTo>
                  <a:lnTo>
                    <a:pt x="193868" y="78109"/>
                  </a:lnTo>
                  <a:lnTo>
                    <a:pt x="216918" y="96177"/>
                  </a:lnTo>
                  <a:lnTo>
                    <a:pt x="233854" y="125968"/>
                  </a:lnTo>
                  <a:lnTo>
                    <a:pt x="246387" y="143327"/>
                  </a:lnTo>
                  <a:lnTo>
                    <a:pt x="260790" y="177150"/>
                  </a:lnTo>
                  <a:lnTo>
                    <a:pt x="264936" y="188573"/>
                  </a:lnTo>
                  <a:lnTo>
                    <a:pt x="266752" y="194543"/>
                  </a:lnTo>
                  <a:lnTo>
                    <a:pt x="279817" y="212993"/>
                  </a:lnTo>
                  <a:lnTo>
                    <a:pt x="281506" y="223186"/>
                  </a:lnTo>
                  <a:lnTo>
                    <a:pt x="282491" y="224882"/>
                  </a:lnTo>
                  <a:lnTo>
                    <a:pt x="283995" y="226013"/>
                  </a:lnTo>
                  <a:lnTo>
                    <a:pt x="285844" y="226767"/>
                  </a:lnTo>
                  <a:lnTo>
                    <a:pt x="287076" y="228116"/>
                  </a:lnTo>
                  <a:lnTo>
                    <a:pt x="289217" y="234703"/>
                  </a:lnTo>
                  <a:lnTo>
                    <a:pt x="288478" y="235100"/>
                  </a:lnTo>
                  <a:lnTo>
                    <a:pt x="282227" y="235863"/>
                  </a:lnTo>
                  <a:lnTo>
                    <a:pt x="282012" y="231840"/>
                  </a:lnTo>
                  <a:lnTo>
                    <a:pt x="282828" y="230652"/>
                  </a:lnTo>
                  <a:lnTo>
                    <a:pt x="284219" y="229859"/>
                  </a:lnTo>
                  <a:lnTo>
                    <a:pt x="285993" y="229331"/>
                  </a:lnTo>
                  <a:lnTo>
                    <a:pt x="287176" y="228132"/>
                  </a:lnTo>
                  <a:lnTo>
                    <a:pt x="289230" y="221807"/>
                  </a:lnTo>
                  <a:lnTo>
                    <a:pt x="284243" y="213952"/>
                  </a:lnTo>
                  <a:lnTo>
                    <a:pt x="281763" y="202488"/>
                  </a:lnTo>
                  <a:lnTo>
                    <a:pt x="260535" y="165113"/>
                  </a:lnTo>
                  <a:lnTo>
                    <a:pt x="253269" y="149445"/>
                  </a:lnTo>
                  <a:lnTo>
                    <a:pt x="246997" y="139254"/>
                  </a:lnTo>
                  <a:lnTo>
                    <a:pt x="242191" y="123327"/>
                  </a:lnTo>
                  <a:lnTo>
                    <a:pt x="208256" y="86040"/>
                  </a:lnTo>
                  <a:lnTo>
                    <a:pt x="177782" y="56401"/>
                  </a:lnTo>
                  <a:lnTo>
                    <a:pt x="167621" y="51425"/>
                  </a:lnTo>
                  <a:lnTo>
                    <a:pt x="157462" y="42541"/>
                  </a:lnTo>
                  <a:lnTo>
                    <a:pt x="150124" y="39893"/>
                  </a:lnTo>
                  <a:lnTo>
                    <a:pt x="142065" y="37869"/>
                  </a:lnTo>
                  <a:lnTo>
                    <a:pt x="131921" y="32817"/>
                  </a:lnTo>
                  <a:lnTo>
                    <a:pt x="96935" y="30201"/>
                  </a:lnTo>
                  <a:lnTo>
                    <a:pt x="62072" y="30155"/>
                  </a:lnTo>
                  <a:lnTo>
                    <a:pt x="51869" y="30155"/>
                  </a:lnTo>
                  <a:lnTo>
                    <a:pt x="46185" y="32413"/>
                  </a:lnTo>
                  <a:lnTo>
                    <a:pt x="30504" y="43335"/>
                  </a:lnTo>
                  <a:lnTo>
                    <a:pt x="27950" y="44021"/>
                  </a:lnTo>
                  <a:lnTo>
                    <a:pt x="26247" y="45326"/>
                  </a:lnTo>
                  <a:lnTo>
                    <a:pt x="9720" y="75446"/>
                  </a:lnTo>
                  <a:lnTo>
                    <a:pt x="1077" y="111873"/>
                  </a:lnTo>
                  <a:lnTo>
                    <a:pt x="0" y="149595"/>
                  </a:lnTo>
                  <a:lnTo>
                    <a:pt x="834" y="162158"/>
                  </a:lnTo>
                  <a:lnTo>
                    <a:pt x="6014" y="176675"/>
                  </a:lnTo>
                  <a:lnTo>
                    <a:pt x="8239" y="194480"/>
                  </a:lnTo>
                  <a:lnTo>
                    <a:pt x="14135" y="203807"/>
                  </a:lnTo>
                  <a:lnTo>
                    <a:pt x="22842" y="21303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 in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Plants – 2 types of pollination</a:t>
            </a:r>
          </a:p>
          <a:p>
            <a:pPr lvl="1"/>
            <a:r>
              <a:rPr lang="en-US" dirty="0" smtClean="0"/>
              <a:t>Cross-pollination is the fertilization of the egg from one plant by the sperm of another plant</a:t>
            </a:r>
          </a:p>
          <a:p>
            <a:pPr lvl="2"/>
            <a:r>
              <a:rPr lang="en-US" dirty="0" smtClean="0"/>
              <a:t>Animals and wind aid in this process.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Self-pollination is the fertilization of an egg by the sperm of the same plant.</a:t>
            </a:r>
          </a:p>
          <a:p>
            <a:pPr lvl="2"/>
            <a:r>
              <a:rPr lang="en-US" dirty="0" smtClean="0"/>
              <a:t>May be from the same flower or another flower on the same plant</a:t>
            </a:r>
            <a:endParaRPr lang="en-US" dirty="0"/>
          </a:p>
        </p:txBody>
      </p:sp>
      <p:sp>
        <p:nvSpPr>
          <p:cNvPr id="21506" name="AutoShape 2" descr="https://mmiller.gnomio.com/pluginfile.php/243/mod_page/content/42/5e2a33f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https://mmiller.gnomio.com/pluginfile.php/243/mod_page/content/42/5e2a33f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AutoShape 6" descr="https://mmiller.gnomio.com/pluginfile.php/243/mod_page/content/42/5e2a33f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AutoShape 8" descr="https://mmiller.gnomio.com/pluginfile.php/243/mod_page/content/42/5e2a33f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AutoShape 10" descr="https://mmiller.gnomio.com/pluginfile.php/243/mod_page/content/42/5e2a33f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https://mmiller.gnomio.com/pluginfile.php/243/mod_page/content/42/5e2a33f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https://mmiller.gnomio.com/pluginfile.php/243/mod_page/content/42/5e2a33f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AutoShape 16" descr="data:image/jpeg;base64,/9j/4AAQSkZJRgABAQAAAQABAAD/2wCEAAkGBxQSEhAUEhQWFhUXGBQXFRQYGRkYFxkXGRQWFxYfHRsbICggGRolHBoYITEiJSksLi4uGB8zRDMsNygtLisBCgoKDg0OGxAQGiwkICQsLCwsLCwsLCwsLCwsLCwsLCwsLCwsLCwsLCwsLCwsLCwsLCwsLCwsLCwsLCwsLCw0N//AABEIAL0BCgMBIgACEQEDEQH/xAAcAAEAAgIDAQAAAAAAAAAAAAAABQYDBAECBwj/xABDEAACAQIDBgIGBgkDAwUAAAABAgADEQQSIQUGEzFBUSJhBzJxgZGhFBUjYpKxQlJjcpPB0dLhU4LwM0PCJESio7L/xAAXAQEBAQEAAAAAAAAAAAAAAAAAAQID/8QAIhEBAQACAQUBAQADAAAAAAAAAAECESEDEhMxUUHwIzJx/9oADAMBAAIRAxEAPwD3GIiAiIgIiICIiAiIgIiICIiAiIgJrbRxPCpu9r5Re3/Ok2DOtamGDKwuCCCO4POFnvlSqu8VRaoFTNTuQq1GWyWbTRLgsLjnfS4m/R25iONwmpqfBUsUJszqRYa8tM3ykrtWtSUJTqC+YhRz0uQAb9Be2sq9DFVKGOpUqqWUmyOe2QjmOeg5+flMSWOtzx1/qyvvDiOJbwBMxykesSoJdWBGn5y3ri14YqX8Ng1/IgGQuH4T4tstiQpe4HMlVW9+osT85qbJ2ilEPQBzVGqOUp8zk8OvkOYlnBlccpwseGx1N9FYXuRbrobGw6jzm1ICjsqpxFqllXKeQBJIPMaGS2Exi1M2UnwmxuCCD75pjKSemzERDBERAREQEREBERAREQEREBERAREQEREBERAREQEwYzEcNHYlQFBJLtkQWH6TWOUedpzisStNHd2CogLMxNgFAuST0FpRH2RW2y4qYrPS2epBo4XVamItyqVuRVDzCc+RNoFXx/pkxL1hRwmDpuXq8KlVLu9Oo1wDlsqX5jryIMvWOxGJeotMNZwAvhuEYhRna172udOZtJ9Ni0FGHVaSKKBzUQBYIcjJcAfdYzdRNOUlm28Mu270g8TVHAy1lYuq/d8XcgmwIHXkbDlK9j8cuKwqsC/EoOVYLbPYCzNY65QDqdesvGNwi1UKtyPaUbam6tei1WtSK1BlN1UZHtqDpfKxsfLlykYytqT3Xw4p8SsxAApKLdAqltSfYo+MruEqBjVrJqSWDHNluM4IAOumg0tqb9b2maVJ1Bpl1pU0oUnN1zki5JQ6jS9x3OkkNj0TivtatMLTzXppYeMD1WYW5du8l59LhZLyzbGx1R0yhLZQvUAi40B5zHgMFWXGB2TKpptmKtdSQRlubDXU/OWClh1UsQAC1sx72Fh8pktLprvnOoCcxE0wREQEREBERAREQEhsTtdxXemq08lMUzUZ6hVvHc+BcpzaDmSLm46SZmvXwVN2V3pozL6rFQWX2E6iWJUCu+dKxPCrCyhrWQnNwRWyWDk5uGQ1/V1te8y1N6UNLFvTUk0KS1bMVAdXpl1KlSbroRmta4Nr2ktU2ZRYkmlTJK5CSi3yfq8vV8pzT2fSXPlpIA4AeygZgBYA6agDSXePxNZfVfxW+HCpsalB1qrTZypIyBstVqakkh7sKZPq6dbHScYbfNSbPSbm2qWYKqlAzNcg28a8gTz0kvtuhTCmqUQsMq52VSQjOocXI9Ugn4zgV8J+th+vWn1tf8h8BM+TCXVizp9SzcQuP34VQxSi5sC12KAGnkxBVxZibXoMLEA26TabfKlralVY5iFA4d3ANQMwu+gBpt61j5TdU4IZ7HDeIkt/0/ETcEnudT8TOyVcGCxDYcFjmYg07lrEXPc2J+Jl8nT/AKni6n9EjhqwqIjryYBh7CLj5TLNFdpUAABWpADQAOtgPjOfrSh/rUvxr/WY78frfZl8rdiaX1pQ/wBal+Nf6wdq0P8AWpfjX+sd+P07MvlbhMAyNwW1KWJWoKTZsuh0I9nPpIbaG8DYUmmVzOQpRb9CbEm2vuknUxs7pdxcunlje2zVTm0NnLiMi1LNTDZmpnk7KboG7qD4rdwvbXfAkbs/GlwpZSpIBtzt7+sk5qXbBOIMr208DVqsSSy5dUsbLz05czpc37xbprHHaxTgiaGx6n2QLMTqR4rXU3tlv1sffykhKl4qm4jYp+lUaVWqz0XRwoIGYlWzhGIGoFyRYXsLS20aQUBRyAsJGby0yKa1VHiostQeajRx71JkmlUFQwOhAIPSxF5me2WS8Sj7Q20EqV2o52zOFyq3PSzEDXta4HPtJrditlDUzmJP2lyD1tcX11B85JnLdOt6dk2n4gRNuZERAREQEREBERAREQEREDqVvOOEOw+E7xJqG3ThDsPhHCHYfCd4jUXddOEOw+AjhDsPgJ3iNQ3XThDsPgINFew+E7zhmt/y8ahutShgqVAOUVUBN2PIe+da+DQuKhVS9gqsVuQLk2va4E8P9LO9uNr4k4dKNWnhqHDrVFA8TKKgKPVy34SXAIVrcwTrYD3wydsk1C5W3dYcNhlQWUW1J951J+M2InV6gAJJsBqSdAB5mVHacESo1dt1docSnsutTVEOWrjCOIA1r5aK+rUaxBLE5Rcetraib709rbGFLFptCpiqIdVqpUUCxJNrrqMhta4IIJEovW8WOyCrTzLkqqxSohvkqrbKGtyuwAv3tLVg62dEb9ZVPxAMgsbshcUgemyItVFJPDBYqQG9a4PWZtj4CphFCtU4tMfdsyi978/ENfdMze052mqqBgQeRBB9hlU3dFSvTqUGOSnQqPSJGrOFN0GvJQpHtlrRwwBBuDyIkBu54cVtJf2iP+JLfylvsvtmw27NFEZRmLEhjUY3e4NxrbQeQkzTphQAOQna8Xjhrd1pzE4vF5Uczi8EylYzb+KotiAtJ61q2VWNN0pohWqVGi5ma6KpOo8aEHxWFk2lykXaJTaWPxttosQ3gpVTh04f/cFTEZbHL49FpjzFu8YjbGNpA0np56nCZhUpo7eIrWZSDkyHLlpgg2JLctQDeyp3LlEpWC21jQPFRZ9HJzIy6K50XKvrEEc+06YveHGPxBTpFcua9qdQtomIGW7JlLXRDdbjxDmDreyp3xeIlSTeDFMzouH1DlQWWqAoDOBmOWzEhQwK3HiHkTZsDWL06bspUsisUPNSVBIPmOUzcbFmW2eIiRoiIgIiICIiAiIgJ0qsACTyAJPsE7yC36qMuz8dk9dqNRE/edci/NhAr/ouwfGpYzHVVDNjq1RxmH/t1JSipBHq2v7iJewouTNTYuzlw+Hw9BPVpU0pj/aoXXz0m7ASG3noCtT4DKpWqbPmAYCkNahsdL2soPQuD0kzMFamrHXt8oFa2E+CwHEw1DwAs1XLY5QWF7AnyGgkD6WMQa2y6qDVq9XD0qKnTNUaqCAL9bAn2CWvaO7dKsGDkk3JDiylRe+XQWy38unfWVfYW0qO18dSqU3Bw2BAKISM74lhbORe+RFNgerEnpMTe+Vuliqbsk/RLVWUUKaJYdcqgXBvoTbzm++GykBqtUX65/8AElhMVeiGBBmZ0cJbde271s7JN+vSKq7M4V2R6uW93UNr5kac/LrIvZlAHH4pVqPY0cPUDBtWuXGp6i1re+bNTar4SoErgmkxAFTovbXt85Hbt+Hau0Be6tSpvT1uMpYnTyufnLenj8Y8mSz/AFd+1q/j/wAR9Xftav4/8TYxmJWkjO5sqgkn2TznEbx43aLvR2fUFCwuahUNlHmSDY9NBL48fherYv31d+1q/j/xH1d+1q/j/wAT5w3mxe0adZqWMrVWqJa6lzlIIuGS1gVNjrbofO3ofoq9IDVDTwmJbMWuKVU+tcAnK/fQWB5x2Y/E8t29M+rv2tX8f+Jq7UxTUWwaBrK9Rg7tq2RKNWqQO5OQD2XkwJ0rUFbLmAOUhhcXsw5EdjNY4yVcraqGC3uqikXr0WVi7ZFKtTurUmqUFsQbsSDTv+st+oE70t6ayuKdShdialspbMyitWRci5PGVWmC1yLB1PWW+04ZLgg6g8xN7nxz7b9UlN+XP/ZS4OXSqxUnJRfKp4YJqfaHw2GiNr23F3nrliBhQeWX7RrnMa4Tmlgb0dddM685Y8HgqdJctJFRedlUKL6dB7JnZAQQdQbgjyMtuPw7cvqA2Vtpq9TDsoIpVqVV0UjxZUenkqHQFQyv6p+71vLBMVPDKpBCqCFCggclBuAOw8pmmK1CIiFIiICIiAiIgIiICam08LxUVTyD0nP+yor/APjNqQe3cRU8CqHsQ2fKpPh5AXtpcayWtY4910m1a4B9kq+095qtOoVSkHW9gc1rBTZzrztztN/AVkVGRWIqEHRudwthz7W5SJTBqcNQquAWOYVG5X4ra3t962kl26YzGW9zZx28FYDD8OmDxM9yb2sApVgexuZHYvaWINXh071Klluw8AW+pUGxBA+8Ztb647hphuEuYsWVQOngFvd19038BiOBwqboc9QFmI1INwBf23PwMlm+DHOfkbOy2aqlVaoN1L0zrYkEAnl1F7X8rzc2Xsylhqa0qFNaaLyVRYf5PmZmDKvUC/sGpiviFRSzsFUalmIAA8yZqTTlld3bLE852l6WaOHxIoVKFWrmsaVXDfaLUBNhYNlJPfLmHmZK19/1pDPXwOPo07XNV6Ksqj73DdiPhKi2YigrqVdQykWKkXB90qFDAJg9p0FpLlp1aVVQLk+K4ewvfTwcuksmxdtUMXSWrh6i1EPVTyPYjmp8jIHf2k3/AKN6bZHFYIr2vlL+G9uul5KlQO+OMqY7GLg8OxsujkE5Ryzs1uduXtl42BsSlhKQp0h2zN1Y25n+k0Nh4LDYIiiHvWexd39dySba2tbnYSxSY5S71V7LObPat767o0doUrMAKyAmlVHNTzse6k8xPnnhNh6t2ujBnGl7rURtPmJ9VTwn027HNLEisoslVQwt/qKwD+8qVPxlrGU/Xs27+0PpGGw9bq9NWPtI1+d5IyneiasW2ZQJ6NUA9mc2lxlahERCkREBERAREQEREBERAREQERECP27jDRoVaii5Uae82B9xN5p7FxqLTAZwSBdjmv07X0krjMKtVHpuLqwIYeRhMKiiwUDS3ISa5blnbpSt5MYuJJRWvyZLAhlsQb5hoL26nrym3sVePg8Rh8wLjOA3Tup08wOUka+7oyjK5zqdCeTLc2Vh1A/lIzBAJXNOhTWlXB+0zlvHTbU982vI/wCRMzf6dTt1NI7BUj9Koh2YAEVGA1Sy0wAxJtYG6/A+Uldk7bWriK7Zb2JUa6jKANB+lr27yIxOGrVuCUQ3qq1JhfwgUnHM+dibyxbs7tfRlXiPmYdFGVR3v1Y+Z+Esc8eGHaWyKtRmq21JH2fPloNT+ly10A15yX2dQ8KcUBqijRjqw1IB15aSSMj8Xj1phi3S58NybDXl3kvF263O2arLT2bSFVq+ReKwVTU5tlXkoJ9VdToLC5J6zbMr+H3jSuqilfMb3XqALC+nTWbu0NrUsJh2r4ioEpoLsx+QA6seQA1M1LL6Ys08t2kBszeTDDDeGnjQor0V0W7Flvbp4gG9ubvPSt7tntXoAUxdldHA9hnk+7VZsVtNdr41HSk1xgqfM5QMita/qgEnTmzEjTn7J9bU+7/w6n9sx5sN3HfMavRz7ZlriojbOz6r4jOisRajla65MyOScwOptfS0s8j/AK2pd3/h1P7Zz9b0u7fw6n9s59OYYW2X26dTLPOSXH035SPS9sX6Rs+owBL0SHWwuTrlYWHPQ/KWj63pd2/h1P7YO1qXdv4dT+2dfJj9cuzL41NztnfR8FhaVrEIpb95vE3zMmpr4XFLUBKG9jY6EEHnqDqOk2JqWWcM61xSIiUIiICIiAiIgIiICIiAiIgIiICYTiVuwzC6gFvIHqfKZTK1vIzJUUi2R1IqXGgUEWuRrbUyZXU2uM3wlagFWoguCmQta/O5AHutf4zrtfZC18huVdDdHHMH+YvrbykJumn2obiBxwVVP3QR3695Z8bXyU6jnkqs3wBMkss2ZSziq/ulhqpBd3BVWrIqqNDeoSWudfZLPI7d+hkw9EHnlBPtOp/OZmxlqy0rHVC+boLEC3tN/lLPSSM9esqgliFA5kmw+M0QiVluj3Bt4kYEaHlea+3MMtZaOXUk2Ug6ZTYsbcibCwP3p3wmyMhOU5QVt4dGuQb6+WhEzd2tyTW98qntHejZ2CxWIy3bE0wqcGldmqPULWREBsWGUZjbTOOpmHA7p4nadVMVtjw0lOahs5Sci9jVP6T9LfkPDJTdr0c4fAYpsTReozOGDirkqEkm5YOVzq17311vrLoBNSSembdsRwynLdV8Nsug8NtNO0yzmI0hERKE4M19oY1aNOpVe4RFLMQCTYC50E06u36CrdnAOTicM6VMlr3yHXvEiWyM2NoEHi0xdgLMv6687fvDW3w6zZoVg6hlNweX/Oh8pFHefD8OhVLkJXbLTOVjc3tqACQL9+/SdPrnDU2JWqGzuFKoQ4FTMFN7eqSSL+z2zPZZeGu+Wcp6JFUd4cMyluNTFkV2DMAyqwUqWF9NGX4jvOi7y4YsVFVTZc7MCMgUhjctyt4TrN9tZ3ExE0KO2KDsiLWplnGZFDKSy66gX1Gh+Bm9IrmIiAiIgIiICIiAiIgIiIHVjoZWkori+KWVgWBGRjpZTbKQORlhxWIWmpZzZRzMhmxK0qtNl1p1mGUjozc/6/GZym2scpjtGJuvWQUHouquhvw2JCgHsygkacxYzZ3h2i9OitKsviq1KdJXS5UhnAN9BlbLfpb+W9vJtLhIEQgO91B5ldOdpGbew5p4TAqbkpWwwNzc8yNT7TJJJxEztym7VsRbADtpK3tiswxiger9Gqs3fQm0st5A7X2YMYfC2RQrIaigFmBIzKL6ZdOffTvNVn/iK3f2sC1JSzCmlNUQZSXqOBaobC+gbSXMSF2Nu+MNYLWqso5ISoX5KCfjJoRCOYiJVIiICIiBHbZxFNVCVHKcTMoZeYsjMxvYgAKpJJ0+MreD2NgHBqBmChFQtUXhggpkVlZ0BF0uoykLbpLDtjZQrmnexUcRXU38VOpSZHAI5HUa+2Rdbc1HzF61VnJTK5yeEIGUeHLkbRjckX0Habxsn655S2+mal9DDUaRcXww8Ic8gRwwfFz7AjrMCbv4RedUnhhOdRfBTQ5qY8kF+Z1N9SZlqboUiPCzIQQykBCFIv8AospUizEWI+YFsbblUMoALi1rN4SdPo+W9xZrHD0zY6HXSXc+mr8cDd7BjIq1MrAK1MiouYZRRCsL3zW+jpzBHhM4Ox8EVUcbp4W4q3uCXzX5ZgTm7cpr19yM1SmOJ9iA2cEDiMTTrobMAMn/AFmPhsBa1pu0dzqQuXdnYsjElaa6pUo1BoqgDWig0HeNz6mr8cDAYSgBXNQnI3EL5gxLAVmLEAa6V6jmwtY3tYSyiVht1ADWyNbNQNFL6hWYvncjkWylVGnJbcpZaSZQAOQAA90zk3i7xETLRERAREQEREBERARE6vA5YX0MrW2d2zlBwzZCGz8Ik8Mkdh+gfZYamV/bPpbwtCs9Nab1QrFTUUixI0bL+sAes2dl+lbBV6nDC1lOmpS499ibe+TW2dxu7vYdsTXqYispUoVQI2jAqovcdNdfO4m9vzphg36tag3/ANqza2fjKbVS9Ngy1QOXR0HUdCV//Mw78JfAYs/q0y49qWYflJrg/EhXPFPDHq2BqEaGx1Cg9z18pD707008CFSwLkaL0A6Xt+Uj23mGF2fQqvZq9UXC9WcmxJHw08gJrbsbotWb6XtAZ6jarSb9EdMw7/d5D8rC2+oru8O9e2adIYpFpLhjoCKXiAPqswZicp7iwle2H6UsaldDXfipfx08qi69ctrWI6dJ73jMIlWm9N1DIylWU8iCLWnzjv8AbpnAYg0luyG9Skx55P0ge5B/lFSyx9F7Mx6V6SVaRzI4BU/17EcptTzD0IbSLUa+HJvkKVVPlUuGHuZb/wC6enytS7IiIUiIgIiICIiAiIgIiICIiAiIgIiICIiAiIgJRPS9txsPg+HTYh6xK6c+GBd/jov+6XueLeneuRWw4H+kwI/eccvhJUyvDznY+yauLqolFQ1R2yovIAAZiW7KBPoXZG42Go4MYYoGJF3q2GdqnVr87jp2GkqvoS2SAMRih1CUV7jKA1T5lR7p6pEZxnDyDaez8TsqoCHz0WYZKh5BgfCG/VPT3mXrbG0ExGy8VUTk1CrcdjkIIPsMn8ZhUqo9OooZGFmU8iJ59tjYFbAUcUKBFTC1FIdWaz0ybDMOji2nflz5wa0nd0t36QSjiHBeqUGUucwpi3JByX85aZo7HAXD0B2RfyE3gZWp6czzr004G+FpVlW7o4S/3KgIPuvlnosgd+sEa2AxaL63DLD2r4h+UFeYegVvt8SO1PX3VLD+c9tnl/oM2MaeHrYludZgq/uozXPvJ/8AjPUJISaIiJVIiICIiAiIgIiICIiAiIgIiICIiAiIgIiICeN+nrANnwlcDw2KMel86sPlf4T2SVz0g7KXE4DEIxtlGdTa9mTUf098lm0s2wejPBCls7C2FuIDVPtqMW/K0tU1tm0glGio5KiKPYFAE2ZVJEb2Ui2DxIAuSh079ZLzgwKxjXY4TDUVVmaoEUqNDlUBqmpsBcC2pHOSG7NZuCEcEPTJQg87DVeWh8JHKS9oE4+K+Tyb/NadvL/i8ev3e3M6VaYZWVhcEEEdwRYzvE7OLX2fgadCmlKkoREFlUcgJsREBERAREQEREBERAREQEREBER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2" name="AutoShape 18" descr="data:image/jpeg;base64,/9j/4AAQSkZJRgABAQAAAQABAAD/2wCEAAkGBxQSEhAUEhQWFhUXGBQXFRQYGRkYFxkXGRQWFxYfHRsbICggGRolHBoYITEiJSksLi4uGB8zRDMsNygtLisBCgoKDg0OGxAQGiwkICQsLCwsLCwsLCwsLCwsLCwsLCwsLCwsLCwsLCwsLCwsLCwsLCwsLCwsLCwsLCwsLCw0N//AABEIAL0BCgMBIgACEQEDEQH/xAAcAAEAAgIDAQAAAAAAAAAAAAAABQYDBAECBwj/xABDEAACAQIDBgIGBgkDAwUAAAABAgADEQQSIQUGEzFBUSJhBzJxgZGhFBUjYpKxQlJjcpPB0dLhU4LwM0PCJESio7L/xAAXAQEBAQEAAAAAAAAAAAAAAAAAAQID/8QAIhEBAQACAQUBAQADAAAAAAAAAAECESEDEhMxUUHwIzJx/9oADAMBAAIRAxEAPwD3GIiAiIgIiICIiAiIgIiICIiAiIgJrbRxPCpu9r5Re3/Ok2DOtamGDKwuCCCO4POFnvlSqu8VRaoFTNTuQq1GWyWbTRLgsLjnfS4m/R25iONwmpqfBUsUJszqRYa8tM3ykrtWtSUJTqC+YhRz0uQAb9Be2sq9DFVKGOpUqqWUmyOe2QjmOeg5+flMSWOtzx1/qyvvDiOJbwBMxykesSoJdWBGn5y3ri14YqX8Ng1/IgGQuH4T4tstiQpe4HMlVW9+osT85qbJ2ilEPQBzVGqOUp8zk8OvkOYlnBlccpwseGx1N9FYXuRbrobGw6jzm1ICjsqpxFqllXKeQBJIPMaGS2Exi1M2UnwmxuCCD75pjKSemzERDBERAREQEREBERAREQEREBERAREQEREBERAREQEwYzEcNHYlQFBJLtkQWH6TWOUedpzisStNHd2CogLMxNgFAuST0FpRH2RW2y4qYrPS2epBo4XVamItyqVuRVDzCc+RNoFXx/pkxL1hRwmDpuXq8KlVLu9Oo1wDlsqX5jryIMvWOxGJeotMNZwAvhuEYhRna172udOZtJ9Ni0FGHVaSKKBzUQBYIcjJcAfdYzdRNOUlm28Mu270g8TVHAy1lYuq/d8XcgmwIHXkbDlK9j8cuKwqsC/EoOVYLbPYCzNY65QDqdesvGNwi1UKtyPaUbam6tei1WtSK1BlN1UZHtqDpfKxsfLlykYytqT3Xw4p8SsxAApKLdAqltSfYo+MruEqBjVrJqSWDHNluM4IAOumg0tqb9b2maVJ1Bpl1pU0oUnN1zki5JQ6jS9x3OkkNj0TivtatMLTzXppYeMD1WYW5du8l59LhZLyzbGx1R0yhLZQvUAi40B5zHgMFWXGB2TKpptmKtdSQRlubDXU/OWClh1UsQAC1sx72Fh8pktLprvnOoCcxE0wREQEREBERAREQEhsTtdxXemq08lMUzUZ6hVvHc+BcpzaDmSLm46SZmvXwVN2V3pozL6rFQWX2E6iWJUCu+dKxPCrCyhrWQnNwRWyWDk5uGQ1/V1te8y1N6UNLFvTUk0KS1bMVAdXpl1KlSbroRmta4Nr2ktU2ZRYkmlTJK5CSi3yfq8vV8pzT2fSXPlpIA4AeygZgBYA6agDSXePxNZfVfxW+HCpsalB1qrTZypIyBstVqakkh7sKZPq6dbHScYbfNSbPSbm2qWYKqlAzNcg28a8gTz0kvtuhTCmqUQsMq52VSQjOocXI9Ugn4zgV8J+th+vWn1tf8h8BM+TCXVizp9SzcQuP34VQxSi5sC12KAGnkxBVxZibXoMLEA26TabfKlralVY5iFA4d3ANQMwu+gBpt61j5TdU4IZ7HDeIkt/0/ETcEnudT8TOyVcGCxDYcFjmYg07lrEXPc2J+Jl8nT/AKni6n9EjhqwqIjryYBh7CLj5TLNFdpUAABWpADQAOtgPjOfrSh/rUvxr/WY78frfZl8rdiaX1pQ/wBal+Nf6wdq0P8AWpfjX+sd+P07MvlbhMAyNwW1KWJWoKTZsuh0I9nPpIbaG8DYUmmVzOQpRb9CbEm2vuknUxs7pdxcunlje2zVTm0NnLiMi1LNTDZmpnk7KboG7qD4rdwvbXfAkbs/GlwpZSpIBtzt7+sk5qXbBOIMr208DVqsSSy5dUsbLz05czpc37xbprHHaxTgiaGx6n2QLMTqR4rXU3tlv1sffykhKl4qm4jYp+lUaVWqz0XRwoIGYlWzhGIGoFyRYXsLS20aQUBRyAsJGby0yKa1VHiostQeajRx71JkmlUFQwOhAIPSxF5me2WS8Sj7Q20EqV2o52zOFyq3PSzEDXta4HPtJrditlDUzmJP2lyD1tcX11B85JnLdOt6dk2n4gRNuZERAREQEREBERAREQEREDqVvOOEOw+E7xJqG3ThDsPhHCHYfCd4jUXddOEOw+AjhDsPgJ3iNQ3XThDsPgINFew+E7zhmt/y8ahutShgqVAOUVUBN2PIe+da+DQuKhVS9gqsVuQLk2va4E8P9LO9uNr4k4dKNWnhqHDrVFA8TKKgKPVy34SXAIVrcwTrYD3wydsk1C5W3dYcNhlQWUW1J951J+M2InV6gAJJsBqSdAB5mVHacESo1dt1docSnsutTVEOWrjCOIA1r5aK+rUaxBLE5Rcetraib709rbGFLFptCpiqIdVqpUUCxJNrrqMhta4IIJEovW8WOyCrTzLkqqxSohvkqrbKGtyuwAv3tLVg62dEb9ZVPxAMgsbshcUgemyItVFJPDBYqQG9a4PWZtj4CphFCtU4tMfdsyi978/ENfdMze052mqqBgQeRBB9hlU3dFSvTqUGOSnQqPSJGrOFN0GvJQpHtlrRwwBBuDyIkBu54cVtJf2iP+JLfylvsvtmw27NFEZRmLEhjUY3e4NxrbQeQkzTphQAOQna8Xjhrd1pzE4vF5Uczi8EylYzb+KotiAtJ61q2VWNN0pohWqVGi5ma6KpOo8aEHxWFk2lykXaJTaWPxttosQ3gpVTh04f/cFTEZbHL49FpjzFu8YjbGNpA0np56nCZhUpo7eIrWZSDkyHLlpgg2JLctQDeyp3LlEpWC21jQPFRZ9HJzIy6K50XKvrEEc+06YveHGPxBTpFcua9qdQtomIGW7JlLXRDdbjxDmDreyp3xeIlSTeDFMzouH1DlQWWqAoDOBmOWzEhQwK3HiHkTZsDWL06bspUsisUPNSVBIPmOUzcbFmW2eIiRoiIgIiICIiAiIgJ0qsACTyAJPsE7yC36qMuz8dk9dqNRE/edci/NhAr/ouwfGpYzHVVDNjq1RxmH/t1JSipBHq2v7iJewouTNTYuzlw+Hw9BPVpU0pj/aoXXz0m7ASG3noCtT4DKpWqbPmAYCkNahsdL2soPQuD0kzMFamrHXt8oFa2E+CwHEw1DwAs1XLY5QWF7AnyGgkD6WMQa2y6qDVq9XD0qKnTNUaqCAL9bAn2CWvaO7dKsGDkk3JDiylRe+XQWy38unfWVfYW0qO18dSqU3Bw2BAKISM74lhbORe+RFNgerEnpMTe+Vuliqbsk/RLVWUUKaJYdcqgXBvoTbzm++GykBqtUX65/8AElhMVeiGBBmZ0cJbde271s7JN+vSKq7M4V2R6uW93UNr5kac/LrIvZlAHH4pVqPY0cPUDBtWuXGp6i1re+bNTar4SoErgmkxAFTovbXt85Hbt+Hau0Be6tSpvT1uMpYnTyufnLenj8Y8mSz/AFd+1q/j/wAR9Xftav4/8TYxmJWkjO5sqgkn2TznEbx43aLvR2fUFCwuahUNlHmSDY9NBL48fherYv31d+1q/j/xH1d+1q/j/wAT5w3mxe0adZqWMrVWqJa6lzlIIuGS1gVNjrbofO3ofoq9IDVDTwmJbMWuKVU+tcAnK/fQWB5x2Y/E8t29M+rv2tX8f+Jq7UxTUWwaBrK9Rg7tq2RKNWqQO5OQD2XkwJ0rUFbLmAOUhhcXsw5EdjNY4yVcraqGC3uqikXr0WVi7ZFKtTurUmqUFsQbsSDTv+st+oE70t6ayuKdShdialspbMyitWRci5PGVWmC1yLB1PWW+04ZLgg6g8xN7nxz7b9UlN+XP/ZS4OXSqxUnJRfKp4YJqfaHw2GiNr23F3nrliBhQeWX7RrnMa4Tmlgb0dddM685Y8HgqdJctJFRedlUKL6dB7JnZAQQdQbgjyMtuPw7cvqA2Vtpq9TDsoIpVqVV0UjxZUenkqHQFQyv6p+71vLBMVPDKpBCqCFCggclBuAOw8pmmK1CIiFIiICIiAiIgIiICam08LxUVTyD0nP+yor/APjNqQe3cRU8CqHsQ2fKpPh5AXtpcayWtY4910m1a4B9kq+095qtOoVSkHW9gc1rBTZzrztztN/AVkVGRWIqEHRudwthz7W5SJTBqcNQquAWOYVG5X4ra3t962kl26YzGW9zZx28FYDD8OmDxM9yb2sApVgexuZHYvaWINXh071Klluw8AW+pUGxBA+8Ztb647hphuEuYsWVQOngFvd19038BiOBwqboc9QFmI1INwBf23PwMlm+DHOfkbOy2aqlVaoN1L0zrYkEAnl1F7X8rzc2Xsylhqa0qFNaaLyVRYf5PmZmDKvUC/sGpiviFRSzsFUalmIAA8yZqTTlld3bLE852l6WaOHxIoVKFWrmsaVXDfaLUBNhYNlJPfLmHmZK19/1pDPXwOPo07XNV6Ksqj73DdiPhKi2YigrqVdQykWKkXB90qFDAJg9p0FpLlp1aVVQLk+K4ewvfTwcuksmxdtUMXSWrh6i1EPVTyPYjmp8jIHf2k3/AKN6bZHFYIr2vlL+G9uul5KlQO+OMqY7GLg8OxsujkE5Ryzs1uduXtl42BsSlhKQp0h2zN1Y25n+k0Nh4LDYIiiHvWexd39dySba2tbnYSxSY5S71V7LObPat767o0doUrMAKyAmlVHNTzse6k8xPnnhNh6t2ujBnGl7rURtPmJ9VTwn027HNLEisoslVQwt/qKwD+8qVPxlrGU/Xs27+0PpGGw9bq9NWPtI1+d5IyneiasW2ZQJ6NUA9mc2lxlahERCkREBERAREQEREBERAREQERECP27jDRoVaii5Uae82B9xN5p7FxqLTAZwSBdjmv07X0krjMKtVHpuLqwIYeRhMKiiwUDS3ISa5blnbpSt5MYuJJRWvyZLAhlsQb5hoL26nrym3sVePg8Rh8wLjOA3Tup08wOUka+7oyjK5zqdCeTLc2Vh1A/lIzBAJXNOhTWlXB+0zlvHTbU982vI/wCRMzf6dTt1NI7BUj9Koh2YAEVGA1Sy0wAxJtYG6/A+Uldk7bWriK7Zb2JUa6jKANB+lr27yIxOGrVuCUQ3qq1JhfwgUnHM+dibyxbs7tfRlXiPmYdFGVR3v1Y+Z+Esc8eGHaWyKtRmq21JH2fPloNT+ly10A15yX2dQ8KcUBqijRjqw1IB15aSSMj8Xj1phi3S58NybDXl3kvF263O2arLT2bSFVq+ReKwVTU5tlXkoJ9VdToLC5J6zbMr+H3jSuqilfMb3XqALC+nTWbu0NrUsJh2r4ioEpoLsx+QA6seQA1M1LL6Ys08t2kBszeTDDDeGnjQor0V0W7Flvbp4gG9ubvPSt7tntXoAUxdldHA9hnk+7VZsVtNdr41HSk1xgqfM5QMita/qgEnTmzEjTn7J9bU+7/w6n9sx5sN3HfMavRz7ZlriojbOz6r4jOisRajla65MyOScwOptfS0s8j/AK2pd3/h1P7Zz9b0u7fw6n9s59OYYW2X26dTLPOSXH035SPS9sX6Rs+owBL0SHWwuTrlYWHPQ/KWj63pd2/h1P7YO1qXdv4dT+2dfJj9cuzL41NztnfR8FhaVrEIpb95vE3zMmpr4XFLUBKG9jY6EEHnqDqOk2JqWWcM61xSIiUIiICIiAiIgIiICIiAiIgIiICYTiVuwzC6gFvIHqfKZTK1vIzJUUi2R1IqXGgUEWuRrbUyZXU2uM3wlagFWoguCmQta/O5AHutf4zrtfZC18huVdDdHHMH+YvrbykJumn2obiBxwVVP3QR3695Z8bXyU6jnkqs3wBMkss2ZSziq/ulhqpBd3BVWrIqqNDeoSWudfZLPI7d+hkw9EHnlBPtOp/OZmxlqy0rHVC+boLEC3tN/lLPSSM9esqgliFA5kmw+M0QiVluj3Bt4kYEaHlea+3MMtZaOXUk2Ug6ZTYsbcibCwP3p3wmyMhOU5QVt4dGuQb6+WhEzd2tyTW98qntHejZ2CxWIy3bE0wqcGldmqPULWREBsWGUZjbTOOpmHA7p4nadVMVtjw0lOahs5Sci9jVP6T9LfkPDJTdr0c4fAYpsTReozOGDirkqEkm5YOVzq17311vrLoBNSSembdsRwynLdV8Nsug8NtNO0yzmI0hERKE4M19oY1aNOpVe4RFLMQCTYC50E06u36CrdnAOTicM6VMlr3yHXvEiWyM2NoEHi0xdgLMv6687fvDW3w6zZoVg6hlNweX/Oh8pFHefD8OhVLkJXbLTOVjc3tqACQL9+/SdPrnDU2JWqGzuFKoQ4FTMFN7eqSSL+z2zPZZeGu+Wcp6JFUd4cMyluNTFkV2DMAyqwUqWF9NGX4jvOi7y4YsVFVTZc7MCMgUhjctyt4TrN9tZ3ExE0KO2KDsiLWplnGZFDKSy66gX1Gh+Bm9IrmIiAiIgIiICIiAiIgIiIHVjoZWkori+KWVgWBGRjpZTbKQORlhxWIWmpZzZRzMhmxK0qtNl1p1mGUjozc/6/GZym2scpjtGJuvWQUHouquhvw2JCgHsygkacxYzZ3h2i9OitKsviq1KdJXS5UhnAN9BlbLfpb+W9vJtLhIEQgO91B5ldOdpGbew5p4TAqbkpWwwNzc8yNT7TJJJxEztym7VsRbADtpK3tiswxiger9Gqs3fQm0st5A7X2YMYfC2RQrIaigFmBIzKL6ZdOffTvNVn/iK3f2sC1JSzCmlNUQZSXqOBaobC+gbSXMSF2Nu+MNYLWqso5ISoX5KCfjJoRCOYiJVIiICIiBHbZxFNVCVHKcTMoZeYsjMxvYgAKpJJ0+MreD2NgHBqBmChFQtUXhggpkVlZ0BF0uoykLbpLDtjZQrmnexUcRXU38VOpSZHAI5HUa+2Rdbc1HzF61VnJTK5yeEIGUeHLkbRjckX0Habxsn655S2+mal9DDUaRcXww8Ic8gRwwfFz7AjrMCbv4RedUnhhOdRfBTQ5qY8kF+Z1N9SZlqboUiPCzIQQykBCFIv8AospUizEWI+YFsbblUMoALi1rN4SdPo+W9xZrHD0zY6HXSXc+mr8cDd7BjIq1MrAK1MiouYZRRCsL3zW+jpzBHhM4Ox8EVUcbp4W4q3uCXzX5ZgTm7cpr19yM1SmOJ9iA2cEDiMTTrobMAMn/AFmPhsBa1pu0dzqQuXdnYsjElaa6pUo1BoqgDWig0HeNz6mr8cDAYSgBXNQnI3EL5gxLAVmLEAa6V6jmwtY3tYSyiVht1ADWyNbNQNFL6hWYvncjkWylVGnJbcpZaSZQAOQAA90zk3i7xETLRERAREQEREBERARE6vA5YX0MrW2d2zlBwzZCGz8Ik8Mkdh+gfZYamV/bPpbwtCs9Nab1QrFTUUixI0bL+sAes2dl+lbBV6nDC1lOmpS499ibe+TW2dxu7vYdsTXqYispUoVQI2jAqovcdNdfO4m9vzphg36tag3/ANqza2fjKbVS9Ngy1QOXR0HUdCV//Mw78JfAYs/q0y49qWYflJrg/EhXPFPDHq2BqEaGx1Cg9z18pD707008CFSwLkaL0A6Xt+Uj23mGF2fQqvZq9UXC9WcmxJHw08gJrbsbotWb6XtAZ6jarSb9EdMw7/d5D8rC2+oru8O9e2adIYpFpLhjoCKXiAPqswZicp7iwle2H6UsaldDXfipfx08qi69ctrWI6dJ73jMIlWm9N1DIylWU8iCLWnzjv8AbpnAYg0luyG9Skx55P0ge5B/lFSyx9F7Mx6V6SVaRzI4BU/17EcptTzD0IbSLUa+HJvkKVVPlUuGHuZb/wC6enytS7IiIUiIgIiICIiAiIgIiICIiAiIgIiICIiAiIgJRPS9txsPg+HTYh6xK6c+GBd/jov+6XueLeneuRWw4H+kwI/eccvhJUyvDznY+yauLqolFQ1R2yovIAAZiW7KBPoXZG42Go4MYYoGJF3q2GdqnVr87jp2GkqvoS2SAMRih1CUV7jKA1T5lR7p6pEZxnDyDaez8TsqoCHz0WYZKh5BgfCG/VPT3mXrbG0ExGy8VUTk1CrcdjkIIPsMn8ZhUqo9OooZGFmU8iJ59tjYFbAUcUKBFTC1FIdWaz0ybDMOji2nflz5wa0nd0t36QSjiHBeqUGUucwpi3JByX85aZo7HAXD0B2RfyE3gZWp6czzr004G+FpVlW7o4S/3KgIPuvlnosgd+sEa2AxaL63DLD2r4h+UFeYegVvt8SO1PX3VLD+c9tnl/oM2MaeHrYludZgq/uozXPvJ/8AjPUJISaIiJVIiICIiAiIgIiICIiAiIgIiICIiAiIgIiICeN+nrANnwlcDw2KMel86sPlf4T2SVz0g7KXE4DEIxtlGdTa9mTUf098lm0s2wejPBCls7C2FuIDVPtqMW/K0tU1tm0glGio5KiKPYFAE2ZVJEb2Ui2DxIAuSh079ZLzgwKxjXY4TDUVVmaoEUqNDlUBqmpsBcC2pHOSG7NZuCEcEPTJQg87DVeWh8JHKS9oE4+K+Tyb/NadvL/i8ev3e3M6VaYZWVhcEEEdwRYzvE7OLX2fgadCmlKkoREFlUcgJsREBERAREQEREBERAREQEREBER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4" name="AutoShape 20" descr="data:image/jpeg;base64,/9j/4AAQSkZJRgABAQAAAQABAAD/2wCEAAkGBxQSEhAUEhQWFhUXGBQXFRQYGRkYFxkXGRQWFxYfHRsbICggGRolHBoYITEiJSksLi4uGB8zRDMsNygtLisBCgoKDg0OGxAQGiwkICQsLCwsLCwsLCwsLCwsLCwsLCwsLCwsLCwsLCwsLCwsLCwsLCwsLCwsLCwsLCwsLCw0N//AABEIAL0BCgMBIgACEQEDEQH/xAAcAAEAAgIDAQAAAAAAAAAAAAAABQYDBAECBwj/xABDEAACAQIDBgIGBgkDAwUAAAABAgADEQQSIQUGEzFBUSJhBzJxgZGhFBUjYpKxQlJjcpPB0dLhU4LwM0PCJESio7L/xAAXAQEBAQEAAAAAAAAAAAAAAAAAAQID/8QAIhEBAQACAQUBAQADAAAAAAAAAAECESEDEhMxUUHwIzJx/9oADAMBAAIRAxEAPwD3GIiAiIgIiICIiAiIgIiICIiAiIgJrbRxPCpu9r5Re3/Ok2DOtamGDKwuCCCO4POFnvlSqu8VRaoFTNTuQq1GWyWbTRLgsLjnfS4m/R25iONwmpqfBUsUJszqRYa8tM3ykrtWtSUJTqC+YhRz0uQAb9Be2sq9DFVKGOpUqqWUmyOe2QjmOeg5+flMSWOtzx1/qyvvDiOJbwBMxykesSoJdWBGn5y3ri14YqX8Ng1/IgGQuH4T4tstiQpe4HMlVW9+osT85qbJ2ilEPQBzVGqOUp8zk8OvkOYlnBlccpwseGx1N9FYXuRbrobGw6jzm1ICjsqpxFqllXKeQBJIPMaGS2Exi1M2UnwmxuCCD75pjKSemzERDBERAREQEREBERAREQEREBERAREQEREBERAREQEwYzEcNHYlQFBJLtkQWH6TWOUedpzisStNHd2CogLMxNgFAuST0FpRH2RW2y4qYrPS2epBo4XVamItyqVuRVDzCc+RNoFXx/pkxL1hRwmDpuXq8KlVLu9Oo1wDlsqX5jryIMvWOxGJeotMNZwAvhuEYhRna172udOZtJ9Ni0FGHVaSKKBzUQBYIcjJcAfdYzdRNOUlm28Mu270g8TVHAy1lYuq/d8XcgmwIHXkbDlK9j8cuKwqsC/EoOVYLbPYCzNY65QDqdesvGNwi1UKtyPaUbam6tei1WtSK1BlN1UZHtqDpfKxsfLlykYytqT3Xw4p8SsxAApKLdAqltSfYo+MruEqBjVrJqSWDHNluM4IAOumg0tqb9b2maVJ1Bpl1pU0oUnN1zki5JQ6jS9x3OkkNj0TivtatMLTzXppYeMD1WYW5du8l59LhZLyzbGx1R0yhLZQvUAi40B5zHgMFWXGB2TKpptmKtdSQRlubDXU/OWClh1UsQAC1sx72Fh8pktLprvnOoCcxE0wREQEREBERAREQEhsTtdxXemq08lMUzUZ6hVvHc+BcpzaDmSLm46SZmvXwVN2V3pozL6rFQWX2E6iWJUCu+dKxPCrCyhrWQnNwRWyWDk5uGQ1/V1te8y1N6UNLFvTUk0KS1bMVAdXpl1KlSbroRmta4Nr2ktU2ZRYkmlTJK5CSi3yfq8vV8pzT2fSXPlpIA4AeygZgBYA6agDSXePxNZfVfxW+HCpsalB1qrTZypIyBstVqakkh7sKZPq6dbHScYbfNSbPSbm2qWYKqlAzNcg28a8gTz0kvtuhTCmqUQsMq52VSQjOocXI9Ugn4zgV8J+th+vWn1tf8h8BM+TCXVizp9SzcQuP34VQxSi5sC12KAGnkxBVxZibXoMLEA26TabfKlralVY5iFA4d3ANQMwu+gBpt61j5TdU4IZ7HDeIkt/0/ETcEnudT8TOyVcGCxDYcFjmYg07lrEXPc2J+Jl8nT/AKni6n9EjhqwqIjryYBh7CLj5TLNFdpUAABWpADQAOtgPjOfrSh/rUvxr/WY78frfZl8rdiaX1pQ/wBal+Nf6wdq0P8AWpfjX+sd+P07MvlbhMAyNwW1KWJWoKTZsuh0I9nPpIbaG8DYUmmVzOQpRb9CbEm2vuknUxs7pdxcunlje2zVTm0NnLiMi1LNTDZmpnk7KboG7qD4rdwvbXfAkbs/GlwpZSpIBtzt7+sk5qXbBOIMr208DVqsSSy5dUsbLz05czpc37xbprHHaxTgiaGx6n2QLMTqR4rXU3tlv1sffykhKl4qm4jYp+lUaVWqz0XRwoIGYlWzhGIGoFyRYXsLS20aQUBRyAsJGby0yKa1VHiostQeajRx71JkmlUFQwOhAIPSxF5me2WS8Sj7Q20EqV2o52zOFyq3PSzEDXta4HPtJrditlDUzmJP2lyD1tcX11B85JnLdOt6dk2n4gRNuZERAREQEREBERAREQEREDqVvOOEOw+E7xJqG3ThDsPhHCHYfCd4jUXddOEOw+AjhDsPgJ3iNQ3XThDsPgINFew+E7zhmt/y8ahutShgqVAOUVUBN2PIe+da+DQuKhVS9gqsVuQLk2va4E8P9LO9uNr4k4dKNWnhqHDrVFA8TKKgKPVy34SXAIVrcwTrYD3wydsk1C5W3dYcNhlQWUW1J951J+M2InV6gAJJsBqSdAB5mVHacESo1dt1docSnsutTVEOWrjCOIA1r5aK+rUaxBLE5Rcetraib709rbGFLFptCpiqIdVqpUUCxJNrrqMhta4IIJEovW8WOyCrTzLkqqxSohvkqrbKGtyuwAv3tLVg62dEb9ZVPxAMgsbshcUgemyItVFJPDBYqQG9a4PWZtj4CphFCtU4tMfdsyi978/ENfdMze052mqqBgQeRBB9hlU3dFSvTqUGOSnQqPSJGrOFN0GvJQpHtlrRwwBBuDyIkBu54cVtJf2iP+JLfylvsvtmw27NFEZRmLEhjUY3e4NxrbQeQkzTphQAOQna8Xjhrd1pzE4vF5Uczi8EylYzb+KotiAtJ61q2VWNN0pohWqVGi5ma6KpOo8aEHxWFk2lykXaJTaWPxttosQ3gpVTh04f/cFTEZbHL49FpjzFu8YjbGNpA0np56nCZhUpo7eIrWZSDkyHLlpgg2JLctQDeyp3LlEpWC21jQPFRZ9HJzIy6K50XKvrEEc+06YveHGPxBTpFcua9qdQtomIGW7JlLXRDdbjxDmDreyp3xeIlSTeDFMzouH1DlQWWqAoDOBmOWzEhQwK3HiHkTZsDWL06bspUsisUPNSVBIPmOUzcbFmW2eIiRoiIgIiICIiAiIgJ0qsACTyAJPsE7yC36qMuz8dk9dqNRE/edci/NhAr/ouwfGpYzHVVDNjq1RxmH/t1JSipBHq2v7iJewouTNTYuzlw+Hw9BPVpU0pj/aoXXz0m7ASG3noCtT4DKpWqbPmAYCkNahsdL2soPQuD0kzMFamrHXt8oFa2E+CwHEw1DwAs1XLY5QWF7AnyGgkD6WMQa2y6qDVq9XD0qKnTNUaqCAL9bAn2CWvaO7dKsGDkk3JDiylRe+XQWy38unfWVfYW0qO18dSqU3Bw2BAKISM74lhbORe+RFNgerEnpMTe+Vuliqbsk/RLVWUUKaJYdcqgXBvoTbzm++GykBqtUX65/8AElhMVeiGBBmZ0cJbde271s7JN+vSKq7M4V2R6uW93UNr5kac/LrIvZlAHH4pVqPY0cPUDBtWuXGp6i1re+bNTar4SoErgmkxAFTovbXt85Hbt+Hau0Be6tSpvT1uMpYnTyufnLenj8Y8mSz/AFd+1q/j/wAR9Xftav4/8TYxmJWkjO5sqgkn2TznEbx43aLvR2fUFCwuahUNlHmSDY9NBL48fherYv31d+1q/j/xH1d+1q/j/wAT5w3mxe0adZqWMrVWqJa6lzlIIuGS1gVNjrbofO3ofoq9IDVDTwmJbMWuKVU+tcAnK/fQWB5x2Y/E8t29M+rv2tX8f+Jq7UxTUWwaBrK9Rg7tq2RKNWqQO5OQD2XkwJ0rUFbLmAOUhhcXsw5EdjNY4yVcraqGC3uqikXr0WVi7ZFKtTurUmqUFsQbsSDTv+st+oE70t6ayuKdShdialspbMyitWRci5PGVWmC1yLB1PWW+04ZLgg6g8xN7nxz7b9UlN+XP/ZS4OXSqxUnJRfKp4YJqfaHw2GiNr23F3nrliBhQeWX7RrnMa4Tmlgb0dddM685Y8HgqdJctJFRedlUKL6dB7JnZAQQdQbgjyMtuPw7cvqA2Vtpq9TDsoIpVqVV0UjxZUenkqHQFQyv6p+71vLBMVPDKpBCqCFCggclBuAOw8pmmK1CIiFIiICIiAiIgIiICam08LxUVTyD0nP+yor/APjNqQe3cRU8CqHsQ2fKpPh5AXtpcayWtY4910m1a4B9kq+095qtOoVSkHW9gc1rBTZzrztztN/AVkVGRWIqEHRudwthz7W5SJTBqcNQquAWOYVG5X4ra3t962kl26YzGW9zZx28FYDD8OmDxM9yb2sApVgexuZHYvaWINXh071Klluw8AW+pUGxBA+8Ztb647hphuEuYsWVQOngFvd19038BiOBwqboc9QFmI1INwBf23PwMlm+DHOfkbOy2aqlVaoN1L0zrYkEAnl1F7X8rzc2Xsylhqa0qFNaaLyVRYf5PmZmDKvUC/sGpiviFRSzsFUalmIAA8yZqTTlld3bLE852l6WaOHxIoVKFWrmsaVXDfaLUBNhYNlJPfLmHmZK19/1pDPXwOPo07XNV6Ksqj73DdiPhKi2YigrqVdQykWKkXB90qFDAJg9p0FpLlp1aVVQLk+K4ewvfTwcuksmxdtUMXSWrh6i1EPVTyPYjmp8jIHf2k3/AKN6bZHFYIr2vlL+G9uul5KlQO+OMqY7GLg8OxsujkE5Ryzs1uduXtl42BsSlhKQp0h2zN1Y25n+k0Nh4LDYIiiHvWexd39dySba2tbnYSxSY5S71V7LObPat767o0doUrMAKyAmlVHNTzse6k8xPnnhNh6t2ujBnGl7rURtPmJ9VTwn027HNLEisoslVQwt/qKwD+8qVPxlrGU/Xs27+0PpGGw9bq9NWPtI1+d5IyneiasW2ZQJ6NUA9mc2lxlahERCkREBERAREQEREBERAREQERECP27jDRoVaii5Uae82B9xN5p7FxqLTAZwSBdjmv07X0krjMKtVHpuLqwIYeRhMKiiwUDS3ISa5blnbpSt5MYuJJRWvyZLAhlsQb5hoL26nrym3sVePg8Rh8wLjOA3Tup08wOUka+7oyjK5zqdCeTLc2Vh1A/lIzBAJXNOhTWlXB+0zlvHTbU982vI/wCRMzf6dTt1NI7BUj9Koh2YAEVGA1Sy0wAxJtYG6/A+Uldk7bWriK7Zb2JUa6jKANB+lr27yIxOGrVuCUQ3qq1JhfwgUnHM+dibyxbs7tfRlXiPmYdFGVR3v1Y+Z+Esc8eGHaWyKtRmq21JH2fPloNT+ly10A15yX2dQ8KcUBqijRjqw1IB15aSSMj8Xj1phi3S58NybDXl3kvF263O2arLT2bSFVq+ReKwVTU5tlXkoJ9VdToLC5J6zbMr+H3jSuqilfMb3XqALC+nTWbu0NrUsJh2r4ioEpoLsx+QA6seQA1M1LL6Ys08t2kBszeTDDDeGnjQor0V0W7Flvbp4gG9ubvPSt7tntXoAUxdldHA9hnk+7VZsVtNdr41HSk1xgqfM5QMita/qgEnTmzEjTn7J9bU+7/w6n9sx5sN3HfMavRz7ZlriojbOz6r4jOisRajla65MyOScwOptfS0s8j/AK2pd3/h1P7Zz9b0u7fw6n9s59OYYW2X26dTLPOSXH035SPS9sX6Rs+owBL0SHWwuTrlYWHPQ/KWj63pd2/h1P7YO1qXdv4dT+2dfJj9cuzL41NztnfR8FhaVrEIpb95vE3zMmpr4XFLUBKG9jY6EEHnqDqOk2JqWWcM61xSIiUIiICIiAiIgIiICIiAiIgIiICYTiVuwzC6gFvIHqfKZTK1vIzJUUi2R1IqXGgUEWuRrbUyZXU2uM3wlagFWoguCmQta/O5AHutf4zrtfZC18huVdDdHHMH+YvrbykJumn2obiBxwVVP3QR3695Z8bXyU6jnkqs3wBMkss2ZSziq/ulhqpBd3BVWrIqqNDeoSWudfZLPI7d+hkw9EHnlBPtOp/OZmxlqy0rHVC+boLEC3tN/lLPSSM9esqgliFA5kmw+M0QiVluj3Bt4kYEaHlea+3MMtZaOXUk2Ug6ZTYsbcibCwP3p3wmyMhOU5QVt4dGuQb6+WhEzd2tyTW98qntHejZ2CxWIy3bE0wqcGldmqPULWREBsWGUZjbTOOpmHA7p4nadVMVtjw0lOahs5Sci9jVP6T9LfkPDJTdr0c4fAYpsTReozOGDirkqEkm5YOVzq17311vrLoBNSSembdsRwynLdV8Nsug8NtNO0yzmI0hERKE4M19oY1aNOpVe4RFLMQCTYC50E06u36CrdnAOTicM6VMlr3yHXvEiWyM2NoEHi0xdgLMv6687fvDW3w6zZoVg6hlNweX/Oh8pFHefD8OhVLkJXbLTOVjc3tqACQL9+/SdPrnDU2JWqGzuFKoQ4FTMFN7eqSSL+z2zPZZeGu+Wcp6JFUd4cMyluNTFkV2DMAyqwUqWF9NGX4jvOi7y4YsVFVTZc7MCMgUhjctyt4TrN9tZ3ExE0KO2KDsiLWplnGZFDKSy66gX1Gh+Bm9IrmIiAiIgIiICIiAiIgIiIHVjoZWkori+KWVgWBGRjpZTbKQORlhxWIWmpZzZRzMhmxK0qtNl1p1mGUjozc/6/GZym2scpjtGJuvWQUHouquhvw2JCgHsygkacxYzZ3h2i9OitKsviq1KdJXS5UhnAN9BlbLfpb+W9vJtLhIEQgO91B5ldOdpGbew5p4TAqbkpWwwNzc8yNT7TJJJxEztym7VsRbADtpK3tiswxiger9Gqs3fQm0st5A7X2YMYfC2RQrIaigFmBIzKL6ZdOffTvNVn/iK3f2sC1JSzCmlNUQZSXqOBaobC+gbSXMSF2Nu+MNYLWqso5ISoX5KCfjJoRCOYiJVIiICIiBHbZxFNVCVHKcTMoZeYsjMxvYgAKpJJ0+MreD2NgHBqBmChFQtUXhggpkVlZ0BF0uoykLbpLDtjZQrmnexUcRXU38VOpSZHAI5HUa+2Rdbc1HzF61VnJTK5yeEIGUeHLkbRjckX0Habxsn655S2+mal9DDUaRcXww8Ic8gRwwfFz7AjrMCbv4RedUnhhOdRfBTQ5qY8kF+Z1N9SZlqboUiPCzIQQykBCFIv8AospUizEWI+YFsbblUMoALi1rN4SdPo+W9xZrHD0zY6HXSXc+mr8cDd7BjIq1MrAK1MiouYZRRCsL3zW+jpzBHhM4Ox8EVUcbp4W4q3uCXzX5ZgTm7cpr19yM1SmOJ9iA2cEDiMTTrobMAMn/AFmPhsBa1pu0dzqQuXdnYsjElaa6pUo1BoqgDWig0HeNz6mr8cDAYSgBXNQnI3EL5gxLAVmLEAa6V6jmwtY3tYSyiVht1ADWyNbNQNFL6hWYvncjkWylVGnJbcpZaSZQAOQAA90zk3i7xETLRERAREQEREBERARE6vA5YX0MrW2d2zlBwzZCGz8Ik8Mkdh+gfZYamV/bPpbwtCs9Nab1QrFTUUixI0bL+sAes2dl+lbBV6nDC1lOmpS499ibe+TW2dxu7vYdsTXqYispUoVQI2jAqovcdNdfO4m9vzphg36tag3/ANqza2fjKbVS9Ngy1QOXR0HUdCV//Mw78JfAYs/q0y49qWYflJrg/EhXPFPDHq2BqEaGx1Cg9z18pD707008CFSwLkaL0A6Xt+Uj23mGF2fQqvZq9UXC9WcmxJHw08gJrbsbotWb6XtAZ6jarSb9EdMw7/d5D8rC2+oru8O9e2adIYpFpLhjoCKXiAPqswZicp7iwle2H6UsaldDXfipfx08qi69ctrWI6dJ73jMIlWm9N1DIylWU8iCLWnzjv8AbpnAYg0luyG9Skx55P0ge5B/lFSyx9F7Mx6V6SVaRzI4BU/17EcptTzD0IbSLUa+HJvkKVVPlUuGHuZb/wC6enytS7IiIUiIgIiICIiAiIgIiICIiAiIgIiICIiAiIgJRPS9txsPg+HTYh6xK6c+GBd/jov+6XueLeneuRWw4H+kwI/eccvhJUyvDznY+yauLqolFQ1R2yovIAAZiW7KBPoXZG42Go4MYYoGJF3q2GdqnVr87jp2GkqvoS2SAMRih1CUV7jKA1T5lR7p6pEZxnDyDaez8TsqoCHz0WYZKh5BgfCG/VPT3mXrbG0ExGy8VUTk1CrcdjkIIPsMn8ZhUqo9OooZGFmU8iJ59tjYFbAUcUKBFTC1FIdWaz0ybDMOji2nflz5wa0nd0t36QSjiHBeqUGUucwpi3JByX85aZo7HAXD0B2RfyE3gZWp6czzr004G+FpVlW7o4S/3KgIPuvlnosgd+sEa2AxaL63DLD2r4h+UFeYegVvt8SO1PX3VLD+c9tnl/oM2MaeHrYludZgq/uozXPvJ/8AjPUJISaIiJVIiICIiAiIgIiICIiAiIgIiICIiAiIgIiICeN+nrANnwlcDw2KMel86sPlf4T2SVz0g7KXE4DEIxtlGdTa9mTUf098lm0s2wejPBCls7C2FuIDVPtqMW/K0tU1tm0glGio5KiKPYFAE2ZVJEb2Ui2DxIAuSh079ZLzgwKxjXY4TDUVVmaoEUqNDlUBqmpsBcC2pHOSG7NZuCEcEPTJQg87DVeWh8JHKS9oE4+K+Tyb/NadvL/i8ev3e3M6VaYZWVhcEEEdwRYzvE7OLX2fgadCmlKkoREFlUcgJsREBERAREQEREBERAREQEREBER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6" name="AutoShape 22" descr="data:image/jpeg;base64,/9j/4AAQSkZJRgABAQAAAQABAAD/2wCEAAkGBxQSEhAUEhQWFhUXGBQXFRQYGRkYFxkXGRQWFxYfHRsbICggGRolHBoYITEiJSksLi4uGB8zRDMsNygtLisBCgoKDg0OGxAQGiwkICQsLCwsLCwsLCwsLCwsLCwsLCwsLCwsLCwsLCwsLCwsLCwsLCwsLCwsLCwsLCwsLCw0N//AABEIAL0BCgMBIgACEQEDEQH/xAAcAAEAAgIDAQAAAAAAAAAAAAAABQYDBAECBwj/xABDEAACAQIDBgIGBgkDAwUAAAABAgADEQQSIQUGEzFBUSJhBzJxgZGhFBUjYpKxQlJjcpPB0dLhU4LwM0PCJESio7L/xAAXAQEBAQEAAAAAAAAAAAAAAAAAAQID/8QAIhEBAQACAQUBAQADAAAAAAAAAAECESEDEhMxUUHwIzJx/9oADAMBAAIRAxEAPwD3GIiAiIgIiICIiAiIgIiICIiAiIgJrbRxPCpu9r5Re3/Ok2DOtamGDKwuCCCO4POFnvlSqu8VRaoFTNTuQq1GWyWbTRLgsLjnfS4m/R25iONwmpqfBUsUJszqRYa8tM3ykrtWtSUJTqC+YhRz0uQAb9Be2sq9DFVKGOpUqqWUmyOe2QjmOeg5+flMSWOtzx1/qyvvDiOJbwBMxykesSoJdWBGn5y3ri14YqX8Ng1/IgGQuH4T4tstiQpe4HMlVW9+osT85qbJ2ilEPQBzVGqOUp8zk8OvkOYlnBlccpwseGx1N9FYXuRbrobGw6jzm1ICjsqpxFqllXKeQBJIPMaGS2Exi1M2UnwmxuCCD75pjKSemzERDBERAREQEREBERAREQEREBERAREQEREBERAREQEwYzEcNHYlQFBJLtkQWH6TWOUedpzisStNHd2CogLMxNgFAuST0FpRH2RW2y4qYrPS2epBo4XVamItyqVuRVDzCc+RNoFXx/pkxL1hRwmDpuXq8KlVLu9Oo1wDlsqX5jryIMvWOxGJeotMNZwAvhuEYhRna172udOZtJ9Ni0FGHVaSKKBzUQBYIcjJcAfdYzdRNOUlm28Mu270g8TVHAy1lYuq/d8XcgmwIHXkbDlK9j8cuKwqsC/EoOVYLbPYCzNY65QDqdesvGNwi1UKtyPaUbam6tei1WtSK1BlN1UZHtqDpfKxsfLlykYytqT3Xw4p8SsxAApKLdAqltSfYo+MruEqBjVrJqSWDHNluM4IAOumg0tqb9b2maVJ1Bpl1pU0oUnN1zki5JQ6jS9x3OkkNj0TivtatMLTzXppYeMD1WYW5du8l59LhZLyzbGx1R0yhLZQvUAi40B5zHgMFWXGB2TKpptmKtdSQRlubDXU/OWClh1UsQAC1sx72Fh8pktLprvnOoCcxE0wREQEREBERAREQEhsTtdxXemq08lMUzUZ6hVvHc+BcpzaDmSLm46SZmvXwVN2V3pozL6rFQWX2E6iWJUCu+dKxPCrCyhrWQnNwRWyWDk5uGQ1/V1te8y1N6UNLFvTUk0KS1bMVAdXpl1KlSbroRmta4Nr2ktU2ZRYkmlTJK5CSi3yfq8vV8pzT2fSXPlpIA4AeygZgBYA6agDSXePxNZfVfxW+HCpsalB1qrTZypIyBstVqakkh7sKZPq6dbHScYbfNSbPSbm2qWYKqlAzNcg28a8gTz0kvtuhTCmqUQsMq52VSQjOocXI9Ugn4zgV8J+th+vWn1tf8h8BM+TCXVizp9SzcQuP34VQxSi5sC12KAGnkxBVxZibXoMLEA26TabfKlralVY5iFA4d3ANQMwu+gBpt61j5TdU4IZ7HDeIkt/0/ETcEnudT8TOyVcGCxDYcFjmYg07lrEXPc2J+Jl8nT/AKni6n9EjhqwqIjryYBh7CLj5TLNFdpUAABWpADQAOtgPjOfrSh/rUvxr/WY78frfZl8rdiaX1pQ/wBal+Nf6wdq0P8AWpfjX+sd+P07MvlbhMAyNwW1KWJWoKTZsuh0I9nPpIbaG8DYUmmVzOQpRb9CbEm2vuknUxs7pdxcunlje2zVTm0NnLiMi1LNTDZmpnk7KboG7qD4rdwvbXfAkbs/GlwpZSpIBtzt7+sk5qXbBOIMr208DVqsSSy5dUsbLz05czpc37xbprHHaxTgiaGx6n2QLMTqR4rXU3tlv1sffykhKl4qm4jYp+lUaVWqz0XRwoIGYlWzhGIGoFyRYXsLS20aQUBRyAsJGby0yKa1VHiostQeajRx71JkmlUFQwOhAIPSxF5me2WS8Sj7Q20EqV2o52zOFyq3PSzEDXta4HPtJrditlDUzmJP2lyD1tcX11B85JnLdOt6dk2n4gRNuZERAREQEREBERAREQEREDqVvOOEOw+E7xJqG3ThDsPhHCHYfCd4jUXddOEOw+AjhDsPgJ3iNQ3XThDsPgINFew+E7zhmt/y8ahutShgqVAOUVUBN2PIe+da+DQuKhVS9gqsVuQLk2va4E8P9LO9uNr4k4dKNWnhqHDrVFA8TKKgKPVy34SXAIVrcwTrYD3wydsk1C5W3dYcNhlQWUW1J951J+M2InV6gAJJsBqSdAB5mVHacESo1dt1docSnsutTVEOWrjCOIA1r5aK+rUaxBLE5Rcetraib709rbGFLFptCpiqIdVqpUUCxJNrrqMhta4IIJEovW8WOyCrTzLkqqxSohvkqrbKGtyuwAv3tLVg62dEb9ZVPxAMgsbshcUgemyItVFJPDBYqQG9a4PWZtj4CphFCtU4tMfdsyi978/ENfdMze052mqqBgQeRBB9hlU3dFSvTqUGOSnQqPSJGrOFN0GvJQpHtlrRwwBBuDyIkBu54cVtJf2iP+JLfylvsvtmw27NFEZRmLEhjUY3e4NxrbQeQkzTphQAOQna8Xjhrd1pzE4vF5Uczi8EylYzb+KotiAtJ61q2VWNN0pohWqVGi5ma6KpOo8aEHxWFk2lykXaJTaWPxttosQ3gpVTh04f/cFTEZbHL49FpjzFu8YjbGNpA0np56nCZhUpo7eIrWZSDkyHLlpgg2JLctQDeyp3LlEpWC21jQPFRZ9HJzIy6K50XKvrEEc+06YveHGPxBTpFcua9qdQtomIGW7JlLXRDdbjxDmDreyp3xeIlSTeDFMzouH1DlQWWqAoDOBmOWzEhQwK3HiHkTZsDWL06bspUsisUPNSVBIPmOUzcbFmW2eIiRoiIgIiICIiAiIgJ0qsACTyAJPsE7yC36qMuz8dk9dqNRE/edci/NhAr/ouwfGpYzHVVDNjq1RxmH/t1JSipBHq2v7iJewouTNTYuzlw+Hw9BPVpU0pj/aoXXz0m7ASG3noCtT4DKpWqbPmAYCkNahsdL2soPQuD0kzMFamrHXt8oFa2E+CwHEw1DwAs1XLY5QWF7AnyGgkD6WMQa2y6qDVq9XD0qKnTNUaqCAL9bAn2CWvaO7dKsGDkk3JDiylRe+XQWy38unfWVfYW0qO18dSqU3Bw2BAKISM74lhbORe+RFNgerEnpMTe+Vuliqbsk/RLVWUUKaJYdcqgXBvoTbzm++GykBqtUX65/8AElhMVeiGBBmZ0cJbde271s7JN+vSKq7M4V2R6uW93UNr5kac/LrIvZlAHH4pVqPY0cPUDBtWuXGp6i1re+bNTar4SoErgmkxAFTovbXt85Hbt+Hau0Be6tSpvT1uMpYnTyufnLenj8Y8mSz/AFd+1q/j/wAR9Xftav4/8TYxmJWkjO5sqgkn2TznEbx43aLvR2fUFCwuahUNlHmSDY9NBL48fherYv31d+1q/j/xH1d+1q/j/wAT5w3mxe0adZqWMrVWqJa6lzlIIuGS1gVNjrbofO3ofoq9IDVDTwmJbMWuKVU+tcAnK/fQWB5x2Y/E8t29M+rv2tX8f+Jq7UxTUWwaBrK9Rg7tq2RKNWqQO5OQD2XkwJ0rUFbLmAOUhhcXsw5EdjNY4yVcraqGC3uqikXr0WVi7ZFKtTurUmqUFsQbsSDTv+st+oE70t6ayuKdShdialspbMyitWRci5PGVWmC1yLB1PWW+04ZLgg6g8xN7nxz7b9UlN+XP/ZS4OXSqxUnJRfKp4YJqfaHw2GiNr23F3nrliBhQeWX7RrnMa4Tmlgb0dddM685Y8HgqdJctJFRedlUKL6dB7JnZAQQdQbgjyMtuPw7cvqA2Vtpq9TDsoIpVqVV0UjxZUenkqHQFQyv6p+71vLBMVPDKpBCqCFCggclBuAOw8pmmK1CIiFIiICIiAiIgIiICam08LxUVTyD0nP+yor/APjNqQe3cRU8CqHsQ2fKpPh5AXtpcayWtY4910m1a4B9kq+095qtOoVSkHW9gc1rBTZzrztztN/AVkVGRWIqEHRudwthz7W5SJTBqcNQquAWOYVG5X4ra3t962kl26YzGW9zZx28FYDD8OmDxM9yb2sApVgexuZHYvaWINXh071Klluw8AW+pUGxBA+8Ztb647hphuEuYsWVQOngFvd19038BiOBwqboc9QFmI1INwBf23PwMlm+DHOfkbOy2aqlVaoN1L0zrYkEAnl1F7X8rzc2Xsylhqa0qFNaaLyVRYf5PmZmDKvUC/sGpiviFRSzsFUalmIAA8yZqTTlld3bLE852l6WaOHxIoVKFWrmsaVXDfaLUBNhYNlJPfLmHmZK19/1pDPXwOPo07XNV6Ksqj73DdiPhKi2YigrqVdQykWKkXB90qFDAJg9p0FpLlp1aVVQLk+K4ewvfTwcuksmxdtUMXSWrh6i1EPVTyPYjmp8jIHf2k3/AKN6bZHFYIr2vlL+G9uul5KlQO+OMqY7GLg8OxsujkE5Ryzs1uduXtl42BsSlhKQp0h2zN1Y25n+k0Nh4LDYIiiHvWexd39dySba2tbnYSxSY5S71V7LObPat767o0doUrMAKyAmlVHNTzse6k8xPnnhNh6t2ujBnGl7rURtPmJ9VTwn027HNLEisoslVQwt/qKwD+8qVPxlrGU/Xs27+0PpGGw9bq9NWPtI1+d5IyneiasW2ZQJ6NUA9mc2lxlahERCkREBERAREQEREBERAREQERECP27jDRoVaii5Uae82B9xN5p7FxqLTAZwSBdjmv07X0krjMKtVHpuLqwIYeRhMKiiwUDS3ISa5blnbpSt5MYuJJRWvyZLAhlsQb5hoL26nrym3sVePg8Rh8wLjOA3Tup08wOUka+7oyjK5zqdCeTLc2Vh1A/lIzBAJXNOhTWlXB+0zlvHTbU982vI/wCRMzf6dTt1NI7BUj9Koh2YAEVGA1Sy0wAxJtYG6/A+Uldk7bWriK7Zb2JUa6jKANB+lr27yIxOGrVuCUQ3qq1JhfwgUnHM+dibyxbs7tfRlXiPmYdFGVR3v1Y+Z+Esc8eGHaWyKtRmq21JH2fPloNT+ly10A15yX2dQ8KcUBqijRjqw1IB15aSSMj8Xj1phi3S58NybDXl3kvF263O2arLT2bSFVq+ReKwVTU5tlXkoJ9VdToLC5J6zbMr+H3jSuqilfMb3XqALC+nTWbu0NrUsJh2r4ioEpoLsx+QA6seQA1M1LL6Ys08t2kBszeTDDDeGnjQor0V0W7Flvbp4gG9ubvPSt7tntXoAUxdldHA9hnk+7VZsVtNdr41HSk1xgqfM5QMita/qgEnTmzEjTn7J9bU+7/w6n9sx5sN3HfMavRz7ZlriojbOz6r4jOisRajla65MyOScwOptfS0s8j/AK2pd3/h1P7Zz9b0u7fw6n9s59OYYW2X26dTLPOSXH035SPS9sX6Rs+owBL0SHWwuTrlYWHPQ/KWj63pd2/h1P7YO1qXdv4dT+2dfJj9cuzL41NztnfR8FhaVrEIpb95vE3zMmpr4XFLUBKG9jY6EEHnqDqOk2JqWWcM61xSIiUIiICIiAiIgIiICIiAiIgIiICYTiVuwzC6gFvIHqfKZTK1vIzJUUi2R1IqXGgUEWuRrbUyZXU2uM3wlagFWoguCmQta/O5AHutf4zrtfZC18huVdDdHHMH+YvrbykJumn2obiBxwVVP3QR3695Z8bXyU6jnkqs3wBMkss2ZSziq/ulhqpBd3BVWrIqqNDeoSWudfZLPI7d+hkw9EHnlBPtOp/OZmxlqy0rHVC+boLEC3tN/lLPSSM9esqgliFA5kmw+M0QiVluj3Bt4kYEaHlea+3MMtZaOXUk2Ug6ZTYsbcibCwP3p3wmyMhOU5QVt4dGuQb6+WhEzd2tyTW98qntHejZ2CxWIy3bE0wqcGldmqPULWREBsWGUZjbTOOpmHA7p4nadVMVtjw0lOahs5Sci9jVP6T9LfkPDJTdr0c4fAYpsTReozOGDirkqEkm5YOVzq17311vrLoBNSSembdsRwynLdV8Nsug8NtNO0yzmI0hERKE4M19oY1aNOpVe4RFLMQCTYC50E06u36CrdnAOTicM6VMlr3yHXvEiWyM2NoEHi0xdgLMv6687fvDW3w6zZoVg6hlNweX/Oh8pFHefD8OhVLkJXbLTOVjc3tqACQL9+/SdPrnDU2JWqGzuFKoQ4FTMFN7eqSSL+z2zPZZeGu+Wcp6JFUd4cMyluNTFkV2DMAyqwUqWF9NGX4jvOi7y4YsVFVTZc7MCMgUhjctyt4TrN9tZ3ExE0KO2KDsiLWplnGZFDKSy66gX1Gh+Bm9IrmIiAiIgIiICIiAiIgIiIHVjoZWkori+KWVgWBGRjpZTbKQORlhxWIWmpZzZRzMhmxK0qtNl1p1mGUjozc/6/GZym2scpjtGJuvWQUHouquhvw2JCgHsygkacxYzZ3h2i9OitKsviq1KdJXS5UhnAN9BlbLfpb+W9vJtLhIEQgO91B5ldOdpGbew5p4TAqbkpWwwNzc8yNT7TJJJxEztym7VsRbADtpK3tiswxiger9Gqs3fQm0st5A7X2YMYfC2RQrIaigFmBIzKL6ZdOffTvNVn/iK3f2sC1JSzCmlNUQZSXqOBaobC+gbSXMSF2Nu+MNYLWqso5ISoX5KCfjJoRCOYiJVIiICIiBHbZxFNVCVHKcTMoZeYsjMxvYgAKpJJ0+MreD2NgHBqBmChFQtUXhggpkVlZ0BF0uoykLbpLDtjZQrmnexUcRXU38VOpSZHAI5HUa+2Rdbc1HzF61VnJTK5yeEIGUeHLkbRjckX0Habxsn655S2+mal9DDUaRcXww8Ic8gRwwfFz7AjrMCbv4RedUnhhOdRfBTQ5qY8kF+Z1N9SZlqboUiPCzIQQykBCFIv8AospUizEWI+YFsbblUMoALi1rN4SdPo+W9xZrHD0zY6HXSXc+mr8cDd7BjIq1MrAK1MiouYZRRCsL3zW+jpzBHhM4Ox8EVUcbp4W4q3uCXzX5ZgTm7cpr19yM1SmOJ9iA2cEDiMTTrobMAMn/AFmPhsBa1pu0dzqQuXdnYsjElaa6pUo1BoqgDWig0HeNz6mr8cDAYSgBXNQnI3EL5gxLAVmLEAa6V6jmwtY3tYSyiVht1ADWyNbNQNFL6hWYvncjkWylVGnJbcpZaSZQAOQAA90zk3i7xETLRERAREQEREBERARE6vA5YX0MrW2d2zlBwzZCGz8Ik8Mkdh+gfZYamV/bPpbwtCs9Nab1QrFTUUixI0bL+sAes2dl+lbBV6nDC1lOmpS499ibe+TW2dxu7vYdsTXqYispUoVQI2jAqovcdNdfO4m9vzphg36tag3/ANqza2fjKbVS9Ngy1QOXR0HUdCV//Mw78JfAYs/q0y49qWYflJrg/EhXPFPDHq2BqEaGx1Cg9z18pD707008CFSwLkaL0A6Xt+Uj23mGF2fQqvZq9UXC9WcmxJHw08gJrbsbotWb6XtAZ6jarSb9EdMw7/d5D8rC2+oru8O9e2adIYpFpLhjoCKXiAPqswZicp7iwle2H6UsaldDXfipfx08qi69ctrWI6dJ73jMIlWm9N1DIylWU8iCLWnzjv8AbpnAYg0luyG9Skx55P0ge5B/lFSyx9F7Mx6V6SVaRzI4BU/17EcptTzD0IbSLUa+HJvkKVVPlUuGHuZb/wC6enytS7IiIUiIgIiICIiAiIgIiICIiAiIgIiICIiAiIgJRPS9txsPg+HTYh6xK6c+GBd/jov+6XueLeneuRWw4H+kwI/eccvhJUyvDznY+yauLqolFQ1R2yovIAAZiW7KBPoXZG42Go4MYYoGJF3q2GdqnVr87jp2GkqvoS2SAMRih1CUV7jKA1T5lR7p6pEZxnDyDaez8TsqoCHz0WYZKh5BgfCG/VPT3mXrbG0ExGy8VUTk1CrcdjkIIPsMn8ZhUqo9OooZGFmU8iJ59tjYFbAUcUKBFTC1FIdWaz0ybDMOji2nflz5wa0nd0t36QSjiHBeqUGUucwpi3JByX85aZo7HAXD0B2RfyE3gZWp6czzr004G+FpVlW7o4S/3KgIPuvlnosgd+sEa2AxaL63DLD2r4h+UFeYegVvt8SO1PX3VLD+c9tnl/oM2MaeHrYludZgq/uozXPvJ/8AjPUJISaIiJVIiICIiAiIgIiICIiAiIgIiICIiAiIgIiICeN+nrANnwlcDw2KMel86sPlf4T2SVz0g7KXE4DEIxtlGdTa9mTUf098lm0s2wejPBCls7C2FuIDVPtqMW/K0tU1tm0glGio5KiKPYFAE2ZVJEb2Ui2DxIAuSh079ZLzgwKxjXY4TDUVVmaoEUqNDlUBqmpsBcC2pHOSG7NZuCEcEPTJQg87DVeWh8JHKS9oE4+K+Tyb/NadvL/i8ev3e3M6VaYZWVhcEEEdwRYzvE7OLX2fgadCmlKkoREFlUcgJsREBERAREQEREBERAREQEREBER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8" name="AutoShape 24" descr="data:image/jpeg;base64,/9j/4AAQSkZJRgABAQAAAQABAAD/2wCEAAkGBxQSEhAUEhQWFhUXGBQXFRQYGRkYFxkXGRQWFxYfHRsbICggGRolHBoYITEiJSksLi4uGB8zRDMsNygtLisBCgoKDg0OGxAQGiwkICQsLCwsLCwsLCwsLCwsLCwsLCwsLCwsLCwsLCwsLCwsLCwsLCwsLCwsLCwsLCwsLCw0N//AABEIAL0BCgMBIgACEQEDEQH/xAAcAAEAAgIDAQAAAAAAAAAAAAAABQYDBAECBwj/xABDEAACAQIDBgIGBgkDAwUAAAABAgADEQQSIQUGEzFBUSJhBzJxgZGhFBUjYpKxQlJjcpPB0dLhU4LwM0PCJESio7L/xAAXAQEBAQEAAAAAAAAAAAAAAAAAAQID/8QAIhEBAQACAQUBAQADAAAAAAAAAAECESEDEhMxUUHwIzJx/9oADAMBAAIRAxEAPwD3GIiAiIgIiICIiAiIgIiICIiAiIgJrbRxPCpu9r5Re3/Ok2DOtamGDKwuCCCO4POFnvlSqu8VRaoFTNTuQq1GWyWbTRLgsLjnfS4m/R25iONwmpqfBUsUJszqRYa8tM3ykrtWtSUJTqC+YhRz0uQAb9Be2sq9DFVKGOpUqqWUmyOe2QjmOeg5+flMSWOtzx1/qyvvDiOJbwBMxykesSoJdWBGn5y3ri14YqX8Ng1/IgGQuH4T4tstiQpe4HMlVW9+osT85qbJ2ilEPQBzVGqOUp8zk8OvkOYlnBlccpwseGx1N9FYXuRbrobGw6jzm1ICjsqpxFqllXKeQBJIPMaGS2Exi1M2UnwmxuCCD75pjKSemzERDBERAREQEREBERAREQEREBERAREQEREBERAREQEwYzEcNHYlQFBJLtkQWH6TWOUedpzisStNHd2CogLMxNgFAuST0FpRH2RW2y4qYrPS2epBo4XVamItyqVuRVDzCc+RNoFXx/pkxL1hRwmDpuXq8KlVLu9Oo1wDlsqX5jryIMvWOxGJeotMNZwAvhuEYhRna172udOZtJ9Ni0FGHVaSKKBzUQBYIcjJcAfdYzdRNOUlm28Mu270g8TVHAy1lYuq/d8XcgmwIHXkbDlK9j8cuKwqsC/EoOVYLbPYCzNY65QDqdesvGNwi1UKtyPaUbam6tei1WtSK1BlN1UZHtqDpfKxsfLlykYytqT3Xw4p8SsxAApKLdAqltSfYo+MruEqBjVrJqSWDHNluM4IAOumg0tqb9b2maVJ1Bpl1pU0oUnN1zki5JQ6jS9x3OkkNj0TivtatMLTzXppYeMD1WYW5du8l59LhZLyzbGx1R0yhLZQvUAi40B5zHgMFWXGB2TKpptmKtdSQRlubDXU/OWClh1UsQAC1sx72Fh8pktLprvnOoCcxE0wREQEREBERAREQEhsTtdxXemq08lMUzUZ6hVvHc+BcpzaDmSLm46SZmvXwVN2V3pozL6rFQWX2E6iWJUCu+dKxPCrCyhrWQnNwRWyWDk5uGQ1/V1te8y1N6UNLFvTUk0KS1bMVAdXpl1KlSbroRmta4Nr2ktU2ZRYkmlTJK5CSi3yfq8vV8pzT2fSXPlpIA4AeygZgBYA6agDSXePxNZfVfxW+HCpsalB1qrTZypIyBstVqakkh7sKZPq6dbHScYbfNSbPSbm2qWYKqlAzNcg28a8gTz0kvtuhTCmqUQsMq52VSQjOocXI9Ugn4zgV8J+th+vWn1tf8h8BM+TCXVizp9SzcQuP34VQxSi5sC12KAGnkxBVxZibXoMLEA26TabfKlralVY5iFA4d3ANQMwu+gBpt61j5TdU4IZ7HDeIkt/0/ETcEnudT8TOyVcGCxDYcFjmYg07lrEXPc2J+Jl8nT/AKni6n9EjhqwqIjryYBh7CLj5TLNFdpUAABWpADQAOtgPjOfrSh/rUvxr/WY78frfZl8rdiaX1pQ/wBal+Nf6wdq0P8AWpfjX+sd+P07MvlbhMAyNwW1KWJWoKTZsuh0I9nPpIbaG8DYUmmVzOQpRb9CbEm2vuknUxs7pdxcunlje2zVTm0NnLiMi1LNTDZmpnk7KboG7qD4rdwvbXfAkbs/GlwpZSpIBtzt7+sk5qXbBOIMr208DVqsSSy5dUsbLz05czpc37xbprHHaxTgiaGx6n2QLMTqR4rXU3tlv1sffykhKl4qm4jYp+lUaVWqz0XRwoIGYlWzhGIGoFyRYXsLS20aQUBRyAsJGby0yKa1VHiostQeajRx71JkmlUFQwOhAIPSxF5me2WS8Sj7Q20EqV2o52zOFyq3PSzEDXta4HPtJrditlDUzmJP2lyD1tcX11B85JnLdOt6dk2n4gRNuZERAREQEREBERAREQEREDqVvOOEOw+E7xJqG3ThDsPhHCHYfCd4jUXddOEOw+AjhDsPgJ3iNQ3XThDsPgINFew+E7zhmt/y8ahutShgqVAOUVUBN2PIe+da+DQuKhVS9gqsVuQLk2va4E8P9LO9uNr4k4dKNWnhqHDrVFA8TKKgKPVy34SXAIVrcwTrYD3wydsk1C5W3dYcNhlQWUW1J951J+M2InV6gAJJsBqSdAB5mVHacESo1dt1docSnsutTVEOWrjCOIA1r5aK+rUaxBLE5Rcetraib709rbGFLFptCpiqIdVqpUUCxJNrrqMhta4IIJEovW8WOyCrTzLkqqxSohvkqrbKGtyuwAv3tLVg62dEb9ZVPxAMgsbshcUgemyItVFJPDBYqQG9a4PWZtj4CphFCtU4tMfdsyi978/ENfdMze052mqqBgQeRBB9hlU3dFSvTqUGOSnQqPSJGrOFN0GvJQpHtlrRwwBBuDyIkBu54cVtJf2iP+JLfylvsvtmw27NFEZRmLEhjUY3e4NxrbQeQkzTphQAOQna8Xjhrd1pzE4vF5Uczi8EylYzb+KotiAtJ61q2VWNN0pohWqVGi5ma6KpOo8aEHxWFk2lykXaJTaWPxttosQ3gpVTh04f/cFTEZbHL49FpjzFu8YjbGNpA0np56nCZhUpo7eIrWZSDkyHLlpgg2JLctQDeyp3LlEpWC21jQPFRZ9HJzIy6K50XKvrEEc+06YveHGPxBTpFcua9qdQtomIGW7JlLXRDdbjxDmDreyp3xeIlSTeDFMzouH1DlQWWqAoDOBmOWzEhQwK3HiHkTZsDWL06bspUsisUPNSVBIPmOUzcbFmW2eIiRoiIgIiICIiAiIgJ0qsACTyAJPsE7yC36qMuz8dk9dqNRE/edci/NhAr/ouwfGpYzHVVDNjq1RxmH/t1JSipBHq2v7iJewouTNTYuzlw+Hw9BPVpU0pj/aoXXz0m7ASG3noCtT4DKpWqbPmAYCkNahsdL2soPQuD0kzMFamrHXt8oFa2E+CwHEw1DwAs1XLY5QWF7AnyGgkD6WMQa2y6qDVq9XD0qKnTNUaqCAL9bAn2CWvaO7dKsGDkk3JDiylRe+XQWy38unfWVfYW0qO18dSqU3Bw2BAKISM74lhbORe+RFNgerEnpMTe+Vuliqbsk/RLVWUUKaJYdcqgXBvoTbzm++GykBqtUX65/8AElhMVeiGBBmZ0cJbde271s7JN+vSKq7M4V2R6uW93UNr5kac/LrIvZlAHH4pVqPY0cPUDBtWuXGp6i1re+bNTar4SoErgmkxAFTovbXt85Hbt+Hau0Be6tSpvT1uMpYnTyufnLenj8Y8mSz/AFd+1q/j/wAR9Xftav4/8TYxmJWkjO5sqgkn2TznEbx43aLvR2fUFCwuahUNlHmSDY9NBL48fherYv31d+1q/j/xH1d+1q/j/wAT5w3mxe0adZqWMrVWqJa6lzlIIuGS1gVNjrbofO3ofoq9IDVDTwmJbMWuKVU+tcAnK/fQWB5x2Y/E8t29M+rv2tX8f+Jq7UxTUWwaBrK9Rg7tq2RKNWqQO5OQD2XkwJ0rUFbLmAOUhhcXsw5EdjNY4yVcraqGC3uqikXr0WVi7ZFKtTurUmqUFsQbsSDTv+st+oE70t6ayuKdShdialspbMyitWRci5PGVWmC1yLB1PWW+04ZLgg6g8xN7nxz7b9UlN+XP/ZS4OXSqxUnJRfKp4YJqfaHw2GiNr23F3nrliBhQeWX7RrnMa4Tmlgb0dddM685Y8HgqdJctJFRedlUKL6dB7JnZAQQdQbgjyMtuPw7cvqA2Vtpq9TDsoIpVqVV0UjxZUenkqHQFQyv6p+71vLBMVPDKpBCqCFCggclBuAOw8pmmK1CIiFIiICIiAiIgIiICam08LxUVTyD0nP+yor/APjNqQe3cRU8CqHsQ2fKpPh5AXtpcayWtY4910m1a4B9kq+095qtOoVSkHW9gc1rBTZzrztztN/AVkVGRWIqEHRudwthz7W5SJTBqcNQquAWOYVG5X4ra3t962kl26YzGW9zZx28FYDD8OmDxM9yb2sApVgexuZHYvaWINXh071Klluw8AW+pUGxBA+8Ztb647hphuEuYsWVQOngFvd19038BiOBwqboc9QFmI1INwBf23PwMlm+DHOfkbOy2aqlVaoN1L0zrYkEAnl1F7X8rzc2Xsylhqa0qFNaaLyVRYf5PmZmDKvUC/sGpiviFRSzsFUalmIAA8yZqTTlld3bLE852l6WaOHxIoVKFWrmsaVXDfaLUBNhYNlJPfLmHmZK19/1pDPXwOPo07XNV6Ksqj73DdiPhKi2YigrqVdQykWKkXB90qFDAJg9p0FpLlp1aVVQLk+K4ewvfTwcuksmxdtUMXSWrh6i1EPVTyPYjmp8jIHf2k3/AKN6bZHFYIr2vlL+G9uul5KlQO+OMqY7GLg8OxsujkE5Ryzs1uduXtl42BsSlhKQp0h2zN1Y25n+k0Nh4LDYIiiHvWexd39dySba2tbnYSxSY5S71V7LObPat767o0doUrMAKyAmlVHNTzse6k8xPnnhNh6t2ujBnGl7rURtPmJ9VTwn027HNLEisoslVQwt/qKwD+8qVPxlrGU/Xs27+0PpGGw9bq9NWPtI1+d5IyneiasW2ZQJ6NUA9mc2lxlahERCkREBERAREQEREBERAREQERECP27jDRoVaii5Uae82B9xN5p7FxqLTAZwSBdjmv07X0krjMKtVHpuLqwIYeRhMKiiwUDS3ISa5blnbpSt5MYuJJRWvyZLAhlsQb5hoL26nrym3sVePg8Rh8wLjOA3Tup08wOUka+7oyjK5zqdCeTLc2Vh1A/lIzBAJXNOhTWlXB+0zlvHTbU982vI/wCRMzf6dTt1NI7BUj9Koh2YAEVGA1Sy0wAxJtYG6/A+Uldk7bWriK7Zb2JUa6jKANB+lr27yIxOGrVuCUQ3qq1JhfwgUnHM+dibyxbs7tfRlXiPmYdFGVR3v1Y+Z+Esc8eGHaWyKtRmq21JH2fPloNT+ly10A15yX2dQ8KcUBqijRjqw1IB15aSSMj8Xj1phi3S58NybDXl3kvF263O2arLT2bSFVq+ReKwVTU5tlXkoJ9VdToLC5J6zbMr+H3jSuqilfMb3XqALC+nTWbu0NrUsJh2r4ioEpoLsx+QA6seQA1M1LL6Ys08t2kBszeTDDDeGnjQor0V0W7Flvbp4gG9ubvPSt7tntXoAUxdldHA9hnk+7VZsVtNdr41HSk1xgqfM5QMita/qgEnTmzEjTn7J9bU+7/w6n9sx5sN3HfMavRz7ZlriojbOz6r4jOisRajla65MyOScwOptfS0s8j/AK2pd3/h1P7Zz9b0u7fw6n9s59OYYW2X26dTLPOSXH035SPS9sX6Rs+owBL0SHWwuTrlYWHPQ/KWj63pd2/h1P7YO1qXdv4dT+2dfJj9cuzL41NztnfR8FhaVrEIpb95vE3zMmpr4XFLUBKG9jY6EEHnqDqOk2JqWWcM61xSIiUIiICIiAiIgIiICIiAiIgIiICYTiVuwzC6gFvIHqfKZTK1vIzJUUi2R1IqXGgUEWuRrbUyZXU2uM3wlagFWoguCmQta/O5AHutf4zrtfZC18huVdDdHHMH+YvrbykJumn2obiBxwVVP3QR3695Z8bXyU6jnkqs3wBMkss2ZSziq/ulhqpBd3BVWrIqqNDeoSWudfZLPI7d+hkw9EHnlBPtOp/OZmxlqy0rHVC+boLEC3tN/lLPSSM9esqgliFA5kmw+M0QiVluj3Bt4kYEaHlea+3MMtZaOXUk2Ug6ZTYsbcibCwP3p3wmyMhOU5QVt4dGuQb6+WhEzd2tyTW98qntHejZ2CxWIy3bE0wqcGldmqPULWREBsWGUZjbTOOpmHA7p4nadVMVtjw0lOahs5Sci9jVP6T9LfkPDJTdr0c4fAYpsTReozOGDirkqEkm5YOVzq17311vrLoBNSSembdsRwynLdV8Nsug8NtNO0yzmI0hERKE4M19oY1aNOpVe4RFLMQCTYC50E06u36CrdnAOTicM6VMlr3yHXvEiWyM2NoEHi0xdgLMv6687fvDW3w6zZoVg6hlNweX/Oh8pFHefD8OhVLkJXbLTOVjc3tqACQL9+/SdPrnDU2JWqGzuFKoQ4FTMFN7eqSSL+z2zPZZeGu+Wcp6JFUd4cMyluNTFkV2DMAyqwUqWF9NGX4jvOi7y4YsVFVTZc7MCMgUhjctyt4TrN9tZ3ExE0KO2KDsiLWplnGZFDKSy66gX1Gh+Bm9IrmIiAiIgIiICIiAiIgIiIHVjoZWkori+KWVgWBGRjpZTbKQORlhxWIWmpZzZRzMhmxK0qtNl1p1mGUjozc/6/GZym2scpjtGJuvWQUHouquhvw2JCgHsygkacxYzZ3h2i9OitKsviq1KdJXS5UhnAN9BlbLfpb+W9vJtLhIEQgO91B5ldOdpGbew5p4TAqbkpWwwNzc8yNT7TJJJxEztym7VsRbADtpK3tiswxiger9Gqs3fQm0st5A7X2YMYfC2RQrIaigFmBIzKL6ZdOffTvNVn/iK3f2sC1JSzCmlNUQZSXqOBaobC+gbSXMSF2Nu+MNYLWqso5ISoX5KCfjJoRCOYiJVIiICIiBHbZxFNVCVHKcTMoZeYsjMxvYgAKpJJ0+MreD2NgHBqBmChFQtUXhggpkVlZ0BF0uoykLbpLDtjZQrmnexUcRXU38VOpSZHAI5HUa+2Rdbc1HzF61VnJTK5yeEIGUeHLkbRjckX0Habxsn655S2+mal9DDUaRcXww8Ic8gRwwfFz7AjrMCbv4RedUnhhOdRfBTQ5qY8kF+Z1N9SZlqboUiPCzIQQykBCFIv8AospUizEWI+YFsbblUMoALi1rN4SdPo+W9xZrHD0zY6HXSXc+mr8cDd7BjIq1MrAK1MiouYZRRCsL3zW+jpzBHhM4Ox8EVUcbp4W4q3uCXzX5ZgTm7cpr19yM1SmOJ9iA2cEDiMTTrobMAMn/AFmPhsBa1pu0dzqQuXdnYsjElaa6pUo1BoqgDWig0HeNz6mr8cDAYSgBXNQnI3EL5gxLAVmLEAa6V6jmwtY3tYSyiVht1ADWyNbNQNFL6hWYvncjkWylVGnJbcpZaSZQAOQAA90zk3i7xETLRERAREQEREBERARE6vA5YX0MrW2d2zlBwzZCGz8Ik8Mkdh+gfZYamV/bPpbwtCs9Nab1QrFTUUixI0bL+sAes2dl+lbBV6nDC1lOmpS499ibe+TW2dxu7vYdsTXqYispUoVQI2jAqovcdNdfO4m9vzphg36tag3/ANqza2fjKbVS9Ngy1QOXR0HUdCV//Mw78JfAYs/q0y49qWYflJrg/EhXPFPDHq2BqEaGx1Cg9z18pD707008CFSwLkaL0A6Xt+Uj23mGF2fQqvZq9UXC9WcmxJHw08gJrbsbotWb6XtAZ6jarSb9EdMw7/d5D8rC2+oru8O9e2adIYpFpLhjoCKXiAPqswZicp7iwle2H6UsaldDXfipfx08qi69ctrWI6dJ73jMIlWm9N1DIylWU8iCLWnzjv8AbpnAYg0luyG9Skx55P0ge5B/lFSyx9F7Mx6V6SVaRzI4BU/17EcptTzD0IbSLUa+HJvkKVVPlUuGHuZb/wC6enytS7IiIUiIgIiICIiAiIgIiICIiAiIgIiICIiAiIgJRPS9txsPg+HTYh6xK6c+GBd/jov+6XueLeneuRWw4H+kwI/eccvhJUyvDznY+yauLqolFQ1R2yovIAAZiW7KBPoXZG42Go4MYYoGJF3q2GdqnVr87jp2GkqvoS2SAMRih1CUV7jKA1T5lR7p6pEZxnDyDaez8TsqoCHz0WYZKh5BgfCG/VPT3mXrbG0ExGy8VUTk1CrcdjkIIPsMn8ZhUqo9OooZGFmU8iJ59tjYFbAUcUKBFTC1FIdWaz0ybDMOji2nflz5wa0nd0t36QSjiHBeqUGUucwpi3JByX85aZo7HAXD0B2RfyE3gZWp6czzr004G+FpVlW7o4S/3KgIPuvlnosgd+sEa2AxaL63DLD2r4h+UFeYegVvt8SO1PX3VLD+c9tnl/oM2MaeHrYludZgq/uozXPvJ/8AjPUJISaIiJVIiICIiAiIgIiICIiAiIgIiICIiAiIgIiICeN+nrANnwlcDw2KMel86sPlf4T2SVz0g7KXE4DEIxtlGdTa9mTUf098lm0s2wejPBCls7C2FuIDVPtqMW/K0tU1tm0glGio5KiKPYFAE2ZVJEb2Ui2DxIAuSh079ZLzgwKxjXY4TDUVVmaoEUqNDlUBqmpsBcC2pHOSG7NZuCEcEPTJQg87DVeWh8JHKS9oE4+K+Tyb/NadvL/i8ev3e3M6VaYZWVhcEEEdwRYzvE7OLX2fgadCmlKkoREFlUcgJsREBERAREQEREBERAREQEREBER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0" name="AutoShape 26" descr="data:image/jpeg;base64,/9j/4AAQSkZJRgABAQAAAQABAAD/2wCEAAkGBxQSEhUUEhQUFRQVGBcUFRYUFBcYFhQVFRUXFxUUFRgYHCggGBwlHBQUITEiJSkrLi4uFx8zODMsNygtLiwBCgoKDg0OGxAQGiwlICQsLC0sLC0sLCwsLCwsLCwsLDcvNywsLC0sLCwsLCwsLCwsLCwsLCwsLCwsLCwsLC8sLP/AABEIALABHgMBIgACEQEDEQH/xAAbAAACAgMBAAAAAAAAAAAAAAAAAQQFAgMGB//EAEIQAAIBAwIEAwUFBAgFBQAAAAECEQADIQQSBTFBURMiYQYycYGRFCNCobEzcsHwFUNSYoKS0eEHFlOi8SREk7LS/8QAGgEBAAMBAQEAAAAAAAAAAAAAAAECAwQFBv/EACwRAAICAQMCBAYDAQEAAAAAAAABAhEDITFBBBITUWGhBRQiseHwcYHBYjL/2gAMAwEAAhEDEQA/APZ6KdKqkhRRRQBRRUXiGtSyhuXDCAqCYwu9wgZuygsJPQSaAlUVza+2ulMElwCAQWQgZt+JtJPun8GY8/l51acK4sl/dtDKVgw4AJViwVxBOCUf18pwKAsKKKKAKKVFABriL51wa67PeXT+M6MEXdeFoajyvYti2WC+GIJG4kNIgia7eigPP7XF9Wtu4GXVk79O1k/ZbrM2mXXMLhfZbgXDptpKGG9JrbqNfrzduvaW61ghNqNaZHAuXWi5bDKDKqBuQiYaeYg91SqQcPw69rbt+34q6u0j6jxchVUad7d4i220sVCm1pwQ+1puMIEioFnVcXFryi4zNG3cgDI68PJhw0Ao15lgmIdCCfNj0eigOU0Os1A0uqZE1DMGK6Xxg/iOWVVVmS4iMgDmTMj3oO0Cqw6vX7UDW9Vvtzbtif2zrdBV79y0rLmzsyfu93iAnArv6UUB5493iYVjbF0kWtWXVhclmJtLZFs3FAFwbnddsqQjCZOJvGrOrRbr2n1LEXkKWwbrC6h04ZrSskm0PFY+eIBUA4mu3ooAU47enb0p1G4jrBZtXLrAlbSPcIWJIRSxAnEwKpP+cbMwEu42hyQAELtcVAxJwW8Py/2t6xJMVAOlornrPtOHQuli6QuwNJtqQ1zYVWGcE+W6hnlnnirLhXEhfDwrIbbm2yvAYRBDETgEGR3GeRoCfRRSoB0UqKAdFKigHRRRQBRRQaAKi8Qu3FUG2u47gCImFgyeY6gd+fKpdYmgKuxxG66kiyVbwy6kltpeMJ7oPP8A2pDiN6B/6diesMAJGPxDr5SInBOZBFPU8Ld2JF+4oJYwpce8rADDxgspwPwD1navD2Dz4rFdwbad0YIMe96dvkTmpAreuuGZskeVmGWyViFPkwTPSTjlUPiGpuXLbIdMGDKQyXAxBkkbWG2D+Hr+LrBrenCW2MhusVIQLz8pVgTiZghUEbv7UQDFbRw9oceNchzjzGUEzCme2J+s0BXfZkK3CdHbyWXaR+08VnNwEbORLNPMEsTyzT0bPa3eFpFUMZIXyywH4jEnMjlGPUTL/otiM3nMmTMw0gDkGjmCe2eoFb/sLeeLjeYlgJPllg0YblgjEHzHPKAFc1N2UAte8F3Nu8qEnIIiSIBzHVcc4w02svMwDWtq5nJkcip5R3Eek9hWKcJI5XrnOTDHOfjg9JH/AId3hJNx7i3XQvEhe6iFPPPwMjn8aAPtd8qpFoA7iGBnkBIIMY6jlzGJwTt0GquuTvtbBmDukyNuCI/vMP8AB6itS8LYT9/dMjEsfKZUzgieRwf7R58qs6AKKVOoBX8U1F1INpA42uWBmZABQDPUyOtavt93axNrIKBRJJYM4XdEYEEmOkZqzNV2r4ZvYsHZGJBlfQRHwqSDTe1mpBJWyGAGAWiTk8/ovL15VuuX74Mi2CIIInqHI3DPVQrR6kUHhpOz7x5TfnMkOwMHPSBEzkCZpPwsksfFuSx3DzGFEk7YnlmOmFFAZjUXtrE2xIjaA0843TnpJ/y+tY3b94OdqBlgYlRtMKcmZ6t/lGM1qt8ECkRcuAAyQGIDZnMHnAgnqCe+M7/CQzu4uOheCdpiCqqAR6+Uc5wWHWgGmp1BIHgqoMyS4YgiYwOckD4bgT1Ayuai/KRbEEDfkYPmBA8w67CO+RijS8MCMG8S40TAZyekCZOYHKc5PetdrgoEfeOYfeZMzBUhY7DaY/ebvQGD3tSyw1i2d0h1Z1ICkDBEkMDLCPT1rDVaMkbvs9hriNttEohhQGhhLYySYnAY+tbr/BQxLC44JYNnIjeGKxiREjPSO1Zf0MN0m5cPMwSDnpzHQ59cUJIdvRlCCmlsghSghLQYKHVlUQR5T5mjADAYPvVN01p7Zurbs21QlnUoqrvcxJYBhLHPOJjnmlc4IrBZZwVUoGBAaJnDRIIyPgc1k/CQT+0cDYqAA/2ZzJnOcdoBoBW7+oKA7EDEiRIIC7WmYbOQOR6+hrF9RqYb7tR7204OYO0kbxzMdf1xnpeDqjBgzmOQLYGQeX+GP8Td6dvhKgEb3MqVyQeZBB5RIK/me9AYtev81UNBYD3YdYXY078T5v8ATrRptRf8QB7YCntGI3eaQx5+TB5TA3QTRZ4MiqVDXIMD3uQUggLHLkPqe9an4KIEXLgIyMg9pkRkY5HAk9DFCDK2+oVgIV03ZZioZVhJwsA5NzpI29ZwXNRqRgW0MzEkDk7Afjz5QDy/FGIo/oRNu3fdj0eCTMyYGTz/AMx9Iz1PCVdt4dg0kj3SswoIIIkjyjEx8aAbtqSpgKreSMKQPMwfm/mgbTOMdJwNmiuagt94iKv93JODy82OS9Op7ScLfBkG2GYFdpkbfMV25Mqeq/HzN3NWVQSFI06KAKKKKAKK03NSqmCc/wA4+NbEcESCD8Ki0yaZkaiJflnQiCOvcGcipdVvE7nhlXgnO05EZ9D/AOcVWbpWWgrdGXBf2eSSdx5/QR6RFbdffKrC5Y4USBnl/GoXCLkXLluTAIgEzjmCPkRn4VJUbr09EA6dSCOf886zjL6Ev6LyX1t/2SNJaKoAxlup7nrW6sL15UEsQBUdbtx/dG1YOW5z8K17ktDOm9SXTqEdK2PvW/L6fxrfYZuTgfEcqd3oQ16m0iimaxNWIEaiajiFtDtd1U9ic/PtVD7Te0JtsbVswwALN1yJhe2CM+tcimp3e8c/nNc+XqO3SKKOauj1O1dDZUgj0IP6VnXlWlW5cueScZLAxtHxrq+FcWa3KuxuAnBY+ZfTMyOVU+dhF1PT3N8OHJlTcFodVUDjnFbelsXL933LYmBzY8lVZ6kwKpNdxG5uLB2Anyjt2kcjVL7Yce8RLdr7MbzftCGMWgwkKWJ59cR8+VMXWRy2oJ3x6m2TpJY4qUmq+xj7J/8AEU6vWrZNvalxW2MWOWUFoCxy8rCeePlXo4rzDhH211S6U09ojAaCWY7gzi2M7QxGefzIrXxjiPGi29DY2zizZyY6Bi4BY8uTfIVMcscf0ypPycrM3Bz1Wq/g9VoqHwm262bYu7fE2jxNk7Q5EsFnpNTa6VdamL30FRTqLxC4yoSsSM5HTrUkxVuiRRXMXLz72O8yD3/gMVY8P4uD5bmG6Hofj2qqmro6J9NKKtalsa5r2n44lh7SO20NLHn0MDl2zj4VdaviNu3O9ogKSIJMMdq4Hc4rzDimmuanVPc8QFACVJzzMhFU9pK9OnwquR6UmZ4oNu6OgHt1ae4oYslomNwiecCRzA7mK7Rb6jkG/wDjf/8ANeZ2uBoh8kB5V0uESQwBDKR26/4vSuv4RoL4AbeFOJGdrf4f5+NRB16m+TAkrbovG1gGYfp+BhzIHUetbNNqA4lZ+akfrWa8s8+sfwrKtTjCiiigCinSoDTqGUDzgH4iagFbTN92wRxnywCfqPNyqxuuoyxA+NRdSlq4sGOcAwAynuJGDispq3wawdeZqTiBQ7L0A9CDzk4/n0qTqba3UIwwNV921sEXpuoSIYwSs9TgR071jpwbRm2N9tucHIPdc56yo+XY0U3tLb3RdxW8d/Yr9BcYapJMeXwyCI5THU9I+gNXOkuBfEuNgTAPcDnHfJ/nrWa4RfS6h94qfkfLB+W71yR2jJ9WoRIBIUBgvqTjAzjH61jGXZ7/AOGko9/sWKGT4t3C/gUn+HIn+fU4vrLlwxZG0f2mH8xWWk0zOA+ogkZVTEJ6npPKnq+IqgASCZ24BhfoK22Wrr7sy3dJX9kL+jWY7nuNMQNpIA+A5R6GasLKkAAmSOveq+1cvXMj7tZH4TJE559I64qZpFcCHIb1GD9I/n1q8K4RSd8s3msGrOsGrVGZ5Jx7X7tRdJX8bAR2BgfkKqbl/Mg1u9o7zfar/T725j/G1Uz3zPeuZQ1ORq2dx7MXx4R/tMx3H4YA/nvWXEGZLgPTBB7+lcjw7id1Cdgkt+GCZPKQB1rpfHZrS+KpW4CZmM84Kwccxj0rzM+BwyOXDPpfh2eEoqCT0WvkS7mrN14USP171V8a1hBKZnliMd4iYP51vt3dgkYJ69x9Kl2tCLkm47wfMBaCmWzG7dyHwz6it+hy48GTultsafEOnlkxVDg4u5wIPGzepE58RiczOWOOZ+M1Y+yXGn0V5LQFzUBjtS0X5MSM25Xn6TGSfWup1/s3qTb3ae5bKRMksjEdfLB+PPvVp7G+xKaV/HvFbuoPusJK21IzsnmTnzRywIzPtZPCmrST8jwYd0NGdkKdIU6yAViRTNatTqFtrucwP19B3psSk26RzGvHhvcXv5l+BqjFy4yh1z0IroeLumpjaGUj8XWOxH+9c1euGzNtPMD9ZrzeoclrE9/ptY6rU32eLXIKOFnChj7wWd20HtKg1r1OtXbIEkmZ9MgfXOPQGq7eCVJJLFlZhy2qjDdP6fOpustpcMJgWxHoT2H0/SsHlaqxCGPx2kvL/S49lNP4rFjlU5k9W6D+NdmDXlugvFTgkHuP9q6HQa66P61j6HP6zXfgyJKjm6zpZTn3X/R2VZVS6fjQGH+o/wBKuLbAgEGQeRHWum0zy545Q3RlRRRUlB0qdKgNN3TK3vZ7DoK13tPaCncqqvXAGPWpdQL/AA1bhm4Sw6LOB/PKs5R8kXi/NkR9QQYturjI2sxnlkcpPx+orRctlZdFG0j7y2RzEZAVVz885qzfhluAACsdj+s86rtRwy4pJVzHMQCSOeIyTzP+1YThNam8ZQZX6hASrW9zKSGzEAAjcPQ4+GBynMzQbLc3bnOSE7nJ93vyxUNyVDeWFJyNpwfxH0Hfl1+djwvStcIdx5AIUE9ieY7kz9ayxq5abmk3UdTZbsvqAS5ZFJkCMgdOeCfXp6xNWen0qoIUfPrW4U67YwS15OSU29OBU6KKuUFWLVkaRoDhvbX2QfUP41jbvIh0JgsQIBU8piBmOQrjf+UNYeWnf5lR9ZNe0GlUOKZRwTZ5lwP2OvW7nn2B4lF3A56liPTGO4rLUcNu7yLgIb1/h0j4V312xF22/WXU/BlwP+xay8EeMWOZthfo5P8AEVwy6d5G5N07r+Fwej03WfLrtSte9nF2NGDbhsxPy9a16LSFTIPI9OtegJZUEkKATzIAE1sCis18Olrc/b8nQ/in/Pv+CJobDLaA5NBj0J5TWtdNfGA6KsRAHL92Rj4Gewqxp16MIqEVFcHlSk5ScnyY2pgbonrHKazooqxBq1F4IpZjAH8wPWuV1V1rzb3wOgPICuk1mjFwjcTA5Ad+/wBP41qHCLcyQW+J/wBIqkouR1YMmPGre5SWlxggD6fnVLxHR+YMhDEGa7luF2jzQfU/61H1PCV2Ra8pJHmknaJ8xE9YrHJg7kdMOujB3r7HmeoW6l17gEF0ZYOAGMeYenOtegvEJtmP7XSe+TzFdhr/AGZUam0od2W4twt4h3eZApXbEbfe+GOVQtVwlUcjkR071zzwNKjq6bqMU5OSVN7mrhelVvdUtHOIP6Gry1w5owh+Zqv0um2Qy4I5Ec66/QXt6K3UjPxGD+ldGCCrUx6vNKOq2KG9wS4RgD/MKmezfi2y1q6pAHmQ9ImGH5g/WrsCshW3Yk7Rwz6mU4uMkh0qdKrnMFFFFAFFOlQAaVM0qAh8WP3Tn0/2/jUmx7q/AfpWRWedMCorWwMU6VOpAUqdKgCsaZpUAqVOipBo1I5Hsyn84/jTHvn0A/Mn/StrLNYhefrVO36r/efwTehlTFKnVyo6dY1lQkdFAoqABpU6VAOiinQELUaebtt49wXM/vBR/Co3GOGeKJXDjkehHY1a1iwqvanafJaE3B90TkbQZQQ4IImR8K6fQ2tttR2H5nJ/OlqNMrjzD59RW9aiEO02zZ/ESMhTpCnVznCinSoAop0qAdKiouo1yIwUkliJCqrM8ZG7aoJjBzyoCVSrVp9StwSpmDBBBBU9mUwVORgjqK20AU6VOgCnRRQBSomtVm8riVMiSvzUkH9KAd1iASBJAwBAJPQScfWqG17TA+DNi8DfJFseRgdrRc3MrELtUM+TkKYk4roKipw+2NgCj7ssUyfKXDBuvUM3PvUg5nh3/ECzfZFS1dJdS4g2mwqWnKAq5m598BsGQQZ6TaWfaJW06XltszXLgsrbVkLeIxjaxmEgSSDkQcEwDKbgVgi0PDgWUNq1td122yFBTysJU7EwZ90UxwOwLRs+H92W3kFnLFwQQ+8nfuBVYaZEDtQEDhPtOmovmwqMrKG37mXyul27adAAfNDWWyMQRUTh3tkuobZZsu9wtAUPb2+67Hc+6FYC3lDkb06GRf6Hhlqx+yQJICmJkhWdxJJyd1y4STkliTNar/BrD20ttbGy2ZQAsChgglWUhlkMwwcgkUBB4X7TW74tsiPFy6tkboBBbS/aZInoPL8fSotv21sl1QpcVnNpUmIY3b3hEBpiVwxHPaZEwYsG9mdL/wBEDKmFZ1ANtPDQqFYBYQBcRjFPVcJ0ipFxLSoWU+YwN6ElSCThgWblnJqRoV2l9skuBTbtMysbgnegwlvxg8TkNaKsPjByDSue2qLb8XwbptkulsqULXLtpSz2wsyPdcAnmV6SCZtrR6YGbenPKPJZZBG1kxu2qfKzCex+FYLwvThix0jiRH4SIgAkKtwwSFUEgSYzSgT+Ccat6oXDakrbcW5P4ibVu7IHMR4u0g5BUirOqrR6jTozBIR71zc6lSjtcYBd7IwBztUTEVaiqgKKKVAMU6xrKgFSNZVW8S4kLWIzVXJRVstGDk6RNJrG1dBmCDHOCDHoYrmNbxYMpmTzEHlHrXMWXurdlCqr0Zm5ds84/T1rF9QuEdcOibWro9TFOqjgXFDdBR48RQCSpkEHEz8RVvW6akrRyTg4PtY6VFFSVCg0VhdJAMCTGB3PagMNVqFRSzEADOTFcpxH2htI5uIoa62N5GVtLBCyf3jgetVPtPqrxbNtlJkQZyPSTy/KuUv6kwylseXbsMuAOc9prWOJs2UFVs9AX2mCkvKs7onkUEBY3EFjPMh+XYDlEV1umcsisRBKgkdiRJFcr7H+zyhftF0Atd86p+BA2R+8c/Ach3PXVWVcGcq4CnSFOqFQoJorjPan2pNslLYIiQxIAb5c4H0qYxctiYxbLjW69zfWyDstspPjAjcXBbdbScDpLHlkczIh6DSra09tma6rk4KXWJJZiRuDEq2OYIPWuEfid28VG52YkoNxIlhlNs89xPxwTV9wMeFet/aH3fdq6qGJAdsoh3YBAAPxjtUuEqvks8aXJ3OkvtLI8b1gyMB1M7XAPLkQRJgjsRUmucvcSN28gsHbCstxmAlAzp3kT5Y65b4kdHVbtlKodBoooBGlWN26FjcQJMCSBJ7CetQ7+uBlbbJ4h8qhuhPUjrGTHWI61IoyvX2ZjbtRI99yJFuRIUD8TkEGOQBk9A2Wl0K2zIln6u53OfTceQ/uiAOgFbNHaVUATI5zzLEmSxPUkySe5Nb6myDGgUmqjscZNtvDv+Zv6tlj70TAMYAP8/GretEpXsZ8UZdRpw0e66sQTBBBgw3QwZBGeVZ8O4g/jG0PvLKjb4xI3bzkI2fOIDeYCeUj8R5Li9sXrt06e4FITftkgO+4bkVgYyWkT1J6VSLxC5aLAMwIbYdpOMEvujswIjmZq0YSr1NI40+T2OlXH+yntK9whLgLExtIGQOszEj6mun1OsVOZzUTXZ/6I7HdEmac1Qa7ix2na23ttgmfnXOcP9p763Cvnuem0kfKc/Kaw8eNm8eknJWeh1U8X4e9zKMAezDFTNBrVuruX4EHmDW27cCgsxAAEknAAHMk1o4qaMFKWOXqchd9mr7HL2o/xfpH8agXOBGzqF3Ml2MlOcqcEG0oZ+p6ER1BrsAHvZO63bPICVuuO7HnbHoPNykrkVKs2FRYRQoyYUASep9Se9R4EEbfOZPQ50aexp1Lp9pXaQVIsXJAmNuUG5c8mz2ya6Dh+pLrLQDOIkYgEEqwDKc+6ciuQ417Ts3ltb1PKNqZznJ5H+ZFUr+016QwZiWBIEtPlIDA7cjkOcTtitPDrZFGpS1kz1OiuS9kOMX7/OGQGWZpkA9BXXUlGnRk1TClTpVBAitU3tF7P29XaNtgFb8DgCUP8R3H8auqVAaNA021xEDaQehXykfIgit9RtPc+8uJ+6/+YEH/AOk/OpVQnYFTooqQFRtToLdwy9tGPdlBP51JooDl9d7M211NnUIqqqGLqBcEQwVx2hmWekAnpmNxzhIuDUIoClSdQHg/iQE2/WWVz6CMV17LPOqfToXS7bJ8zO6O3UIAFDfvbNkepnkKnuadi3dnmXD+JlW3KWEljM5UHIU5kmevLAr0z2b4v46AMV3ADlgn4jv8PyrbpvZ7TIioLNuFEAsoLH4scmpek4fate4iqeUgZ+pzVpOL41NHO1TJVFOlVDMg8X4eL9vYSVyGBHMETn8zXmvFxe095bd0klZKGfeQe4UPUzIIOR8INermqLi3A7ep1FtrglbKncsYuFyNqt3A2kkf3h3q8ZVoy0ZuJzXAPaZ1aGJ2mDDCSMcv5PSu+sXQ6hhIByJEGtOn4datxstW1jltRRHwgYqUaiVcISkmUHtNxfwUIUjcQZ6kT2HKfj9K831nESW3PkyD6uIkgSZEEjP+1evanQW7nvojdJKiY+POo2q4Fp7iMjWbe1ucKFM9CCBIPrVk4rglTpUin4Lwnwvs9tgCf2+8D3iEI2GcjaboI7wOoNSeFezlrxruodVfxCfDVlUhEPUSObZPoCBUrVKQtq1PmFxUVurIVYM3x2B59RParkCs+5tspZqtadUnaqrPPaoE/GOdUXHdE5bcqbp7HNdHWJFUnBTVM0x5HjlaOCu8L1LGBZYeu5f1mtWm4VfN/ZdDqpwfDmVnCvPIrPX0zFegxWQrPwInT87PyRR8O4VdsSwcOxgOGBG9V5QeaHLYyM1Ju3PE2FgVQEkqwyXTK7okBRBbnkhfnD9peIXrflS2WUiSw3z1keXl05968/fiLkEgmCC6wd0kE+We+Ov/AI6I46Whg7yfVI9aRgeVZxXl3BdRqXujww/YNAgSMyVMTz5n1r07SoVVQzbmAy3c9atKPaZyj2mjW8Ot3RFxFbqCVBKnuCRg1y/DPY5U1L+JLWVG5BvbJY4BzONrflXaVrUedv3V/V6r3NbMrbMrVsKIAAHYVlRRUAdKnSoANYu0Ak8gJrKtWpB2NHPaYHcxgVD2BX8Nm5eu3gfuzFpB0bZzf6lgKtaj8Ps7LaLEQBj15n85qRUR2AUUUVYBRRRQCNV3C1l9Q0QTd2keiW0UH58/nVjUPTWou3WznZ8J2iT9Av0qst1+8AmU6KKsAooooBVD4bfFxWYf9S4uP7jFAfooqbVfp7ZS8yiNjjxAOzyA8ehwfiTVW6aBPFFOkasAoop0BXcTEPYYCSLu0D0dGDH5c/lVjUPVWZu2Wz5d/wAMoQCfz+tTKqt3+8AdI06VWAqdFFAI1zXtR7MpqNriFfcqk91ZgD8xM/WumNar6yMd1PyDAn9KW60BhpNIltdttFQdlAHLvFSKQp0YHSoooAp0qKAKDRWrUrKMIJkEQDBMiIB6UBsmqPVcfZLxt+AxUOqm4C0BW2S8BCMb2O2ZhCcSK3W7dwyCLwyM+Ms4zAxy6Vklm4AVi5G3/rDmAfLkdZAn9KkEzhupa5bV3Q2y0nYTJAk7ZMDJEGIxMVJqmNi6ZO24GiP26+YB2IBxgw7fkKlaNX3yyuBtjzXVYE7ieQ65Oe0CoBPooooAoqPrVJWFBJ9G2/Oar72muEbdlwgE/wDuBLCCJOPhigJ3EtS1u07qhuMokIJlvQQD+lVuj45duOE+y3Fl9pLbgAk3gbksgH9Uh2zP3q/PYNK6wNjsMN+3907R5cjkCMUvsbx7jz5GE3+TEjeoMYgbs9elSC5oqn+yuMhLhMh83xzCxtEg4/KtdnQMG9x4led8YhvNAjOM5qAXlFFFAFYlBIMZEwfQ86V+0HUqeR55j86pxw9iArWjBMsftDeueXLJxPagLqqnjPE7tkxbsNdwpEb8ksQwkKQNoAOTJ3YBiDjZ4dCj7s4ZHAN8kAoYUcuQHmgdRWpOGNkG1gkZ+0N+ENtYDbg+YiBUg03OP3wCfslwx0C3CcbJX3QJG5hIJViuCBmukiqdNCQZ8I81aTfJMruAAkev/d6VqXhZnNvBXpeI2tEmPLmSSJ9OWTQF6KKp7mjYgk2RIJcAXzJYkCD5RHlA9OmedTOGaXYD5NhJ5bywgcjyxzyB+dQCbSoooAooqFr7TMQAiOohvMxUhhPb5fD16ATareM627aA8GybpIcmDG3ankHrucqPhuPStR0DbCBbt8hg3LkEhSCJ5r2HOPWld0TYizbMHE3H5ORvJ7+6DHpUghtxXWgT9lB98xJHu2UcA5iS7MmCQChjdW1eL6nyTpnIJ85AI8PliDl4O4SoIMAjBFSPsTHJt290Bf2jwVIIYEdMQBz5+lFnQkf1aCQfxuY3YIImOXY9T8wLeaKpbvDDgC3bhd22blzIKkZg4PLOeZxTOgcGRbtfgb9pcBDD3h1kST2kE8qgFzRWNsmBugGMxynrHcVk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2" name="AutoShape 28" descr="data:image/jpeg;base64,/9j/4AAQSkZJRgABAQAAAQABAAD/2wCEAAkGBxQSEhUUEhQUFRQVGBcUFRYUFBcYFhQVFRUXFxUUFRgYHCggGBwlHBQUITEiJSkrLi4uFx8zODMsNygtLiwBCgoKDg0OGxAQGiwlICQsLC0sLC0sLCwsLCwsLCwsLDcvNywsLC0sLCwsLCwsLCwsLCwsLCwsLCwsLCwsLC8sLP/AABEIALABHgMBIgACEQEDEQH/xAAbAAACAgMBAAAAAAAAAAAAAAAAAQQFAgMGB//EAEIQAAIBAwIEAwUFBAgFBQAAAAECEQADIQQSBTFBURMiYQYycYGRFCNCobEzcsHwFUNSYoKS0eEHFlOi8SREk7LS/8QAGgEBAAMBAQEAAAAAAAAAAAAAAAECAwQFBv/EACwRAAICAQMCBAYDAQEAAAAAAAABAhEDITFBBBITUWGhBRQiseHwcYHBYjL/2gAMAwEAAhEDEQA/APZ6KdKqkhRRRQBRRUXiGtSyhuXDCAqCYwu9wgZuygsJPQSaAlUVza+2ulMElwCAQWQgZt+JtJPun8GY8/l51acK4sl/dtDKVgw4AJViwVxBOCUf18pwKAsKKKKAKKVFABriL51wa67PeXT+M6MEXdeFoajyvYti2WC+GIJG4kNIgia7eigPP7XF9Wtu4GXVk79O1k/ZbrM2mXXMLhfZbgXDptpKGG9JrbqNfrzduvaW61ghNqNaZHAuXWi5bDKDKqBuQiYaeYg91SqQcPw69rbt+34q6u0j6jxchVUad7d4i220sVCm1pwQ+1puMIEioFnVcXFryi4zNG3cgDI68PJhw0Ao15lgmIdCCfNj0eigOU0Os1A0uqZE1DMGK6Xxg/iOWVVVmS4iMgDmTMj3oO0Cqw6vX7UDW9Vvtzbtif2zrdBV79y0rLmzsyfu93iAnArv6UUB5493iYVjbF0kWtWXVhclmJtLZFs3FAFwbnddsqQjCZOJvGrOrRbr2n1LEXkKWwbrC6h04ZrSskm0PFY+eIBUA4mu3ooAU47enb0p1G4jrBZtXLrAlbSPcIWJIRSxAnEwKpP+cbMwEu42hyQAELtcVAxJwW8Py/2t6xJMVAOlornrPtOHQuli6QuwNJtqQ1zYVWGcE+W6hnlnnirLhXEhfDwrIbbm2yvAYRBDETgEGR3GeRoCfRRSoB0UqKAdFKigHRRRQBRRQaAKi8Qu3FUG2u47gCImFgyeY6gd+fKpdYmgKuxxG66kiyVbwy6kltpeMJ7oPP8A2pDiN6B/6diesMAJGPxDr5SInBOZBFPU8Ld2JF+4oJYwpce8rADDxgspwPwD1navD2Dz4rFdwbad0YIMe96dvkTmpAreuuGZskeVmGWyViFPkwTPSTjlUPiGpuXLbIdMGDKQyXAxBkkbWG2D+Hr+LrBrenCW2MhusVIQLz8pVgTiZghUEbv7UQDFbRw9oceNchzjzGUEzCme2J+s0BXfZkK3CdHbyWXaR+08VnNwEbORLNPMEsTyzT0bPa3eFpFUMZIXyywH4jEnMjlGPUTL/otiM3nMmTMw0gDkGjmCe2eoFb/sLeeLjeYlgJPllg0YblgjEHzHPKAFc1N2UAte8F3Nu8qEnIIiSIBzHVcc4w02svMwDWtq5nJkcip5R3Eek9hWKcJI5XrnOTDHOfjg9JH/AId3hJNx7i3XQvEhe6iFPPPwMjn8aAPtd8qpFoA7iGBnkBIIMY6jlzGJwTt0GquuTvtbBmDukyNuCI/vMP8AB6itS8LYT9/dMjEsfKZUzgieRwf7R58qs6AKKVOoBX8U1F1INpA42uWBmZABQDPUyOtavt93axNrIKBRJJYM4XdEYEEmOkZqzNV2r4ZvYsHZGJBlfQRHwqSDTe1mpBJWyGAGAWiTk8/ovL15VuuX74Mi2CIIInqHI3DPVQrR6kUHhpOz7x5TfnMkOwMHPSBEzkCZpPwsksfFuSx3DzGFEk7YnlmOmFFAZjUXtrE2xIjaA0843TnpJ/y+tY3b94OdqBlgYlRtMKcmZ6t/lGM1qt8ECkRcuAAyQGIDZnMHnAgnqCe+M7/CQzu4uOheCdpiCqqAR6+Uc5wWHWgGmp1BIHgqoMyS4YgiYwOckD4bgT1Ayuai/KRbEEDfkYPmBA8w67CO+RijS8MCMG8S40TAZyekCZOYHKc5PetdrgoEfeOYfeZMzBUhY7DaY/ebvQGD3tSyw1i2d0h1Z1ICkDBEkMDLCPT1rDVaMkbvs9hriNttEohhQGhhLYySYnAY+tbr/BQxLC44JYNnIjeGKxiREjPSO1Zf0MN0m5cPMwSDnpzHQ59cUJIdvRlCCmlsghSghLQYKHVlUQR5T5mjADAYPvVN01p7Zurbs21QlnUoqrvcxJYBhLHPOJjnmlc4IrBZZwVUoGBAaJnDRIIyPgc1k/CQT+0cDYqAA/2ZzJnOcdoBoBW7+oKA7EDEiRIIC7WmYbOQOR6+hrF9RqYb7tR7204OYO0kbxzMdf1xnpeDqjBgzmOQLYGQeX+GP8Td6dvhKgEb3MqVyQeZBB5RIK/me9AYtev81UNBYD3YdYXY078T5v8ATrRptRf8QB7YCntGI3eaQx5+TB5TA3QTRZ4MiqVDXIMD3uQUggLHLkPqe9an4KIEXLgIyMg9pkRkY5HAk9DFCDK2+oVgIV03ZZioZVhJwsA5NzpI29ZwXNRqRgW0MzEkDk7Afjz5QDy/FGIo/oRNu3fdj0eCTMyYGTz/AMx9Iz1PCVdt4dg0kj3SswoIIIkjyjEx8aAbtqSpgKreSMKQPMwfm/mgbTOMdJwNmiuagt94iKv93JODy82OS9Op7ScLfBkG2GYFdpkbfMV25Mqeq/HzN3NWVQSFI06KAKKKKAKK03NSqmCc/wA4+NbEcESCD8Ki0yaZkaiJflnQiCOvcGcipdVvE7nhlXgnO05EZ9D/AOcVWbpWWgrdGXBf2eSSdx5/QR6RFbdffKrC5Y4USBnl/GoXCLkXLluTAIgEzjmCPkRn4VJUbr09EA6dSCOf886zjL6Ev6LyX1t/2SNJaKoAxlup7nrW6sL15UEsQBUdbtx/dG1YOW5z8K17ktDOm9SXTqEdK2PvW/L6fxrfYZuTgfEcqd3oQ16m0iimaxNWIEaiajiFtDtd1U9ic/PtVD7Te0JtsbVswwALN1yJhe2CM+tcimp3e8c/nNc+XqO3SKKOauj1O1dDZUgj0IP6VnXlWlW5cueScZLAxtHxrq+FcWa3KuxuAnBY+ZfTMyOVU+dhF1PT3N8OHJlTcFodVUDjnFbelsXL933LYmBzY8lVZ6kwKpNdxG5uLB2Anyjt2kcjVL7Yce8RLdr7MbzftCGMWgwkKWJ59cR8+VMXWRy2oJ3x6m2TpJY4qUmq+xj7J/8AEU6vWrZNvalxW2MWOWUFoCxy8rCeePlXo4rzDhH211S6U09ojAaCWY7gzi2M7QxGefzIrXxjiPGi29DY2zizZyY6Bi4BY8uTfIVMcscf0ypPycrM3Bz1Wq/g9VoqHwm262bYu7fE2jxNk7Q5EsFnpNTa6VdamL30FRTqLxC4yoSsSM5HTrUkxVuiRRXMXLz72O8yD3/gMVY8P4uD5bmG6Hofj2qqmro6J9NKKtalsa5r2n44lh7SO20NLHn0MDl2zj4VdaviNu3O9ogKSIJMMdq4Hc4rzDimmuanVPc8QFACVJzzMhFU9pK9OnwquR6UmZ4oNu6OgHt1ae4oYslomNwiecCRzA7mK7Rb6jkG/wDjf/8ANeZ2uBoh8kB5V0uESQwBDKR26/4vSuv4RoL4AbeFOJGdrf4f5+NRB16m+TAkrbovG1gGYfp+BhzIHUetbNNqA4lZ+akfrWa8s8+sfwrKtTjCiiigCinSoDTqGUDzgH4iagFbTN92wRxnywCfqPNyqxuuoyxA+NRdSlq4sGOcAwAynuJGDispq3wawdeZqTiBQ7L0A9CDzk4/n0qTqba3UIwwNV921sEXpuoSIYwSs9TgR071jpwbRm2N9tucHIPdc56yo+XY0U3tLb3RdxW8d/Yr9BcYapJMeXwyCI5THU9I+gNXOkuBfEuNgTAPcDnHfJ/nrWa4RfS6h94qfkfLB+W71yR2jJ9WoRIBIUBgvqTjAzjH61jGXZ7/AOGko9/sWKGT4t3C/gUn+HIn+fU4vrLlwxZG0f2mH8xWWk0zOA+ogkZVTEJ6npPKnq+IqgASCZ24BhfoK22Wrr7sy3dJX9kL+jWY7nuNMQNpIA+A5R6GasLKkAAmSOveq+1cvXMj7tZH4TJE559I64qZpFcCHIb1GD9I/n1q8K4RSd8s3msGrOsGrVGZ5Jx7X7tRdJX8bAR2BgfkKqbl/Mg1u9o7zfar/T725j/G1Uz3zPeuZQ1ORq2dx7MXx4R/tMx3H4YA/nvWXEGZLgPTBB7+lcjw7id1Cdgkt+GCZPKQB1rpfHZrS+KpW4CZmM84Kwccxj0rzM+BwyOXDPpfh2eEoqCT0WvkS7mrN14USP171V8a1hBKZnliMd4iYP51vt3dgkYJ69x9Kl2tCLkm47wfMBaCmWzG7dyHwz6it+hy48GTultsafEOnlkxVDg4u5wIPGzepE58RiczOWOOZ+M1Y+yXGn0V5LQFzUBjtS0X5MSM25Xn6TGSfWup1/s3qTb3ae5bKRMksjEdfLB+PPvVp7G+xKaV/HvFbuoPusJK21IzsnmTnzRywIzPtZPCmrST8jwYd0NGdkKdIU6yAViRTNatTqFtrucwP19B3psSk26RzGvHhvcXv5l+BqjFy4yh1z0IroeLumpjaGUj8XWOxH+9c1euGzNtPMD9ZrzeoclrE9/ptY6rU32eLXIKOFnChj7wWd20HtKg1r1OtXbIEkmZ9MgfXOPQGq7eCVJJLFlZhy2qjDdP6fOpustpcMJgWxHoT2H0/SsHlaqxCGPx2kvL/S49lNP4rFjlU5k9W6D+NdmDXlugvFTgkHuP9q6HQa66P61j6HP6zXfgyJKjm6zpZTn3X/R2VZVS6fjQGH+o/wBKuLbAgEGQeRHWum0zy545Q3RlRRRUlB0qdKgNN3TK3vZ7DoK13tPaCncqqvXAGPWpdQL/AA1bhm4Sw6LOB/PKs5R8kXi/NkR9QQYturjI2sxnlkcpPx+orRctlZdFG0j7y2RzEZAVVz885qzfhluAACsdj+s86rtRwy4pJVzHMQCSOeIyTzP+1YThNam8ZQZX6hASrW9zKSGzEAAjcPQ4+GBynMzQbLc3bnOSE7nJ93vyxUNyVDeWFJyNpwfxH0Hfl1+djwvStcIdx5AIUE9ieY7kz9ayxq5abmk3UdTZbsvqAS5ZFJkCMgdOeCfXp6xNWen0qoIUfPrW4U67YwS15OSU29OBU6KKuUFWLVkaRoDhvbX2QfUP41jbvIh0JgsQIBU8piBmOQrjf+UNYeWnf5lR9ZNe0GlUOKZRwTZ5lwP2OvW7nn2B4lF3A56liPTGO4rLUcNu7yLgIb1/h0j4V312xF22/WXU/BlwP+xay8EeMWOZthfo5P8AEVwy6d5G5N07r+Fwej03WfLrtSte9nF2NGDbhsxPy9a16LSFTIPI9OtegJZUEkKATzIAE1sCis18Olrc/b8nQ/in/Pv+CJobDLaA5NBj0J5TWtdNfGA6KsRAHL92Rj4Gewqxp16MIqEVFcHlSk5ScnyY2pgbonrHKazooqxBq1F4IpZjAH8wPWuV1V1rzb3wOgPICuk1mjFwjcTA5Ad+/wBP41qHCLcyQW+J/wBIqkouR1YMmPGre5SWlxggD6fnVLxHR+YMhDEGa7luF2jzQfU/61H1PCV2Ra8pJHmknaJ8xE9YrHJg7kdMOujB3r7HmeoW6l17gEF0ZYOAGMeYenOtegvEJtmP7XSe+TzFdhr/AGZUam0od2W4twt4h3eZApXbEbfe+GOVQtVwlUcjkR071zzwNKjq6bqMU5OSVN7mrhelVvdUtHOIP6Gry1w5owh+Zqv0um2Qy4I5Ec66/QXt6K3UjPxGD+ldGCCrUx6vNKOq2KG9wS4RgD/MKmezfi2y1q6pAHmQ9ImGH5g/WrsCshW3Yk7Rwz6mU4uMkh0qdKrnMFFFFAFFOlQAaVM0qAh8WP3Tn0/2/jUmx7q/AfpWRWedMCorWwMU6VOpAUqdKgCsaZpUAqVOipBo1I5Hsyn84/jTHvn0A/Mn/StrLNYhefrVO36r/efwTehlTFKnVyo6dY1lQkdFAoqABpU6VAOiinQELUaebtt49wXM/vBR/Co3GOGeKJXDjkehHY1a1iwqvanafJaE3B90TkbQZQQ4IImR8K6fQ2tttR2H5nJ/OlqNMrjzD59RW9aiEO02zZ/ESMhTpCnVznCinSoAop0qAdKiouo1yIwUkliJCqrM8ZG7aoJjBzyoCVSrVp9StwSpmDBBBBU9mUwVORgjqK20AU6VOgCnRRQBSomtVm8riVMiSvzUkH9KAd1iASBJAwBAJPQScfWqG17TA+DNi8DfJFseRgdrRc3MrELtUM+TkKYk4roKipw+2NgCj7ssUyfKXDBuvUM3PvUg5nh3/ECzfZFS1dJdS4g2mwqWnKAq5m598BsGQQZ6TaWfaJW06XltszXLgsrbVkLeIxjaxmEgSSDkQcEwDKbgVgi0PDgWUNq1td122yFBTysJU7EwZ90UxwOwLRs+H92W3kFnLFwQQ+8nfuBVYaZEDtQEDhPtOmovmwqMrKG37mXyul27adAAfNDWWyMQRUTh3tkuobZZsu9wtAUPb2+67Hc+6FYC3lDkb06GRf6Hhlqx+yQJICmJkhWdxJJyd1y4STkliTNar/BrD20ttbGy2ZQAsChgglWUhlkMwwcgkUBB4X7TW74tsiPFy6tkboBBbS/aZInoPL8fSotv21sl1QpcVnNpUmIY3b3hEBpiVwxHPaZEwYsG9mdL/wBEDKmFZ1ANtPDQqFYBYQBcRjFPVcJ0ipFxLSoWU+YwN6ElSCThgWblnJqRoV2l9skuBTbtMysbgnegwlvxg8TkNaKsPjByDSue2qLb8XwbptkulsqULXLtpSz2wsyPdcAnmV6SCZtrR6YGbenPKPJZZBG1kxu2qfKzCex+FYLwvThix0jiRH4SIgAkKtwwSFUEgSYzSgT+Ccat6oXDakrbcW5P4ibVu7IHMR4u0g5BUirOqrR6jTozBIR71zc6lSjtcYBd7IwBztUTEVaiqgKKKVAMU6xrKgFSNZVW8S4kLWIzVXJRVstGDk6RNJrG1dBmCDHOCDHoYrmNbxYMpmTzEHlHrXMWXurdlCqr0Zm5ds84/T1rF9QuEdcOibWro9TFOqjgXFDdBR48RQCSpkEHEz8RVvW6akrRyTg4PtY6VFFSVCg0VhdJAMCTGB3PagMNVqFRSzEADOTFcpxH2htI5uIoa62N5GVtLBCyf3jgetVPtPqrxbNtlJkQZyPSTy/KuUv6kwylseXbsMuAOc9prWOJs2UFVs9AX2mCkvKs7onkUEBY3EFjPMh+XYDlEV1umcsisRBKgkdiRJFcr7H+zyhftF0Atd86p+BA2R+8c/Ach3PXVWVcGcq4CnSFOqFQoJorjPan2pNslLYIiQxIAb5c4H0qYxctiYxbLjW69zfWyDstspPjAjcXBbdbScDpLHlkczIh6DSra09tma6rk4KXWJJZiRuDEq2OYIPWuEfid28VG52YkoNxIlhlNs89xPxwTV9wMeFet/aH3fdq6qGJAdsoh3YBAAPxjtUuEqvks8aXJ3OkvtLI8b1gyMB1M7XAPLkQRJgjsRUmucvcSN28gsHbCstxmAlAzp3kT5Y65b4kdHVbtlKodBoooBGlWN26FjcQJMCSBJ7CetQ7+uBlbbJ4h8qhuhPUjrGTHWI61IoyvX2ZjbtRI99yJFuRIUD8TkEGOQBk9A2Wl0K2zIln6u53OfTceQ/uiAOgFbNHaVUATI5zzLEmSxPUkySe5Nb6myDGgUmqjscZNtvDv+Zv6tlj70TAMYAP8/GretEpXsZ8UZdRpw0e66sQTBBBgw3QwZBGeVZ8O4g/jG0PvLKjb4xI3bzkI2fOIDeYCeUj8R5Li9sXrt06e4FITftkgO+4bkVgYyWkT1J6VSLxC5aLAMwIbYdpOMEvujswIjmZq0YSr1NI40+T2OlXH+yntK9whLgLExtIGQOszEj6mun1OsVOZzUTXZ/6I7HdEmac1Qa7ix2na23ttgmfnXOcP9p763Cvnuem0kfKc/Kaw8eNm8eknJWeh1U8X4e9zKMAezDFTNBrVuruX4EHmDW27cCgsxAAEknAAHMk1o4qaMFKWOXqchd9mr7HL2o/xfpH8agXOBGzqF3Ml2MlOcqcEG0oZ+p6ER1BrsAHvZO63bPICVuuO7HnbHoPNykrkVKs2FRYRQoyYUASep9Se9R4EEbfOZPQ50aexp1Lp9pXaQVIsXJAmNuUG5c8mz2ya6Dh+pLrLQDOIkYgEEqwDKc+6ciuQ417Ts3ltb1PKNqZznJ5H+ZFUr+016QwZiWBIEtPlIDA7cjkOcTtitPDrZFGpS1kz1OiuS9kOMX7/OGQGWZpkA9BXXUlGnRk1TClTpVBAitU3tF7P29XaNtgFb8DgCUP8R3H8auqVAaNA021xEDaQehXykfIgit9RtPc+8uJ+6/+YEH/AOk/OpVQnYFTooqQFRtToLdwy9tGPdlBP51JooDl9d7M211NnUIqqqGLqBcEQwVx2hmWekAnpmNxzhIuDUIoClSdQHg/iQE2/WWVz6CMV17LPOqfToXS7bJ8zO6O3UIAFDfvbNkepnkKnuadi3dnmXD+JlW3KWEljM5UHIU5kmevLAr0z2b4v46AMV3ADlgn4jv8PyrbpvZ7TIioLNuFEAsoLH4scmpek4fate4iqeUgZ+pzVpOL41NHO1TJVFOlVDMg8X4eL9vYSVyGBHMETn8zXmvFxe095bd0klZKGfeQe4UPUzIIOR8INermqLi3A7ep1FtrglbKncsYuFyNqt3A2kkf3h3q8ZVoy0ZuJzXAPaZ1aGJ2mDDCSMcv5PSu+sXQ6hhIByJEGtOn4datxstW1jltRRHwgYqUaiVcISkmUHtNxfwUIUjcQZ6kT2HKfj9K831nESW3PkyD6uIkgSZEEjP+1evanQW7nvojdJKiY+POo2q4Fp7iMjWbe1ucKFM9CCBIPrVk4rglTpUin4Lwnwvs9tgCf2+8D3iEI2GcjaboI7wOoNSeFezlrxruodVfxCfDVlUhEPUSObZPoCBUrVKQtq1PmFxUVurIVYM3x2B59RParkCs+5tspZqtadUnaqrPPaoE/GOdUXHdE5bcqbp7HNdHWJFUnBTVM0x5HjlaOCu8L1LGBZYeu5f1mtWm4VfN/ZdDqpwfDmVnCvPIrPX0zFegxWQrPwInT87PyRR8O4VdsSwcOxgOGBG9V5QeaHLYyM1Ju3PE2FgVQEkqwyXTK7okBRBbnkhfnD9peIXrflS2WUiSw3z1keXl05968/fiLkEgmCC6wd0kE+We+Ov/AI6I46Whg7yfVI9aRgeVZxXl3BdRqXujww/YNAgSMyVMTz5n1r07SoVVQzbmAy3c9atKPaZyj2mjW8Ot3RFxFbqCVBKnuCRg1y/DPY5U1L+JLWVG5BvbJY4BzONrflXaVrUedv3V/V6r3NbMrbMrVsKIAAHYVlRRUAdKnSoANYu0Ak8gJrKtWpB2NHPaYHcxgVD2BX8Nm5eu3gfuzFpB0bZzf6lgKtaj8Ps7LaLEQBj15n85qRUR2AUUUVYBRRRQCNV3C1l9Q0QTd2keiW0UH58/nVjUPTWou3WznZ8J2iT9Av0qst1+8AmU6KKsAooooBVD4bfFxWYf9S4uP7jFAfooqbVfp7ZS8yiNjjxAOzyA8ehwfiTVW6aBPFFOkasAoop0BXcTEPYYCSLu0D0dGDH5c/lVjUPVWZu2Wz5d/wAMoQCfz+tTKqt3+8AdI06VWAqdFFAI1zXtR7MpqNriFfcqk91ZgD8xM/WumNar6yMd1PyDAn9KW60BhpNIltdttFQdlAHLvFSKQp0YHSoooAp0qKAKDRWrUrKMIJkEQDBMiIB6UBsmqPVcfZLxt+AxUOqm4C0BW2S8BCMb2O2ZhCcSK3W7dwyCLwyM+Ms4zAxy6Vklm4AVi5G3/rDmAfLkdZAn9KkEzhupa5bV3Q2y0nYTJAk7ZMDJEGIxMVJqmNi6ZO24GiP26+YB2IBxgw7fkKlaNX3yyuBtjzXVYE7ieQ65Oe0CoBPooooAoqPrVJWFBJ9G2/Oar72muEbdlwgE/wDuBLCCJOPhigJ3EtS1u07qhuMokIJlvQQD+lVuj45duOE+y3Fl9pLbgAk3gbksgH9Uh2zP3q/PYNK6wNjsMN+3907R5cjkCMUvsbx7jz5GE3+TEjeoMYgbs9elSC5oqn+yuMhLhMh83xzCxtEg4/KtdnQMG9x4led8YhvNAjOM5qAXlFFFAFYlBIMZEwfQ86V+0HUqeR55j86pxw9iArWjBMsftDeueXLJxPagLqqnjPE7tkxbsNdwpEb8ksQwkKQNoAOTJ3YBiDjZ4dCj7s4ZHAN8kAoYUcuQHmgdRWpOGNkG1gkZ+0N+ENtYDbg+YiBUg03OP3wCfslwx0C3CcbJX3QJG5hIJViuCBmukiqdNCQZ8I81aTfJMruAAkev/d6VqXhZnNvBXpeI2tEmPLmSSJ9OWTQF6KKp7mjYgk2RIJcAXzJYkCD5RHlA9OmedTOGaXYD5NhJ5bywgcjyxzyB+dQCbSoooAooqFr7TMQAiOohvMxUhhPb5fD16ATareM627aA8GybpIcmDG3ankHrucqPhuPStR0DbCBbt8hg3LkEhSCJ5r2HOPWld0TYizbMHE3H5ORvJ7+6DHpUghtxXWgT9lB98xJHu2UcA5iS7MmCQChjdW1eL6nyTpnIJ85AI8PliDl4O4SoIMAjBFSPsTHJt290Bf2jwVIIYEdMQBz5+lFnQkf1aCQfxuY3YIImOXY9T8wLeaKpbvDDgC3bhd22blzIKkZg4PLOeZxTOgcGRbtfgb9pcBDD3h1kST2kE8qgFzRWNsmBugGMxynrHcVk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Sexual reproduction involves two parents</a:t>
            </a:r>
          </a:p>
          <a:p>
            <a:pPr lvl="1"/>
            <a:r>
              <a:rPr lang="en-US" dirty="0" smtClean="0"/>
              <a:t>Some genetic material (DNA) comes from each parent</a:t>
            </a:r>
          </a:p>
          <a:p>
            <a:pPr lvl="1"/>
            <a:r>
              <a:rPr lang="en-US" dirty="0" smtClean="0"/>
              <a:t>The result is an organism that may be similar to one or both parents but is not identical to either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088" y="4267859"/>
            <a:ext cx="6313468" cy="2590141"/>
          </a:xfrm>
          <a:prstGeom prst="rect">
            <a:avLst/>
          </a:prstGeom>
        </p:spPr>
      </p:pic>
      <p:sp>
        <p:nvSpPr>
          <p:cNvPr id="5" name="SMARTInkShape-34"/>
          <p:cNvSpPr/>
          <p:nvPr/>
        </p:nvSpPr>
        <p:spPr>
          <a:xfrm>
            <a:off x="1303020" y="2302392"/>
            <a:ext cx="707521" cy="233288"/>
          </a:xfrm>
          <a:custGeom>
            <a:avLst/>
            <a:gdLst/>
            <a:ahLst/>
            <a:cxnLst/>
            <a:rect l="0" t="0" r="0" b="0"/>
            <a:pathLst>
              <a:path w="707521" h="233288">
                <a:moveTo>
                  <a:pt x="0" y="113148"/>
                </a:moveTo>
                <a:lnTo>
                  <a:pt x="4045" y="113148"/>
                </a:lnTo>
                <a:lnTo>
                  <a:pt x="8288" y="115405"/>
                </a:lnTo>
                <a:lnTo>
                  <a:pt x="10605" y="117193"/>
                </a:lnTo>
                <a:lnTo>
                  <a:pt x="17695" y="119179"/>
                </a:lnTo>
                <a:lnTo>
                  <a:pt x="53130" y="120558"/>
                </a:lnTo>
                <a:lnTo>
                  <a:pt x="82817" y="119859"/>
                </a:lnTo>
                <a:lnTo>
                  <a:pt x="118048" y="115512"/>
                </a:lnTo>
                <a:lnTo>
                  <a:pt x="155297" y="113002"/>
                </a:lnTo>
                <a:lnTo>
                  <a:pt x="193146" y="107272"/>
                </a:lnTo>
                <a:lnTo>
                  <a:pt x="231171" y="100212"/>
                </a:lnTo>
                <a:lnTo>
                  <a:pt x="268402" y="92757"/>
                </a:lnTo>
                <a:lnTo>
                  <a:pt x="302106" y="85187"/>
                </a:lnTo>
                <a:lnTo>
                  <a:pt x="336833" y="77581"/>
                </a:lnTo>
                <a:lnTo>
                  <a:pt x="372181" y="65168"/>
                </a:lnTo>
                <a:lnTo>
                  <a:pt x="405238" y="47813"/>
                </a:lnTo>
                <a:lnTo>
                  <a:pt x="433855" y="30349"/>
                </a:lnTo>
                <a:lnTo>
                  <a:pt x="441594" y="29367"/>
                </a:lnTo>
                <a:lnTo>
                  <a:pt x="436650" y="41502"/>
                </a:lnTo>
                <a:lnTo>
                  <a:pt x="434542" y="77074"/>
                </a:lnTo>
                <a:lnTo>
                  <a:pt x="434380" y="114050"/>
                </a:lnTo>
                <a:lnTo>
                  <a:pt x="434351" y="143895"/>
                </a:lnTo>
                <a:lnTo>
                  <a:pt x="434342" y="180275"/>
                </a:lnTo>
                <a:lnTo>
                  <a:pt x="440371" y="215121"/>
                </a:lnTo>
                <a:lnTo>
                  <a:pt x="442100" y="222816"/>
                </a:lnTo>
                <a:lnTo>
                  <a:pt x="448427" y="233287"/>
                </a:lnTo>
                <a:lnTo>
                  <a:pt x="449658" y="233034"/>
                </a:lnTo>
                <a:lnTo>
                  <a:pt x="453283" y="230495"/>
                </a:lnTo>
                <a:lnTo>
                  <a:pt x="455459" y="226544"/>
                </a:lnTo>
                <a:lnTo>
                  <a:pt x="461143" y="190918"/>
                </a:lnTo>
                <a:lnTo>
                  <a:pt x="463730" y="162908"/>
                </a:lnTo>
                <a:lnTo>
                  <a:pt x="464497" y="129114"/>
                </a:lnTo>
                <a:lnTo>
                  <a:pt x="460679" y="92290"/>
                </a:lnTo>
                <a:lnTo>
                  <a:pt x="454185" y="58613"/>
                </a:lnTo>
                <a:lnTo>
                  <a:pt x="447928" y="23223"/>
                </a:lnTo>
                <a:lnTo>
                  <a:pt x="443139" y="9777"/>
                </a:lnTo>
                <a:lnTo>
                  <a:pt x="441899" y="8674"/>
                </a:lnTo>
                <a:lnTo>
                  <a:pt x="437802" y="7121"/>
                </a:lnTo>
                <a:lnTo>
                  <a:pt x="438341" y="6903"/>
                </a:lnTo>
                <a:lnTo>
                  <a:pt x="441245" y="6554"/>
                </a:lnTo>
                <a:lnTo>
                  <a:pt x="453985" y="11721"/>
                </a:lnTo>
                <a:lnTo>
                  <a:pt x="485856" y="13776"/>
                </a:lnTo>
                <a:lnTo>
                  <a:pt x="523883" y="14026"/>
                </a:lnTo>
                <a:lnTo>
                  <a:pt x="554757" y="14069"/>
                </a:lnTo>
                <a:lnTo>
                  <a:pt x="590339" y="13235"/>
                </a:lnTo>
                <a:lnTo>
                  <a:pt x="626000" y="8849"/>
                </a:lnTo>
                <a:lnTo>
                  <a:pt x="663921" y="4680"/>
                </a:lnTo>
                <a:lnTo>
                  <a:pt x="695683" y="0"/>
                </a:lnTo>
                <a:lnTo>
                  <a:pt x="700009" y="462"/>
                </a:lnTo>
                <a:lnTo>
                  <a:pt x="702892" y="1617"/>
                </a:lnTo>
                <a:lnTo>
                  <a:pt x="707520" y="5509"/>
                </a:lnTo>
                <a:lnTo>
                  <a:pt x="704277" y="14274"/>
                </a:lnTo>
                <a:lnTo>
                  <a:pt x="687819" y="38489"/>
                </a:lnTo>
                <a:lnTo>
                  <a:pt x="651454" y="69990"/>
                </a:lnTo>
                <a:lnTo>
                  <a:pt x="613816" y="98667"/>
                </a:lnTo>
                <a:lnTo>
                  <a:pt x="585227" y="119412"/>
                </a:lnTo>
                <a:lnTo>
                  <a:pt x="555587" y="142743"/>
                </a:lnTo>
                <a:lnTo>
                  <a:pt x="525481" y="164965"/>
                </a:lnTo>
                <a:lnTo>
                  <a:pt x="496860" y="185284"/>
                </a:lnTo>
                <a:lnTo>
                  <a:pt x="463400" y="209310"/>
                </a:lnTo>
                <a:lnTo>
                  <a:pt x="434339" y="227448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216" y="0"/>
            <a:ext cx="3706784" cy="2553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Gene = a segment of DNA (on a chromosome) that contains the code for a specific trait</a:t>
            </a:r>
          </a:p>
          <a:p>
            <a:endParaRPr lang="en-US" dirty="0" smtClean="0"/>
          </a:p>
          <a:p>
            <a:r>
              <a:rPr lang="en-US" dirty="0" smtClean="0"/>
              <a:t>Allele = one of two or more alternative forms of a gene that are found at the same place on the chromosome </a:t>
            </a:r>
            <a:endParaRPr lang="en-US" dirty="0"/>
          </a:p>
        </p:txBody>
      </p:sp>
      <p:grpSp>
        <p:nvGrpSpPr>
          <p:cNvPr id="14" name="SMARTInkShape-Group4"/>
          <p:cNvGrpSpPr/>
          <p:nvPr/>
        </p:nvGrpSpPr>
        <p:grpSpPr>
          <a:xfrm>
            <a:off x="1554479" y="3535680"/>
            <a:ext cx="2369822" cy="449580"/>
            <a:chOff x="1554479" y="3535680"/>
            <a:chExt cx="2369822" cy="449580"/>
          </a:xfrm>
        </p:grpSpPr>
        <p:sp>
          <p:nvSpPr>
            <p:cNvPr id="5" name="SMARTInkShape-7"/>
            <p:cNvSpPr/>
            <p:nvPr/>
          </p:nvSpPr>
          <p:spPr>
            <a:xfrm>
              <a:off x="3059449" y="3689139"/>
              <a:ext cx="194013" cy="165483"/>
            </a:xfrm>
            <a:custGeom>
              <a:avLst/>
              <a:gdLst/>
              <a:ahLst/>
              <a:cxnLst/>
              <a:rect l="0" t="0" r="0" b="0"/>
              <a:pathLst>
                <a:path w="194013" h="165483">
                  <a:moveTo>
                    <a:pt x="118091" y="6561"/>
                  </a:moveTo>
                  <a:lnTo>
                    <a:pt x="114046" y="2515"/>
                  </a:lnTo>
                  <a:lnTo>
                    <a:pt x="109802" y="529"/>
                  </a:lnTo>
                  <a:lnTo>
                    <a:pt x="107485" y="0"/>
                  </a:lnTo>
                  <a:lnTo>
                    <a:pt x="96133" y="3299"/>
                  </a:lnTo>
                  <a:lnTo>
                    <a:pt x="63101" y="20926"/>
                  </a:lnTo>
                  <a:lnTo>
                    <a:pt x="40028" y="35519"/>
                  </a:lnTo>
                  <a:lnTo>
                    <a:pt x="14040" y="64279"/>
                  </a:lnTo>
                  <a:lnTo>
                    <a:pt x="8346" y="77086"/>
                  </a:lnTo>
                  <a:lnTo>
                    <a:pt x="0" y="112650"/>
                  </a:lnTo>
                  <a:lnTo>
                    <a:pt x="1542" y="124549"/>
                  </a:lnTo>
                  <a:lnTo>
                    <a:pt x="11215" y="140768"/>
                  </a:lnTo>
                  <a:lnTo>
                    <a:pt x="24805" y="152253"/>
                  </a:lnTo>
                  <a:lnTo>
                    <a:pt x="43601" y="161018"/>
                  </a:lnTo>
                  <a:lnTo>
                    <a:pt x="77945" y="165482"/>
                  </a:lnTo>
                  <a:lnTo>
                    <a:pt x="112324" y="164106"/>
                  </a:lnTo>
                  <a:lnTo>
                    <a:pt x="147431" y="155932"/>
                  </a:lnTo>
                  <a:lnTo>
                    <a:pt x="167048" y="144611"/>
                  </a:lnTo>
                  <a:lnTo>
                    <a:pt x="183585" y="130532"/>
                  </a:lnTo>
                  <a:lnTo>
                    <a:pt x="189532" y="120643"/>
                  </a:lnTo>
                  <a:lnTo>
                    <a:pt x="192881" y="103298"/>
                  </a:lnTo>
                  <a:lnTo>
                    <a:pt x="194012" y="78727"/>
                  </a:lnTo>
                  <a:lnTo>
                    <a:pt x="189651" y="67985"/>
                  </a:lnTo>
                  <a:lnTo>
                    <a:pt x="157857" y="31220"/>
                  </a:lnTo>
                  <a:lnTo>
                    <a:pt x="140951" y="141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8"/>
            <p:cNvSpPr/>
            <p:nvPr/>
          </p:nvSpPr>
          <p:spPr>
            <a:xfrm>
              <a:off x="2790588" y="3658222"/>
              <a:ext cx="181119" cy="197498"/>
            </a:xfrm>
            <a:custGeom>
              <a:avLst/>
              <a:gdLst/>
              <a:ahLst/>
              <a:cxnLst/>
              <a:rect l="0" t="0" r="0" b="0"/>
              <a:pathLst>
                <a:path w="181119" h="197498">
                  <a:moveTo>
                    <a:pt x="173592" y="22237"/>
                  </a:moveTo>
                  <a:lnTo>
                    <a:pt x="177637" y="22237"/>
                  </a:lnTo>
                  <a:lnTo>
                    <a:pt x="178828" y="21391"/>
                  </a:lnTo>
                  <a:lnTo>
                    <a:pt x="179623" y="19980"/>
                  </a:lnTo>
                  <a:lnTo>
                    <a:pt x="181002" y="14477"/>
                  </a:lnTo>
                  <a:lnTo>
                    <a:pt x="181118" y="10886"/>
                  </a:lnTo>
                  <a:lnTo>
                    <a:pt x="178912" y="6468"/>
                  </a:lnTo>
                  <a:lnTo>
                    <a:pt x="177139" y="4104"/>
                  </a:lnTo>
                  <a:lnTo>
                    <a:pt x="172910" y="1479"/>
                  </a:lnTo>
                  <a:lnTo>
                    <a:pt x="163512" y="0"/>
                  </a:lnTo>
                  <a:lnTo>
                    <a:pt x="154718" y="501"/>
                  </a:lnTo>
                  <a:lnTo>
                    <a:pt x="119152" y="12399"/>
                  </a:lnTo>
                  <a:lnTo>
                    <a:pt x="82007" y="24820"/>
                  </a:lnTo>
                  <a:lnTo>
                    <a:pt x="69105" y="34392"/>
                  </a:lnTo>
                  <a:lnTo>
                    <a:pt x="36564" y="63318"/>
                  </a:lnTo>
                  <a:lnTo>
                    <a:pt x="20290" y="84080"/>
                  </a:lnTo>
                  <a:lnTo>
                    <a:pt x="3961" y="117369"/>
                  </a:lnTo>
                  <a:lnTo>
                    <a:pt x="0" y="137631"/>
                  </a:lnTo>
                  <a:lnTo>
                    <a:pt x="3588" y="150006"/>
                  </a:lnTo>
                  <a:lnTo>
                    <a:pt x="19690" y="171748"/>
                  </a:lnTo>
                  <a:lnTo>
                    <a:pt x="34199" y="183188"/>
                  </a:lnTo>
                  <a:lnTo>
                    <a:pt x="53268" y="191941"/>
                  </a:lnTo>
                  <a:lnTo>
                    <a:pt x="87704" y="196400"/>
                  </a:lnTo>
                  <a:lnTo>
                    <a:pt x="119843" y="197281"/>
                  </a:lnTo>
                  <a:lnTo>
                    <a:pt x="143112" y="19749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9"/>
            <p:cNvSpPr/>
            <p:nvPr/>
          </p:nvSpPr>
          <p:spPr>
            <a:xfrm>
              <a:off x="2211058" y="3616110"/>
              <a:ext cx="203986" cy="247231"/>
            </a:xfrm>
            <a:custGeom>
              <a:avLst/>
              <a:gdLst/>
              <a:ahLst/>
              <a:cxnLst/>
              <a:rect l="0" t="0" r="0" b="0"/>
              <a:pathLst>
                <a:path w="203986" h="247231">
                  <a:moveTo>
                    <a:pt x="21601" y="71970"/>
                  </a:moveTo>
                  <a:lnTo>
                    <a:pt x="17556" y="76015"/>
                  </a:lnTo>
                  <a:lnTo>
                    <a:pt x="17211" y="77206"/>
                  </a:lnTo>
                  <a:lnTo>
                    <a:pt x="17828" y="78000"/>
                  </a:lnTo>
                  <a:lnTo>
                    <a:pt x="19086" y="78530"/>
                  </a:lnTo>
                  <a:lnTo>
                    <a:pt x="19924" y="79730"/>
                  </a:lnTo>
                  <a:lnTo>
                    <a:pt x="20856" y="83321"/>
                  </a:lnTo>
                  <a:lnTo>
                    <a:pt x="21951" y="84617"/>
                  </a:lnTo>
                  <a:lnTo>
                    <a:pt x="40639" y="92219"/>
                  </a:lnTo>
                  <a:lnTo>
                    <a:pt x="76055" y="94601"/>
                  </a:lnTo>
                  <a:lnTo>
                    <a:pt x="105641" y="92527"/>
                  </a:lnTo>
                  <a:lnTo>
                    <a:pt x="143550" y="81826"/>
                  </a:lnTo>
                  <a:lnTo>
                    <a:pt x="165543" y="73573"/>
                  </a:lnTo>
                  <a:lnTo>
                    <a:pt x="182314" y="60780"/>
                  </a:lnTo>
                  <a:lnTo>
                    <a:pt x="198824" y="40319"/>
                  </a:lnTo>
                  <a:lnTo>
                    <a:pt x="201967" y="32220"/>
                  </a:lnTo>
                  <a:lnTo>
                    <a:pt x="203985" y="13224"/>
                  </a:lnTo>
                  <a:lnTo>
                    <a:pt x="202457" y="9946"/>
                  </a:lnTo>
                  <a:lnTo>
                    <a:pt x="199745" y="7760"/>
                  </a:lnTo>
                  <a:lnTo>
                    <a:pt x="183226" y="208"/>
                  </a:lnTo>
                  <a:lnTo>
                    <a:pt x="171328" y="0"/>
                  </a:lnTo>
                  <a:lnTo>
                    <a:pt x="138948" y="2720"/>
                  </a:lnTo>
                  <a:lnTo>
                    <a:pt x="109899" y="11281"/>
                  </a:lnTo>
                  <a:lnTo>
                    <a:pt x="75826" y="24108"/>
                  </a:lnTo>
                  <a:lnTo>
                    <a:pt x="44636" y="44328"/>
                  </a:lnTo>
                  <a:lnTo>
                    <a:pt x="18061" y="72530"/>
                  </a:lnTo>
                  <a:lnTo>
                    <a:pt x="5783" y="90950"/>
                  </a:lnTo>
                  <a:lnTo>
                    <a:pt x="828" y="111178"/>
                  </a:lnTo>
                  <a:lnTo>
                    <a:pt x="0" y="140769"/>
                  </a:lnTo>
                  <a:lnTo>
                    <a:pt x="2970" y="155887"/>
                  </a:lnTo>
                  <a:lnTo>
                    <a:pt x="13447" y="174633"/>
                  </a:lnTo>
                  <a:lnTo>
                    <a:pt x="38241" y="200528"/>
                  </a:lnTo>
                  <a:lnTo>
                    <a:pt x="69856" y="217810"/>
                  </a:lnTo>
                  <a:lnTo>
                    <a:pt x="98552" y="230046"/>
                  </a:lnTo>
                  <a:lnTo>
                    <a:pt x="128504" y="236776"/>
                  </a:lnTo>
                  <a:lnTo>
                    <a:pt x="165251" y="244473"/>
                  </a:lnTo>
                  <a:lnTo>
                    <a:pt x="174001" y="24723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0"/>
            <p:cNvSpPr/>
            <p:nvPr/>
          </p:nvSpPr>
          <p:spPr>
            <a:xfrm>
              <a:off x="2026920" y="3604259"/>
              <a:ext cx="76201" cy="381001"/>
            </a:xfrm>
            <a:custGeom>
              <a:avLst/>
              <a:gdLst/>
              <a:ahLst/>
              <a:cxnLst/>
              <a:rect l="0" t="0" r="0" b="0"/>
              <a:pathLst>
                <a:path w="76201" h="381001">
                  <a:moveTo>
                    <a:pt x="76200" y="0"/>
                  </a:moveTo>
                  <a:lnTo>
                    <a:pt x="69639" y="0"/>
                  </a:lnTo>
                  <a:lnTo>
                    <a:pt x="64848" y="8091"/>
                  </a:lnTo>
                  <a:lnTo>
                    <a:pt x="55950" y="39986"/>
                  </a:lnTo>
                  <a:lnTo>
                    <a:pt x="51597" y="71211"/>
                  </a:lnTo>
                  <a:lnTo>
                    <a:pt x="45203" y="102097"/>
                  </a:lnTo>
                  <a:lnTo>
                    <a:pt x="40204" y="138061"/>
                  </a:lnTo>
                  <a:lnTo>
                    <a:pt x="36466" y="175527"/>
                  </a:lnTo>
                  <a:lnTo>
                    <a:pt x="32253" y="213439"/>
                  </a:lnTo>
                  <a:lnTo>
                    <a:pt x="28747" y="251484"/>
                  </a:lnTo>
                  <a:lnTo>
                    <a:pt x="22346" y="287310"/>
                  </a:lnTo>
                  <a:lnTo>
                    <a:pt x="17345" y="317116"/>
                  </a:lnTo>
                  <a:lnTo>
                    <a:pt x="13606" y="339776"/>
                  </a:lnTo>
                  <a:lnTo>
                    <a:pt x="8802" y="362603"/>
                  </a:lnTo>
                  <a:lnTo>
                    <a:pt x="7970" y="374233"/>
                  </a:lnTo>
                  <a:lnTo>
                    <a:pt x="7007" y="376489"/>
                  </a:lnTo>
                  <a:lnTo>
                    <a:pt x="5517" y="377992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1"/>
            <p:cNvSpPr/>
            <p:nvPr/>
          </p:nvSpPr>
          <p:spPr>
            <a:xfrm>
              <a:off x="1905000" y="3627119"/>
              <a:ext cx="106680" cy="175262"/>
            </a:xfrm>
            <a:custGeom>
              <a:avLst/>
              <a:gdLst/>
              <a:ahLst/>
              <a:cxnLst/>
              <a:rect l="0" t="0" r="0" b="0"/>
              <a:pathLst>
                <a:path w="106680" h="175262">
                  <a:moveTo>
                    <a:pt x="0" y="0"/>
                  </a:moveTo>
                  <a:lnTo>
                    <a:pt x="0" y="4046"/>
                  </a:lnTo>
                  <a:lnTo>
                    <a:pt x="2257" y="8290"/>
                  </a:lnTo>
                  <a:lnTo>
                    <a:pt x="4045" y="10607"/>
                  </a:lnTo>
                  <a:lnTo>
                    <a:pt x="6031" y="17697"/>
                  </a:lnTo>
                  <a:lnTo>
                    <a:pt x="6560" y="21958"/>
                  </a:lnTo>
                  <a:lnTo>
                    <a:pt x="21800" y="54225"/>
                  </a:lnTo>
                  <a:lnTo>
                    <a:pt x="36267" y="86321"/>
                  </a:lnTo>
                  <a:lnTo>
                    <a:pt x="63785" y="123676"/>
                  </a:lnTo>
                  <a:lnTo>
                    <a:pt x="93545" y="161025"/>
                  </a:lnTo>
                  <a:lnTo>
                    <a:pt x="106679" y="1752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2"/>
            <p:cNvSpPr/>
            <p:nvPr/>
          </p:nvSpPr>
          <p:spPr>
            <a:xfrm>
              <a:off x="1554479" y="3597804"/>
              <a:ext cx="228601" cy="227264"/>
            </a:xfrm>
            <a:custGeom>
              <a:avLst/>
              <a:gdLst/>
              <a:ahLst/>
              <a:cxnLst/>
              <a:rect l="0" t="0" r="0" b="0"/>
              <a:pathLst>
                <a:path w="228601" h="227264">
                  <a:moveTo>
                    <a:pt x="0" y="75036"/>
                  </a:moveTo>
                  <a:lnTo>
                    <a:pt x="0" y="86387"/>
                  </a:lnTo>
                  <a:lnTo>
                    <a:pt x="847" y="87683"/>
                  </a:lnTo>
                  <a:lnTo>
                    <a:pt x="2258" y="88548"/>
                  </a:lnTo>
                  <a:lnTo>
                    <a:pt x="4046" y="89123"/>
                  </a:lnTo>
                  <a:lnTo>
                    <a:pt x="13844" y="95285"/>
                  </a:lnTo>
                  <a:lnTo>
                    <a:pt x="46201" y="97666"/>
                  </a:lnTo>
                  <a:lnTo>
                    <a:pt x="70431" y="95593"/>
                  </a:lnTo>
                  <a:lnTo>
                    <a:pt x="108432" y="88485"/>
                  </a:lnTo>
                  <a:lnTo>
                    <a:pt x="133461" y="79762"/>
                  </a:lnTo>
                  <a:lnTo>
                    <a:pt x="160954" y="58283"/>
                  </a:lnTo>
                  <a:lnTo>
                    <a:pt x="169704" y="45895"/>
                  </a:lnTo>
                  <a:lnTo>
                    <a:pt x="173614" y="35545"/>
                  </a:lnTo>
                  <a:lnTo>
                    <a:pt x="174773" y="23071"/>
                  </a:lnTo>
                  <a:lnTo>
                    <a:pt x="172786" y="15816"/>
                  </a:lnTo>
                  <a:lnTo>
                    <a:pt x="171071" y="12695"/>
                  </a:lnTo>
                  <a:lnTo>
                    <a:pt x="160567" y="4259"/>
                  </a:lnTo>
                  <a:lnTo>
                    <a:pt x="146730" y="443"/>
                  </a:lnTo>
                  <a:lnTo>
                    <a:pt x="121647" y="0"/>
                  </a:lnTo>
                  <a:lnTo>
                    <a:pt x="103965" y="5860"/>
                  </a:lnTo>
                  <a:lnTo>
                    <a:pt x="72268" y="27366"/>
                  </a:lnTo>
                  <a:lnTo>
                    <a:pt x="45872" y="60542"/>
                  </a:lnTo>
                  <a:lnTo>
                    <a:pt x="22034" y="97994"/>
                  </a:lnTo>
                  <a:lnTo>
                    <a:pt x="16582" y="128395"/>
                  </a:lnTo>
                  <a:lnTo>
                    <a:pt x="15506" y="158859"/>
                  </a:lnTo>
                  <a:lnTo>
                    <a:pt x="19874" y="171839"/>
                  </a:lnTo>
                  <a:lnTo>
                    <a:pt x="36476" y="193970"/>
                  </a:lnTo>
                  <a:lnTo>
                    <a:pt x="55117" y="209524"/>
                  </a:lnTo>
                  <a:lnTo>
                    <a:pt x="80772" y="220811"/>
                  </a:lnTo>
                  <a:lnTo>
                    <a:pt x="109822" y="225473"/>
                  </a:lnTo>
                  <a:lnTo>
                    <a:pt x="139879" y="226854"/>
                  </a:lnTo>
                  <a:lnTo>
                    <a:pt x="170233" y="227263"/>
                  </a:lnTo>
                  <a:lnTo>
                    <a:pt x="203901" y="222165"/>
                  </a:lnTo>
                  <a:lnTo>
                    <a:pt x="228600" y="21981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3"/>
            <p:cNvSpPr/>
            <p:nvPr/>
          </p:nvSpPr>
          <p:spPr>
            <a:xfrm>
              <a:off x="3337561" y="3535680"/>
              <a:ext cx="30480" cy="327661"/>
            </a:xfrm>
            <a:custGeom>
              <a:avLst/>
              <a:gdLst/>
              <a:ahLst/>
              <a:cxnLst/>
              <a:rect l="0" t="0" r="0" b="0"/>
              <a:pathLst>
                <a:path w="30480" h="327661">
                  <a:moveTo>
                    <a:pt x="15239" y="0"/>
                  </a:moveTo>
                  <a:lnTo>
                    <a:pt x="8678" y="0"/>
                  </a:lnTo>
                  <a:lnTo>
                    <a:pt x="8325" y="846"/>
                  </a:lnTo>
                  <a:lnTo>
                    <a:pt x="6790" y="34252"/>
                  </a:lnTo>
                  <a:lnTo>
                    <a:pt x="1060" y="69076"/>
                  </a:lnTo>
                  <a:lnTo>
                    <a:pt x="313" y="99677"/>
                  </a:lnTo>
                  <a:lnTo>
                    <a:pt x="92" y="131510"/>
                  </a:lnTo>
                  <a:lnTo>
                    <a:pt x="26" y="162391"/>
                  </a:lnTo>
                  <a:lnTo>
                    <a:pt x="7" y="197035"/>
                  </a:lnTo>
                  <a:lnTo>
                    <a:pt x="0" y="234500"/>
                  </a:lnTo>
                  <a:lnTo>
                    <a:pt x="2256" y="266360"/>
                  </a:lnTo>
                  <a:lnTo>
                    <a:pt x="13179" y="304101"/>
                  </a:lnTo>
                  <a:lnTo>
                    <a:pt x="13865" y="309413"/>
                  </a:lnTo>
                  <a:lnTo>
                    <a:pt x="15170" y="312956"/>
                  </a:lnTo>
                  <a:lnTo>
                    <a:pt x="16886" y="315317"/>
                  </a:lnTo>
                  <a:lnTo>
                    <a:pt x="30479" y="3276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4"/>
            <p:cNvSpPr/>
            <p:nvPr/>
          </p:nvSpPr>
          <p:spPr>
            <a:xfrm>
              <a:off x="3459964" y="3680459"/>
              <a:ext cx="181204" cy="159192"/>
            </a:xfrm>
            <a:custGeom>
              <a:avLst/>
              <a:gdLst/>
              <a:ahLst/>
              <a:cxnLst/>
              <a:rect l="0" t="0" r="0" b="0"/>
              <a:pathLst>
                <a:path w="181204" h="159192">
                  <a:moveTo>
                    <a:pt x="113816" y="7621"/>
                  </a:moveTo>
                  <a:lnTo>
                    <a:pt x="113816" y="3575"/>
                  </a:lnTo>
                  <a:lnTo>
                    <a:pt x="112969" y="2384"/>
                  </a:lnTo>
                  <a:lnTo>
                    <a:pt x="111558" y="1589"/>
                  </a:lnTo>
                  <a:lnTo>
                    <a:pt x="107255" y="314"/>
                  </a:lnTo>
                  <a:lnTo>
                    <a:pt x="89122" y="28"/>
                  </a:lnTo>
                  <a:lnTo>
                    <a:pt x="83649" y="2271"/>
                  </a:lnTo>
                  <a:lnTo>
                    <a:pt x="81005" y="4054"/>
                  </a:lnTo>
                  <a:lnTo>
                    <a:pt x="64593" y="8610"/>
                  </a:lnTo>
                  <a:lnTo>
                    <a:pt x="29940" y="38456"/>
                  </a:lnTo>
                  <a:lnTo>
                    <a:pt x="20657" y="49265"/>
                  </a:lnTo>
                  <a:lnTo>
                    <a:pt x="5038" y="80242"/>
                  </a:lnTo>
                  <a:lnTo>
                    <a:pt x="606" y="106632"/>
                  </a:lnTo>
                  <a:lnTo>
                    <a:pt x="0" y="118230"/>
                  </a:lnTo>
                  <a:lnTo>
                    <a:pt x="1532" y="122847"/>
                  </a:lnTo>
                  <a:lnTo>
                    <a:pt x="16725" y="143199"/>
                  </a:lnTo>
                  <a:lnTo>
                    <a:pt x="26637" y="150569"/>
                  </a:lnTo>
                  <a:lnTo>
                    <a:pt x="39509" y="155820"/>
                  </a:lnTo>
                  <a:lnTo>
                    <a:pt x="70728" y="159191"/>
                  </a:lnTo>
                  <a:lnTo>
                    <a:pt x="99356" y="157517"/>
                  </a:lnTo>
                  <a:lnTo>
                    <a:pt x="131279" y="149366"/>
                  </a:lnTo>
                  <a:lnTo>
                    <a:pt x="152575" y="138049"/>
                  </a:lnTo>
                  <a:lnTo>
                    <a:pt x="162933" y="126548"/>
                  </a:lnTo>
                  <a:lnTo>
                    <a:pt x="176482" y="102515"/>
                  </a:lnTo>
                  <a:lnTo>
                    <a:pt x="180643" y="82586"/>
                  </a:lnTo>
                  <a:lnTo>
                    <a:pt x="181203" y="54790"/>
                  </a:lnTo>
                  <a:lnTo>
                    <a:pt x="171744" y="32375"/>
                  </a:lnTo>
                  <a:lnTo>
                    <a:pt x="164679" y="24831"/>
                  </a:lnTo>
                  <a:lnTo>
                    <a:pt x="136676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5"/>
            <p:cNvSpPr/>
            <p:nvPr/>
          </p:nvSpPr>
          <p:spPr>
            <a:xfrm>
              <a:off x="3718559" y="3688424"/>
              <a:ext cx="205742" cy="151885"/>
            </a:xfrm>
            <a:custGeom>
              <a:avLst/>
              <a:gdLst/>
              <a:ahLst/>
              <a:cxnLst/>
              <a:rect l="0" t="0" r="0" b="0"/>
              <a:pathLst>
                <a:path w="205742" h="151885">
                  <a:moveTo>
                    <a:pt x="0" y="22516"/>
                  </a:moveTo>
                  <a:lnTo>
                    <a:pt x="0" y="29076"/>
                  </a:lnTo>
                  <a:lnTo>
                    <a:pt x="6032" y="46574"/>
                  </a:lnTo>
                  <a:lnTo>
                    <a:pt x="9408" y="60971"/>
                  </a:lnTo>
                  <a:lnTo>
                    <a:pt x="20760" y="97158"/>
                  </a:lnTo>
                  <a:lnTo>
                    <a:pt x="22738" y="134184"/>
                  </a:lnTo>
                  <a:lnTo>
                    <a:pt x="22859" y="151884"/>
                  </a:lnTo>
                  <a:lnTo>
                    <a:pt x="22860" y="118588"/>
                  </a:lnTo>
                  <a:lnTo>
                    <a:pt x="23707" y="83082"/>
                  </a:lnTo>
                  <a:lnTo>
                    <a:pt x="33467" y="49369"/>
                  </a:lnTo>
                  <a:lnTo>
                    <a:pt x="44115" y="23492"/>
                  </a:lnTo>
                  <a:lnTo>
                    <a:pt x="52344" y="15048"/>
                  </a:lnTo>
                  <a:lnTo>
                    <a:pt x="70543" y="5533"/>
                  </a:lnTo>
                  <a:lnTo>
                    <a:pt x="105532" y="817"/>
                  </a:lnTo>
                  <a:lnTo>
                    <a:pt x="135032" y="0"/>
                  </a:lnTo>
                  <a:lnTo>
                    <a:pt x="170826" y="1981"/>
                  </a:lnTo>
                  <a:lnTo>
                    <a:pt x="205741" y="727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5"/>
          <p:cNvGrpSpPr/>
          <p:nvPr/>
        </p:nvGrpSpPr>
        <p:grpSpPr>
          <a:xfrm>
            <a:off x="1348740" y="5456718"/>
            <a:ext cx="4069080" cy="715483"/>
            <a:chOff x="1348740" y="5456718"/>
            <a:chExt cx="4069080" cy="715483"/>
          </a:xfrm>
        </p:grpSpPr>
        <p:sp>
          <p:nvSpPr>
            <p:cNvPr id="15" name="SMARTInkShape-16"/>
            <p:cNvSpPr/>
            <p:nvPr/>
          </p:nvSpPr>
          <p:spPr>
            <a:xfrm>
              <a:off x="1348740" y="5524500"/>
              <a:ext cx="91440" cy="381001"/>
            </a:xfrm>
            <a:custGeom>
              <a:avLst/>
              <a:gdLst/>
              <a:ahLst/>
              <a:cxnLst/>
              <a:rect l="0" t="0" r="0" b="0"/>
              <a:pathLst>
                <a:path w="91440" h="381001">
                  <a:moveTo>
                    <a:pt x="91439" y="0"/>
                  </a:moveTo>
                  <a:lnTo>
                    <a:pt x="87394" y="0"/>
                  </a:lnTo>
                  <a:lnTo>
                    <a:pt x="86203" y="846"/>
                  </a:lnTo>
                  <a:lnTo>
                    <a:pt x="85408" y="2257"/>
                  </a:lnTo>
                  <a:lnTo>
                    <a:pt x="84133" y="6560"/>
                  </a:lnTo>
                  <a:lnTo>
                    <a:pt x="81574" y="40712"/>
                  </a:lnTo>
                  <a:lnTo>
                    <a:pt x="76061" y="77390"/>
                  </a:lnTo>
                  <a:lnTo>
                    <a:pt x="71172" y="106091"/>
                  </a:lnTo>
                  <a:lnTo>
                    <a:pt x="67654" y="140184"/>
                  </a:lnTo>
                  <a:lnTo>
                    <a:pt x="57487" y="172957"/>
                  </a:lnTo>
                  <a:lnTo>
                    <a:pt x="48736" y="208256"/>
                  </a:lnTo>
                  <a:lnTo>
                    <a:pt x="40781" y="240540"/>
                  </a:lnTo>
                  <a:lnTo>
                    <a:pt x="33061" y="271554"/>
                  </a:lnTo>
                  <a:lnTo>
                    <a:pt x="25412" y="301346"/>
                  </a:lnTo>
                  <a:lnTo>
                    <a:pt x="15242" y="334597"/>
                  </a:lnTo>
                  <a:lnTo>
                    <a:pt x="2258" y="370393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7"/>
            <p:cNvSpPr/>
            <p:nvPr/>
          </p:nvSpPr>
          <p:spPr>
            <a:xfrm>
              <a:off x="1356359" y="5456718"/>
              <a:ext cx="286479" cy="532430"/>
            </a:xfrm>
            <a:custGeom>
              <a:avLst/>
              <a:gdLst/>
              <a:ahLst/>
              <a:cxnLst/>
              <a:rect l="0" t="0" r="0" b="0"/>
              <a:pathLst>
                <a:path w="286479" h="532430">
                  <a:moveTo>
                    <a:pt x="15241" y="83021"/>
                  </a:moveTo>
                  <a:lnTo>
                    <a:pt x="16087" y="57027"/>
                  </a:lnTo>
                  <a:lnTo>
                    <a:pt x="19286" y="47197"/>
                  </a:lnTo>
                  <a:lnTo>
                    <a:pt x="29892" y="32143"/>
                  </a:lnTo>
                  <a:lnTo>
                    <a:pt x="58592" y="8296"/>
                  </a:lnTo>
                  <a:lnTo>
                    <a:pt x="73172" y="3244"/>
                  </a:lnTo>
                  <a:lnTo>
                    <a:pt x="106082" y="0"/>
                  </a:lnTo>
                  <a:lnTo>
                    <a:pt x="143972" y="6289"/>
                  </a:lnTo>
                  <a:lnTo>
                    <a:pt x="177373" y="18329"/>
                  </a:lnTo>
                  <a:lnTo>
                    <a:pt x="214530" y="37568"/>
                  </a:lnTo>
                  <a:lnTo>
                    <a:pt x="232507" y="48426"/>
                  </a:lnTo>
                  <a:lnTo>
                    <a:pt x="263337" y="83483"/>
                  </a:lnTo>
                  <a:lnTo>
                    <a:pt x="279157" y="110064"/>
                  </a:lnTo>
                  <a:lnTo>
                    <a:pt x="286478" y="139388"/>
                  </a:lnTo>
                  <a:lnTo>
                    <a:pt x="284602" y="169526"/>
                  </a:lnTo>
                  <a:lnTo>
                    <a:pt x="274639" y="199904"/>
                  </a:lnTo>
                  <a:lnTo>
                    <a:pt x="256917" y="226309"/>
                  </a:lnTo>
                  <a:lnTo>
                    <a:pt x="231534" y="250219"/>
                  </a:lnTo>
                  <a:lnTo>
                    <a:pt x="202565" y="265300"/>
                  </a:lnTo>
                  <a:lnTo>
                    <a:pt x="168487" y="275131"/>
                  </a:lnTo>
                  <a:lnTo>
                    <a:pt x="135624" y="283406"/>
                  </a:lnTo>
                  <a:lnTo>
                    <a:pt x="104438" y="287174"/>
                  </a:lnTo>
                  <a:lnTo>
                    <a:pt x="73749" y="288291"/>
                  </a:lnTo>
                  <a:lnTo>
                    <a:pt x="39121" y="283432"/>
                  </a:lnTo>
                  <a:lnTo>
                    <a:pt x="17236" y="280973"/>
                  </a:lnTo>
                  <a:lnTo>
                    <a:pt x="8225" y="277398"/>
                  </a:lnTo>
                  <a:lnTo>
                    <a:pt x="5484" y="275259"/>
                  </a:lnTo>
                  <a:lnTo>
                    <a:pt x="2437" y="270625"/>
                  </a:lnTo>
                  <a:lnTo>
                    <a:pt x="723" y="263256"/>
                  </a:lnTo>
                  <a:lnTo>
                    <a:pt x="2579" y="258235"/>
                  </a:lnTo>
                  <a:lnTo>
                    <a:pt x="4260" y="255710"/>
                  </a:lnTo>
                  <a:lnTo>
                    <a:pt x="7073" y="254027"/>
                  </a:lnTo>
                  <a:lnTo>
                    <a:pt x="34265" y="246567"/>
                  </a:lnTo>
                  <a:lnTo>
                    <a:pt x="69079" y="249955"/>
                  </a:lnTo>
                  <a:lnTo>
                    <a:pt x="106746" y="264889"/>
                  </a:lnTo>
                  <a:lnTo>
                    <a:pt x="137173" y="279907"/>
                  </a:lnTo>
                  <a:lnTo>
                    <a:pt x="166796" y="305263"/>
                  </a:lnTo>
                  <a:lnTo>
                    <a:pt x="195135" y="342268"/>
                  </a:lnTo>
                  <a:lnTo>
                    <a:pt x="215813" y="377851"/>
                  </a:lnTo>
                  <a:lnTo>
                    <a:pt x="233945" y="410217"/>
                  </a:lnTo>
                  <a:lnTo>
                    <a:pt x="237244" y="417992"/>
                  </a:lnTo>
                  <a:lnTo>
                    <a:pt x="238651" y="433404"/>
                  </a:lnTo>
                  <a:lnTo>
                    <a:pt x="234847" y="470777"/>
                  </a:lnTo>
                  <a:lnTo>
                    <a:pt x="224148" y="488413"/>
                  </a:lnTo>
                  <a:lnTo>
                    <a:pt x="203105" y="509542"/>
                  </a:lnTo>
                  <a:lnTo>
                    <a:pt x="182100" y="522665"/>
                  </a:lnTo>
                  <a:lnTo>
                    <a:pt x="167293" y="528185"/>
                  </a:lnTo>
                  <a:lnTo>
                    <a:pt x="134834" y="531729"/>
                  </a:lnTo>
                  <a:lnTo>
                    <a:pt x="100106" y="532429"/>
                  </a:lnTo>
                  <a:lnTo>
                    <a:pt x="68787" y="527331"/>
                  </a:lnTo>
                  <a:lnTo>
                    <a:pt x="45782" y="523984"/>
                  </a:lnTo>
                  <a:lnTo>
                    <a:pt x="11674" y="507907"/>
                  </a:lnTo>
                  <a:lnTo>
                    <a:pt x="7783" y="504285"/>
                  </a:lnTo>
                  <a:lnTo>
                    <a:pt x="3459" y="495745"/>
                  </a:lnTo>
                  <a:lnTo>
                    <a:pt x="0" y="45640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8"/>
            <p:cNvSpPr/>
            <p:nvPr/>
          </p:nvSpPr>
          <p:spPr>
            <a:xfrm>
              <a:off x="1737396" y="5739541"/>
              <a:ext cx="182845" cy="257224"/>
            </a:xfrm>
            <a:custGeom>
              <a:avLst/>
              <a:gdLst/>
              <a:ahLst/>
              <a:cxnLst/>
              <a:rect l="0" t="0" r="0" b="0"/>
              <a:pathLst>
                <a:path w="182845" h="257224">
                  <a:moveTo>
                    <a:pt x="38063" y="74519"/>
                  </a:moveTo>
                  <a:lnTo>
                    <a:pt x="42109" y="78564"/>
                  </a:lnTo>
                  <a:lnTo>
                    <a:pt x="44095" y="85065"/>
                  </a:lnTo>
                  <a:lnTo>
                    <a:pt x="45544" y="121165"/>
                  </a:lnTo>
                  <a:lnTo>
                    <a:pt x="41611" y="154946"/>
                  </a:lnTo>
                  <a:lnTo>
                    <a:pt x="32681" y="188149"/>
                  </a:lnTo>
                  <a:lnTo>
                    <a:pt x="20244" y="222784"/>
                  </a:lnTo>
                  <a:lnTo>
                    <a:pt x="13609" y="247311"/>
                  </a:lnTo>
                  <a:lnTo>
                    <a:pt x="11601" y="250673"/>
                  </a:lnTo>
                  <a:lnTo>
                    <a:pt x="7111" y="254410"/>
                  </a:lnTo>
                  <a:lnTo>
                    <a:pt x="382" y="257223"/>
                  </a:lnTo>
                  <a:lnTo>
                    <a:pt x="0" y="238687"/>
                  </a:lnTo>
                  <a:lnTo>
                    <a:pt x="8257" y="201344"/>
                  </a:lnTo>
                  <a:lnTo>
                    <a:pt x="17661" y="172774"/>
                  </a:lnTo>
                  <a:lnTo>
                    <a:pt x="31172" y="140603"/>
                  </a:lnTo>
                  <a:lnTo>
                    <a:pt x="48157" y="106517"/>
                  </a:lnTo>
                  <a:lnTo>
                    <a:pt x="72607" y="68703"/>
                  </a:lnTo>
                  <a:lnTo>
                    <a:pt x="98889" y="31294"/>
                  </a:lnTo>
                  <a:lnTo>
                    <a:pt x="123970" y="3990"/>
                  </a:lnTo>
                  <a:lnTo>
                    <a:pt x="131560" y="840"/>
                  </a:lnTo>
                  <a:lnTo>
                    <a:pt x="135954" y="0"/>
                  </a:lnTo>
                  <a:lnTo>
                    <a:pt x="145353" y="1323"/>
                  </a:lnTo>
                  <a:lnTo>
                    <a:pt x="157906" y="6829"/>
                  </a:lnTo>
                  <a:lnTo>
                    <a:pt x="182844" y="2879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9"/>
            <p:cNvSpPr/>
            <p:nvPr/>
          </p:nvSpPr>
          <p:spPr>
            <a:xfrm>
              <a:off x="1959987" y="5822831"/>
              <a:ext cx="172513" cy="215056"/>
            </a:xfrm>
            <a:custGeom>
              <a:avLst/>
              <a:gdLst/>
              <a:ahLst/>
              <a:cxnLst/>
              <a:rect l="0" t="0" r="0" b="0"/>
              <a:pathLst>
                <a:path w="172513" h="215056">
                  <a:moveTo>
                    <a:pt x="158372" y="14088"/>
                  </a:moveTo>
                  <a:lnTo>
                    <a:pt x="154327" y="10043"/>
                  </a:lnTo>
                  <a:lnTo>
                    <a:pt x="150084" y="8058"/>
                  </a:lnTo>
                  <a:lnTo>
                    <a:pt x="147767" y="7528"/>
                  </a:lnTo>
                  <a:lnTo>
                    <a:pt x="137118" y="1441"/>
                  </a:lnTo>
                  <a:lnTo>
                    <a:pt x="128888" y="0"/>
                  </a:lnTo>
                  <a:lnTo>
                    <a:pt x="114735" y="3235"/>
                  </a:lnTo>
                  <a:lnTo>
                    <a:pt x="80627" y="16790"/>
                  </a:lnTo>
                  <a:lnTo>
                    <a:pt x="58855" y="32387"/>
                  </a:lnTo>
                  <a:lnTo>
                    <a:pt x="29441" y="67831"/>
                  </a:lnTo>
                  <a:lnTo>
                    <a:pt x="16031" y="92666"/>
                  </a:lnTo>
                  <a:lnTo>
                    <a:pt x="3914" y="127353"/>
                  </a:lnTo>
                  <a:lnTo>
                    <a:pt x="0" y="150942"/>
                  </a:lnTo>
                  <a:lnTo>
                    <a:pt x="3600" y="166353"/>
                  </a:lnTo>
                  <a:lnTo>
                    <a:pt x="15147" y="187051"/>
                  </a:lnTo>
                  <a:lnTo>
                    <a:pt x="25290" y="197641"/>
                  </a:lnTo>
                  <a:lnTo>
                    <a:pt x="59849" y="214168"/>
                  </a:lnTo>
                  <a:lnTo>
                    <a:pt x="77049" y="215055"/>
                  </a:lnTo>
                  <a:lnTo>
                    <a:pt x="111640" y="208726"/>
                  </a:lnTo>
                  <a:lnTo>
                    <a:pt x="131167" y="197723"/>
                  </a:lnTo>
                  <a:lnTo>
                    <a:pt x="147678" y="183740"/>
                  </a:lnTo>
                  <a:lnTo>
                    <a:pt x="168040" y="147182"/>
                  </a:lnTo>
                  <a:lnTo>
                    <a:pt x="172512" y="119965"/>
                  </a:lnTo>
                  <a:lnTo>
                    <a:pt x="171137" y="90130"/>
                  </a:lnTo>
                  <a:lnTo>
                    <a:pt x="158155" y="52844"/>
                  </a:lnTo>
                  <a:lnTo>
                    <a:pt x="150753" y="2932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0"/>
            <p:cNvSpPr/>
            <p:nvPr/>
          </p:nvSpPr>
          <p:spPr>
            <a:xfrm>
              <a:off x="2225195" y="5760719"/>
              <a:ext cx="326990" cy="240077"/>
            </a:xfrm>
            <a:custGeom>
              <a:avLst/>
              <a:gdLst/>
              <a:ahLst/>
              <a:cxnLst/>
              <a:rect l="0" t="0" r="0" b="0"/>
              <a:pathLst>
                <a:path w="326990" h="240077">
                  <a:moveTo>
                    <a:pt x="30325" y="45720"/>
                  </a:moveTo>
                  <a:lnTo>
                    <a:pt x="30325" y="56327"/>
                  </a:lnTo>
                  <a:lnTo>
                    <a:pt x="28067" y="61158"/>
                  </a:lnTo>
                  <a:lnTo>
                    <a:pt x="26279" y="63633"/>
                  </a:lnTo>
                  <a:lnTo>
                    <a:pt x="18973" y="99964"/>
                  </a:lnTo>
                  <a:lnTo>
                    <a:pt x="9565" y="137280"/>
                  </a:lnTo>
                  <a:lnTo>
                    <a:pt x="2504" y="174429"/>
                  </a:lnTo>
                  <a:lnTo>
                    <a:pt x="0" y="210906"/>
                  </a:lnTo>
                  <a:lnTo>
                    <a:pt x="760" y="218196"/>
                  </a:lnTo>
                  <a:lnTo>
                    <a:pt x="3920" y="227081"/>
                  </a:lnTo>
                  <a:lnTo>
                    <a:pt x="5949" y="230128"/>
                  </a:lnTo>
                  <a:lnTo>
                    <a:pt x="10460" y="233512"/>
                  </a:lnTo>
                  <a:lnTo>
                    <a:pt x="21805" y="239463"/>
                  </a:lnTo>
                  <a:lnTo>
                    <a:pt x="26338" y="240076"/>
                  </a:lnTo>
                  <a:lnTo>
                    <a:pt x="35891" y="238499"/>
                  </a:lnTo>
                  <a:lnTo>
                    <a:pt x="63412" y="221770"/>
                  </a:lnTo>
                  <a:lnTo>
                    <a:pt x="80479" y="202008"/>
                  </a:lnTo>
                  <a:lnTo>
                    <a:pt x="103994" y="165776"/>
                  </a:lnTo>
                  <a:lnTo>
                    <a:pt x="127533" y="139138"/>
                  </a:lnTo>
                  <a:lnTo>
                    <a:pt x="130819" y="138040"/>
                  </a:lnTo>
                  <a:lnTo>
                    <a:pt x="132881" y="137747"/>
                  </a:lnTo>
                  <a:lnTo>
                    <a:pt x="133409" y="138398"/>
                  </a:lnTo>
                  <a:lnTo>
                    <a:pt x="132914" y="139678"/>
                  </a:lnTo>
                  <a:lnTo>
                    <a:pt x="131738" y="141379"/>
                  </a:lnTo>
                  <a:lnTo>
                    <a:pt x="130430" y="145527"/>
                  </a:lnTo>
                  <a:lnTo>
                    <a:pt x="130082" y="147818"/>
                  </a:lnTo>
                  <a:lnTo>
                    <a:pt x="131952" y="152622"/>
                  </a:lnTo>
                  <a:lnTo>
                    <a:pt x="133636" y="155088"/>
                  </a:lnTo>
                  <a:lnTo>
                    <a:pt x="138033" y="171213"/>
                  </a:lnTo>
                  <a:lnTo>
                    <a:pt x="148936" y="188446"/>
                  </a:lnTo>
                  <a:lnTo>
                    <a:pt x="150039" y="191671"/>
                  </a:lnTo>
                  <a:lnTo>
                    <a:pt x="155780" y="197512"/>
                  </a:lnTo>
                  <a:lnTo>
                    <a:pt x="170790" y="205561"/>
                  </a:lnTo>
                  <a:lnTo>
                    <a:pt x="189066" y="211049"/>
                  </a:lnTo>
                  <a:lnTo>
                    <a:pt x="201630" y="211487"/>
                  </a:lnTo>
                  <a:lnTo>
                    <a:pt x="238951" y="202620"/>
                  </a:lnTo>
                  <a:lnTo>
                    <a:pt x="266268" y="192079"/>
                  </a:lnTo>
                  <a:lnTo>
                    <a:pt x="298159" y="165674"/>
                  </a:lnTo>
                  <a:lnTo>
                    <a:pt x="312130" y="144198"/>
                  </a:lnTo>
                  <a:lnTo>
                    <a:pt x="323590" y="114185"/>
                  </a:lnTo>
                  <a:lnTo>
                    <a:pt x="326989" y="76185"/>
                  </a:lnTo>
                  <a:lnTo>
                    <a:pt x="321319" y="46564"/>
                  </a:lnTo>
                  <a:lnTo>
                    <a:pt x="312046" y="25787"/>
                  </a:lnTo>
                  <a:lnTo>
                    <a:pt x="289405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1"/>
            <p:cNvSpPr/>
            <p:nvPr/>
          </p:nvSpPr>
          <p:spPr>
            <a:xfrm>
              <a:off x="2630025" y="5791200"/>
              <a:ext cx="203945" cy="190501"/>
            </a:xfrm>
            <a:custGeom>
              <a:avLst/>
              <a:gdLst/>
              <a:ahLst/>
              <a:cxnLst/>
              <a:rect l="0" t="0" r="0" b="0"/>
              <a:pathLst>
                <a:path w="203945" h="190501">
                  <a:moveTo>
                    <a:pt x="44594" y="0"/>
                  </a:moveTo>
                  <a:lnTo>
                    <a:pt x="40549" y="0"/>
                  </a:lnTo>
                  <a:lnTo>
                    <a:pt x="40205" y="1693"/>
                  </a:lnTo>
                  <a:lnTo>
                    <a:pt x="44263" y="33134"/>
                  </a:lnTo>
                  <a:lnTo>
                    <a:pt x="43704" y="68929"/>
                  </a:lnTo>
                  <a:lnTo>
                    <a:pt x="33983" y="106726"/>
                  </a:lnTo>
                  <a:lnTo>
                    <a:pt x="23339" y="136322"/>
                  </a:lnTo>
                  <a:lnTo>
                    <a:pt x="9047" y="160609"/>
                  </a:lnTo>
                  <a:lnTo>
                    <a:pt x="7251" y="169602"/>
                  </a:lnTo>
                  <a:lnTo>
                    <a:pt x="6152" y="171488"/>
                  </a:lnTo>
                  <a:lnTo>
                    <a:pt x="4573" y="172746"/>
                  </a:lnTo>
                  <a:lnTo>
                    <a:pt x="0" y="174762"/>
                  </a:lnTo>
                  <a:lnTo>
                    <a:pt x="4333" y="169078"/>
                  </a:lnTo>
                  <a:lnTo>
                    <a:pt x="10583" y="155287"/>
                  </a:lnTo>
                  <a:lnTo>
                    <a:pt x="27196" y="120450"/>
                  </a:lnTo>
                  <a:lnTo>
                    <a:pt x="45172" y="85285"/>
                  </a:lnTo>
                  <a:lnTo>
                    <a:pt x="69074" y="53629"/>
                  </a:lnTo>
                  <a:lnTo>
                    <a:pt x="102711" y="18251"/>
                  </a:lnTo>
                  <a:lnTo>
                    <a:pt x="110782" y="12344"/>
                  </a:lnTo>
                  <a:lnTo>
                    <a:pt x="120085" y="9019"/>
                  </a:lnTo>
                  <a:lnTo>
                    <a:pt x="130815" y="7896"/>
                  </a:lnTo>
                  <a:lnTo>
                    <a:pt x="151925" y="15945"/>
                  </a:lnTo>
                  <a:lnTo>
                    <a:pt x="156789" y="18250"/>
                  </a:lnTo>
                  <a:lnTo>
                    <a:pt x="164450" y="25327"/>
                  </a:lnTo>
                  <a:lnTo>
                    <a:pt x="173523" y="41088"/>
                  </a:lnTo>
                  <a:lnTo>
                    <a:pt x="186754" y="75747"/>
                  </a:lnTo>
                  <a:lnTo>
                    <a:pt x="199524" y="111836"/>
                  </a:lnTo>
                  <a:lnTo>
                    <a:pt x="203944" y="146043"/>
                  </a:lnTo>
                  <a:lnTo>
                    <a:pt x="202158" y="168014"/>
                  </a:lnTo>
                  <a:lnTo>
                    <a:pt x="196994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2"/>
            <p:cNvSpPr/>
            <p:nvPr/>
          </p:nvSpPr>
          <p:spPr>
            <a:xfrm>
              <a:off x="2910840" y="5974080"/>
              <a:ext cx="15241" cy="167640"/>
            </a:xfrm>
            <a:custGeom>
              <a:avLst/>
              <a:gdLst/>
              <a:ahLst/>
              <a:cxnLst/>
              <a:rect l="0" t="0" r="0" b="0"/>
              <a:pathLst>
                <a:path w="15241" h="167640">
                  <a:moveTo>
                    <a:pt x="15240" y="0"/>
                  </a:moveTo>
                  <a:lnTo>
                    <a:pt x="15240" y="34398"/>
                  </a:lnTo>
                  <a:lnTo>
                    <a:pt x="14393" y="72154"/>
                  </a:lnTo>
                  <a:lnTo>
                    <a:pt x="9208" y="105629"/>
                  </a:lnTo>
                  <a:lnTo>
                    <a:pt x="5832" y="126970"/>
                  </a:lnTo>
                  <a:lnTo>
                    <a:pt x="1152" y="149352"/>
                  </a:lnTo>
                  <a:lnTo>
                    <a:pt x="0" y="1676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3"/>
            <p:cNvSpPr/>
            <p:nvPr/>
          </p:nvSpPr>
          <p:spPr>
            <a:xfrm>
              <a:off x="3165530" y="5639113"/>
              <a:ext cx="270594" cy="456261"/>
            </a:xfrm>
            <a:custGeom>
              <a:avLst/>
              <a:gdLst/>
              <a:ahLst/>
              <a:cxnLst/>
              <a:rect l="0" t="0" r="0" b="0"/>
              <a:pathLst>
                <a:path w="270594" h="456261">
                  <a:moveTo>
                    <a:pt x="4389" y="7306"/>
                  </a:moveTo>
                  <a:lnTo>
                    <a:pt x="4389" y="746"/>
                  </a:lnTo>
                  <a:lnTo>
                    <a:pt x="3543" y="393"/>
                  </a:lnTo>
                  <a:lnTo>
                    <a:pt x="344" y="0"/>
                  </a:lnTo>
                  <a:lnTo>
                    <a:pt x="0" y="742"/>
                  </a:lnTo>
                  <a:lnTo>
                    <a:pt x="3272" y="8017"/>
                  </a:lnTo>
                  <a:lnTo>
                    <a:pt x="8369" y="39779"/>
                  </a:lnTo>
                  <a:lnTo>
                    <a:pt x="12137" y="73897"/>
                  </a:lnTo>
                  <a:lnTo>
                    <a:pt x="17898" y="110489"/>
                  </a:lnTo>
                  <a:lnTo>
                    <a:pt x="19116" y="145688"/>
                  </a:lnTo>
                  <a:lnTo>
                    <a:pt x="19477" y="182929"/>
                  </a:lnTo>
                  <a:lnTo>
                    <a:pt x="19584" y="218516"/>
                  </a:lnTo>
                  <a:lnTo>
                    <a:pt x="19616" y="252767"/>
                  </a:lnTo>
                  <a:lnTo>
                    <a:pt x="19626" y="285211"/>
                  </a:lnTo>
                  <a:lnTo>
                    <a:pt x="19629" y="318929"/>
                  </a:lnTo>
                  <a:lnTo>
                    <a:pt x="17371" y="330097"/>
                  </a:lnTo>
                  <a:lnTo>
                    <a:pt x="13598" y="341144"/>
                  </a:lnTo>
                  <a:lnTo>
                    <a:pt x="12102" y="356237"/>
                  </a:lnTo>
                  <a:lnTo>
                    <a:pt x="12012" y="342389"/>
                  </a:lnTo>
                  <a:lnTo>
                    <a:pt x="20299" y="319366"/>
                  </a:lnTo>
                  <a:lnTo>
                    <a:pt x="38501" y="283805"/>
                  </a:lnTo>
                  <a:lnTo>
                    <a:pt x="62953" y="250263"/>
                  </a:lnTo>
                  <a:lnTo>
                    <a:pt x="78092" y="236115"/>
                  </a:lnTo>
                  <a:lnTo>
                    <a:pt x="108533" y="218368"/>
                  </a:lnTo>
                  <a:lnTo>
                    <a:pt x="127816" y="214623"/>
                  </a:lnTo>
                  <a:lnTo>
                    <a:pt x="145570" y="217558"/>
                  </a:lnTo>
                  <a:lnTo>
                    <a:pt x="181062" y="241606"/>
                  </a:lnTo>
                  <a:lnTo>
                    <a:pt x="217936" y="274757"/>
                  </a:lnTo>
                  <a:lnTo>
                    <a:pt x="244221" y="304635"/>
                  </a:lnTo>
                  <a:lnTo>
                    <a:pt x="259636" y="340232"/>
                  </a:lnTo>
                  <a:lnTo>
                    <a:pt x="268577" y="374860"/>
                  </a:lnTo>
                  <a:lnTo>
                    <a:pt x="270593" y="410016"/>
                  </a:lnTo>
                  <a:lnTo>
                    <a:pt x="266353" y="423637"/>
                  </a:lnTo>
                  <a:lnTo>
                    <a:pt x="249834" y="446179"/>
                  </a:lnTo>
                  <a:lnTo>
                    <a:pt x="237936" y="452127"/>
                  </a:lnTo>
                  <a:lnTo>
                    <a:pt x="206547" y="456260"/>
                  </a:lnTo>
                  <a:lnTo>
                    <a:pt x="170820" y="454504"/>
                  </a:lnTo>
                  <a:lnTo>
                    <a:pt x="143449" y="446303"/>
                  </a:lnTo>
                  <a:lnTo>
                    <a:pt x="107399" y="428361"/>
                  </a:lnTo>
                  <a:lnTo>
                    <a:pt x="73750" y="403274"/>
                  </a:lnTo>
                  <a:lnTo>
                    <a:pt x="42644" y="378877"/>
                  </a:lnTo>
                  <a:lnTo>
                    <a:pt x="29011" y="364642"/>
                  </a:lnTo>
                  <a:lnTo>
                    <a:pt x="8377" y="326586"/>
                  </a:lnTo>
                  <a:lnTo>
                    <a:pt x="4389" y="31210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4"/>
            <p:cNvSpPr/>
            <p:nvPr/>
          </p:nvSpPr>
          <p:spPr>
            <a:xfrm>
              <a:off x="3512819" y="5692139"/>
              <a:ext cx="60962" cy="320042"/>
            </a:xfrm>
            <a:custGeom>
              <a:avLst/>
              <a:gdLst/>
              <a:ahLst/>
              <a:cxnLst/>
              <a:rect l="0" t="0" r="0" b="0"/>
              <a:pathLst>
                <a:path w="60962" h="320042">
                  <a:moveTo>
                    <a:pt x="60961" y="0"/>
                  </a:moveTo>
                  <a:lnTo>
                    <a:pt x="56915" y="0"/>
                  </a:lnTo>
                  <a:lnTo>
                    <a:pt x="55724" y="847"/>
                  </a:lnTo>
                  <a:lnTo>
                    <a:pt x="54929" y="2258"/>
                  </a:lnTo>
                  <a:lnTo>
                    <a:pt x="53654" y="10607"/>
                  </a:lnTo>
                  <a:lnTo>
                    <a:pt x="54249" y="26492"/>
                  </a:lnTo>
                  <a:lnTo>
                    <a:pt x="57413" y="36046"/>
                  </a:lnTo>
                  <a:lnTo>
                    <a:pt x="55023" y="67297"/>
                  </a:lnTo>
                  <a:lnTo>
                    <a:pt x="51415" y="101064"/>
                  </a:lnTo>
                  <a:lnTo>
                    <a:pt x="45150" y="130134"/>
                  </a:lnTo>
                  <a:lnTo>
                    <a:pt x="37932" y="162454"/>
                  </a:lnTo>
                  <a:lnTo>
                    <a:pt x="30431" y="196584"/>
                  </a:lnTo>
                  <a:lnTo>
                    <a:pt x="20311" y="234412"/>
                  </a:lnTo>
                  <a:lnTo>
                    <a:pt x="7619" y="271824"/>
                  </a:lnTo>
                  <a:lnTo>
                    <a:pt x="2258" y="288821"/>
                  </a:lnTo>
                  <a:lnTo>
                    <a:pt x="0" y="3200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5"/>
            <p:cNvSpPr/>
            <p:nvPr/>
          </p:nvSpPr>
          <p:spPr>
            <a:xfrm>
              <a:off x="3680877" y="5821680"/>
              <a:ext cx="181139" cy="188862"/>
            </a:xfrm>
            <a:custGeom>
              <a:avLst/>
              <a:gdLst/>
              <a:ahLst/>
              <a:cxnLst/>
              <a:rect l="0" t="0" r="0" b="0"/>
              <a:pathLst>
                <a:path w="181139" h="188862">
                  <a:moveTo>
                    <a:pt x="30063" y="15239"/>
                  </a:moveTo>
                  <a:lnTo>
                    <a:pt x="30063" y="25846"/>
                  </a:lnTo>
                  <a:lnTo>
                    <a:pt x="27805" y="30677"/>
                  </a:lnTo>
                  <a:lnTo>
                    <a:pt x="19456" y="44723"/>
                  </a:lnTo>
                  <a:lnTo>
                    <a:pt x="11184" y="77840"/>
                  </a:lnTo>
                  <a:lnTo>
                    <a:pt x="1695" y="112258"/>
                  </a:lnTo>
                  <a:lnTo>
                    <a:pt x="0" y="134216"/>
                  </a:lnTo>
                  <a:lnTo>
                    <a:pt x="3751" y="149740"/>
                  </a:lnTo>
                  <a:lnTo>
                    <a:pt x="15037" y="172986"/>
                  </a:lnTo>
                  <a:lnTo>
                    <a:pt x="20845" y="179329"/>
                  </a:lnTo>
                  <a:lnTo>
                    <a:pt x="29070" y="184970"/>
                  </a:lnTo>
                  <a:lnTo>
                    <a:pt x="43221" y="188861"/>
                  </a:lnTo>
                  <a:lnTo>
                    <a:pt x="53126" y="187513"/>
                  </a:lnTo>
                  <a:lnTo>
                    <a:pt x="84433" y="177406"/>
                  </a:lnTo>
                  <a:lnTo>
                    <a:pt x="99100" y="172545"/>
                  </a:lnTo>
                  <a:lnTo>
                    <a:pt x="111828" y="163046"/>
                  </a:lnTo>
                  <a:lnTo>
                    <a:pt x="144182" y="127547"/>
                  </a:lnTo>
                  <a:lnTo>
                    <a:pt x="164647" y="94620"/>
                  </a:lnTo>
                  <a:lnTo>
                    <a:pt x="173675" y="62435"/>
                  </a:lnTo>
                  <a:lnTo>
                    <a:pt x="181138" y="33548"/>
                  </a:lnTo>
                  <a:lnTo>
                    <a:pt x="174842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6"/>
            <p:cNvSpPr/>
            <p:nvPr/>
          </p:nvSpPr>
          <p:spPr>
            <a:xfrm>
              <a:off x="3913789" y="5791656"/>
              <a:ext cx="162426" cy="205284"/>
            </a:xfrm>
            <a:custGeom>
              <a:avLst/>
              <a:gdLst/>
              <a:ahLst/>
              <a:cxnLst/>
              <a:rect l="0" t="0" r="0" b="0"/>
              <a:pathLst>
                <a:path w="162426" h="205284">
                  <a:moveTo>
                    <a:pt x="25751" y="90983"/>
                  </a:moveTo>
                  <a:lnTo>
                    <a:pt x="29796" y="90983"/>
                  </a:lnTo>
                  <a:lnTo>
                    <a:pt x="30987" y="91830"/>
                  </a:lnTo>
                  <a:lnTo>
                    <a:pt x="31782" y="93241"/>
                  </a:lnTo>
                  <a:lnTo>
                    <a:pt x="32311" y="95028"/>
                  </a:lnTo>
                  <a:lnTo>
                    <a:pt x="33511" y="96220"/>
                  </a:lnTo>
                  <a:lnTo>
                    <a:pt x="37102" y="97544"/>
                  </a:lnTo>
                  <a:lnTo>
                    <a:pt x="61861" y="98511"/>
                  </a:lnTo>
                  <a:lnTo>
                    <a:pt x="96903" y="89991"/>
                  </a:lnTo>
                  <a:lnTo>
                    <a:pt x="132432" y="66179"/>
                  </a:lnTo>
                  <a:lnTo>
                    <a:pt x="145413" y="52308"/>
                  </a:lnTo>
                  <a:lnTo>
                    <a:pt x="159226" y="28255"/>
                  </a:lnTo>
                  <a:lnTo>
                    <a:pt x="162183" y="15437"/>
                  </a:lnTo>
                  <a:lnTo>
                    <a:pt x="162425" y="12679"/>
                  </a:lnTo>
                  <a:lnTo>
                    <a:pt x="160437" y="7358"/>
                  </a:lnTo>
                  <a:lnTo>
                    <a:pt x="158722" y="4752"/>
                  </a:lnTo>
                  <a:lnTo>
                    <a:pt x="155885" y="3017"/>
                  </a:lnTo>
                  <a:lnTo>
                    <a:pt x="143801" y="573"/>
                  </a:lnTo>
                  <a:lnTo>
                    <a:pt x="134380" y="0"/>
                  </a:lnTo>
                  <a:lnTo>
                    <a:pt x="97878" y="16751"/>
                  </a:lnTo>
                  <a:lnTo>
                    <a:pt x="63314" y="40495"/>
                  </a:lnTo>
                  <a:lnTo>
                    <a:pt x="31763" y="75273"/>
                  </a:lnTo>
                  <a:lnTo>
                    <a:pt x="12953" y="100266"/>
                  </a:lnTo>
                  <a:lnTo>
                    <a:pt x="833" y="129412"/>
                  </a:lnTo>
                  <a:lnTo>
                    <a:pt x="0" y="142212"/>
                  </a:lnTo>
                  <a:lnTo>
                    <a:pt x="6365" y="164226"/>
                  </a:lnTo>
                  <a:lnTo>
                    <a:pt x="17372" y="179760"/>
                  </a:lnTo>
                  <a:lnTo>
                    <a:pt x="31359" y="191042"/>
                  </a:lnTo>
                  <a:lnTo>
                    <a:pt x="63851" y="20528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7"/>
            <p:cNvSpPr/>
            <p:nvPr/>
          </p:nvSpPr>
          <p:spPr>
            <a:xfrm>
              <a:off x="4053840" y="5951219"/>
              <a:ext cx="83820" cy="220982"/>
            </a:xfrm>
            <a:custGeom>
              <a:avLst/>
              <a:gdLst/>
              <a:ahLst/>
              <a:cxnLst/>
              <a:rect l="0" t="0" r="0" b="0"/>
              <a:pathLst>
                <a:path w="83820" h="220982">
                  <a:moveTo>
                    <a:pt x="83819" y="0"/>
                  </a:moveTo>
                  <a:lnTo>
                    <a:pt x="83819" y="4046"/>
                  </a:lnTo>
                  <a:lnTo>
                    <a:pt x="81562" y="8290"/>
                  </a:lnTo>
                  <a:lnTo>
                    <a:pt x="79774" y="10607"/>
                  </a:lnTo>
                  <a:lnTo>
                    <a:pt x="77788" y="17696"/>
                  </a:lnTo>
                  <a:lnTo>
                    <a:pt x="76292" y="54989"/>
                  </a:lnTo>
                  <a:lnTo>
                    <a:pt x="75371" y="89383"/>
                  </a:lnTo>
                  <a:lnTo>
                    <a:pt x="67914" y="123772"/>
                  </a:lnTo>
                  <a:lnTo>
                    <a:pt x="58288" y="158881"/>
                  </a:lnTo>
                  <a:lnTo>
                    <a:pt x="47387" y="188582"/>
                  </a:lnTo>
                  <a:lnTo>
                    <a:pt x="39123" y="197550"/>
                  </a:lnTo>
                  <a:lnTo>
                    <a:pt x="11074" y="217412"/>
                  </a:lnTo>
                  <a:lnTo>
                    <a:pt x="0" y="2209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8"/>
            <p:cNvSpPr/>
            <p:nvPr/>
          </p:nvSpPr>
          <p:spPr>
            <a:xfrm>
              <a:off x="4291227" y="5638800"/>
              <a:ext cx="219336" cy="365761"/>
            </a:xfrm>
            <a:custGeom>
              <a:avLst/>
              <a:gdLst/>
              <a:ahLst/>
              <a:cxnLst/>
              <a:rect l="0" t="0" r="0" b="0"/>
              <a:pathLst>
                <a:path w="219336" h="365761">
                  <a:moveTo>
                    <a:pt x="113132" y="0"/>
                  </a:moveTo>
                  <a:lnTo>
                    <a:pt x="109087" y="0"/>
                  </a:lnTo>
                  <a:lnTo>
                    <a:pt x="107896" y="846"/>
                  </a:lnTo>
                  <a:lnTo>
                    <a:pt x="107101" y="2257"/>
                  </a:lnTo>
                  <a:lnTo>
                    <a:pt x="105827" y="10605"/>
                  </a:lnTo>
                  <a:lnTo>
                    <a:pt x="104728" y="21254"/>
                  </a:lnTo>
                  <a:lnTo>
                    <a:pt x="90078" y="58059"/>
                  </a:lnTo>
                  <a:lnTo>
                    <a:pt x="80074" y="94912"/>
                  </a:lnTo>
                  <a:lnTo>
                    <a:pt x="72481" y="128781"/>
                  </a:lnTo>
                  <a:lnTo>
                    <a:pt x="60824" y="165627"/>
                  </a:lnTo>
                  <a:lnTo>
                    <a:pt x="46646" y="203356"/>
                  </a:lnTo>
                  <a:lnTo>
                    <a:pt x="31720" y="237301"/>
                  </a:lnTo>
                  <a:lnTo>
                    <a:pt x="18437" y="271335"/>
                  </a:lnTo>
                  <a:lnTo>
                    <a:pt x="7682" y="301921"/>
                  </a:lnTo>
                  <a:lnTo>
                    <a:pt x="6426" y="302880"/>
                  </a:lnTo>
                  <a:lnTo>
                    <a:pt x="0" y="304547"/>
                  </a:lnTo>
                  <a:lnTo>
                    <a:pt x="3224" y="304724"/>
                  </a:lnTo>
                  <a:lnTo>
                    <a:pt x="7275" y="302508"/>
                  </a:lnTo>
                  <a:lnTo>
                    <a:pt x="11898" y="297855"/>
                  </a:lnTo>
                  <a:lnTo>
                    <a:pt x="32888" y="260073"/>
                  </a:lnTo>
                  <a:lnTo>
                    <a:pt x="54635" y="226538"/>
                  </a:lnTo>
                  <a:lnTo>
                    <a:pt x="87184" y="191598"/>
                  </a:lnTo>
                  <a:lnTo>
                    <a:pt x="120142" y="167167"/>
                  </a:lnTo>
                  <a:lnTo>
                    <a:pt x="142585" y="157151"/>
                  </a:lnTo>
                  <a:lnTo>
                    <a:pt x="171083" y="153026"/>
                  </a:lnTo>
                  <a:lnTo>
                    <a:pt x="179245" y="154935"/>
                  </a:lnTo>
                  <a:lnTo>
                    <a:pt x="195430" y="163060"/>
                  </a:lnTo>
                  <a:lnTo>
                    <a:pt x="202767" y="172377"/>
                  </a:lnTo>
                  <a:lnTo>
                    <a:pt x="216188" y="201127"/>
                  </a:lnTo>
                  <a:lnTo>
                    <a:pt x="219335" y="236615"/>
                  </a:lnTo>
                  <a:lnTo>
                    <a:pt x="211461" y="274372"/>
                  </a:lnTo>
                  <a:lnTo>
                    <a:pt x="202920" y="311755"/>
                  </a:lnTo>
                  <a:lnTo>
                    <a:pt x="198720" y="327462"/>
                  </a:lnTo>
                  <a:lnTo>
                    <a:pt x="197302" y="343896"/>
                  </a:lnTo>
                  <a:lnTo>
                    <a:pt x="199365" y="349833"/>
                  </a:lnTo>
                  <a:lnTo>
                    <a:pt x="202258" y="355295"/>
                  </a:lnTo>
                  <a:lnTo>
                    <a:pt x="204573" y="3657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9"/>
            <p:cNvSpPr/>
            <p:nvPr/>
          </p:nvSpPr>
          <p:spPr>
            <a:xfrm>
              <a:off x="4558843" y="5822739"/>
              <a:ext cx="218898" cy="189295"/>
            </a:xfrm>
            <a:custGeom>
              <a:avLst/>
              <a:gdLst/>
              <a:ahLst/>
              <a:cxnLst/>
              <a:rect l="0" t="0" r="0" b="0"/>
              <a:pathLst>
                <a:path w="218898" h="189295">
                  <a:moveTo>
                    <a:pt x="173176" y="6561"/>
                  </a:moveTo>
                  <a:lnTo>
                    <a:pt x="169131" y="6561"/>
                  </a:lnTo>
                  <a:lnTo>
                    <a:pt x="144659" y="0"/>
                  </a:lnTo>
                  <a:lnTo>
                    <a:pt x="125780" y="3299"/>
                  </a:lnTo>
                  <a:lnTo>
                    <a:pt x="104100" y="13684"/>
                  </a:lnTo>
                  <a:lnTo>
                    <a:pt x="66431" y="43341"/>
                  </a:lnTo>
                  <a:lnTo>
                    <a:pt x="43617" y="64025"/>
                  </a:lnTo>
                  <a:lnTo>
                    <a:pt x="17198" y="97310"/>
                  </a:lnTo>
                  <a:lnTo>
                    <a:pt x="2603" y="122260"/>
                  </a:lnTo>
                  <a:lnTo>
                    <a:pt x="0" y="133054"/>
                  </a:lnTo>
                  <a:lnTo>
                    <a:pt x="998" y="137456"/>
                  </a:lnTo>
                  <a:lnTo>
                    <a:pt x="15266" y="153390"/>
                  </a:lnTo>
                  <a:lnTo>
                    <a:pt x="20585" y="156485"/>
                  </a:lnTo>
                  <a:lnTo>
                    <a:pt x="30598" y="158227"/>
                  </a:lnTo>
                  <a:lnTo>
                    <a:pt x="40381" y="157788"/>
                  </a:lnTo>
                  <a:lnTo>
                    <a:pt x="53197" y="154771"/>
                  </a:lnTo>
                  <a:lnTo>
                    <a:pt x="85838" y="135214"/>
                  </a:lnTo>
                  <a:lnTo>
                    <a:pt x="102186" y="124700"/>
                  </a:lnTo>
                  <a:lnTo>
                    <a:pt x="137182" y="88512"/>
                  </a:lnTo>
                  <a:lnTo>
                    <a:pt x="164862" y="56835"/>
                  </a:lnTo>
                  <a:lnTo>
                    <a:pt x="172690" y="52547"/>
                  </a:lnTo>
                  <a:lnTo>
                    <a:pt x="167844" y="58417"/>
                  </a:lnTo>
                  <a:lnTo>
                    <a:pt x="166573" y="62910"/>
                  </a:lnTo>
                  <a:lnTo>
                    <a:pt x="153628" y="83491"/>
                  </a:lnTo>
                  <a:lnTo>
                    <a:pt x="144576" y="119336"/>
                  </a:lnTo>
                  <a:lnTo>
                    <a:pt x="144378" y="131189"/>
                  </a:lnTo>
                  <a:lnTo>
                    <a:pt x="149368" y="162892"/>
                  </a:lnTo>
                  <a:lnTo>
                    <a:pt x="151377" y="167508"/>
                  </a:lnTo>
                  <a:lnTo>
                    <a:pt x="158126" y="174895"/>
                  </a:lnTo>
                  <a:lnTo>
                    <a:pt x="175409" y="185689"/>
                  </a:lnTo>
                  <a:lnTo>
                    <a:pt x="185879" y="188329"/>
                  </a:lnTo>
                  <a:lnTo>
                    <a:pt x="205026" y="189294"/>
                  </a:lnTo>
                  <a:lnTo>
                    <a:pt x="210756" y="187118"/>
                  </a:lnTo>
                  <a:lnTo>
                    <a:pt x="218897" y="1818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0"/>
            <p:cNvSpPr/>
            <p:nvPr/>
          </p:nvSpPr>
          <p:spPr>
            <a:xfrm>
              <a:off x="4831080" y="5836919"/>
              <a:ext cx="180918" cy="205742"/>
            </a:xfrm>
            <a:custGeom>
              <a:avLst/>
              <a:gdLst/>
              <a:ahLst/>
              <a:cxnLst/>
              <a:rect l="0" t="0" r="0" b="0"/>
              <a:pathLst>
                <a:path w="180918" h="205742">
                  <a:moveTo>
                    <a:pt x="0" y="0"/>
                  </a:moveTo>
                  <a:lnTo>
                    <a:pt x="0" y="11352"/>
                  </a:lnTo>
                  <a:lnTo>
                    <a:pt x="2257" y="15771"/>
                  </a:lnTo>
                  <a:lnTo>
                    <a:pt x="4045" y="18134"/>
                  </a:lnTo>
                  <a:lnTo>
                    <a:pt x="28517" y="33052"/>
                  </a:lnTo>
                  <a:lnTo>
                    <a:pt x="54457" y="42339"/>
                  </a:lnTo>
                  <a:lnTo>
                    <a:pt x="91586" y="49320"/>
                  </a:lnTo>
                  <a:lnTo>
                    <a:pt x="127301" y="52811"/>
                  </a:lnTo>
                  <a:lnTo>
                    <a:pt x="164969" y="53309"/>
                  </a:lnTo>
                  <a:lnTo>
                    <a:pt x="176256" y="53331"/>
                  </a:lnTo>
                  <a:lnTo>
                    <a:pt x="178464" y="52488"/>
                  </a:lnTo>
                  <a:lnTo>
                    <a:pt x="179936" y="51078"/>
                  </a:lnTo>
                  <a:lnTo>
                    <a:pt x="180917" y="49293"/>
                  </a:lnTo>
                  <a:lnTo>
                    <a:pt x="180724" y="48102"/>
                  </a:lnTo>
                  <a:lnTo>
                    <a:pt x="179750" y="47308"/>
                  </a:lnTo>
                  <a:lnTo>
                    <a:pt x="176408" y="46426"/>
                  </a:lnTo>
                  <a:lnTo>
                    <a:pt x="172101" y="46034"/>
                  </a:lnTo>
                  <a:lnTo>
                    <a:pt x="167364" y="48118"/>
                  </a:lnTo>
                  <a:lnTo>
                    <a:pt x="160744" y="51866"/>
                  </a:lnTo>
                  <a:lnTo>
                    <a:pt x="138055" y="63428"/>
                  </a:lnTo>
                  <a:lnTo>
                    <a:pt x="125704" y="71371"/>
                  </a:lnTo>
                  <a:lnTo>
                    <a:pt x="92438" y="85626"/>
                  </a:lnTo>
                  <a:lnTo>
                    <a:pt x="61157" y="108542"/>
                  </a:lnTo>
                  <a:lnTo>
                    <a:pt x="27401" y="130706"/>
                  </a:lnTo>
                  <a:lnTo>
                    <a:pt x="20645" y="139372"/>
                  </a:lnTo>
                  <a:lnTo>
                    <a:pt x="17641" y="146046"/>
                  </a:lnTo>
                  <a:lnTo>
                    <a:pt x="15951" y="158608"/>
                  </a:lnTo>
                  <a:lnTo>
                    <a:pt x="17814" y="165884"/>
                  </a:lnTo>
                  <a:lnTo>
                    <a:pt x="25908" y="181498"/>
                  </a:lnTo>
                  <a:lnTo>
                    <a:pt x="35221" y="188758"/>
                  </a:lnTo>
                  <a:lnTo>
                    <a:pt x="64814" y="202124"/>
                  </a:lnTo>
                  <a:lnTo>
                    <a:pt x="98064" y="205026"/>
                  </a:lnTo>
                  <a:lnTo>
                    <a:pt x="130945" y="205647"/>
                  </a:lnTo>
                  <a:lnTo>
                    <a:pt x="152400" y="2057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1"/>
            <p:cNvSpPr/>
            <p:nvPr/>
          </p:nvSpPr>
          <p:spPr>
            <a:xfrm>
              <a:off x="5075822" y="5871498"/>
              <a:ext cx="165071" cy="186403"/>
            </a:xfrm>
            <a:custGeom>
              <a:avLst/>
              <a:gdLst/>
              <a:ahLst/>
              <a:cxnLst/>
              <a:rect l="0" t="0" r="0" b="0"/>
              <a:pathLst>
                <a:path w="165071" h="186403">
                  <a:moveTo>
                    <a:pt x="6717" y="56862"/>
                  </a:moveTo>
                  <a:lnTo>
                    <a:pt x="10762" y="60907"/>
                  </a:lnTo>
                  <a:lnTo>
                    <a:pt x="15006" y="62893"/>
                  </a:lnTo>
                  <a:lnTo>
                    <a:pt x="52918" y="72180"/>
                  </a:lnTo>
                  <a:lnTo>
                    <a:pt x="84152" y="78561"/>
                  </a:lnTo>
                  <a:lnTo>
                    <a:pt x="122185" y="73058"/>
                  </a:lnTo>
                  <a:lnTo>
                    <a:pt x="134519" y="68011"/>
                  </a:lnTo>
                  <a:lnTo>
                    <a:pt x="161110" y="46908"/>
                  </a:lnTo>
                  <a:lnTo>
                    <a:pt x="164236" y="39456"/>
                  </a:lnTo>
                  <a:lnTo>
                    <a:pt x="165070" y="35098"/>
                  </a:lnTo>
                  <a:lnTo>
                    <a:pt x="163738" y="25740"/>
                  </a:lnTo>
                  <a:lnTo>
                    <a:pt x="158229" y="13209"/>
                  </a:lnTo>
                  <a:lnTo>
                    <a:pt x="153643" y="7827"/>
                  </a:lnTo>
                  <a:lnTo>
                    <a:pt x="137240" y="43"/>
                  </a:lnTo>
                  <a:lnTo>
                    <a:pt x="125688" y="0"/>
                  </a:lnTo>
                  <a:lnTo>
                    <a:pt x="88689" y="11501"/>
                  </a:lnTo>
                  <a:lnTo>
                    <a:pt x="59693" y="25418"/>
                  </a:lnTo>
                  <a:lnTo>
                    <a:pt x="35589" y="45319"/>
                  </a:lnTo>
                  <a:lnTo>
                    <a:pt x="5953" y="82430"/>
                  </a:lnTo>
                  <a:lnTo>
                    <a:pt x="452" y="108479"/>
                  </a:lnTo>
                  <a:lnTo>
                    <a:pt x="0" y="114133"/>
                  </a:lnTo>
                  <a:lnTo>
                    <a:pt x="4014" y="127189"/>
                  </a:lnTo>
                  <a:lnTo>
                    <a:pt x="19908" y="156842"/>
                  </a:lnTo>
                  <a:lnTo>
                    <a:pt x="37796" y="170340"/>
                  </a:lnTo>
                  <a:lnTo>
                    <a:pt x="61681" y="181159"/>
                  </a:lnTo>
                  <a:lnTo>
                    <a:pt x="90082" y="185711"/>
                  </a:lnTo>
                  <a:lnTo>
                    <a:pt x="105778" y="18640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2"/>
            <p:cNvSpPr/>
            <p:nvPr/>
          </p:nvSpPr>
          <p:spPr>
            <a:xfrm>
              <a:off x="5326380" y="5738918"/>
              <a:ext cx="91440" cy="334222"/>
            </a:xfrm>
            <a:custGeom>
              <a:avLst/>
              <a:gdLst/>
              <a:ahLst/>
              <a:cxnLst/>
              <a:rect l="0" t="0" r="0" b="0"/>
              <a:pathLst>
                <a:path w="91440" h="334222">
                  <a:moveTo>
                    <a:pt x="91439" y="6562"/>
                  </a:moveTo>
                  <a:lnTo>
                    <a:pt x="91439" y="2516"/>
                  </a:lnTo>
                  <a:lnTo>
                    <a:pt x="90593" y="1325"/>
                  </a:lnTo>
                  <a:lnTo>
                    <a:pt x="89182" y="530"/>
                  </a:lnTo>
                  <a:lnTo>
                    <a:pt x="87394" y="0"/>
                  </a:lnTo>
                  <a:lnTo>
                    <a:pt x="86202" y="495"/>
                  </a:lnTo>
                  <a:lnTo>
                    <a:pt x="85409" y="1670"/>
                  </a:lnTo>
                  <a:lnTo>
                    <a:pt x="84290" y="7370"/>
                  </a:lnTo>
                  <a:lnTo>
                    <a:pt x="81701" y="18936"/>
                  </a:lnTo>
                  <a:lnTo>
                    <a:pt x="71687" y="53754"/>
                  </a:lnTo>
                  <a:lnTo>
                    <a:pt x="66936" y="91174"/>
                  </a:lnTo>
                  <a:lnTo>
                    <a:pt x="60473" y="123354"/>
                  </a:lnTo>
                  <a:lnTo>
                    <a:pt x="50938" y="159700"/>
                  </a:lnTo>
                  <a:lnTo>
                    <a:pt x="42958" y="185536"/>
                  </a:lnTo>
                  <a:lnTo>
                    <a:pt x="36591" y="213952"/>
                  </a:lnTo>
                  <a:lnTo>
                    <a:pt x="28680" y="241258"/>
                  </a:lnTo>
                  <a:lnTo>
                    <a:pt x="16964" y="278172"/>
                  </a:lnTo>
                  <a:lnTo>
                    <a:pt x="8130" y="308301"/>
                  </a:lnTo>
                  <a:lnTo>
                    <a:pt x="0" y="3342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21921"/>
          <a:stretch>
            <a:fillRect/>
          </a:stretch>
        </p:blipFill>
        <p:spPr>
          <a:xfrm>
            <a:off x="2092611" y="3989133"/>
            <a:ext cx="5383559" cy="28688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dominant allele will always show itself as a physical, behavioral, or functional trait</a:t>
            </a:r>
          </a:p>
          <a:p>
            <a:endParaRPr lang="en-US" dirty="0" smtClean="0"/>
          </a:p>
          <a:p>
            <a:r>
              <a:rPr lang="en-US" dirty="0" smtClean="0"/>
              <a:t>The recessive allele will only show itself in the absence of a dominant allele</a:t>
            </a:r>
          </a:p>
          <a:p>
            <a:endParaRPr lang="en-US" dirty="0" smtClean="0"/>
          </a:p>
        </p:txBody>
      </p:sp>
      <p:grpSp>
        <p:nvGrpSpPr>
          <p:cNvPr id="21" name="SMARTInkShape-Group6"/>
          <p:cNvGrpSpPr/>
          <p:nvPr/>
        </p:nvGrpSpPr>
        <p:grpSpPr>
          <a:xfrm>
            <a:off x="237435" y="1836420"/>
            <a:ext cx="1789486" cy="1226821"/>
            <a:chOff x="237435" y="1836420"/>
            <a:chExt cx="1789486" cy="1226821"/>
          </a:xfrm>
        </p:grpSpPr>
        <p:sp>
          <p:nvSpPr>
            <p:cNvPr id="5" name="SMARTInkShape-33"/>
            <p:cNvSpPr/>
            <p:nvPr/>
          </p:nvSpPr>
          <p:spPr>
            <a:xfrm>
              <a:off x="1289025" y="2500291"/>
              <a:ext cx="737896" cy="402310"/>
            </a:xfrm>
            <a:custGeom>
              <a:avLst/>
              <a:gdLst/>
              <a:ahLst/>
              <a:cxnLst/>
              <a:rect l="0" t="0" r="0" b="0"/>
              <a:pathLst>
                <a:path w="737896" h="402310">
                  <a:moveTo>
                    <a:pt x="6375" y="250528"/>
                  </a:moveTo>
                  <a:lnTo>
                    <a:pt x="10420" y="250528"/>
                  </a:lnTo>
                  <a:lnTo>
                    <a:pt x="14663" y="248271"/>
                  </a:lnTo>
                  <a:lnTo>
                    <a:pt x="16980" y="246483"/>
                  </a:lnTo>
                  <a:lnTo>
                    <a:pt x="48980" y="239177"/>
                  </a:lnTo>
                  <a:lnTo>
                    <a:pt x="81081" y="224736"/>
                  </a:lnTo>
                  <a:lnTo>
                    <a:pt x="112760" y="210595"/>
                  </a:lnTo>
                  <a:lnTo>
                    <a:pt x="150460" y="181787"/>
                  </a:lnTo>
                  <a:lnTo>
                    <a:pt x="163931" y="166661"/>
                  </a:lnTo>
                  <a:lnTo>
                    <a:pt x="169533" y="156527"/>
                  </a:lnTo>
                  <a:lnTo>
                    <a:pt x="175387" y="138482"/>
                  </a:lnTo>
                  <a:lnTo>
                    <a:pt x="177470" y="135191"/>
                  </a:lnTo>
                  <a:lnTo>
                    <a:pt x="178011" y="131303"/>
                  </a:lnTo>
                  <a:lnTo>
                    <a:pt x="176355" y="122469"/>
                  </a:lnTo>
                  <a:lnTo>
                    <a:pt x="170663" y="112020"/>
                  </a:lnTo>
                  <a:lnTo>
                    <a:pt x="167547" y="109929"/>
                  </a:lnTo>
                  <a:lnTo>
                    <a:pt x="159569" y="107607"/>
                  </a:lnTo>
                  <a:lnTo>
                    <a:pt x="134566" y="112199"/>
                  </a:lnTo>
                  <a:lnTo>
                    <a:pt x="112655" y="120548"/>
                  </a:lnTo>
                  <a:lnTo>
                    <a:pt x="74902" y="148369"/>
                  </a:lnTo>
                  <a:lnTo>
                    <a:pt x="49701" y="180458"/>
                  </a:lnTo>
                  <a:lnTo>
                    <a:pt x="30219" y="206060"/>
                  </a:lnTo>
                  <a:lnTo>
                    <a:pt x="17485" y="238858"/>
                  </a:lnTo>
                  <a:lnTo>
                    <a:pt x="5057" y="269554"/>
                  </a:lnTo>
                  <a:lnTo>
                    <a:pt x="0" y="305369"/>
                  </a:lnTo>
                  <a:lnTo>
                    <a:pt x="1001" y="324009"/>
                  </a:lnTo>
                  <a:lnTo>
                    <a:pt x="13184" y="356671"/>
                  </a:lnTo>
                  <a:lnTo>
                    <a:pt x="15994" y="364470"/>
                  </a:lnTo>
                  <a:lnTo>
                    <a:pt x="28148" y="377651"/>
                  </a:lnTo>
                  <a:lnTo>
                    <a:pt x="59500" y="395866"/>
                  </a:lnTo>
                  <a:lnTo>
                    <a:pt x="90601" y="400836"/>
                  </a:lnTo>
                  <a:lnTo>
                    <a:pt x="122582" y="402309"/>
                  </a:lnTo>
                  <a:lnTo>
                    <a:pt x="157552" y="398700"/>
                  </a:lnTo>
                  <a:lnTo>
                    <a:pt x="194725" y="388223"/>
                  </a:lnTo>
                  <a:lnTo>
                    <a:pt x="224460" y="370349"/>
                  </a:lnTo>
                  <a:lnTo>
                    <a:pt x="253402" y="353012"/>
                  </a:lnTo>
                  <a:lnTo>
                    <a:pt x="283426" y="333105"/>
                  </a:lnTo>
                  <a:lnTo>
                    <a:pt x="317829" y="298386"/>
                  </a:lnTo>
                  <a:lnTo>
                    <a:pt x="346826" y="263933"/>
                  </a:lnTo>
                  <a:lnTo>
                    <a:pt x="365066" y="228811"/>
                  </a:lnTo>
                  <a:lnTo>
                    <a:pt x="379493" y="194234"/>
                  </a:lnTo>
                  <a:lnTo>
                    <a:pt x="394544" y="167549"/>
                  </a:lnTo>
                  <a:lnTo>
                    <a:pt x="398906" y="166958"/>
                  </a:lnTo>
                  <a:lnTo>
                    <a:pt x="400142" y="167721"/>
                  </a:lnTo>
                  <a:lnTo>
                    <a:pt x="400966" y="169077"/>
                  </a:lnTo>
                  <a:lnTo>
                    <a:pt x="401516" y="170827"/>
                  </a:lnTo>
                  <a:lnTo>
                    <a:pt x="407634" y="180567"/>
                  </a:lnTo>
                  <a:lnTo>
                    <a:pt x="415243" y="213757"/>
                  </a:lnTo>
                  <a:lnTo>
                    <a:pt x="421556" y="250703"/>
                  </a:lnTo>
                  <a:lnTo>
                    <a:pt x="424958" y="288651"/>
                  </a:lnTo>
                  <a:lnTo>
                    <a:pt x="425429" y="323804"/>
                  </a:lnTo>
                  <a:lnTo>
                    <a:pt x="425444" y="327319"/>
                  </a:lnTo>
                  <a:lnTo>
                    <a:pt x="423203" y="333482"/>
                  </a:lnTo>
                  <a:lnTo>
                    <a:pt x="418168" y="341472"/>
                  </a:lnTo>
                  <a:lnTo>
                    <a:pt x="417947" y="337776"/>
                  </a:lnTo>
                  <a:lnTo>
                    <a:pt x="415638" y="333614"/>
                  </a:lnTo>
                  <a:lnTo>
                    <a:pt x="413837" y="331319"/>
                  </a:lnTo>
                  <a:lnTo>
                    <a:pt x="411302" y="315953"/>
                  </a:lnTo>
                  <a:lnTo>
                    <a:pt x="409599" y="281922"/>
                  </a:lnTo>
                  <a:lnTo>
                    <a:pt x="405060" y="251740"/>
                  </a:lnTo>
                  <a:lnTo>
                    <a:pt x="404186" y="216362"/>
                  </a:lnTo>
                  <a:lnTo>
                    <a:pt x="408913" y="179069"/>
                  </a:lnTo>
                  <a:lnTo>
                    <a:pt x="416522" y="142055"/>
                  </a:lnTo>
                  <a:lnTo>
                    <a:pt x="429972" y="109262"/>
                  </a:lnTo>
                  <a:lnTo>
                    <a:pt x="451360" y="78944"/>
                  </a:lnTo>
                  <a:lnTo>
                    <a:pt x="483756" y="53497"/>
                  </a:lnTo>
                  <a:lnTo>
                    <a:pt x="520166" y="30718"/>
                  </a:lnTo>
                  <a:lnTo>
                    <a:pt x="545171" y="18497"/>
                  </a:lnTo>
                  <a:lnTo>
                    <a:pt x="572653" y="9679"/>
                  </a:lnTo>
                  <a:lnTo>
                    <a:pt x="600954" y="3784"/>
                  </a:lnTo>
                  <a:lnTo>
                    <a:pt x="627643" y="1164"/>
                  </a:lnTo>
                  <a:lnTo>
                    <a:pt x="653616" y="0"/>
                  </a:lnTo>
                  <a:lnTo>
                    <a:pt x="687523" y="1602"/>
                  </a:lnTo>
                  <a:lnTo>
                    <a:pt x="722732" y="11256"/>
                  </a:lnTo>
                  <a:lnTo>
                    <a:pt x="737895" y="1430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4"/>
            <p:cNvSpPr/>
            <p:nvPr/>
          </p:nvSpPr>
          <p:spPr>
            <a:xfrm>
              <a:off x="914400" y="2735580"/>
              <a:ext cx="220980" cy="99061"/>
            </a:xfrm>
            <a:custGeom>
              <a:avLst/>
              <a:gdLst/>
              <a:ahLst/>
              <a:cxnLst/>
              <a:rect l="0" t="0" r="0" b="0"/>
              <a:pathLst>
                <a:path w="220980" h="99061">
                  <a:moveTo>
                    <a:pt x="0" y="99060"/>
                  </a:moveTo>
                  <a:lnTo>
                    <a:pt x="0" y="95014"/>
                  </a:lnTo>
                  <a:lnTo>
                    <a:pt x="846" y="93823"/>
                  </a:lnTo>
                  <a:lnTo>
                    <a:pt x="2257" y="93028"/>
                  </a:lnTo>
                  <a:lnTo>
                    <a:pt x="14651" y="87708"/>
                  </a:lnTo>
                  <a:lnTo>
                    <a:pt x="42872" y="70011"/>
                  </a:lnTo>
                  <a:lnTo>
                    <a:pt x="79682" y="54657"/>
                  </a:lnTo>
                  <a:lnTo>
                    <a:pt x="113544" y="40277"/>
                  </a:lnTo>
                  <a:lnTo>
                    <a:pt x="150388" y="25292"/>
                  </a:lnTo>
                  <a:lnTo>
                    <a:pt x="184071" y="14173"/>
                  </a:lnTo>
                  <a:lnTo>
                    <a:pt x="22097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5"/>
            <p:cNvSpPr/>
            <p:nvPr/>
          </p:nvSpPr>
          <p:spPr>
            <a:xfrm>
              <a:off x="1082039" y="2537459"/>
              <a:ext cx="68582" cy="449582"/>
            </a:xfrm>
            <a:custGeom>
              <a:avLst/>
              <a:gdLst/>
              <a:ahLst/>
              <a:cxnLst/>
              <a:rect l="0" t="0" r="0" b="0"/>
              <a:pathLst>
                <a:path w="68582" h="449582">
                  <a:moveTo>
                    <a:pt x="0" y="0"/>
                  </a:moveTo>
                  <a:lnTo>
                    <a:pt x="0" y="35724"/>
                  </a:lnTo>
                  <a:lnTo>
                    <a:pt x="0" y="72156"/>
                  </a:lnTo>
                  <a:lnTo>
                    <a:pt x="0" y="101907"/>
                  </a:lnTo>
                  <a:lnTo>
                    <a:pt x="2258" y="126572"/>
                  </a:lnTo>
                  <a:lnTo>
                    <a:pt x="6084" y="154468"/>
                  </a:lnTo>
                  <a:lnTo>
                    <a:pt x="10606" y="183799"/>
                  </a:lnTo>
                  <a:lnTo>
                    <a:pt x="13181" y="211511"/>
                  </a:lnTo>
                  <a:lnTo>
                    <a:pt x="15172" y="239632"/>
                  </a:lnTo>
                  <a:lnTo>
                    <a:pt x="18879" y="271886"/>
                  </a:lnTo>
                  <a:lnTo>
                    <a:pt x="23349" y="301461"/>
                  </a:lnTo>
                  <a:lnTo>
                    <a:pt x="28157" y="327869"/>
                  </a:lnTo>
                  <a:lnTo>
                    <a:pt x="35625" y="361777"/>
                  </a:lnTo>
                  <a:lnTo>
                    <a:pt x="43200" y="392426"/>
                  </a:lnTo>
                  <a:lnTo>
                    <a:pt x="55883" y="429793"/>
                  </a:lnTo>
                  <a:lnTo>
                    <a:pt x="68581" y="4495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6"/>
            <p:cNvSpPr/>
            <p:nvPr/>
          </p:nvSpPr>
          <p:spPr>
            <a:xfrm>
              <a:off x="930695" y="2613659"/>
              <a:ext cx="52285" cy="419101"/>
            </a:xfrm>
            <a:custGeom>
              <a:avLst/>
              <a:gdLst/>
              <a:ahLst/>
              <a:cxnLst/>
              <a:rect l="0" t="0" r="0" b="0"/>
              <a:pathLst>
                <a:path w="52285" h="419101">
                  <a:moveTo>
                    <a:pt x="6565" y="0"/>
                  </a:moveTo>
                  <a:lnTo>
                    <a:pt x="6565" y="4046"/>
                  </a:lnTo>
                  <a:lnTo>
                    <a:pt x="4" y="32564"/>
                  </a:lnTo>
                  <a:lnTo>
                    <a:pt x="0" y="63065"/>
                  </a:lnTo>
                  <a:lnTo>
                    <a:pt x="5090" y="95263"/>
                  </a:lnTo>
                  <a:lnTo>
                    <a:pt x="11960" y="128321"/>
                  </a:lnTo>
                  <a:lnTo>
                    <a:pt x="16865" y="155245"/>
                  </a:lnTo>
                  <a:lnTo>
                    <a:pt x="19609" y="181887"/>
                  </a:lnTo>
                  <a:lnTo>
                    <a:pt x="21675" y="207839"/>
                  </a:lnTo>
                  <a:lnTo>
                    <a:pt x="25416" y="233484"/>
                  </a:lnTo>
                  <a:lnTo>
                    <a:pt x="29901" y="261251"/>
                  </a:lnTo>
                  <a:lnTo>
                    <a:pt x="33870" y="289679"/>
                  </a:lnTo>
                  <a:lnTo>
                    <a:pt x="35633" y="316424"/>
                  </a:lnTo>
                  <a:lnTo>
                    <a:pt x="40672" y="351236"/>
                  </a:lnTo>
                  <a:lnTo>
                    <a:pt x="44722" y="386410"/>
                  </a:lnTo>
                  <a:lnTo>
                    <a:pt x="52284" y="4191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7"/>
            <p:cNvSpPr/>
            <p:nvPr/>
          </p:nvSpPr>
          <p:spPr>
            <a:xfrm>
              <a:off x="606567" y="2805797"/>
              <a:ext cx="178294" cy="255444"/>
            </a:xfrm>
            <a:custGeom>
              <a:avLst/>
              <a:gdLst/>
              <a:ahLst/>
              <a:cxnLst/>
              <a:rect l="0" t="0" r="0" b="0"/>
              <a:pathLst>
                <a:path w="178294" h="255444">
                  <a:moveTo>
                    <a:pt x="10653" y="158383"/>
                  </a:moveTo>
                  <a:lnTo>
                    <a:pt x="14698" y="154337"/>
                  </a:lnTo>
                  <a:lnTo>
                    <a:pt x="21199" y="152351"/>
                  </a:lnTo>
                  <a:lnTo>
                    <a:pt x="34380" y="148976"/>
                  </a:lnTo>
                  <a:lnTo>
                    <a:pt x="66326" y="133108"/>
                  </a:lnTo>
                  <a:lnTo>
                    <a:pt x="100706" y="109804"/>
                  </a:lnTo>
                  <a:lnTo>
                    <a:pt x="136636" y="74544"/>
                  </a:lnTo>
                  <a:lnTo>
                    <a:pt x="149650" y="54239"/>
                  </a:lnTo>
                  <a:lnTo>
                    <a:pt x="153719" y="39002"/>
                  </a:lnTo>
                  <a:lnTo>
                    <a:pt x="154925" y="23762"/>
                  </a:lnTo>
                  <a:lnTo>
                    <a:pt x="152949" y="15860"/>
                  </a:lnTo>
                  <a:lnTo>
                    <a:pt x="151237" y="12568"/>
                  </a:lnTo>
                  <a:lnTo>
                    <a:pt x="142561" y="6651"/>
                  </a:lnTo>
                  <a:lnTo>
                    <a:pt x="124386" y="0"/>
                  </a:lnTo>
                  <a:lnTo>
                    <a:pt x="100475" y="4769"/>
                  </a:lnTo>
                  <a:lnTo>
                    <a:pt x="79600" y="12302"/>
                  </a:lnTo>
                  <a:lnTo>
                    <a:pt x="47630" y="34420"/>
                  </a:lnTo>
                  <a:lnTo>
                    <a:pt x="29605" y="53355"/>
                  </a:lnTo>
                  <a:lnTo>
                    <a:pt x="11476" y="90020"/>
                  </a:lnTo>
                  <a:lnTo>
                    <a:pt x="655" y="124371"/>
                  </a:lnTo>
                  <a:lnTo>
                    <a:pt x="0" y="141573"/>
                  </a:lnTo>
                  <a:lnTo>
                    <a:pt x="2434" y="177358"/>
                  </a:lnTo>
                  <a:lnTo>
                    <a:pt x="10945" y="202951"/>
                  </a:lnTo>
                  <a:lnTo>
                    <a:pt x="38841" y="239115"/>
                  </a:lnTo>
                  <a:lnTo>
                    <a:pt x="57951" y="250695"/>
                  </a:lnTo>
                  <a:lnTo>
                    <a:pt x="75655" y="255443"/>
                  </a:lnTo>
                  <a:lnTo>
                    <a:pt x="108128" y="250964"/>
                  </a:lnTo>
                  <a:lnTo>
                    <a:pt x="139879" y="241926"/>
                  </a:lnTo>
                  <a:lnTo>
                    <a:pt x="178293" y="22696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8"/>
            <p:cNvSpPr/>
            <p:nvPr/>
          </p:nvSpPr>
          <p:spPr>
            <a:xfrm>
              <a:off x="365760" y="2750819"/>
              <a:ext cx="76201" cy="312422"/>
            </a:xfrm>
            <a:custGeom>
              <a:avLst/>
              <a:gdLst/>
              <a:ahLst/>
              <a:cxnLst/>
              <a:rect l="0" t="0" r="0" b="0"/>
              <a:pathLst>
                <a:path w="76201" h="312422">
                  <a:moveTo>
                    <a:pt x="0" y="0"/>
                  </a:moveTo>
                  <a:lnTo>
                    <a:pt x="4045" y="4046"/>
                  </a:lnTo>
                  <a:lnTo>
                    <a:pt x="11351" y="39125"/>
                  </a:lnTo>
                  <a:lnTo>
                    <a:pt x="20555" y="69630"/>
                  </a:lnTo>
                  <a:lnTo>
                    <a:pt x="30526" y="107389"/>
                  </a:lnTo>
                  <a:lnTo>
                    <a:pt x="38113" y="139628"/>
                  </a:lnTo>
                  <a:lnTo>
                    <a:pt x="47981" y="173734"/>
                  </a:lnTo>
                  <a:lnTo>
                    <a:pt x="57114" y="203030"/>
                  </a:lnTo>
                  <a:lnTo>
                    <a:pt x="64245" y="239730"/>
                  </a:lnTo>
                  <a:lnTo>
                    <a:pt x="72960" y="272662"/>
                  </a:lnTo>
                  <a:lnTo>
                    <a:pt x="76200" y="3124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9"/>
            <p:cNvSpPr/>
            <p:nvPr/>
          </p:nvSpPr>
          <p:spPr>
            <a:xfrm>
              <a:off x="1851659" y="1836420"/>
              <a:ext cx="60962" cy="281940"/>
            </a:xfrm>
            <a:custGeom>
              <a:avLst/>
              <a:gdLst/>
              <a:ahLst/>
              <a:cxnLst/>
              <a:rect l="0" t="0" r="0" b="0"/>
              <a:pathLst>
                <a:path w="60962" h="281940">
                  <a:moveTo>
                    <a:pt x="0" y="0"/>
                  </a:moveTo>
                  <a:lnTo>
                    <a:pt x="6032" y="14320"/>
                  </a:lnTo>
                  <a:lnTo>
                    <a:pt x="9739" y="46977"/>
                  </a:lnTo>
                  <a:lnTo>
                    <a:pt x="22244" y="80493"/>
                  </a:lnTo>
                  <a:lnTo>
                    <a:pt x="28040" y="109739"/>
                  </a:lnTo>
                  <a:lnTo>
                    <a:pt x="33803" y="139853"/>
                  </a:lnTo>
                  <a:lnTo>
                    <a:pt x="40872" y="170225"/>
                  </a:lnTo>
                  <a:lnTo>
                    <a:pt x="48329" y="200673"/>
                  </a:lnTo>
                  <a:lnTo>
                    <a:pt x="57588" y="235219"/>
                  </a:lnTo>
                  <a:lnTo>
                    <a:pt x="60516" y="270142"/>
                  </a:lnTo>
                  <a:lnTo>
                    <a:pt x="60961" y="2819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0"/>
            <p:cNvSpPr/>
            <p:nvPr/>
          </p:nvSpPr>
          <p:spPr>
            <a:xfrm>
              <a:off x="1555404" y="2057400"/>
              <a:ext cx="281017" cy="166740"/>
            </a:xfrm>
            <a:custGeom>
              <a:avLst/>
              <a:gdLst/>
              <a:ahLst/>
              <a:cxnLst/>
              <a:rect l="0" t="0" r="0" b="0"/>
              <a:pathLst>
                <a:path w="281017" h="166740">
                  <a:moveTo>
                    <a:pt x="174336" y="0"/>
                  </a:moveTo>
                  <a:lnTo>
                    <a:pt x="156423" y="0"/>
                  </a:lnTo>
                  <a:lnTo>
                    <a:pt x="120534" y="12997"/>
                  </a:lnTo>
                  <a:lnTo>
                    <a:pt x="85239" y="29484"/>
                  </a:lnTo>
                  <a:lnTo>
                    <a:pt x="51135" y="61832"/>
                  </a:lnTo>
                  <a:lnTo>
                    <a:pt x="20230" y="93938"/>
                  </a:lnTo>
                  <a:lnTo>
                    <a:pt x="6096" y="114193"/>
                  </a:lnTo>
                  <a:lnTo>
                    <a:pt x="1156" y="131295"/>
                  </a:lnTo>
                  <a:lnTo>
                    <a:pt x="0" y="141891"/>
                  </a:lnTo>
                  <a:lnTo>
                    <a:pt x="3395" y="157376"/>
                  </a:lnTo>
                  <a:lnTo>
                    <a:pt x="5342" y="160797"/>
                  </a:lnTo>
                  <a:lnTo>
                    <a:pt x="7486" y="163078"/>
                  </a:lnTo>
                  <a:lnTo>
                    <a:pt x="9763" y="164599"/>
                  </a:lnTo>
                  <a:lnTo>
                    <a:pt x="21057" y="166739"/>
                  </a:lnTo>
                  <a:lnTo>
                    <a:pt x="40890" y="166615"/>
                  </a:lnTo>
                  <a:lnTo>
                    <a:pt x="60290" y="160657"/>
                  </a:lnTo>
                  <a:lnTo>
                    <a:pt x="76292" y="148543"/>
                  </a:lnTo>
                  <a:lnTo>
                    <a:pt x="103929" y="114222"/>
                  </a:lnTo>
                  <a:lnTo>
                    <a:pt x="120835" y="77782"/>
                  </a:lnTo>
                  <a:lnTo>
                    <a:pt x="135705" y="40428"/>
                  </a:lnTo>
                  <a:lnTo>
                    <a:pt x="135882" y="39652"/>
                  </a:lnTo>
                  <a:lnTo>
                    <a:pt x="136000" y="39981"/>
                  </a:lnTo>
                  <a:lnTo>
                    <a:pt x="137076" y="52467"/>
                  </a:lnTo>
                  <a:lnTo>
                    <a:pt x="142317" y="63899"/>
                  </a:lnTo>
                  <a:lnTo>
                    <a:pt x="154147" y="78458"/>
                  </a:lnTo>
                  <a:lnTo>
                    <a:pt x="165720" y="86276"/>
                  </a:lnTo>
                  <a:lnTo>
                    <a:pt x="190037" y="95656"/>
                  </a:lnTo>
                  <a:lnTo>
                    <a:pt x="217242" y="98611"/>
                  </a:lnTo>
                  <a:lnTo>
                    <a:pt x="232674" y="94881"/>
                  </a:lnTo>
                  <a:lnTo>
                    <a:pt x="267464" y="78644"/>
                  </a:lnTo>
                  <a:lnTo>
                    <a:pt x="281016" y="685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1"/>
            <p:cNvSpPr/>
            <p:nvPr/>
          </p:nvSpPr>
          <p:spPr>
            <a:xfrm>
              <a:off x="1310640" y="2095500"/>
              <a:ext cx="205740" cy="76201"/>
            </a:xfrm>
            <a:custGeom>
              <a:avLst/>
              <a:gdLst/>
              <a:ahLst/>
              <a:cxnLst/>
              <a:rect l="0" t="0" r="0" b="0"/>
              <a:pathLst>
                <a:path w="205740" h="76201">
                  <a:moveTo>
                    <a:pt x="0" y="76200"/>
                  </a:moveTo>
                  <a:lnTo>
                    <a:pt x="6560" y="69639"/>
                  </a:lnTo>
                  <a:lnTo>
                    <a:pt x="39636" y="50407"/>
                  </a:lnTo>
                  <a:lnTo>
                    <a:pt x="73398" y="36266"/>
                  </a:lnTo>
                  <a:lnTo>
                    <a:pt x="105850" y="24574"/>
                  </a:lnTo>
                  <a:lnTo>
                    <a:pt x="136914" y="15748"/>
                  </a:lnTo>
                  <a:lnTo>
                    <a:pt x="173706" y="5180"/>
                  </a:lnTo>
                  <a:lnTo>
                    <a:pt x="20573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2"/>
            <p:cNvSpPr/>
            <p:nvPr/>
          </p:nvSpPr>
          <p:spPr>
            <a:xfrm>
              <a:off x="1310640" y="1905000"/>
              <a:ext cx="99061" cy="373380"/>
            </a:xfrm>
            <a:custGeom>
              <a:avLst/>
              <a:gdLst/>
              <a:ahLst/>
              <a:cxnLst/>
              <a:rect l="0" t="0" r="0" b="0"/>
              <a:pathLst>
                <a:path w="99061" h="373380">
                  <a:moveTo>
                    <a:pt x="0" y="0"/>
                  </a:moveTo>
                  <a:lnTo>
                    <a:pt x="8090" y="4045"/>
                  </a:lnTo>
                  <a:lnTo>
                    <a:pt x="10473" y="6083"/>
                  </a:lnTo>
                  <a:lnTo>
                    <a:pt x="16367" y="13843"/>
                  </a:lnTo>
                  <a:lnTo>
                    <a:pt x="32225" y="28184"/>
                  </a:lnTo>
                  <a:lnTo>
                    <a:pt x="46331" y="52283"/>
                  </a:lnTo>
                  <a:lnTo>
                    <a:pt x="56471" y="88126"/>
                  </a:lnTo>
                  <a:lnTo>
                    <a:pt x="67250" y="123196"/>
                  </a:lnTo>
                  <a:lnTo>
                    <a:pt x="73548" y="160397"/>
                  </a:lnTo>
                  <a:lnTo>
                    <a:pt x="77671" y="198232"/>
                  </a:lnTo>
                  <a:lnTo>
                    <a:pt x="81998" y="236253"/>
                  </a:lnTo>
                  <a:lnTo>
                    <a:pt x="85537" y="272072"/>
                  </a:lnTo>
                  <a:lnTo>
                    <a:pt x="89691" y="301876"/>
                  </a:lnTo>
                  <a:lnTo>
                    <a:pt x="93179" y="324535"/>
                  </a:lnTo>
                  <a:lnTo>
                    <a:pt x="98285" y="351801"/>
                  </a:lnTo>
                  <a:lnTo>
                    <a:pt x="99060" y="3733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3"/>
            <p:cNvSpPr/>
            <p:nvPr/>
          </p:nvSpPr>
          <p:spPr>
            <a:xfrm>
              <a:off x="1173479" y="1973579"/>
              <a:ext cx="15242" cy="15242"/>
            </a:xfrm>
            <a:custGeom>
              <a:avLst/>
              <a:gdLst/>
              <a:ahLst/>
              <a:cxnLst/>
              <a:rect l="0" t="0" r="0" b="0"/>
              <a:pathLst>
                <a:path w="15242" h="15242">
                  <a:moveTo>
                    <a:pt x="0" y="15241"/>
                  </a:moveTo>
                  <a:lnTo>
                    <a:pt x="4046" y="15241"/>
                  </a:lnTo>
                  <a:lnTo>
                    <a:pt x="5237" y="14394"/>
                  </a:lnTo>
                  <a:lnTo>
                    <a:pt x="6032" y="12983"/>
                  </a:lnTo>
                  <a:lnTo>
                    <a:pt x="6561" y="11195"/>
                  </a:lnTo>
                  <a:lnTo>
                    <a:pt x="1524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4"/>
            <p:cNvSpPr/>
            <p:nvPr/>
          </p:nvSpPr>
          <p:spPr>
            <a:xfrm>
              <a:off x="1211579" y="2164079"/>
              <a:ext cx="15242" cy="178301"/>
            </a:xfrm>
            <a:custGeom>
              <a:avLst/>
              <a:gdLst/>
              <a:ahLst/>
              <a:cxnLst/>
              <a:rect l="0" t="0" r="0" b="0"/>
              <a:pathLst>
                <a:path w="15242" h="178301">
                  <a:moveTo>
                    <a:pt x="0" y="0"/>
                  </a:moveTo>
                  <a:lnTo>
                    <a:pt x="847" y="27339"/>
                  </a:lnTo>
                  <a:lnTo>
                    <a:pt x="6561" y="61550"/>
                  </a:lnTo>
                  <a:lnTo>
                    <a:pt x="12648" y="97640"/>
                  </a:lnTo>
                  <a:lnTo>
                    <a:pt x="14728" y="132866"/>
                  </a:lnTo>
                  <a:lnTo>
                    <a:pt x="15211" y="168424"/>
                  </a:lnTo>
                  <a:lnTo>
                    <a:pt x="15235" y="178300"/>
                  </a:lnTo>
                  <a:lnTo>
                    <a:pt x="15241" y="1676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5"/>
            <p:cNvSpPr/>
            <p:nvPr/>
          </p:nvSpPr>
          <p:spPr>
            <a:xfrm>
              <a:off x="884013" y="2164557"/>
              <a:ext cx="218651" cy="228123"/>
            </a:xfrm>
            <a:custGeom>
              <a:avLst/>
              <a:gdLst/>
              <a:ahLst/>
              <a:cxnLst/>
              <a:rect l="0" t="0" r="0" b="0"/>
              <a:pathLst>
                <a:path w="218651" h="228123">
                  <a:moveTo>
                    <a:pt x="7526" y="106202"/>
                  </a:moveTo>
                  <a:lnTo>
                    <a:pt x="3481" y="102157"/>
                  </a:lnTo>
                  <a:lnTo>
                    <a:pt x="1495" y="95656"/>
                  </a:lnTo>
                  <a:lnTo>
                    <a:pt x="0" y="62851"/>
                  </a:lnTo>
                  <a:lnTo>
                    <a:pt x="3979" y="47732"/>
                  </a:lnTo>
                  <a:lnTo>
                    <a:pt x="17821" y="23859"/>
                  </a:lnTo>
                  <a:lnTo>
                    <a:pt x="25084" y="16548"/>
                  </a:lnTo>
                  <a:lnTo>
                    <a:pt x="40951" y="7671"/>
                  </a:lnTo>
                  <a:lnTo>
                    <a:pt x="59481" y="1937"/>
                  </a:lnTo>
                  <a:lnTo>
                    <a:pt x="84958" y="0"/>
                  </a:lnTo>
                  <a:lnTo>
                    <a:pt x="119687" y="5700"/>
                  </a:lnTo>
                  <a:lnTo>
                    <a:pt x="151884" y="17237"/>
                  </a:lnTo>
                  <a:lnTo>
                    <a:pt x="182703" y="39616"/>
                  </a:lnTo>
                  <a:lnTo>
                    <a:pt x="206320" y="68496"/>
                  </a:lnTo>
                  <a:lnTo>
                    <a:pt x="216194" y="91079"/>
                  </a:lnTo>
                  <a:lnTo>
                    <a:pt x="218650" y="113857"/>
                  </a:lnTo>
                  <a:lnTo>
                    <a:pt x="212323" y="142051"/>
                  </a:lnTo>
                  <a:lnTo>
                    <a:pt x="206074" y="154309"/>
                  </a:lnTo>
                  <a:lnTo>
                    <a:pt x="178264" y="186292"/>
                  </a:lnTo>
                  <a:lnTo>
                    <a:pt x="140318" y="210468"/>
                  </a:lnTo>
                  <a:lnTo>
                    <a:pt x="109298" y="222566"/>
                  </a:lnTo>
                  <a:lnTo>
                    <a:pt x="72486" y="227797"/>
                  </a:lnTo>
                  <a:lnTo>
                    <a:pt x="60866" y="22812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6"/>
            <p:cNvSpPr/>
            <p:nvPr/>
          </p:nvSpPr>
          <p:spPr>
            <a:xfrm>
              <a:off x="853439" y="2308859"/>
              <a:ext cx="83710" cy="274322"/>
            </a:xfrm>
            <a:custGeom>
              <a:avLst/>
              <a:gdLst/>
              <a:ahLst/>
              <a:cxnLst/>
              <a:rect l="0" t="0" r="0" b="0"/>
              <a:pathLst>
                <a:path w="83710" h="274322">
                  <a:moveTo>
                    <a:pt x="0" y="0"/>
                  </a:moveTo>
                  <a:lnTo>
                    <a:pt x="4046" y="0"/>
                  </a:lnTo>
                  <a:lnTo>
                    <a:pt x="5237" y="847"/>
                  </a:lnTo>
                  <a:lnTo>
                    <a:pt x="6032" y="2258"/>
                  </a:lnTo>
                  <a:lnTo>
                    <a:pt x="8608" y="7777"/>
                  </a:lnTo>
                  <a:lnTo>
                    <a:pt x="24694" y="39125"/>
                  </a:lnTo>
                  <a:lnTo>
                    <a:pt x="41504" y="75713"/>
                  </a:lnTo>
                  <a:lnTo>
                    <a:pt x="54443" y="110581"/>
                  </a:lnTo>
                  <a:lnTo>
                    <a:pt x="60723" y="146877"/>
                  </a:lnTo>
                  <a:lnTo>
                    <a:pt x="70862" y="179457"/>
                  </a:lnTo>
                  <a:lnTo>
                    <a:pt x="75465" y="209712"/>
                  </a:lnTo>
                  <a:lnTo>
                    <a:pt x="82553" y="246935"/>
                  </a:lnTo>
                  <a:lnTo>
                    <a:pt x="83709" y="268620"/>
                  </a:lnTo>
                  <a:lnTo>
                    <a:pt x="82900" y="270520"/>
                  </a:lnTo>
                  <a:lnTo>
                    <a:pt x="81513" y="271787"/>
                  </a:lnTo>
                  <a:lnTo>
                    <a:pt x="76200" y="2743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7"/>
            <p:cNvSpPr/>
            <p:nvPr/>
          </p:nvSpPr>
          <p:spPr>
            <a:xfrm>
              <a:off x="519330" y="2263140"/>
              <a:ext cx="288391" cy="220980"/>
            </a:xfrm>
            <a:custGeom>
              <a:avLst/>
              <a:gdLst/>
              <a:ahLst/>
              <a:cxnLst/>
              <a:rect l="0" t="0" r="0" b="0"/>
              <a:pathLst>
                <a:path w="288391" h="220980">
                  <a:moveTo>
                    <a:pt x="128370" y="0"/>
                  </a:moveTo>
                  <a:lnTo>
                    <a:pt x="110457" y="0"/>
                  </a:lnTo>
                  <a:lnTo>
                    <a:pt x="84732" y="10605"/>
                  </a:lnTo>
                  <a:lnTo>
                    <a:pt x="54669" y="36045"/>
                  </a:lnTo>
                  <a:lnTo>
                    <a:pt x="29304" y="69312"/>
                  </a:lnTo>
                  <a:lnTo>
                    <a:pt x="9992" y="106776"/>
                  </a:lnTo>
                  <a:lnTo>
                    <a:pt x="1285" y="137178"/>
                  </a:lnTo>
                  <a:lnTo>
                    <a:pt x="0" y="173569"/>
                  </a:lnTo>
                  <a:lnTo>
                    <a:pt x="3018" y="182410"/>
                  </a:lnTo>
                  <a:lnTo>
                    <a:pt x="9478" y="192148"/>
                  </a:lnTo>
                  <a:lnTo>
                    <a:pt x="14287" y="195466"/>
                  </a:lnTo>
                  <a:lnTo>
                    <a:pt x="20093" y="196940"/>
                  </a:lnTo>
                  <a:lnTo>
                    <a:pt x="33728" y="196923"/>
                  </a:lnTo>
                  <a:lnTo>
                    <a:pt x="46513" y="193919"/>
                  </a:lnTo>
                  <a:lnTo>
                    <a:pt x="83881" y="169588"/>
                  </a:lnTo>
                  <a:lnTo>
                    <a:pt x="117872" y="133087"/>
                  </a:lnTo>
                  <a:lnTo>
                    <a:pt x="132379" y="105875"/>
                  </a:lnTo>
                  <a:lnTo>
                    <a:pt x="141140" y="78298"/>
                  </a:lnTo>
                  <a:lnTo>
                    <a:pt x="143122" y="60339"/>
                  </a:lnTo>
                  <a:lnTo>
                    <a:pt x="144131" y="58006"/>
                  </a:lnTo>
                  <a:lnTo>
                    <a:pt x="145651" y="56450"/>
                  </a:lnTo>
                  <a:lnTo>
                    <a:pt x="150903" y="53522"/>
                  </a:lnTo>
                  <a:lnTo>
                    <a:pt x="152071" y="85918"/>
                  </a:lnTo>
                  <a:lnTo>
                    <a:pt x="161835" y="122196"/>
                  </a:lnTo>
                  <a:lnTo>
                    <a:pt x="173331" y="152454"/>
                  </a:lnTo>
                  <a:lnTo>
                    <a:pt x="201428" y="186462"/>
                  </a:lnTo>
                  <a:lnTo>
                    <a:pt x="223077" y="207137"/>
                  </a:lnTo>
                  <a:lnTo>
                    <a:pt x="242791" y="216502"/>
                  </a:lnTo>
                  <a:lnTo>
                    <a:pt x="278370" y="220718"/>
                  </a:lnTo>
                  <a:lnTo>
                    <a:pt x="288390" y="2209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8"/>
            <p:cNvSpPr/>
            <p:nvPr/>
          </p:nvSpPr>
          <p:spPr>
            <a:xfrm>
              <a:off x="237435" y="2194559"/>
              <a:ext cx="227385" cy="311691"/>
            </a:xfrm>
            <a:custGeom>
              <a:avLst/>
              <a:gdLst/>
              <a:ahLst/>
              <a:cxnLst/>
              <a:rect l="0" t="0" r="0" b="0"/>
              <a:pathLst>
                <a:path w="227385" h="311691">
                  <a:moveTo>
                    <a:pt x="227384" y="0"/>
                  </a:moveTo>
                  <a:lnTo>
                    <a:pt x="192801" y="0"/>
                  </a:lnTo>
                  <a:lnTo>
                    <a:pt x="172829" y="2258"/>
                  </a:lnTo>
                  <a:lnTo>
                    <a:pt x="135784" y="13844"/>
                  </a:lnTo>
                  <a:lnTo>
                    <a:pt x="97823" y="36046"/>
                  </a:lnTo>
                  <a:lnTo>
                    <a:pt x="59742" y="69313"/>
                  </a:lnTo>
                  <a:lnTo>
                    <a:pt x="33309" y="99205"/>
                  </a:lnTo>
                  <a:lnTo>
                    <a:pt x="17019" y="130416"/>
                  </a:lnTo>
                  <a:lnTo>
                    <a:pt x="4940" y="158493"/>
                  </a:lnTo>
                  <a:lnTo>
                    <a:pt x="0" y="196063"/>
                  </a:lnTo>
                  <a:lnTo>
                    <a:pt x="3070" y="232239"/>
                  </a:lnTo>
                  <a:lnTo>
                    <a:pt x="9462" y="253856"/>
                  </a:lnTo>
                  <a:lnTo>
                    <a:pt x="18770" y="265507"/>
                  </a:lnTo>
                  <a:lnTo>
                    <a:pt x="47513" y="291097"/>
                  </a:lnTo>
                  <a:lnTo>
                    <a:pt x="83001" y="306874"/>
                  </a:lnTo>
                  <a:lnTo>
                    <a:pt x="120757" y="311690"/>
                  </a:lnTo>
                  <a:lnTo>
                    <a:pt x="143580" y="309946"/>
                  </a:lnTo>
                  <a:lnTo>
                    <a:pt x="181665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7"/>
          <p:cNvGrpSpPr/>
          <p:nvPr/>
        </p:nvGrpSpPr>
        <p:grpSpPr>
          <a:xfrm>
            <a:off x="144779" y="3680948"/>
            <a:ext cx="2499362" cy="1147887"/>
            <a:chOff x="144779" y="3680948"/>
            <a:chExt cx="2499362" cy="1147887"/>
          </a:xfrm>
        </p:grpSpPr>
        <p:sp>
          <p:nvSpPr>
            <p:cNvPr id="22" name="SMARTInkShape-49"/>
            <p:cNvSpPr/>
            <p:nvPr/>
          </p:nvSpPr>
          <p:spPr>
            <a:xfrm>
              <a:off x="381078" y="4222662"/>
              <a:ext cx="220903" cy="310741"/>
            </a:xfrm>
            <a:custGeom>
              <a:avLst/>
              <a:gdLst/>
              <a:ahLst/>
              <a:cxnLst/>
              <a:rect l="0" t="0" r="0" b="0"/>
              <a:pathLst>
                <a:path w="220903" h="310741">
                  <a:moveTo>
                    <a:pt x="159941" y="29297"/>
                  </a:moveTo>
                  <a:lnTo>
                    <a:pt x="133451" y="2807"/>
                  </a:lnTo>
                  <a:lnTo>
                    <a:pt x="128977" y="591"/>
                  </a:lnTo>
                  <a:lnTo>
                    <a:pt x="126598" y="0"/>
                  </a:lnTo>
                  <a:lnTo>
                    <a:pt x="124166" y="452"/>
                  </a:lnTo>
                  <a:lnTo>
                    <a:pt x="103039" y="12731"/>
                  </a:lnTo>
                  <a:lnTo>
                    <a:pt x="68255" y="41480"/>
                  </a:lnTo>
                  <a:lnTo>
                    <a:pt x="46094" y="76421"/>
                  </a:lnTo>
                  <a:lnTo>
                    <a:pt x="30536" y="105914"/>
                  </a:lnTo>
                  <a:lnTo>
                    <a:pt x="15201" y="138358"/>
                  </a:lnTo>
                  <a:lnTo>
                    <a:pt x="4449" y="172525"/>
                  </a:lnTo>
                  <a:lnTo>
                    <a:pt x="1263" y="204097"/>
                  </a:lnTo>
                  <a:lnTo>
                    <a:pt x="187" y="241062"/>
                  </a:lnTo>
                  <a:lnTo>
                    <a:pt x="0" y="265045"/>
                  </a:lnTo>
                  <a:lnTo>
                    <a:pt x="4472" y="278290"/>
                  </a:lnTo>
                  <a:lnTo>
                    <a:pt x="8035" y="284192"/>
                  </a:lnTo>
                  <a:lnTo>
                    <a:pt x="18768" y="293009"/>
                  </a:lnTo>
                  <a:lnTo>
                    <a:pt x="46354" y="305567"/>
                  </a:lnTo>
                  <a:lnTo>
                    <a:pt x="76803" y="309557"/>
                  </a:lnTo>
                  <a:lnTo>
                    <a:pt x="108591" y="310740"/>
                  </a:lnTo>
                  <a:lnTo>
                    <a:pt x="144436" y="305056"/>
                  </a:lnTo>
                  <a:lnTo>
                    <a:pt x="180993" y="298038"/>
                  </a:lnTo>
                  <a:lnTo>
                    <a:pt x="202868" y="294344"/>
                  </a:lnTo>
                  <a:lnTo>
                    <a:pt x="220902" y="28837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50"/>
            <p:cNvSpPr/>
            <p:nvPr/>
          </p:nvSpPr>
          <p:spPr>
            <a:xfrm>
              <a:off x="649651" y="4251959"/>
              <a:ext cx="279989" cy="235906"/>
            </a:xfrm>
            <a:custGeom>
              <a:avLst/>
              <a:gdLst/>
              <a:ahLst/>
              <a:cxnLst/>
              <a:rect l="0" t="0" r="0" b="0"/>
              <a:pathLst>
                <a:path w="279989" h="235906">
                  <a:moveTo>
                    <a:pt x="127588" y="0"/>
                  </a:moveTo>
                  <a:lnTo>
                    <a:pt x="91543" y="0"/>
                  </a:lnTo>
                  <a:lnTo>
                    <a:pt x="76645" y="4045"/>
                  </a:lnTo>
                  <a:lnTo>
                    <a:pt x="61506" y="14651"/>
                  </a:lnTo>
                  <a:lnTo>
                    <a:pt x="36143" y="46646"/>
                  </a:lnTo>
                  <a:lnTo>
                    <a:pt x="15827" y="84474"/>
                  </a:lnTo>
                  <a:lnTo>
                    <a:pt x="4633" y="116282"/>
                  </a:lnTo>
                  <a:lnTo>
                    <a:pt x="0" y="147155"/>
                  </a:lnTo>
                  <a:lnTo>
                    <a:pt x="2672" y="177752"/>
                  </a:lnTo>
                  <a:lnTo>
                    <a:pt x="6770" y="211501"/>
                  </a:lnTo>
                  <a:lnTo>
                    <a:pt x="13496" y="224105"/>
                  </a:lnTo>
                  <a:lnTo>
                    <a:pt x="17660" y="228143"/>
                  </a:lnTo>
                  <a:lnTo>
                    <a:pt x="26802" y="232631"/>
                  </a:lnTo>
                  <a:lnTo>
                    <a:pt x="56540" y="235905"/>
                  </a:lnTo>
                  <a:lnTo>
                    <a:pt x="66660" y="231565"/>
                  </a:lnTo>
                  <a:lnTo>
                    <a:pt x="100885" y="205332"/>
                  </a:lnTo>
                  <a:lnTo>
                    <a:pt x="118174" y="177249"/>
                  </a:lnTo>
                  <a:lnTo>
                    <a:pt x="130966" y="139937"/>
                  </a:lnTo>
                  <a:lnTo>
                    <a:pt x="136628" y="104971"/>
                  </a:lnTo>
                  <a:lnTo>
                    <a:pt x="141604" y="73793"/>
                  </a:lnTo>
                  <a:lnTo>
                    <a:pt x="135490" y="36076"/>
                  </a:lnTo>
                  <a:lnTo>
                    <a:pt x="135292" y="32139"/>
                  </a:lnTo>
                  <a:lnTo>
                    <a:pt x="135233" y="35017"/>
                  </a:lnTo>
                  <a:lnTo>
                    <a:pt x="132962" y="38988"/>
                  </a:lnTo>
                  <a:lnTo>
                    <a:pt x="131171" y="41232"/>
                  </a:lnTo>
                  <a:lnTo>
                    <a:pt x="131438" y="50499"/>
                  </a:lnTo>
                  <a:lnTo>
                    <a:pt x="136405" y="85296"/>
                  </a:lnTo>
                  <a:lnTo>
                    <a:pt x="149431" y="120456"/>
                  </a:lnTo>
                  <a:lnTo>
                    <a:pt x="164453" y="156157"/>
                  </a:lnTo>
                  <a:lnTo>
                    <a:pt x="182820" y="181736"/>
                  </a:lnTo>
                  <a:lnTo>
                    <a:pt x="204349" y="197311"/>
                  </a:lnTo>
                  <a:lnTo>
                    <a:pt x="238769" y="209312"/>
                  </a:lnTo>
                  <a:lnTo>
                    <a:pt x="279988" y="2133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1"/>
            <p:cNvSpPr/>
            <p:nvPr/>
          </p:nvSpPr>
          <p:spPr>
            <a:xfrm>
              <a:off x="953083" y="4161226"/>
              <a:ext cx="236030" cy="241486"/>
            </a:xfrm>
            <a:custGeom>
              <a:avLst/>
              <a:gdLst/>
              <a:ahLst/>
              <a:cxnLst/>
              <a:rect l="0" t="0" r="0" b="0"/>
              <a:pathLst>
                <a:path w="236030" h="241486">
                  <a:moveTo>
                    <a:pt x="144196" y="6914"/>
                  </a:moveTo>
                  <a:lnTo>
                    <a:pt x="140151" y="6914"/>
                  </a:lnTo>
                  <a:lnTo>
                    <a:pt x="109944" y="0"/>
                  </a:lnTo>
                  <a:lnTo>
                    <a:pt x="80234" y="1691"/>
                  </a:lnTo>
                  <a:lnTo>
                    <a:pt x="44208" y="7073"/>
                  </a:lnTo>
                  <a:lnTo>
                    <a:pt x="17409" y="17429"/>
                  </a:lnTo>
                  <a:lnTo>
                    <a:pt x="6065" y="24799"/>
                  </a:lnTo>
                  <a:lnTo>
                    <a:pt x="3849" y="28150"/>
                  </a:lnTo>
                  <a:lnTo>
                    <a:pt x="730" y="40111"/>
                  </a:lnTo>
                  <a:lnTo>
                    <a:pt x="0" y="46503"/>
                  </a:lnTo>
                  <a:lnTo>
                    <a:pt x="1499" y="49394"/>
                  </a:lnTo>
                  <a:lnTo>
                    <a:pt x="11699" y="57506"/>
                  </a:lnTo>
                  <a:lnTo>
                    <a:pt x="43346" y="74431"/>
                  </a:lnTo>
                  <a:lnTo>
                    <a:pt x="75556" y="84586"/>
                  </a:lnTo>
                  <a:lnTo>
                    <a:pt x="107866" y="97003"/>
                  </a:lnTo>
                  <a:lnTo>
                    <a:pt x="138888" y="111406"/>
                  </a:lnTo>
                  <a:lnTo>
                    <a:pt x="169529" y="126398"/>
                  </a:lnTo>
                  <a:lnTo>
                    <a:pt x="203293" y="147481"/>
                  </a:lnTo>
                  <a:lnTo>
                    <a:pt x="232517" y="178577"/>
                  </a:lnTo>
                  <a:lnTo>
                    <a:pt x="235250" y="184009"/>
                  </a:lnTo>
                  <a:lnTo>
                    <a:pt x="236029" y="194560"/>
                  </a:lnTo>
                  <a:lnTo>
                    <a:pt x="231708" y="210021"/>
                  </a:lnTo>
                  <a:lnTo>
                    <a:pt x="225141" y="217974"/>
                  </a:lnTo>
                  <a:lnTo>
                    <a:pt x="215732" y="224332"/>
                  </a:lnTo>
                  <a:lnTo>
                    <a:pt x="195308" y="231824"/>
                  </a:lnTo>
                  <a:lnTo>
                    <a:pt x="167337" y="235267"/>
                  </a:lnTo>
                  <a:lnTo>
                    <a:pt x="133461" y="240427"/>
                  </a:lnTo>
                  <a:lnTo>
                    <a:pt x="102445" y="241485"/>
                  </a:lnTo>
                  <a:lnTo>
                    <a:pt x="68780" y="234686"/>
                  </a:lnTo>
                  <a:lnTo>
                    <a:pt x="36930" y="222704"/>
                  </a:lnTo>
                  <a:lnTo>
                    <a:pt x="22277" y="21265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2"/>
            <p:cNvSpPr/>
            <p:nvPr/>
          </p:nvSpPr>
          <p:spPr>
            <a:xfrm>
              <a:off x="1242059" y="4041645"/>
              <a:ext cx="274321" cy="339856"/>
            </a:xfrm>
            <a:custGeom>
              <a:avLst/>
              <a:gdLst/>
              <a:ahLst/>
              <a:cxnLst/>
              <a:rect l="0" t="0" r="0" b="0"/>
              <a:pathLst>
                <a:path w="274321" h="339856">
                  <a:moveTo>
                    <a:pt x="0" y="134114"/>
                  </a:moveTo>
                  <a:lnTo>
                    <a:pt x="0" y="138159"/>
                  </a:lnTo>
                  <a:lnTo>
                    <a:pt x="2258" y="142403"/>
                  </a:lnTo>
                  <a:lnTo>
                    <a:pt x="6561" y="147981"/>
                  </a:lnTo>
                  <a:lnTo>
                    <a:pt x="18732" y="154320"/>
                  </a:lnTo>
                  <a:lnTo>
                    <a:pt x="29163" y="156188"/>
                  </a:lnTo>
                  <a:lnTo>
                    <a:pt x="46741" y="155895"/>
                  </a:lnTo>
                  <a:lnTo>
                    <a:pt x="84691" y="143957"/>
                  </a:lnTo>
                  <a:lnTo>
                    <a:pt x="106092" y="135714"/>
                  </a:lnTo>
                  <a:lnTo>
                    <a:pt x="143816" y="108409"/>
                  </a:lnTo>
                  <a:lnTo>
                    <a:pt x="155689" y="92537"/>
                  </a:lnTo>
                  <a:lnTo>
                    <a:pt x="163723" y="72124"/>
                  </a:lnTo>
                  <a:lnTo>
                    <a:pt x="167125" y="38964"/>
                  </a:lnTo>
                  <a:lnTo>
                    <a:pt x="163443" y="22760"/>
                  </a:lnTo>
                  <a:lnTo>
                    <a:pt x="154768" y="12375"/>
                  </a:lnTo>
                  <a:lnTo>
                    <a:pt x="143293" y="3808"/>
                  </a:lnTo>
                  <a:lnTo>
                    <a:pt x="132548" y="0"/>
                  </a:lnTo>
                  <a:lnTo>
                    <a:pt x="112934" y="1902"/>
                  </a:lnTo>
                  <a:lnTo>
                    <a:pt x="76021" y="20800"/>
                  </a:lnTo>
                  <a:lnTo>
                    <a:pt x="45685" y="44374"/>
                  </a:lnTo>
                  <a:lnTo>
                    <a:pt x="26895" y="70083"/>
                  </a:lnTo>
                  <a:lnTo>
                    <a:pt x="14648" y="99150"/>
                  </a:lnTo>
                  <a:lnTo>
                    <a:pt x="9703" y="133256"/>
                  </a:lnTo>
                  <a:lnTo>
                    <a:pt x="8546" y="159980"/>
                  </a:lnTo>
                  <a:lnTo>
                    <a:pt x="8878" y="187944"/>
                  </a:lnTo>
                  <a:lnTo>
                    <a:pt x="11848" y="214483"/>
                  </a:lnTo>
                  <a:lnTo>
                    <a:pt x="22326" y="249179"/>
                  </a:lnTo>
                  <a:lnTo>
                    <a:pt x="40200" y="276863"/>
                  </a:lnTo>
                  <a:lnTo>
                    <a:pt x="69673" y="301153"/>
                  </a:lnTo>
                  <a:lnTo>
                    <a:pt x="105217" y="316346"/>
                  </a:lnTo>
                  <a:lnTo>
                    <a:pt x="132277" y="323197"/>
                  </a:lnTo>
                  <a:lnTo>
                    <a:pt x="161237" y="329065"/>
                  </a:lnTo>
                  <a:lnTo>
                    <a:pt x="191041" y="334494"/>
                  </a:lnTo>
                  <a:lnTo>
                    <a:pt x="218963" y="337472"/>
                  </a:lnTo>
                  <a:lnTo>
                    <a:pt x="251709" y="339149"/>
                  </a:lnTo>
                  <a:lnTo>
                    <a:pt x="274320" y="33985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3"/>
            <p:cNvSpPr/>
            <p:nvPr/>
          </p:nvSpPr>
          <p:spPr>
            <a:xfrm>
              <a:off x="1204169" y="4549140"/>
              <a:ext cx="15032" cy="266701"/>
            </a:xfrm>
            <a:custGeom>
              <a:avLst/>
              <a:gdLst/>
              <a:ahLst/>
              <a:cxnLst/>
              <a:rect l="0" t="0" r="0" b="0"/>
              <a:pathLst>
                <a:path w="15032" h="266701">
                  <a:moveTo>
                    <a:pt x="7410" y="0"/>
                  </a:moveTo>
                  <a:lnTo>
                    <a:pt x="7410" y="4045"/>
                  </a:lnTo>
                  <a:lnTo>
                    <a:pt x="5153" y="8288"/>
                  </a:lnTo>
                  <a:lnTo>
                    <a:pt x="3365" y="10605"/>
                  </a:lnTo>
                  <a:lnTo>
                    <a:pt x="1379" y="17695"/>
                  </a:lnTo>
                  <a:lnTo>
                    <a:pt x="0" y="52283"/>
                  </a:lnTo>
                  <a:lnTo>
                    <a:pt x="2090" y="85869"/>
                  </a:lnTo>
                  <a:lnTo>
                    <a:pt x="5834" y="117165"/>
                  </a:lnTo>
                  <a:lnTo>
                    <a:pt x="6943" y="153248"/>
                  </a:lnTo>
                  <a:lnTo>
                    <a:pt x="9530" y="188493"/>
                  </a:lnTo>
                  <a:lnTo>
                    <a:pt x="13401" y="218127"/>
                  </a:lnTo>
                  <a:lnTo>
                    <a:pt x="14816" y="256164"/>
                  </a:lnTo>
                  <a:lnTo>
                    <a:pt x="15031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4"/>
            <p:cNvSpPr/>
            <p:nvPr/>
          </p:nvSpPr>
          <p:spPr>
            <a:xfrm>
              <a:off x="1306249" y="4549976"/>
              <a:ext cx="240611" cy="278859"/>
            </a:xfrm>
            <a:custGeom>
              <a:avLst/>
              <a:gdLst/>
              <a:ahLst/>
              <a:cxnLst/>
              <a:rect l="0" t="0" r="0" b="0"/>
              <a:pathLst>
                <a:path w="240611" h="278859">
                  <a:moveTo>
                    <a:pt x="4391" y="105843"/>
                  </a:moveTo>
                  <a:lnTo>
                    <a:pt x="345" y="105843"/>
                  </a:lnTo>
                  <a:lnTo>
                    <a:pt x="0" y="106690"/>
                  </a:lnTo>
                  <a:lnTo>
                    <a:pt x="3273" y="114133"/>
                  </a:lnTo>
                  <a:lnTo>
                    <a:pt x="4170" y="123755"/>
                  </a:lnTo>
                  <a:lnTo>
                    <a:pt x="5936" y="126251"/>
                  </a:lnTo>
                  <a:lnTo>
                    <a:pt x="25583" y="138875"/>
                  </a:lnTo>
                  <a:lnTo>
                    <a:pt x="40209" y="142442"/>
                  </a:lnTo>
                  <a:lnTo>
                    <a:pt x="61168" y="142800"/>
                  </a:lnTo>
                  <a:lnTo>
                    <a:pt x="97669" y="130920"/>
                  </a:lnTo>
                  <a:lnTo>
                    <a:pt x="134026" y="109892"/>
                  </a:lnTo>
                  <a:lnTo>
                    <a:pt x="145544" y="100305"/>
                  </a:lnTo>
                  <a:lnTo>
                    <a:pt x="151792" y="88142"/>
                  </a:lnTo>
                  <a:lnTo>
                    <a:pt x="160522" y="52179"/>
                  </a:lnTo>
                  <a:lnTo>
                    <a:pt x="157426" y="31241"/>
                  </a:lnTo>
                  <a:lnTo>
                    <a:pt x="153404" y="22451"/>
                  </a:lnTo>
                  <a:lnTo>
                    <a:pt x="142334" y="8698"/>
                  </a:lnTo>
                  <a:lnTo>
                    <a:pt x="133150" y="3401"/>
                  </a:lnTo>
                  <a:lnTo>
                    <a:pt x="109411" y="0"/>
                  </a:lnTo>
                  <a:lnTo>
                    <a:pt x="87719" y="3456"/>
                  </a:lnTo>
                  <a:lnTo>
                    <a:pt x="69250" y="13888"/>
                  </a:lnTo>
                  <a:lnTo>
                    <a:pt x="53053" y="27703"/>
                  </a:lnTo>
                  <a:lnTo>
                    <a:pt x="37530" y="50612"/>
                  </a:lnTo>
                  <a:lnTo>
                    <a:pt x="26251" y="82893"/>
                  </a:lnTo>
                  <a:lnTo>
                    <a:pt x="17547" y="119270"/>
                  </a:lnTo>
                  <a:lnTo>
                    <a:pt x="13651" y="156859"/>
                  </a:lnTo>
                  <a:lnTo>
                    <a:pt x="16542" y="190762"/>
                  </a:lnTo>
                  <a:lnTo>
                    <a:pt x="26806" y="218211"/>
                  </a:lnTo>
                  <a:lnTo>
                    <a:pt x="51528" y="249395"/>
                  </a:lnTo>
                  <a:lnTo>
                    <a:pt x="74237" y="266440"/>
                  </a:lnTo>
                  <a:lnTo>
                    <a:pt x="102038" y="276382"/>
                  </a:lnTo>
                  <a:lnTo>
                    <a:pt x="131725" y="278858"/>
                  </a:lnTo>
                  <a:lnTo>
                    <a:pt x="161970" y="274605"/>
                  </a:lnTo>
                  <a:lnTo>
                    <a:pt x="191533" y="267137"/>
                  </a:lnTo>
                  <a:lnTo>
                    <a:pt x="228503" y="249087"/>
                  </a:lnTo>
                  <a:lnTo>
                    <a:pt x="240610" y="24300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5"/>
            <p:cNvSpPr/>
            <p:nvPr/>
          </p:nvSpPr>
          <p:spPr>
            <a:xfrm>
              <a:off x="929639" y="3680948"/>
              <a:ext cx="640082" cy="270204"/>
            </a:xfrm>
            <a:custGeom>
              <a:avLst/>
              <a:gdLst/>
              <a:ahLst/>
              <a:cxnLst/>
              <a:rect l="0" t="0" r="0" b="0"/>
              <a:pathLst>
                <a:path w="640082" h="270204">
                  <a:moveTo>
                    <a:pt x="0" y="129052"/>
                  </a:moveTo>
                  <a:lnTo>
                    <a:pt x="10606" y="129052"/>
                  </a:lnTo>
                  <a:lnTo>
                    <a:pt x="48194" y="138459"/>
                  </a:lnTo>
                  <a:lnTo>
                    <a:pt x="78910" y="143523"/>
                  </a:lnTo>
                  <a:lnTo>
                    <a:pt x="107216" y="141882"/>
                  </a:lnTo>
                  <a:lnTo>
                    <a:pt x="139614" y="131274"/>
                  </a:lnTo>
                  <a:lnTo>
                    <a:pt x="159054" y="123031"/>
                  </a:lnTo>
                  <a:lnTo>
                    <a:pt x="167493" y="114804"/>
                  </a:lnTo>
                  <a:lnTo>
                    <a:pt x="171808" y="107761"/>
                  </a:lnTo>
                  <a:lnTo>
                    <a:pt x="174573" y="101809"/>
                  </a:lnTo>
                  <a:lnTo>
                    <a:pt x="180043" y="92852"/>
                  </a:lnTo>
                  <a:lnTo>
                    <a:pt x="181619" y="84458"/>
                  </a:lnTo>
                  <a:lnTo>
                    <a:pt x="180062" y="77341"/>
                  </a:lnTo>
                  <a:lnTo>
                    <a:pt x="172164" y="65873"/>
                  </a:lnTo>
                  <a:lnTo>
                    <a:pt x="160890" y="58027"/>
                  </a:lnTo>
                  <a:lnTo>
                    <a:pt x="142780" y="54385"/>
                  </a:lnTo>
                  <a:lnTo>
                    <a:pt x="121328" y="57351"/>
                  </a:lnTo>
                  <a:lnTo>
                    <a:pt x="83743" y="76638"/>
                  </a:lnTo>
                  <a:lnTo>
                    <a:pt x="53325" y="100260"/>
                  </a:lnTo>
                  <a:lnTo>
                    <a:pt x="34521" y="125976"/>
                  </a:lnTo>
                  <a:lnTo>
                    <a:pt x="22270" y="155046"/>
                  </a:lnTo>
                  <a:lnTo>
                    <a:pt x="17323" y="181062"/>
                  </a:lnTo>
                  <a:lnTo>
                    <a:pt x="20682" y="197041"/>
                  </a:lnTo>
                  <a:lnTo>
                    <a:pt x="32093" y="218058"/>
                  </a:lnTo>
                  <a:lnTo>
                    <a:pt x="48456" y="235011"/>
                  </a:lnTo>
                  <a:lnTo>
                    <a:pt x="63023" y="244724"/>
                  </a:lnTo>
                  <a:lnTo>
                    <a:pt x="90264" y="254106"/>
                  </a:lnTo>
                  <a:lnTo>
                    <a:pt x="120631" y="257263"/>
                  </a:lnTo>
                  <a:lnTo>
                    <a:pt x="154370" y="257351"/>
                  </a:lnTo>
                  <a:lnTo>
                    <a:pt x="191642" y="250225"/>
                  </a:lnTo>
                  <a:lnTo>
                    <a:pt x="221319" y="240873"/>
                  </a:lnTo>
                  <a:lnTo>
                    <a:pt x="257642" y="222542"/>
                  </a:lnTo>
                  <a:lnTo>
                    <a:pt x="288430" y="201768"/>
                  </a:lnTo>
                  <a:lnTo>
                    <a:pt x="312972" y="170738"/>
                  </a:lnTo>
                  <a:lnTo>
                    <a:pt x="330026" y="132743"/>
                  </a:lnTo>
                  <a:lnTo>
                    <a:pt x="333724" y="116693"/>
                  </a:lnTo>
                  <a:lnTo>
                    <a:pt x="333396" y="113192"/>
                  </a:lnTo>
                  <a:lnTo>
                    <a:pt x="332331" y="110858"/>
                  </a:lnTo>
                  <a:lnTo>
                    <a:pt x="327934" y="106465"/>
                  </a:lnTo>
                  <a:lnTo>
                    <a:pt x="327742" y="110318"/>
                  </a:lnTo>
                  <a:lnTo>
                    <a:pt x="340663" y="145685"/>
                  </a:lnTo>
                  <a:lnTo>
                    <a:pt x="348322" y="175047"/>
                  </a:lnTo>
                  <a:lnTo>
                    <a:pt x="354132" y="209351"/>
                  </a:lnTo>
                  <a:lnTo>
                    <a:pt x="363644" y="242219"/>
                  </a:lnTo>
                  <a:lnTo>
                    <a:pt x="365637" y="264194"/>
                  </a:lnTo>
                  <a:lnTo>
                    <a:pt x="361679" y="269659"/>
                  </a:lnTo>
                  <a:lnTo>
                    <a:pt x="360499" y="270203"/>
                  </a:lnTo>
                  <a:lnTo>
                    <a:pt x="359713" y="269719"/>
                  </a:lnTo>
                  <a:lnTo>
                    <a:pt x="358451" y="266904"/>
                  </a:lnTo>
                  <a:lnTo>
                    <a:pt x="359049" y="252488"/>
                  </a:lnTo>
                  <a:lnTo>
                    <a:pt x="364184" y="218784"/>
                  </a:lnTo>
                  <a:lnTo>
                    <a:pt x="367551" y="189505"/>
                  </a:lnTo>
                  <a:lnTo>
                    <a:pt x="373911" y="159381"/>
                  </a:lnTo>
                  <a:lnTo>
                    <a:pt x="381158" y="126749"/>
                  </a:lnTo>
                  <a:lnTo>
                    <a:pt x="387844" y="104322"/>
                  </a:lnTo>
                  <a:lnTo>
                    <a:pt x="412832" y="69228"/>
                  </a:lnTo>
                  <a:lnTo>
                    <a:pt x="445368" y="36225"/>
                  </a:lnTo>
                  <a:lnTo>
                    <a:pt x="481235" y="17237"/>
                  </a:lnTo>
                  <a:lnTo>
                    <a:pt x="510889" y="7868"/>
                  </a:lnTo>
                  <a:lnTo>
                    <a:pt x="541124" y="1988"/>
                  </a:lnTo>
                  <a:lnTo>
                    <a:pt x="577636" y="0"/>
                  </a:lnTo>
                  <a:lnTo>
                    <a:pt x="608461" y="5692"/>
                  </a:lnTo>
                  <a:lnTo>
                    <a:pt x="629476" y="14969"/>
                  </a:lnTo>
                  <a:lnTo>
                    <a:pt x="640081" y="2237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6"/>
            <p:cNvSpPr/>
            <p:nvPr/>
          </p:nvSpPr>
          <p:spPr>
            <a:xfrm>
              <a:off x="556584" y="3787140"/>
              <a:ext cx="360673" cy="258990"/>
            </a:xfrm>
            <a:custGeom>
              <a:avLst/>
              <a:gdLst/>
              <a:ahLst/>
              <a:cxnLst/>
              <a:rect l="0" t="0" r="0" b="0"/>
              <a:pathLst>
                <a:path w="360673" h="258990">
                  <a:moveTo>
                    <a:pt x="22535" y="38100"/>
                  </a:moveTo>
                  <a:lnTo>
                    <a:pt x="22535" y="42145"/>
                  </a:lnTo>
                  <a:lnTo>
                    <a:pt x="20278" y="46388"/>
                  </a:lnTo>
                  <a:lnTo>
                    <a:pt x="11929" y="60057"/>
                  </a:lnTo>
                  <a:lnTo>
                    <a:pt x="8211" y="85146"/>
                  </a:lnTo>
                  <a:lnTo>
                    <a:pt x="5219" y="116819"/>
                  </a:lnTo>
                  <a:lnTo>
                    <a:pt x="1318" y="145526"/>
                  </a:lnTo>
                  <a:lnTo>
                    <a:pt x="0" y="181522"/>
                  </a:lnTo>
                  <a:lnTo>
                    <a:pt x="4976" y="213091"/>
                  </a:lnTo>
                  <a:lnTo>
                    <a:pt x="11035" y="247379"/>
                  </a:lnTo>
                  <a:lnTo>
                    <a:pt x="15449" y="253879"/>
                  </a:lnTo>
                  <a:lnTo>
                    <a:pt x="20232" y="256768"/>
                  </a:lnTo>
                  <a:lnTo>
                    <a:pt x="28532" y="258395"/>
                  </a:lnTo>
                  <a:lnTo>
                    <a:pt x="50931" y="258989"/>
                  </a:lnTo>
                  <a:lnTo>
                    <a:pt x="60838" y="254524"/>
                  </a:lnTo>
                  <a:lnTo>
                    <a:pt x="93391" y="228200"/>
                  </a:lnTo>
                  <a:lnTo>
                    <a:pt x="105673" y="217415"/>
                  </a:lnTo>
                  <a:lnTo>
                    <a:pt x="127422" y="182410"/>
                  </a:lnTo>
                  <a:lnTo>
                    <a:pt x="146615" y="147724"/>
                  </a:lnTo>
                  <a:lnTo>
                    <a:pt x="152033" y="137241"/>
                  </a:lnTo>
                  <a:lnTo>
                    <a:pt x="152072" y="151818"/>
                  </a:lnTo>
                  <a:lnTo>
                    <a:pt x="156589" y="160890"/>
                  </a:lnTo>
                  <a:lnTo>
                    <a:pt x="179178" y="190576"/>
                  </a:lnTo>
                  <a:lnTo>
                    <a:pt x="199053" y="203504"/>
                  </a:lnTo>
                  <a:lnTo>
                    <a:pt x="213594" y="208979"/>
                  </a:lnTo>
                  <a:lnTo>
                    <a:pt x="251209" y="212783"/>
                  </a:lnTo>
                  <a:lnTo>
                    <a:pt x="278063" y="209143"/>
                  </a:lnTo>
                  <a:lnTo>
                    <a:pt x="293019" y="202737"/>
                  </a:lnTo>
                  <a:lnTo>
                    <a:pt x="326987" y="185181"/>
                  </a:lnTo>
                  <a:lnTo>
                    <a:pt x="338752" y="176564"/>
                  </a:lnTo>
                  <a:lnTo>
                    <a:pt x="350850" y="158148"/>
                  </a:lnTo>
                  <a:lnTo>
                    <a:pt x="359797" y="136605"/>
                  </a:lnTo>
                  <a:lnTo>
                    <a:pt x="360672" y="119416"/>
                  </a:lnTo>
                  <a:lnTo>
                    <a:pt x="354335" y="84830"/>
                  </a:lnTo>
                  <a:lnTo>
                    <a:pt x="338846" y="53539"/>
                  </a:lnTo>
                  <a:lnTo>
                    <a:pt x="323596" y="31385"/>
                  </a:lnTo>
                  <a:lnTo>
                    <a:pt x="303368" y="14567"/>
                  </a:lnTo>
                  <a:lnTo>
                    <a:pt x="282134" y="4692"/>
                  </a:lnTo>
                  <a:lnTo>
                    <a:pt x="245321" y="411"/>
                  </a:lnTo>
                  <a:lnTo>
                    <a:pt x="235895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7"/>
            <p:cNvSpPr/>
            <p:nvPr/>
          </p:nvSpPr>
          <p:spPr>
            <a:xfrm>
              <a:off x="282817" y="3855719"/>
              <a:ext cx="216247" cy="257820"/>
            </a:xfrm>
            <a:custGeom>
              <a:avLst/>
              <a:gdLst/>
              <a:ahLst/>
              <a:cxnLst/>
              <a:rect l="0" t="0" r="0" b="0"/>
              <a:pathLst>
                <a:path w="216247" h="257820">
                  <a:moveTo>
                    <a:pt x="128663" y="22861"/>
                  </a:moveTo>
                  <a:lnTo>
                    <a:pt x="124617" y="22861"/>
                  </a:lnTo>
                  <a:lnTo>
                    <a:pt x="120374" y="20603"/>
                  </a:lnTo>
                  <a:lnTo>
                    <a:pt x="115665" y="17624"/>
                  </a:lnTo>
                  <a:lnTo>
                    <a:pt x="95460" y="11060"/>
                  </a:lnTo>
                  <a:lnTo>
                    <a:pt x="89070" y="12818"/>
                  </a:lnTo>
                  <a:lnTo>
                    <a:pt x="77223" y="21692"/>
                  </a:lnTo>
                  <a:lnTo>
                    <a:pt x="44407" y="54687"/>
                  </a:lnTo>
                  <a:lnTo>
                    <a:pt x="22398" y="88602"/>
                  </a:lnTo>
                  <a:lnTo>
                    <a:pt x="9123" y="121080"/>
                  </a:lnTo>
                  <a:lnTo>
                    <a:pt x="2086" y="154409"/>
                  </a:lnTo>
                  <a:lnTo>
                    <a:pt x="0" y="186580"/>
                  </a:lnTo>
                  <a:lnTo>
                    <a:pt x="1640" y="212199"/>
                  </a:lnTo>
                  <a:lnTo>
                    <a:pt x="3341" y="220206"/>
                  </a:lnTo>
                  <a:lnTo>
                    <a:pt x="12004" y="233618"/>
                  </a:lnTo>
                  <a:lnTo>
                    <a:pt x="34217" y="251982"/>
                  </a:lnTo>
                  <a:lnTo>
                    <a:pt x="57875" y="256977"/>
                  </a:lnTo>
                  <a:lnTo>
                    <a:pt x="95363" y="257819"/>
                  </a:lnTo>
                  <a:lnTo>
                    <a:pt x="130363" y="248452"/>
                  </a:lnTo>
                  <a:lnTo>
                    <a:pt x="165593" y="230546"/>
                  </a:lnTo>
                  <a:lnTo>
                    <a:pt x="190928" y="204619"/>
                  </a:lnTo>
                  <a:lnTo>
                    <a:pt x="201774" y="190003"/>
                  </a:lnTo>
                  <a:lnTo>
                    <a:pt x="207723" y="172782"/>
                  </a:lnTo>
                  <a:lnTo>
                    <a:pt x="213330" y="144046"/>
                  </a:lnTo>
                  <a:lnTo>
                    <a:pt x="216246" y="124981"/>
                  </a:lnTo>
                  <a:lnTo>
                    <a:pt x="214720" y="108040"/>
                  </a:lnTo>
                  <a:lnTo>
                    <a:pt x="200757" y="76469"/>
                  </a:lnTo>
                  <a:lnTo>
                    <a:pt x="185772" y="54267"/>
                  </a:lnTo>
                  <a:lnTo>
                    <a:pt x="149648" y="21471"/>
                  </a:lnTo>
                  <a:lnTo>
                    <a:pt x="121043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8"/>
            <p:cNvSpPr/>
            <p:nvPr/>
          </p:nvSpPr>
          <p:spPr>
            <a:xfrm>
              <a:off x="144779" y="3741419"/>
              <a:ext cx="30481" cy="434341"/>
            </a:xfrm>
            <a:custGeom>
              <a:avLst/>
              <a:gdLst/>
              <a:ahLst/>
              <a:cxnLst/>
              <a:rect l="0" t="0" r="0" b="0"/>
              <a:pathLst>
                <a:path w="30481" h="434341">
                  <a:moveTo>
                    <a:pt x="0" y="0"/>
                  </a:moveTo>
                  <a:lnTo>
                    <a:pt x="0" y="32564"/>
                  </a:lnTo>
                  <a:lnTo>
                    <a:pt x="6084" y="63065"/>
                  </a:lnTo>
                  <a:lnTo>
                    <a:pt x="12998" y="96109"/>
                  </a:lnTo>
                  <a:lnTo>
                    <a:pt x="20409" y="133558"/>
                  </a:lnTo>
                  <a:lnTo>
                    <a:pt x="25440" y="161806"/>
                  </a:lnTo>
                  <a:lnTo>
                    <a:pt x="28240" y="191294"/>
                  </a:lnTo>
                  <a:lnTo>
                    <a:pt x="29485" y="221333"/>
                  </a:lnTo>
                  <a:lnTo>
                    <a:pt x="30038" y="251617"/>
                  </a:lnTo>
                  <a:lnTo>
                    <a:pt x="28026" y="282010"/>
                  </a:lnTo>
                  <a:lnTo>
                    <a:pt x="25156" y="310758"/>
                  </a:lnTo>
                  <a:lnTo>
                    <a:pt x="23541" y="345983"/>
                  </a:lnTo>
                  <a:lnTo>
                    <a:pt x="23062" y="377022"/>
                  </a:lnTo>
                  <a:lnTo>
                    <a:pt x="22878" y="414204"/>
                  </a:lnTo>
                  <a:lnTo>
                    <a:pt x="22868" y="420593"/>
                  </a:lnTo>
                  <a:lnTo>
                    <a:pt x="25122" y="426255"/>
                  </a:lnTo>
                  <a:lnTo>
                    <a:pt x="30480" y="4343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59"/>
            <p:cNvSpPr/>
            <p:nvPr/>
          </p:nvSpPr>
          <p:spPr>
            <a:xfrm>
              <a:off x="1684115" y="4366259"/>
              <a:ext cx="30386" cy="448592"/>
            </a:xfrm>
            <a:custGeom>
              <a:avLst/>
              <a:gdLst/>
              <a:ahLst/>
              <a:cxnLst/>
              <a:rect l="0" t="0" r="0" b="0"/>
              <a:pathLst>
                <a:path w="30386" h="448592">
                  <a:moveTo>
                    <a:pt x="30385" y="0"/>
                  </a:moveTo>
                  <a:lnTo>
                    <a:pt x="30385" y="4045"/>
                  </a:lnTo>
                  <a:lnTo>
                    <a:pt x="22624" y="41183"/>
                  </a:lnTo>
                  <a:lnTo>
                    <a:pt x="17737" y="73539"/>
                  </a:lnTo>
                  <a:lnTo>
                    <a:pt x="16759" y="111631"/>
                  </a:lnTo>
                  <a:lnTo>
                    <a:pt x="19531" y="143029"/>
                  </a:lnTo>
                  <a:lnTo>
                    <a:pt x="21327" y="178998"/>
                  </a:lnTo>
                  <a:lnTo>
                    <a:pt x="21807" y="198072"/>
                  </a:lnTo>
                  <a:lnTo>
                    <a:pt x="21279" y="217561"/>
                  </a:lnTo>
                  <a:lnTo>
                    <a:pt x="20081" y="237328"/>
                  </a:lnTo>
                  <a:lnTo>
                    <a:pt x="18435" y="257279"/>
                  </a:lnTo>
                  <a:lnTo>
                    <a:pt x="16607" y="295251"/>
                  </a:lnTo>
                  <a:lnTo>
                    <a:pt x="14948" y="330189"/>
                  </a:lnTo>
                  <a:lnTo>
                    <a:pt x="11388" y="359829"/>
                  </a:lnTo>
                  <a:lnTo>
                    <a:pt x="8669" y="396270"/>
                  </a:lnTo>
                  <a:lnTo>
                    <a:pt x="5418" y="432672"/>
                  </a:lnTo>
                  <a:lnTo>
                    <a:pt x="227" y="448591"/>
                  </a:lnTo>
                  <a:lnTo>
                    <a:pt x="0" y="445242"/>
                  </a:lnTo>
                  <a:lnTo>
                    <a:pt x="815" y="444148"/>
                  </a:lnTo>
                  <a:lnTo>
                    <a:pt x="7525" y="4419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60"/>
            <p:cNvSpPr/>
            <p:nvPr/>
          </p:nvSpPr>
          <p:spPr>
            <a:xfrm>
              <a:off x="1836890" y="4282440"/>
              <a:ext cx="7151" cy="540251"/>
            </a:xfrm>
            <a:custGeom>
              <a:avLst/>
              <a:gdLst/>
              <a:ahLst/>
              <a:cxnLst/>
              <a:rect l="0" t="0" r="0" b="0"/>
              <a:pathLst>
                <a:path w="7151" h="540251">
                  <a:moveTo>
                    <a:pt x="7150" y="0"/>
                  </a:moveTo>
                  <a:lnTo>
                    <a:pt x="3104" y="0"/>
                  </a:lnTo>
                  <a:lnTo>
                    <a:pt x="1913" y="846"/>
                  </a:lnTo>
                  <a:lnTo>
                    <a:pt x="1118" y="2257"/>
                  </a:lnTo>
                  <a:lnTo>
                    <a:pt x="0" y="10546"/>
                  </a:lnTo>
                  <a:lnTo>
                    <a:pt x="1829" y="42872"/>
                  </a:lnTo>
                  <a:lnTo>
                    <a:pt x="5573" y="72251"/>
                  </a:lnTo>
                  <a:lnTo>
                    <a:pt x="6682" y="110025"/>
                  </a:lnTo>
                  <a:lnTo>
                    <a:pt x="6942" y="138647"/>
                  </a:lnTo>
                  <a:lnTo>
                    <a:pt x="7057" y="168300"/>
                  </a:lnTo>
                  <a:lnTo>
                    <a:pt x="7108" y="202929"/>
                  </a:lnTo>
                  <a:lnTo>
                    <a:pt x="7122" y="221646"/>
                  </a:lnTo>
                  <a:lnTo>
                    <a:pt x="7131" y="241743"/>
                  </a:lnTo>
                  <a:lnTo>
                    <a:pt x="7137" y="262762"/>
                  </a:lnTo>
                  <a:lnTo>
                    <a:pt x="7142" y="284395"/>
                  </a:lnTo>
                  <a:lnTo>
                    <a:pt x="7144" y="305590"/>
                  </a:lnTo>
                  <a:lnTo>
                    <a:pt x="7146" y="326493"/>
                  </a:lnTo>
                  <a:lnTo>
                    <a:pt x="7147" y="347202"/>
                  </a:lnTo>
                  <a:lnTo>
                    <a:pt x="7148" y="366935"/>
                  </a:lnTo>
                  <a:lnTo>
                    <a:pt x="7149" y="404664"/>
                  </a:lnTo>
                  <a:lnTo>
                    <a:pt x="7149" y="436673"/>
                  </a:lnTo>
                  <a:lnTo>
                    <a:pt x="7149" y="464163"/>
                  </a:lnTo>
                  <a:lnTo>
                    <a:pt x="7150" y="497833"/>
                  </a:lnTo>
                  <a:lnTo>
                    <a:pt x="7150" y="535179"/>
                  </a:lnTo>
                  <a:lnTo>
                    <a:pt x="7150" y="540250"/>
                  </a:lnTo>
                  <a:lnTo>
                    <a:pt x="7150" y="5334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61"/>
            <p:cNvSpPr/>
            <p:nvPr/>
          </p:nvSpPr>
          <p:spPr>
            <a:xfrm>
              <a:off x="1662219" y="4541519"/>
              <a:ext cx="265641" cy="22862"/>
            </a:xfrm>
            <a:custGeom>
              <a:avLst/>
              <a:gdLst/>
              <a:ahLst/>
              <a:cxnLst/>
              <a:rect l="0" t="0" r="0" b="0"/>
              <a:pathLst>
                <a:path w="265641" h="22862">
                  <a:moveTo>
                    <a:pt x="6560" y="22861"/>
                  </a:moveTo>
                  <a:lnTo>
                    <a:pt x="0" y="22861"/>
                  </a:lnTo>
                  <a:lnTo>
                    <a:pt x="35576" y="22861"/>
                  </a:lnTo>
                  <a:lnTo>
                    <a:pt x="67557" y="18815"/>
                  </a:lnTo>
                  <a:lnTo>
                    <a:pt x="93783" y="16829"/>
                  </a:lnTo>
                  <a:lnTo>
                    <a:pt x="122373" y="15100"/>
                  </a:lnTo>
                  <a:lnTo>
                    <a:pt x="152013" y="11509"/>
                  </a:lnTo>
                  <a:lnTo>
                    <a:pt x="179861" y="7091"/>
                  </a:lnTo>
                  <a:lnTo>
                    <a:pt x="217082" y="2102"/>
                  </a:lnTo>
                  <a:lnTo>
                    <a:pt x="251909" y="416"/>
                  </a:lnTo>
                  <a:lnTo>
                    <a:pt x="26564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62"/>
            <p:cNvSpPr/>
            <p:nvPr/>
          </p:nvSpPr>
          <p:spPr>
            <a:xfrm>
              <a:off x="1988820" y="4451708"/>
              <a:ext cx="655321" cy="302582"/>
            </a:xfrm>
            <a:custGeom>
              <a:avLst/>
              <a:gdLst/>
              <a:ahLst/>
              <a:cxnLst/>
              <a:rect l="0" t="0" r="0" b="0"/>
              <a:pathLst>
                <a:path w="655321" h="302582">
                  <a:moveTo>
                    <a:pt x="0" y="97432"/>
                  </a:moveTo>
                  <a:lnTo>
                    <a:pt x="4045" y="101477"/>
                  </a:lnTo>
                  <a:lnTo>
                    <a:pt x="8288" y="103463"/>
                  </a:lnTo>
                  <a:lnTo>
                    <a:pt x="36045" y="104959"/>
                  </a:lnTo>
                  <a:lnTo>
                    <a:pt x="71570" y="99008"/>
                  </a:lnTo>
                  <a:lnTo>
                    <a:pt x="105765" y="93698"/>
                  </a:lnTo>
                  <a:lnTo>
                    <a:pt x="141369" y="83649"/>
                  </a:lnTo>
                  <a:lnTo>
                    <a:pt x="171936" y="61394"/>
                  </a:lnTo>
                  <a:lnTo>
                    <a:pt x="186801" y="46694"/>
                  </a:lnTo>
                  <a:lnTo>
                    <a:pt x="192525" y="37910"/>
                  </a:lnTo>
                  <a:lnTo>
                    <a:pt x="193543" y="33198"/>
                  </a:lnTo>
                  <a:lnTo>
                    <a:pt x="192417" y="23445"/>
                  </a:lnTo>
                  <a:lnTo>
                    <a:pt x="187022" y="12480"/>
                  </a:lnTo>
                  <a:lnTo>
                    <a:pt x="180062" y="3869"/>
                  </a:lnTo>
                  <a:lnTo>
                    <a:pt x="172878" y="815"/>
                  </a:lnTo>
                  <a:lnTo>
                    <a:pt x="168592" y="0"/>
                  </a:lnTo>
                  <a:lnTo>
                    <a:pt x="150424" y="2899"/>
                  </a:lnTo>
                  <a:lnTo>
                    <a:pt x="113067" y="26932"/>
                  </a:lnTo>
                  <a:lnTo>
                    <a:pt x="84423" y="53684"/>
                  </a:lnTo>
                  <a:lnTo>
                    <a:pt x="66971" y="81835"/>
                  </a:lnTo>
                  <a:lnTo>
                    <a:pt x="51922" y="116611"/>
                  </a:lnTo>
                  <a:lnTo>
                    <a:pt x="42571" y="152879"/>
                  </a:lnTo>
                  <a:lnTo>
                    <a:pt x="41118" y="186298"/>
                  </a:lnTo>
                  <a:lnTo>
                    <a:pt x="49812" y="220940"/>
                  </a:lnTo>
                  <a:lnTo>
                    <a:pt x="55441" y="239532"/>
                  </a:lnTo>
                  <a:lnTo>
                    <a:pt x="65280" y="254003"/>
                  </a:lnTo>
                  <a:lnTo>
                    <a:pt x="100475" y="282397"/>
                  </a:lnTo>
                  <a:lnTo>
                    <a:pt x="129018" y="296264"/>
                  </a:lnTo>
                  <a:lnTo>
                    <a:pt x="163064" y="300278"/>
                  </a:lnTo>
                  <a:lnTo>
                    <a:pt x="194976" y="296482"/>
                  </a:lnTo>
                  <a:lnTo>
                    <a:pt x="225881" y="289148"/>
                  </a:lnTo>
                  <a:lnTo>
                    <a:pt x="256487" y="276627"/>
                  </a:lnTo>
                  <a:lnTo>
                    <a:pt x="286157" y="261346"/>
                  </a:lnTo>
                  <a:lnTo>
                    <a:pt x="319367" y="231598"/>
                  </a:lnTo>
                  <a:lnTo>
                    <a:pt x="351121" y="194718"/>
                  </a:lnTo>
                  <a:lnTo>
                    <a:pt x="374836" y="156699"/>
                  </a:lnTo>
                  <a:lnTo>
                    <a:pt x="380020" y="142556"/>
                  </a:lnTo>
                  <a:lnTo>
                    <a:pt x="382040" y="140215"/>
                  </a:lnTo>
                  <a:lnTo>
                    <a:pt x="388234" y="135805"/>
                  </a:lnTo>
                  <a:lnTo>
                    <a:pt x="388586" y="146161"/>
                  </a:lnTo>
                  <a:lnTo>
                    <a:pt x="384223" y="162875"/>
                  </a:lnTo>
                  <a:lnTo>
                    <a:pt x="387500" y="192015"/>
                  </a:lnTo>
                  <a:lnTo>
                    <a:pt x="386030" y="218025"/>
                  </a:lnTo>
                  <a:lnTo>
                    <a:pt x="381993" y="249569"/>
                  </a:lnTo>
                  <a:lnTo>
                    <a:pt x="378873" y="279608"/>
                  </a:lnTo>
                  <a:lnTo>
                    <a:pt x="373256" y="298689"/>
                  </a:lnTo>
                  <a:lnTo>
                    <a:pt x="371604" y="300183"/>
                  </a:lnTo>
                  <a:lnTo>
                    <a:pt x="366914" y="302581"/>
                  </a:lnTo>
                  <a:lnTo>
                    <a:pt x="365988" y="291735"/>
                  </a:lnTo>
                  <a:lnTo>
                    <a:pt x="365773" y="253929"/>
                  </a:lnTo>
                  <a:lnTo>
                    <a:pt x="368021" y="223670"/>
                  </a:lnTo>
                  <a:lnTo>
                    <a:pt x="374050" y="190151"/>
                  </a:lnTo>
                  <a:lnTo>
                    <a:pt x="381198" y="156513"/>
                  </a:lnTo>
                  <a:lnTo>
                    <a:pt x="390936" y="121993"/>
                  </a:lnTo>
                  <a:lnTo>
                    <a:pt x="409397" y="84033"/>
                  </a:lnTo>
                  <a:lnTo>
                    <a:pt x="432405" y="59877"/>
                  </a:lnTo>
                  <a:lnTo>
                    <a:pt x="460671" y="40679"/>
                  </a:lnTo>
                  <a:lnTo>
                    <a:pt x="490496" y="24266"/>
                  </a:lnTo>
                  <a:lnTo>
                    <a:pt x="524826" y="16768"/>
                  </a:lnTo>
                  <a:lnTo>
                    <a:pt x="561809" y="10501"/>
                  </a:lnTo>
                  <a:lnTo>
                    <a:pt x="599579" y="11373"/>
                  </a:lnTo>
                  <a:lnTo>
                    <a:pt x="636407" y="13169"/>
                  </a:lnTo>
                  <a:lnTo>
                    <a:pt x="655320" y="1361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3632" y="1447800"/>
            <a:ext cx="5750056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gene is expressed when the gene produces a protein</a:t>
            </a:r>
          </a:p>
          <a:p>
            <a:r>
              <a:rPr lang="en-US" dirty="0" smtClean="0"/>
              <a:t>Sometimes a gene will not function the same when under different environmental conditions</a:t>
            </a:r>
          </a:p>
          <a:p>
            <a:pPr lvl="1"/>
            <a:r>
              <a:rPr lang="en-US" dirty="0" smtClean="0"/>
              <a:t>Plant being white in the absence of sunlight</a:t>
            </a:r>
          </a:p>
          <a:p>
            <a:pPr lvl="1"/>
            <a:r>
              <a:rPr lang="en-US" dirty="0" smtClean="0"/>
              <a:t>Sunlight is needed to stimulate the gene responsible for producing chlorophyll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3089"/>
            <a:ext cx="3702314" cy="2873340"/>
          </a:xfrm>
          <a:prstGeom prst="rect">
            <a:avLst/>
          </a:prstGeom>
        </p:spPr>
      </p:pic>
      <p:sp>
        <p:nvSpPr>
          <p:cNvPr id="5" name="SMARTInkShape-63"/>
          <p:cNvSpPr/>
          <p:nvPr/>
        </p:nvSpPr>
        <p:spPr>
          <a:xfrm>
            <a:off x="4284286" y="1813876"/>
            <a:ext cx="3463517" cy="685482"/>
          </a:xfrm>
          <a:custGeom>
            <a:avLst/>
            <a:gdLst/>
            <a:ahLst/>
            <a:cxnLst/>
            <a:rect l="0" t="0" r="0" b="0"/>
            <a:pathLst>
              <a:path w="3463517" h="685482">
                <a:moveTo>
                  <a:pt x="539173" y="53024"/>
                </a:moveTo>
                <a:lnTo>
                  <a:pt x="506039" y="53024"/>
                </a:lnTo>
                <a:lnTo>
                  <a:pt x="473644" y="57069"/>
                </a:lnTo>
                <a:lnTo>
                  <a:pt x="444592" y="59584"/>
                </a:lnTo>
                <a:lnTo>
                  <a:pt x="414535" y="64375"/>
                </a:lnTo>
                <a:lnTo>
                  <a:pt x="384180" y="71157"/>
                </a:lnTo>
                <a:lnTo>
                  <a:pt x="349693" y="82573"/>
                </a:lnTo>
                <a:lnTo>
                  <a:pt x="312663" y="92635"/>
                </a:lnTo>
                <a:lnTo>
                  <a:pt x="278925" y="100979"/>
                </a:lnTo>
                <a:lnTo>
                  <a:pt x="243434" y="112859"/>
                </a:lnTo>
                <a:lnTo>
                  <a:pt x="210153" y="127103"/>
                </a:lnTo>
                <a:lnTo>
                  <a:pt x="178843" y="142048"/>
                </a:lnTo>
                <a:lnTo>
                  <a:pt x="143159" y="167505"/>
                </a:lnTo>
                <a:lnTo>
                  <a:pt x="106635" y="191975"/>
                </a:lnTo>
                <a:lnTo>
                  <a:pt x="74709" y="221018"/>
                </a:lnTo>
                <a:lnTo>
                  <a:pt x="50027" y="256450"/>
                </a:lnTo>
                <a:lnTo>
                  <a:pt x="28846" y="291044"/>
                </a:lnTo>
                <a:lnTo>
                  <a:pt x="12400" y="326194"/>
                </a:lnTo>
                <a:lnTo>
                  <a:pt x="6236" y="358443"/>
                </a:lnTo>
                <a:lnTo>
                  <a:pt x="0" y="394290"/>
                </a:lnTo>
                <a:lnTo>
                  <a:pt x="959" y="418299"/>
                </a:lnTo>
                <a:lnTo>
                  <a:pt x="8867" y="449168"/>
                </a:lnTo>
                <a:lnTo>
                  <a:pt x="18583" y="479725"/>
                </a:lnTo>
                <a:lnTo>
                  <a:pt x="27819" y="502598"/>
                </a:lnTo>
                <a:lnTo>
                  <a:pt x="55964" y="536658"/>
                </a:lnTo>
                <a:lnTo>
                  <a:pt x="91045" y="568511"/>
                </a:lnTo>
                <a:lnTo>
                  <a:pt x="126443" y="588937"/>
                </a:lnTo>
                <a:lnTo>
                  <a:pt x="163790" y="607020"/>
                </a:lnTo>
                <a:lnTo>
                  <a:pt x="199923" y="623042"/>
                </a:lnTo>
                <a:lnTo>
                  <a:pt x="233667" y="629447"/>
                </a:lnTo>
                <a:lnTo>
                  <a:pt x="270477" y="639435"/>
                </a:lnTo>
                <a:lnTo>
                  <a:pt x="304149" y="649074"/>
                </a:lnTo>
                <a:lnTo>
                  <a:pt x="329732" y="654626"/>
                </a:lnTo>
                <a:lnTo>
                  <a:pt x="357188" y="659069"/>
                </a:lnTo>
                <a:lnTo>
                  <a:pt x="383502" y="661044"/>
                </a:lnTo>
                <a:lnTo>
                  <a:pt x="411566" y="664179"/>
                </a:lnTo>
                <a:lnTo>
                  <a:pt x="440972" y="667548"/>
                </a:lnTo>
                <a:lnTo>
                  <a:pt x="470975" y="669046"/>
                </a:lnTo>
                <a:lnTo>
                  <a:pt x="498985" y="671969"/>
                </a:lnTo>
                <a:lnTo>
                  <a:pt x="526392" y="675244"/>
                </a:lnTo>
                <a:lnTo>
                  <a:pt x="555506" y="676699"/>
                </a:lnTo>
                <a:lnTo>
                  <a:pt x="585379" y="677346"/>
                </a:lnTo>
                <a:lnTo>
                  <a:pt x="615590" y="677634"/>
                </a:lnTo>
                <a:lnTo>
                  <a:pt x="645949" y="677761"/>
                </a:lnTo>
                <a:lnTo>
                  <a:pt x="678634" y="677818"/>
                </a:lnTo>
                <a:lnTo>
                  <a:pt x="711223" y="678690"/>
                </a:lnTo>
                <a:lnTo>
                  <a:pt x="739817" y="681900"/>
                </a:lnTo>
                <a:lnTo>
                  <a:pt x="768895" y="683890"/>
                </a:lnTo>
                <a:lnTo>
                  <a:pt x="799599" y="684776"/>
                </a:lnTo>
                <a:lnTo>
                  <a:pt x="833000" y="685169"/>
                </a:lnTo>
                <a:lnTo>
                  <a:pt x="865343" y="685344"/>
                </a:lnTo>
                <a:lnTo>
                  <a:pt x="897498" y="685422"/>
                </a:lnTo>
                <a:lnTo>
                  <a:pt x="931544" y="685456"/>
                </a:lnTo>
                <a:lnTo>
                  <a:pt x="966432" y="685471"/>
                </a:lnTo>
                <a:lnTo>
                  <a:pt x="1001692" y="685478"/>
                </a:lnTo>
                <a:lnTo>
                  <a:pt x="1037120" y="685481"/>
                </a:lnTo>
                <a:lnTo>
                  <a:pt x="1072621" y="683225"/>
                </a:lnTo>
                <a:lnTo>
                  <a:pt x="1108155" y="680246"/>
                </a:lnTo>
                <a:lnTo>
                  <a:pt x="1143703" y="678923"/>
                </a:lnTo>
                <a:lnTo>
                  <a:pt x="1179258" y="678334"/>
                </a:lnTo>
                <a:lnTo>
                  <a:pt x="1214815" y="678073"/>
                </a:lnTo>
                <a:lnTo>
                  <a:pt x="1250375" y="677957"/>
                </a:lnTo>
                <a:lnTo>
                  <a:pt x="1288191" y="675647"/>
                </a:lnTo>
                <a:lnTo>
                  <a:pt x="1307759" y="673846"/>
                </a:lnTo>
                <a:lnTo>
                  <a:pt x="1345305" y="671844"/>
                </a:lnTo>
                <a:lnTo>
                  <a:pt x="1382594" y="670955"/>
                </a:lnTo>
                <a:lnTo>
                  <a:pt x="1402021" y="670718"/>
                </a:lnTo>
                <a:lnTo>
                  <a:pt x="1421745" y="670560"/>
                </a:lnTo>
                <a:lnTo>
                  <a:pt x="1441668" y="669608"/>
                </a:lnTo>
                <a:lnTo>
                  <a:pt x="1461723" y="668126"/>
                </a:lnTo>
                <a:lnTo>
                  <a:pt x="1481867" y="666292"/>
                </a:lnTo>
                <a:lnTo>
                  <a:pt x="1501222" y="665069"/>
                </a:lnTo>
                <a:lnTo>
                  <a:pt x="1538533" y="663710"/>
                </a:lnTo>
                <a:lnTo>
                  <a:pt x="1557627" y="663348"/>
                </a:lnTo>
                <a:lnTo>
                  <a:pt x="1577129" y="663107"/>
                </a:lnTo>
                <a:lnTo>
                  <a:pt x="1596904" y="662946"/>
                </a:lnTo>
                <a:lnTo>
                  <a:pt x="1634680" y="660509"/>
                </a:lnTo>
                <a:lnTo>
                  <a:pt x="1672072" y="657450"/>
                </a:lnTo>
                <a:lnTo>
                  <a:pt x="1691526" y="656635"/>
                </a:lnTo>
                <a:lnTo>
                  <a:pt x="1711268" y="656091"/>
                </a:lnTo>
                <a:lnTo>
                  <a:pt x="1731203" y="655729"/>
                </a:lnTo>
                <a:lnTo>
                  <a:pt x="1751267" y="655487"/>
                </a:lnTo>
                <a:lnTo>
                  <a:pt x="1771416" y="655326"/>
                </a:lnTo>
                <a:lnTo>
                  <a:pt x="1790775" y="655219"/>
                </a:lnTo>
                <a:lnTo>
                  <a:pt x="1828090" y="655099"/>
                </a:lnTo>
                <a:lnTo>
                  <a:pt x="1847184" y="655067"/>
                </a:lnTo>
                <a:lnTo>
                  <a:pt x="1866688" y="655046"/>
                </a:lnTo>
                <a:lnTo>
                  <a:pt x="1886462" y="655032"/>
                </a:lnTo>
                <a:lnTo>
                  <a:pt x="1924240" y="655016"/>
                </a:lnTo>
                <a:lnTo>
                  <a:pt x="1961631" y="654162"/>
                </a:lnTo>
                <a:lnTo>
                  <a:pt x="1981086" y="652749"/>
                </a:lnTo>
                <a:lnTo>
                  <a:pt x="2000828" y="650961"/>
                </a:lnTo>
                <a:lnTo>
                  <a:pt x="2021610" y="649768"/>
                </a:lnTo>
                <a:lnTo>
                  <a:pt x="2043084" y="648974"/>
                </a:lnTo>
                <a:lnTo>
                  <a:pt x="2065021" y="648444"/>
                </a:lnTo>
                <a:lnTo>
                  <a:pt x="2085572" y="648090"/>
                </a:lnTo>
                <a:lnTo>
                  <a:pt x="2105199" y="647855"/>
                </a:lnTo>
                <a:lnTo>
                  <a:pt x="2124211" y="647698"/>
                </a:lnTo>
                <a:lnTo>
                  <a:pt x="2143658" y="646746"/>
                </a:lnTo>
                <a:lnTo>
                  <a:pt x="2163397" y="645265"/>
                </a:lnTo>
                <a:lnTo>
                  <a:pt x="2183329" y="643431"/>
                </a:lnTo>
                <a:lnTo>
                  <a:pt x="2203391" y="642209"/>
                </a:lnTo>
                <a:lnTo>
                  <a:pt x="2223538" y="641394"/>
                </a:lnTo>
                <a:lnTo>
                  <a:pt x="2243744" y="640850"/>
                </a:lnTo>
                <a:lnTo>
                  <a:pt x="2264833" y="640488"/>
                </a:lnTo>
                <a:lnTo>
                  <a:pt x="2286513" y="640247"/>
                </a:lnTo>
                <a:lnTo>
                  <a:pt x="2308587" y="640086"/>
                </a:lnTo>
                <a:lnTo>
                  <a:pt x="2330076" y="639132"/>
                </a:lnTo>
                <a:lnTo>
                  <a:pt x="2351175" y="637649"/>
                </a:lnTo>
                <a:lnTo>
                  <a:pt x="2372014" y="635814"/>
                </a:lnTo>
                <a:lnTo>
                  <a:pt x="2391834" y="634590"/>
                </a:lnTo>
                <a:lnTo>
                  <a:pt x="2429660" y="633231"/>
                </a:lnTo>
                <a:lnTo>
                  <a:pt x="2448892" y="632022"/>
                </a:lnTo>
                <a:lnTo>
                  <a:pt x="2468486" y="630369"/>
                </a:lnTo>
                <a:lnTo>
                  <a:pt x="2488322" y="628421"/>
                </a:lnTo>
                <a:lnTo>
                  <a:pt x="2509166" y="626275"/>
                </a:lnTo>
                <a:lnTo>
                  <a:pt x="2530681" y="623998"/>
                </a:lnTo>
                <a:lnTo>
                  <a:pt x="2552646" y="621633"/>
                </a:lnTo>
                <a:lnTo>
                  <a:pt x="2574062" y="619210"/>
                </a:lnTo>
                <a:lnTo>
                  <a:pt x="2595113" y="616748"/>
                </a:lnTo>
                <a:lnTo>
                  <a:pt x="2615919" y="614260"/>
                </a:lnTo>
                <a:lnTo>
                  <a:pt x="2636564" y="611754"/>
                </a:lnTo>
                <a:lnTo>
                  <a:pt x="2657101" y="609237"/>
                </a:lnTo>
                <a:lnTo>
                  <a:pt x="2677565" y="606713"/>
                </a:lnTo>
                <a:lnTo>
                  <a:pt x="2697981" y="605030"/>
                </a:lnTo>
                <a:lnTo>
                  <a:pt x="2718365" y="603908"/>
                </a:lnTo>
                <a:lnTo>
                  <a:pt x="2738728" y="603160"/>
                </a:lnTo>
                <a:lnTo>
                  <a:pt x="2759077" y="600968"/>
                </a:lnTo>
                <a:lnTo>
                  <a:pt x="2779416" y="597813"/>
                </a:lnTo>
                <a:lnTo>
                  <a:pt x="2799748" y="594016"/>
                </a:lnTo>
                <a:lnTo>
                  <a:pt x="2819230" y="590639"/>
                </a:lnTo>
                <a:lnTo>
                  <a:pt x="2856681" y="584628"/>
                </a:lnTo>
                <a:lnTo>
                  <a:pt x="2875812" y="581840"/>
                </a:lnTo>
                <a:lnTo>
                  <a:pt x="2895339" y="579134"/>
                </a:lnTo>
                <a:lnTo>
                  <a:pt x="2915131" y="576484"/>
                </a:lnTo>
                <a:lnTo>
                  <a:pt x="2952926" y="571282"/>
                </a:lnTo>
                <a:lnTo>
                  <a:pt x="2989479" y="565300"/>
                </a:lnTo>
                <a:lnTo>
                  <a:pt x="3025480" y="556998"/>
                </a:lnTo>
                <a:lnTo>
                  <a:pt x="3061236" y="547663"/>
                </a:lnTo>
                <a:lnTo>
                  <a:pt x="3096884" y="537870"/>
                </a:lnTo>
                <a:lnTo>
                  <a:pt x="3132482" y="527873"/>
                </a:lnTo>
                <a:lnTo>
                  <a:pt x="3165802" y="520043"/>
                </a:lnTo>
                <a:lnTo>
                  <a:pt x="3197544" y="512895"/>
                </a:lnTo>
                <a:lnTo>
                  <a:pt x="3228584" y="504073"/>
                </a:lnTo>
                <a:lnTo>
                  <a:pt x="3259314" y="494508"/>
                </a:lnTo>
                <a:lnTo>
                  <a:pt x="3289058" y="483765"/>
                </a:lnTo>
                <a:lnTo>
                  <a:pt x="3316389" y="470524"/>
                </a:lnTo>
                <a:lnTo>
                  <a:pt x="3342647" y="458431"/>
                </a:lnTo>
                <a:lnTo>
                  <a:pt x="3376715" y="442102"/>
                </a:lnTo>
                <a:lnTo>
                  <a:pt x="3410982" y="421414"/>
                </a:lnTo>
                <a:lnTo>
                  <a:pt x="3436126" y="400175"/>
                </a:lnTo>
                <a:lnTo>
                  <a:pt x="3446945" y="386806"/>
                </a:lnTo>
                <a:lnTo>
                  <a:pt x="3452884" y="372398"/>
                </a:lnTo>
                <a:lnTo>
                  <a:pt x="3462245" y="340113"/>
                </a:lnTo>
                <a:lnTo>
                  <a:pt x="3463516" y="319838"/>
                </a:lnTo>
                <a:lnTo>
                  <a:pt x="3454530" y="288088"/>
                </a:lnTo>
                <a:lnTo>
                  <a:pt x="3443262" y="270086"/>
                </a:lnTo>
                <a:lnTo>
                  <a:pt x="3411024" y="235388"/>
                </a:lnTo>
                <a:lnTo>
                  <a:pt x="3373168" y="205322"/>
                </a:lnTo>
                <a:lnTo>
                  <a:pt x="3337310" y="182533"/>
                </a:lnTo>
                <a:lnTo>
                  <a:pt x="3303919" y="163740"/>
                </a:lnTo>
                <a:lnTo>
                  <a:pt x="3278402" y="152748"/>
                </a:lnTo>
                <a:lnTo>
                  <a:pt x="3250975" y="142219"/>
                </a:lnTo>
                <a:lnTo>
                  <a:pt x="3224675" y="131895"/>
                </a:lnTo>
                <a:lnTo>
                  <a:pt x="3194358" y="121662"/>
                </a:lnTo>
                <a:lnTo>
                  <a:pt x="3161976" y="111469"/>
                </a:lnTo>
                <a:lnTo>
                  <a:pt x="3130650" y="101295"/>
                </a:lnTo>
                <a:lnTo>
                  <a:pt x="3097536" y="93387"/>
                </a:lnTo>
                <a:lnTo>
                  <a:pt x="3063063" y="87049"/>
                </a:lnTo>
                <a:lnTo>
                  <a:pt x="3027987" y="81411"/>
                </a:lnTo>
                <a:lnTo>
                  <a:pt x="2994899" y="76082"/>
                </a:lnTo>
                <a:lnTo>
                  <a:pt x="2961567" y="70892"/>
                </a:lnTo>
                <a:lnTo>
                  <a:pt x="2924175" y="65763"/>
                </a:lnTo>
                <a:lnTo>
                  <a:pt x="2904721" y="64056"/>
                </a:lnTo>
                <a:lnTo>
                  <a:pt x="2884978" y="62919"/>
                </a:lnTo>
                <a:lnTo>
                  <a:pt x="2865043" y="62160"/>
                </a:lnTo>
                <a:lnTo>
                  <a:pt x="2827090" y="59060"/>
                </a:lnTo>
                <a:lnTo>
                  <a:pt x="2789618" y="55706"/>
                </a:lnTo>
                <a:lnTo>
                  <a:pt x="2770143" y="54812"/>
                </a:lnTo>
                <a:lnTo>
                  <a:pt x="2750387" y="54216"/>
                </a:lnTo>
                <a:lnTo>
                  <a:pt x="2712631" y="51296"/>
                </a:lnTo>
                <a:lnTo>
                  <a:pt x="2675248" y="48022"/>
                </a:lnTo>
                <a:lnTo>
                  <a:pt x="2655796" y="47149"/>
                </a:lnTo>
                <a:lnTo>
                  <a:pt x="2636055" y="46567"/>
                </a:lnTo>
                <a:lnTo>
                  <a:pt x="2616122" y="45333"/>
                </a:lnTo>
                <a:lnTo>
                  <a:pt x="2596059" y="43663"/>
                </a:lnTo>
                <a:lnTo>
                  <a:pt x="2575910" y="41703"/>
                </a:lnTo>
                <a:lnTo>
                  <a:pt x="2555705" y="40397"/>
                </a:lnTo>
                <a:lnTo>
                  <a:pt x="2535461" y="39526"/>
                </a:lnTo>
                <a:lnTo>
                  <a:pt x="2515191" y="38945"/>
                </a:lnTo>
                <a:lnTo>
                  <a:pt x="2495752" y="37711"/>
                </a:lnTo>
                <a:lnTo>
                  <a:pt x="2458348" y="34082"/>
                </a:lnTo>
                <a:lnTo>
                  <a:pt x="2439230" y="32776"/>
                </a:lnTo>
                <a:lnTo>
                  <a:pt x="2419711" y="31905"/>
                </a:lnTo>
                <a:lnTo>
                  <a:pt x="2399926" y="31325"/>
                </a:lnTo>
                <a:lnTo>
                  <a:pt x="2379115" y="30938"/>
                </a:lnTo>
                <a:lnTo>
                  <a:pt x="2357621" y="30680"/>
                </a:lnTo>
                <a:lnTo>
                  <a:pt x="2335671" y="30508"/>
                </a:lnTo>
                <a:lnTo>
                  <a:pt x="2314266" y="29546"/>
                </a:lnTo>
                <a:lnTo>
                  <a:pt x="2293221" y="28059"/>
                </a:lnTo>
                <a:lnTo>
                  <a:pt x="2272419" y="26220"/>
                </a:lnTo>
                <a:lnTo>
                  <a:pt x="2250930" y="24995"/>
                </a:lnTo>
                <a:lnTo>
                  <a:pt x="2228984" y="24177"/>
                </a:lnTo>
                <a:lnTo>
                  <a:pt x="2206734" y="23633"/>
                </a:lnTo>
                <a:lnTo>
                  <a:pt x="2185127" y="23270"/>
                </a:lnTo>
                <a:lnTo>
                  <a:pt x="2163949" y="23028"/>
                </a:lnTo>
                <a:lnTo>
                  <a:pt x="2143057" y="22866"/>
                </a:lnTo>
                <a:lnTo>
                  <a:pt x="2122356" y="21912"/>
                </a:lnTo>
                <a:lnTo>
                  <a:pt x="2101782" y="20429"/>
                </a:lnTo>
                <a:lnTo>
                  <a:pt x="2081292" y="18594"/>
                </a:lnTo>
                <a:lnTo>
                  <a:pt x="2060860" y="17370"/>
                </a:lnTo>
                <a:lnTo>
                  <a:pt x="2040464" y="16555"/>
                </a:lnTo>
                <a:lnTo>
                  <a:pt x="2020094" y="16011"/>
                </a:lnTo>
                <a:lnTo>
                  <a:pt x="1999740" y="15649"/>
                </a:lnTo>
                <a:lnTo>
                  <a:pt x="1979398" y="15407"/>
                </a:lnTo>
                <a:lnTo>
                  <a:pt x="1959063" y="15246"/>
                </a:lnTo>
                <a:lnTo>
                  <a:pt x="1938733" y="14292"/>
                </a:lnTo>
                <a:lnTo>
                  <a:pt x="1918407" y="12809"/>
                </a:lnTo>
                <a:lnTo>
                  <a:pt x="1898082" y="10974"/>
                </a:lnTo>
                <a:lnTo>
                  <a:pt x="1877759" y="9750"/>
                </a:lnTo>
                <a:lnTo>
                  <a:pt x="1857437" y="8935"/>
                </a:lnTo>
                <a:lnTo>
                  <a:pt x="1837116" y="8391"/>
                </a:lnTo>
                <a:lnTo>
                  <a:pt x="1816795" y="8029"/>
                </a:lnTo>
                <a:lnTo>
                  <a:pt x="1796474" y="7787"/>
                </a:lnTo>
                <a:lnTo>
                  <a:pt x="1776154" y="7626"/>
                </a:lnTo>
                <a:lnTo>
                  <a:pt x="1755834" y="7518"/>
                </a:lnTo>
                <a:lnTo>
                  <a:pt x="1735514" y="7447"/>
                </a:lnTo>
                <a:lnTo>
                  <a:pt x="1715194" y="7399"/>
                </a:lnTo>
                <a:lnTo>
                  <a:pt x="1694873" y="6521"/>
                </a:lnTo>
                <a:lnTo>
                  <a:pt x="1674553" y="5088"/>
                </a:lnTo>
                <a:lnTo>
                  <a:pt x="1654234" y="3287"/>
                </a:lnTo>
                <a:lnTo>
                  <a:pt x="1633914" y="2086"/>
                </a:lnTo>
                <a:lnTo>
                  <a:pt x="1613594" y="1285"/>
                </a:lnTo>
                <a:lnTo>
                  <a:pt x="1593273" y="751"/>
                </a:lnTo>
                <a:lnTo>
                  <a:pt x="1572106" y="395"/>
                </a:lnTo>
                <a:lnTo>
                  <a:pt x="1550376" y="158"/>
                </a:lnTo>
                <a:lnTo>
                  <a:pt x="1528269" y="0"/>
                </a:lnTo>
                <a:lnTo>
                  <a:pt x="1507603" y="741"/>
                </a:lnTo>
                <a:lnTo>
                  <a:pt x="1487900" y="2082"/>
                </a:lnTo>
                <a:lnTo>
                  <a:pt x="1468838" y="3822"/>
                </a:lnTo>
                <a:lnTo>
                  <a:pt x="1449357" y="4983"/>
                </a:lnTo>
                <a:lnTo>
                  <a:pt x="1429596" y="5756"/>
                </a:lnTo>
                <a:lnTo>
                  <a:pt x="1409649" y="6272"/>
                </a:lnTo>
                <a:lnTo>
                  <a:pt x="1388730" y="6616"/>
                </a:lnTo>
                <a:lnTo>
                  <a:pt x="1367165" y="6845"/>
                </a:lnTo>
                <a:lnTo>
                  <a:pt x="1345168" y="6998"/>
                </a:lnTo>
                <a:lnTo>
                  <a:pt x="1323729" y="7946"/>
                </a:lnTo>
                <a:lnTo>
                  <a:pt x="1302664" y="9425"/>
                </a:lnTo>
                <a:lnTo>
                  <a:pt x="1281847" y="11258"/>
                </a:lnTo>
                <a:lnTo>
                  <a:pt x="1261196" y="13327"/>
                </a:lnTo>
                <a:lnTo>
                  <a:pt x="1240655" y="15552"/>
                </a:lnTo>
                <a:lnTo>
                  <a:pt x="1220188" y="17883"/>
                </a:lnTo>
                <a:lnTo>
                  <a:pt x="1199769" y="19436"/>
                </a:lnTo>
                <a:lnTo>
                  <a:pt x="1179384" y="20472"/>
                </a:lnTo>
                <a:lnTo>
                  <a:pt x="1159021" y="21162"/>
                </a:lnTo>
                <a:lnTo>
                  <a:pt x="1138672" y="22469"/>
                </a:lnTo>
                <a:lnTo>
                  <a:pt x="1118333" y="24187"/>
                </a:lnTo>
                <a:lnTo>
                  <a:pt x="1098000" y="26179"/>
                </a:lnTo>
                <a:lnTo>
                  <a:pt x="1078518" y="28354"/>
                </a:lnTo>
                <a:lnTo>
                  <a:pt x="1041066" y="33028"/>
                </a:lnTo>
                <a:lnTo>
                  <a:pt x="1021935" y="35460"/>
                </a:lnTo>
                <a:lnTo>
                  <a:pt x="1002408" y="37928"/>
                </a:lnTo>
                <a:lnTo>
                  <a:pt x="982616" y="40420"/>
                </a:lnTo>
                <a:lnTo>
                  <a:pt x="962649" y="43774"/>
                </a:lnTo>
                <a:lnTo>
                  <a:pt x="942563" y="47704"/>
                </a:lnTo>
                <a:lnTo>
                  <a:pt x="922400" y="52017"/>
                </a:lnTo>
                <a:lnTo>
                  <a:pt x="903031" y="56586"/>
                </a:lnTo>
                <a:lnTo>
                  <a:pt x="865706" y="66178"/>
                </a:lnTo>
                <a:lnTo>
                  <a:pt x="846608" y="70260"/>
                </a:lnTo>
                <a:lnTo>
                  <a:pt x="827103" y="73828"/>
                </a:lnTo>
                <a:lnTo>
                  <a:pt x="807327" y="77053"/>
                </a:lnTo>
                <a:lnTo>
                  <a:pt x="787369" y="80897"/>
                </a:lnTo>
                <a:lnTo>
                  <a:pt x="767290" y="85152"/>
                </a:lnTo>
                <a:lnTo>
                  <a:pt x="747131" y="89683"/>
                </a:lnTo>
                <a:lnTo>
                  <a:pt x="727766" y="94396"/>
                </a:lnTo>
                <a:lnTo>
                  <a:pt x="690443" y="104149"/>
                </a:lnTo>
                <a:lnTo>
                  <a:pt x="654100" y="111870"/>
                </a:lnTo>
                <a:lnTo>
                  <a:pt x="618192" y="118971"/>
                </a:lnTo>
                <a:lnTo>
                  <a:pt x="582477" y="127771"/>
                </a:lnTo>
                <a:lnTo>
                  <a:pt x="546848" y="135069"/>
                </a:lnTo>
                <a:lnTo>
                  <a:pt x="512105" y="141982"/>
                </a:lnTo>
                <a:lnTo>
                  <a:pt x="479730" y="150698"/>
                </a:lnTo>
                <a:lnTo>
                  <a:pt x="446150" y="160217"/>
                </a:lnTo>
                <a:lnTo>
                  <a:pt x="412316" y="169245"/>
                </a:lnTo>
                <a:lnTo>
                  <a:pt x="380346" y="176080"/>
                </a:lnTo>
                <a:lnTo>
                  <a:pt x="351461" y="184197"/>
                </a:lnTo>
                <a:lnTo>
                  <a:pt x="323666" y="191756"/>
                </a:lnTo>
                <a:lnTo>
                  <a:pt x="294379" y="195116"/>
                </a:lnTo>
                <a:lnTo>
                  <a:pt x="266687" y="201125"/>
                </a:lnTo>
                <a:lnTo>
                  <a:pt x="240268" y="210286"/>
                </a:lnTo>
                <a:lnTo>
                  <a:pt x="202442" y="228031"/>
                </a:lnTo>
                <a:lnTo>
                  <a:pt x="171102" y="239403"/>
                </a:lnTo>
                <a:lnTo>
                  <a:pt x="142933" y="251144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64"/>
          <p:cNvSpPr/>
          <p:nvPr/>
        </p:nvSpPr>
        <p:spPr>
          <a:xfrm>
            <a:off x="952530" y="1988820"/>
            <a:ext cx="380971" cy="937261"/>
          </a:xfrm>
          <a:custGeom>
            <a:avLst/>
            <a:gdLst/>
            <a:ahLst/>
            <a:cxnLst/>
            <a:rect l="0" t="0" r="0" b="0"/>
            <a:pathLst>
              <a:path w="380971" h="937261">
                <a:moveTo>
                  <a:pt x="53309" y="937260"/>
                </a:moveTo>
                <a:lnTo>
                  <a:pt x="49264" y="933214"/>
                </a:lnTo>
                <a:lnTo>
                  <a:pt x="45021" y="931228"/>
                </a:lnTo>
                <a:lnTo>
                  <a:pt x="42704" y="930699"/>
                </a:lnTo>
                <a:lnTo>
                  <a:pt x="35397" y="925908"/>
                </a:lnTo>
                <a:lnTo>
                  <a:pt x="32649" y="921490"/>
                </a:lnTo>
                <a:lnTo>
                  <a:pt x="30884" y="911755"/>
                </a:lnTo>
                <a:lnTo>
                  <a:pt x="29628" y="888837"/>
                </a:lnTo>
                <a:lnTo>
                  <a:pt x="16362" y="851986"/>
                </a:lnTo>
                <a:lnTo>
                  <a:pt x="14430" y="814949"/>
                </a:lnTo>
                <a:lnTo>
                  <a:pt x="5806" y="777365"/>
                </a:lnTo>
                <a:lnTo>
                  <a:pt x="2564" y="766289"/>
                </a:lnTo>
                <a:lnTo>
                  <a:pt x="197" y="728844"/>
                </a:lnTo>
                <a:lnTo>
                  <a:pt x="0" y="693067"/>
                </a:lnTo>
                <a:lnTo>
                  <a:pt x="2231" y="655273"/>
                </a:lnTo>
                <a:lnTo>
                  <a:pt x="7730" y="617213"/>
                </a:lnTo>
                <a:lnTo>
                  <a:pt x="18103" y="579119"/>
                </a:lnTo>
                <a:lnTo>
                  <a:pt x="22742" y="547793"/>
                </a:lnTo>
                <a:lnTo>
                  <a:pt x="30934" y="512128"/>
                </a:lnTo>
                <a:lnTo>
                  <a:pt x="40705" y="480373"/>
                </a:lnTo>
                <a:lnTo>
                  <a:pt x="50788" y="448795"/>
                </a:lnTo>
                <a:lnTo>
                  <a:pt x="60933" y="413080"/>
                </a:lnTo>
                <a:lnTo>
                  <a:pt x="74477" y="378827"/>
                </a:lnTo>
                <a:lnTo>
                  <a:pt x="92890" y="342613"/>
                </a:lnTo>
                <a:lnTo>
                  <a:pt x="106510" y="304762"/>
                </a:lnTo>
                <a:lnTo>
                  <a:pt x="124568" y="267541"/>
                </a:lnTo>
                <a:lnTo>
                  <a:pt x="147236" y="233130"/>
                </a:lnTo>
                <a:lnTo>
                  <a:pt x="165688" y="196312"/>
                </a:lnTo>
                <a:lnTo>
                  <a:pt x="196017" y="160062"/>
                </a:lnTo>
                <a:lnTo>
                  <a:pt x="222309" y="128507"/>
                </a:lnTo>
                <a:lnTo>
                  <a:pt x="248096" y="106209"/>
                </a:lnTo>
                <a:lnTo>
                  <a:pt x="255875" y="97157"/>
                </a:lnTo>
                <a:lnTo>
                  <a:pt x="289641" y="70354"/>
                </a:lnTo>
                <a:lnTo>
                  <a:pt x="298892" y="63442"/>
                </a:lnTo>
                <a:lnTo>
                  <a:pt x="313988" y="47464"/>
                </a:lnTo>
                <a:lnTo>
                  <a:pt x="349862" y="22905"/>
                </a:lnTo>
                <a:lnTo>
                  <a:pt x="355291" y="18646"/>
                </a:lnTo>
                <a:lnTo>
                  <a:pt x="363107" y="16249"/>
                </a:lnTo>
                <a:lnTo>
                  <a:pt x="368233" y="15688"/>
                </a:lnTo>
                <a:lnTo>
                  <a:pt x="369938" y="14692"/>
                </a:lnTo>
                <a:lnTo>
                  <a:pt x="371076" y="13181"/>
                </a:lnTo>
                <a:lnTo>
                  <a:pt x="371834" y="11327"/>
                </a:lnTo>
                <a:lnTo>
                  <a:pt x="373185" y="10091"/>
                </a:lnTo>
                <a:lnTo>
                  <a:pt x="376946" y="8718"/>
                </a:lnTo>
                <a:lnTo>
                  <a:pt x="378287" y="7505"/>
                </a:lnTo>
                <a:lnTo>
                  <a:pt x="380970" y="0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SMARTInkShape-Group10"/>
          <p:cNvGrpSpPr/>
          <p:nvPr/>
        </p:nvGrpSpPr>
        <p:grpSpPr>
          <a:xfrm>
            <a:off x="1310733" y="975360"/>
            <a:ext cx="1498193" cy="1154699"/>
            <a:chOff x="1310733" y="975360"/>
            <a:chExt cx="1498193" cy="1154699"/>
          </a:xfrm>
        </p:grpSpPr>
        <p:sp>
          <p:nvSpPr>
            <p:cNvPr id="7" name="SMARTInkShape-65"/>
            <p:cNvSpPr/>
            <p:nvPr/>
          </p:nvSpPr>
          <p:spPr>
            <a:xfrm>
              <a:off x="1329111" y="975360"/>
              <a:ext cx="1479815" cy="710674"/>
            </a:xfrm>
            <a:custGeom>
              <a:avLst/>
              <a:gdLst/>
              <a:ahLst/>
              <a:cxnLst/>
              <a:rect l="0" t="0" r="0" b="0"/>
              <a:pathLst>
                <a:path w="1479815" h="710674">
                  <a:moveTo>
                    <a:pt x="1479814" y="710673"/>
                  </a:moveTo>
                  <a:lnTo>
                    <a:pt x="1477570" y="706757"/>
                  </a:lnTo>
                  <a:lnTo>
                    <a:pt x="1449930" y="668828"/>
                  </a:lnTo>
                  <a:lnTo>
                    <a:pt x="1413559" y="634202"/>
                  </a:lnTo>
                  <a:lnTo>
                    <a:pt x="1404540" y="627307"/>
                  </a:lnTo>
                  <a:lnTo>
                    <a:pt x="1389593" y="611341"/>
                  </a:lnTo>
                  <a:lnTo>
                    <a:pt x="1355573" y="591921"/>
                  </a:lnTo>
                  <a:lnTo>
                    <a:pt x="1318619" y="576589"/>
                  </a:lnTo>
                  <a:lnTo>
                    <a:pt x="1283135" y="567901"/>
                  </a:lnTo>
                  <a:lnTo>
                    <a:pt x="1249311" y="553627"/>
                  </a:lnTo>
                  <a:lnTo>
                    <a:pt x="1215342" y="547038"/>
                  </a:lnTo>
                  <a:lnTo>
                    <a:pt x="1178633" y="536575"/>
                  </a:lnTo>
                  <a:lnTo>
                    <a:pt x="1142273" y="529772"/>
                  </a:lnTo>
                  <a:lnTo>
                    <a:pt x="1108029" y="524048"/>
                  </a:lnTo>
                  <a:lnTo>
                    <a:pt x="1071869" y="513698"/>
                  </a:lnTo>
                  <a:lnTo>
                    <a:pt x="1039627" y="510955"/>
                  </a:lnTo>
                  <a:lnTo>
                    <a:pt x="1002466" y="510594"/>
                  </a:lnTo>
                  <a:lnTo>
                    <a:pt x="979706" y="508298"/>
                  </a:lnTo>
                  <a:lnTo>
                    <a:pt x="942490" y="503628"/>
                  </a:lnTo>
                  <a:lnTo>
                    <a:pt x="910108" y="503013"/>
                  </a:lnTo>
                  <a:lnTo>
                    <a:pt x="872929" y="502932"/>
                  </a:lnTo>
                  <a:lnTo>
                    <a:pt x="850167" y="505181"/>
                  </a:lnTo>
                  <a:lnTo>
                    <a:pt x="817340" y="509834"/>
                  </a:lnTo>
                  <a:lnTo>
                    <a:pt x="791034" y="512658"/>
                  </a:lnTo>
                  <a:lnTo>
                    <a:pt x="772280" y="516529"/>
                  </a:lnTo>
                  <a:lnTo>
                    <a:pt x="736528" y="523182"/>
                  </a:lnTo>
                  <a:lnTo>
                    <a:pt x="708384" y="529483"/>
                  </a:lnTo>
                  <a:lnTo>
                    <a:pt x="686884" y="537863"/>
                  </a:lnTo>
                  <a:lnTo>
                    <a:pt x="650262" y="545979"/>
                  </a:lnTo>
                  <a:lnTo>
                    <a:pt x="613894" y="554489"/>
                  </a:lnTo>
                  <a:lnTo>
                    <a:pt x="576032" y="569287"/>
                  </a:lnTo>
                  <a:lnTo>
                    <a:pt x="545270" y="577292"/>
                  </a:lnTo>
                  <a:lnTo>
                    <a:pt x="520765" y="584622"/>
                  </a:lnTo>
                  <a:lnTo>
                    <a:pt x="501418" y="588370"/>
                  </a:lnTo>
                  <a:lnTo>
                    <a:pt x="464230" y="604615"/>
                  </a:lnTo>
                  <a:lnTo>
                    <a:pt x="427097" y="613207"/>
                  </a:lnTo>
                  <a:lnTo>
                    <a:pt x="400769" y="622722"/>
                  </a:lnTo>
                  <a:lnTo>
                    <a:pt x="385430" y="626470"/>
                  </a:lnTo>
                  <a:lnTo>
                    <a:pt x="354912" y="637965"/>
                  </a:lnTo>
                  <a:lnTo>
                    <a:pt x="339670" y="641711"/>
                  </a:lnTo>
                  <a:lnTo>
                    <a:pt x="324429" y="645925"/>
                  </a:lnTo>
                  <a:lnTo>
                    <a:pt x="309189" y="649431"/>
                  </a:lnTo>
                  <a:lnTo>
                    <a:pt x="293948" y="653575"/>
                  </a:lnTo>
                  <a:lnTo>
                    <a:pt x="278709" y="657060"/>
                  </a:lnTo>
                  <a:lnTo>
                    <a:pt x="267702" y="660326"/>
                  </a:lnTo>
                  <a:lnTo>
                    <a:pt x="248918" y="663012"/>
                  </a:lnTo>
                  <a:lnTo>
                    <a:pt x="231870" y="668818"/>
                  </a:lnTo>
                  <a:lnTo>
                    <a:pt x="194847" y="677018"/>
                  </a:lnTo>
                  <a:lnTo>
                    <a:pt x="171689" y="680284"/>
                  </a:lnTo>
                  <a:lnTo>
                    <a:pt x="156688" y="684165"/>
                  </a:lnTo>
                  <a:lnTo>
                    <a:pt x="121222" y="685704"/>
                  </a:lnTo>
                  <a:lnTo>
                    <a:pt x="86620" y="685796"/>
                  </a:lnTo>
                  <a:lnTo>
                    <a:pt x="78189" y="684951"/>
                  </a:lnTo>
                  <a:lnTo>
                    <a:pt x="63620" y="679768"/>
                  </a:lnTo>
                  <a:lnTo>
                    <a:pt x="45804" y="677542"/>
                  </a:lnTo>
                  <a:lnTo>
                    <a:pt x="35022" y="672190"/>
                  </a:lnTo>
                  <a:lnTo>
                    <a:pt x="32431" y="671646"/>
                  </a:lnTo>
                  <a:lnTo>
                    <a:pt x="21143" y="664094"/>
                  </a:lnTo>
                  <a:lnTo>
                    <a:pt x="16032" y="659236"/>
                  </a:lnTo>
                  <a:lnTo>
                    <a:pt x="13797" y="654803"/>
                  </a:lnTo>
                  <a:lnTo>
                    <a:pt x="13201" y="652435"/>
                  </a:lnTo>
                  <a:lnTo>
                    <a:pt x="5164" y="640216"/>
                  </a:lnTo>
                  <a:lnTo>
                    <a:pt x="3548" y="605207"/>
                  </a:lnTo>
                  <a:lnTo>
                    <a:pt x="346" y="599745"/>
                  </a:lnTo>
                  <a:lnTo>
                    <a:pt x="0" y="597103"/>
                  </a:lnTo>
                  <a:lnTo>
                    <a:pt x="12579" y="563214"/>
                  </a:lnTo>
                  <a:lnTo>
                    <a:pt x="16496" y="553424"/>
                  </a:lnTo>
                  <a:lnTo>
                    <a:pt x="23261" y="528281"/>
                  </a:lnTo>
                  <a:lnTo>
                    <a:pt x="42531" y="492569"/>
                  </a:lnTo>
                  <a:lnTo>
                    <a:pt x="48434" y="479693"/>
                  </a:lnTo>
                  <a:lnTo>
                    <a:pt x="72499" y="442087"/>
                  </a:lnTo>
                  <a:lnTo>
                    <a:pt x="94198" y="405460"/>
                  </a:lnTo>
                  <a:lnTo>
                    <a:pt x="116956" y="371262"/>
                  </a:lnTo>
                  <a:lnTo>
                    <a:pt x="136034" y="333505"/>
                  </a:lnTo>
                  <a:lnTo>
                    <a:pt x="162336" y="297693"/>
                  </a:lnTo>
                  <a:lnTo>
                    <a:pt x="185498" y="260713"/>
                  </a:lnTo>
                  <a:lnTo>
                    <a:pt x="208384" y="222712"/>
                  </a:lnTo>
                  <a:lnTo>
                    <a:pt x="225215" y="188394"/>
                  </a:lnTo>
                  <a:lnTo>
                    <a:pt x="234564" y="150626"/>
                  </a:lnTo>
                  <a:lnTo>
                    <a:pt x="242335" y="114813"/>
                  </a:lnTo>
                  <a:lnTo>
                    <a:pt x="245609" y="103521"/>
                  </a:lnTo>
                  <a:lnTo>
                    <a:pt x="253235" y="65919"/>
                  </a:lnTo>
                  <a:lnTo>
                    <a:pt x="256466" y="28709"/>
                  </a:lnTo>
                  <a:lnTo>
                    <a:pt x="263468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6"/>
            <p:cNvSpPr/>
            <p:nvPr/>
          </p:nvSpPr>
          <p:spPr>
            <a:xfrm>
              <a:off x="1310733" y="1920240"/>
              <a:ext cx="945770" cy="209819"/>
            </a:xfrm>
            <a:custGeom>
              <a:avLst/>
              <a:gdLst/>
              <a:ahLst/>
              <a:cxnLst/>
              <a:rect l="0" t="0" r="0" b="0"/>
              <a:pathLst>
                <a:path w="945770" h="209819">
                  <a:moveTo>
                    <a:pt x="7526" y="60960"/>
                  </a:moveTo>
                  <a:lnTo>
                    <a:pt x="220" y="60960"/>
                  </a:lnTo>
                  <a:lnTo>
                    <a:pt x="0" y="56914"/>
                  </a:lnTo>
                  <a:lnTo>
                    <a:pt x="815" y="55723"/>
                  </a:lnTo>
                  <a:lnTo>
                    <a:pt x="2206" y="54928"/>
                  </a:lnTo>
                  <a:lnTo>
                    <a:pt x="3979" y="54399"/>
                  </a:lnTo>
                  <a:lnTo>
                    <a:pt x="5162" y="53199"/>
                  </a:lnTo>
                  <a:lnTo>
                    <a:pt x="9317" y="45190"/>
                  </a:lnTo>
                  <a:lnTo>
                    <a:pt x="11260" y="42826"/>
                  </a:lnTo>
                  <a:lnTo>
                    <a:pt x="15677" y="40200"/>
                  </a:lnTo>
                  <a:lnTo>
                    <a:pt x="20462" y="38187"/>
                  </a:lnTo>
                  <a:lnTo>
                    <a:pt x="27916" y="33139"/>
                  </a:lnTo>
                  <a:lnTo>
                    <a:pt x="48329" y="24630"/>
                  </a:lnTo>
                  <a:lnTo>
                    <a:pt x="57622" y="18398"/>
                  </a:lnTo>
                  <a:lnTo>
                    <a:pt x="90863" y="5887"/>
                  </a:lnTo>
                  <a:lnTo>
                    <a:pt x="93565" y="3925"/>
                  </a:lnTo>
                  <a:lnTo>
                    <a:pt x="101081" y="1744"/>
                  </a:lnTo>
                  <a:lnTo>
                    <a:pt x="135936" y="30"/>
                  </a:lnTo>
                  <a:lnTo>
                    <a:pt x="172703" y="0"/>
                  </a:lnTo>
                  <a:lnTo>
                    <a:pt x="210638" y="0"/>
                  </a:lnTo>
                  <a:lnTo>
                    <a:pt x="238035" y="846"/>
                  </a:lnTo>
                  <a:lnTo>
                    <a:pt x="252998" y="6031"/>
                  </a:lnTo>
                  <a:lnTo>
                    <a:pt x="276135" y="8257"/>
                  </a:lnTo>
                  <a:lnTo>
                    <a:pt x="291098" y="13609"/>
                  </a:lnTo>
                  <a:lnTo>
                    <a:pt x="305190" y="17014"/>
                  </a:lnTo>
                  <a:lnTo>
                    <a:pt x="340295" y="33123"/>
                  </a:lnTo>
                  <a:lnTo>
                    <a:pt x="375828" y="43892"/>
                  </a:lnTo>
                  <a:lnTo>
                    <a:pt x="396147" y="51222"/>
                  </a:lnTo>
                  <a:lnTo>
                    <a:pt x="411387" y="54970"/>
                  </a:lnTo>
                  <a:lnTo>
                    <a:pt x="449462" y="67170"/>
                  </a:lnTo>
                  <a:lnTo>
                    <a:pt x="484208" y="79062"/>
                  </a:lnTo>
                  <a:lnTo>
                    <a:pt x="510336" y="89224"/>
                  </a:lnTo>
                  <a:lnTo>
                    <a:pt x="525654" y="93041"/>
                  </a:lnTo>
                  <a:lnTo>
                    <a:pt x="562195" y="106820"/>
                  </a:lnTo>
                  <a:lnTo>
                    <a:pt x="599253" y="124468"/>
                  </a:lnTo>
                  <a:lnTo>
                    <a:pt x="634901" y="135326"/>
                  </a:lnTo>
                  <a:lnTo>
                    <a:pt x="670623" y="149922"/>
                  </a:lnTo>
                  <a:lnTo>
                    <a:pt x="688387" y="156651"/>
                  </a:lnTo>
                  <a:lnTo>
                    <a:pt x="725578" y="165807"/>
                  </a:lnTo>
                  <a:lnTo>
                    <a:pt x="746515" y="173142"/>
                  </a:lnTo>
                  <a:lnTo>
                    <a:pt x="777283" y="181064"/>
                  </a:lnTo>
                  <a:lnTo>
                    <a:pt x="801789" y="188385"/>
                  </a:lnTo>
                  <a:lnTo>
                    <a:pt x="839852" y="192572"/>
                  </a:lnTo>
                  <a:lnTo>
                    <a:pt x="875691" y="203664"/>
                  </a:lnTo>
                  <a:lnTo>
                    <a:pt x="912672" y="205557"/>
                  </a:lnTo>
                  <a:lnTo>
                    <a:pt x="931320" y="207943"/>
                  </a:lnTo>
                  <a:lnTo>
                    <a:pt x="945769" y="20981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11"/>
          <p:cNvGrpSpPr/>
          <p:nvPr/>
        </p:nvGrpSpPr>
        <p:grpSpPr>
          <a:xfrm>
            <a:off x="1584959" y="1470659"/>
            <a:ext cx="1097282" cy="601982"/>
            <a:chOff x="1584959" y="1470659"/>
            <a:chExt cx="1097282" cy="601982"/>
          </a:xfrm>
        </p:grpSpPr>
        <p:sp>
          <p:nvSpPr>
            <p:cNvPr id="10" name="SMARTInkShape-67"/>
            <p:cNvSpPr/>
            <p:nvPr/>
          </p:nvSpPr>
          <p:spPr>
            <a:xfrm>
              <a:off x="2270759" y="1844040"/>
              <a:ext cx="5076" cy="106883"/>
            </a:xfrm>
            <a:custGeom>
              <a:avLst/>
              <a:gdLst/>
              <a:ahLst/>
              <a:cxnLst/>
              <a:rect l="0" t="0" r="0" b="0"/>
              <a:pathLst>
                <a:path w="5076" h="106883">
                  <a:moveTo>
                    <a:pt x="0" y="0"/>
                  </a:moveTo>
                  <a:lnTo>
                    <a:pt x="0" y="33134"/>
                  </a:lnTo>
                  <a:lnTo>
                    <a:pt x="0" y="65529"/>
                  </a:lnTo>
                  <a:lnTo>
                    <a:pt x="4046" y="94581"/>
                  </a:lnTo>
                  <a:lnTo>
                    <a:pt x="5075" y="10688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68"/>
            <p:cNvSpPr/>
            <p:nvPr/>
          </p:nvSpPr>
          <p:spPr>
            <a:xfrm>
              <a:off x="1860428" y="1775459"/>
              <a:ext cx="82673" cy="297182"/>
            </a:xfrm>
            <a:custGeom>
              <a:avLst/>
              <a:gdLst/>
              <a:ahLst/>
              <a:cxnLst/>
              <a:rect l="0" t="0" r="0" b="0"/>
              <a:pathLst>
                <a:path w="82673" h="297182">
                  <a:moveTo>
                    <a:pt x="52192" y="0"/>
                  </a:moveTo>
                  <a:lnTo>
                    <a:pt x="52192" y="4046"/>
                  </a:lnTo>
                  <a:lnTo>
                    <a:pt x="49934" y="8289"/>
                  </a:lnTo>
                  <a:lnTo>
                    <a:pt x="48146" y="10606"/>
                  </a:lnTo>
                  <a:lnTo>
                    <a:pt x="46160" y="17696"/>
                  </a:lnTo>
                  <a:lnTo>
                    <a:pt x="40840" y="44136"/>
                  </a:lnTo>
                  <a:lnTo>
                    <a:pt x="26399" y="76734"/>
                  </a:lnTo>
                  <a:lnTo>
                    <a:pt x="17268" y="105051"/>
                  </a:lnTo>
                  <a:lnTo>
                    <a:pt x="6597" y="142703"/>
                  </a:lnTo>
                  <a:lnTo>
                    <a:pt x="382" y="174850"/>
                  </a:lnTo>
                  <a:lnTo>
                    <a:pt x="0" y="204813"/>
                  </a:lnTo>
                  <a:lnTo>
                    <a:pt x="5871" y="223340"/>
                  </a:lnTo>
                  <a:lnTo>
                    <a:pt x="27381" y="255346"/>
                  </a:lnTo>
                  <a:lnTo>
                    <a:pt x="62386" y="284270"/>
                  </a:lnTo>
                  <a:lnTo>
                    <a:pt x="82672" y="29718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69"/>
            <p:cNvSpPr/>
            <p:nvPr/>
          </p:nvSpPr>
          <p:spPr>
            <a:xfrm>
              <a:off x="2028386" y="1470659"/>
              <a:ext cx="242374" cy="236221"/>
            </a:xfrm>
            <a:custGeom>
              <a:avLst/>
              <a:gdLst/>
              <a:ahLst/>
              <a:cxnLst/>
              <a:rect l="0" t="0" r="0" b="0"/>
              <a:pathLst>
                <a:path w="242374" h="236221">
                  <a:moveTo>
                    <a:pt x="21393" y="236220"/>
                  </a:moveTo>
                  <a:lnTo>
                    <a:pt x="17348" y="236220"/>
                  </a:lnTo>
                  <a:lnTo>
                    <a:pt x="13105" y="233963"/>
                  </a:lnTo>
                  <a:lnTo>
                    <a:pt x="3481" y="225614"/>
                  </a:lnTo>
                  <a:lnTo>
                    <a:pt x="733" y="218524"/>
                  </a:lnTo>
                  <a:lnTo>
                    <a:pt x="0" y="214263"/>
                  </a:lnTo>
                  <a:lnTo>
                    <a:pt x="3013" y="196130"/>
                  </a:lnTo>
                  <a:lnTo>
                    <a:pt x="16484" y="158787"/>
                  </a:lnTo>
                  <a:lnTo>
                    <a:pt x="33437" y="129297"/>
                  </a:lnTo>
                  <a:lnTo>
                    <a:pt x="67696" y="91408"/>
                  </a:lnTo>
                  <a:lnTo>
                    <a:pt x="104639" y="66191"/>
                  </a:lnTo>
                  <a:lnTo>
                    <a:pt x="138722" y="45859"/>
                  </a:lnTo>
                  <a:lnTo>
                    <a:pt x="170646" y="29581"/>
                  </a:lnTo>
                  <a:lnTo>
                    <a:pt x="207258" y="16066"/>
                  </a:lnTo>
                  <a:lnTo>
                    <a:pt x="242373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70"/>
            <p:cNvSpPr/>
            <p:nvPr/>
          </p:nvSpPr>
          <p:spPr>
            <a:xfrm>
              <a:off x="2270759" y="1615440"/>
              <a:ext cx="411482" cy="91440"/>
            </a:xfrm>
            <a:custGeom>
              <a:avLst/>
              <a:gdLst/>
              <a:ahLst/>
              <a:cxnLst/>
              <a:rect l="0" t="0" r="0" b="0"/>
              <a:pathLst>
                <a:path w="411482" h="91440">
                  <a:moveTo>
                    <a:pt x="0" y="91439"/>
                  </a:moveTo>
                  <a:lnTo>
                    <a:pt x="4046" y="91439"/>
                  </a:lnTo>
                  <a:lnTo>
                    <a:pt x="8289" y="89182"/>
                  </a:lnTo>
                  <a:lnTo>
                    <a:pt x="41755" y="67712"/>
                  </a:lnTo>
                  <a:lnTo>
                    <a:pt x="79462" y="52133"/>
                  </a:lnTo>
                  <a:lnTo>
                    <a:pt x="113479" y="39530"/>
                  </a:lnTo>
                  <a:lnTo>
                    <a:pt x="140182" y="32244"/>
                  </a:lnTo>
                  <a:lnTo>
                    <a:pt x="168983" y="26184"/>
                  </a:lnTo>
                  <a:lnTo>
                    <a:pt x="198717" y="20668"/>
                  </a:lnTo>
                  <a:lnTo>
                    <a:pt x="228866" y="15394"/>
                  </a:lnTo>
                  <a:lnTo>
                    <a:pt x="258352" y="11075"/>
                  </a:lnTo>
                  <a:lnTo>
                    <a:pt x="285568" y="9155"/>
                  </a:lnTo>
                  <a:lnTo>
                    <a:pt x="311775" y="6044"/>
                  </a:lnTo>
                  <a:lnTo>
                    <a:pt x="348071" y="1790"/>
                  </a:lnTo>
                  <a:lnTo>
                    <a:pt x="378017" y="530"/>
                  </a:lnTo>
                  <a:lnTo>
                    <a:pt x="411481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71"/>
            <p:cNvSpPr/>
            <p:nvPr/>
          </p:nvSpPr>
          <p:spPr>
            <a:xfrm>
              <a:off x="1584959" y="1752600"/>
              <a:ext cx="787961" cy="70396"/>
            </a:xfrm>
            <a:custGeom>
              <a:avLst/>
              <a:gdLst/>
              <a:ahLst/>
              <a:cxnLst/>
              <a:rect l="0" t="0" r="0" b="0"/>
              <a:pathLst>
                <a:path w="787961" h="70396">
                  <a:moveTo>
                    <a:pt x="0" y="22859"/>
                  </a:moveTo>
                  <a:lnTo>
                    <a:pt x="4046" y="22859"/>
                  </a:lnTo>
                  <a:lnTo>
                    <a:pt x="5237" y="22013"/>
                  </a:lnTo>
                  <a:lnTo>
                    <a:pt x="6032" y="20602"/>
                  </a:lnTo>
                  <a:lnTo>
                    <a:pt x="6561" y="18814"/>
                  </a:lnTo>
                  <a:lnTo>
                    <a:pt x="8608" y="17623"/>
                  </a:lnTo>
                  <a:lnTo>
                    <a:pt x="43417" y="11287"/>
                  </a:lnTo>
                  <a:lnTo>
                    <a:pt x="80242" y="3896"/>
                  </a:lnTo>
                  <a:lnTo>
                    <a:pt x="114833" y="513"/>
                  </a:lnTo>
                  <a:lnTo>
                    <a:pt x="148931" y="101"/>
                  </a:lnTo>
                  <a:lnTo>
                    <a:pt x="183042" y="20"/>
                  </a:lnTo>
                  <a:lnTo>
                    <a:pt x="219256" y="3"/>
                  </a:lnTo>
                  <a:lnTo>
                    <a:pt x="255165" y="0"/>
                  </a:lnTo>
                  <a:lnTo>
                    <a:pt x="284826" y="0"/>
                  </a:lnTo>
                  <a:lnTo>
                    <a:pt x="319105" y="0"/>
                  </a:lnTo>
                  <a:lnTo>
                    <a:pt x="352594" y="0"/>
                  </a:lnTo>
                  <a:lnTo>
                    <a:pt x="381615" y="0"/>
                  </a:lnTo>
                  <a:lnTo>
                    <a:pt x="417717" y="0"/>
                  </a:lnTo>
                  <a:lnTo>
                    <a:pt x="449641" y="4045"/>
                  </a:lnTo>
                  <a:lnTo>
                    <a:pt x="481866" y="6560"/>
                  </a:lnTo>
                  <a:lnTo>
                    <a:pt x="512863" y="11351"/>
                  </a:lnTo>
                  <a:lnTo>
                    <a:pt x="543496" y="14087"/>
                  </a:lnTo>
                  <a:lnTo>
                    <a:pt x="574021" y="18943"/>
                  </a:lnTo>
                  <a:lnTo>
                    <a:pt x="609440" y="28169"/>
                  </a:lnTo>
                  <a:lnTo>
                    <a:pt x="638245" y="35628"/>
                  </a:lnTo>
                  <a:lnTo>
                    <a:pt x="676062" y="45733"/>
                  </a:lnTo>
                  <a:lnTo>
                    <a:pt x="712287" y="55882"/>
                  </a:lnTo>
                  <a:lnTo>
                    <a:pt x="742003" y="63500"/>
                  </a:lnTo>
                  <a:lnTo>
                    <a:pt x="772256" y="67074"/>
                  </a:lnTo>
                  <a:lnTo>
                    <a:pt x="787960" y="7039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12"/>
          <p:cNvGrpSpPr/>
          <p:nvPr/>
        </p:nvGrpSpPr>
        <p:grpSpPr>
          <a:xfrm>
            <a:off x="2957005" y="1166209"/>
            <a:ext cx="609155" cy="388271"/>
            <a:chOff x="2957005" y="1166209"/>
            <a:chExt cx="609155" cy="388271"/>
          </a:xfrm>
        </p:grpSpPr>
        <p:sp>
          <p:nvSpPr>
            <p:cNvPr id="16" name="SMARTInkShape-72"/>
            <p:cNvSpPr/>
            <p:nvPr/>
          </p:nvSpPr>
          <p:spPr>
            <a:xfrm>
              <a:off x="2957005" y="1287779"/>
              <a:ext cx="60515" cy="266701"/>
            </a:xfrm>
            <a:custGeom>
              <a:avLst/>
              <a:gdLst/>
              <a:ahLst/>
              <a:cxnLst/>
              <a:rect l="0" t="0" r="0" b="0"/>
              <a:pathLst>
                <a:path w="60515" h="266701">
                  <a:moveTo>
                    <a:pt x="60514" y="0"/>
                  </a:moveTo>
                  <a:lnTo>
                    <a:pt x="56469" y="4046"/>
                  </a:lnTo>
                  <a:lnTo>
                    <a:pt x="54483" y="8289"/>
                  </a:lnTo>
                  <a:lnTo>
                    <a:pt x="52988" y="40091"/>
                  </a:lnTo>
                  <a:lnTo>
                    <a:pt x="46829" y="70667"/>
                  </a:lnTo>
                  <a:lnTo>
                    <a:pt x="39903" y="102877"/>
                  </a:lnTo>
                  <a:lnTo>
                    <a:pt x="32488" y="135093"/>
                  </a:lnTo>
                  <a:lnTo>
                    <a:pt x="24929" y="170226"/>
                  </a:lnTo>
                  <a:lnTo>
                    <a:pt x="17327" y="201615"/>
                  </a:lnTo>
                  <a:lnTo>
                    <a:pt x="4633" y="239252"/>
                  </a:lnTo>
                  <a:lnTo>
                    <a:pt x="0" y="256949"/>
                  </a:lnTo>
                  <a:lnTo>
                    <a:pt x="2011" y="260391"/>
                  </a:lnTo>
                  <a:lnTo>
                    <a:pt x="7175" y="2667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73"/>
            <p:cNvSpPr/>
            <p:nvPr/>
          </p:nvSpPr>
          <p:spPr>
            <a:xfrm>
              <a:off x="3013130" y="1326362"/>
              <a:ext cx="126311" cy="159402"/>
            </a:xfrm>
            <a:custGeom>
              <a:avLst/>
              <a:gdLst/>
              <a:ahLst/>
              <a:cxnLst/>
              <a:rect l="0" t="0" r="0" b="0"/>
              <a:pathLst>
                <a:path w="126311" h="159402">
                  <a:moveTo>
                    <a:pt x="4389" y="106197"/>
                  </a:moveTo>
                  <a:lnTo>
                    <a:pt x="4389" y="110243"/>
                  </a:lnTo>
                  <a:lnTo>
                    <a:pt x="3543" y="111434"/>
                  </a:lnTo>
                  <a:lnTo>
                    <a:pt x="2132" y="112229"/>
                  </a:lnTo>
                  <a:lnTo>
                    <a:pt x="344" y="112758"/>
                  </a:lnTo>
                  <a:lnTo>
                    <a:pt x="0" y="113111"/>
                  </a:lnTo>
                  <a:lnTo>
                    <a:pt x="616" y="113347"/>
                  </a:lnTo>
                  <a:lnTo>
                    <a:pt x="3644" y="113724"/>
                  </a:lnTo>
                  <a:lnTo>
                    <a:pt x="15563" y="107716"/>
                  </a:lnTo>
                  <a:lnTo>
                    <a:pt x="39126" y="93408"/>
                  </a:lnTo>
                  <a:lnTo>
                    <a:pt x="57297" y="85004"/>
                  </a:lnTo>
                  <a:lnTo>
                    <a:pt x="94587" y="54915"/>
                  </a:lnTo>
                  <a:lnTo>
                    <a:pt x="104591" y="47845"/>
                  </a:lnTo>
                  <a:lnTo>
                    <a:pt x="120711" y="24592"/>
                  </a:lnTo>
                  <a:lnTo>
                    <a:pt x="124651" y="13626"/>
                  </a:lnTo>
                  <a:lnTo>
                    <a:pt x="126164" y="1146"/>
                  </a:lnTo>
                  <a:lnTo>
                    <a:pt x="125366" y="603"/>
                  </a:lnTo>
                  <a:lnTo>
                    <a:pt x="122221" y="0"/>
                  </a:lnTo>
                  <a:lnTo>
                    <a:pt x="87951" y="24382"/>
                  </a:lnTo>
                  <a:lnTo>
                    <a:pt x="75151" y="38211"/>
                  </a:lnTo>
                  <a:lnTo>
                    <a:pt x="54473" y="69179"/>
                  </a:lnTo>
                  <a:lnTo>
                    <a:pt x="33740" y="106340"/>
                  </a:lnTo>
                  <a:lnTo>
                    <a:pt x="28104" y="133769"/>
                  </a:lnTo>
                  <a:lnTo>
                    <a:pt x="27819" y="137279"/>
                  </a:lnTo>
                  <a:lnTo>
                    <a:pt x="29761" y="143436"/>
                  </a:lnTo>
                  <a:lnTo>
                    <a:pt x="37906" y="154287"/>
                  </a:lnTo>
                  <a:lnTo>
                    <a:pt x="44968" y="157204"/>
                  </a:lnTo>
                  <a:lnTo>
                    <a:pt x="71634" y="159401"/>
                  </a:lnTo>
                  <a:lnTo>
                    <a:pt x="104277" y="151230"/>
                  </a:lnTo>
                  <a:lnTo>
                    <a:pt x="126310" y="14429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74"/>
            <p:cNvSpPr/>
            <p:nvPr/>
          </p:nvSpPr>
          <p:spPr>
            <a:xfrm>
              <a:off x="3187745" y="1310640"/>
              <a:ext cx="226015" cy="127987"/>
            </a:xfrm>
            <a:custGeom>
              <a:avLst/>
              <a:gdLst/>
              <a:ahLst/>
              <a:cxnLst/>
              <a:rect l="0" t="0" r="0" b="0"/>
              <a:pathLst>
                <a:path w="226015" h="127987">
                  <a:moveTo>
                    <a:pt x="111714" y="0"/>
                  </a:moveTo>
                  <a:lnTo>
                    <a:pt x="93802" y="0"/>
                  </a:lnTo>
                  <a:lnTo>
                    <a:pt x="82230" y="4045"/>
                  </a:lnTo>
                  <a:lnTo>
                    <a:pt x="55675" y="21957"/>
                  </a:lnTo>
                  <a:lnTo>
                    <a:pt x="34291" y="46200"/>
                  </a:lnTo>
                  <a:lnTo>
                    <a:pt x="14686" y="83796"/>
                  </a:lnTo>
                  <a:lnTo>
                    <a:pt x="1328" y="103915"/>
                  </a:lnTo>
                  <a:lnTo>
                    <a:pt x="23" y="107377"/>
                  </a:lnTo>
                  <a:lnTo>
                    <a:pt x="0" y="110531"/>
                  </a:lnTo>
                  <a:lnTo>
                    <a:pt x="2233" y="116294"/>
                  </a:lnTo>
                  <a:lnTo>
                    <a:pt x="8250" y="124298"/>
                  </a:lnTo>
                  <a:lnTo>
                    <a:pt x="12955" y="127210"/>
                  </a:lnTo>
                  <a:lnTo>
                    <a:pt x="15394" y="127986"/>
                  </a:lnTo>
                  <a:lnTo>
                    <a:pt x="22621" y="126591"/>
                  </a:lnTo>
                  <a:lnTo>
                    <a:pt x="36210" y="123304"/>
                  </a:lnTo>
                  <a:lnTo>
                    <a:pt x="45137" y="121688"/>
                  </a:lnTo>
                  <a:lnTo>
                    <a:pt x="51927" y="118148"/>
                  </a:lnTo>
                  <a:lnTo>
                    <a:pt x="68421" y="102893"/>
                  </a:lnTo>
                  <a:lnTo>
                    <a:pt x="90471" y="73550"/>
                  </a:lnTo>
                  <a:lnTo>
                    <a:pt x="104412" y="40351"/>
                  </a:lnTo>
                  <a:lnTo>
                    <a:pt x="111588" y="30651"/>
                  </a:lnTo>
                  <a:lnTo>
                    <a:pt x="112554" y="49570"/>
                  </a:lnTo>
                  <a:lnTo>
                    <a:pt x="121121" y="81638"/>
                  </a:lnTo>
                  <a:lnTo>
                    <a:pt x="123066" y="84905"/>
                  </a:lnTo>
                  <a:lnTo>
                    <a:pt x="143780" y="101472"/>
                  </a:lnTo>
                  <a:lnTo>
                    <a:pt x="153906" y="104365"/>
                  </a:lnTo>
                  <a:lnTo>
                    <a:pt x="165179" y="104804"/>
                  </a:lnTo>
                  <a:lnTo>
                    <a:pt x="173012" y="102177"/>
                  </a:lnTo>
                  <a:lnTo>
                    <a:pt x="210253" y="74094"/>
                  </a:lnTo>
                  <a:lnTo>
                    <a:pt x="226014" y="6096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75"/>
            <p:cNvSpPr/>
            <p:nvPr/>
          </p:nvSpPr>
          <p:spPr>
            <a:xfrm>
              <a:off x="3470713" y="1166209"/>
              <a:ext cx="95447" cy="220632"/>
            </a:xfrm>
            <a:custGeom>
              <a:avLst/>
              <a:gdLst/>
              <a:ahLst/>
              <a:cxnLst/>
              <a:rect l="0" t="0" r="0" b="0"/>
              <a:pathLst>
                <a:path w="95447" h="220632">
                  <a:moveTo>
                    <a:pt x="95446" y="22511"/>
                  </a:moveTo>
                  <a:lnTo>
                    <a:pt x="95446" y="8643"/>
                  </a:lnTo>
                  <a:lnTo>
                    <a:pt x="91401" y="3632"/>
                  </a:lnTo>
                  <a:lnTo>
                    <a:pt x="87158" y="1420"/>
                  </a:lnTo>
                  <a:lnTo>
                    <a:pt x="73489" y="0"/>
                  </a:lnTo>
                  <a:lnTo>
                    <a:pt x="66497" y="2064"/>
                  </a:lnTo>
                  <a:lnTo>
                    <a:pt x="59720" y="4956"/>
                  </a:lnTo>
                  <a:lnTo>
                    <a:pt x="51063" y="6242"/>
                  </a:lnTo>
                  <a:lnTo>
                    <a:pt x="41572" y="11329"/>
                  </a:lnTo>
                  <a:lnTo>
                    <a:pt x="10560" y="32462"/>
                  </a:lnTo>
                  <a:lnTo>
                    <a:pt x="6919" y="39916"/>
                  </a:lnTo>
                  <a:lnTo>
                    <a:pt x="0" y="63436"/>
                  </a:lnTo>
                  <a:lnTo>
                    <a:pt x="3312" y="88588"/>
                  </a:lnTo>
                  <a:lnTo>
                    <a:pt x="8213" y="98727"/>
                  </a:lnTo>
                  <a:lnTo>
                    <a:pt x="18235" y="116213"/>
                  </a:lnTo>
                  <a:lnTo>
                    <a:pt x="34397" y="153838"/>
                  </a:lnTo>
                  <a:lnTo>
                    <a:pt x="45701" y="188328"/>
                  </a:lnTo>
                  <a:lnTo>
                    <a:pt x="48931" y="201989"/>
                  </a:lnTo>
                  <a:lnTo>
                    <a:pt x="49622" y="211392"/>
                  </a:lnTo>
                  <a:lnTo>
                    <a:pt x="42106" y="22063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76"/>
            <p:cNvSpPr/>
            <p:nvPr/>
          </p:nvSpPr>
          <p:spPr>
            <a:xfrm>
              <a:off x="3421380" y="1280159"/>
              <a:ext cx="137161" cy="22862"/>
            </a:xfrm>
            <a:custGeom>
              <a:avLst/>
              <a:gdLst/>
              <a:ahLst/>
              <a:cxnLst/>
              <a:rect l="0" t="0" r="0" b="0"/>
              <a:pathLst>
                <a:path w="137161" h="22862">
                  <a:moveTo>
                    <a:pt x="0" y="22861"/>
                  </a:moveTo>
                  <a:lnTo>
                    <a:pt x="0" y="18815"/>
                  </a:lnTo>
                  <a:lnTo>
                    <a:pt x="846" y="17624"/>
                  </a:lnTo>
                  <a:lnTo>
                    <a:pt x="2257" y="16829"/>
                  </a:lnTo>
                  <a:lnTo>
                    <a:pt x="35079" y="4727"/>
                  </a:lnTo>
                  <a:lnTo>
                    <a:pt x="72959" y="623"/>
                  </a:lnTo>
                  <a:lnTo>
                    <a:pt x="106410" y="83"/>
                  </a:lnTo>
                  <a:lnTo>
                    <a:pt x="13716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14"/>
          <p:cNvGrpSpPr/>
          <p:nvPr/>
        </p:nvGrpSpPr>
        <p:grpSpPr>
          <a:xfrm>
            <a:off x="2263140" y="1676400"/>
            <a:ext cx="601980" cy="472441"/>
            <a:chOff x="2263140" y="1676400"/>
            <a:chExt cx="601980" cy="472441"/>
          </a:xfrm>
        </p:grpSpPr>
        <p:sp>
          <p:nvSpPr>
            <p:cNvPr id="22" name="SMARTInkShape-77"/>
            <p:cNvSpPr/>
            <p:nvPr/>
          </p:nvSpPr>
          <p:spPr>
            <a:xfrm>
              <a:off x="2263140" y="1676400"/>
              <a:ext cx="571498" cy="464821"/>
            </a:xfrm>
            <a:custGeom>
              <a:avLst/>
              <a:gdLst/>
              <a:ahLst/>
              <a:cxnLst/>
              <a:rect l="0" t="0" r="0" b="0"/>
              <a:pathLst>
                <a:path w="571498" h="464821">
                  <a:moveTo>
                    <a:pt x="0" y="464820"/>
                  </a:moveTo>
                  <a:lnTo>
                    <a:pt x="37113" y="463973"/>
                  </a:lnTo>
                  <a:lnTo>
                    <a:pt x="73661" y="457670"/>
                  </a:lnTo>
                  <a:lnTo>
                    <a:pt x="87583" y="455081"/>
                  </a:lnTo>
                  <a:lnTo>
                    <a:pt x="111095" y="450304"/>
                  </a:lnTo>
                  <a:lnTo>
                    <a:pt x="144889" y="447364"/>
                  </a:lnTo>
                  <a:lnTo>
                    <a:pt x="160052" y="443561"/>
                  </a:lnTo>
                  <a:lnTo>
                    <a:pt x="175269" y="440176"/>
                  </a:lnTo>
                  <a:lnTo>
                    <a:pt x="190502" y="436069"/>
                  </a:lnTo>
                  <a:lnTo>
                    <a:pt x="205740" y="432594"/>
                  </a:lnTo>
                  <a:lnTo>
                    <a:pt x="238477" y="421204"/>
                  </a:lnTo>
                  <a:lnTo>
                    <a:pt x="257491" y="417465"/>
                  </a:lnTo>
                  <a:lnTo>
                    <a:pt x="271591" y="410995"/>
                  </a:lnTo>
                  <a:lnTo>
                    <a:pt x="285647" y="403716"/>
                  </a:lnTo>
                  <a:lnTo>
                    <a:pt x="301382" y="396197"/>
                  </a:lnTo>
                  <a:lnTo>
                    <a:pt x="337983" y="375918"/>
                  </a:lnTo>
                  <a:lnTo>
                    <a:pt x="374421" y="355600"/>
                  </a:lnTo>
                  <a:lnTo>
                    <a:pt x="410092" y="332739"/>
                  </a:lnTo>
                  <a:lnTo>
                    <a:pt x="447383" y="305834"/>
                  </a:lnTo>
                  <a:lnTo>
                    <a:pt x="452837" y="298768"/>
                  </a:lnTo>
                  <a:lnTo>
                    <a:pt x="454291" y="295699"/>
                  </a:lnTo>
                  <a:lnTo>
                    <a:pt x="460422" y="290030"/>
                  </a:lnTo>
                  <a:lnTo>
                    <a:pt x="467945" y="283842"/>
                  </a:lnTo>
                  <a:lnTo>
                    <a:pt x="485815" y="262344"/>
                  </a:lnTo>
                  <a:lnTo>
                    <a:pt x="497946" y="253367"/>
                  </a:lnTo>
                  <a:lnTo>
                    <a:pt x="522329" y="223734"/>
                  </a:lnTo>
                  <a:lnTo>
                    <a:pt x="533867" y="199721"/>
                  </a:lnTo>
                  <a:lnTo>
                    <a:pt x="545314" y="185630"/>
                  </a:lnTo>
                  <a:lnTo>
                    <a:pt x="557989" y="152874"/>
                  </a:lnTo>
                  <a:lnTo>
                    <a:pt x="561262" y="147530"/>
                  </a:lnTo>
                  <a:lnTo>
                    <a:pt x="563362" y="137201"/>
                  </a:lnTo>
                  <a:lnTo>
                    <a:pt x="564658" y="119228"/>
                  </a:lnTo>
                  <a:lnTo>
                    <a:pt x="569897" y="104893"/>
                  </a:lnTo>
                  <a:lnTo>
                    <a:pt x="571487" y="68624"/>
                  </a:lnTo>
                  <a:lnTo>
                    <a:pt x="571497" y="58428"/>
                  </a:lnTo>
                  <a:lnTo>
                    <a:pt x="569241" y="53344"/>
                  </a:lnTo>
                  <a:lnTo>
                    <a:pt x="566262" y="48261"/>
                  </a:lnTo>
                  <a:lnTo>
                    <a:pt x="564350" y="38100"/>
                  </a:lnTo>
                  <a:lnTo>
                    <a:pt x="563879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78"/>
            <p:cNvSpPr/>
            <p:nvPr/>
          </p:nvSpPr>
          <p:spPr>
            <a:xfrm>
              <a:off x="2415540" y="1851659"/>
              <a:ext cx="304801" cy="129542"/>
            </a:xfrm>
            <a:custGeom>
              <a:avLst/>
              <a:gdLst/>
              <a:ahLst/>
              <a:cxnLst/>
              <a:rect l="0" t="0" r="0" b="0"/>
              <a:pathLst>
                <a:path w="304801" h="129542">
                  <a:moveTo>
                    <a:pt x="0" y="0"/>
                  </a:moveTo>
                  <a:lnTo>
                    <a:pt x="0" y="4046"/>
                  </a:lnTo>
                  <a:lnTo>
                    <a:pt x="846" y="5237"/>
                  </a:lnTo>
                  <a:lnTo>
                    <a:pt x="2257" y="6032"/>
                  </a:lnTo>
                  <a:lnTo>
                    <a:pt x="6560" y="7307"/>
                  </a:lnTo>
                  <a:lnTo>
                    <a:pt x="42689" y="35777"/>
                  </a:lnTo>
                  <a:lnTo>
                    <a:pt x="55815" y="48289"/>
                  </a:lnTo>
                  <a:lnTo>
                    <a:pt x="63189" y="51095"/>
                  </a:lnTo>
                  <a:lnTo>
                    <a:pt x="71264" y="53189"/>
                  </a:lnTo>
                  <a:lnTo>
                    <a:pt x="108608" y="73723"/>
                  </a:lnTo>
                  <a:lnTo>
                    <a:pt x="119292" y="80452"/>
                  </a:lnTo>
                  <a:lnTo>
                    <a:pt x="151925" y="89608"/>
                  </a:lnTo>
                  <a:lnTo>
                    <a:pt x="164300" y="95884"/>
                  </a:lnTo>
                  <a:lnTo>
                    <a:pt x="198221" y="104906"/>
                  </a:lnTo>
                  <a:lnTo>
                    <a:pt x="213390" y="108412"/>
                  </a:lnTo>
                  <a:lnTo>
                    <a:pt x="244876" y="120517"/>
                  </a:lnTo>
                  <a:lnTo>
                    <a:pt x="270985" y="122685"/>
                  </a:lnTo>
                  <a:lnTo>
                    <a:pt x="280011" y="127133"/>
                  </a:lnTo>
                  <a:lnTo>
                    <a:pt x="304800" y="129541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79"/>
            <p:cNvSpPr/>
            <p:nvPr/>
          </p:nvSpPr>
          <p:spPr>
            <a:xfrm>
              <a:off x="2286000" y="1965959"/>
              <a:ext cx="53341" cy="160021"/>
            </a:xfrm>
            <a:custGeom>
              <a:avLst/>
              <a:gdLst/>
              <a:ahLst/>
              <a:cxnLst/>
              <a:rect l="0" t="0" r="0" b="0"/>
              <a:pathLst>
                <a:path w="53341" h="160021">
                  <a:moveTo>
                    <a:pt x="7620" y="0"/>
                  </a:moveTo>
                  <a:lnTo>
                    <a:pt x="3574" y="0"/>
                  </a:lnTo>
                  <a:lnTo>
                    <a:pt x="2383" y="847"/>
                  </a:lnTo>
                  <a:lnTo>
                    <a:pt x="1588" y="2258"/>
                  </a:lnTo>
                  <a:lnTo>
                    <a:pt x="209" y="7761"/>
                  </a:lnTo>
                  <a:lnTo>
                    <a:pt x="0" y="29319"/>
                  </a:lnTo>
                  <a:lnTo>
                    <a:pt x="5236" y="36335"/>
                  </a:lnTo>
                  <a:lnTo>
                    <a:pt x="7306" y="44317"/>
                  </a:lnTo>
                  <a:lnTo>
                    <a:pt x="7617" y="77930"/>
                  </a:lnTo>
                  <a:lnTo>
                    <a:pt x="9876" y="83460"/>
                  </a:lnTo>
                  <a:lnTo>
                    <a:pt x="11664" y="86120"/>
                  </a:lnTo>
                  <a:lnTo>
                    <a:pt x="14180" y="97955"/>
                  </a:lnTo>
                  <a:lnTo>
                    <a:pt x="15147" y="116520"/>
                  </a:lnTo>
                  <a:lnTo>
                    <a:pt x="17456" y="121778"/>
                  </a:lnTo>
                  <a:lnTo>
                    <a:pt x="20458" y="126937"/>
                  </a:lnTo>
                  <a:lnTo>
                    <a:pt x="22995" y="134602"/>
                  </a:lnTo>
                  <a:lnTo>
                    <a:pt x="26588" y="139692"/>
                  </a:lnTo>
                  <a:lnTo>
                    <a:pt x="31008" y="142519"/>
                  </a:lnTo>
                  <a:lnTo>
                    <a:pt x="36699" y="144334"/>
                  </a:lnTo>
                  <a:lnTo>
                    <a:pt x="43906" y="149929"/>
                  </a:lnTo>
                  <a:lnTo>
                    <a:pt x="48583" y="151302"/>
                  </a:lnTo>
                  <a:lnTo>
                    <a:pt x="50168" y="152515"/>
                  </a:lnTo>
                  <a:lnTo>
                    <a:pt x="53340" y="16002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80"/>
            <p:cNvSpPr/>
            <p:nvPr/>
          </p:nvSpPr>
          <p:spPr>
            <a:xfrm>
              <a:off x="2263142" y="1706879"/>
              <a:ext cx="601978" cy="441962"/>
            </a:xfrm>
            <a:custGeom>
              <a:avLst/>
              <a:gdLst/>
              <a:ahLst/>
              <a:cxnLst/>
              <a:rect l="0" t="0" r="0" b="0"/>
              <a:pathLst>
                <a:path w="601978" h="441962">
                  <a:moveTo>
                    <a:pt x="38098" y="441961"/>
                  </a:moveTo>
                  <a:lnTo>
                    <a:pt x="26746" y="430609"/>
                  </a:lnTo>
                  <a:lnTo>
                    <a:pt x="24586" y="426191"/>
                  </a:lnTo>
                  <a:lnTo>
                    <a:pt x="22925" y="413294"/>
                  </a:lnTo>
                  <a:lnTo>
                    <a:pt x="22887" y="408618"/>
                  </a:lnTo>
                  <a:lnTo>
                    <a:pt x="20613" y="403717"/>
                  </a:lnTo>
                  <a:lnTo>
                    <a:pt x="17627" y="398717"/>
                  </a:lnTo>
                  <a:lnTo>
                    <a:pt x="15099" y="391142"/>
                  </a:lnTo>
                  <a:lnTo>
                    <a:pt x="10210" y="383535"/>
                  </a:lnTo>
                  <a:lnTo>
                    <a:pt x="8386" y="375919"/>
                  </a:lnTo>
                  <a:lnTo>
                    <a:pt x="7959" y="370840"/>
                  </a:lnTo>
                  <a:lnTo>
                    <a:pt x="5512" y="365760"/>
                  </a:lnTo>
                  <a:lnTo>
                    <a:pt x="2448" y="360680"/>
                  </a:lnTo>
                  <a:lnTo>
                    <a:pt x="724" y="352214"/>
                  </a:lnTo>
                  <a:lnTo>
                    <a:pt x="3" y="315022"/>
                  </a:lnTo>
                  <a:lnTo>
                    <a:pt x="0" y="309908"/>
                  </a:lnTo>
                  <a:lnTo>
                    <a:pt x="2256" y="304813"/>
                  </a:lnTo>
                  <a:lnTo>
                    <a:pt x="5235" y="299726"/>
                  </a:lnTo>
                  <a:lnTo>
                    <a:pt x="7147" y="289562"/>
                  </a:lnTo>
                  <a:lnTo>
                    <a:pt x="7524" y="279401"/>
                  </a:lnTo>
                  <a:lnTo>
                    <a:pt x="9834" y="274321"/>
                  </a:lnTo>
                  <a:lnTo>
                    <a:pt x="11635" y="271781"/>
                  </a:lnTo>
                  <a:lnTo>
                    <a:pt x="14170" y="260115"/>
                  </a:lnTo>
                  <a:lnTo>
                    <a:pt x="15873" y="247087"/>
                  </a:lnTo>
                  <a:lnTo>
                    <a:pt x="23485" y="236360"/>
                  </a:lnTo>
                  <a:lnTo>
                    <a:pt x="27370" y="231203"/>
                  </a:lnTo>
                  <a:lnTo>
                    <a:pt x="32121" y="220993"/>
                  </a:lnTo>
                  <a:lnTo>
                    <a:pt x="42547" y="208282"/>
                  </a:lnTo>
                  <a:lnTo>
                    <a:pt x="47349" y="198121"/>
                  </a:lnTo>
                  <a:lnTo>
                    <a:pt x="71146" y="166160"/>
                  </a:lnTo>
                  <a:lnTo>
                    <a:pt x="76210" y="162749"/>
                  </a:lnTo>
                  <a:lnTo>
                    <a:pt x="81283" y="160386"/>
                  </a:lnTo>
                  <a:lnTo>
                    <a:pt x="99058" y="146911"/>
                  </a:lnTo>
                  <a:lnTo>
                    <a:pt x="104138" y="144881"/>
                  </a:lnTo>
                  <a:lnTo>
                    <a:pt x="142238" y="110062"/>
                  </a:lnTo>
                  <a:lnTo>
                    <a:pt x="152398" y="105091"/>
                  </a:lnTo>
                  <a:lnTo>
                    <a:pt x="181184" y="79569"/>
                  </a:lnTo>
                  <a:lnTo>
                    <a:pt x="196529" y="74608"/>
                  </a:lnTo>
                  <a:lnTo>
                    <a:pt x="213218" y="63078"/>
                  </a:lnTo>
                  <a:lnTo>
                    <a:pt x="227535" y="57334"/>
                  </a:lnTo>
                  <a:lnTo>
                    <a:pt x="243363" y="47835"/>
                  </a:lnTo>
                  <a:lnTo>
                    <a:pt x="248707" y="45814"/>
                  </a:lnTo>
                  <a:lnTo>
                    <a:pt x="257322" y="40762"/>
                  </a:lnTo>
                  <a:lnTo>
                    <a:pt x="269376" y="38042"/>
                  </a:lnTo>
                  <a:lnTo>
                    <a:pt x="281463" y="32225"/>
                  </a:lnTo>
                  <a:lnTo>
                    <a:pt x="284161" y="31644"/>
                  </a:lnTo>
                  <a:lnTo>
                    <a:pt x="299394" y="24602"/>
                  </a:lnTo>
                  <a:lnTo>
                    <a:pt x="321821" y="20756"/>
                  </a:lnTo>
                  <a:lnTo>
                    <a:pt x="336665" y="16330"/>
                  </a:lnTo>
                  <a:lnTo>
                    <a:pt x="352987" y="14609"/>
                  </a:lnTo>
                  <a:lnTo>
                    <a:pt x="367954" y="8708"/>
                  </a:lnTo>
                  <a:lnTo>
                    <a:pt x="378390" y="6989"/>
                  </a:lnTo>
                  <a:lnTo>
                    <a:pt x="388604" y="1632"/>
                  </a:lnTo>
                  <a:lnTo>
                    <a:pt x="425683" y="9"/>
                  </a:lnTo>
                  <a:lnTo>
                    <a:pt x="461032" y="0"/>
                  </a:lnTo>
                  <a:lnTo>
                    <a:pt x="498146" y="0"/>
                  </a:lnTo>
                  <a:lnTo>
                    <a:pt x="535457" y="0"/>
                  </a:lnTo>
                  <a:lnTo>
                    <a:pt x="537311" y="0"/>
                  </a:lnTo>
                  <a:lnTo>
                    <a:pt x="541628" y="2258"/>
                  </a:lnTo>
                  <a:lnTo>
                    <a:pt x="546369" y="5237"/>
                  </a:lnTo>
                  <a:lnTo>
                    <a:pt x="556311" y="7150"/>
                  </a:lnTo>
                  <a:lnTo>
                    <a:pt x="575190" y="7618"/>
                  </a:lnTo>
                  <a:lnTo>
                    <a:pt x="576499" y="8465"/>
                  </a:lnTo>
                  <a:lnTo>
                    <a:pt x="577372" y="9877"/>
                  </a:lnTo>
                  <a:lnTo>
                    <a:pt x="577954" y="11665"/>
                  </a:lnTo>
                  <a:lnTo>
                    <a:pt x="579188" y="12857"/>
                  </a:lnTo>
                  <a:lnTo>
                    <a:pt x="582818" y="14181"/>
                  </a:lnTo>
                  <a:lnTo>
                    <a:pt x="590353" y="15031"/>
                  </a:lnTo>
                  <a:lnTo>
                    <a:pt x="588909" y="15148"/>
                  </a:lnTo>
                  <a:lnTo>
                    <a:pt x="589032" y="15179"/>
                  </a:lnTo>
                  <a:lnTo>
                    <a:pt x="601977" y="15241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15"/>
          <p:cNvGrpSpPr/>
          <p:nvPr/>
        </p:nvGrpSpPr>
        <p:grpSpPr>
          <a:xfrm>
            <a:off x="914400" y="2026920"/>
            <a:ext cx="2682241" cy="960121"/>
            <a:chOff x="914400" y="2026920"/>
            <a:chExt cx="2682241" cy="960121"/>
          </a:xfrm>
        </p:grpSpPr>
        <p:sp>
          <p:nvSpPr>
            <p:cNvPr id="27" name="SMARTInkShape-81"/>
            <p:cNvSpPr/>
            <p:nvPr/>
          </p:nvSpPr>
          <p:spPr>
            <a:xfrm>
              <a:off x="914400" y="2179320"/>
              <a:ext cx="624841" cy="304800"/>
            </a:xfrm>
            <a:custGeom>
              <a:avLst/>
              <a:gdLst/>
              <a:ahLst/>
              <a:cxnLst/>
              <a:rect l="0" t="0" r="0" b="0"/>
              <a:pathLst>
                <a:path w="624841" h="304800">
                  <a:moveTo>
                    <a:pt x="0" y="0"/>
                  </a:moveTo>
                  <a:lnTo>
                    <a:pt x="0" y="6560"/>
                  </a:lnTo>
                  <a:lnTo>
                    <a:pt x="35824" y="25504"/>
                  </a:lnTo>
                  <a:lnTo>
                    <a:pt x="71541" y="44144"/>
                  </a:lnTo>
                  <a:lnTo>
                    <a:pt x="105759" y="59614"/>
                  </a:lnTo>
                  <a:lnTo>
                    <a:pt x="133312" y="74013"/>
                  </a:lnTo>
                  <a:lnTo>
                    <a:pt x="166970" y="93050"/>
                  </a:lnTo>
                  <a:lnTo>
                    <a:pt x="199709" y="110731"/>
                  </a:lnTo>
                  <a:lnTo>
                    <a:pt x="234903" y="126695"/>
                  </a:lnTo>
                  <a:lnTo>
                    <a:pt x="268097" y="146195"/>
                  </a:lnTo>
                  <a:lnTo>
                    <a:pt x="303426" y="168059"/>
                  </a:lnTo>
                  <a:lnTo>
                    <a:pt x="340705" y="190624"/>
                  </a:lnTo>
                  <a:lnTo>
                    <a:pt x="374517" y="209351"/>
                  </a:lnTo>
                  <a:lnTo>
                    <a:pt x="410029" y="229669"/>
                  </a:lnTo>
                  <a:lnTo>
                    <a:pt x="447362" y="247731"/>
                  </a:lnTo>
                  <a:lnTo>
                    <a:pt x="485235" y="263808"/>
                  </a:lnTo>
                  <a:lnTo>
                    <a:pt x="523268" y="275250"/>
                  </a:lnTo>
                  <a:lnTo>
                    <a:pt x="557303" y="284003"/>
                  </a:lnTo>
                  <a:lnTo>
                    <a:pt x="588836" y="291958"/>
                  </a:lnTo>
                  <a:lnTo>
                    <a:pt x="624840" y="30479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82"/>
            <p:cNvSpPr/>
            <p:nvPr/>
          </p:nvSpPr>
          <p:spPr>
            <a:xfrm>
              <a:off x="1678049" y="2339340"/>
              <a:ext cx="173611" cy="243428"/>
            </a:xfrm>
            <a:custGeom>
              <a:avLst/>
              <a:gdLst/>
              <a:ahLst/>
              <a:cxnLst/>
              <a:rect l="0" t="0" r="0" b="0"/>
              <a:pathLst>
                <a:path w="173611" h="243428">
                  <a:moveTo>
                    <a:pt x="173610" y="0"/>
                  </a:moveTo>
                  <a:lnTo>
                    <a:pt x="154033" y="846"/>
                  </a:lnTo>
                  <a:lnTo>
                    <a:pt x="144871" y="4045"/>
                  </a:lnTo>
                  <a:lnTo>
                    <a:pt x="107030" y="24473"/>
                  </a:lnTo>
                  <a:lnTo>
                    <a:pt x="74945" y="47543"/>
                  </a:lnTo>
                  <a:lnTo>
                    <a:pt x="40548" y="80015"/>
                  </a:lnTo>
                  <a:lnTo>
                    <a:pt x="19825" y="113516"/>
                  </a:lnTo>
                  <a:lnTo>
                    <a:pt x="6700" y="150489"/>
                  </a:lnTo>
                  <a:lnTo>
                    <a:pt x="0" y="182502"/>
                  </a:lnTo>
                  <a:lnTo>
                    <a:pt x="2884" y="205628"/>
                  </a:lnTo>
                  <a:lnTo>
                    <a:pt x="11372" y="218672"/>
                  </a:lnTo>
                  <a:lnTo>
                    <a:pt x="33472" y="236798"/>
                  </a:lnTo>
                  <a:lnTo>
                    <a:pt x="53066" y="241754"/>
                  </a:lnTo>
                  <a:lnTo>
                    <a:pt x="86832" y="243427"/>
                  </a:lnTo>
                  <a:lnTo>
                    <a:pt x="105941" y="242871"/>
                  </a:lnTo>
                  <a:lnTo>
                    <a:pt x="127891" y="23621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83"/>
            <p:cNvSpPr/>
            <p:nvPr/>
          </p:nvSpPr>
          <p:spPr>
            <a:xfrm>
              <a:off x="1921400" y="2247900"/>
              <a:ext cx="181721" cy="320041"/>
            </a:xfrm>
            <a:custGeom>
              <a:avLst/>
              <a:gdLst/>
              <a:ahLst/>
              <a:cxnLst/>
              <a:rect l="0" t="0" r="0" b="0"/>
              <a:pathLst>
                <a:path w="181721" h="320041">
                  <a:moveTo>
                    <a:pt x="21700" y="0"/>
                  </a:moveTo>
                  <a:lnTo>
                    <a:pt x="15139" y="0"/>
                  </a:lnTo>
                  <a:lnTo>
                    <a:pt x="14172" y="21211"/>
                  </a:lnTo>
                  <a:lnTo>
                    <a:pt x="20181" y="52983"/>
                  </a:lnTo>
                  <a:lnTo>
                    <a:pt x="26236" y="82773"/>
                  </a:lnTo>
                  <a:lnTo>
                    <a:pt x="27559" y="118881"/>
                  </a:lnTo>
                  <a:lnTo>
                    <a:pt x="24868" y="146816"/>
                  </a:lnTo>
                  <a:lnTo>
                    <a:pt x="23108" y="176165"/>
                  </a:lnTo>
                  <a:lnTo>
                    <a:pt x="21479" y="205295"/>
                  </a:lnTo>
                  <a:lnTo>
                    <a:pt x="17932" y="232353"/>
                  </a:lnTo>
                  <a:lnTo>
                    <a:pt x="15221" y="267341"/>
                  </a:lnTo>
                  <a:lnTo>
                    <a:pt x="8199" y="303212"/>
                  </a:lnTo>
                  <a:lnTo>
                    <a:pt x="6386" y="312560"/>
                  </a:lnTo>
                  <a:lnTo>
                    <a:pt x="4717" y="315054"/>
                  </a:lnTo>
                  <a:lnTo>
                    <a:pt x="0" y="319055"/>
                  </a:lnTo>
                  <a:lnTo>
                    <a:pt x="4306" y="313761"/>
                  </a:lnTo>
                  <a:lnTo>
                    <a:pt x="14622" y="276016"/>
                  </a:lnTo>
                  <a:lnTo>
                    <a:pt x="24118" y="244342"/>
                  </a:lnTo>
                  <a:lnTo>
                    <a:pt x="37656" y="211251"/>
                  </a:lnTo>
                  <a:lnTo>
                    <a:pt x="52392" y="179150"/>
                  </a:lnTo>
                  <a:lnTo>
                    <a:pt x="76586" y="145548"/>
                  </a:lnTo>
                  <a:lnTo>
                    <a:pt x="94313" y="130238"/>
                  </a:lnTo>
                  <a:lnTo>
                    <a:pt x="105054" y="125616"/>
                  </a:lnTo>
                  <a:lnTo>
                    <a:pt x="125748" y="122650"/>
                  </a:lnTo>
                  <a:lnTo>
                    <a:pt x="133701" y="124502"/>
                  </a:lnTo>
                  <a:lnTo>
                    <a:pt x="149751" y="132590"/>
                  </a:lnTo>
                  <a:lnTo>
                    <a:pt x="157069" y="141902"/>
                  </a:lnTo>
                  <a:lnTo>
                    <a:pt x="162297" y="154507"/>
                  </a:lnTo>
                  <a:lnTo>
                    <a:pt x="165929" y="190777"/>
                  </a:lnTo>
                  <a:lnTo>
                    <a:pt x="166316" y="221532"/>
                  </a:lnTo>
                  <a:lnTo>
                    <a:pt x="166447" y="257683"/>
                  </a:lnTo>
                  <a:lnTo>
                    <a:pt x="166475" y="292951"/>
                  </a:lnTo>
                  <a:lnTo>
                    <a:pt x="168735" y="301791"/>
                  </a:lnTo>
                  <a:lnTo>
                    <a:pt x="172510" y="311528"/>
                  </a:lnTo>
                  <a:lnTo>
                    <a:pt x="173040" y="314365"/>
                  </a:lnTo>
                  <a:lnTo>
                    <a:pt x="174240" y="316257"/>
                  </a:lnTo>
                  <a:lnTo>
                    <a:pt x="175886" y="317518"/>
                  </a:lnTo>
                  <a:lnTo>
                    <a:pt x="181720" y="32004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84"/>
            <p:cNvSpPr/>
            <p:nvPr/>
          </p:nvSpPr>
          <p:spPr>
            <a:xfrm>
              <a:off x="2240279" y="2270759"/>
              <a:ext cx="7622" cy="251461"/>
            </a:xfrm>
            <a:custGeom>
              <a:avLst/>
              <a:gdLst/>
              <a:ahLst/>
              <a:cxnLst/>
              <a:rect l="0" t="0" r="0" b="0"/>
              <a:pathLst>
                <a:path w="7622" h="251461">
                  <a:moveTo>
                    <a:pt x="7621" y="0"/>
                  </a:moveTo>
                  <a:lnTo>
                    <a:pt x="7621" y="34400"/>
                  </a:lnTo>
                  <a:lnTo>
                    <a:pt x="5363" y="63993"/>
                  </a:lnTo>
                  <a:lnTo>
                    <a:pt x="1589" y="94597"/>
                  </a:lnTo>
                  <a:lnTo>
                    <a:pt x="471" y="128218"/>
                  </a:lnTo>
                  <a:lnTo>
                    <a:pt x="140" y="159629"/>
                  </a:lnTo>
                  <a:lnTo>
                    <a:pt x="42" y="190384"/>
                  </a:lnTo>
                  <a:lnTo>
                    <a:pt x="6" y="228272"/>
                  </a:lnTo>
                  <a:lnTo>
                    <a:pt x="0" y="25146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85"/>
            <p:cNvSpPr/>
            <p:nvPr/>
          </p:nvSpPr>
          <p:spPr>
            <a:xfrm>
              <a:off x="2310716" y="2362200"/>
              <a:ext cx="138345" cy="158344"/>
            </a:xfrm>
            <a:custGeom>
              <a:avLst/>
              <a:gdLst/>
              <a:ahLst/>
              <a:cxnLst/>
              <a:rect l="0" t="0" r="0" b="0"/>
              <a:pathLst>
                <a:path w="138345" h="158344">
                  <a:moveTo>
                    <a:pt x="81963" y="0"/>
                  </a:moveTo>
                  <a:lnTo>
                    <a:pt x="77918" y="0"/>
                  </a:lnTo>
                  <a:lnTo>
                    <a:pt x="67312" y="4045"/>
                  </a:lnTo>
                  <a:lnTo>
                    <a:pt x="38612" y="28518"/>
                  </a:lnTo>
                  <a:lnTo>
                    <a:pt x="19392" y="61705"/>
                  </a:lnTo>
                  <a:lnTo>
                    <a:pt x="4410" y="91587"/>
                  </a:lnTo>
                  <a:lnTo>
                    <a:pt x="0" y="114343"/>
                  </a:lnTo>
                  <a:lnTo>
                    <a:pt x="2739" y="133127"/>
                  </a:lnTo>
                  <a:lnTo>
                    <a:pt x="8912" y="145372"/>
                  </a:lnTo>
                  <a:lnTo>
                    <a:pt x="20149" y="154363"/>
                  </a:lnTo>
                  <a:lnTo>
                    <a:pt x="34203" y="158343"/>
                  </a:lnTo>
                  <a:lnTo>
                    <a:pt x="53136" y="155478"/>
                  </a:lnTo>
                  <a:lnTo>
                    <a:pt x="81443" y="140841"/>
                  </a:lnTo>
                  <a:lnTo>
                    <a:pt x="109501" y="116655"/>
                  </a:lnTo>
                  <a:lnTo>
                    <a:pt x="120979" y="97500"/>
                  </a:lnTo>
                  <a:lnTo>
                    <a:pt x="135089" y="63012"/>
                  </a:lnTo>
                  <a:lnTo>
                    <a:pt x="137701" y="57248"/>
                  </a:lnTo>
                  <a:lnTo>
                    <a:pt x="138344" y="46328"/>
                  </a:lnTo>
                  <a:lnTo>
                    <a:pt x="131859" y="25520"/>
                  </a:lnTo>
                  <a:lnTo>
                    <a:pt x="127282" y="19808"/>
                  </a:lnTo>
                  <a:lnTo>
                    <a:pt x="109694" y="10604"/>
                  </a:lnTo>
                  <a:lnTo>
                    <a:pt x="97204" y="76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86"/>
            <p:cNvSpPr/>
            <p:nvPr/>
          </p:nvSpPr>
          <p:spPr>
            <a:xfrm>
              <a:off x="2522321" y="2308859"/>
              <a:ext cx="114199" cy="175089"/>
            </a:xfrm>
            <a:custGeom>
              <a:avLst/>
              <a:gdLst/>
              <a:ahLst/>
              <a:cxnLst/>
              <a:rect l="0" t="0" r="0" b="0"/>
              <a:pathLst>
                <a:path w="114199" h="175089">
                  <a:moveTo>
                    <a:pt x="15138" y="53341"/>
                  </a:moveTo>
                  <a:lnTo>
                    <a:pt x="15138" y="57386"/>
                  </a:lnTo>
                  <a:lnTo>
                    <a:pt x="17396" y="61629"/>
                  </a:lnTo>
                  <a:lnTo>
                    <a:pt x="19184" y="63946"/>
                  </a:lnTo>
                  <a:lnTo>
                    <a:pt x="21170" y="71036"/>
                  </a:lnTo>
                  <a:lnTo>
                    <a:pt x="22445" y="89386"/>
                  </a:lnTo>
                  <a:lnTo>
                    <a:pt x="16170" y="125984"/>
                  </a:lnTo>
                  <a:lnTo>
                    <a:pt x="13017" y="152266"/>
                  </a:lnTo>
                  <a:lnTo>
                    <a:pt x="7396" y="170853"/>
                  </a:lnTo>
                  <a:lnTo>
                    <a:pt x="5743" y="172322"/>
                  </a:lnTo>
                  <a:lnTo>
                    <a:pt x="240" y="175088"/>
                  </a:lnTo>
                  <a:lnTo>
                    <a:pt x="0" y="167119"/>
                  </a:lnTo>
                  <a:lnTo>
                    <a:pt x="10513" y="135387"/>
                  </a:lnTo>
                  <a:lnTo>
                    <a:pt x="20309" y="101093"/>
                  </a:lnTo>
                  <a:lnTo>
                    <a:pt x="32654" y="68982"/>
                  </a:lnTo>
                  <a:lnTo>
                    <a:pt x="56078" y="32227"/>
                  </a:lnTo>
                  <a:lnTo>
                    <a:pt x="76158" y="16589"/>
                  </a:lnTo>
                  <a:lnTo>
                    <a:pt x="104326" y="2377"/>
                  </a:lnTo>
                  <a:lnTo>
                    <a:pt x="114198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87"/>
            <p:cNvSpPr/>
            <p:nvPr/>
          </p:nvSpPr>
          <p:spPr>
            <a:xfrm>
              <a:off x="2661299" y="2308859"/>
              <a:ext cx="134748" cy="136574"/>
            </a:xfrm>
            <a:custGeom>
              <a:avLst/>
              <a:gdLst/>
              <a:ahLst/>
              <a:cxnLst/>
              <a:rect l="0" t="0" r="0" b="0"/>
              <a:pathLst>
                <a:path w="134748" h="136574">
                  <a:moveTo>
                    <a:pt x="74281" y="0"/>
                  </a:moveTo>
                  <a:lnTo>
                    <a:pt x="67720" y="0"/>
                  </a:lnTo>
                  <a:lnTo>
                    <a:pt x="52102" y="14652"/>
                  </a:lnTo>
                  <a:lnTo>
                    <a:pt x="29878" y="47397"/>
                  </a:lnTo>
                  <a:lnTo>
                    <a:pt x="4558" y="85027"/>
                  </a:lnTo>
                  <a:lnTo>
                    <a:pt x="0" y="102993"/>
                  </a:lnTo>
                  <a:lnTo>
                    <a:pt x="1191" y="113790"/>
                  </a:lnTo>
                  <a:lnTo>
                    <a:pt x="4543" y="123387"/>
                  </a:lnTo>
                  <a:lnTo>
                    <a:pt x="8855" y="130475"/>
                  </a:lnTo>
                  <a:lnTo>
                    <a:pt x="12037" y="132703"/>
                  </a:lnTo>
                  <a:lnTo>
                    <a:pt x="20088" y="135179"/>
                  </a:lnTo>
                  <a:lnTo>
                    <a:pt x="34140" y="136573"/>
                  </a:lnTo>
                  <a:lnTo>
                    <a:pt x="59296" y="130961"/>
                  </a:lnTo>
                  <a:lnTo>
                    <a:pt x="97097" y="116742"/>
                  </a:lnTo>
                  <a:lnTo>
                    <a:pt x="108692" y="111717"/>
                  </a:lnTo>
                  <a:lnTo>
                    <a:pt x="117232" y="104403"/>
                  </a:lnTo>
                  <a:lnTo>
                    <a:pt x="123850" y="94662"/>
                  </a:lnTo>
                  <a:lnTo>
                    <a:pt x="131489" y="75744"/>
                  </a:lnTo>
                  <a:lnTo>
                    <a:pt x="134747" y="52580"/>
                  </a:lnTo>
                  <a:lnTo>
                    <a:pt x="132763" y="46511"/>
                  </a:lnTo>
                  <a:lnTo>
                    <a:pt x="120001" y="3048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88"/>
            <p:cNvSpPr/>
            <p:nvPr/>
          </p:nvSpPr>
          <p:spPr>
            <a:xfrm>
              <a:off x="2842610" y="2331720"/>
              <a:ext cx="30131" cy="251461"/>
            </a:xfrm>
            <a:custGeom>
              <a:avLst/>
              <a:gdLst/>
              <a:ahLst/>
              <a:cxnLst/>
              <a:rect l="0" t="0" r="0" b="0"/>
              <a:pathLst>
                <a:path w="30131" h="251461">
                  <a:moveTo>
                    <a:pt x="30130" y="0"/>
                  </a:moveTo>
                  <a:lnTo>
                    <a:pt x="30130" y="33308"/>
                  </a:lnTo>
                  <a:lnTo>
                    <a:pt x="29283" y="67602"/>
                  </a:lnTo>
                  <a:lnTo>
                    <a:pt x="24893" y="97829"/>
                  </a:lnTo>
                  <a:lnTo>
                    <a:pt x="22369" y="132374"/>
                  </a:lnTo>
                  <a:lnTo>
                    <a:pt x="16635" y="164434"/>
                  </a:lnTo>
                  <a:lnTo>
                    <a:pt x="10421" y="194536"/>
                  </a:lnTo>
                  <a:lnTo>
                    <a:pt x="5634" y="223376"/>
                  </a:lnTo>
                  <a:lnTo>
                    <a:pt x="1422" y="234672"/>
                  </a:lnTo>
                  <a:lnTo>
                    <a:pt x="0" y="246074"/>
                  </a:lnTo>
                  <a:lnTo>
                    <a:pt x="730" y="247869"/>
                  </a:lnTo>
                  <a:lnTo>
                    <a:pt x="2063" y="249066"/>
                  </a:lnTo>
                  <a:lnTo>
                    <a:pt x="7270" y="25146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89"/>
            <p:cNvSpPr/>
            <p:nvPr/>
          </p:nvSpPr>
          <p:spPr>
            <a:xfrm>
              <a:off x="2853454" y="2240736"/>
              <a:ext cx="171099" cy="159382"/>
            </a:xfrm>
            <a:custGeom>
              <a:avLst/>
              <a:gdLst/>
              <a:ahLst/>
              <a:cxnLst/>
              <a:rect l="0" t="0" r="0" b="0"/>
              <a:pathLst>
                <a:path w="171099" h="159382">
                  <a:moveTo>
                    <a:pt x="4046" y="98604"/>
                  </a:moveTo>
                  <a:lnTo>
                    <a:pt x="4046" y="92043"/>
                  </a:lnTo>
                  <a:lnTo>
                    <a:pt x="0" y="83207"/>
                  </a:lnTo>
                  <a:lnTo>
                    <a:pt x="272" y="74545"/>
                  </a:lnTo>
                  <a:lnTo>
                    <a:pt x="5242" y="55423"/>
                  </a:lnTo>
                  <a:lnTo>
                    <a:pt x="25192" y="32229"/>
                  </a:lnTo>
                  <a:lnTo>
                    <a:pt x="61479" y="12660"/>
                  </a:lnTo>
                  <a:lnTo>
                    <a:pt x="93767" y="1856"/>
                  </a:lnTo>
                  <a:lnTo>
                    <a:pt x="119511" y="0"/>
                  </a:lnTo>
                  <a:lnTo>
                    <a:pt x="137506" y="3724"/>
                  </a:lnTo>
                  <a:lnTo>
                    <a:pt x="153562" y="10189"/>
                  </a:lnTo>
                  <a:lnTo>
                    <a:pt x="161655" y="17257"/>
                  </a:lnTo>
                  <a:lnTo>
                    <a:pt x="164998" y="21513"/>
                  </a:lnTo>
                  <a:lnTo>
                    <a:pt x="168713" y="33014"/>
                  </a:lnTo>
                  <a:lnTo>
                    <a:pt x="171098" y="57049"/>
                  </a:lnTo>
                  <a:lnTo>
                    <a:pt x="167467" y="76978"/>
                  </a:lnTo>
                  <a:lnTo>
                    <a:pt x="156983" y="98969"/>
                  </a:lnTo>
                  <a:lnTo>
                    <a:pt x="132187" y="128309"/>
                  </a:lnTo>
                  <a:lnTo>
                    <a:pt x="102829" y="149031"/>
                  </a:lnTo>
                  <a:lnTo>
                    <a:pt x="82421" y="156443"/>
                  </a:lnTo>
                  <a:lnTo>
                    <a:pt x="44813" y="159381"/>
                  </a:lnTo>
                  <a:lnTo>
                    <a:pt x="36840" y="157225"/>
                  </a:lnTo>
                  <a:lnTo>
                    <a:pt x="26905" y="15194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90"/>
            <p:cNvSpPr/>
            <p:nvPr/>
          </p:nvSpPr>
          <p:spPr>
            <a:xfrm>
              <a:off x="3108959" y="2110740"/>
              <a:ext cx="129542" cy="274134"/>
            </a:xfrm>
            <a:custGeom>
              <a:avLst/>
              <a:gdLst/>
              <a:ahLst/>
              <a:cxnLst/>
              <a:rect l="0" t="0" r="0" b="0"/>
              <a:pathLst>
                <a:path w="129542" h="274134">
                  <a:moveTo>
                    <a:pt x="0" y="0"/>
                  </a:moveTo>
                  <a:lnTo>
                    <a:pt x="0" y="6560"/>
                  </a:lnTo>
                  <a:lnTo>
                    <a:pt x="6032" y="24058"/>
                  </a:lnTo>
                  <a:lnTo>
                    <a:pt x="8258" y="55347"/>
                  </a:lnTo>
                  <a:lnTo>
                    <a:pt x="12795" y="83474"/>
                  </a:lnTo>
                  <a:lnTo>
                    <a:pt x="14516" y="118242"/>
                  </a:lnTo>
                  <a:lnTo>
                    <a:pt x="15026" y="154508"/>
                  </a:lnTo>
                  <a:lnTo>
                    <a:pt x="15177" y="187079"/>
                  </a:lnTo>
                  <a:lnTo>
                    <a:pt x="14375" y="217332"/>
                  </a:lnTo>
                  <a:lnTo>
                    <a:pt x="4632" y="254554"/>
                  </a:lnTo>
                  <a:lnTo>
                    <a:pt x="36" y="274133"/>
                  </a:lnTo>
                  <a:lnTo>
                    <a:pt x="854" y="262116"/>
                  </a:lnTo>
                  <a:lnTo>
                    <a:pt x="6033" y="241178"/>
                  </a:lnTo>
                  <a:lnTo>
                    <a:pt x="8608" y="226570"/>
                  </a:lnTo>
                  <a:lnTo>
                    <a:pt x="21801" y="189597"/>
                  </a:lnTo>
                  <a:lnTo>
                    <a:pt x="32811" y="153726"/>
                  </a:lnTo>
                  <a:lnTo>
                    <a:pt x="48376" y="129112"/>
                  </a:lnTo>
                  <a:lnTo>
                    <a:pt x="54803" y="121447"/>
                  </a:lnTo>
                  <a:lnTo>
                    <a:pt x="62739" y="117476"/>
                  </a:lnTo>
                  <a:lnTo>
                    <a:pt x="67226" y="116417"/>
                  </a:lnTo>
                  <a:lnTo>
                    <a:pt x="71064" y="116558"/>
                  </a:lnTo>
                  <a:lnTo>
                    <a:pt x="77587" y="118972"/>
                  </a:lnTo>
                  <a:lnTo>
                    <a:pt x="83308" y="125125"/>
                  </a:lnTo>
                  <a:lnTo>
                    <a:pt x="101571" y="157667"/>
                  </a:lnTo>
                  <a:lnTo>
                    <a:pt x="108265" y="191193"/>
                  </a:lnTo>
                  <a:lnTo>
                    <a:pt x="113506" y="227844"/>
                  </a:lnTo>
                  <a:lnTo>
                    <a:pt x="114196" y="252060"/>
                  </a:lnTo>
                  <a:lnTo>
                    <a:pt x="116512" y="258218"/>
                  </a:lnTo>
                  <a:lnTo>
                    <a:pt x="118315" y="261045"/>
                  </a:lnTo>
                  <a:lnTo>
                    <a:pt x="120364" y="262930"/>
                  </a:lnTo>
                  <a:lnTo>
                    <a:pt x="129541" y="2667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91"/>
            <p:cNvSpPr/>
            <p:nvPr/>
          </p:nvSpPr>
          <p:spPr>
            <a:xfrm>
              <a:off x="3299459" y="2255520"/>
              <a:ext cx="53342" cy="68581"/>
            </a:xfrm>
            <a:custGeom>
              <a:avLst/>
              <a:gdLst/>
              <a:ahLst/>
              <a:cxnLst/>
              <a:rect l="0" t="0" r="0" b="0"/>
              <a:pathLst>
                <a:path w="53342" h="68581">
                  <a:moveTo>
                    <a:pt x="0" y="0"/>
                  </a:moveTo>
                  <a:lnTo>
                    <a:pt x="0" y="17912"/>
                  </a:lnTo>
                  <a:lnTo>
                    <a:pt x="2258" y="22918"/>
                  </a:lnTo>
                  <a:lnTo>
                    <a:pt x="13844" y="40804"/>
                  </a:lnTo>
                  <a:lnTo>
                    <a:pt x="34880" y="57364"/>
                  </a:lnTo>
                  <a:lnTo>
                    <a:pt x="45586" y="62507"/>
                  </a:lnTo>
                  <a:lnTo>
                    <a:pt x="53341" y="6858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92"/>
            <p:cNvSpPr/>
            <p:nvPr/>
          </p:nvSpPr>
          <p:spPr>
            <a:xfrm>
              <a:off x="3353897" y="2186940"/>
              <a:ext cx="59863" cy="272630"/>
            </a:xfrm>
            <a:custGeom>
              <a:avLst/>
              <a:gdLst/>
              <a:ahLst/>
              <a:cxnLst/>
              <a:rect l="0" t="0" r="0" b="0"/>
              <a:pathLst>
                <a:path w="59863" h="272630">
                  <a:moveTo>
                    <a:pt x="59862" y="0"/>
                  </a:moveTo>
                  <a:lnTo>
                    <a:pt x="59862" y="4045"/>
                  </a:lnTo>
                  <a:lnTo>
                    <a:pt x="59016" y="5236"/>
                  </a:lnTo>
                  <a:lnTo>
                    <a:pt x="57605" y="6031"/>
                  </a:lnTo>
                  <a:lnTo>
                    <a:pt x="55817" y="6560"/>
                  </a:lnTo>
                  <a:lnTo>
                    <a:pt x="51574" y="11664"/>
                  </a:lnTo>
                  <a:lnTo>
                    <a:pt x="47712" y="19577"/>
                  </a:lnTo>
                  <a:lnTo>
                    <a:pt x="38810" y="55347"/>
                  </a:lnTo>
                  <a:lnTo>
                    <a:pt x="31495" y="92338"/>
                  </a:lnTo>
                  <a:lnTo>
                    <a:pt x="27751" y="122186"/>
                  </a:lnTo>
                  <a:lnTo>
                    <a:pt x="21279" y="154736"/>
                  </a:lnTo>
                  <a:lnTo>
                    <a:pt x="14000" y="188934"/>
                  </a:lnTo>
                  <a:lnTo>
                    <a:pt x="8000" y="226785"/>
                  </a:lnTo>
                  <a:lnTo>
                    <a:pt x="5968" y="251791"/>
                  </a:lnTo>
                  <a:lnTo>
                    <a:pt x="0" y="268614"/>
                  </a:lnTo>
                  <a:lnTo>
                    <a:pt x="481" y="270516"/>
                  </a:lnTo>
                  <a:lnTo>
                    <a:pt x="1648" y="271784"/>
                  </a:lnTo>
                  <a:lnTo>
                    <a:pt x="3273" y="272629"/>
                  </a:lnTo>
                  <a:lnTo>
                    <a:pt x="4356" y="272346"/>
                  </a:lnTo>
                  <a:lnTo>
                    <a:pt x="5078" y="271311"/>
                  </a:lnTo>
                  <a:lnTo>
                    <a:pt x="6522" y="2667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93"/>
            <p:cNvSpPr/>
            <p:nvPr/>
          </p:nvSpPr>
          <p:spPr>
            <a:xfrm>
              <a:off x="3493189" y="2049779"/>
              <a:ext cx="12012" cy="289562"/>
            </a:xfrm>
            <a:custGeom>
              <a:avLst/>
              <a:gdLst/>
              <a:ahLst/>
              <a:cxnLst/>
              <a:rect l="0" t="0" r="0" b="0"/>
              <a:pathLst>
                <a:path w="12012" h="289562">
                  <a:moveTo>
                    <a:pt x="12011" y="0"/>
                  </a:moveTo>
                  <a:lnTo>
                    <a:pt x="7965" y="4046"/>
                  </a:lnTo>
                  <a:lnTo>
                    <a:pt x="5979" y="10547"/>
                  </a:lnTo>
                  <a:lnTo>
                    <a:pt x="4530" y="42873"/>
                  </a:lnTo>
                  <a:lnTo>
                    <a:pt x="4418" y="79683"/>
                  </a:lnTo>
                  <a:lnTo>
                    <a:pt x="4399" y="113545"/>
                  </a:lnTo>
                  <a:lnTo>
                    <a:pt x="4393" y="150389"/>
                  </a:lnTo>
                  <a:lnTo>
                    <a:pt x="4391" y="188117"/>
                  </a:lnTo>
                  <a:lnTo>
                    <a:pt x="4391" y="222062"/>
                  </a:lnTo>
                  <a:lnTo>
                    <a:pt x="0" y="256942"/>
                  </a:lnTo>
                  <a:lnTo>
                    <a:pt x="4391" y="28956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94"/>
            <p:cNvSpPr/>
            <p:nvPr/>
          </p:nvSpPr>
          <p:spPr>
            <a:xfrm>
              <a:off x="3543300" y="2026920"/>
              <a:ext cx="53341" cy="373381"/>
            </a:xfrm>
            <a:custGeom>
              <a:avLst/>
              <a:gdLst/>
              <a:ahLst/>
              <a:cxnLst/>
              <a:rect l="0" t="0" r="0" b="0"/>
              <a:pathLst>
                <a:path w="53341" h="373381">
                  <a:moveTo>
                    <a:pt x="53340" y="0"/>
                  </a:moveTo>
                  <a:lnTo>
                    <a:pt x="46779" y="0"/>
                  </a:lnTo>
                  <a:lnTo>
                    <a:pt x="46426" y="846"/>
                  </a:lnTo>
                  <a:lnTo>
                    <a:pt x="43601" y="10546"/>
                  </a:lnTo>
                  <a:lnTo>
                    <a:pt x="40545" y="20774"/>
                  </a:lnTo>
                  <a:lnTo>
                    <a:pt x="36324" y="52677"/>
                  </a:lnTo>
                  <a:lnTo>
                    <a:pt x="29954" y="80519"/>
                  </a:lnTo>
                  <a:lnTo>
                    <a:pt x="22704" y="115579"/>
                  </a:lnTo>
                  <a:lnTo>
                    <a:pt x="17451" y="152779"/>
                  </a:lnTo>
                  <a:lnTo>
                    <a:pt x="15376" y="178815"/>
                  </a:lnTo>
                  <a:lnTo>
                    <a:pt x="11631" y="207319"/>
                  </a:lnTo>
                  <a:lnTo>
                    <a:pt x="8808" y="243837"/>
                  </a:lnTo>
                  <a:lnTo>
                    <a:pt x="3926" y="280151"/>
                  </a:lnTo>
                  <a:lnTo>
                    <a:pt x="1163" y="313677"/>
                  </a:lnTo>
                  <a:lnTo>
                    <a:pt x="229" y="348416"/>
                  </a:lnTo>
                  <a:lnTo>
                    <a:pt x="0" y="37338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95"/>
            <p:cNvSpPr/>
            <p:nvPr/>
          </p:nvSpPr>
          <p:spPr>
            <a:xfrm>
              <a:off x="1954953" y="2598419"/>
              <a:ext cx="125307" cy="304801"/>
            </a:xfrm>
            <a:custGeom>
              <a:avLst/>
              <a:gdLst/>
              <a:ahLst/>
              <a:cxnLst/>
              <a:rect l="0" t="0" r="0" b="0"/>
              <a:pathLst>
                <a:path w="125307" h="304801">
                  <a:moveTo>
                    <a:pt x="56726" y="0"/>
                  </a:moveTo>
                  <a:lnTo>
                    <a:pt x="56726" y="4046"/>
                  </a:lnTo>
                  <a:lnTo>
                    <a:pt x="54469" y="8289"/>
                  </a:lnTo>
                  <a:lnTo>
                    <a:pt x="46120" y="21958"/>
                  </a:lnTo>
                  <a:lnTo>
                    <a:pt x="31287" y="57505"/>
                  </a:lnTo>
                  <a:lnTo>
                    <a:pt x="18621" y="94247"/>
                  </a:lnTo>
                  <a:lnTo>
                    <a:pt x="8465" y="128590"/>
                  </a:lnTo>
                  <a:lnTo>
                    <a:pt x="0" y="160680"/>
                  </a:lnTo>
                  <a:lnTo>
                    <a:pt x="2467" y="198752"/>
                  </a:lnTo>
                  <a:lnTo>
                    <a:pt x="7250" y="234840"/>
                  </a:lnTo>
                  <a:lnTo>
                    <a:pt x="22029" y="258672"/>
                  </a:lnTo>
                  <a:lnTo>
                    <a:pt x="44542" y="282550"/>
                  </a:lnTo>
                  <a:lnTo>
                    <a:pt x="79989" y="299132"/>
                  </a:lnTo>
                  <a:lnTo>
                    <a:pt x="109451" y="304054"/>
                  </a:lnTo>
                  <a:lnTo>
                    <a:pt x="125306" y="3048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96"/>
            <p:cNvSpPr/>
            <p:nvPr/>
          </p:nvSpPr>
          <p:spPr>
            <a:xfrm>
              <a:off x="2186940" y="2773680"/>
              <a:ext cx="7620" cy="213361"/>
            </a:xfrm>
            <a:custGeom>
              <a:avLst/>
              <a:gdLst/>
              <a:ahLst/>
              <a:cxnLst/>
              <a:rect l="0" t="0" r="0" b="0"/>
              <a:pathLst>
                <a:path w="7620" h="213361">
                  <a:moveTo>
                    <a:pt x="7619" y="0"/>
                  </a:moveTo>
                  <a:lnTo>
                    <a:pt x="7619" y="4045"/>
                  </a:lnTo>
                  <a:lnTo>
                    <a:pt x="5362" y="8288"/>
                  </a:lnTo>
                  <a:lnTo>
                    <a:pt x="3574" y="10605"/>
                  </a:lnTo>
                  <a:lnTo>
                    <a:pt x="1059" y="26002"/>
                  </a:lnTo>
                  <a:lnTo>
                    <a:pt x="139" y="63631"/>
                  </a:lnTo>
                  <a:lnTo>
                    <a:pt x="41" y="92231"/>
                  </a:lnTo>
                  <a:lnTo>
                    <a:pt x="12" y="122154"/>
                  </a:lnTo>
                  <a:lnTo>
                    <a:pt x="2" y="158561"/>
                  </a:lnTo>
                  <a:lnTo>
                    <a:pt x="0" y="193412"/>
                  </a:lnTo>
                  <a:lnTo>
                    <a:pt x="0" y="21336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97"/>
            <p:cNvSpPr/>
            <p:nvPr/>
          </p:nvSpPr>
          <p:spPr>
            <a:xfrm>
              <a:off x="2148933" y="2662989"/>
              <a:ext cx="192683" cy="155923"/>
            </a:xfrm>
            <a:custGeom>
              <a:avLst/>
              <a:gdLst/>
              <a:ahLst/>
              <a:cxnLst/>
              <a:rect l="0" t="0" r="0" b="0"/>
              <a:pathLst>
                <a:path w="192683" h="155923">
                  <a:moveTo>
                    <a:pt x="7526" y="80211"/>
                  </a:moveTo>
                  <a:lnTo>
                    <a:pt x="3481" y="80211"/>
                  </a:lnTo>
                  <a:lnTo>
                    <a:pt x="2290" y="79364"/>
                  </a:lnTo>
                  <a:lnTo>
                    <a:pt x="1495" y="77953"/>
                  </a:lnTo>
                  <a:lnTo>
                    <a:pt x="220" y="69605"/>
                  </a:lnTo>
                  <a:lnTo>
                    <a:pt x="0" y="58253"/>
                  </a:lnTo>
                  <a:lnTo>
                    <a:pt x="2206" y="51261"/>
                  </a:lnTo>
                  <a:lnTo>
                    <a:pt x="14603" y="31149"/>
                  </a:lnTo>
                  <a:lnTo>
                    <a:pt x="42513" y="10490"/>
                  </a:lnTo>
                  <a:lnTo>
                    <a:pt x="74614" y="4444"/>
                  </a:lnTo>
                  <a:lnTo>
                    <a:pt x="99371" y="0"/>
                  </a:lnTo>
                  <a:lnTo>
                    <a:pt x="135390" y="2967"/>
                  </a:lnTo>
                  <a:lnTo>
                    <a:pt x="157172" y="5959"/>
                  </a:lnTo>
                  <a:lnTo>
                    <a:pt x="168862" y="10803"/>
                  </a:lnTo>
                  <a:lnTo>
                    <a:pt x="184117" y="23051"/>
                  </a:lnTo>
                  <a:lnTo>
                    <a:pt x="191280" y="32511"/>
                  </a:lnTo>
                  <a:lnTo>
                    <a:pt x="192682" y="38251"/>
                  </a:lnTo>
                  <a:lnTo>
                    <a:pt x="190611" y="58465"/>
                  </a:lnTo>
                  <a:lnTo>
                    <a:pt x="180067" y="88051"/>
                  </a:lnTo>
                  <a:lnTo>
                    <a:pt x="170571" y="102322"/>
                  </a:lnTo>
                  <a:lnTo>
                    <a:pt x="134280" y="134955"/>
                  </a:lnTo>
                  <a:lnTo>
                    <a:pt x="98599" y="150846"/>
                  </a:lnTo>
                  <a:lnTo>
                    <a:pt x="67865" y="155922"/>
                  </a:lnTo>
                  <a:lnTo>
                    <a:pt x="61719" y="153936"/>
                  </a:lnTo>
                  <a:lnTo>
                    <a:pt x="53246" y="14879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98"/>
            <p:cNvSpPr/>
            <p:nvPr/>
          </p:nvSpPr>
          <p:spPr>
            <a:xfrm>
              <a:off x="2407920" y="2644140"/>
              <a:ext cx="114300" cy="167060"/>
            </a:xfrm>
            <a:custGeom>
              <a:avLst/>
              <a:gdLst/>
              <a:ahLst/>
              <a:cxnLst/>
              <a:rect l="0" t="0" r="0" b="0"/>
              <a:pathLst>
                <a:path w="114300" h="167060">
                  <a:moveTo>
                    <a:pt x="0" y="38100"/>
                  </a:moveTo>
                  <a:lnTo>
                    <a:pt x="0" y="42145"/>
                  </a:lnTo>
                  <a:lnTo>
                    <a:pt x="13180" y="76457"/>
                  </a:lnTo>
                  <a:lnTo>
                    <a:pt x="21090" y="112733"/>
                  </a:lnTo>
                  <a:lnTo>
                    <a:pt x="24593" y="129075"/>
                  </a:lnTo>
                  <a:lnTo>
                    <a:pt x="28735" y="144642"/>
                  </a:lnTo>
                  <a:lnTo>
                    <a:pt x="30449" y="167059"/>
                  </a:lnTo>
                  <a:lnTo>
                    <a:pt x="30479" y="134167"/>
                  </a:lnTo>
                  <a:lnTo>
                    <a:pt x="32737" y="113413"/>
                  </a:lnTo>
                  <a:lnTo>
                    <a:pt x="37393" y="76083"/>
                  </a:lnTo>
                  <a:lnTo>
                    <a:pt x="40218" y="47954"/>
                  </a:lnTo>
                  <a:lnTo>
                    <a:pt x="46688" y="21460"/>
                  </a:lnTo>
                  <a:lnTo>
                    <a:pt x="62791" y="5564"/>
                  </a:lnTo>
                  <a:lnTo>
                    <a:pt x="70522" y="2473"/>
                  </a:lnTo>
                  <a:lnTo>
                    <a:pt x="108062" y="42"/>
                  </a:lnTo>
                  <a:lnTo>
                    <a:pt x="11429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99"/>
            <p:cNvSpPr/>
            <p:nvPr/>
          </p:nvSpPr>
          <p:spPr>
            <a:xfrm>
              <a:off x="2523859" y="2651759"/>
              <a:ext cx="171973" cy="129326"/>
            </a:xfrm>
            <a:custGeom>
              <a:avLst/>
              <a:gdLst/>
              <a:ahLst/>
              <a:cxnLst/>
              <a:rect l="0" t="0" r="0" b="0"/>
              <a:pathLst>
                <a:path w="171973" h="129326">
                  <a:moveTo>
                    <a:pt x="112660" y="15241"/>
                  </a:moveTo>
                  <a:lnTo>
                    <a:pt x="85322" y="16087"/>
                  </a:lnTo>
                  <a:lnTo>
                    <a:pt x="49771" y="28238"/>
                  </a:lnTo>
                  <a:lnTo>
                    <a:pt x="28961" y="40417"/>
                  </a:lnTo>
                  <a:lnTo>
                    <a:pt x="15894" y="54027"/>
                  </a:lnTo>
                  <a:lnTo>
                    <a:pt x="3894" y="73796"/>
                  </a:lnTo>
                  <a:lnTo>
                    <a:pt x="0" y="88941"/>
                  </a:lnTo>
                  <a:lnTo>
                    <a:pt x="1347" y="99078"/>
                  </a:lnTo>
                  <a:lnTo>
                    <a:pt x="2892" y="104153"/>
                  </a:lnTo>
                  <a:lnTo>
                    <a:pt x="9123" y="112048"/>
                  </a:lnTo>
                  <a:lnTo>
                    <a:pt x="26921" y="124016"/>
                  </a:lnTo>
                  <a:lnTo>
                    <a:pt x="45770" y="127903"/>
                  </a:lnTo>
                  <a:lnTo>
                    <a:pt x="82403" y="129325"/>
                  </a:lnTo>
                  <a:lnTo>
                    <a:pt x="105106" y="127219"/>
                  </a:lnTo>
                  <a:lnTo>
                    <a:pt x="119463" y="122582"/>
                  </a:lnTo>
                  <a:lnTo>
                    <a:pt x="152159" y="101369"/>
                  </a:lnTo>
                  <a:lnTo>
                    <a:pt x="168056" y="78376"/>
                  </a:lnTo>
                  <a:lnTo>
                    <a:pt x="171972" y="63392"/>
                  </a:lnTo>
                  <a:lnTo>
                    <a:pt x="170630" y="53292"/>
                  </a:lnTo>
                  <a:lnTo>
                    <a:pt x="160527" y="28781"/>
                  </a:lnTo>
                  <a:lnTo>
                    <a:pt x="155666" y="21823"/>
                  </a:lnTo>
                  <a:lnTo>
                    <a:pt x="12790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00"/>
            <p:cNvSpPr/>
            <p:nvPr/>
          </p:nvSpPr>
          <p:spPr>
            <a:xfrm>
              <a:off x="2728052" y="2522219"/>
              <a:ext cx="15149" cy="228601"/>
            </a:xfrm>
            <a:custGeom>
              <a:avLst/>
              <a:gdLst/>
              <a:ahLst/>
              <a:cxnLst/>
              <a:rect l="0" t="0" r="0" b="0"/>
              <a:pathLst>
                <a:path w="15149" h="228601">
                  <a:moveTo>
                    <a:pt x="7528" y="0"/>
                  </a:moveTo>
                  <a:lnTo>
                    <a:pt x="7528" y="36046"/>
                  </a:lnTo>
                  <a:lnTo>
                    <a:pt x="7528" y="69313"/>
                  </a:lnTo>
                  <a:lnTo>
                    <a:pt x="7528" y="103250"/>
                  </a:lnTo>
                  <a:lnTo>
                    <a:pt x="6681" y="137329"/>
                  </a:lnTo>
                  <a:lnTo>
                    <a:pt x="1496" y="173538"/>
                  </a:lnTo>
                  <a:lnTo>
                    <a:pt x="0" y="211333"/>
                  </a:lnTo>
                  <a:lnTo>
                    <a:pt x="2206" y="218950"/>
                  </a:lnTo>
                  <a:lnTo>
                    <a:pt x="6476" y="226694"/>
                  </a:lnTo>
                  <a:lnTo>
                    <a:pt x="7673" y="227330"/>
                  </a:lnTo>
                  <a:lnTo>
                    <a:pt x="15148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01"/>
            <p:cNvSpPr/>
            <p:nvPr/>
          </p:nvSpPr>
          <p:spPr>
            <a:xfrm>
              <a:off x="2685469" y="2628900"/>
              <a:ext cx="133932" cy="7620"/>
            </a:xfrm>
            <a:custGeom>
              <a:avLst/>
              <a:gdLst/>
              <a:ahLst/>
              <a:cxnLst/>
              <a:rect l="0" t="0" r="0" b="0"/>
              <a:pathLst>
                <a:path w="133932" h="7620">
                  <a:moveTo>
                    <a:pt x="4390" y="7619"/>
                  </a:moveTo>
                  <a:lnTo>
                    <a:pt x="0" y="7619"/>
                  </a:lnTo>
                  <a:lnTo>
                    <a:pt x="36888" y="7619"/>
                  </a:lnTo>
                  <a:lnTo>
                    <a:pt x="70986" y="7619"/>
                  </a:lnTo>
                  <a:lnTo>
                    <a:pt x="100801" y="5362"/>
                  </a:lnTo>
                  <a:lnTo>
                    <a:pt x="133931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02"/>
            <p:cNvSpPr/>
            <p:nvPr/>
          </p:nvSpPr>
          <p:spPr>
            <a:xfrm>
              <a:off x="2846934" y="2583625"/>
              <a:ext cx="102007" cy="151956"/>
            </a:xfrm>
            <a:custGeom>
              <a:avLst/>
              <a:gdLst/>
              <a:ahLst/>
              <a:cxnLst/>
              <a:rect l="0" t="0" r="0" b="0"/>
              <a:pathLst>
                <a:path w="102007" h="151956">
                  <a:moveTo>
                    <a:pt x="2946" y="45275"/>
                  </a:moveTo>
                  <a:lnTo>
                    <a:pt x="2946" y="49320"/>
                  </a:lnTo>
                  <a:lnTo>
                    <a:pt x="3792" y="50511"/>
                  </a:lnTo>
                  <a:lnTo>
                    <a:pt x="5203" y="51306"/>
                  </a:lnTo>
                  <a:lnTo>
                    <a:pt x="13551" y="52581"/>
                  </a:lnTo>
                  <a:lnTo>
                    <a:pt x="32430" y="52867"/>
                  </a:lnTo>
                  <a:lnTo>
                    <a:pt x="39474" y="50625"/>
                  </a:lnTo>
                  <a:lnTo>
                    <a:pt x="42538" y="48841"/>
                  </a:lnTo>
                  <a:lnTo>
                    <a:pt x="68210" y="43487"/>
                  </a:lnTo>
                  <a:lnTo>
                    <a:pt x="96106" y="24885"/>
                  </a:lnTo>
                  <a:lnTo>
                    <a:pt x="99384" y="19843"/>
                  </a:lnTo>
                  <a:lnTo>
                    <a:pt x="101229" y="12246"/>
                  </a:lnTo>
                  <a:lnTo>
                    <a:pt x="101775" y="4632"/>
                  </a:lnTo>
                  <a:lnTo>
                    <a:pt x="101005" y="2939"/>
                  </a:lnTo>
                  <a:lnTo>
                    <a:pt x="99645" y="1811"/>
                  </a:lnTo>
                  <a:lnTo>
                    <a:pt x="97892" y="1059"/>
                  </a:lnTo>
                  <a:lnTo>
                    <a:pt x="87334" y="0"/>
                  </a:lnTo>
                  <a:lnTo>
                    <a:pt x="80527" y="2010"/>
                  </a:lnTo>
                  <a:lnTo>
                    <a:pt x="44280" y="17478"/>
                  </a:lnTo>
                  <a:lnTo>
                    <a:pt x="35992" y="24736"/>
                  </a:lnTo>
                  <a:lnTo>
                    <a:pt x="12380" y="55356"/>
                  </a:lnTo>
                  <a:lnTo>
                    <a:pt x="764" y="79816"/>
                  </a:lnTo>
                  <a:lnTo>
                    <a:pt x="0" y="90542"/>
                  </a:lnTo>
                  <a:lnTo>
                    <a:pt x="6409" y="111225"/>
                  </a:lnTo>
                  <a:lnTo>
                    <a:pt x="13379" y="126528"/>
                  </a:lnTo>
                  <a:lnTo>
                    <a:pt x="20565" y="134445"/>
                  </a:lnTo>
                  <a:lnTo>
                    <a:pt x="36388" y="143662"/>
                  </a:lnTo>
                  <a:lnTo>
                    <a:pt x="54905" y="149498"/>
                  </a:lnTo>
                  <a:lnTo>
                    <a:pt x="90284" y="151631"/>
                  </a:lnTo>
                  <a:lnTo>
                    <a:pt x="102006" y="15195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03"/>
            <p:cNvSpPr/>
            <p:nvPr/>
          </p:nvSpPr>
          <p:spPr>
            <a:xfrm>
              <a:off x="3025140" y="2583180"/>
              <a:ext cx="22861" cy="121332"/>
            </a:xfrm>
            <a:custGeom>
              <a:avLst/>
              <a:gdLst/>
              <a:ahLst/>
              <a:cxnLst/>
              <a:rect l="0" t="0" r="0" b="0"/>
              <a:pathLst>
                <a:path w="22861" h="121332">
                  <a:moveTo>
                    <a:pt x="22860" y="0"/>
                  </a:moveTo>
                  <a:lnTo>
                    <a:pt x="18814" y="0"/>
                  </a:lnTo>
                  <a:lnTo>
                    <a:pt x="17623" y="846"/>
                  </a:lnTo>
                  <a:lnTo>
                    <a:pt x="16828" y="2257"/>
                  </a:lnTo>
                  <a:lnTo>
                    <a:pt x="15711" y="10546"/>
                  </a:lnTo>
                  <a:lnTo>
                    <a:pt x="14602" y="19080"/>
                  </a:lnTo>
                  <a:lnTo>
                    <a:pt x="9249" y="40614"/>
                  </a:lnTo>
                  <a:lnTo>
                    <a:pt x="6988" y="75684"/>
                  </a:lnTo>
                  <a:lnTo>
                    <a:pt x="483" y="111863"/>
                  </a:lnTo>
                  <a:lnTo>
                    <a:pt x="28" y="121331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04"/>
            <p:cNvSpPr/>
            <p:nvPr/>
          </p:nvSpPr>
          <p:spPr>
            <a:xfrm>
              <a:off x="3040380" y="2515659"/>
              <a:ext cx="15240" cy="6561"/>
            </a:xfrm>
            <a:custGeom>
              <a:avLst/>
              <a:gdLst/>
              <a:ahLst/>
              <a:cxnLst/>
              <a:rect l="0" t="0" r="0" b="0"/>
              <a:pathLst>
                <a:path w="15240" h="6561">
                  <a:moveTo>
                    <a:pt x="0" y="6560"/>
                  </a:moveTo>
                  <a:lnTo>
                    <a:pt x="0" y="0"/>
                  </a:lnTo>
                  <a:lnTo>
                    <a:pt x="0" y="3300"/>
                  </a:lnTo>
                  <a:lnTo>
                    <a:pt x="846" y="4386"/>
                  </a:lnTo>
                  <a:lnTo>
                    <a:pt x="4045" y="5594"/>
                  </a:lnTo>
                  <a:lnTo>
                    <a:pt x="15239" y="656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05"/>
            <p:cNvSpPr/>
            <p:nvPr/>
          </p:nvSpPr>
          <p:spPr>
            <a:xfrm>
              <a:off x="3124287" y="2552966"/>
              <a:ext cx="129318" cy="114035"/>
            </a:xfrm>
            <a:custGeom>
              <a:avLst/>
              <a:gdLst/>
              <a:ahLst/>
              <a:cxnLst/>
              <a:rect l="0" t="0" r="0" b="0"/>
              <a:pathLst>
                <a:path w="129318" h="114035">
                  <a:moveTo>
                    <a:pt x="7532" y="14974"/>
                  </a:moveTo>
                  <a:lnTo>
                    <a:pt x="7532" y="40413"/>
                  </a:lnTo>
                  <a:lnTo>
                    <a:pt x="3143" y="56625"/>
                  </a:lnTo>
                  <a:lnTo>
                    <a:pt x="6787" y="81147"/>
                  </a:lnTo>
                  <a:lnTo>
                    <a:pt x="0" y="113456"/>
                  </a:lnTo>
                  <a:lnTo>
                    <a:pt x="6481" y="113983"/>
                  </a:lnTo>
                  <a:lnTo>
                    <a:pt x="6831" y="113153"/>
                  </a:lnTo>
                  <a:lnTo>
                    <a:pt x="7221" y="109973"/>
                  </a:lnTo>
                  <a:lnTo>
                    <a:pt x="9652" y="105738"/>
                  </a:lnTo>
                  <a:lnTo>
                    <a:pt x="11486" y="103423"/>
                  </a:lnTo>
                  <a:lnTo>
                    <a:pt x="13523" y="96335"/>
                  </a:lnTo>
                  <a:lnTo>
                    <a:pt x="16927" y="82825"/>
                  </a:lnTo>
                  <a:lnTo>
                    <a:pt x="30548" y="46978"/>
                  </a:lnTo>
                  <a:lnTo>
                    <a:pt x="40316" y="30665"/>
                  </a:lnTo>
                  <a:lnTo>
                    <a:pt x="62869" y="6566"/>
                  </a:lnTo>
                  <a:lnTo>
                    <a:pt x="69662" y="2770"/>
                  </a:lnTo>
                  <a:lnTo>
                    <a:pt x="91841" y="133"/>
                  </a:lnTo>
                  <a:lnTo>
                    <a:pt x="96758" y="0"/>
                  </a:lnTo>
                  <a:lnTo>
                    <a:pt x="100883" y="1605"/>
                  </a:lnTo>
                  <a:lnTo>
                    <a:pt x="116335" y="16924"/>
                  </a:lnTo>
                  <a:lnTo>
                    <a:pt x="124249" y="29004"/>
                  </a:lnTo>
                  <a:lnTo>
                    <a:pt x="127911" y="43308"/>
                  </a:lnTo>
                  <a:lnTo>
                    <a:pt x="129317" y="73428"/>
                  </a:lnTo>
                  <a:lnTo>
                    <a:pt x="121894" y="111265"/>
                  </a:lnTo>
                  <a:lnTo>
                    <a:pt x="121832" y="11403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06"/>
            <p:cNvSpPr/>
            <p:nvPr/>
          </p:nvSpPr>
          <p:spPr>
            <a:xfrm>
              <a:off x="3254799" y="2423159"/>
              <a:ext cx="119290" cy="312422"/>
            </a:xfrm>
            <a:custGeom>
              <a:avLst/>
              <a:gdLst/>
              <a:ahLst/>
              <a:cxnLst/>
              <a:rect l="0" t="0" r="0" b="0"/>
              <a:pathLst>
                <a:path w="119290" h="312422">
                  <a:moveTo>
                    <a:pt x="6560" y="0"/>
                  </a:moveTo>
                  <a:lnTo>
                    <a:pt x="0" y="0"/>
                  </a:lnTo>
                  <a:lnTo>
                    <a:pt x="3300" y="4046"/>
                  </a:lnTo>
                  <a:lnTo>
                    <a:pt x="7369" y="6032"/>
                  </a:lnTo>
                  <a:lnTo>
                    <a:pt x="9640" y="6561"/>
                  </a:lnTo>
                  <a:lnTo>
                    <a:pt x="39909" y="29163"/>
                  </a:lnTo>
                  <a:lnTo>
                    <a:pt x="70936" y="63897"/>
                  </a:lnTo>
                  <a:lnTo>
                    <a:pt x="89699" y="84691"/>
                  </a:lnTo>
                  <a:lnTo>
                    <a:pt x="104482" y="116730"/>
                  </a:lnTo>
                  <a:lnTo>
                    <a:pt x="112903" y="145501"/>
                  </a:lnTo>
                  <a:lnTo>
                    <a:pt x="119289" y="181518"/>
                  </a:lnTo>
                  <a:lnTo>
                    <a:pt x="109230" y="218328"/>
                  </a:lnTo>
                  <a:lnTo>
                    <a:pt x="93696" y="253194"/>
                  </a:lnTo>
                  <a:lnTo>
                    <a:pt x="73865" y="277939"/>
                  </a:lnTo>
                  <a:lnTo>
                    <a:pt x="44660" y="31242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expression is the result of activated genes</a:t>
            </a:r>
          </a:p>
          <a:p>
            <a:r>
              <a:rPr lang="en-US" dirty="0" smtClean="0"/>
              <a:t>You would be a real mess if every gene was expressed in every cell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6386" name="Picture 2" descr="http://xarquon.jcu.cz/edu/uvod/09nucleus/092function/images/activatio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5608" y="3626050"/>
            <a:ext cx="6855028" cy="323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Genotype – the pair of alleles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Phenotype – the physical, behavioral, or functional trait that results from the genotype</a:t>
            </a:r>
          </a:p>
          <a:p>
            <a:endParaRPr lang="en-US" dirty="0"/>
          </a:p>
        </p:txBody>
      </p:sp>
      <p:sp>
        <p:nvSpPr>
          <p:cNvPr id="15362" name="AutoShape 2" descr="data:image/jpeg;base64,/9j/4AAQSkZJRgABAQAAAQABAAD/2wCEAAkGBxQTEhQUEhMTEhQTFRQYGBgYFiAUGBgYGBcYGBcVGBUYICghHR8lHxoXIjEiJSkrLi4uGB8zODMsNygtLisBCgoKDg0OGhAQGy8mICYsLCwtLDQsMiw0LDcsMC0sLDQ0Liw0LCwsLCwsNCwwLDcsLDQsNCwsLCwsLCwsLCwsL//AABEIANIA8AMBIgACEQEDEQH/xAAcAAEAAgMBAQEAAAAAAAAAAAAABQYDBAcCAQj/xABHEAACAgEBBQQGBQgIBQUAAAABAgADEQQFBhIhMRNBUXEHIjJhgZIUQlKRoRUWIzNTcrHhNENUVWKTwdEkRGOCohdzssLw/8QAGQEBAAMBAQAAAAAAAAAAAAAAAAECAwQF/8QAMhEBAAEDAAcECQUBAAAAAAAAAAECAxEEEhMhMUFRFJGh0SJSU2GSscHh8CNCcYHSMv/aAAwDAQACEQMRAD8A7jERAREQEREBERARMAuIfhYYz7J7j4g++Z4CJ4W1ScAgkdRnnPcBERAREQERIbfDXW06S2yj9YOABuHj4AzqrWlPrBFJbHfwwJmJzVt8LKFK0Lbqy99la23Woam7OtHBWwcCqHLgDnyIfkeHE279+NQjOTp0Nf8AxQTBbI7C2mnisOMBeN7OePZrz3wL/E53ZvZrXdTUKQFo11mCrcOo7AqtbIWOVVixPf7J5kEZ+nfy8tRwU1EahO1rU8XaNW19ddIAHe6F7OmFUZPQwOhxKvujvLbrLbw1IqqqOFyw7TPG64dAxIyFDcwvXHPrJ/aeqFVNth6V1u57+SqSf4QNmJyka3aVNela6xgbOG1ldw+Ox09tl5Y1gYrc9mAmScjqM4Ek+/2pHbn6Kq/R9N2jKW9Y2dlWyhFyGZS7lchfq5zzxA6JEoGs321NfGhoqLq9wUgvw2mrsh2NfLPaFnZfDCZx3Dw29urQueGu3tdZbpqa+Eq1bCsdmHIPMcXMn7JJHLEDoUTnR9INw+kMtCXV09sM1k8SlNRXQhszyAbiduowtZMuW7eusu06WWqiO3FyRg6lQxCtkEgZABxk4zjJxAk5F7e3h02jQPqrkpBzjiPNsdyqOZ+E3NoXlKrHAyUR2A8SqkgT896a99QRq9Q5tvuUEseiKeYrrH1VGegmV27FunMrU060ukar0tUf1Gl1d/g3CtSHyNjBv/Gap9Klp6bPI89QufwWUyJxTplfKIbbKF1T0rsD6+z7seKWo/3A4m/p/SxoicWpqtN77Kcj5qiwnO4kxptXOEbKHZdm74aG/wDVauh/d2gB+IMla9ZW3s2I3kwP8J+ftRoq39utH81BP3ma42LR3VIPIY/hNI02nnCuxl2ze3eWnTKUbL3EBlReoOfUdieSjI8+RwDI7Y2+yamxabAdOWxghsh2+wH5Ffu59AZzTZOkRWVSSE4snJJwAOYBPlyHvmztghjx1MFLgEEDmjjlnhz4jOM98ynTp2kREbl4s+jnm7rXWFGFAA93KLHCgliAB1JOAPjOBW63Vv8ArNoaxv3bexH3VATSv2ethza1t/8A7tr2/gxM6J0u3DPZVOz7U392fQSLNVUWH1EPav8ABUyZBX+lnT/1Wl1t3gezWtT/AJjhvwnO6NOiDCIqDwUBf4TLMqtNnlC8Wesrp/6sP3bOt+NyA/6zJT6WR/WaDVKP8DV2fgWWUeJTtlfSE7KHWdg7/wCh1biqu012t0rtU1OeWcKG5N39CZaJ+eNVplsHC4zzBHcQR0II5g+8Tqvoo2nbfoc3ObWquuqDt7TKjYUse892fdOuxfi5yZV0aq4cA8BHAPAT1E3Uau0dn131mq1A9bYyvMAgENg47sgZHQ9DyirZ9S2NaqAWMiIW/wACcRRcdABxN08ZtRA+AQRPsQPhUeAnwoPAT1ED5wjwE1rdnVNalzIDZWGCN9njwGIHTJAxnrjI7zNqIGtoNBXSgrqQIgLHA8WYsx59csxPxmwBPsQPjDPI984XvTu6+zLDyLaJ2JrtxnseIk9lZjoB9VumOU7rMd9KupV1DKwwQRkEeBBlLluK4xKaapicw4CDnpzn2Te+e5r6Am/TK1miJy9Yyz6fP1l72r93VfKQNVoYBlIYHmCOYM8q7ZqtzvdNNcVPc2NDpGtfgUqDgn1jgcvfNee6aWc8KqWJ7hzMwq4Lwlfzbt+1V8/8o/Nu37VXz/yml+Srv2T/ACx+Srv2T/L8Jhmr147vuviOi7bobn1srPqALCGwFDZUDHU++eN8Nz614W0/DWScFS2F6dRNXcfZ2sDN2TdinLi41yCfcvl3xvxsrWEq1jC9OYUIuOE471nTu2HDf63L85dPfln+/j/SD/Nu37VXz/yj827ftVfP/KaX5Ku/ZP8AL8I/JV37J/lnNmr147vu0xHRk2hsp6QC5QgnHqtn/SaEz36KxBl0ZR0yRiYJtRw3zlWeJET3srZ12tu+j6XljHbXHmtKn+LkdF+JmtFua5xCs1REZli0unu1Nv0fSLx2nHE31KVP17G8ui9Tynb92NhpotNXp68kVg5Y9WZiWdz7ySTPm7W71GhpFOnXA5lmJ4ndj1d2PMk/h0ElZ61q1FuMQ5aqpqkni21VBZiFUdSTgDzJnuQW9WzLdSoqQqtZWwsW5hm4cVpgEHkTxZ7iq9ZqqmjavEFyOIgkDPMgYBOPDmPvnuVnQbO1P0mvU28PMOjJyLV18AwOIHBy68Rx9vqQJZoCIiAmrrdo1VcPa2LXxZxxHGcYyfIZGT3ZE2pFbT0tpvptqWtuzS5SHcp+s7MqQQrZ9g584EnW4YBlIYEAgg5BB6EGeKdQrFwpya2CsPBiqvj5XU/GVG7dnU8HAllYA09tYKk15L0soyAhYAWMCMNyUDkSMyU2fsWyrVWWAqaXPqpk5QCmmvjHLmxNZByTyCkHJYEJ+IiAiIgfCJQtv+jCm1jZpLDonYksqqHpYnvNJIAPvUiX6JExE7pHE959w9VptJqNQ+trxTWzAV0YZjjkOJnPDzx3GQ+zHetUw7cQUetn1jy5kmdx3m2T9L0l+n4uHtqnQNjOCRyOPccTherSzSuKNYnYWDkGP6q3wauw8jnw6jpOLSrPoxqxu5trdW/fKS/Kt/7az5jH5Vv/AG1nzGacTzNnR0judGtK3bqb4mjiS4ParEEHOWBxjHPumXe7fA24rqV6uFssT6rZ8MDpKSNelTpxAu2fUqQcdljD2VVBzOTjM+ttMWtixGo1CjhtqcFWBHQ4bmcrjn45muLmpq49D88FfRznm3vyrf8AtrPmMflW/wDbWfMZpxMtnR0juW1pfdq32XVMj2OQQcZYnB7mHvBknu5uJqdTotPqdPq1JtrBZL04sMCVYC1OeMg9QT75CLY1r9hpkOovbkETnw5+tYw5Io8TO4bobIOk0Wn07EFqq1ViOhbqxHxJnpaJZjVmJjc57tW/dKhaD0W6h2H0vVoteeaadSGYeHavzHwGffOj7F2PTpahVp61qRe4Dqe9mPUk+Jm9E7aaKad0QymZniRESyCIiAiIgIiICIiAiIgIiICIiAiIgJrbQ2fVehrurS1G6q6hgfgZsxAouq9FOhJzUdRpvdVceH4LZxAeQxMCeibT/X1WtceHaKv4qgM6DErq09E5lBbv7oaPR5OnoVXPV2JssPnY5J/GZdv7saTWADU0JYR0bmrjysUhh98mIlkOfWeibTf1ep1tY8O0VwPcONSfxnuj0TaPObrdXf8A4Wu4FPwqCn8ZfoldWnonMtDY+xqNKnZ6elKU8FGM+Z6n4zfiJZBERAREQEREBERAREQEREBERAREQERKnvXv7p9G/ZYfUX4z2VWCVHcXYnCfE5iZwLZE5DqvSVtBz+i0+l06/wDUZr2+PAVA/GaR312qf+Y06+4afP8AF5jOkW45r6lXR2uJxirfzai9X0dn71LLn5bBJHSelLVLjt9DXYO803YPyWD/AO0mL9ueaNSro6tEoOk9LGjP66rVac/4qS4+avIkgnpM2Yf+aA/ersX8Sk0iYlVZXsKNzOUYgZ71Y8gPI/gfPlsMwAySAB1J5Shbwb/1OvZ6IpqOMY7UHiRS3LAA5lhyPdjI8pq7K3vtGoWrXBGQFVBUY4WPRmGTxDmPDHXyzm/bivUmd62pVjLodN4boDjxxgHyz1mWa1+0Kk9u2tP3nA/iZC67fvZ1Xt62jP2UftG+WvJ/CaqrHE55rPSxRzGn02p1Hv4RSv32EfwkNqPSXr3/AFem0tI/6jvcfuTgH4zOq7RTxlaKZl1yJxdt+tqn+s0Y8qG/1smWn0g7TX2horR4cD1n5g5A+6V7Rb6p1KujscTnGyfSqnEq63TtpQxx2ocW0jw4mADLnxIxOi12BgCpDAjIIOQR4gzWKomMwpMYeoiJIREQEREBERAREQEREDX2iW7Kzs/b7N+H97hPD+OJ+dthAdij8y9gDOxOWZz7RYnmTmfpGck323It09lmq0am2hyXtoUeujH2rKh3g9SnmROfSbdVdGKV7dURO9WYmLTahbFDIcg//iCO4+6ZZ5Uxji6iImTTMoZS4LKDzA5EjwzIkY4Ikx9M0n9nf5/5x9M0n9nf55ltavVnw81tWOrS2Np2No7KsuwPFwqPrY5E+Rx90y7f0VoCjUVNWxQqTjhDczgjh5AgHHLwly3F2vpVZ1VexLYwWOeLGeQMkN+Nr6bsgj4tJYHhUgkY78902imJo2ufSjlz+auZzq8urj42PR+yRj4sOMnzLZJm1Vp0X2VVfIASc+maT+zv8/8AOPpmk/s7/P8Azmc6RXPGmrw806kdYQ8SR12o07LiqpkbI5lsjEjpNNWYzjBMYIiJZD4ygjBGQfGdH9DBP5O7+AajUCvJyBWHIAX3Agyhbu7Au2k/DSTVpVbFt/2se1XT4nuLdBnvM7fs3QV0VJTSoSutQqqO4CenotqqmJmebnuVRPBsxEgd5tvfRzUq8PG7oWyCcVCxFsPLocNyz7/CdbJPRIzRbYFtprVHA4WYOcYYK/BkLniAJzgkc8H4ycBERAREjtpbQdLK6661saxbG9Z+zAFfBkA8LZJ4xjoOvOBIxIiveKns1sctWGrezDKRgICbFyMgsoByAT0mTZ+2VtssrAIKMAORyV7KqzjYEerzs4cHwgScREBERA5vv3uGSz6vQKO1PO2jot3iy9y2fge+c/0urV8gZV1OHRhwuh8GQ8wZ+iJX949zdHrSGvq/SL0sRjXYP+9CMj3HInPe0em5v4SvTXNLj088WRkYPhLTvt6N9JptBqr1fVWNXS5UPcSoOMA4UDOPfkSpaOoLWiryAVQPunDesbOIzLe3czPB94m8B98cTeA++ZYmDt7TR7Onx81i3A2RXqb2F/MIoYJn2znHP3D/AFk36Qd3tPTQLaVWpw6rwg4Dg9eXiOufAGUWm9kYOjFGXmCDgj4iZdXtG27BtsewjkOI5x5Cb03KItzTNO9GtMztIjFMbtXl887+/pyaXE3gPvjibwH3zLEwT2mj2dPj5sL3cIJfCqOpJwB5zKDnpznjU1hkZWGQykHyIlq3L9Hml1eztLeDdp7Xr9ZqrCFcqSvEa2yozjPIDrN7NnaxOJct+9E1ZimI/jP1yrDuACSQAOpPID4yQ3U3Ys2m+TxVaFT674KtqPGurP1PF+/OBLxs70V6NGD3NfqyvMC58pnxNaAA/HMvCIAAAAAOQAGAB4ATrtaLFE5q3ueq5ndDHo9KlSLXWqoiABVUYAA7gJmiJ1sia9uirbjLIpNihGyPaUcWFPuHE33mbEQNXS7OqrZnStVZhgkDmRknHlkk495m1EQEREBNHX7NFro/HZW1YdQUIGQ/DxA5B+yvSb0QK/Zuhpznk6g1mvkeimo1H1iC3sk9+M5OMkyQq2PWt73rxCyw5Y55MOBECnlzA4AR4Et4mSEQEREBERAREQNTa2z01FNtFoylyMjY5HDDBwfGcV25uzq9BntEbU6dfZvrHEwXu7WocwR4rkd/Kd1iUuW6a4xUmmqY4Pzppto1WexYjeTD+Ez2XKoyWUD3kCds2nutotQc36SiwnqWrXiP/djM0qNwNmocrodPn3oG/jOWdCjq1209HHdAX1TdnoqzqXPIkfqkz32WdAPcMn3T1tKm7RN2euq7A9BYPWof3rZ3eTYM/QOnoVFCoqoo6KoCgeQE+21hgVYBgeoIyD5gzTslvVwjbVcOXR+far1bmrK3kQZ41GsrQZd0XzYCdl1W4WzbDltDpiT4Vhf/AI4mXZ+5mgpPFVo9OjDv7MEj4mZdijqnbT0cg2NsjVa/lpKytTcjqLBw1gd5rBGbD4YGPfO3bC2Wul09OnQkrTWqAnqeEYyfees3wInVbtU24xSzqqmriRETRUiIgIiICIiAiIgIiICIiAiIgIiaW1drUaZOPUW10p4uwUeQz1gbsSnD0i6ez+i06zWeBqobgPk9nCD8J8/PHVHpsfXY97VKfu44FyiU9d9rR+t2XtGsd5CJYP8AxfM+1ekrQZC22WaVj3X02U/+TLw/jAt8SP2ftzTXjNOoptB+y4b+BkhAwi/1+FhjPNT3MO/4jwmaRm2NYoHAoay7AZEQZbIJ4WJOAq5BGWIHUTAu03Z1rtrfTceMMSrBj31q6EgHzwfDxATHGM4yM+HfPUx00qvsgD+J8z1MyQESG2pvVotP+v1VFZ8C4z8o5yHHpH0r/wBHr1mqz0NWmfh+ZwogXGJTjvpf9XZO0SPErWv4F4/PzgGb9n7RpHj2AsHn+jYn8IFxiQOw98tFq24KNQjWc/0bA12cuv6NwG/CT0BERAREQEREBERAREQEREDBr9R2dVlmM8CM2PHhBOPwlL3M2Currq2jruHVX31q6B1zVp0YAhKqzkA9Mt1Jl6Zcgg9DylA2LtA7JsGi1eRo2Y/RdSfYQMSfo1zfVIJ9UnkRgd0C/qoHIDE+z4pyMjmDPsBPFtKsMMqsD1BGR+M9zFqbCqMwUuVBIUdSQOg84TEZnCB1e4mzrDxNotOG8UTsj99eDNOz0b6A+yltf7l9i/wae/zp1P8Admp+ZY/OnU/3ZqfmWZ7Wn8iXX2C97vip80hsbYQ0VVwqa64uS47Ww2PyQKtYsfJxkcs9OIxdpb7tJdWSBa3GK2dcAc81uQPA4PjymrodpWaqwV30W6VMEgM2O1II9XiXuAySO/yzM+10GlVbNPWS/GoFKHHag+0AvTIGWz/h5xrfu5Gwmn9Kca0/xPjnH06+6MTdXXuP0219Rk9RTTXUo9wJVm+8wPR7U39I1ev1Xus1LhfkQgTN+dOp/uzU/MsfnTqf7s1PzLG1p/Ik7Be93xU+aR2XuhodOc06ShG+1wBn+dst+MmgMdOUr+y9v322qj6G+lWzl2IKrhSRnHiQB8ZYZemqJ4MLtmq1OKvnE/LJERJZIXeLdfT6xcWpwuvNLU9S2tu5ksHMeXSaXo+2jbdpnF79q9Govo7TGC4qbhDkDlnHXEx72b0NW40miX6RrrRyUc0oU/115+qoHMA825AdZKbqbDGj01dAYuV4mdz1ex2LO582J+GIEvETS2ntFaQCQWJ4iACByUcTMSeQAHefdA3YkRoturbYiKj4cMeI4wCgUuMZycFgpPTiyJLwEREBESNs1hF9qE4VaK3A5A8Ra0E8/wB1YElEpup3pc6Ysqqpaiwhu0BdbF0pvyU4AMe/l3HGDJHQ7ate5KjXWuHdLD2hPMU02qU9UZ5W8wcdDAsMREBMGu0dd1bV2otlbjDKwyCPAgzPECgK9mxThi92yyeTc3s0efqt3tT7+qy9abULYqvWyujAFWU5BB6EET3YgYEMAQRggjII8CJTbdzLtMxfZWp+iBiS2nsXttOSfsrnNfP7PL3QLpNfaGtWmtrHzwoMnALHw5AczOfb0arbdGkvue/QUrTWzZqR7XYjoALAFXJ8cy67tUOukoW5zbZ2al3bmWZhxMfvMSmnGYzwRX5/aTxu/wAl/wDaPz+0njd/kv8A7SzdkPAfdHZDwH3TPFfWO77uvaaL7Or44/yr2n21Xrs10LnhwzNbWyhfslV5Et16EYx1jU2rocWXDtEPq9oqs1ik9F4SzEg4PMY6DlJbV6Q8QsrYVuqkH1eJWXOcMoweXdg958Zi01JtZbLHV1QtwqqlQH5qS3Eckj1hjljJkYn+14uW+X/HOM7+/H26wifz+0njd/kv/tH5/aTxu/yX/wBpZuyHgPujsh4D7pOK+sd33U2mi+zq+OP8obZG9Wn1NnZ1dpxYJ9atkGB15sJOSJ3n2abtJdWjGpyhKOpKsjr6yMCuDyYDzlJ3R1G2LNHp9RVqNNq1tQEpqFNViHoVFtYIbmD1UGXpzzc92bc1fpxMR75z9IdMlQ3l3jse06DZ+G1bD9JbjNelQ8u0c9C/XhTrkc+UwPs/bGp9S6/TaGo+19G4rbmHeA9igJ5gEyx7v7Bo0dfZ6dOEE8TMTxO7Hq7uebH3mSzYd2N26tFWUry7ueK21+dlrnqzt/p0EmYiAmrr9nVXAC1FcDPXwIwR5Ed02ogadGy6UftErVXww4h1wxBYDzIBPvE3IiAiIgJit0yMQzIjEdCVBI8iZliBHnY9RtFpGSFKqDjhUEcJwMeHLByBzxibhoXOeFcg5zgdcYz545ZmSICIiAiIgIiIETvXsn6Xo9RpwQpuqdATzAYj1SfjiQ2629qeppNYPomsrUIa3OFs4RgPS5wHBAzy5jp3S3zQ2zsWjVVmvU1Jch7mGce8HqD5QN+JSl9H/Zf0TaGv0y9ydoLkUeCi1SQPjPbbnatuVm19YV8ESus/NwmBMb17c0+loY6izg41Kqqn9I5IwFrXqWM1dydt6bUU4oYq4LGylwEtqZiSyvWMY556DE+7C3J0mlftVRrr/wBte5ut+DN0+AEybwbn6TVsHtrK2r7N1bGq1eWOViYP35kY5ra06uryT8SmpubqU5U7X1oUdBYtdx+YqDPLbjW2f0namvtXvVGWgH3E1rxY8jJVbm9m91OnBor/AOJ1lila9PX61hZgQC2M8C95Y9wm7uVsltJodNp3xx1VKGxzHEebc/MmZdgbt6bRqV01K159o9Xb3s5yx+JktAREQEREBERAREQEREBERAREQEREBERAREQEREBERAREQEREBERAREQEREBERAREQEREBERAREQERE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ata:image/jpeg;base64,/9j/4AAQSkZJRgABAQAAAQABAAD/2wCEAAkGBxQTEhQUEhMTEhQTFRQYGBgYFiAUGBgYGBcYGBcVGBUYICghHR8lHxoXIjEiJSkrLi4uGB8zODMsNygtLisBCgoKDg0OGhAQGy8mICYsLCwtLDQsMiw0LDcsMC0sLDQ0Liw0LCwsLCwsNCwwLDcsLDQsNCwsLCwsLCwsLCwsL//AABEIANIA8AMBIgACEQEDEQH/xAAcAAEAAgMBAQEAAAAAAAAAAAAABQYDBAcCAQj/xABHEAACAgEBBQQGBQgIBQUAAAABAgADEQQFBhIhMRNBUXEHIjJhgZIUQlKRoRUWIzNTcrHhNENUVWKTwdEkRGOCohdzssLw/8QAGQEBAAMBAQAAAAAAAAAAAAAAAAECAwQF/8QAMhEBAAEDAAcECQUBAAAAAAAAAAECAxEEEhMhMUFRFJGh0SJSU2GSscHh8CNCcYHSMv/aAAwDAQACEQMRAD8A7jERAREQEREBERARMAuIfhYYz7J7j4g++Z4CJ4W1ScAgkdRnnPcBERAREQERIbfDXW06S2yj9YOABuHj4AzqrWlPrBFJbHfwwJmJzVt8LKFK0Lbqy99la23Woam7OtHBWwcCqHLgDnyIfkeHE279+NQjOTp0Nf8AxQTBbI7C2mnisOMBeN7OePZrz3wL/E53ZvZrXdTUKQFo11mCrcOo7AqtbIWOVVixPf7J5kEZ+nfy8tRwU1EahO1rU8XaNW19ddIAHe6F7OmFUZPQwOhxKvujvLbrLbw1IqqqOFyw7TPG64dAxIyFDcwvXHPrJ/aeqFVNth6V1u57+SqSf4QNmJyka3aVNela6xgbOG1ldw+Ox09tl5Y1gYrc9mAmScjqM4Ek+/2pHbn6Kq/R9N2jKW9Y2dlWyhFyGZS7lchfq5zzxA6JEoGs321NfGhoqLq9wUgvw2mrsh2NfLPaFnZfDCZx3Dw29urQueGu3tdZbpqa+Eq1bCsdmHIPMcXMn7JJHLEDoUTnR9INw+kMtCXV09sM1k8SlNRXQhszyAbiduowtZMuW7eusu06WWqiO3FyRg6lQxCtkEgZABxk4zjJxAk5F7e3h02jQPqrkpBzjiPNsdyqOZ+E3NoXlKrHAyUR2A8SqkgT896a99QRq9Q5tvuUEseiKeYrrH1VGegmV27FunMrU060ukar0tUf1Gl1d/g3CtSHyNjBv/Gap9Klp6bPI89QufwWUyJxTplfKIbbKF1T0rsD6+z7seKWo/3A4m/p/SxoicWpqtN77Kcj5qiwnO4kxptXOEbKHZdm74aG/wDVauh/d2gB+IMla9ZW3s2I3kwP8J+ftRoq39utH81BP3ma42LR3VIPIY/hNI02nnCuxl2ze3eWnTKUbL3EBlReoOfUdieSjI8+RwDI7Y2+yamxabAdOWxghsh2+wH5Ffu59AZzTZOkRWVSSE4snJJwAOYBPlyHvmztghjx1MFLgEEDmjjlnhz4jOM98ynTp2kREbl4s+jnm7rXWFGFAA93KLHCgliAB1JOAPjOBW63Vv8ArNoaxv3bexH3VATSv2ethza1t/8A7tr2/gxM6J0u3DPZVOz7U392fQSLNVUWH1EPav8ABUyZBX+lnT/1Wl1t3gezWtT/AJjhvwnO6NOiDCIqDwUBf4TLMqtNnlC8Wesrp/6sP3bOt+NyA/6zJT6WR/WaDVKP8DV2fgWWUeJTtlfSE7KHWdg7/wCh1biqu012t0rtU1OeWcKG5N39CZaJ+eNVplsHC4zzBHcQR0II5g+8Tqvoo2nbfoc3ObWquuqDt7TKjYUse892fdOuxfi5yZV0aq4cA8BHAPAT1E3Uau0dn131mq1A9bYyvMAgENg47sgZHQ9DyirZ9S2NaqAWMiIW/wACcRRcdABxN08ZtRA+AQRPsQPhUeAnwoPAT1ED5wjwE1rdnVNalzIDZWGCN9njwGIHTJAxnrjI7zNqIGtoNBXSgrqQIgLHA8WYsx59csxPxmwBPsQPjDPI984XvTu6+zLDyLaJ2JrtxnseIk9lZjoB9VumOU7rMd9KupV1DKwwQRkEeBBlLluK4xKaapicw4CDnpzn2Te+e5r6Am/TK1miJy9Yyz6fP1l72r93VfKQNVoYBlIYHmCOYM8q7ZqtzvdNNcVPc2NDpGtfgUqDgn1jgcvfNee6aWc8KqWJ7hzMwq4Lwlfzbt+1V8/8o/Nu37VXz/yml+Srv2T/ACx+Srv2T/L8Jhmr147vuviOi7bobn1srPqALCGwFDZUDHU++eN8Nz614W0/DWScFS2F6dRNXcfZ2sDN2TdinLi41yCfcvl3xvxsrWEq1jC9OYUIuOE471nTu2HDf63L85dPfln+/j/SD/Nu37VXz/yj827ftVfP/KaX5Ku/ZP8AL8I/JV37J/lnNmr147vu0xHRk2hsp6QC5QgnHqtn/SaEz36KxBl0ZR0yRiYJtRw3zlWeJET3srZ12tu+j6XljHbXHmtKn+LkdF+JmtFua5xCs1REZli0unu1Nv0fSLx2nHE31KVP17G8ui9Tynb92NhpotNXp68kVg5Y9WZiWdz7ySTPm7W71GhpFOnXA5lmJ4ndj1d2PMk/h0ElZ61q1FuMQ5aqpqkni21VBZiFUdSTgDzJnuQW9WzLdSoqQqtZWwsW5hm4cVpgEHkTxZ7iq9ZqqmjavEFyOIgkDPMgYBOPDmPvnuVnQbO1P0mvU28PMOjJyLV18AwOIHBy68Rx9vqQJZoCIiAmrrdo1VcPa2LXxZxxHGcYyfIZGT3ZE2pFbT0tpvptqWtuzS5SHcp+s7MqQQrZ9g584EnW4YBlIYEAgg5BB6EGeKdQrFwpya2CsPBiqvj5XU/GVG7dnU8HAllYA09tYKk15L0soyAhYAWMCMNyUDkSMyU2fsWyrVWWAqaXPqpk5QCmmvjHLmxNZByTyCkHJYEJ+IiAiIgfCJQtv+jCm1jZpLDonYksqqHpYnvNJIAPvUiX6JExE7pHE959w9VptJqNQ+trxTWzAV0YZjjkOJnPDzx3GQ+zHetUw7cQUetn1jy5kmdx3m2T9L0l+n4uHtqnQNjOCRyOPccTherSzSuKNYnYWDkGP6q3wauw8jnw6jpOLSrPoxqxu5trdW/fKS/Kt/7az5jH5Vv/AG1nzGacTzNnR0judGtK3bqb4mjiS4ParEEHOWBxjHPumXe7fA24rqV6uFssT6rZ8MDpKSNelTpxAu2fUqQcdljD2VVBzOTjM+ttMWtixGo1CjhtqcFWBHQ4bmcrjn45muLmpq49D88FfRznm3vyrf8AtrPmMflW/wDbWfMZpxMtnR0juW1pfdq32XVMj2OQQcZYnB7mHvBknu5uJqdTotPqdPq1JtrBZL04sMCVYC1OeMg9QT75CLY1r9hpkOovbkETnw5+tYw5Io8TO4bobIOk0Wn07EFqq1ViOhbqxHxJnpaJZjVmJjc57tW/dKhaD0W6h2H0vVoteeaadSGYeHavzHwGffOj7F2PTpahVp61qRe4Dqe9mPUk+Jm9E7aaKad0QymZniRESyCIiAiIgIiICIiAiIgIiICIiAiIgJrbQ2fVehrurS1G6q6hgfgZsxAouq9FOhJzUdRpvdVceH4LZxAeQxMCeibT/X1WtceHaKv4qgM6DErq09E5lBbv7oaPR5OnoVXPV2JssPnY5J/GZdv7saTWADU0JYR0bmrjysUhh98mIlkOfWeibTf1ep1tY8O0VwPcONSfxnuj0TaPObrdXf8A4Wu4FPwqCn8ZfoldWnonMtDY+xqNKnZ6elKU8FGM+Z6n4zfiJZBERAREQEREBERAREQEREBERAREQERKnvXv7p9G/ZYfUX4z2VWCVHcXYnCfE5iZwLZE5DqvSVtBz+i0+l06/wDUZr2+PAVA/GaR312qf+Y06+4afP8AF5jOkW45r6lXR2uJxirfzai9X0dn71LLn5bBJHSelLVLjt9DXYO803YPyWD/AO0mL9ueaNSro6tEoOk9LGjP66rVac/4qS4+avIkgnpM2Yf+aA/ersX8Sk0iYlVZXsKNzOUYgZ71Y8gPI/gfPlsMwAySAB1J5Shbwb/1OvZ6IpqOMY7UHiRS3LAA5lhyPdjI8pq7K3vtGoWrXBGQFVBUY4WPRmGTxDmPDHXyzm/bivUmd62pVjLodN4boDjxxgHyz1mWa1+0Kk9u2tP3nA/iZC67fvZ1Xt62jP2UftG+WvJ/CaqrHE55rPSxRzGn02p1Hv4RSv32EfwkNqPSXr3/AFem0tI/6jvcfuTgH4zOq7RTxlaKZl1yJxdt+tqn+s0Y8qG/1smWn0g7TX2horR4cD1n5g5A+6V7Rb6p1KujscTnGyfSqnEq63TtpQxx2ocW0jw4mADLnxIxOi12BgCpDAjIIOQR4gzWKomMwpMYeoiJIREQEREBERAREQEREDX2iW7Kzs/b7N+H97hPD+OJ+dthAdij8y9gDOxOWZz7RYnmTmfpGck323It09lmq0am2hyXtoUeujH2rKh3g9SnmROfSbdVdGKV7dURO9WYmLTahbFDIcg//iCO4+6ZZ5Uxji6iImTTMoZS4LKDzA5EjwzIkY4Ikx9M0n9nf5/5x9M0n9nf55ltavVnw81tWOrS2Np2No7KsuwPFwqPrY5E+Rx90y7f0VoCjUVNWxQqTjhDczgjh5AgHHLwly3F2vpVZ1VexLYwWOeLGeQMkN+Nr6bsgj4tJYHhUgkY78902imJo2ufSjlz+auZzq8urj42PR+yRj4sOMnzLZJm1Vp0X2VVfIASc+maT+zv8/8AOPpmk/s7/P8Azmc6RXPGmrw806kdYQ8SR12o07LiqpkbI5lsjEjpNNWYzjBMYIiJZD4ygjBGQfGdH9DBP5O7+AajUCvJyBWHIAX3Agyhbu7Au2k/DSTVpVbFt/2se1XT4nuLdBnvM7fs3QV0VJTSoSutQqqO4CenotqqmJmebnuVRPBsxEgd5tvfRzUq8PG7oWyCcVCxFsPLocNyz7/CdbJPRIzRbYFtprVHA4WYOcYYK/BkLniAJzgkc8H4ycBERAREjtpbQdLK6661saxbG9Z+zAFfBkA8LZJ4xjoOvOBIxIiveKns1sctWGrezDKRgICbFyMgsoByAT0mTZ+2VtssrAIKMAORyV7KqzjYEerzs4cHwgScREBERA5vv3uGSz6vQKO1PO2jot3iy9y2fge+c/0urV8gZV1OHRhwuh8GQ8wZ+iJX949zdHrSGvq/SL0sRjXYP+9CMj3HInPe0em5v4SvTXNLj088WRkYPhLTvt6N9JptBqr1fVWNXS5UPcSoOMA4UDOPfkSpaOoLWiryAVQPunDesbOIzLe3czPB94m8B98cTeA++ZYmDt7TR7Onx81i3A2RXqb2F/MIoYJn2znHP3D/AFk36Qd3tPTQLaVWpw6rwg4Dg9eXiOufAGUWm9kYOjFGXmCDgj4iZdXtG27BtsewjkOI5x5Cb03KItzTNO9GtMztIjFMbtXl887+/pyaXE3gPvjibwH3zLEwT2mj2dPj5sL3cIJfCqOpJwB5zKDnpznjU1hkZWGQykHyIlq3L9Hml1eztLeDdp7Xr9ZqrCFcqSvEa2yozjPIDrN7NnaxOJct+9E1ZimI/jP1yrDuACSQAOpPID4yQ3U3Ys2m+TxVaFT674KtqPGurP1PF+/OBLxs70V6NGD3NfqyvMC58pnxNaAA/HMvCIAAAAAOQAGAB4ATrtaLFE5q3ueq5ndDHo9KlSLXWqoiABVUYAA7gJmiJ1sia9uirbjLIpNihGyPaUcWFPuHE33mbEQNXS7OqrZnStVZhgkDmRknHlkk495m1EQEREBNHX7NFro/HZW1YdQUIGQ/DxA5B+yvSb0QK/Zuhpznk6g1mvkeimo1H1iC3sk9+M5OMkyQq2PWt73rxCyw5Y55MOBECnlzA4AR4Et4mSEQEREBERAREQNTa2z01FNtFoylyMjY5HDDBwfGcV25uzq9BntEbU6dfZvrHEwXu7WocwR4rkd/Kd1iUuW6a4xUmmqY4Pzppto1WexYjeTD+Ez2XKoyWUD3kCds2nutotQc36SiwnqWrXiP/djM0qNwNmocrodPn3oG/jOWdCjq1209HHdAX1TdnoqzqXPIkfqkz32WdAPcMn3T1tKm7RN2euq7A9BYPWof3rZ3eTYM/QOnoVFCoqoo6KoCgeQE+21hgVYBgeoIyD5gzTslvVwjbVcOXR+far1bmrK3kQZ41GsrQZd0XzYCdl1W4WzbDltDpiT4Vhf/AI4mXZ+5mgpPFVo9OjDv7MEj4mZdijqnbT0cg2NsjVa/lpKytTcjqLBw1gd5rBGbD4YGPfO3bC2Wul09OnQkrTWqAnqeEYyfees3wInVbtU24xSzqqmriRETRUiIgIiICIiAiIgIiICIiAiIgIiaW1drUaZOPUW10p4uwUeQz1gbsSnD0i6ez+i06zWeBqobgPk9nCD8J8/PHVHpsfXY97VKfu44FyiU9d9rR+t2XtGsd5CJYP8AxfM+1ekrQZC22WaVj3X02U/+TLw/jAt8SP2ftzTXjNOoptB+y4b+BkhAwi/1+FhjPNT3MO/4jwmaRm2NYoHAoay7AZEQZbIJ4WJOAq5BGWIHUTAu03Z1rtrfTceMMSrBj31q6EgHzwfDxATHGM4yM+HfPUx00qvsgD+J8z1MyQESG2pvVotP+v1VFZ8C4z8o5yHHpH0r/wBHr1mqz0NWmfh+ZwogXGJTjvpf9XZO0SPErWv4F4/PzgGb9n7RpHj2AsHn+jYn8IFxiQOw98tFq24KNQjWc/0bA12cuv6NwG/CT0BERAREQEREBERAREQEREDBr9R2dVlmM8CM2PHhBOPwlL3M2Currq2jruHVX31q6B1zVp0YAhKqzkA9Mt1Jl6Zcgg9DylA2LtA7JsGi1eRo2Y/RdSfYQMSfo1zfVIJ9UnkRgd0C/qoHIDE+z4pyMjmDPsBPFtKsMMqsD1BGR+M9zFqbCqMwUuVBIUdSQOg84TEZnCB1e4mzrDxNotOG8UTsj99eDNOz0b6A+yltf7l9i/wae/zp1P8Admp+ZY/OnU/3ZqfmWZ7Wn8iXX2C97vip80hsbYQ0VVwqa64uS47Ww2PyQKtYsfJxkcs9OIxdpb7tJdWSBa3GK2dcAc81uQPA4PjymrodpWaqwV30W6VMEgM2O1II9XiXuAySO/yzM+10GlVbNPWS/GoFKHHag+0AvTIGWz/h5xrfu5Gwmn9Kca0/xPjnH06+6MTdXXuP0219Rk9RTTXUo9wJVm+8wPR7U39I1ev1Xus1LhfkQgTN+dOp/uzU/MsfnTqf7s1PzLG1p/Ik7Be93xU+aR2XuhodOc06ShG+1wBn+dst+MmgMdOUr+y9v322qj6G+lWzl2IKrhSRnHiQB8ZYZemqJ4MLtmq1OKvnE/LJERJZIXeLdfT6xcWpwuvNLU9S2tu5ksHMeXSaXo+2jbdpnF79q9Govo7TGC4qbhDkDlnHXEx72b0NW40miX6RrrRyUc0oU/115+qoHMA825AdZKbqbDGj01dAYuV4mdz1ex2LO582J+GIEvETS2ntFaQCQWJ4iACByUcTMSeQAHefdA3YkRoturbYiKj4cMeI4wCgUuMZycFgpPTiyJLwEREBESNs1hF9qE4VaK3A5A8Ra0E8/wB1YElEpup3pc6Ysqqpaiwhu0BdbF0pvyU4AMe/l3HGDJHQ7ate5KjXWuHdLD2hPMU02qU9UZ5W8wcdDAsMREBMGu0dd1bV2otlbjDKwyCPAgzPECgK9mxThi92yyeTc3s0efqt3tT7+qy9abULYqvWyujAFWU5BB6EET3YgYEMAQRggjII8CJTbdzLtMxfZWp+iBiS2nsXttOSfsrnNfP7PL3QLpNfaGtWmtrHzwoMnALHw5AczOfb0arbdGkvue/QUrTWzZqR7XYjoALAFXJ8cy67tUOukoW5zbZ2al3bmWZhxMfvMSmnGYzwRX5/aTxu/wAl/wDaPz+0njd/kv8A7SzdkPAfdHZDwH3TPFfWO77uvaaL7Or44/yr2n21Xrs10LnhwzNbWyhfslV5Et16EYx1jU2rocWXDtEPq9oqs1ik9F4SzEg4PMY6DlJbV6Q8QsrYVuqkH1eJWXOcMoweXdg958Zi01JtZbLHV1QtwqqlQH5qS3Eckj1hjljJkYn+14uW+X/HOM7+/H26wifz+0njd/kv/tH5/aTxu/yX/wBpZuyHgPujsh4D7pOK+sd33U2mi+zq+OP8obZG9Wn1NnZ1dpxYJ9atkGB15sJOSJ3n2abtJdWjGpyhKOpKsjr6yMCuDyYDzlJ3R1G2LNHp9RVqNNq1tQEpqFNViHoVFtYIbmD1UGXpzzc92bc1fpxMR75z9IdMlQ3l3jse06DZ+G1bD9JbjNelQ8u0c9C/XhTrkc+UwPs/bGp9S6/TaGo+19G4rbmHeA9igJ5gEyx7v7Bo0dfZ6dOEE8TMTxO7Hq7uebH3mSzYd2N26tFWUry7ueK21+dlrnqzt/p0EmYiAmrr9nVXAC1FcDPXwIwR5Ed02ogadGy6UftErVXww4h1wxBYDzIBPvE3IiAiIgJit0yMQzIjEdCVBI8iZliBHnY9RtFpGSFKqDjhUEcJwMeHLByBzxibhoXOeFcg5zgdcYz545ZmSICIiAiIgIiIETvXsn6Xo9RpwQpuqdATzAYj1SfjiQ2629qeppNYPomsrUIa3OFs4RgPS5wHBAzy5jp3S3zQ2zsWjVVmvU1Jch7mGce8HqD5QN+JSl9H/Zf0TaGv0y9ydoLkUeCi1SQPjPbbnatuVm19YV8ESus/NwmBMb17c0+loY6izg41Kqqn9I5IwFrXqWM1dydt6bUU4oYq4LGylwEtqZiSyvWMY556DE+7C3J0mlftVRrr/wBte5ut+DN0+AEybwbn6TVsHtrK2r7N1bGq1eWOViYP35kY5ra06uryT8SmpubqU5U7X1oUdBYtdx+YqDPLbjW2f0namvtXvVGWgH3E1rxY8jJVbm9m91OnBor/AOJ1lila9PX61hZgQC2M8C95Y9wm7uVsltJodNp3xx1VKGxzHEebc/MmZdgbt6bRqV01K159o9Xb3s5yx+JktAREQEREBERAREQEREBERAREQEREBERAREQEREBERAREQEREBERAREQEREBERAREQEREBERAREQERE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data:image/jpeg;base64,/9j/4AAQSkZJRgABAQAAAQABAAD/2wCEAAkGBxQTEhQUEhMTEhQTFRQYGBgYFiAUGBgYGBcYGBcVGBUYICghHR8lHxoXIjEiJSkrLi4uGB8zODMsNygtLisBCgoKDg0OGhAQGy8mICYsLCwtLDQsMiw0LDcsMC0sLDQ0Liw0LCwsLCwsNCwwLDcsLDQsNCwsLCwsLCwsLCwsL//AABEIANIA8AMBIgACEQEDEQH/xAAcAAEAAgMBAQEAAAAAAAAAAAAABQYDBAcCAQj/xABHEAACAgEBBQQGBQgIBQUAAAABAgADEQQFBhIhMRNBUXEHIjJhgZIUQlKRoRUWIzNTcrHhNENUVWKTwdEkRGOCohdzssLw/8QAGQEBAAMBAQAAAAAAAAAAAAAAAAECAwQF/8QAMhEBAAEDAAcECQUBAAAAAAAAAAECAxEEEhMhMUFRFJGh0SJSU2GSscHh8CNCcYHSMv/aAAwDAQACEQMRAD8A7jERAREQEREBERARMAuIfhYYz7J7j4g++Z4CJ4W1ScAgkdRnnPcBERAREQERIbfDXW06S2yj9YOABuHj4AzqrWlPrBFJbHfwwJmJzVt8LKFK0Lbqy99la23Woam7OtHBWwcCqHLgDnyIfkeHE279+NQjOTp0Nf8AxQTBbI7C2mnisOMBeN7OePZrz3wL/E53ZvZrXdTUKQFo11mCrcOo7AqtbIWOVVixPf7J5kEZ+nfy8tRwU1EahO1rU8XaNW19ddIAHe6F7OmFUZPQwOhxKvujvLbrLbw1IqqqOFyw7TPG64dAxIyFDcwvXHPrJ/aeqFVNth6V1u57+SqSf4QNmJyka3aVNela6xgbOG1ldw+Ox09tl5Y1gYrc9mAmScjqM4Ek+/2pHbn6Kq/R9N2jKW9Y2dlWyhFyGZS7lchfq5zzxA6JEoGs321NfGhoqLq9wUgvw2mrsh2NfLPaFnZfDCZx3Dw29urQueGu3tdZbpqa+Eq1bCsdmHIPMcXMn7JJHLEDoUTnR9INw+kMtCXV09sM1k8SlNRXQhszyAbiduowtZMuW7eusu06WWqiO3FyRg6lQxCtkEgZABxk4zjJxAk5F7e3h02jQPqrkpBzjiPNsdyqOZ+E3NoXlKrHAyUR2A8SqkgT896a99QRq9Q5tvuUEseiKeYrrH1VGegmV27FunMrU060ukar0tUf1Gl1d/g3CtSHyNjBv/Gap9Klp6bPI89QufwWUyJxTplfKIbbKF1T0rsD6+z7seKWo/3A4m/p/SxoicWpqtN77Kcj5qiwnO4kxptXOEbKHZdm74aG/wDVauh/d2gB+IMla9ZW3s2I3kwP8J+ftRoq39utH81BP3ma42LR3VIPIY/hNI02nnCuxl2ze3eWnTKUbL3EBlReoOfUdieSjI8+RwDI7Y2+yamxabAdOWxghsh2+wH5Ffu59AZzTZOkRWVSSE4snJJwAOYBPlyHvmztghjx1MFLgEEDmjjlnhz4jOM98ynTp2kREbl4s+jnm7rXWFGFAA93KLHCgliAB1JOAPjOBW63Vv8ArNoaxv3bexH3VATSv2ethza1t/8A7tr2/gxM6J0u3DPZVOz7U392fQSLNVUWH1EPav8ABUyZBX+lnT/1Wl1t3gezWtT/AJjhvwnO6NOiDCIqDwUBf4TLMqtNnlC8Wesrp/6sP3bOt+NyA/6zJT6WR/WaDVKP8DV2fgWWUeJTtlfSE7KHWdg7/wCh1biqu012t0rtU1OeWcKG5N39CZaJ+eNVplsHC4zzBHcQR0II5g+8Tqvoo2nbfoc3ObWquuqDt7TKjYUse892fdOuxfi5yZV0aq4cA8BHAPAT1E3Uau0dn131mq1A9bYyvMAgENg47sgZHQ9DyirZ9S2NaqAWMiIW/wACcRRcdABxN08ZtRA+AQRPsQPhUeAnwoPAT1ED5wjwE1rdnVNalzIDZWGCN9njwGIHTJAxnrjI7zNqIGtoNBXSgrqQIgLHA8WYsx59csxPxmwBPsQPjDPI984XvTu6+zLDyLaJ2JrtxnseIk9lZjoB9VumOU7rMd9KupV1DKwwQRkEeBBlLluK4xKaapicw4CDnpzn2Te+e5r6Am/TK1miJy9Yyz6fP1l72r93VfKQNVoYBlIYHmCOYM8q7ZqtzvdNNcVPc2NDpGtfgUqDgn1jgcvfNee6aWc8KqWJ7hzMwq4Lwlfzbt+1V8/8o/Nu37VXz/yml+Srv2T/ACx+Srv2T/L8Jhmr147vuviOi7bobn1srPqALCGwFDZUDHU++eN8Nz614W0/DWScFS2F6dRNXcfZ2sDN2TdinLi41yCfcvl3xvxsrWEq1jC9OYUIuOE471nTu2HDf63L85dPfln+/j/SD/Nu37VXz/yj827ftVfP/KaX5Ku/ZP8AL8I/JV37J/lnNmr147vu0xHRk2hsp6QC5QgnHqtn/SaEz36KxBl0ZR0yRiYJtRw3zlWeJET3srZ12tu+j6XljHbXHmtKn+LkdF+JmtFua5xCs1REZli0unu1Nv0fSLx2nHE31KVP17G8ui9Tynb92NhpotNXp68kVg5Y9WZiWdz7ySTPm7W71GhpFOnXA5lmJ4ndj1d2PMk/h0ElZ61q1FuMQ5aqpqkni21VBZiFUdSTgDzJnuQW9WzLdSoqQqtZWwsW5hm4cVpgEHkTxZ7iq9ZqqmjavEFyOIgkDPMgYBOPDmPvnuVnQbO1P0mvU28PMOjJyLV18AwOIHBy68Rx9vqQJZoCIiAmrrdo1VcPa2LXxZxxHGcYyfIZGT3ZE2pFbT0tpvptqWtuzS5SHcp+s7MqQQrZ9g584EnW4YBlIYEAgg5BB6EGeKdQrFwpya2CsPBiqvj5XU/GVG7dnU8HAllYA09tYKk15L0soyAhYAWMCMNyUDkSMyU2fsWyrVWWAqaXPqpk5QCmmvjHLmxNZByTyCkHJYEJ+IiAiIgfCJQtv+jCm1jZpLDonYksqqHpYnvNJIAPvUiX6JExE7pHE959w9VptJqNQ+trxTWzAV0YZjjkOJnPDzx3GQ+zHetUw7cQUetn1jy5kmdx3m2T9L0l+n4uHtqnQNjOCRyOPccTherSzSuKNYnYWDkGP6q3wauw8jnw6jpOLSrPoxqxu5trdW/fKS/Kt/7az5jH5Vv/AG1nzGacTzNnR0judGtK3bqb4mjiS4ParEEHOWBxjHPumXe7fA24rqV6uFssT6rZ8MDpKSNelTpxAu2fUqQcdljD2VVBzOTjM+ttMWtixGo1CjhtqcFWBHQ4bmcrjn45muLmpq49D88FfRznm3vyrf8AtrPmMflW/wDbWfMZpxMtnR0juW1pfdq32XVMj2OQQcZYnB7mHvBknu5uJqdTotPqdPq1JtrBZL04sMCVYC1OeMg9QT75CLY1r9hpkOovbkETnw5+tYw5Io8TO4bobIOk0Wn07EFqq1ViOhbqxHxJnpaJZjVmJjc57tW/dKhaD0W6h2H0vVoteeaadSGYeHavzHwGffOj7F2PTpahVp61qRe4Dqe9mPUk+Jm9E7aaKad0QymZniRESyCIiAiIgIiICIiAiIgIiICIiAiIgJrbQ2fVehrurS1G6q6hgfgZsxAouq9FOhJzUdRpvdVceH4LZxAeQxMCeibT/X1WtceHaKv4qgM6DErq09E5lBbv7oaPR5OnoVXPV2JssPnY5J/GZdv7saTWADU0JYR0bmrjysUhh98mIlkOfWeibTf1ep1tY8O0VwPcONSfxnuj0TaPObrdXf8A4Wu4FPwqCn8ZfoldWnonMtDY+xqNKnZ6elKU8FGM+Z6n4zfiJZBERAREQEREBERAREQEREBERAREQERKnvXv7p9G/ZYfUX4z2VWCVHcXYnCfE5iZwLZE5DqvSVtBz+i0+l06/wDUZr2+PAVA/GaR312qf+Y06+4afP8AF5jOkW45r6lXR2uJxirfzai9X0dn71LLn5bBJHSelLVLjt9DXYO803YPyWD/AO0mL9ueaNSro6tEoOk9LGjP66rVac/4qS4+avIkgnpM2Yf+aA/ersX8Sk0iYlVZXsKNzOUYgZ71Y8gPI/gfPlsMwAySAB1J5Shbwb/1OvZ6IpqOMY7UHiRS3LAA5lhyPdjI8pq7K3vtGoWrXBGQFVBUY4WPRmGTxDmPDHXyzm/bivUmd62pVjLodN4boDjxxgHyz1mWa1+0Kk9u2tP3nA/iZC67fvZ1Xt62jP2UftG+WvJ/CaqrHE55rPSxRzGn02p1Hv4RSv32EfwkNqPSXr3/AFem0tI/6jvcfuTgH4zOq7RTxlaKZl1yJxdt+tqn+s0Y8qG/1smWn0g7TX2horR4cD1n5g5A+6V7Rb6p1KujscTnGyfSqnEq63TtpQxx2ocW0jw4mADLnxIxOi12BgCpDAjIIOQR4gzWKomMwpMYeoiJIREQEREBERAREQEREDX2iW7Kzs/b7N+H97hPD+OJ+dthAdij8y9gDOxOWZz7RYnmTmfpGck323It09lmq0am2hyXtoUeujH2rKh3g9SnmROfSbdVdGKV7dURO9WYmLTahbFDIcg//iCO4+6ZZ5Uxji6iImTTMoZS4LKDzA5EjwzIkY4Ikx9M0n9nf5/5x9M0n9nf55ltavVnw81tWOrS2Np2No7KsuwPFwqPrY5E+Rx90y7f0VoCjUVNWxQqTjhDczgjh5AgHHLwly3F2vpVZ1VexLYwWOeLGeQMkN+Nr6bsgj4tJYHhUgkY78902imJo2ufSjlz+auZzq8urj42PR+yRj4sOMnzLZJm1Vp0X2VVfIASc+maT+zv8/8AOPpmk/s7/P8Azmc6RXPGmrw806kdYQ8SR12o07LiqpkbI5lsjEjpNNWYzjBMYIiJZD4ygjBGQfGdH9DBP5O7+AajUCvJyBWHIAX3Agyhbu7Au2k/DSTVpVbFt/2se1XT4nuLdBnvM7fs3QV0VJTSoSutQqqO4CenotqqmJmebnuVRPBsxEgd5tvfRzUq8PG7oWyCcVCxFsPLocNyz7/CdbJPRIzRbYFtprVHA4WYOcYYK/BkLniAJzgkc8H4ycBERAREjtpbQdLK6661saxbG9Z+zAFfBkA8LZJ4xjoOvOBIxIiveKns1sctWGrezDKRgICbFyMgsoByAT0mTZ+2VtssrAIKMAORyV7KqzjYEerzs4cHwgScREBERA5vv3uGSz6vQKO1PO2jot3iy9y2fge+c/0urV8gZV1OHRhwuh8GQ8wZ+iJX949zdHrSGvq/SL0sRjXYP+9CMj3HInPe0em5v4SvTXNLj088WRkYPhLTvt6N9JptBqr1fVWNXS5UPcSoOMA4UDOPfkSpaOoLWiryAVQPunDesbOIzLe3czPB94m8B98cTeA++ZYmDt7TR7Onx81i3A2RXqb2F/MIoYJn2znHP3D/AFk36Qd3tPTQLaVWpw6rwg4Dg9eXiOufAGUWm9kYOjFGXmCDgj4iZdXtG27BtsewjkOI5x5Cb03KItzTNO9GtMztIjFMbtXl887+/pyaXE3gPvjibwH3zLEwT2mj2dPj5sL3cIJfCqOpJwB5zKDnpznjU1hkZWGQykHyIlq3L9Hml1eztLeDdp7Xr9ZqrCFcqSvEa2yozjPIDrN7NnaxOJct+9E1ZimI/jP1yrDuACSQAOpPID4yQ3U3Ys2m+TxVaFT674KtqPGurP1PF+/OBLxs70V6NGD3NfqyvMC58pnxNaAA/HMvCIAAAAAOQAGAB4ATrtaLFE5q3ueq5ndDHo9KlSLXWqoiABVUYAA7gJmiJ1sia9uirbjLIpNihGyPaUcWFPuHE33mbEQNXS7OqrZnStVZhgkDmRknHlkk495m1EQEREBNHX7NFro/HZW1YdQUIGQ/DxA5B+yvSb0QK/Zuhpznk6g1mvkeimo1H1iC3sk9+M5OMkyQq2PWt73rxCyw5Y55MOBECnlzA4AR4Et4mSEQEREBERAREQNTa2z01FNtFoylyMjY5HDDBwfGcV25uzq9BntEbU6dfZvrHEwXu7WocwR4rkd/Kd1iUuW6a4xUmmqY4Pzppto1WexYjeTD+Ez2XKoyWUD3kCds2nutotQc36SiwnqWrXiP/djM0qNwNmocrodPn3oG/jOWdCjq1209HHdAX1TdnoqzqXPIkfqkz32WdAPcMn3T1tKm7RN2euq7A9BYPWof3rZ3eTYM/QOnoVFCoqoo6KoCgeQE+21hgVYBgeoIyD5gzTslvVwjbVcOXR+far1bmrK3kQZ41GsrQZd0XzYCdl1W4WzbDltDpiT4Vhf/AI4mXZ+5mgpPFVo9OjDv7MEj4mZdijqnbT0cg2NsjVa/lpKytTcjqLBw1gd5rBGbD4YGPfO3bC2Wul09OnQkrTWqAnqeEYyfees3wInVbtU24xSzqqmriRETRUiIgIiICIiAiIgIiICIiAiIgIiaW1drUaZOPUW10p4uwUeQz1gbsSnD0i6ez+i06zWeBqobgPk9nCD8J8/PHVHpsfXY97VKfu44FyiU9d9rR+t2XtGsd5CJYP8AxfM+1ekrQZC22WaVj3X02U/+TLw/jAt8SP2ftzTXjNOoptB+y4b+BkhAwi/1+FhjPNT3MO/4jwmaRm2NYoHAoay7AZEQZbIJ4WJOAq5BGWIHUTAu03Z1rtrfTceMMSrBj31q6EgHzwfDxATHGM4yM+HfPUx00qvsgD+J8z1MyQESG2pvVotP+v1VFZ8C4z8o5yHHpH0r/wBHr1mqz0NWmfh+ZwogXGJTjvpf9XZO0SPErWv4F4/PzgGb9n7RpHj2AsHn+jYn8IFxiQOw98tFq24KNQjWc/0bA12cuv6NwG/CT0BERAREQEREBERAREQEREDBr9R2dVlmM8CM2PHhBOPwlL3M2Currq2jruHVX31q6B1zVp0YAhKqzkA9Mt1Jl6Zcgg9DylA2LtA7JsGi1eRo2Y/RdSfYQMSfo1zfVIJ9UnkRgd0C/qoHIDE+z4pyMjmDPsBPFtKsMMqsD1BGR+M9zFqbCqMwUuVBIUdSQOg84TEZnCB1e4mzrDxNotOG8UTsj99eDNOz0b6A+yltf7l9i/wae/zp1P8Admp+ZY/OnU/3ZqfmWZ7Wn8iXX2C97vip80hsbYQ0VVwqa64uS47Ww2PyQKtYsfJxkcs9OIxdpb7tJdWSBa3GK2dcAc81uQPA4PjymrodpWaqwV30W6VMEgM2O1II9XiXuAySO/yzM+10GlVbNPWS/GoFKHHag+0AvTIGWz/h5xrfu5Gwmn9Kca0/xPjnH06+6MTdXXuP0219Rk9RTTXUo9wJVm+8wPR7U39I1ev1Xus1LhfkQgTN+dOp/uzU/MsfnTqf7s1PzLG1p/Ik7Be93xU+aR2XuhodOc06ShG+1wBn+dst+MmgMdOUr+y9v322qj6G+lWzl2IKrhSRnHiQB8ZYZemqJ4MLtmq1OKvnE/LJERJZIXeLdfT6xcWpwuvNLU9S2tu5ksHMeXSaXo+2jbdpnF79q9Govo7TGC4qbhDkDlnHXEx72b0NW40miX6RrrRyUc0oU/115+qoHMA825AdZKbqbDGj01dAYuV4mdz1ex2LO582J+GIEvETS2ntFaQCQWJ4iACByUcTMSeQAHefdA3YkRoturbYiKj4cMeI4wCgUuMZycFgpPTiyJLwEREBESNs1hF9qE4VaK3A5A8Ra0E8/wB1YElEpup3pc6Ysqqpaiwhu0BdbF0pvyU4AMe/l3HGDJHQ7ate5KjXWuHdLD2hPMU02qU9UZ5W8wcdDAsMREBMGu0dd1bV2otlbjDKwyCPAgzPECgK9mxThi92yyeTc3s0efqt3tT7+qy9abULYqvWyujAFWU5BB6EET3YgYEMAQRggjII8CJTbdzLtMxfZWp+iBiS2nsXttOSfsrnNfP7PL3QLpNfaGtWmtrHzwoMnALHw5AczOfb0arbdGkvue/QUrTWzZqR7XYjoALAFXJ8cy67tUOukoW5zbZ2al3bmWZhxMfvMSmnGYzwRX5/aTxu/wAl/wDaPz+0njd/kv8A7SzdkPAfdHZDwH3TPFfWO77uvaaL7Or44/yr2n21Xrs10LnhwzNbWyhfslV5Et16EYx1jU2rocWXDtEPq9oqs1ik9F4SzEg4PMY6DlJbV6Q8QsrYVuqkH1eJWXOcMoweXdg958Zi01JtZbLHV1QtwqqlQH5qS3Eckj1hjljJkYn+14uW+X/HOM7+/H26wifz+0njd/kv/tH5/aTxu/yX/wBpZuyHgPujsh4D7pOK+sd33U2mi+zq+OP8obZG9Wn1NnZ1dpxYJ9atkGB15sJOSJ3n2abtJdWjGpyhKOpKsjr6yMCuDyYDzlJ3R1G2LNHp9RVqNNq1tQEpqFNViHoVFtYIbmD1UGXpzzc92bc1fpxMR75z9IdMlQ3l3jse06DZ+G1bD9JbjNelQ8u0c9C/XhTrkc+UwPs/bGp9S6/TaGo+19G4rbmHeA9igJ5gEyx7v7Bo0dfZ6dOEE8TMTxO7Hq7uebH3mSzYd2N26tFWUry7ueK21+dlrnqzt/p0EmYiAmrr9nVXAC1FcDPXwIwR5Ed02ogadGy6UftErVXww4h1wxBYDzIBPvE3IiAiIgJit0yMQzIjEdCVBI8iZliBHnY9RtFpGSFKqDjhUEcJwMeHLByBzxibhoXOeFcg5zgdcYz545ZmSICIiAiIgIiIETvXsn6Xo9RpwQpuqdATzAYj1SfjiQ2629qeppNYPomsrUIa3OFs4RgPS5wHBAzy5jp3S3zQ2zsWjVVmvU1Jch7mGce8HqD5QN+JSl9H/Zf0TaGv0y9ydoLkUeCi1SQPjPbbnatuVm19YV8ESus/NwmBMb17c0+loY6izg41Kqqn9I5IwFrXqWM1dydt6bUU4oYq4LGylwEtqZiSyvWMY556DE+7C3J0mlftVRrr/wBte5ut+DN0+AEybwbn6TVsHtrK2r7N1bGq1eWOViYP35kY5ra06uryT8SmpubqU5U7X1oUdBYtdx+YqDPLbjW2f0namvtXvVGWgH3E1rxY8jJVbm9m91OnBor/AOJ1lila9PX61hZgQC2M8C95Y9wm7uVsltJodNp3xx1VKGxzHEebc/MmZdgbt6bRqV01K159o9Xb3s5yx+JktAREQEREBERAREQEREBERAREQEREBERAREQEREBERAREQEREBERAREQEREBERAREQEREBERAREQERE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8" name="Picture 8" descr="http://t0.gstatic.com/images?q=tbn:ANd9GcSvn6qqhpr0mYmNc2DolCnxB_Wbdfa_DVe-1Fu_tndby_L6j8x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925" y="1932039"/>
            <a:ext cx="3473057" cy="2633737"/>
          </a:xfrm>
          <a:prstGeom prst="rect">
            <a:avLst/>
          </a:prstGeom>
          <a:noFill/>
        </p:spPr>
      </p:pic>
      <p:grpSp>
        <p:nvGrpSpPr>
          <p:cNvPr id="14" name="SMARTInkShape-Group16"/>
          <p:cNvGrpSpPr/>
          <p:nvPr/>
        </p:nvGrpSpPr>
        <p:grpSpPr>
          <a:xfrm>
            <a:off x="1563186" y="2052096"/>
            <a:ext cx="972538" cy="1497526"/>
            <a:chOff x="1563186" y="2052096"/>
            <a:chExt cx="972538" cy="1497526"/>
          </a:xfrm>
        </p:grpSpPr>
        <p:sp>
          <p:nvSpPr>
            <p:cNvPr id="8" name="SMARTInkShape-107"/>
            <p:cNvSpPr/>
            <p:nvPr/>
          </p:nvSpPr>
          <p:spPr>
            <a:xfrm>
              <a:off x="2107104" y="2865119"/>
              <a:ext cx="428620" cy="662941"/>
            </a:xfrm>
            <a:custGeom>
              <a:avLst/>
              <a:gdLst/>
              <a:ahLst/>
              <a:cxnLst/>
              <a:rect l="0" t="0" r="0" b="0"/>
              <a:pathLst>
                <a:path w="428620" h="662941">
                  <a:moveTo>
                    <a:pt x="34116" y="0"/>
                  </a:moveTo>
                  <a:lnTo>
                    <a:pt x="34116" y="4046"/>
                  </a:lnTo>
                  <a:lnTo>
                    <a:pt x="31858" y="8289"/>
                  </a:lnTo>
                  <a:lnTo>
                    <a:pt x="30070" y="10607"/>
                  </a:lnTo>
                  <a:lnTo>
                    <a:pt x="28084" y="17696"/>
                  </a:lnTo>
                  <a:lnTo>
                    <a:pt x="26705" y="47894"/>
                  </a:lnTo>
                  <a:lnTo>
                    <a:pt x="27404" y="75904"/>
                  </a:lnTo>
                  <a:lnTo>
                    <a:pt x="31751" y="110638"/>
                  </a:lnTo>
                  <a:lnTo>
                    <a:pt x="33415" y="148587"/>
                  </a:lnTo>
                  <a:lnTo>
                    <a:pt x="33804" y="176952"/>
                  </a:lnTo>
                  <a:lnTo>
                    <a:pt x="36235" y="208750"/>
                  </a:lnTo>
                  <a:lnTo>
                    <a:pt x="39291" y="241791"/>
                  </a:lnTo>
                  <a:lnTo>
                    <a:pt x="40649" y="273410"/>
                  </a:lnTo>
                  <a:lnTo>
                    <a:pt x="41253" y="306654"/>
                  </a:lnTo>
                  <a:lnTo>
                    <a:pt x="41521" y="341184"/>
                  </a:lnTo>
                  <a:lnTo>
                    <a:pt x="41640" y="376287"/>
                  </a:lnTo>
                  <a:lnTo>
                    <a:pt x="43951" y="411643"/>
                  </a:lnTo>
                  <a:lnTo>
                    <a:pt x="46954" y="446266"/>
                  </a:lnTo>
                  <a:lnTo>
                    <a:pt x="48288" y="478587"/>
                  </a:lnTo>
                  <a:lnTo>
                    <a:pt x="48881" y="507628"/>
                  </a:lnTo>
                  <a:lnTo>
                    <a:pt x="47451" y="533799"/>
                  </a:lnTo>
                  <a:lnTo>
                    <a:pt x="38820" y="567574"/>
                  </a:lnTo>
                  <a:lnTo>
                    <a:pt x="35045" y="604811"/>
                  </a:lnTo>
                  <a:lnTo>
                    <a:pt x="32133" y="623421"/>
                  </a:lnTo>
                  <a:lnTo>
                    <a:pt x="26391" y="643123"/>
                  </a:lnTo>
                  <a:lnTo>
                    <a:pt x="24733" y="644649"/>
                  </a:lnTo>
                  <a:lnTo>
                    <a:pt x="20033" y="647098"/>
                  </a:lnTo>
                  <a:lnTo>
                    <a:pt x="19647" y="646452"/>
                  </a:lnTo>
                  <a:lnTo>
                    <a:pt x="19218" y="643477"/>
                  </a:lnTo>
                  <a:lnTo>
                    <a:pt x="16770" y="639332"/>
                  </a:lnTo>
                  <a:lnTo>
                    <a:pt x="8300" y="625727"/>
                  </a:lnTo>
                  <a:lnTo>
                    <a:pt x="0" y="588665"/>
                  </a:lnTo>
                  <a:lnTo>
                    <a:pt x="2302" y="572356"/>
                  </a:lnTo>
                  <a:lnTo>
                    <a:pt x="13532" y="537144"/>
                  </a:lnTo>
                  <a:lnTo>
                    <a:pt x="21337" y="507604"/>
                  </a:lnTo>
                  <a:lnTo>
                    <a:pt x="29012" y="477403"/>
                  </a:lnTo>
                  <a:lnTo>
                    <a:pt x="36649" y="447005"/>
                  </a:lnTo>
                  <a:lnTo>
                    <a:pt x="58134" y="412477"/>
                  </a:lnTo>
                  <a:lnTo>
                    <a:pt x="79563" y="381197"/>
                  </a:lnTo>
                  <a:lnTo>
                    <a:pt x="99510" y="358199"/>
                  </a:lnTo>
                  <a:lnTo>
                    <a:pt x="124612" y="339813"/>
                  </a:lnTo>
                  <a:lnTo>
                    <a:pt x="159894" y="326016"/>
                  </a:lnTo>
                  <a:lnTo>
                    <a:pt x="189446" y="317766"/>
                  </a:lnTo>
                  <a:lnTo>
                    <a:pt x="219651" y="314004"/>
                  </a:lnTo>
                  <a:lnTo>
                    <a:pt x="250050" y="316935"/>
                  </a:lnTo>
                  <a:lnTo>
                    <a:pt x="284551" y="327211"/>
                  </a:lnTo>
                  <a:lnTo>
                    <a:pt x="313494" y="340980"/>
                  </a:lnTo>
                  <a:lnTo>
                    <a:pt x="350420" y="362496"/>
                  </a:lnTo>
                  <a:lnTo>
                    <a:pt x="375776" y="395345"/>
                  </a:lnTo>
                  <a:lnTo>
                    <a:pt x="401136" y="430589"/>
                  </a:lnTo>
                  <a:lnTo>
                    <a:pt x="415019" y="460134"/>
                  </a:lnTo>
                  <a:lnTo>
                    <a:pt x="424494" y="490337"/>
                  </a:lnTo>
                  <a:lnTo>
                    <a:pt x="428619" y="524780"/>
                  </a:lnTo>
                  <a:lnTo>
                    <a:pt x="425068" y="544809"/>
                  </a:lnTo>
                  <a:lnTo>
                    <a:pt x="413036" y="578364"/>
                  </a:lnTo>
                  <a:lnTo>
                    <a:pt x="397002" y="601756"/>
                  </a:lnTo>
                  <a:lnTo>
                    <a:pt x="367981" y="626333"/>
                  </a:lnTo>
                  <a:lnTo>
                    <a:pt x="339437" y="641463"/>
                  </a:lnTo>
                  <a:lnTo>
                    <a:pt x="304545" y="650838"/>
                  </a:lnTo>
                  <a:lnTo>
                    <a:pt x="266549" y="654839"/>
                  </a:lnTo>
                  <a:lnTo>
                    <a:pt x="238173" y="658775"/>
                  </a:lnTo>
                  <a:lnTo>
                    <a:pt x="208627" y="661089"/>
                  </a:lnTo>
                  <a:lnTo>
                    <a:pt x="179410" y="662118"/>
                  </a:lnTo>
                  <a:lnTo>
                    <a:pt x="152313" y="662575"/>
                  </a:lnTo>
                  <a:lnTo>
                    <a:pt x="126159" y="662778"/>
                  </a:lnTo>
                  <a:lnTo>
                    <a:pt x="92150" y="662892"/>
                  </a:lnTo>
                  <a:lnTo>
                    <a:pt x="64596" y="66294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08"/>
            <p:cNvSpPr/>
            <p:nvPr/>
          </p:nvSpPr>
          <p:spPr>
            <a:xfrm>
              <a:off x="1592579" y="2880359"/>
              <a:ext cx="401862" cy="669263"/>
            </a:xfrm>
            <a:custGeom>
              <a:avLst/>
              <a:gdLst/>
              <a:ahLst/>
              <a:cxnLst/>
              <a:rect l="0" t="0" r="0" b="0"/>
              <a:pathLst>
                <a:path w="401862" h="669263">
                  <a:moveTo>
                    <a:pt x="60961" y="0"/>
                  </a:moveTo>
                  <a:lnTo>
                    <a:pt x="52870" y="0"/>
                  </a:lnTo>
                  <a:lnTo>
                    <a:pt x="50487" y="847"/>
                  </a:lnTo>
                  <a:lnTo>
                    <a:pt x="48898" y="2258"/>
                  </a:lnTo>
                  <a:lnTo>
                    <a:pt x="47133" y="6084"/>
                  </a:lnTo>
                  <a:lnTo>
                    <a:pt x="38843" y="40964"/>
                  </a:lnTo>
                  <a:lnTo>
                    <a:pt x="38198" y="74174"/>
                  </a:lnTo>
                  <a:lnTo>
                    <a:pt x="38120" y="107127"/>
                  </a:lnTo>
                  <a:lnTo>
                    <a:pt x="37260" y="135505"/>
                  </a:lnTo>
                  <a:lnTo>
                    <a:pt x="32865" y="166210"/>
                  </a:lnTo>
                  <a:lnTo>
                    <a:pt x="31187" y="201742"/>
                  </a:lnTo>
                  <a:lnTo>
                    <a:pt x="30794" y="226541"/>
                  </a:lnTo>
                  <a:lnTo>
                    <a:pt x="28362" y="253932"/>
                  </a:lnTo>
                  <a:lnTo>
                    <a:pt x="25306" y="282192"/>
                  </a:lnTo>
                  <a:lnTo>
                    <a:pt x="23947" y="308864"/>
                  </a:lnTo>
                  <a:lnTo>
                    <a:pt x="23344" y="337086"/>
                  </a:lnTo>
                  <a:lnTo>
                    <a:pt x="22229" y="365716"/>
                  </a:lnTo>
                  <a:lnTo>
                    <a:pt x="18911" y="392552"/>
                  </a:lnTo>
                  <a:lnTo>
                    <a:pt x="16872" y="418590"/>
                  </a:lnTo>
                  <a:lnTo>
                    <a:pt x="16812" y="444274"/>
                  </a:lnTo>
                  <a:lnTo>
                    <a:pt x="20692" y="481686"/>
                  </a:lnTo>
                  <a:lnTo>
                    <a:pt x="20525" y="513750"/>
                  </a:lnTo>
                  <a:lnTo>
                    <a:pt x="13043" y="538867"/>
                  </a:lnTo>
                  <a:lnTo>
                    <a:pt x="15037" y="576588"/>
                  </a:lnTo>
                  <a:lnTo>
                    <a:pt x="15229" y="586146"/>
                  </a:lnTo>
                  <a:lnTo>
                    <a:pt x="19282" y="586565"/>
                  </a:lnTo>
                  <a:lnTo>
                    <a:pt x="20475" y="585776"/>
                  </a:lnTo>
                  <a:lnTo>
                    <a:pt x="21270" y="584405"/>
                  </a:lnTo>
                  <a:lnTo>
                    <a:pt x="22154" y="579775"/>
                  </a:lnTo>
                  <a:lnTo>
                    <a:pt x="23498" y="567649"/>
                  </a:lnTo>
                  <a:lnTo>
                    <a:pt x="26813" y="558218"/>
                  </a:lnTo>
                  <a:lnTo>
                    <a:pt x="45466" y="537519"/>
                  </a:lnTo>
                  <a:lnTo>
                    <a:pt x="58733" y="500230"/>
                  </a:lnTo>
                  <a:lnTo>
                    <a:pt x="66980" y="480110"/>
                  </a:lnTo>
                  <a:lnTo>
                    <a:pt x="89049" y="442031"/>
                  </a:lnTo>
                  <a:lnTo>
                    <a:pt x="112115" y="414364"/>
                  </a:lnTo>
                  <a:lnTo>
                    <a:pt x="145496" y="394697"/>
                  </a:lnTo>
                  <a:lnTo>
                    <a:pt x="161185" y="387088"/>
                  </a:lnTo>
                  <a:lnTo>
                    <a:pt x="198852" y="382203"/>
                  </a:lnTo>
                  <a:lnTo>
                    <a:pt x="228817" y="381357"/>
                  </a:lnTo>
                  <a:lnTo>
                    <a:pt x="249017" y="382852"/>
                  </a:lnTo>
                  <a:lnTo>
                    <a:pt x="278582" y="392368"/>
                  </a:lnTo>
                  <a:lnTo>
                    <a:pt x="314015" y="405855"/>
                  </a:lnTo>
                  <a:lnTo>
                    <a:pt x="341115" y="421949"/>
                  </a:lnTo>
                  <a:lnTo>
                    <a:pt x="368983" y="450143"/>
                  </a:lnTo>
                  <a:lnTo>
                    <a:pt x="389947" y="481018"/>
                  </a:lnTo>
                  <a:lnTo>
                    <a:pt x="400861" y="516594"/>
                  </a:lnTo>
                  <a:lnTo>
                    <a:pt x="401861" y="524736"/>
                  </a:lnTo>
                  <a:lnTo>
                    <a:pt x="398456" y="540556"/>
                  </a:lnTo>
                  <a:lnTo>
                    <a:pt x="382139" y="578213"/>
                  </a:lnTo>
                  <a:lnTo>
                    <a:pt x="349667" y="610651"/>
                  </a:lnTo>
                  <a:lnTo>
                    <a:pt x="313788" y="633358"/>
                  </a:lnTo>
                  <a:lnTo>
                    <a:pt x="283287" y="644768"/>
                  </a:lnTo>
                  <a:lnTo>
                    <a:pt x="246968" y="656803"/>
                  </a:lnTo>
                  <a:lnTo>
                    <a:pt x="218984" y="660213"/>
                  </a:lnTo>
                  <a:lnTo>
                    <a:pt x="191871" y="663986"/>
                  </a:lnTo>
                  <a:lnTo>
                    <a:pt x="165709" y="667639"/>
                  </a:lnTo>
                  <a:lnTo>
                    <a:pt x="139971" y="669262"/>
                  </a:lnTo>
                  <a:lnTo>
                    <a:pt x="114421" y="667725"/>
                  </a:lnTo>
                  <a:lnTo>
                    <a:pt x="78494" y="664358"/>
                  </a:lnTo>
                  <a:lnTo>
                    <a:pt x="57747" y="661877"/>
                  </a:lnTo>
                  <a:lnTo>
                    <a:pt x="19866" y="645857"/>
                  </a:lnTo>
                  <a:lnTo>
                    <a:pt x="0" y="63246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09"/>
            <p:cNvSpPr/>
            <p:nvPr/>
          </p:nvSpPr>
          <p:spPr>
            <a:xfrm>
              <a:off x="2026920" y="2052096"/>
              <a:ext cx="435389" cy="575279"/>
            </a:xfrm>
            <a:custGeom>
              <a:avLst/>
              <a:gdLst/>
              <a:ahLst/>
              <a:cxnLst/>
              <a:rect l="0" t="0" r="0" b="0"/>
              <a:pathLst>
                <a:path w="435389" h="575279">
                  <a:moveTo>
                    <a:pt x="76200" y="127224"/>
                  </a:moveTo>
                  <a:lnTo>
                    <a:pt x="77046" y="107296"/>
                  </a:lnTo>
                  <a:lnTo>
                    <a:pt x="83130" y="88581"/>
                  </a:lnTo>
                  <a:lnTo>
                    <a:pt x="104718" y="61447"/>
                  </a:lnTo>
                  <a:lnTo>
                    <a:pt x="140162" y="35818"/>
                  </a:lnTo>
                  <a:lnTo>
                    <a:pt x="168529" y="22811"/>
                  </a:lnTo>
                  <a:lnTo>
                    <a:pt x="198383" y="13595"/>
                  </a:lnTo>
                  <a:lnTo>
                    <a:pt x="230935" y="5503"/>
                  </a:lnTo>
                  <a:lnTo>
                    <a:pt x="265134" y="0"/>
                  </a:lnTo>
                  <a:lnTo>
                    <a:pt x="296716" y="628"/>
                  </a:lnTo>
                  <a:lnTo>
                    <a:pt x="329780" y="6176"/>
                  </a:lnTo>
                  <a:lnTo>
                    <a:pt x="364130" y="15440"/>
                  </a:lnTo>
                  <a:lnTo>
                    <a:pt x="402033" y="33741"/>
                  </a:lnTo>
                  <a:lnTo>
                    <a:pt x="413772" y="45882"/>
                  </a:lnTo>
                  <a:lnTo>
                    <a:pt x="432252" y="78418"/>
                  </a:lnTo>
                  <a:lnTo>
                    <a:pt x="435388" y="95372"/>
                  </a:lnTo>
                  <a:lnTo>
                    <a:pt x="430501" y="130998"/>
                  </a:lnTo>
                  <a:lnTo>
                    <a:pt x="419750" y="156564"/>
                  </a:lnTo>
                  <a:lnTo>
                    <a:pt x="394016" y="188805"/>
                  </a:lnTo>
                  <a:lnTo>
                    <a:pt x="357199" y="224650"/>
                  </a:lnTo>
                  <a:lnTo>
                    <a:pt x="327381" y="246402"/>
                  </a:lnTo>
                  <a:lnTo>
                    <a:pt x="294839" y="265829"/>
                  </a:lnTo>
                  <a:lnTo>
                    <a:pt x="260644" y="285414"/>
                  </a:lnTo>
                  <a:lnTo>
                    <a:pt x="229063" y="299684"/>
                  </a:lnTo>
                  <a:lnTo>
                    <a:pt x="198257" y="309274"/>
                  </a:lnTo>
                  <a:lnTo>
                    <a:pt x="165597" y="316054"/>
                  </a:lnTo>
                  <a:lnTo>
                    <a:pt x="148220" y="317229"/>
                  </a:lnTo>
                  <a:lnTo>
                    <a:pt x="139817" y="315246"/>
                  </a:lnTo>
                  <a:lnTo>
                    <a:pt x="131570" y="311119"/>
                  </a:lnTo>
                  <a:lnTo>
                    <a:pt x="130893" y="309934"/>
                  </a:lnTo>
                  <a:lnTo>
                    <a:pt x="130141" y="306359"/>
                  </a:lnTo>
                  <a:lnTo>
                    <a:pt x="132065" y="301948"/>
                  </a:lnTo>
                  <a:lnTo>
                    <a:pt x="144243" y="288173"/>
                  </a:lnTo>
                  <a:lnTo>
                    <a:pt x="153290" y="283423"/>
                  </a:lnTo>
                  <a:lnTo>
                    <a:pt x="191247" y="271668"/>
                  </a:lnTo>
                  <a:lnTo>
                    <a:pt x="221127" y="265822"/>
                  </a:lnTo>
                  <a:lnTo>
                    <a:pt x="251489" y="265514"/>
                  </a:lnTo>
                  <a:lnTo>
                    <a:pt x="284203" y="274986"/>
                  </a:lnTo>
                  <a:lnTo>
                    <a:pt x="308575" y="288127"/>
                  </a:lnTo>
                  <a:lnTo>
                    <a:pt x="340070" y="307738"/>
                  </a:lnTo>
                  <a:lnTo>
                    <a:pt x="367584" y="329611"/>
                  </a:lnTo>
                  <a:lnTo>
                    <a:pt x="394342" y="362531"/>
                  </a:lnTo>
                  <a:lnTo>
                    <a:pt x="408660" y="388291"/>
                  </a:lnTo>
                  <a:lnTo>
                    <a:pt x="421082" y="423291"/>
                  </a:lnTo>
                  <a:lnTo>
                    <a:pt x="421956" y="439149"/>
                  </a:lnTo>
                  <a:lnTo>
                    <a:pt x="415618" y="470026"/>
                  </a:lnTo>
                  <a:lnTo>
                    <a:pt x="404616" y="492955"/>
                  </a:lnTo>
                  <a:lnTo>
                    <a:pt x="378797" y="518221"/>
                  </a:lnTo>
                  <a:lnTo>
                    <a:pt x="350808" y="537715"/>
                  </a:lnTo>
                  <a:lnTo>
                    <a:pt x="316080" y="549606"/>
                  </a:lnTo>
                  <a:lnTo>
                    <a:pt x="278132" y="558491"/>
                  </a:lnTo>
                  <a:lnTo>
                    <a:pt x="249767" y="563867"/>
                  </a:lnTo>
                  <a:lnTo>
                    <a:pt x="220228" y="569078"/>
                  </a:lnTo>
                  <a:lnTo>
                    <a:pt x="190165" y="573370"/>
                  </a:lnTo>
                  <a:lnTo>
                    <a:pt x="159871" y="575278"/>
                  </a:lnTo>
                  <a:lnTo>
                    <a:pt x="122346" y="572306"/>
                  </a:lnTo>
                  <a:lnTo>
                    <a:pt x="85733" y="570109"/>
                  </a:lnTo>
                  <a:lnTo>
                    <a:pt x="52119" y="561367"/>
                  </a:lnTo>
                  <a:lnTo>
                    <a:pt x="16751" y="552664"/>
                  </a:lnTo>
                  <a:lnTo>
                    <a:pt x="0" y="54632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10"/>
            <p:cNvSpPr/>
            <p:nvPr/>
          </p:nvSpPr>
          <p:spPr>
            <a:xfrm>
              <a:off x="2118359" y="2171700"/>
              <a:ext cx="60765" cy="426720"/>
            </a:xfrm>
            <a:custGeom>
              <a:avLst/>
              <a:gdLst/>
              <a:ahLst/>
              <a:cxnLst/>
              <a:rect l="0" t="0" r="0" b="0"/>
              <a:pathLst>
                <a:path w="60765" h="426720">
                  <a:moveTo>
                    <a:pt x="53341" y="0"/>
                  </a:moveTo>
                  <a:lnTo>
                    <a:pt x="57386" y="4045"/>
                  </a:lnTo>
                  <a:lnTo>
                    <a:pt x="57731" y="6083"/>
                  </a:lnTo>
                  <a:lnTo>
                    <a:pt x="57114" y="8288"/>
                  </a:lnTo>
                  <a:lnTo>
                    <a:pt x="55856" y="10605"/>
                  </a:lnTo>
                  <a:lnTo>
                    <a:pt x="54086" y="21957"/>
                  </a:lnTo>
                  <a:lnTo>
                    <a:pt x="59967" y="54988"/>
                  </a:lnTo>
                  <a:lnTo>
                    <a:pt x="60764" y="91075"/>
                  </a:lnTo>
                  <a:lnTo>
                    <a:pt x="60056" y="125857"/>
                  </a:lnTo>
                  <a:lnTo>
                    <a:pt x="54013" y="162973"/>
                  </a:lnTo>
                  <a:lnTo>
                    <a:pt x="42721" y="200782"/>
                  </a:lnTo>
                  <a:lnTo>
                    <a:pt x="33637" y="237949"/>
                  </a:lnTo>
                  <a:lnTo>
                    <a:pt x="25583" y="270787"/>
                  </a:lnTo>
                  <a:lnTo>
                    <a:pt x="18681" y="301965"/>
                  </a:lnTo>
                  <a:lnTo>
                    <a:pt x="15413" y="331806"/>
                  </a:lnTo>
                  <a:lnTo>
                    <a:pt x="9411" y="365073"/>
                  </a:lnTo>
                  <a:lnTo>
                    <a:pt x="5893" y="386158"/>
                  </a:lnTo>
                  <a:lnTo>
                    <a:pt x="1164" y="408453"/>
                  </a:lnTo>
                  <a:lnTo>
                    <a:pt x="0" y="42671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11"/>
            <p:cNvSpPr/>
            <p:nvPr/>
          </p:nvSpPr>
          <p:spPr>
            <a:xfrm>
              <a:off x="1563186" y="2158416"/>
              <a:ext cx="371283" cy="508186"/>
            </a:xfrm>
            <a:custGeom>
              <a:avLst/>
              <a:gdLst/>
              <a:ahLst/>
              <a:cxnLst/>
              <a:rect l="0" t="0" r="0" b="0"/>
              <a:pathLst>
                <a:path w="371283" h="508186">
                  <a:moveTo>
                    <a:pt x="14154" y="142824"/>
                  </a:moveTo>
                  <a:lnTo>
                    <a:pt x="10108" y="138778"/>
                  </a:lnTo>
                  <a:lnTo>
                    <a:pt x="8122" y="134535"/>
                  </a:lnTo>
                  <a:lnTo>
                    <a:pt x="544" y="96888"/>
                  </a:lnTo>
                  <a:lnTo>
                    <a:pt x="0" y="91880"/>
                  </a:lnTo>
                  <a:lnTo>
                    <a:pt x="3912" y="81800"/>
                  </a:lnTo>
                  <a:lnTo>
                    <a:pt x="32090" y="49120"/>
                  </a:lnTo>
                  <a:lnTo>
                    <a:pt x="46679" y="36831"/>
                  </a:lnTo>
                  <a:lnTo>
                    <a:pt x="83639" y="19785"/>
                  </a:lnTo>
                  <a:lnTo>
                    <a:pt x="111224" y="9848"/>
                  </a:lnTo>
                  <a:lnTo>
                    <a:pt x="140000" y="4645"/>
                  </a:lnTo>
                  <a:lnTo>
                    <a:pt x="173079" y="0"/>
                  </a:lnTo>
                  <a:lnTo>
                    <a:pt x="204329" y="881"/>
                  </a:lnTo>
                  <a:lnTo>
                    <a:pt x="235037" y="6504"/>
                  </a:lnTo>
                  <a:lnTo>
                    <a:pt x="267664" y="15990"/>
                  </a:lnTo>
                  <a:lnTo>
                    <a:pt x="289081" y="31583"/>
                  </a:lnTo>
                  <a:lnTo>
                    <a:pt x="303423" y="52290"/>
                  </a:lnTo>
                  <a:lnTo>
                    <a:pt x="313035" y="74512"/>
                  </a:lnTo>
                  <a:lnTo>
                    <a:pt x="314065" y="89603"/>
                  </a:lnTo>
                  <a:lnTo>
                    <a:pt x="307828" y="124032"/>
                  </a:lnTo>
                  <a:lnTo>
                    <a:pt x="287122" y="157362"/>
                  </a:lnTo>
                  <a:lnTo>
                    <a:pt x="261333" y="188405"/>
                  </a:lnTo>
                  <a:lnTo>
                    <a:pt x="224723" y="220542"/>
                  </a:lnTo>
                  <a:lnTo>
                    <a:pt x="190618" y="241682"/>
                  </a:lnTo>
                  <a:lnTo>
                    <a:pt x="157556" y="261173"/>
                  </a:lnTo>
                  <a:lnTo>
                    <a:pt x="141498" y="268672"/>
                  </a:lnTo>
                  <a:lnTo>
                    <a:pt x="123889" y="271877"/>
                  </a:lnTo>
                  <a:lnTo>
                    <a:pt x="122871" y="271193"/>
                  </a:lnTo>
                  <a:lnTo>
                    <a:pt x="121739" y="268174"/>
                  </a:lnTo>
                  <a:lnTo>
                    <a:pt x="122284" y="266184"/>
                  </a:lnTo>
                  <a:lnTo>
                    <a:pt x="125147" y="261715"/>
                  </a:lnTo>
                  <a:lnTo>
                    <a:pt x="159201" y="235833"/>
                  </a:lnTo>
                  <a:lnTo>
                    <a:pt x="183351" y="224413"/>
                  </a:lnTo>
                  <a:lnTo>
                    <a:pt x="220099" y="219733"/>
                  </a:lnTo>
                  <a:lnTo>
                    <a:pt x="258021" y="219964"/>
                  </a:lnTo>
                  <a:lnTo>
                    <a:pt x="296097" y="229642"/>
                  </a:lnTo>
                  <a:lnTo>
                    <a:pt x="314909" y="236939"/>
                  </a:lnTo>
                  <a:lnTo>
                    <a:pt x="350807" y="269222"/>
                  </a:lnTo>
                  <a:lnTo>
                    <a:pt x="360768" y="281974"/>
                  </a:lnTo>
                  <a:lnTo>
                    <a:pt x="367171" y="296955"/>
                  </a:lnTo>
                  <a:lnTo>
                    <a:pt x="371282" y="331909"/>
                  </a:lnTo>
                  <a:lnTo>
                    <a:pt x="369736" y="355765"/>
                  </a:lnTo>
                  <a:lnTo>
                    <a:pt x="361658" y="378919"/>
                  </a:lnTo>
                  <a:lnTo>
                    <a:pt x="347803" y="409499"/>
                  </a:lnTo>
                  <a:lnTo>
                    <a:pt x="331453" y="432376"/>
                  </a:lnTo>
                  <a:lnTo>
                    <a:pt x="297935" y="456779"/>
                  </a:lnTo>
                  <a:lnTo>
                    <a:pt x="261462" y="477905"/>
                  </a:lnTo>
                  <a:lnTo>
                    <a:pt x="226283" y="493285"/>
                  </a:lnTo>
                  <a:lnTo>
                    <a:pt x="191307" y="504051"/>
                  </a:lnTo>
                  <a:lnTo>
                    <a:pt x="159495" y="507241"/>
                  </a:lnTo>
                  <a:lnTo>
                    <a:pt x="128620" y="508185"/>
                  </a:lnTo>
                  <a:lnTo>
                    <a:pt x="91892" y="504460"/>
                  </a:lnTo>
                  <a:lnTo>
                    <a:pt x="71995" y="493909"/>
                  </a:lnTo>
                  <a:lnTo>
                    <a:pt x="44634" y="47048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12"/>
            <p:cNvSpPr/>
            <p:nvPr/>
          </p:nvSpPr>
          <p:spPr>
            <a:xfrm>
              <a:off x="1645920" y="2316479"/>
              <a:ext cx="38101" cy="350522"/>
            </a:xfrm>
            <a:custGeom>
              <a:avLst/>
              <a:gdLst/>
              <a:ahLst/>
              <a:cxnLst/>
              <a:rect l="0" t="0" r="0" b="0"/>
              <a:pathLst>
                <a:path w="38101" h="350522">
                  <a:moveTo>
                    <a:pt x="38100" y="0"/>
                  </a:moveTo>
                  <a:lnTo>
                    <a:pt x="37253" y="19928"/>
                  </a:lnTo>
                  <a:lnTo>
                    <a:pt x="31539" y="53958"/>
                  </a:lnTo>
                  <a:lnTo>
                    <a:pt x="25452" y="84789"/>
                  </a:lnTo>
                  <a:lnTo>
                    <a:pt x="22781" y="113647"/>
                  </a:lnTo>
                  <a:lnTo>
                    <a:pt x="17850" y="148632"/>
                  </a:lnTo>
                  <a:lnTo>
                    <a:pt x="15166" y="185809"/>
                  </a:lnTo>
                  <a:lnTo>
                    <a:pt x="10232" y="223636"/>
                  </a:lnTo>
                  <a:lnTo>
                    <a:pt x="7547" y="259961"/>
                  </a:lnTo>
                  <a:lnTo>
                    <a:pt x="1741" y="295849"/>
                  </a:lnTo>
                  <a:lnTo>
                    <a:pt x="229" y="329022"/>
                  </a:lnTo>
                  <a:lnTo>
                    <a:pt x="0" y="35052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17"/>
          <p:cNvGrpSpPr/>
          <p:nvPr/>
        </p:nvGrpSpPr>
        <p:grpSpPr>
          <a:xfrm>
            <a:off x="3270594" y="2346959"/>
            <a:ext cx="1039049" cy="775588"/>
            <a:chOff x="3270594" y="2346959"/>
            <a:chExt cx="1039049" cy="775588"/>
          </a:xfrm>
        </p:grpSpPr>
        <p:sp>
          <p:nvSpPr>
            <p:cNvPr id="15" name="SMARTInkShape-113"/>
            <p:cNvSpPr/>
            <p:nvPr/>
          </p:nvSpPr>
          <p:spPr>
            <a:xfrm>
              <a:off x="3802380" y="2346959"/>
              <a:ext cx="507263" cy="775588"/>
            </a:xfrm>
            <a:custGeom>
              <a:avLst/>
              <a:gdLst/>
              <a:ahLst/>
              <a:cxnLst/>
              <a:rect l="0" t="0" r="0" b="0"/>
              <a:pathLst>
                <a:path w="507263" h="775588">
                  <a:moveTo>
                    <a:pt x="0" y="0"/>
                  </a:moveTo>
                  <a:lnTo>
                    <a:pt x="4045" y="0"/>
                  </a:lnTo>
                  <a:lnTo>
                    <a:pt x="5236" y="1694"/>
                  </a:lnTo>
                  <a:lnTo>
                    <a:pt x="8607" y="12167"/>
                  </a:lnTo>
                  <a:lnTo>
                    <a:pt x="28738" y="43915"/>
                  </a:lnTo>
                  <a:lnTo>
                    <a:pt x="35326" y="76136"/>
                  </a:lnTo>
                  <a:lnTo>
                    <a:pt x="39124" y="102418"/>
                  </a:lnTo>
                  <a:lnTo>
                    <a:pt x="42788" y="131880"/>
                  </a:lnTo>
                  <a:lnTo>
                    <a:pt x="44416" y="164729"/>
                  </a:lnTo>
                  <a:lnTo>
                    <a:pt x="47398" y="201342"/>
                  </a:lnTo>
                  <a:lnTo>
                    <a:pt x="49379" y="220588"/>
                  </a:lnTo>
                  <a:lnTo>
                    <a:pt x="50699" y="240192"/>
                  </a:lnTo>
                  <a:lnTo>
                    <a:pt x="51579" y="260035"/>
                  </a:lnTo>
                  <a:lnTo>
                    <a:pt x="52166" y="280037"/>
                  </a:lnTo>
                  <a:lnTo>
                    <a:pt x="51711" y="300145"/>
                  </a:lnTo>
                  <a:lnTo>
                    <a:pt x="50560" y="320323"/>
                  </a:lnTo>
                  <a:lnTo>
                    <a:pt x="48946" y="340549"/>
                  </a:lnTo>
                  <a:lnTo>
                    <a:pt x="47871" y="360806"/>
                  </a:lnTo>
                  <a:lnTo>
                    <a:pt x="47154" y="381084"/>
                  </a:lnTo>
                  <a:lnTo>
                    <a:pt x="46676" y="401376"/>
                  </a:lnTo>
                  <a:lnTo>
                    <a:pt x="46357" y="420831"/>
                  </a:lnTo>
                  <a:lnTo>
                    <a:pt x="46003" y="458252"/>
                  </a:lnTo>
                  <a:lnTo>
                    <a:pt x="45846" y="494639"/>
                  </a:lnTo>
                  <a:lnTo>
                    <a:pt x="44929" y="529720"/>
                  </a:lnTo>
                  <a:lnTo>
                    <a:pt x="41699" y="562245"/>
                  </a:lnTo>
                  <a:lnTo>
                    <a:pt x="39700" y="589118"/>
                  </a:lnTo>
                  <a:lnTo>
                    <a:pt x="38574" y="621029"/>
                  </a:lnTo>
                  <a:lnTo>
                    <a:pt x="38162" y="655508"/>
                  </a:lnTo>
                  <a:lnTo>
                    <a:pt x="38108" y="672456"/>
                  </a:lnTo>
                  <a:lnTo>
                    <a:pt x="37258" y="673518"/>
                  </a:lnTo>
                  <a:lnTo>
                    <a:pt x="35846" y="673379"/>
                  </a:lnTo>
                  <a:lnTo>
                    <a:pt x="34057" y="672439"/>
                  </a:lnTo>
                  <a:lnTo>
                    <a:pt x="33711" y="670966"/>
                  </a:lnTo>
                  <a:lnTo>
                    <a:pt x="36982" y="658003"/>
                  </a:lnTo>
                  <a:lnTo>
                    <a:pt x="41924" y="627440"/>
                  </a:lnTo>
                  <a:lnTo>
                    <a:pt x="48640" y="598705"/>
                  </a:lnTo>
                  <a:lnTo>
                    <a:pt x="55992" y="564698"/>
                  </a:lnTo>
                  <a:lnTo>
                    <a:pt x="71623" y="527810"/>
                  </a:lnTo>
                  <a:lnTo>
                    <a:pt x="88296" y="490069"/>
                  </a:lnTo>
                  <a:lnTo>
                    <a:pt x="108006" y="456121"/>
                  </a:lnTo>
                  <a:lnTo>
                    <a:pt x="129932" y="424613"/>
                  </a:lnTo>
                  <a:lnTo>
                    <a:pt x="166181" y="390556"/>
                  </a:lnTo>
                  <a:lnTo>
                    <a:pt x="196746" y="373013"/>
                  </a:lnTo>
                  <a:lnTo>
                    <a:pt x="232238" y="362077"/>
                  </a:lnTo>
                  <a:lnTo>
                    <a:pt x="268718" y="355168"/>
                  </a:lnTo>
                  <a:lnTo>
                    <a:pt x="302199" y="358577"/>
                  </a:lnTo>
                  <a:lnTo>
                    <a:pt x="338554" y="370782"/>
                  </a:lnTo>
                  <a:lnTo>
                    <a:pt x="375291" y="390955"/>
                  </a:lnTo>
                  <a:lnTo>
                    <a:pt x="408000" y="418851"/>
                  </a:lnTo>
                  <a:lnTo>
                    <a:pt x="439141" y="453552"/>
                  </a:lnTo>
                  <a:lnTo>
                    <a:pt x="468124" y="491491"/>
                  </a:lnTo>
                  <a:lnTo>
                    <a:pt x="482092" y="519854"/>
                  </a:lnTo>
                  <a:lnTo>
                    <a:pt x="493945" y="549393"/>
                  </a:lnTo>
                  <a:lnTo>
                    <a:pt x="503164" y="579455"/>
                  </a:lnTo>
                  <a:lnTo>
                    <a:pt x="507262" y="609749"/>
                  </a:lnTo>
                  <a:lnTo>
                    <a:pt x="506825" y="637889"/>
                  </a:lnTo>
                  <a:lnTo>
                    <a:pt x="502115" y="663660"/>
                  </a:lnTo>
                  <a:lnTo>
                    <a:pt x="485183" y="696362"/>
                  </a:lnTo>
                  <a:lnTo>
                    <a:pt x="471330" y="714201"/>
                  </a:lnTo>
                  <a:lnTo>
                    <a:pt x="441160" y="734479"/>
                  </a:lnTo>
                  <a:lnTo>
                    <a:pt x="415358" y="745818"/>
                  </a:lnTo>
                  <a:lnTo>
                    <a:pt x="386110" y="755655"/>
                  </a:lnTo>
                  <a:lnTo>
                    <a:pt x="353355" y="762849"/>
                  </a:lnTo>
                  <a:lnTo>
                    <a:pt x="316784" y="768869"/>
                  </a:lnTo>
                  <a:lnTo>
                    <a:pt x="278799" y="773520"/>
                  </a:lnTo>
                  <a:lnTo>
                    <a:pt x="242162" y="775587"/>
                  </a:lnTo>
                  <a:lnTo>
                    <a:pt x="222401" y="775291"/>
                  </a:lnTo>
                  <a:lnTo>
                    <a:pt x="201607" y="774248"/>
                  </a:lnTo>
                  <a:lnTo>
                    <a:pt x="180124" y="772705"/>
                  </a:lnTo>
                  <a:lnTo>
                    <a:pt x="157336" y="770830"/>
                  </a:lnTo>
                  <a:lnTo>
                    <a:pt x="133677" y="768734"/>
                  </a:lnTo>
                  <a:lnTo>
                    <a:pt x="109438" y="766489"/>
                  </a:lnTo>
                  <a:lnTo>
                    <a:pt x="75324" y="763330"/>
                  </a:lnTo>
                  <a:lnTo>
                    <a:pt x="60960" y="7620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14"/>
            <p:cNvSpPr/>
            <p:nvPr/>
          </p:nvSpPr>
          <p:spPr>
            <a:xfrm>
              <a:off x="3270594" y="2347865"/>
              <a:ext cx="431189" cy="721345"/>
            </a:xfrm>
            <a:custGeom>
              <a:avLst/>
              <a:gdLst/>
              <a:ahLst/>
              <a:cxnLst/>
              <a:rect l="0" t="0" r="0" b="0"/>
              <a:pathLst>
                <a:path w="431189" h="721345">
                  <a:moveTo>
                    <a:pt x="13625" y="212454"/>
                  </a:moveTo>
                  <a:lnTo>
                    <a:pt x="9580" y="208409"/>
                  </a:lnTo>
                  <a:lnTo>
                    <a:pt x="7595" y="201908"/>
                  </a:lnTo>
                  <a:lnTo>
                    <a:pt x="4218" y="188727"/>
                  </a:lnTo>
                  <a:lnTo>
                    <a:pt x="978" y="177356"/>
                  </a:lnTo>
                  <a:lnTo>
                    <a:pt x="0" y="152760"/>
                  </a:lnTo>
                  <a:lnTo>
                    <a:pt x="5544" y="129009"/>
                  </a:lnTo>
                  <a:lnTo>
                    <a:pt x="24415" y="95971"/>
                  </a:lnTo>
                  <a:lnTo>
                    <a:pt x="52352" y="61129"/>
                  </a:lnTo>
                  <a:lnTo>
                    <a:pt x="82862" y="41558"/>
                  </a:lnTo>
                  <a:lnTo>
                    <a:pt x="108744" y="30385"/>
                  </a:lnTo>
                  <a:lnTo>
                    <a:pt x="137180" y="19775"/>
                  </a:lnTo>
                  <a:lnTo>
                    <a:pt x="166752" y="9415"/>
                  </a:lnTo>
                  <a:lnTo>
                    <a:pt x="194571" y="3681"/>
                  </a:lnTo>
                  <a:lnTo>
                    <a:pt x="221892" y="1133"/>
                  </a:lnTo>
                  <a:lnTo>
                    <a:pt x="250969" y="0"/>
                  </a:lnTo>
                  <a:lnTo>
                    <a:pt x="287808" y="3408"/>
                  </a:lnTo>
                  <a:lnTo>
                    <a:pt x="320172" y="13825"/>
                  </a:lnTo>
                  <a:lnTo>
                    <a:pt x="336417" y="25115"/>
                  </a:lnTo>
                  <a:lnTo>
                    <a:pt x="360644" y="53059"/>
                  </a:lnTo>
                  <a:lnTo>
                    <a:pt x="366823" y="70210"/>
                  </a:lnTo>
                  <a:lnTo>
                    <a:pt x="368722" y="89968"/>
                  </a:lnTo>
                  <a:lnTo>
                    <a:pt x="363338" y="124892"/>
                  </a:lnTo>
                  <a:lnTo>
                    <a:pt x="346408" y="162051"/>
                  </a:lnTo>
                  <a:lnTo>
                    <a:pt x="324459" y="199872"/>
                  </a:lnTo>
                  <a:lnTo>
                    <a:pt x="296036" y="237043"/>
                  </a:lnTo>
                  <a:lnTo>
                    <a:pt x="262026" y="269035"/>
                  </a:lnTo>
                  <a:lnTo>
                    <a:pt x="230124" y="294977"/>
                  </a:lnTo>
                  <a:lnTo>
                    <a:pt x="199223" y="317904"/>
                  </a:lnTo>
                  <a:lnTo>
                    <a:pt x="162956" y="341249"/>
                  </a:lnTo>
                  <a:lnTo>
                    <a:pt x="139688" y="360366"/>
                  </a:lnTo>
                  <a:lnTo>
                    <a:pt x="129642" y="364264"/>
                  </a:lnTo>
                  <a:lnTo>
                    <a:pt x="161127" y="349393"/>
                  </a:lnTo>
                  <a:lnTo>
                    <a:pt x="198557" y="337732"/>
                  </a:lnTo>
                  <a:lnTo>
                    <a:pt x="231639" y="335369"/>
                  </a:lnTo>
                  <a:lnTo>
                    <a:pt x="267405" y="335516"/>
                  </a:lnTo>
                  <a:lnTo>
                    <a:pt x="299827" y="341392"/>
                  </a:lnTo>
                  <a:lnTo>
                    <a:pt x="330883" y="353481"/>
                  </a:lnTo>
                  <a:lnTo>
                    <a:pt x="360687" y="368634"/>
                  </a:lnTo>
                  <a:lnTo>
                    <a:pt x="393943" y="398339"/>
                  </a:lnTo>
                  <a:lnTo>
                    <a:pt x="415025" y="426705"/>
                  </a:lnTo>
                  <a:lnTo>
                    <a:pt x="424859" y="447377"/>
                  </a:lnTo>
                  <a:lnTo>
                    <a:pt x="430395" y="481968"/>
                  </a:lnTo>
                  <a:lnTo>
                    <a:pt x="431188" y="514890"/>
                  </a:lnTo>
                  <a:lnTo>
                    <a:pt x="424744" y="551079"/>
                  </a:lnTo>
                  <a:lnTo>
                    <a:pt x="407500" y="587766"/>
                  </a:lnTo>
                  <a:lnTo>
                    <a:pt x="385458" y="619615"/>
                  </a:lnTo>
                  <a:lnTo>
                    <a:pt x="357008" y="645515"/>
                  </a:lnTo>
                  <a:lnTo>
                    <a:pt x="321297" y="668429"/>
                  </a:lnTo>
                  <a:lnTo>
                    <a:pt x="293455" y="680681"/>
                  </a:lnTo>
                  <a:lnTo>
                    <a:pt x="264147" y="691770"/>
                  </a:lnTo>
                  <a:lnTo>
                    <a:pt x="234188" y="701497"/>
                  </a:lnTo>
                  <a:lnTo>
                    <a:pt x="203940" y="708643"/>
                  </a:lnTo>
                  <a:lnTo>
                    <a:pt x="173563" y="714640"/>
                  </a:lnTo>
                  <a:lnTo>
                    <a:pt x="143975" y="719282"/>
                  </a:lnTo>
                  <a:lnTo>
                    <a:pt x="116714" y="721344"/>
                  </a:lnTo>
                  <a:lnTo>
                    <a:pt x="90487" y="720003"/>
                  </a:lnTo>
                  <a:lnTo>
                    <a:pt x="58695" y="716746"/>
                  </a:lnTo>
                  <a:lnTo>
                    <a:pt x="38551" y="713523"/>
                  </a:lnTo>
                  <a:lnTo>
                    <a:pt x="21246" y="70775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15"/>
            <p:cNvSpPr/>
            <p:nvPr/>
          </p:nvSpPr>
          <p:spPr>
            <a:xfrm>
              <a:off x="3307080" y="2506980"/>
              <a:ext cx="99061" cy="594361"/>
            </a:xfrm>
            <a:custGeom>
              <a:avLst/>
              <a:gdLst/>
              <a:ahLst/>
              <a:cxnLst/>
              <a:rect l="0" t="0" r="0" b="0"/>
              <a:pathLst>
                <a:path w="99061" h="594361">
                  <a:moveTo>
                    <a:pt x="99060" y="0"/>
                  </a:moveTo>
                  <a:lnTo>
                    <a:pt x="92499" y="0"/>
                  </a:lnTo>
                  <a:lnTo>
                    <a:pt x="83192" y="37649"/>
                  </a:lnTo>
                  <a:lnTo>
                    <a:pt x="76014" y="70704"/>
                  </a:lnTo>
                  <a:lnTo>
                    <a:pt x="71037" y="95770"/>
                  </a:lnTo>
                  <a:lnTo>
                    <a:pt x="66003" y="123844"/>
                  </a:lnTo>
                  <a:lnTo>
                    <a:pt x="60943" y="157770"/>
                  </a:lnTo>
                  <a:lnTo>
                    <a:pt x="55872" y="195427"/>
                  </a:lnTo>
                  <a:lnTo>
                    <a:pt x="53335" y="214951"/>
                  </a:lnTo>
                  <a:lnTo>
                    <a:pt x="50796" y="234741"/>
                  </a:lnTo>
                  <a:lnTo>
                    <a:pt x="47411" y="255554"/>
                  </a:lnTo>
                  <a:lnTo>
                    <a:pt x="43460" y="277049"/>
                  </a:lnTo>
                  <a:lnTo>
                    <a:pt x="39133" y="298999"/>
                  </a:lnTo>
                  <a:lnTo>
                    <a:pt x="34555" y="320406"/>
                  </a:lnTo>
                  <a:lnTo>
                    <a:pt x="29810" y="341451"/>
                  </a:lnTo>
                  <a:lnTo>
                    <a:pt x="24953" y="362253"/>
                  </a:lnTo>
                  <a:lnTo>
                    <a:pt x="20869" y="382049"/>
                  </a:lnTo>
                  <a:lnTo>
                    <a:pt x="14073" y="419848"/>
                  </a:lnTo>
                  <a:lnTo>
                    <a:pt x="8230" y="454145"/>
                  </a:lnTo>
                  <a:lnTo>
                    <a:pt x="3657" y="484629"/>
                  </a:lnTo>
                  <a:lnTo>
                    <a:pt x="1083" y="520830"/>
                  </a:lnTo>
                  <a:lnTo>
                    <a:pt x="321" y="553006"/>
                  </a:lnTo>
                  <a:lnTo>
                    <a:pt x="28" y="590283"/>
                  </a:lnTo>
                  <a:lnTo>
                    <a:pt x="0" y="59436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18"/>
          <p:cNvGrpSpPr/>
          <p:nvPr/>
        </p:nvGrpSpPr>
        <p:grpSpPr>
          <a:xfrm>
            <a:off x="281940" y="4526280"/>
            <a:ext cx="1181101" cy="876301"/>
            <a:chOff x="281940" y="4526280"/>
            <a:chExt cx="1181101" cy="876301"/>
          </a:xfrm>
        </p:grpSpPr>
        <p:sp>
          <p:nvSpPr>
            <p:cNvPr id="19" name="SMARTInkShape-116"/>
            <p:cNvSpPr/>
            <p:nvPr/>
          </p:nvSpPr>
          <p:spPr>
            <a:xfrm>
              <a:off x="1277601" y="5144671"/>
              <a:ext cx="185440" cy="257910"/>
            </a:xfrm>
            <a:custGeom>
              <a:avLst/>
              <a:gdLst/>
              <a:ahLst/>
              <a:cxnLst/>
              <a:rect l="0" t="0" r="0" b="0"/>
              <a:pathLst>
                <a:path w="185440" h="257910">
                  <a:moveTo>
                    <a:pt x="17799" y="67409"/>
                  </a:moveTo>
                  <a:lnTo>
                    <a:pt x="17799" y="85320"/>
                  </a:lnTo>
                  <a:lnTo>
                    <a:pt x="25889" y="96893"/>
                  </a:lnTo>
                  <a:lnTo>
                    <a:pt x="34965" y="107001"/>
                  </a:lnTo>
                  <a:lnTo>
                    <a:pt x="44901" y="110405"/>
                  </a:lnTo>
                  <a:lnTo>
                    <a:pt x="56091" y="112765"/>
                  </a:lnTo>
                  <a:lnTo>
                    <a:pt x="68844" y="118006"/>
                  </a:lnTo>
                  <a:lnTo>
                    <a:pt x="81125" y="119530"/>
                  </a:lnTo>
                  <a:lnTo>
                    <a:pt x="98275" y="116342"/>
                  </a:lnTo>
                  <a:lnTo>
                    <a:pt x="136049" y="102805"/>
                  </a:lnTo>
                  <a:lnTo>
                    <a:pt x="152084" y="91255"/>
                  </a:lnTo>
                  <a:lnTo>
                    <a:pt x="163514" y="77108"/>
                  </a:lnTo>
                  <a:lnTo>
                    <a:pt x="174115" y="51921"/>
                  </a:lnTo>
                  <a:lnTo>
                    <a:pt x="176172" y="40488"/>
                  </a:lnTo>
                  <a:lnTo>
                    <a:pt x="174829" y="29761"/>
                  </a:lnTo>
                  <a:lnTo>
                    <a:pt x="171410" y="20196"/>
                  </a:lnTo>
                  <a:lnTo>
                    <a:pt x="167068" y="13123"/>
                  </a:lnTo>
                  <a:lnTo>
                    <a:pt x="155818" y="4381"/>
                  </a:lnTo>
                  <a:lnTo>
                    <a:pt x="137715" y="474"/>
                  </a:lnTo>
                  <a:lnTo>
                    <a:pt x="109690" y="0"/>
                  </a:lnTo>
                  <a:lnTo>
                    <a:pt x="91498" y="5855"/>
                  </a:lnTo>
                  <a:lnTo>
                    <a:pt x="63025" y="24833"/>
                  </a:lnTo>
                  <a:lnTo>
                    <a:pt x="48906" y="39173"/>
                  </a:lnTo>
                  <a:lnTo>
                    <a:pt x="32284" y="66286"/>
                  </a:lnTo>
                  <a:lnTo>
                    <a:pt x="16395" y="103531"/>
                  </a:lnTo>
                  <a:lnTo>
                    <a:pt x="1246" y="139643"/>
                  </a:lnTo>
                  <a:lnTo>
                    <a:pt x="0" y="157086"/>
                  </a:lnTo>
                  <a:lnTo>
                    <a:pt x="3915" y="191480"/>
                  </a:lnTo>
                  <a:lnTo>
                    <a:pt x="10499" y="205524"/>
                  </a:lnTo>
                  <a:lnTo>
                    <a:pt x="19070" y="215718"/>
                  </a:lnTo>
                  <a:lnTo>
                    <a:pt x="42415" y="233206"/>
                  </a:lnTo>
                  <a:lnTo>
                    <a:pt x="77569" y="246882"/>
                  </a:lnTo>
                  <a:lnTo>
                    <a:pt x="114868" y="255480"/>
                  </a:lnTo>
                  <a:lnTo>
                    <a:pt x="146945" y="257428"/>
                  </a:lnTo>
                  <a:lnTo>
                    <a:pt x="185439" y="25790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17"/>
            <p:cNvSpPr/>
            <p:nvPr/>
          </p:nvSpPr>
          <p:spPr>
            <a:xfrm>
              <a:off x="1135379" y="5196839"/>
              <a:ext cx="91442" cy="129542"/>
            </a:xfrm>
            <a:custGeom>
              <a:avLst/>
              <a:gdLst/>
              <a:ahLst/>
              <a:cxnLst/>
              <a:rect l="0" t="0" r="0" b="0"/>
              <a:pathLst>
                <a:path w="91442" h="129542">
                  <a:moveTo>
                    <a:pt x="0" y="0"/>
                  </a:moveTo>
                  <a:lnTo>
                    <a:pt x="0" y="4045"/>
                  </a:lnTo>
                  <a:lnTo>
                    <a:pt x="2258" y="8289"/>
                  </a:lnTo>
                  <a:lnTo>
                    <a:pt x="25177" y="45936"/>
                  </a:lnTo>
                  <a:lnTo>
                    <a:pt x="51995" y="81293"/>
                  </a:lnTo>
                  <a:lnTo>
                    <a:pt x="81213" y="119083"/>
                  </a:lnTo>
                  <a:lnTo>
                    <a:pt x="91441" y="12954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18"/>
            <p:cNvSpPr/>
            <p:nvPr/>
          </p:nvSpPr>
          <p:spPr>
            <a:xfrm>
              <a:off x="1028704" y="5021580"/>
              <a:ext cx="213356" cy="273829"/>
            </a:xfrm>
            <a:custGeom>
              <a:avLst/>
              <a:gdLst/>
              <a:ahLst/>
              <a:cxnLst/>
              <a:rect l="0" t="0" r="0" b="0"/>
              <a:pathLst>
                <a:path w="213356" h="273829">
                  <a:moveTo>
                    <a:pt x="68575" y="0"/>
                  </a:moveTo>
                  <a:lnTo>
                    <a:pt x="67729" y="19577"/>
                  </a:lnTo>
                  <a:lnTo>
                    <a:pt x="56425" y="54501"/>
                  </a:lnTo>
                  <a:lnTo>
                    <a:pt x="53742" y="91592"/>
                  </a:lnTo>
                  <a:lnTo>
                    <a:pt x="47332" y="128033"/>
                  </a:lnTo>
                  <a:lnTo>
                    <a:pt x="40362" y="157786"/>
                  </a:lnTo>
                  <a:lnTo>
                    <a:pt x="32934" y="188050"/>
                  </a:lnTo>
                  <a:lnTo>
                    <a:pt x="24525" y="216773"/>
                  </a:lnTo>
                  <a:lnTo>
                    <a:pt x="4086" y="252560"/>
                  </a:lnTo>
                  <a:lnTo>
                    <a:pt x="803" y="265914"/>
                  </a:lnTo>
                  <a:lnTo>
                    <a:pt x="43" y="273828"/>
                  </a:lnTo>
                  <a:lnTo>
                    <a:pt x="0" y="263670"/>
                  </a:lnTo>
                  <a:lnTo>
                    <a:pt x="1692" y="261294"/>
                  </a:lnTo>
                  <a:lnTo>
                    <a:pt x="11317" y="252210"/>
                  </a:lnTo>
                  <a:lnTo>
                    <a:pt x="29259" y="220075"/>
                  </a:lnTo>
                  <a:lnTo>
                    <a:pt x="65572" y="182761"/>
                  </a:lnTo>
                  <a:lnTo>
                    <a:pt x="96393" y="152377"/>
                  </a:lnTo>
                  <a:lnTo>
                    <a:pt x="129009" y="127998"/>
                  </a:lnTo>
                  <a:lnTo>
                    <a:pt x="159912" y="106877"/>
                  </a:lnTo>
                  <a:lnTo>
                    <a:pt x="197437" y="84506"/>
                  </a:lnTo>
                  <a:lnTo>
                    <a:pt x="213355" y="762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19"/>
            <p:cNvSpPr/>
            <p:nvPr/>
          </p:nvSpPr>
          <p:spPr>
            <a:xfrm>
              <a:off x="982979" y="5021580"/>
              <a:ext cx="7622" cy="7621"/>
            </a:xfrm>
            <a:custGeom>
              <a:avLst/>
              <a:gdLst/>
              <a:ahLst/>
              <a:cxnLst/>
              <a:rect l="0" t="0" r="0" b="0"/>
              <a:pathLst>
                <a:path w="7622" h="7621">
                  <a:moveTo>
                    <a:pt x="7621" y="0"/>
                  </a:moveTo>
                  <a:lnTo>
                    <a:pt x="314" y="0"/>
                  </a:lnTo>
                  <a:lnTo>
                    <a:pt x="0" y="76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20"/>
            <p:cNvSpPr/>
            <p:nvPr/>
          </p:nvSpPr>
          <p:spPr>
            <a:xfrm>
              <a:off x="906779" y="5113019"/>
              <a:ext cx="45722" cy="175262"/>
            </a:xfrm>
            <a:custGeom>
              <a:avLst/>
              <a:gdLst/>
              <a:ahLst/>
              <a:cxnLst/>
              <a:rect l="0" t="0" r="0" b="0"/>
              <a:pathLst>
                <a:path w="45722" h="175262">
                  <a:moveTo>
                    <a:pt x="45721" y="0"/>
                  </a:moveTo>
                  <a:lnTo>
                    <a:pt x="45721" y="8091"/>
                  </a:lnTo>
                  <a:lnTo>
                    <a:pt x="43463" y="14320"/>
                  </a:lnTo>
                  <a:lnTo>
                    <a:pt x="27808" y="47618"/>
                  </a:lnTo>
                  <a:lnTo>
                    <a:pt x="17754" y="81812"/>
                  </a:lnTo>
                  <a:lnTo>
                    <a:pt x="9873" y="113904"/>
                  </a:lnTo>
                  <a:lnTo>
                    <a:pt x="6030" y="134785"/>
                  </a:lnTo>
                  <a:lnTo>
                    <a:pt x="1192" y="157011"/>
                  </a:lnTo>
                  <a:lnTo>
                    <a:pt x="0" y="17526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21"/>
            <p:cNvSpPr/>
            <p:nvPr/>
          </p:nvSpPr>
          <p:spPr>
            <a:xfrm>
              <a:off x="746760" y="4975860"/>
              <a:ext cx="83820" cy="289560"/>
            </a:xfrm>
            <a:custGeom>
              <a:avLst/>
              <a:gdLst/>
              <a:ahLst/>
              <a:cxnLst/>
              <a:rect l="0" t="0" r="0" b="0"/>
              <a:pathLst>
                <a:path w="83820" h="289560">
                  <a:moveTo>
                    <a:pt x="83819" y="0"/>
                  </a:moveTo>
                  <a:lnTo>
                    <a:pt x="79774" y="0"/>
                  </a:lnTo>
                  <a:lnTo>
                    <a:pt x="75531" y="2257"/>
                  </a:lnTo>
                  <a:lnTo>
                    <a:pt x="73214" y="4045"/>
                  </a:lnTo>
                  <a:lnTo>
                    <a:pt x="70639" y="10546"/>
                  </a:lnTo>
                  <a:lnTo>
                    <a:pt x="60471" y="46646"/>
                  </a:lnTo>
                  <a:lnTo>
                    <a:pt x="50703" y="80427"/>
                  </a:lnTo>
                  <a:lnTo>
                    <a:pt x="43151" y="109720"/>
                  </a:lnTo>
                  <a:lnTo>
                    <a:pt x="35551" y="139847"/>
                  </a:lnTo>
                  <a:lnTo>
                    <a:pt x="27937" y="174269"/>
                  </a:lnTo>
                  <a:lnTo>
                    <a:pt x="17779" y="211659"/>
                  </a:lnTo>
                  <a:lnTo>
                    <a:pt x="9877" y="243503"/>
                  </a:lnTo>
                  <a:lnTo>
                    <a:pt x="7776" y="257237"/>
                  </a:lnTo>
                  <a:lnTo>
                    <a:pt x="794" y="278792"/>
                  </a:lnTo>
                  <a:lnTo>
                    <a:pt x="0" y="28955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22"/>
            <p:cNvSpPr/>
            <p:nvPr/>
          </p:nvSpPr>
          <p:spPr>
            <a:xfrm>
              <a:off x="1152601" y="4724463"/>
              <a:ext cx="148763" cy="220918"/>
            </a:xfrm>
            <a:custGeom>
              <a:avLst/>
              <a:gdLst/>
              <a:ahLst/>
              <a:cxnLst/>
              <a:rect l="0" t="0" r="0" b="0"/>
              <a:pathLst>
                <a:path w="148763" h="220918">
                  <a:moveTo>
                    <a:pt x="142799" y="15177"/>
                  </a:moveTo>
                  <a:lnTo>
                    <a:pt x="130632" y="9940"/>
                  </a:lnTo>
                  <a:lnTo>
                    <a:pt x="94703" y="5438"/>
                  </a:lnTo>
                  <a:lnTo>
                    <a:pt x="63903" y="661"/>
                  </a:lnTo>
                  <a:lnTo>
                    <a:pt x="26725" y="0"/>
                  </a:lnTo>
                  <a:lnTo>
                    <a:pt x="11792" y="802"/>
                  </a:lnTo>
                  <a:lnTo>
                    <a:pt x="4705" y="3990"/>
                  </a:lnTo>
                  <a:lnTo>
                    <a:pt x="2476" y="6026"/>
                  </a:lnTo>
                  <a:lnTo>
                    <a:pt x="0" y="10545"/>
                  </a:lnTo>
                  <a:lnTo>
                    <a:pt x="1157" y="17633"/>
                  </a:lnTo>
                  <a:lnTo>
                    <a:pt x="8798" y="35982"/>
                  </a:lnTo>
                  <a:lnTo>
                    <a:pt x="15792" y="43614"/>
                  </a:lnTo>
                  <a:lnTo>
                    <a:pt x="52250" y="69006"/>
                  </a:lnTo>
                  <a:lnTo>
                    <a:pt x="86060" y="88933"/>
                  </a:lnTo>
                  <a:lnTo>
                    <a:pt x="118822" y="120281"/>
                  </a:lnTo>
                  <a:lnTo>
                    <a:pt x="135993" y="141865"/>
                  </a:lnTo>
                  <a:lnTo>
                    <a:pt x="146691" y="162435"/>
                  </a:lnTo>
                  <a:lnTo>
                    <a:pt x="148762" y="172629"/>
                  </a:lnTo>
                  <a:lnTo>
                    <a:pt x="147424" y="180546"/>
                  </a:lnTo>
                  <a:lnTo>
                    <a:pt x="145882" y="183843"/>
                  </a:lnTo>
                  <a:lnTo>
                    <a:pt x="126004" y="200454"/>
                  </a:lnTo>
                  <a:lnTo>
                    <a:pt x="110070" y="209115"/>
                  </a:lnTo>
                  <a:lnTo>
                    <a:pt x="74087" y="218166"/>
                  </a:lnTo>
                  <a:lnTo>
                    <a:pt x="37020" y="220675"/>
                  </a:lnTo>
                  <a:lnTo>
                    <a:pt x="20878" y="22091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23"/>
            <p:cNvSpPr/>
            <p:nvPr/>
          </p:nvSpPr>
          <p:spPr>
            <a:xfrm>
              <a:off x="929639" y="4777740"/>
              <a:ext cx="144782" cy="114300"/>
            </a:xfrm>
            <a:custGeom>
              <a:avLst/>
              <a:gdLst/>
              <a:ahLst/>
              <a:cxnLst/>
              <a:rect l="0" t="0" r="0" b="0"/>
              <a:pathLst>
                <a:path w="144782" h="114300">
                  <a:moveTo>
                    <a:pt x="0" y="0"/>
                  </a:moveTo>
                  <a:lnTo>
                    <a:pt x="6084" y="6929"/>
                  </a:lnTo>
                  <a:lnTo>
                    <a:pt x="32000" y="39306"/>
                  </a:lnTo>
                  <a:lnTo>
                    <a:pt x="65338" y="68884"/>
                  </a:lnTo>
                  <a:lnTo>
                    <a:pt x="99637" y="89556"/>
                  </a:lnTo>
                  <a:lnTo>
                    <a:pt x="134284" y="106514"/>
                  </a:lnTo>
                  <a:lnTo>
                    <a:pt x="144781" y="11429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24"/>
            <p:cNvSpPr/>
            <p:nvPr/>
          </p:nvSpPr>
          <p:spPr>
            <a:xfrm>
              <a:off x="838332" y="4587240"/>
              <a:ext cx="190369" cy="295492"/>
            </a:xfrm>
            <a:custGeom>
              <a:avLst/>
              <a:gdLst/>
              <a:ahLst/>
              <a:cxnLst/>
              <a:rect l="0" t="0" r="0" b="0"/>
              <a:pathLst>
                <a:path w="190369" h="295492">
                  <a:moveTo>
                    <a:pt x="60828" y="0"/>
                  </a:moveTo>
                  <a:lnTo>
                    <a:pt x="60828" y="33465"/>
                  </a:lnTo>
                  <a:lnTo>
                    <a:pt x="60828" y="65594"/>
                  </a:lnTo>
                  <a:lnTo>
                    <a:pt x="59134" y="100163"/>
                  </a:lnTo>
                  <a:lnTo>
                    <a:pt x="49507" y="133912"/>
                  </a:lnTo>
                  <a:lnTo>
                    <a:pt x="40916" y="169876"/>
                  </a:lnTo>
                  <a:lnTo>
                    <a:pt x="33009" y="202357"/>
                  </a:lnTo>
                  <a:lnTo>
                    <a:pt x="25303" y="232583"/>
                  </a:lnTo>
                  <a:lnTo>
                    <a:pt x="12572" y="269795"/>
                  </a:lnTo>
                  <a:lnTo>
                    <a:pt x="314" y="295491"/>
                  </a:lnTo>
                  <a:lnTo>
                    <a:pt x="165" y="295207"/>
                  </a:lnTo>
                  <a:lnTo>
                    <a:pt x="0" y="292634"/>
                  </a:lnTo>
                  <a:lnTo>
                    <a:pt x="9280" y="256545"/>
                  </a:lnTo>
                  <a:lnTo>
                    <a:pt x="22047" y="224053"/>
                  </a:lnTo>
                  <a:lnTo>
                    <a:pt x="41722" y="190260"/>
                  </a:lnTo>
                  <a:lnTo>
                    <a:pt x="66931" y="156366"/>
                  </a:lnTo>
                  <a:lnTo>
                    <a:pt x="93648" y="122285"/>
                  </a:lnTo>
                  <a:lnTo>
                    <a:pt x="124310" y="90001"/>
                  </a:lnTo>
                  <a:lnTo>
                    <a:pt x="146902" y="76919"/>
                  </a:lnTo>
                  <a:lnTo>
                    <a:pt x="184091" y="61991"/>
                  </a:lnTo>
                  <a:lnTo>
                    <a:pt x="190368" y="6096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25"/>
            <p:cNvSpPr/>
            <p:nvPr/>
          </p:nvSpPr>
          <p:spPr>
            <a:xfrm>
              <a:off x="606082" y="4709159"/>
              <a:ext cx="163321" cy="193546"/>
            </a:xfrm>
            <a:custGeom>
              <a:avLst/>
              <a:gdLst/>
              <a:ahLst/>
              <a:cxnLst/>
              <a:rect l="0" t="0" r="0" b="0"/>
              <a:pathLst>
                <a:path w="163321" h="193546">
                  <a:moveTo>
                    <a:pt x="110197" y="22860"/>
                  </a:moveTo>
                  <a:lnTo>
                    <a:pt x="77231" y="22860"/>
                  </a:lnTo>
                  <a:lnTo>
                    <a:pt x="75520" y="23707"/>
                  </a:lnTo>
                  <a:lnTo>
                    <a:pt x="74379" y="25118"/>
                  </a:lnTo>
                  <a:lnTo>
                    <a:pt x="73619" y="26906"/>
                  </a:lnTo>
                  <a:lnTo>
                    <a:pt x="60231" y="41094"/>
                  </a:lnTo>
                  <a:lnTo>
                    <a:pt x="26278" y="69127"/>
                  </a:lnTo>
                  <a:lnTo>
                    <a:pt x="17020" y="79830"/>
                  </a:lnTo>
                  <a:lnTo>
                    <a:pt x="7894" y="100136"/>
                  </a:lnTo>
                  <a:lnTo>
                    <a:pt x="49" y="133257"/>
                  </a:lnTo>
                  <a:lnTo>
                    <a:pt x="0" y="144174"/>
                  </a:lnTo>
                  <a:lnTo>
                    <a:pt x="1173" y="149456"/>
                  </a:lnTo>
                  <a:lnTo>
                    <a:pt x="10913" y="164981"/>
                  </a:lnTo>
                  <a:lnTo>
                    <a:pt x="24524" y="176260"/>
                  </a:lnTo>
                  <a:lnTo>
                    <a:pt x="60939" y="192905"/>
                  </a:lnTo>
                  <a:lnTo>
                    <a:pt x="73911" y="193545"/>
                  </a:lnTo>
                  <a:lnTo>
                    <a:pt x="109590" y="184818"/>
                  </a:lnTo>
                  <a:lnTo>
                    <a:pt x="137723" y="172641"/>
                  </a:lnTo>
                  <a:lnTo>
                    <a:pt x="145855" y="163090"/>
                  </a:lnTo>
                  <a:lnTo>
                    <a:pt x="157975" y="140307"/>
                  </a:lnTo>
                  <a:lnTo>
                    <a:pt x="162439" y="108180"/>
                  </a:lnTo>
                  <a:lnTo>
                    <a:pt x="163320" y="76496"/>
                  </a:lnTo>
                  <a:lnTo>
                    <a:pt x="161215" y="53428"/>
                  </a:lnTo>
                  <a:lnTo>
                    <a:pt x="148094" y="15917"/>
                  </a:lnTo>
                  <a:lnTo>
                    <a:pt x="143127" y="7075"/>
                  </a:lnTo>
                  <a:lnTo>
                    <a:pt x="133057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26"/>
            <p:cNvSpPr/>
            <p:nvPr/>
          </p:nvSpPr>
          <p:spPr>
            <a:xfrm>
              <a:off x="396475" y="4686300"/>
              <a:ext cx="174539" cy="174089"/>
            </a:xfrm>
            <a:custGeom>
              <a:avLst/>
              <a:gdLst/>
              <a:ahLst/>
              <a:cxnLst/>
              <a:rect l="0" t="0" r="0" b="0"/>
              <a:pathLst>
                <a:path w="174539" h="174089">
                  <a:moveTo>
                    <a:pt x="106444" y="0"/>
                  </a:moveTo>
                  <a:lnTo>
                    <a:pt x="79806" y="846"/>
                  </a:lnTo>
                  <a:lnTo>
                    <a:pt x="66284" y="6083"/>
                  </a:lnTo>
                  <a:lnTo>
                    <a:pt x="32456" y="36045"/>
                  </a:lnTo>
                  <a:lnTo>
                    <a:pt x="13372" y="69312"/>
                  </a:lnTo>
                  <a:lnTo>
                    <a:pt x="5812" y="84145"/>
                  </a:lnTo>
                  <a:lnTo>
                    <a:pt x="561" y="117917"/>
                  </a:lnTo>
                  <a:lnTo>
                    <a:pt x="0" y="134186"/>
                  </a:lnTo>
                  <a:lnTo>
                    <a:pt x="4385" y="144587"/>
                  </a:lnTo>
                  <a:lnTo>
                    <a:pt x="11978" y="154007"/>
                  </a:lnTo>
                  <a:lnTo>
                    <a:pt x="35595" y="169722"/>
                  </a:lnTo>
                  <a:lnTo>
                    <a:pt x="54690" y="173619"/>
                  </a:lnTo>
                  <a:lnTo>
                    <a:pt x="83898" y="174088"/>
                  </a:lnTo>
                  <a:lnTo>
                    <a:pt x="98964" y="171070"/>
                  </a:lnTo>
                  <a:lnTo>
                    <a:pt x="117681" y="160566"/>
                  </a:lnTo>
                  <a:lnTo>
                    <a:pt x="153772" y="126883"/>
                  </a:lnTo>
                  <a:lnTo>
                    <a:pt x="166719" y="104399"/>
                  </a:lnTo>
                  <a:lnTo>
                    <a:pt x="172563" y="83144"/>
                  </a:lnTo>
                  <a:lnTo>
                    <a:pt x="174538" y="57251"/>
                  </a:lnTo>
                  <a:lnTo>
                    <a:pt x="170835" y="41046"/>
                  </a:lnTo>
                  <a:lnTo>
                    <a:pt x="164376" y="25520"/>
                  </a:lnTo>
                  <a:lnTo>
                    <a:pt x="157309" y="17551"/>
                  </a:lnTo>
                  <a:lnTo>
                    <a:pt x="138731" y="1640"/>
                  </a:lnTo>
                  <a:lnTo>
                    <a:pt x="135470" y="729"/>
                  </a:lnTo>
                  <a:lnTo>
                    <a:pt x="129305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27"/>
            <p:cNvSpPr/>
            <p:nvPr/>
          </p:nvSpPr>
          <p:spPr>
            <a:xfrm>
              <a:off x="281940" y="4526280"/>
              <a:ext cx="68580" cy="327661"/>
            </a:xfrm>
            <a:custGeom>
              <a:avLst/>
              <a:gdLst/>
              <a:ahLst/>
              <a:cxnLst/>
              <a:rect l="0" t="0" r="0" b="0"/>
              <a:pathLst>
                <a:path w="68580" h="327661">
                  <a:moveTo>
                    <a:pt x="68579" y="0"/>
                  </a:moveTo>
                  <a:lnTo>
                    <a:pt x="68579" y="10605"/>
                  </a:lnTo>
                  <a:lnTo>
                    <a:pt x="55582" y="47893"/>
                  </a:lnTo>
                  <a:lnTo>
                    <a:pt x="49018" y="75903"/>
                  </a:lnTo>
                  <a:lnTo>
                    <a:pt x="45850" y="109790"/>
                  </a:lnTo>
                  <a:lnTo>
                    <a:pt x="39926" y="141656"/>
                  </a:lnTo>
                  <a:lnTo>
                    <a:pt x="32808" y="173393"/>
                  </a:lnTo>
                  <a:lnTo>
                    <a:pt x="25337" y="208385"/>
                  </a:lnTo>
                  <a:lnTo>
                    <a:pt x="17761" y="240578"/>
                  </a:lnTo>
                  <a:lnTo>
                    <a:pt x="11001" y="270719"/>
                  </a:lnTo>
                  <a:lnTo>
                    <a:pt x="4020" y="307900"/>
                  </a:lnTo>
                  <a:lnTo>
                    <a:pt x="0" y="32766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19"/>
          <p:cNvGrpSpPr/>
          <p:nvPr/>
        </p:nvGrpSpPr>
        <p:grpSpPr>
          <a:xfrm>
            <a:off x="3680459" y="5457795"/>
            <a:ext cx="1607759" cy="1207619"/>
            <a:chOff x="3680459" y="5457795"/>
            <a:chExt cx="1607759" cy="1207619"/>
          </a:xfrm>
        </p:grpSpPr>
        <p:sp>
          <p:nvSpPr>
            <p:cNvPr id="32" name="SMARTInkShape-128"/>
            <p:cNvSpPr/>
            <p:nvPr/>
          </p:nvSpPr>
          <p:spPr>
            <a:xfrm>
              <a:off x="4358869" y="6370319"/>
              <a:ext cx="190272" cy="219341"/>
            </a:xfrm>
            <a:custGeom>
              <a:avLst/>
              <a:gdLst/>
              <a:ahLst/>
              <a:cxnLst/>
              <a:rect l="0" t="0" r="0" b="0"/>
              <a:pathLst>
                <a:path w="190272" h="219341">
                  <a:moveTo>
                    <a:pt x="22631" y="15241"/>
                  </a:moveTo>
                  <a:lnTo>
                    <a:pt x="22631" y="19286"/>
                  </a:lnTo>
                  <a:lnTo>
                    <a:pt x="20373" y="23529"/>
                  </a:lnTo>
                  <a:lnTo>
                    <a:pt x="17394" y="28238"/>
                  </a:lnTo>
                  <a:lnTo>
                    <a:pt x="9119" y="62317"/>
                  </a:lnTo>
                  <a:lnTo>
                    <a:pt x="5645" y="81965"/>
                  </a:lnTo>
                  <a:lnTo>
                    <a:pt x="1511" y="100768"/>
                  </a:lnTo>
                  <a:lnTo>
                    <a:pt x="0" y="132149"/>
                  </a:lnTo>
                  <a:lnTo>
                    <a:pt x="685" y="152327"/>
                  </a:lnTo>
                  <a:lnTo>
                    <a:pt x="15213" y="190347"/>
                  </a:lnTo>
                  <a:lnTo>
                    <a:pt x="21027" y="199746"/>
                  </a:lnTo>
                  <a:lnTo>
                    <a:pt x="38557" y="212678"/>
                  </a:lnTo>
                  <a:lnTo>
                    <a:pt x="49182" y="217291"/>
                  </a:lnTo>
                  <a:lnTo>
                    <a:pt x="62371" y="219340"/>
                  </a:lnTo>
                  <a:lnTo>
                    <a:pt x="91535" y="214573"/>
                  </a:lnTo>
                  <a:lnTo>
                    <a:pt x="106594" y="210231"/>
                  </a:lnTo>
                  <a:lnTo>
                    <a:pt x="119497" y="200962"/>
                  </a:lnTo>
                  <a:lnTo>
                    <a:pt x="151978" y="163375"/>
                  </a:lnTo>
                  <a:lnTo>
                    <a:pt x="168407" y="130203"/>
                  </a:lnTo>
                  <a:lnTo>
                    <a:pt x="184196" y="93955"/>
                  </a:lnTo>
                  <a:lnTo>
                    <a:pt x="189070" y="61457"/>
                  </a:lnTo>
                  <a:lnTo>
                    <a:pt x="190165" y="25831"/>
                  </a:lnTo>
                  <a:lnTo>
                    <a:pt x="190271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29"/>
            <p:cNvSpPr/>
            <p:nvPr/>
          </p:nvSpPr>
          <p:spPr>
            <a:xfrm>
              <a:off x="3802391" y="6065519"/>
              <a:ext cx="308148" cy="486720"/>
            </a:xfrm>
            <a:custGeom>
              <a:avLst/>
              <a:gdLst/>
              <a:ahLst/>
              <a:cxnLst/>
              <a:rect l="0" t="0" r="0" b="0"/>
              <a:pathLst>
                <a:path w="308148" h="486720">
                  <a:moveTo>
                    <a:pt x="121909" y="0"/>
                  </a:moveTo>
                  <a:lnTo>
                    <a:pt x="121909" y="4046"/>
                  </a:lnTo>
                  <a:lnTo>
                    <a:pt x="119651" y="8290"/>
                  </a:lnTo>
                  <a:lnTo>
                    <a:pt x="116672" y="12998"/>
                  </a:lnTo>
                  <a:lnTo>
                    <a:pt x="114995" y="21255"/>
                  </a:lnTo>
                  <a:lnTo>
                    <a:pt x="114330" y="55801"/>
                  </a:lnTo>
                  <a:lnTo>
                    <a:pt x="112043" y="76930"/>
                  </a:lnTo>
                  <a:lnTo>
                    <a:pt x="107730" y="106825"/>
                  </a:lnTo>
                  <a:lnTo>
                    <a:pt x="95558" y="143272"/>
                  </a:lnTo>
                  <a:lnTo>
                    <a:pt x="85973" y="173873"/>
                  </a:lnTo>
                  <a:lnTo>
                    <a:pt x="73631" y="208528"/>
                  </a:lnTo>
                  <a:lnTo>
                    <a:pt x="63390" y="239775"/>
                  </a:lnTo>
                  <a:lnTo>
                    <a:pt x="45187" y="275776"/>
                  </a:lnTo>
                  <a:lnTo>
                    <a:pt x="29331" y="311202"/>
                  </a:lnTo>
                  <a:lnTo>
                    <a:pt x="12812" y="347427"/>
                  </a:lnTo>
                  <a:lnTo>
                    <a:pt x="999" y="365274"/>
                  </a:lnTo>
                  <a:lnTo>
                    <a:pt x="122" y="372146"/>
                  </a:lnTo>
                  <a:lnTo>
                    <a:pt x="0" y="366711"/>
                  </a:lnTo>
                  <a:lnTo>
                    <a:pt x="8279" y="353081"/>
                  </a:lnTo>
                  <a:lnTo>
                    <a:pt x="13833" y="341499"/>
                  </a:lnTo>
                  <a:lnTo>
                    <a:pt x="46189" y="303897"/>
                  </a:lnTo>
                  <a:lnTo>
                    <a:pt x="77422" y="266581"/>
                  </a:lnTo>
                  <a:lnTo>
                    <a:pt x="115456" y="231576"/>
                  </a:lnTo>
                  <a:lnTo>
                    <a:pt x="150285" y="208056"/>
                  </a:lnTo>
                  <a:lnTo>
                    <a:pt x="162460" y="202536"/>
                  </a:lnTo>
                  <a:lnTo>
                    <a:pt x="176338" y="200083"/>
                  </a:lnTo>
                  <a:lnTo>
                    <a:pt x="198431" y="202748"/>
                  </a:lnTo>
                  <a:lnTo>
                    <a:pt x="223415" y="212079"/>
                  </a:lnTo>
                  <a:lnTo>
                    <a:pt x="243707" y="225493"/>
                  </a:lnTo>
                  <a:lnTo>
                    <a:pt x="275768" y="261860"/>
                  </a:lnTo>
                  <a:lnTo>
                    <a:pt x="288833" y="292368"/>
                  </a:lnTo>
                  <a:lnTo>
                    <a:pt x="299567" y="326710"/>
                  </a:lnTo>
                  <a:lnTo>
                    <a:pt x="308147" y="364036"/>
                  </a:lnTo>
                  <a:lnTo>
                    <a:pt x="303445" y="401764"/>
                  </a:lnTo>
                  <a:lnTo>
                    <a:pt x="290318" y="437972"/>
                  </a:lnTo>
                  <a:lnTo>
                    <a:pt x="266455" y="471246"/>
                  </a:lnTo>
                  <a:lnTo>
                    <a:pt x="261453" y="476725"/>
                  </a:lnTo>
                  <a:lnTo>
                    <a:pt x="249122" y="482811"/>
                  </a:lnTo>
                  <a:lnTo>
                    <a:pt x="220509" y="486719"/>
                  </a:lnTo>
                  <a:lnTo>
                    <a:pt x="189551" y="481407"/>
                  </a:lnTo>
                  <a:lnTo>
                    <a:pt x="153959" y="469947"/>
                  </a:lnTo>
                  <a:lnTo>
                    <a:pt x="118174" y="451628"/>
                  </a:lnTo>
                  <a:lnTo>
                    <a:pt x="82731" y="420624"/>
                  </a:lnTo>
                  <a:lnTo>
                    <a:pt x="52497" y="393901"/>
                  </a:lnTo>
                  <a:lnTo>
                    <a:pt x="28992" y="363238"/>
                  </a:lnTo>
                  <a:lnTo>
                    <a:pt x="22849" y="3429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30"/>
            <p:cNvSpPr/>
            <p:nvPr/>
          </p:nvSpPr>
          <p:spPr>
            <a:xfrm>
              <a:off x="4175759" y="6217919"/>
              <a:ext cx="175261" cy="342901"/>
            </a:xfrm>
            <a:custGeom>
              <a:avLst/>
              <a:gdLst/>
              <a:ahLst/>
              <a:cxnLst/>
              <a:rect l="0" t="0" r="0" b="0"/>
              <a:pathLst>
                <a:path w="175261" h="342901">
                  <a:moveTo>
                    <a:pt x="175260" y="0"/>
                  </a:moveTo>
                  <a:lnTo>
                    <a:pt x="174414" y="19928"/>
                  </a:lnTo>
                  <a:lnTo>
                    <a:pt x="164655" y="53958"/>
                  </a:lnTo>
                  <a:lnTo>
                    <a:pt x="154006" y="84790"/>
                  </a:lnTo>
                  <a:lnTo>
                    <a:pt x="140364" y="113647"/>
                  </a:lnTo>
                  <a:lnTo>
                    <a:pt x="120612" y="147786"/>
                  </a:lnTo>
                  <a:lnTo>
                    <a:pt x="99519" y="180573"/>
                  </a:lnTo>
                  <a:lnTo>
                    <a:pt x="81323" y="215875"/>
                  </a:lnTo>
                  <a:lnTo>
                    <a:pt x="60220" y="247314"/>
                  </a:lnTo>
                  <a:lnTo>
                    <a:pt x="32592" y="281122"/>
                  </a:lnTo>
                  <a:lnTo>
                    <a:pt x="14623" y="308214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31"/>
            <p:cNvSpPr/>
            <p:nvPr/>
          </p:nvSpPr>
          <p:spPr>
            <a:xfrm>
              <a:off x="5022067" y="5775960"/>
              <a:ext cx="266151" cy="388621"/>
            </a:xfrm>
            <a:custGeom>
              <a:avLst/>
              <a:gdLst/>
              <a:ahLst/>
              <a:cxnLst/>
              <a:rect l="0" t="0" r="0" b="0"/>
              <a:pathLst>
                <a:path w="266151" h="388621">
                  <a:moveTo>
                    <a:pt x="83333" y="0"/>
                  </a:moveTo>
                  <a:lnTo>
                    <a:pt x="83333" y="4045"/>
                  </a:lnTo>
                  <a:lnTo>
                    <a:pt x="84179" y="5236"/>
                  </a:lnTo>
                  <a:lnTo>
                    <a:pt x="85590" y="6031"/>
                  </a:lnTo>
                  <a:lnTo>
                    <a:pt x="87378" y="6560"/>
                  </a:lnTo>
                  <a:lnTo>
                    <a:pt x="88569" y="8607"/>
                  </a:lnTo>
                  <a:lnTo>
                    <a:pt x="97421" y="43416"/>
                  </a:lnTo>
                  <a:lnTo>
                    <a:pt x="96163" y="79158"/>
                  </a:lnTo>
                  <a:lnTo>
                    <a:pt x="90238" y="109814"/>
                  </a:lnTo>
                  <a:lnTo>
                    <a:pt x="80864" y="145708"/>
                  </a:lnTo>
                  <a:lnTo>
                    <a:pt x="65103" y="183154"/>
                  </a:lnTo>
                  <a:lnTo>
                    <a:pt x="46605" y="216545"/>
                  </a:lnTo>
                  <a:lnTo>
                    <a:pt x="25183" y="250584"/>
                  </a:lnTo>
                  <a:lnTo>
                    <a:pt x="13798" y="265970"/>
                  </a:lnTo>
                  <a:lnTo>
                    <a:pt x="7837" y="270608"/>
                  </a:lnTo>
                  <a:lnTo>
                    <a:pt x="1157" y="273587"/>
                  </a:lnTo>
                  <a:lnTo>
                    <a:pt x="609" y="272984"/>
                  </a:lnTo>
                  <a:lnTo>
                    <a:pt x="0" y="270057"/>
                  </a:lnTo>
                  <a:lnTo>
                    <a:pt x="1987" y="265934"/>
                  </a:lnTo>
                  <a:lnTo>
                    <a:pt x="26013" y="234183"/>
                  </a:lnTo>
                  <a:lnTo>
                    <a:pt x="54502" y="197852"/>
                  </a:lnTo>
                  <a:lnTo>
                    <a:pt x="78422" y="161503"/>
                  </a:lnTo>
                  <a:lnTo>
                    <a:pt x="106728" y="123969"/>
                  </a:lnTo>
                  <a:lnTo>
                    <a:pt x="136778" y="91844"/>
                  </a:lnTo>
                  <a:lnTo>
                    <a:pt x="167751" y="60406"/>
                  </a:lnTo>
                  <a:lnTo>
                    <a:pt x="176168" y="56480"/>
                  </a:lnTo>
                  <a:lnTo>
                    <a:pt x="184706" y="53889"/>
                  </a:lnTo>
                  <a:lnTo>
                    <a:pt x="191323" y="49915"/>
                  </a:lnTo>
                  <a:lnTo>
                    <a:pt x="194273" y="49363"/>
                  </a:lnTo>
                  <a:lnTo>
                    <a:pt x="197086" y="49842"/>
                  </a:lnTo>
                  <a:lnTo>
                    <a:pt x="202469" y="52632"/>
                  </a:lnTo>
                  <a:lnTo>
                    <a:pt x="223168" y="67894"/>
                  </a:lnTo>
                  <a:lnTo>
                    <a:pt x="245838" y="102898"/>
                  </a:lnTo>
                  <a:lnTo>
                    <a:pt x="258080" y="138420"/>
                  </a:lnTo>
                  <a:lnTo>
                    <a:pt x="263803" y="170271"/>
                  </a:lnTo>
                  <a:lnTo>
                    <a:pt x="265499" y="204261"/>
                  </a:lnTo>
                  <a:lnTo>
                    <a:pt x="266001" y="235781"/>
                  </a:lnTo>
                  <a:lnTo>
                    <a:pt x="266150" y="266570"/>
                  </a:lnTo>
                  <a:lnTo>
                    <a:pt x="263936" y="297141"/>
                  </a:lnTo>
                  <a:lnTo>
                    <a:pt x="259648" y="333767"/>
                  </a:lnTo>
                  <a:lnTo>
                    <a:pt x="258906" y="365782"/>
                  </a:lnTo>
                  <a:lnTo>
                    <a:pt x="258593" y="3886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32"/>
            <p:cNvSpPr/>
            <p:nvPr/>
          </p:nvSpPr>
          <p:spPr>
            <a:xfrm>
              <a:off x="4613834" y="5737860"/>
              <a:ext cx="367769" cy="243670"/>
            </a:xfrm>
            <a:custGeom>
              <a:avLst/>
              <a:gdLst/>
              <a:ahLst/>
              <a:cxnLst/>
              <a:rect l="0" t="0" r="0" b="0"/>
              <a:pathLst>
                <a:path w="367769" h="243670">
                  <a:moveTo>
                    <a:pt x="49606" y="60959"/>
                  </a:moveTo>
                  <a:lnTo>
                    <a:pt x="49606" y="71566"/>
                  </a:lnTo>
                  <a:lnTo>
                    <a:pt x="40198" y="106895"/>
                  </a:lnTo>
                  <a:lnTo>
                    <a:pt x="29050" y="138191"/>
                  </a:lnTo>
                  <a:lnTo>
                    <a:pt x="12509" y="175396"/>
                  </a:lnTo>
                  <a:lnTo>
                    <a:pt x="597" y="212901"/>
                  </a:lnTo>
                  <a:lnTo>
                    <a:pt x="0" y="217287"/>
                  </a:lnTo>
                  <a:lnTo>
                    <a:pt x="1594" y="226677"/>
                  </a:lnTo>
                  <a:lnTo>
                    <a:pt x="7252" y="237437"/>
                  </a:lnTo>
                  <a:lnTo>
                    <a:pt x="10363" y="239571"/>
                  </a:lnTo>
                  <a:lnTo>
                    <a:pt x="22832" y="242575"/>
                  </a:lnTo>
                  <a:lnTo>
                    <a:pt x="38098" y="242618"/>
                  </a:lnTo>
                  <a:lnTo>
                    <a:pt x="68912" y="233184"/>
                  </a:lnTo>
                  <a:lnTo>
                    <a:pt x="103481" y="212625"/>
                  </a:lnTo>
                  <a:lnTo>
                    <a:pt x="116730" y="202873"/>
                  </a:lnTo>
                  <a:lnTo>
                    <a:pt x="148952" y="167620"/>
                  </a:lnTo>
                  <a:lnTo>
                    <a:pt x="157260" y="158318"/>
                  </a:lnTo>
                  <a:lnTo>
                    <a:pt x="163829" y="144951"/>
                  </a:lnTo>
                  <a:lnTo>
                    <a:pt x="163882" y="148876"/>
                  </a:lnTo>
                  <a:lnTo>
                    <a:pt x="161638" y="153091"/>
                  </a:lnTo>
                  <a:lnTo>
                    <a:pt x="159854" y="155401"/>
                  </a:lnTo>
                  <a:lnTo>
                    <a:pt x="157871" y="162482"/>
                  </a:lnTo>
                  <a:lnTo>
                    <a:pt x="156599" y="180826"/>
                  </a:lnTo>
                  <a:lnTo>
                    <a:pt x="160424" y="195724"/>
                  </a:lnTo>
                  <a:lnTo>
                    <a:pt x="170148" y="215928"/>
                  </a:lnTo>
                  <a:lnTo>
                    <a:pt x="178251" y="226072"/>
                  </a:lnTo>
                  <a:lnTo>
                    <a:pt x="196378" y="237258"/>
                  </a:lnTo>
                  <a:lnTo>
                    <a:pt x="225259" y="242540"/>
                  </a:lnTo>
                  <a:lnTo>
                    <a:pt x="263017" y="243669"/>
                  </a:lnTo>
                  <a:lnTo>
                    <a:pt x="285841" y="239744"/>
                  </a:lnTo>
                  <a:lnTo>
                    <a:pt x="304645" y="229174"/>
                  </a:lnTo>
                  <a:lnTo>
                    <a:pt x="331348" y="203223"/>
                  </a:lnTo>
                  <a:lnTo>
                    <a:pt x="344469" y="182134"/>
                  </a:lnTo>
                  <a:lnTo>
                    <a:pt x="356488" y="152252"/>
                  </a:lnTo>
                  <a:lnTo>
                    <a:pt x="366169" y="116653"/>
                  </a:lnTo>
                  <a:lnTo>
                    <a:pt x="367768" y="92137"/>
                  </a:lnTo>
                  <a:lnTo>
                    <a:pt x="361153" y="63355"/>
                  </a:lnTo>
                  <a:lnTo>
                    <a:pt x="348364" y="30638"/>
                  </a:lnTo>
                  <a:lnTo>
                    <a:pt x="323926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33"/>
            <p:cNvSpPr/>
            <p:nvPr/>
          </p:nvSpPr>
          <p:spPr>
            <a:xfrm>
              <a:off x="4360023" y="5806439"/>
              <a:ext cx="166258" cy="224341"/>
            </a:xfrm>
            <a:custGeom>
              <a:avLst/>
              <a:gdLst/>
              <a:ahLst/>
              <a:cxnLst/>
              <a:rect l="0" t="0" r="0" b="0"/>
              <a:pathLst>
                <a:path w="166258" h="224341">
                  <a:moveTo>
                    <a:pt x="166257" y="15241"/>
                  </a:moveTo>
                  <a:lnTo>
                    <a:pt x="162211" y="15241"/>
                  </a:lnTo>
                  <a:lnTo>
                    <a:pt x="137738" y="8679"/>
                  </a:lnTo>
                  <a:lnTo>
                    <a:pt x="122906" y="11980"/>
                  </a:lnTo>
                  <a:lnTo>
                    <a:pt x="89365" y="31389"/>
                  </a:lnTo>
                  <a:lnTo>
                    <a:pt x="75356" y="41891"/>
                  </a:lnTo>
                  <a:lnTo>
                    <a:pt x="43237" y="76700"/>
                  </a:lnTo>
                  <a:lnTo>
                    <a:pt x="19723" y="112016"/>
                  </a:lnTo>
                  <a:lnTo>
                    <a:pt x="5623" y="136484"/>
                  </a:lnTo>
                  <a:lnTo>
                    <a:pt x="0" y="167506"/>
                  </a:lnTo>
                  <a:lnTo>
                    <a:pt x="79" y="181974"/>
                  </a:lnTo>
                  <a:lnTo>
                    <a:pt x="2935" y="194049"/>
                  </a:lnTo>
                  <a:lnTo>
                    <a:pt x="11543" y="205060"/>
                  </a:lnTo>
                  <a:lnTo>
                    <a:pt x="22988" y="213905"/>
                  </a:lnTo>
                  <a:lnTo>
                    <a:pt x="53326" y="224094"/>
                  </a:lnTo>
                  <a:lnTo>
                    <a:pt x="65547" y="224340"/>
                  </a:lnTo>
                  <a:lnTo>
                    <a:pt x="77470" y="220780"/>
                  </a:lnTo>
                  <a:lnTo>
                    <a:pt x="103563" y="204697"/>
                  </a:lnTo>
                  <a:lnTo>
                    <a:pt x="125274" y="181169"/>
                  </a:lnTo>
                  <a:lnTo>
                    <a:pt x="140632" y="146826"/>
                  </a:lnTo>
                  <a:lnTo>
                    <a:pt x="156836" y="112447"/>
                  </a:lnTo>
                  <a:lnTo>
                    <a:pt x="164396" y="77340"/>
                  </a:lnTo>
                  <a:lnTo>
                    <a:pt x="165042" y="46792"/>
                  </a:lnTo>
                  <a:lnTo>
                    <a:pt x="156828" y="10090"/>
                  </a:lnTo>
                  <a:lnTo>
                    <a:pt x="151017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34"/>
            <p:cNvSpPr/>
            <p:nvPr/>
          </p:nvSpPr>
          <p:spPr>
            <a:xfrm>
              <a:off x="4168154" y="5761302"/>
              <a:ext cx="198106" cy="235452"/>
            </a:xfrm>
            <a:custGeom>
              <a:avLst/>
              <a:gdLst/>
              <a:ahLst/>
              <a:cxnLst/>
              <a:rect l="0" t="0" r="0" b="0"/>
              <a:pathLst>
                <a:path w="198106" h="235452">
                  <a:moveTo>
                    <a:pt x="45705" y="37517"/>
                  </a:moveTo>
                  <a:lnTo>
                    <a:pt x="45705" y="48124"/>
                  </a:lnTo>
                  <a:lnTo>
                    <a:pt x="52266" y="69518"/>
                  </a:lnTo>
                  <a:lnTo>
                    <a:pt x="47155" y="105712"/>
                  </a:lnTo>
                  <a:lnTo>
                    <a:pt x="41946" y="140547"/>
                  </a:lnTo>
                  <a:lnTo>
                    <a:pt x="39230" y="170021"/>
                  </a:lnTo>
                  <a:lnTo>
                    <a:pt x="32228" y="203391"/>
                  </a:lnTo>
                  <a:lnTo>
                    <a:pt x="27580" y="215943"/>
                  </a:lnTo>
                  <a:lnTo>
                    <a:pt x="20434" y="224909"/>
                  </a:lnTo>
                  <a:lnTo>
                    <a:pt x="12460" y="230870"/>
                  </a:lnTo>
                  <a:lnTo>
                    <a:pt x="522" y="235451"/>
                  </a:lnTo>
                  <a:lnTo>
                    <a:pt x="0" y="207115"/>
                  </a:lnTo>
                  <a:lnTo>
                    <a:pt x="6071" y="175942"/>
                  </a:lnTo>
                  <a:lnTo>
                    <a:pt x="17682" y="142189"/>
                  </a:lnTo>
                  <a:lnTo>
                    <a:pt x="31193" y="110865"/>
                  </a:lnTo>
                  <a:lnTo>
                    <a:pt x="48179" y="79288"/>
                  </a:lnTo>
                  <a:lnTo>
                    <a:pt x="78894" y="44084"/>
                  </a:lnTo>
                  <a:lnTo>
                    <a:pt x="116906" y="13095"/>
                  </a:lnTo>
                  <a:lnTo>
                    <a:pt x="137075" y="3846"/>
                  </a:lnTo>
                  <a:lnTo>
                    <a:pt x="164742" y="0"/>
                  </a:lnTo>
                  <a:lnTo>
                    <a:pt x="198105" y="703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35"/>
            <p:cNvSpPr/>
            <p:nvPr/>
          </p:nvSpPr>
          <p:spPr>
            <a:xfrm>
              <a:off x="3779519" y="5457795"/>
              <a:ext cx="276375" cy="575921"/>
            </a:xfrm>
            <a:custGeom>
              <a:avLst/>
              <a:gdLst/>
              <a:ahLst/>
              <a:cxnLst/>
              <a:rect l="0" t="0" r="0" b="0"/>
              <a:pathLst>
                <a:path w="276375" h="575921">
                  <a:moveTo>
                    <a:pt x="0" y="112424"/>
                  </a:moveTo>
                  <a:lnTo>
                    <a:pt x="0" y="76379"/>
                  </a:lnTo>
                  <a:lnTo>
                    <a:pt x="6084" y="56449"/>
                  </a:lnTo>
                  <a:lnTo>
                    <a:pt x="13845" y="41277"/>
                  </a:lnTo>
                  <a:lnTo>
                    <a:pt x="26492" y="26903"/>
                  </a:lnTo>
                  <a:lnTo>
                    <a:pt x="41811" y="16906"/>
                  </a:lnTo>
                  <a:lnTo>
                    <a:pt x="79756" y="1599"/>
                  </a:lnTo>
                  <a:lnTo>
                    <a:pt x="105100" y="0"/>
                  </a:lnTo>
                  <a:lnTo>
                    <a:pt x="139106" y="6617"/>
                  </a:lnTo>
                  <a:lnTo>
                    <a:pt x="174140" y="16077"/>
                  </a:lnTo>
                  <a:lnTo>
                    <a:pt x="205519" y="32182"/>
                  </a:lnTo>
                  <a:lnTo>
                    <a:pt x="227688" y="47539"/>
                  </a:lnTo>
                  <a:lnTo>
                    <a:pt x="256086" y="82431"/>
                  </a:lnTo>
                  <a:lnTo>
                    <a:pt x="273592" y="120109"/>
                  </a:lnTo>
                  <a:lnTo>
                    <a:pt x="276374" y="127707"/>
                  </a:lnTo>
                  <a:lnTo>
                    <a:pt x="276246" y="154582"/>
                  </a:lnTo>
                  <a:lnTo>
                    <a:pt x="270846" y="183994"/>
                  </a:lnTo>
                  <a:lnTo>
                    <a:pt x="259838" y="210113"/>
                  </a:lnTo>
                  <a:lnTo>
                    <a:pt x="234865" y="241693"/>
                  </a:lnTo>
                  <a:lnTo>
                    <a:pt x="203215" y="270133"/>
                  </a:lnTo>
                  <a:lnTo>
                    <a:pt x="184298" y="279884"/>
                  </a:lnTo>
                  <a:lnTo>
                    <a:pt x="146816" y="290659"/>
                  </a:lnTo>
                  <a:lnTo>
                    <a:pt x="130445" y="297473"/>
                  </a:lnTo>
                  <a:lnTo>
                    <a:pt x="99239" y="301848"/>
                  </a:lnTo>
                  <a:lnTo>
                    <a:pt x="85593" y="303292"/>
                  </a:lnTo>
                  <a:lnTo>
                    <a:pt x="58866" y="309796"/>
                  </a:lnTo>
                  <a:lnTo>
                    <a:pt x="47619" y="310446"/>
                  </a:lnTo>
                  <a:lnTo>
                    <a:pt x="47833" y="309632"/>
                  </a:lnTo>
                  <a:lnTo>
                    <a:pt x="50328" y="306470"/>
                  </a:lnTo>
                  <a:lnTo>
                    <a:pt x="54260" y="304500"/>
                  </a:lnTo>
                  <a:lnTo>
                    <a:pt x="81780" y="303017"/>
                  </a:lnTo>
                  <a:lnTo>
                    <a:pt x="118365" y="302933"/>
                  </a:lnTo>
                  <a:lnTo>
                    <a:pt x="152936" y="317246"/>
                  </a:lnTo>
                  <a:lnTo>
                    <a:pt x="178941" y="328143"/>
                  </a:lnTo>
                  <a:lnTo>
                    <a:pt x="211587" y="355321"/>
                  </a:lnTo>
                  <a:lnTo>
                    <a:pt x="238527" y="387624"/>
                  </a:lnTo>
                  <a:lnTo>
                    <a:pt x="260084" y="424961"/>
                  </a:lnTo>
                  <a:lnTo>
                    <a:pt x="270630" y="450957"/>
                  </a:lnTo>
                  <a:lnTo>
                    <a:pt x="272380" y="476514"/>
                  </a:lnTo>
                  <a:lnTo>
                    <a:pt x="269789" y="492682"/>
                  </a:lnTo>
                  <a:lnTo>
                    <a:pt x="263558" y="506077"/>
                  </a:lnTo>
                  <a:lnTo>
                    <a:pt x="245760" y="528473"/>
                  </a:lnTo>
                  <a:lnTo>
                    <a:pt x="212610" y="554317"/>
                  </a:lnTo>
                  <a:lnTo>
                    <a:pt x="197787" y="562822"/>
                  </a:lnTo>
                  <a:lnTo>
                    <a:pt x="159976" y="572774"/>
                  </a:lnTo>
                  <a:lnTo>
                    <a:pt x="137148" y="575920"/>
                  </a:lnTo>
                  <a:lnTo>
                    <a:pt x="101441" y="571747"/>
                  </a:lnTo>
                  <a:lnTo>
                    <a:pt x="76906" y="568560"/>
                  </a:lnTo>
                  <a:lnTo>
                    <a:pt x="42239" y="552541"/>
                  </a:lnTo>
                  <a:lnTo>
                    <a:pt x="21483" y="540976"/>
                  </a:lnTo>
                  <a:lnTo>
                    <a:pt x="8352" y="523263"/>
                  </a:lnTo>
                  <a:lnTo>
                    <a:pt x="3712" y="513459"/>
                  </a:lnTo>
                  <a:lnTo>
                    <a:pt x="0" y="49342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36"/>
            <p:cNvSpPr/>
            <p:nvPr/>
          </p:nvSpPr>
          <p:spPr>
            <a:xfrm>
              <a:off x="3680459" y="5646419"/>
              <a:ext cx="76201" cy="304801"/>
            </a:xfrm>
            <a:custGeom>
              <a:avLst/>
              <a:gdLst/>
              <a:ahLst/>
              <a:cxnLst/>
              <a:rect l="0" t="0" r="0" b="0"/>
              <a:pathLst>
                <a:path w="76201" h="304801">
                  <a:moveTo>
                    <a:pt x="76200" y="0"/>
                  </a:moveTo>
                  <a:lnTo>
                    <a:pt x="72155" y="4046"/>
                  </a:lnTo>
                  <a:lnTo>
                    <a:pt x="70169" y="8290"/>
                  </a:lnTo>
                  <a:lnTo>
                    <a:pt x="64628" y="40091"/>
                  </a:lnTo>
                  <a:lnTo>
                    <a:pt x="61443" y="76463"/>
                  </a:lnTo>
                  <a:lnTo>
                    <a:pt x="57011" y="110777"/>
                  </a:lnTo>
                  <a:lnTo>
                    <a:pt x="50383" y="140161"/>
                  </a:lnTo>
                  <a:lnTo>
                    <a:pt x="43057" y="170317"/>
                  </a:lnTo>
                  <a:lnTo>
                    <a:pt x="35524" y="200701"/>
                  </a:lnTo>
                  <a:lnTo>
                    <a:pt x="25393" y="235225"/>
                  </a:lnTo>
                  <a:lnTo>
                    <a:pt x="12700" y="270144"/>
                  </a:lnTo>
                  <a:lnTo>
                    <a:pt x="6031" y="288676"/>
                  </a:lnTo>
                  <a:lnTo>
                    <a:pt x="2681" y="294247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37"/>
            <p:cNvSpPr/>
            <p:nvPr/>
          </p:nvSpPr>
          <p:spPr>
            <a:xfrm>
              <a:off x="4638417" y="6401945"/>
              <a:ext cx="253623" cy="263469"/>
            </a:xfrm>
            <a:custGeom>
              <a:avLst/>
              <a:gdLst/>
              <a:ahLst/>
              <a:cxnLst/>
              <a:rect l="0" t="0" r="0" b="0"/>
              <a:pathLst>
                <a:path w="253623" h="263469">
                  <a:moveTo>
                    <a:pt x="9783" y="82674"/>
                  </a:moveTo>
                  <a:lnTo>
                    <a:pt x="9783" y="89236"/>
                  </a:lnTo>
                  <a:lnTo>
                    <a:pt x="10629" y="89588"/>
                  </a:lnTo>
                  <a:lnTo>
                    <a:pt x="20329" y="92413"/>
                  </a:lnTo>
                  <a:lnTo>
                    <a:pt x="28864" y="95470"/>
                  </a:lnTo>
                  <a:lnTo>
                    <a:pt x="53134" y="97593"/>
                  </a:lnTo>
                  <a:lnTo>
                    <a:pt x="85483" y="92615"/>
                  </a:lnTo>
                  <a:lnTo>
                    <a:pt x="122228" y="88495"/>
                  </a:lnTo>
                  <a:lnTo>
                    <a:pt x="158241" y="79779"/>
                  </a:lnTo>
                  <a:lnTo>
                    <a:pt x="191884" y="64668"/>
                  </a:lnTo>
                  <a:lnTo>
                    <a:pt x="226615" y="49959"/>
                  </a:lnTo>
                  <a:lnTo>
                    <a:pt x="242986" y="38079"/>
                  </a:lnTo>
                  <a:lnTo>
                    <a:pt x="248895" y="30963"/>
                  </a:lnTo>
                  <a:lnTo>
                    <a:pt x="251521" y="24978"/>
                  </a:lnTo>
                  <a:lnTo>
                    <a:pt x="252689" y="19496"/>
                  </a:lnTo>
                  <a:lnTo>
                    <a:pt x="252153" y="16849"/>
                  </a:lnTo>
                  <a:lnTo>
                    <a:pt x="249300" y="11650"/>
                  </a:lnTo>
                  <a:lnTo>
                    <a:pt x="238889" y="3963"/>
                  </a:lnTo>
                  <a:lnTo>
                    <a:pt x="221035" y="368"/>
                  </a:lnTo>
                  <a:lnTo>
                    <a:pt x="186163" y="0"/>
                  </a:lnTo>
                  <a:lnTo>
                    <a:pt x="155835" y="5026"/>
                  </a:lnTo>
                  <a:lnTo>
                    <a:pt x="120415" y="12725"/>
                  </a:lnTo>
                  <a:lnTo>
                    <a:pt x="83955" y="25354"/>
                  </a:lnTo>
                  <a:lnTo>
                    <a:pt x="52174" y="40667"/>
                  </a:lnTo>
                  <a:lnTo>
                    <a:pt x="20508" y="68168"/>
                  </a:lnTo>
                  <a:lnTo>
                    <a:pt x="5340" y="90512"/>
                  </a:lnTo>
                  <a:lnTo>
                    <a:pt x="1741" y="98059"/>
                  </a:lnTo>
                  <a:lnTo>
                    <a:pt x="0" y="115477"/>
                  </a:lnTo>
                  <a:lnTo>
                    <a:pt x="2895" y="134507"/>
                  </a:lnTo>
                  <a:lnTo>
                    <a:pt x="14891" y="163413"/>
                  </a:lnTo>
                  <a:lnTo>
                    <a:pt x="43529" y="196366"/>
                  </a:lnTo>
                  <a:lnTo>
                    <a:pt x="81547" y="227334"/>
                  </a:lnTo>
                  <a:lnTo>
                    <a:pt x="115619" y="246233"/>
                  </a:lnTo>
                  <a:lnTo>
                    <a:pt x="148480" y="258512"/>
                  </a:lnTo>
                  <a:lnTo>
                    <a:pt x="183711" y="263468"/>
                  </a:lnTo>
                  <a:lnTo>
                    <a:pt x="216915" y="260891"/>
                  </a:lnTo>
                  <a:lnTo>
                    <a:pt x="253622" y="25793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1.gstatic.com/images?q=tbn:ANd9GcRuwJxDY_9lORw0TLyn_4CpVkxxJabqSosCXPB4r6halyldHNgWCOtNW05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5252" y="4514067"/>
            <a:ext cx="4224696" cy="234393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Homozygous </a:t>
            </a:r>
          </a:p>
          <a:p>
            <a:pPr lvl="1"/>
            <a:r>
              <a:rPr lang="en-US" dirty="0" smtClean="0"/>
              <a:t>Recessive – 2 like alleles that are recessive in nature</a:t>
            </a:r>
          </a:p>
          <a:p>
            <a:pPr lvl="1"/>
            <a:r>
              <a:rPr lang="en-US" dirty="0" smtClean="0"/>
              <a:t>Dominant – 2 like alleles that are dominant in nature</a:t>
            </a:r>
          </a:p>
          <a:p>
            <a:r>
              <a:rPr lang="en-US" dirty="0" smtClean="0"/>
              <a:t>Heterozygous – one dominant and one recessive allele</a:t>
            </a:r>
          </a:p>
        </p:txBody>
      </p:sp>
      <p:grpSp>
        <p:nvGrpSpPr>
          <p:cNvPr id="11" name="SMARTInkShape-Group20"/>
          <p:cNvGrpSpPr/>
          <p:nvPr/>
        </p:nvGrpSpPr>
        <p:grpSpPr>
          <a:xfrm>
            <a:off x="4107180" y="1600517"/>
            <a:ext cx="1615440" cy="281123"/>
            <a:chOff x="4107180" y="1600517"/>
            <a:chExt cx="1615440" cy="281123"/>
          </a:xfrm>
        </p:grpSpPr>
        <p:sp>
          <p:nvSpPr>
            <p:cNvPr id="5" name="SMARTInkShape-138"/>
            <p:cNvSpPr/>
            <p:nvPr/>
          </p:nvSpPr>
          <p:spPr>
            <a:xfrm>
              <a:off x="4107180" y="1844040"/>
              <a:ext cx="91440" cy="15240"/>
            </a:xfrm>
            <a:custGeom>
              <a:avLst/>
              <a:gdLst/>
              <a:ahLst/>
              <a:cxnLst/>
              <a:rect l="0" t="0" r="0" b="0"/>
              <a:pathLst>
                <a:path w="91440" h="15240">
                  <a:moveTo>
                    <a:pt x="0" y="15239"/>
                  </a:moveTo>
                  <a:lnTo>
                    <a:pt x="4045" y="15239"/>
                  </a:lnTo>
                  <a:lnTo>
                    <a:pt x="40614" y="5832"/>
                  </a:lnTo>
                  <a:lnTo>
                    <a:pt x="74837" y="768"/>
                  </a:lnTo>
                  <a:lnTo>
                    <a:pt x="9143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39"/>
            <p:cNvSpPr/>
            <p:nvPr/>
          </p:nvSpPr>
          <p:spPr>
            <a:xfrm>
              <a:off x="4846319" y="1691735"/>
              <a:ext cx="132624" cy="182786"/>
            </a:xfrm>
            <a:custGeom>
              <a:avLst/>
              <a:gdLst/>
              <a:ahLst/>
              <a:cxnLst/>
              <a:rect l="0" t="0" r="0" b="0"/>
              <a:pathLst>
                <a:path w="132624" h="182786">
                  <a:moveTo>
                    <a:pt x="114300" y="15144"/>
                  </a:moveTo>
                  <a:lnTo>
                    <a:pt x="114300" y="7838"/>
                  </a:lnTo>
                  <a:lnTo>
                    <a:pt x="110255" y="3572"/>
                  </a:lnTo>
                  <a:lnTo>
                    <a:pt x="106012" y="1535"/>
                  </a:lnTo>
                  <a:lnTo>
                    <a:pt x="84816" y="0"/>
                  </a:lnTo>
                  <a:lnTo>
                    <a:pt x="52468" y="2175"/>
                  </a:lnTo>
                  <a:lnTo>
                    <a:pt x="15833" y="9313"/>
                  </a:lnTo>
                  <a:lnTo>
                    <a:pt x="7037" y="13399"/>
                  </a:lnTo>
                  <a:lnTo>
                    <a:pt x="927" y="21364"/>
                  </a:lnTo>
                  <a:lnTo>
                    <a:pt x="275" y="30440"/>
                  </a:lnTo>
                  <a:lnTo>
                    <a:pt x="1877" y="33808"/>
                  </a:lnTo>
                  <a:lnTo>
                    <a:pt x="21236" y="51992"/>
                  </a:lnTo>
                  <a:lnTo>
                    <a:pt x="46905" y="65195"/>
                  </a:lnTo>
                  <a:lnTo>
                    <a:pt x="74177" y="78214"/>
                  </a:lnTo>
                  <a:lnTo>
                    <a:pt x="111642" y="107743"/>
                  </a:lnTo>
                  <a:lnTo>
                    <a:pt x="131624" y="130804"/>
                  </a:lnTo>
                  <a:lnTo>
                    <a:pt x="132623" y="133738"/>
                  </a:lnTo>
                  <a:lnTo>
                    <a:pt x="132442" y="136540"/>
                  </a:lnTo>
                  <a:lnTo>
                    <a:pt x="126068" y="151166"/>
                  </a:lnTo>
                  <a:lnTo>
                    <a:pt x="119248" y="158290"/>
                  </a:lnTo>
                  <a:lnTo>
                    <a:pt x="103631" y="167060"/>
                  </a:lnTo>
                  <a:lnTo>
                    <a:pt x="69026" y="179334"/>
                  </a:lnTo>
                  <a:lnTo>
                    <a:pt x="36988" y="182330"/>
                  </a:lnTo>
                  <a:lnTo>
                    <a:pt x="0" y="18278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40"/>
            <p:cNvSpPr/>
            <p:nvPr/>
          </p:nvSpPr>
          <p:spPr>
            <a:xfrm>
              <a:off x="4411980" y="1600517"/>
              <a:ext cx="228601" cy="281123"/>
            </a:xfrm>
            <a:custGeom>
              <a:avLst/>
              <a:gdLst/>
              <a:ahLst/>
              <a:cxnLst/>
              <a:rect l="0" t="0" r="0" b="0"/>
              <a:pathLst>
                <a:path w="228601" h="281123">
                  <a:moveTo>
                    <a:pt x="0" y="75883"/>
                  </a:moveTo>
                  <a:lnTo>
                    <a:pt x="0" y="65277"/>
                  </a:lnTo>
                  <a:lnTo>
                    <a:pt x="1693" y="62885"/>
                  </a:lnTo>
                  <a:lnTo>
                    <a:pt x="14320" y="50706"/>
                  </a:lnTo>
                  <a:lnTo>
                    <a:pt x="37011" y="23888"/>
                  </a:lnTo>
                  <a:lnTo>
                    <a:pt x="51229" y="13534"/>
                  </a:lnTo>
                  <a:lnTo>
                    <a:pt x="76441" y="3297"/>
                  </a:lnTo>
                  <a:lnTo>
                    <a:pt x="114254" y="0"/>
                  </a:lnTo>
                  <a:lnTo>
                    <a:pt x="131314" y="623"/>
                  </a:lnTo>
                  <a:lnTo>
                    <a:pt x="141899" y="3769"/>
                  </a:lnTo>
                  <a:lnTo>
                    <a:pt x="152248" y="14763"/>
                  </a:lnTo>
                  <a:lnTo>
                    <a:pt x="168644" y="45371"/>
                  </a:lnTo>
                  <a:lnTo>
                    <a:pt x="173953" y="82806"/>
                  </a:lnTo>
                  <a:lnTo>
                    <a:pt x="173179" y="117821"/>
                  </a:lnTo>
                  <a:lnTo>
                    <a:pt x="162978" y="154161"/>
                  </a:lnTo>
                  <a:lnTo>
                    <a:pt x="149231" y="186753"/>
                  </a:lnTo>
                  <a:lnTo>
                    <a:pt x="134433" y="217012"/>
                  </a:lnTo>
                  <a:lnTo>
                    <a:pt x="109195" y="254237"/>
                  </a:lnTo>
                  <a:lnTo>
                    <a:pt x="76222" y="275922"/>
                  </a:lnTo>
                  <a:lnTo>
                    <a:pt x="67460" y="279089"/>
                  </a:lnTo>
                  <a:lnTo>
                    <a:pt x="52083" y="281122"/>
                  </a:lnTo>
                  <a:lnTo>
                    <a:pt x="46290" y="279142"/>
                  </a:lnTo>
                  <a:lnTo>
                    <a:pt x="43560" y="277429"/>
                  </a:lnTo>
                  <a:lnTo>
                    <a:pt x="41740" y="274593"/>
                  </a:lnTo>
                  <a:lnTo>
                    <a:pt x="39178" y="262512"/>
                  </a:lnTo>
                  <a:lnTo>
                    <a:pt x="39266" y="248208"/>
                  </a:lnTo>
                  <a:lnTo>
                    <a:pt x="44278" y="234092"/>
                  </a:lnTo>
                  <a:lnTo>
                    <a:pt x="48748" y="227196"/>
                  </a:lnTo>
                  <a:lnTo>
                    <a:pt x="60069" y="218553"/>
                  </a:lnTo>
                  <a:lnTo>
                    <a:pt x="74148" y="214675"/>
                  </a:lnTo>
                  <a:lnTo>
                    <a:pt x="84999" y="213526"/>
                  </a:lnTo>
                  <a:lnTo>
                    <a:pt x="102334" y="219222"/>
                  </a:lnTo>
                  <a:lnTo>
                    <a:pt x="134945" y="235967"/>
                  </a:lnTo>
                  <a:lnTo>
                    <a:pt x="165416" y="260247"/>
                  </a:lnTo>
                  <a:lnTo>
                    <a:pt x="201525" y="271260"/>
                  </a:lnTo>
                  <a:lnTo>
                    <a:pt x="228600" y="27400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41"/>
            <p:cNvSpPr/>
            <p:nvPr/>
          </p:nvSpPr>
          <p:spPr>
            <a:xfrm>
              <a:off x="5023558" y="1677337"/>
              <a:ext cx="417123" cy="173494"/>
            </a:xfrm>
            <a:custGeom>
              <a:avLst/>
              <a:gdLst/>
              <a:ahLst/>
              <a:cxnLst/>
              <a:rect l="0" t="0" r="0" b="0"/>
              <a:pathLst>
                <a:path w="417123" h="173494">
                  <a:moveTo>
                    <a:pt x="119942" y="44783"/>
                  </a:moveTo>
                  <a:lnTo>
                    <a:pt x="119942" y="38222"/>
                  </a:lnTo>
                  <a:lnTo>
                    <a:pt x="119095" y="37869"/>
                  </a:lnTo>
                  <a:lnTo>
                    <a:pt x="108590" y="37190"/>
                  </a:lnTo>
                  <a:lnTo>
                    <a:pt x="83831" y="47771"/>
                  </a:lnTo>
                  <a:lnTo>
                    <a:pt x="49808" y="77253"/>
                  </a:lnTo>
                  <a:lnTo>
                    <a:pt x="21346" y="111367"/>
                  </a:lnTo>
                  <a:lnTo>
                    <a:pt x="11774" y="123482"/>
                  </a:lnTo>
                  <a:lnTo>
                    <a:pt x="989" y="147441"/>
                  </a:lnTo>
                  <a:lnTo>
                    <a:pt x="0" y="151321"/>
                  </a:lnTo>
                  <a:lnTo>
                    <a:pt x="1159" y="160149"/>
                  </a:lnTo>
                  <a:lnTo>
                    <a:pt x="4496" y="168023"/>
                  </a:lnTo>
                  <a:lnTo>
                    <a:pt x="6571" y="170123"/>
                  </a:lnTo>
                  <a:lnTo>
                    <a:pt x="8801" y="171523"/>
                  </a:lnTo>
                  <a:lnTo>
                    <a:pt x="20030" y="173493"/>
                  </a:lnTo>
                  <a:lnTo>
                    <a:pt x="38995" y="173312"/>
                  </a:lnTo>
                  <a:lnTo>
                    <a:pt x="48970" y="170205"/>
                  </a:lnTo>
                  <a:lnTo>
                    <a:pt x="69171" y="155227"/>
                  </a:lnTo>
                  <a:lnTo>
                    <a:pt x="87210" y="135963"/>
                  </a:lnTo>
                  <a:lnTo>
                    <a:pt x="99176" y="111806"/>
                  </a:lnTo>
                  <a:lnTo>
                    <a:pt x="106231" y="85604"/>
                  </a:lnTo>
                  <a:lnTo>
                    <a:pt x="109615" y="79012"/>
                  </a:lnTo>
                  <a:lnTo>
                    <a:pt x="111965" y="69307"/>
                  </a:lnTo>
                  <a:lnTo>
                    <a:pt x="112084" y="69599"/>
                  </a:lnTo>
                  <a:lnTo>
                    <a:pt x="112216" y="72181"/>
                  </a:lnTo>
                  <a:lnTo>
                    <a:pt x="110017" y="76151"/>
                  </a:lnTo>
                  <a:lnTo>
                    <a:pt x="107064" y="80737"/>
                  </a:lnTo>
                  <a:lnTo>
                    <a:pt x="98233" y="111284"/>
                  </a:lnTo>
                  <a:lnTo>
                    <a:pt x="99851" y="118930"/>
                  </a:lnTo>
                  <a:lnTo>
                    <a:pt x="102546" y="125997"/>
                  </a:lnTo>
                  <a:lnTo>
                    <a:pt x="103744" y="134782"/>
                  </a:lnTo>
                  <a:lnTo>
                    <a:pt x="105756" y="138649"/>
                  </a:lnTo>
                  <a:lnTo>
                    <a:pt x="112508" y="145203"/>
                  </a:lnTo>
                  <a:lnTo>
                    <a:pt x="118896" y="148681"/>
                  </a:lnTo>
                  <a:lnTo>
                    <a:pt x="129510" y="150638"/>
                  </a:lnTo>
                  <a:lnTo>
                    <a:pt x="153218" y="150507"/>
                  </a:lnTo>
                  <a:lnTo>
                    <a:pt x="163235" y="147369"/>
                  </a:lnTo>
                  <a:lnTo>
                    <a:pt x="188536" y="127729"/>
                  </a:lnTo>
                  <a:lnTo>
                    <a:pt x="201508" y="113104"/>
                  </a:lnTo>
                  <a:lnTo>
                    <a:pt x="221062" y="76828"/>
                  </a:lnTo>
                  <a:lnTo>
                    <a:pt x="237742" y="50916"/>
                  </a:lnTo>
                  <a:lnTo>
                    <a:pt x="241319" y="39141"/>
                  </a:lnTo>
                  <a:lnTo>
                    <a:pt x="242347" y="38481"/>
                  </a:lnTo>
                  <a:lnTo>
                    <a:pt x="249153" y="37214"/>
                  </a:lnTo>
                  <a:lnTo>
                    <a:pt x="244180" y="49339"/>
                  </a:lnTo>
                  <a:lnTo>
                    <a:pt x="241997" y="83001"/>
                  </a:lnTo>
                  <a:lnTo>
                    <a:pt x="241075" y="93095"/>
                  </a:lnTo>
                  <a:lnTo>
                    <a:pt x="234716" y="126348"/>
                  </a:lnTo>
                  <a:lnTo>
                    <a:pt x="234244" y="143478"/>
                  </a:lnTo>
                  <a:lnTo>
                    <a:pt x="235088" y="108738"/>
                  </a:lnTo>
                  <a:lnTo>
                    <a:pt x="240273" y="76105"/>
                  </a:lnTo>
                  <a:lnTo>
                    <a:pt x="245593" y="44949"/>
                  </a:lnTo>
                  <a:lnTo>
                    <a:pt x="252269" y="34132"/>
                  </a:lnTo>
                  <a:lnTo>
                    <a:pt x="274175" y="14705"/>
                  </a:lnTo>
                  <a:lnTo>
                    <a:pt x="278644" y="12031"/>
                  </a:lnTo>
                  <a:lnTo>
                    <a:pt x="282470" y="11095"/>
                  </a:lnTo>
                  <a:lnTo>
                    <a:pt x="285867" y="11317"/>
                  </a:lnTo>
                  <a:lnTo>
                    <a:pt x="313072" y="20270"/>
                  </a:lnTo>
                  <a:lnTo>
                    <a:pt x="319512" y="24857"/>
                  </a:lnTo>
                  <a:lnTo>
                    <a:pt x="322940" y="31975"/>
                  </a:lnTo>
                  <a:lnTo>
                    <a:pt x="331472" y="66267"/>
                  </a:lnTo>
                  <a:lnTo>
                    <a:pt x="333141" y="104033"/>
                  </a:lnTo>
                  <a:lnTo>
                    <a:pt x="332384" y="114296"/>
                  </a:lnTo>
                  <a:lnTo>
                    <a:pt x="325774" y="135729"/>
                  </a:lnTo>
                  <a:lnTo>
                    <a:pt x="326530" y="108876"/>
                  </a:lnTo>
                  <a:lnTo>
                    <a:pt x="333971" y="79739"/>
                  </a:lnTo>
                  <a:lnTo>
                    <a:pt x="343594" y="45667"/>
                  </a:lnTo>
                  <a:lnTo>
                    <a:pt x="358713" y="9746"/>
                  </a:lnTo>
                  <a:lnTo>
                    <a:pt x="362096" y="6185"/>
                  </a:lnTo>
                  <a:lnTo>
                    <a:pt x="370370" y="2228"/>
                  </a:lnTo>
                  <a:lnTo>
                    <a:pt x="380504" y="0"/>
                  </a:lnTo>
                  <a:lnTo>
                    <a:pt x="383396" y="534"/>
                  </a:lnTo>
                  <a:lnTo>
                    <a:pt x="388868" y="3386"/>
                  </a:lnTo>
                  <a:lnTo>
                    <a:pt x="404394" y="16999"/>
                  </a:lnTo>
                  <a:lnTo>
                    <a:pt x="412033" y="28554"/>
                  </a:lnTo>
                  <a:lnTo>
                    <a:pt x="416116" y="52866"/>
                  </a:lnTo>
                  <a:lnTo>
                    <a:pt x="417033" y="89630"/>
                  </a:lnTo>
                  <a:lnTo>
                    <a:pt x="417122" y="12098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42"/>
            <p:cNvSpPr/>
            <p:nvPr/>
          </p:nvSpPr>
          <p:spPr>
            <a:xfrm>
              <a:off x="5516880" y="1642619"/>
              <a:ext cx="205740" cy="177657"/>
            </a:xfrm>
            <a:custGeom>
              <a:avLst/>
              <a:gdLst/>
              <a:ahLst/>
              <a:cxnLst/>
              <a:rect l="0" t="0" r="0" b="0"/>
              <a:pathLst>
                <a:path w="205740" h="177657">
                  <a:moveTo>
                    <a:pt x="0" y="79501"/>
                  </a:moveTo>
                  <a:lnTo>
                    <a:pt x="0" y="83546"/>
                  </a:lnTo>
                  <a:lnTo>
                    <a:pt x="846" y="84737"/>
                  </a:lnTo>
                  <a:lnTo>
                    <a:pt x="2257" y="85532"/>
                  </a:lnTo>
                  <a:lnTo>
                    <a:pt x="4045" y="86061"/>
                  </a:lnTo>
                  <a:lnTo>
                    <a:pt x="13844" y="92148"/>
                  </a:lnTo>
                  <a:lnTo>
                    <a:pt x="50943" y="94639"/>
                  </a:lnTo>
                  <a:lnTo>
                    <a:pt x="66082" y="90665"/>
                  </a:lnTo>
                  <a:lnTo>
                    <a:pt x="100756" y="66570"/>
                  </a:lnTo>
                  <a:lnTo>
                    <a:pt x="116393" y="43576"/>
                  </a:lnTo>
                  <a:lnTo>
                    <a:pt x="134885" y="11575"/>
                  </a:lnTo>
                  <a:lnTo>
                    <a:pt x="135643" y="8817"/>
                  </a:lnTo>
                  <a:lnTo>
                    <a:pt x="135302" y="6131"/>
                  </a:lnTo>
                  <a:lnTo>
                    <a:pt x="132665" y="890"/>
                  </a:lnTo>
                  <a:lnTo>
                    <a:pt x="130776" y="0"/>
                  </a:lnTo>
                  <a:lnTo>
                    <a:pt x="128671" y="254"/>
                  </a:lnTo>
                  <a:lnTo>
                    <a:pt x="96188" y="17026"/>
                  </a:lnTo>
                  <a:lnTo>
                    <a:pt x="67031" y="43375"/>
                  </a:lnTo>
                  <a:lnTo>
                    <a:pt x="43877" y="77507"/>
                  </a:lnTo>
                  <a:lnTo>
                    <a:pt x="25255" y="109587"/>
                  </a:lnTo>
                  <a:lnTo>
                    <a:pt x="10088" y="147377"/>
                  </a:lnTo>
                  <a:lnTo>
                    <a:pt x="9265" y="152691"/>
                  </a:lnTo>
                  <a:lnTo>
                    <a:pt x="10410" y="157928"/>
                  </a:lnTo>
                  <a:lnTo>
                    <a:pt x="16197" y="168261"/>
                  </a:lnTo>
                  <a:lnTo>
                    <a:pt x="20112" y="171695"/>
                  </a:lnTo>
                  <a:lnTo>
                    <a:pt x="28976" y="175509"/>
                  </a:lnTo>
                  <a:lnTo>
                    <a:pt x="47532" y="177656"/>
                  </a:lnTo>
                  <a:lnTo>
                    <a:pt x="77404" y="172298"/>
                  </a:lnTo>
                  <a:lnTo>
                    <a:pt x="115039" y="160829"/>
                  </a:lnTo>
                  <a:lnTo>
                    <a:pt x="151040" y="146554"/>
                  </a:lnTo>
                  <a:lnTo>
                    <a:pt x="182031" y="129201"/>
                  </a:lnTo>
                  <a:lnTo>
                    <a:pt x="205739" y="12522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43"/>
            <p:cNvSpPr/>
            <p:nvPr/>
          </p:nvSpPr>
          <p:spPr>
            <a:xfrm>
              <a:off x="4148509" y="1767840"/>
              <a:ext cx="111072" cy="15240"/>
            </a:xfrm>
            <a:custGeom>
              <a:avLst/>
              <a:gdLst/>
              <a:ahLst/>
              <a:cxnLst/>
              <a:rect l="0" t="0" r="0" b="0"/>
              <a:pathLst>
                <a:path w="111072" h="15240">
                  <a:moveTo>
                    <a:pt x="4391" y="15239"/>
                  </a:moveTo>
                  <a:lnTo>
                    <a:pt x="0" y="15239"/>
                  </a:lnTo>
                  <a:lnTo>
                    <a:pt x="8215" y="15239"/>
                  </a:lnTo>
                  <a:lnTo>
                    <a:pt x="12581" y="12982"/>
                  </a:lnTo>
                  <a:lnTo>
                    <a:pt x="14931" y="11194"/>
                  </a:lnTo>
                  <a:lnTo>
                    <a:pt x="46991" y="3888"/>
                  </a:lnTo>
                  <a:lnTo>
                    <a:pt x="84560" y="341"/>
                  </a:lnTo>
                  <a:lnTo>
                    <a:pt x="111071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21"/>
          <p:cNvGrpSpPr/>
          <p:nvPr/>
        </p:nvGrpSpPr>
        <p:grpSpPr>
          <a:xfrm>
            <a:off x="4846319" y="4415511"/>
            <a:ext cx="1698680" cy="316509"/>
            <a:chOff x="4846319" y="4415511"/>
            <a:chExt cx="1698680" cy="316509"/>
          </a:xfrm>
        </p:grpSpPr>
        <p:sp>
          <p:nvSpPr>
            <p:cNvPr id="12" name="SMARTInkShape-144"/>
            <p:cNvSpPr/>
            <p:nvPr/>
          </p:nvSpPr>
          <p:spPr>
            <a:xfrm>
              <a:off x="4846319" y="4419600"/>
              <a:ext cx="83821" cy="274320"/>
            </a:xfrm>
            <a:custGeom>
              <a:avLst/>
              <a:gdLst/>
              <a:ahLst/>
              <a:cxnLst/>
              <a:rect l="0" t="0" r="0" b="0"/>
              <a:pathLst>
                <a:path w="83821" h="274320">
                  <a:moveTo>
                    <a:pt x="83820" y="0"/>
                  </a:moveTo>
                  <a:lnTo>
                    <a:pt x="79775" y="4045"/>
                  </a:lnTo>
                  <a:lnTo>
                    <a:pt x="77789" y="10546"/>
                  </a:lnTo>
                  <a:lnTo>
                    <a:pt x="70326" y="38642"/>
                  </a:lnTo>
                  <a:lnTo>
                    <a:pt x="58316" y="73867"/>
                  </a:lnTo>
                  <a:lnTo>
                    <a:pt x="50769" y="102413"/>
                  </a:lnTo>
                  <a:lnTo>
                    <a:pt x="43172" y="132321"/>
                  </a:lnTo>
                  <a:lnTo>
                    <a:pt x="31512" y="162631"/>
                  </a:lnTo>
                  <a:lnTo>
                    <a:pt x="18486" y="197130"/>
                  </a:lnTo>
                  <a:lnTo>
                    <a:pt x="7760" y="228404"/>
                  </a:lnTo>
                  <a:lnTo>
                    <a:pt x="1023" y="255353"/>
                  </a:lnTo>
                  <a:lnTo>
                    <a:pt x="0" y="27431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45"/>
            <p:cNvSpPr/>
            <p:nvPr/>
          </p:nvSpPr>
          <p:spPr>
            <a:xfrm>
              <a:off x="5076651" y="4556861"/>
              <a:ext cx="141402" cy="113108"/>
            </a:xfrm>
            <a:custGeom>
              <a:avLst/>
              <a:gdLst/>
              <a:ahLst/>
              <a:cxnLst/>
              <a:rect l="0" t="0" r="0" b="0"/>
              <a:pathLst>
                <a:path w="141402" h="113108">
                  <a:moveTo>
                    <a:pt x="120188" y="15139"/>
                  </a:moveTo>
                  <a:lnTo>
                    <a:pt x="120188" y="8578"/>
                  </a:lnTo>
                  <a:lnTo>
                    <a:pt x="116143" y="3787"/>
                  </a:lnTo>
                  <a:lnTo>
                    <a:pt x="109642" y="1627"/>
                  </a:lnTo>
                  <a:lnTo>
                    <a:pt x="79353" y="0"/>
                  </a:lnTo>
                  <a:lnTo>
                    <a:pt x="62463" y="3974"/>
                  </a:lnTo>
                  <a:lnTo>
                    <a:pt x="27304" y="28419"/>
                  </a:lnTo>
                  <a:lnTo>
                    <a:pt x="13551" y="43250"/>
                  </a:lnTo>
                  <a:lnTo>
                    <a:pt x="4114" y="58370"/>
                  </a:lnTo>
                  <a:lnTo>
                    <a:pt x="0" y="73574"/>
                  </a:lnTo>
                  <a:lnTo>
                    <a:pt x="1296" y="83725"/>
                  </a:lnTo>
                  <a:lnTo>
                    <a:pt x="4694" y="93035"/>
                  </a:lnTo>
                  <a:lnTo>
                    <a:pt x="9026" y="99995"/>
                  </a:lnTo>
                  <a:lnTo>
                    <a:pt x="24316" y="108673"/>
                  </a:lnTo>
                  <a:lnTo>
                    <a:pt x="47002" y="113107"/>
                  </a:lnTo>
                  <a:lnTo>
                    <a:pt x="67741" y="113029"/>
                  </a:lnTo>
                  <a:lnTo>
                    <a:pt x="101021" y="103550"/>
                  </a:lnTo>
                  <a:lnTo>
                    <a:pt x="117237" y="96274"/>
                  </a:lnTo>
                  <a:lnTo>
                    <a:pt x="125368" y="89016"/>
                  </a:lnTo>
                  <a:lnTo>
                    <a:pt x="139341" y="70869"/>
                  </a:lnTo>
                  <a:lnTo>
                    <a:pt x="141401" y="62203"/>
                  </a:lnTo>
                  <a:lnTo>
                    <a:pt x="140059" y="52707"/>
                  </a:lnTo>
                  <a:lnTo>
                    <a:pt x="134543" y="40099"/>
                  </a:lnTo>
                  <a:lnTo>
                    <a:pt x="125093" y="28253"/>
                  </a:lnTo>
                  <a:lnTo>
                    <a:pt x="110684" y="17760"/>
                  </a:lnTo>
                  <a:lnTo>
                    <a:pt x="105801" y="10929"/>
                  </a:lnTo>
                  <a:lnTo>
                    <a:pt x="97329" y="751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46"/>
            <p:cNvSpPr/>
            <p:nvPr/>
          </p:nvSpPr>
          <p:spPr>
            <a:xfrm>
              <a:off x="5380807" y="4415511"/>
              <a:ext cx="88833" cy="255549"/>
            </a:xfrm>
            <a:custGeom>
              <a:avLst/>
              <a:gdLst/>
              <a:ahLst/>
              <a:cxnLst/>
              <a:rect l="0" t="0" r="0" b="0"/>
              <a:pathLst>
                <a:path w="88833" h="255549">
                  <a:moveTo>
                    <a:pt x="52253" y="57429"/>
                  </a:moveTo>
                  <a:lnTo>
                    <a:pt x="52253" y="53384"/>
                  </a:lnTo>
                  <a:lnTo>
                    <a:pt x="53946" y="52192"/>
                  </a:lnTo>
                  <a:lnTo>
                    <a:pt x="63573" y="49668"/>
                  </a:lnTo>
                  <a:lnTo>
                    <a:pt x="69419" y="46077"/>
                  </a:lnTo>
                  <a:lnTo>
                    <a:pt x="86930" y="22505"/>
                  </a:lnTo>
                  <a:lnTo>
                    <a:pt x="88832" y="17071"/>
                  </a:lnTo>
                  <a:lnTo>
                    <a:pt x="88492" y="14437"/>
                  </a:lnTo>
                  <a:lnTo>
                    <a:pt x="85856" y="9253"/>
                  </a:lnTo>
                  <a:lnTo>
                    <a:pt x="83968" y="7531"/>
                  </a:lnTo>
                  <a:lnTo>
                    <a:pt x="72401" y="496"/>
                  </a:lnTo>
                  <a:lnTo>
                    <a:pt x="69071" y="0"/>
                  </a:lnTo>
                  <a:lnTo>
                    <a:pt x="42632" y="4465"/>
                  </a:lnTo>
                  <a:lnTo>
                    <a:pt x="35841" y="7925"/>
                  </a:lnTo>
                  <a:lnTo>
                    <a:pt x="19346" y="23128"/>
                  </a:lnTo>
                  <a:lnTo>
                    <a:pt x="12792" y="32588"/>
                  </a:lnTo>
                  <a:lnTo>
                    <a:pt x="5099" y="65791"/>
                  </a:lnTo>
                  <a:lnTo>
                    <a:pt x="135" y="95675"/>
                  </a:lnTo>
                  <a:lnTo>
                    <a:pt x="0" y="131275"/>
                  </a:lnTo>
                  <a:lnTo>
                    <a:pt x="4991" y="163643"/>
                  </a:lnTo>
                  <a:lnTo>
                    <a:pt x="11566" y="201300"/>
                  </a:lnTo>
                  <a:lnTo>
                    <a:pt x="14001" y="237849"/>
                  </a:lnTo>
                  <a:lnTo>
                    <a:pt x="14153" y="25554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47"/>
            <p:cNvSpPr/>
            <p:nvPr/>
          </p:nvSpPr>
          <p:spPr>
            <a:xfrm>
              <a:off x="5334000" y="4573059"/>
              <a:ext cx="182881" cy="6561"/>
            </a:xfrm>
            <a:custGeom>
              <a:avLst/>
              <a:gdLst/>
              <a:ahLst/>
              <a:cxnLst/>
              <a:rect l="0" t="0" r="0" b="0"/>
              <a:pathLst>
                <a:path w="182881" h="6561">
                  <a:moveTo>
                    <a:pt x="0" y="6560"/>
                  </a:moveTo>
                  <a:lnTo>
                    <a:pt x="0" y="2515"/>
                  </a:lnTo>
                  <a:lnTo>
                    <a:pt x="1693" y="1324"/>
                  </a:lnTo>
                  <a:lnTo>
                    <a:pt x="8090" y="0"/>
                  </a:lnTo>
                  <a:lnTo>
                    <a:pt x="39165" y="5111"/>
                  </a:lnTo>
                  <a:lnTo>
                    <a:pt x="72835" y="6274"/>
                  </a:lnTo>
                  <a:lnTo>
                    <a:pt x="102108" y="6476"/>
                  </a:lnTo>
                  <a:lnTo>
                    <a:pt x="132230" y="6535"/>
                  </a:lnTo>
                  <a:lnTo>
                    <a:pt x="170095" y="6557"/>
                  </a:lnTo>
                  <a:lnTo>
                    <a:pt x="182880" y="656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48"/>
            <p:cNvSpPr/>
            <p:nvPr/>
          </p:nvSpPr>
          <p:spPr>
            <a:xfrm>
              <a:off x="5685100" y="4488314"/>
              <a:ext cx="150181" cy="167506"/>
            </a:xfrm>
            <a:custGeom>
              <a:avLst/>
              <a:gdLst/>
              <a:ahLst/>
              <a:cxnLst/>
              <a:rect l="0" t="0" r="0" b="0"/>
              <a:pathLst>
                <a:path w="150181" h="167506">
                  <a:moveTo>
                    <a:pt x="14660" y="83686"/>
                  </a:moveTo>
                  <a:lnTo>
                    <a:pt x="33740" y="82839"/>
                  </a:lnTo>
                  <a:lnTo>
                    <a:pt x="70333" y="74278"/>
                  </a:lnTo>
                  <a:lnTo>
                    <a:pt x="105635" y="60668"/>
                  </a:lnTo>
                  <a:lnTo>
                    <a:pt x="137587" y="43036"/>
                  </a:lnTo>
                  <a:lnTo>
                    <a:pt x="146285" y="31378"/>
                  </a:lnTo>
                  <a:lnTo>
                    <a:pt x="150180" y="21244"/>
                  </a:lnTo>
                  <a:lnTo>
                    <a:pt x="149880" y="18351"/>
                  </a:lnTo>
                  <a:lnTo>
                    <a:pt x="147288" y="12879"/>
                  </a:lnTo>
                  <a:lnTo>
                    <a:pt x="141069" y="5038"/>
                  </a:lnTo>
                  <a:lnTo>
                    <a:pt x="134060" y="2165"/>
                  </a:lnTo>
                  <a:lnTo>
                    <a:pt x="103387" y="0"/>
                  </a:lnTo>
                  <a:lnTo>
                    <a:pt x="66703" y="10483"/>
                  </a:lnTo>
                  <a:lnTo>
                    <a:pt x="54441" y="19825"/>
                  </a:lnTo>
                  <a:lnTo>
                    <a:pt x="22427" y="57467"/>
                  </a:lnTo>
                  <a:lnTo>
                    <a:pt x="3829" y="93246"/>
                  </a:lnTo>
                  <a:lnTo>
                    <a:pt x="0" y="125616"/>
                  </a:lnTo>
                  <a:lnTo>
                    <a:pt x="1500" y="130266"/>
                  </a:lnTo>
                  <a:lnTo>
                    <a:pt x="7681" y="137690"/>
                  </a:lnTo>
                  <a:lnTo>
                    <a:pt x="35259" y="154641"/>
                  </a:lnTo>
                  <a:lnTo>
                    <a:pt x="72479" y="165226"/>
                  </a:lnTo>
                  <a:lnTo>
                    <a:pt x="98480" y="16750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49"/>
            <p:cNvSpPr/>
            <p:nvPr/>
          </p:nvSpPr>
          <p:spPr>
            <a:xfrm>
              <a:off x="5876656" y="4519001"/>
              <a:ext cx="211725" cy="144440"/>
            </a:xfrm>
            <a:custGeom>
              <a:avLst/>
              <a:gdLst/>
              <a:ahLst/>
              <a:cxnLst/>
              <a:rect l="0" t="0" r="0" b="0"/>
              <a:pathLst>
                <a:path w="211725" h="144440">
                  <a:moveTo>
                    <a:pt x="112663" y="14899"/>
                  </a:moveTo>
                  <a:lnTo>
                    <a:pt x="108618" y="14899"/>
                  </a:lnTo>
                  <a:lnTo>
                    <a:pt x="107426" y="14052"/>
                  </a:lnTo>
                  <a:lnTo>
                    <a:pt x="106633" y="12641"/>
                  </a:lnTo>
                  <a:lnTo>
                    <a:pt x="106103" y="10853"/>
                  </a:lnTo>
                  <a:lnTo>
                    <a:pt x="104903" y="9662"/>
                  </a:lnTo>
                  <a:lnTo>
                    <a:pt x="96894" y="5491"/>
                  </a:lnTo>
                  <a:lnTo>
                    <a:pt x="92108" y="2251"/>
                  </a:lnTo>
                  <a:lnTo>
                    <a:pt x="84653" y="427"/>
                  </a:lnTo>
                  <a:lnTo>
                    <a:pt x="79612" y="0"/>
                  </a:lnTo>
                  <a:lnTo>
                    <a:pt x="67969" y="3805"/>
                  </a:lnTo>
                  <a:lnTo>
                    <a:pt x="38871" y="28185"/>
                  </a:lnTo>
                  <a:lnTo>
                    <a:pt x="12557" y="64691"/>
                  </a:lnTo>
                  <a:lnTo>
                    <a:pt x="818" y="88708"/>
                  </a:lnTo>
                  <a:lnTo>
                    <a:pt x="0" y="92045"/>
                  </a:lnTo>
                  <a:lnTo>
                    <a:pt x="301" y="95116"/>
                  </a:lnTo>
                  <a:lnTo>
                    <a:pt x="9113" y="112784"/>
                  </a:lnTo>
                  <a:lnTo>
                    <a:pt x="12303" y="115715"/>
                  </a:lnTo>
                  <a:lnTo>
                    <a:pt x="20363" y="118973"/>
                  </a:lnTo>
                  <a:lnTo>
                    <a:pt x="42750" y="121350"/>
                  </a:lnTo>
                  <a:lnTo>
                    <a:pt x="52240" y="116961"/>
                  </a:lnTo>
                  <a:lnTo>
                    <a:pt x="79972" y="96725"/>
                  </a:lnTo>
                  <a:lnTo>
                    <a:pt x="106395" y="60526"/>
                  </a:lnTo>
                  <a:lnTo>
                    <a:pt x="117509" y="44012"/>
                  </a:lnTo>
                  <a:lnTo>
                    <a:pt x="127769" y="37831"/>
                  </a:lnTo>
                  <a:lnTo>
                    <a:pt x="128742" y="58521"/>
                  </a:lnTo>
                  <a:lnTo>
                    <a:pt x="133933" y="76447"/>
                  </a:lnTo>
                  <a:lnTo>
                    <a:pt x="137310" y="91273"/>
                  </a:lnTo>
                  <a:lnTo>
                    <a:pt x="142244" y="101336"/>
                  </a:lnTo>
                  <a:lnTo>
                    <a:pt x="154542" y="115675"/>
                  </a:lnTo>
                  <a:lnTo>
                    <a:pt x="178867" y="131295"/>
                  </a:lnTo>
                  <a:lnTo>
                    <a:pt x="211724" y="14443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50"/>
            <p:cNvSpPr/>
            <p:nvPr/>
          </p:nvSpPr>
          <p:spPr>
            <a:xfrm>
              <a:off x="6142176" y="4526372"/>
              <a:ext cx="106225" cy="144688"/>
            </a:xfrm>
            <a:custGeom>
              <a:avLst/>
              <a:gdLst/>
              <a:ahLst/>
              <a:cxnLst/>
              <a:rect l="0" t="0" r="0" b="0"/>
              <a:pathLst>
                <a:path w="106225" h="144688">
                  <a:moveTo>
                    <a:pt x="106224" y="7528"/>
                  </a:moveTo>
                  <a:lnTo>
                    <a:pt x="102178" y="7528"/>
                  </a:lnTo>
                  <a:lnTo>
                    <a:pt x="97934" y="5270"/>
                  </a:lnTo>
                  <a:lnTo>
                    <a:pt x="93226" y="2291"/>
                  </a:lnTo>
                  <a:lnTo>
                    <a:pt x="84968" y="614"/>
                  </a:lnTo>
                  <a:lnTo>
                    <a:pt x="66631" y="0"/>
                  </a:lnTo>
                  <a:lnTo>
                    <a:pt x="60969" y="2207"/>
                  </a:lnTo>
                  <a:lnTo>
                    <a:pt x="28051" y="22011"/>
                  </a:lnTo>
                  <a:lnTo>
                    <a:pt x="9976" y="55387"/>
                  </a:lnTo>
                  <a:lnTo>
                    <a:pt x="3011" y="70909"/>
                  </a:lnTo>
                  <a:lnTo>
                    <a:pt x="0" y="96412"/>
                  </a:lnTo>
                  <a:lnTo>
                    <a:pt x="2004" y="104323"/>
                  </a:lnTo>
                  <a:lnTo>
                    <a:pt x="10150" y="115794"/>
                  </a:lnTo>
                  <a:lnTo>
                    <a:pt x="23288" y="127660"/>
                  </a:lnTo>
                  <a:lnTo>
                    <a:pt x="28073" y="130796"/>
                  </a:lnTo>
                  <a:lnTo>
                    <a:pt x="64576" y="140562"/>
                  </a:lnTo>
                  <a:lnTo>
                    <a:pt x="83363" y="14468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51"/>
            <p:cNvSpPr/>
            <p:nvPr/>
          </p:nvSpPr>
          <p:spPr>
            <a:xfrm>
              <a:off x="6350751" y="4427219"/>
              <a:ext cx="194248" cy="304801"/>
            </a:xfrm>
            <a:custGeom>
              <a:avLst/>
              <a:gdLst/>
              <a:ahLst/>
              <a:cxnLst/>
              <a:rect l="0" t="0" r="0" b="0"/>
              <a:pathLst>
                <a:path w="194248" h="304801">
                  <a:moveTo>
                    <a:pt x="11949" y="0"/>
                  </a:moveTo>
                  <a:lnTo>
                    <a:pt x="376" y="0"/>
                  </a:lnTo>
                  <a:lnTo>
                    <a:pt x="0" y="847"/>
                  </a:lnTo>
                  <a:lnTo>
                    <a:pt x="2670" y="6930"/>
                  </a:lnTo>
                  <a:lnTo>
                    <a:pt x="5030" y="39489"/>
                  </a:lnTo>
                  <a:lnTo>
                    <a:pt x="10870" y="76384"/>
                  </a:lnTo>
                  <a:lnTo>
                    <a:pt x="7584" y="107205"/>
                  </a:lnTo>
                  <a:lnTo>
                    <a:pt x="5293" y="139103"/>
                  </a:lnTo>
                  <a:lnTo>
                    <a:pt x="4519" y="174139"/>
                  </a:lnTo>
                  <a:lnTo>
                    <a:pt x="4354" y="209168"/>
                  </a:lnTo>
                  <a:lnTo>
                    <a:pt x="4331" y="233065"/>
                  </a:lnTo>
                  <a:lnTo>
                    <a:pt x="6587" y="237076"/>
                  </a:lnTo>
                  <a:lnTo>
                    <a:pt x="10890" y="242504"/>
                  </a:lnTo>
                  <a:lnTo>
                    <a:pt x="11243" y="242103"/>
                  </a:lnTo>
                  <a:lnTo>
                    <a:pt x="12790" y="205044"/>
                  </a:lnTo>
                  <a:lnTo>
                    <a:pt x="18877" y="187660"/>
                  </a:lnTo>
                  <a:lnTo>
                    <a:pt x="36421" y="152027"/>
                  </a:lnTo>
                  <a:lnTo>
                    <a:pt x="48739" y="133475"/>
                  </a:lnTo>
                  <a:lnTo>
                    <a:pt x="63113" y="121299"/>
                  </a:lnTo>
                  <a:lnTo>
                    <a:pt x="73070" y="117411"/>
                  </a:lnTo>
                  <a:lnTo>
                    <a:pt x="98330" y="110320"/>
                  </a:lnTo>
                  <a:lnTo>
                    <a:pt x="134027" y="114686"/>
                  </a:lnTo>
                  <a:lnTo>
                    <a:pt x="145510" y="118141"/>
                  </a:lnTo>
                  <a:lnTo>
                    <a:pt x="161494" y="128891"/>
                  </a:lnTo>
                  <a:lnTo>
                    <a:pt x="181220" y="153777"/>
                  </a:lnTo>
                  <a:lnTo>
                    <a:pt x="190420" y="175669"/>
                  </a:lnTo>
                  <a:lnTo>
                    <a:pt x="194247" y="213414"/>
                  </a:lnTo>
                  <a:lnTo>
                    <a:pt x="192494" y="251468"/>
                  </a:lnTo>
                  <a:lnTo>
                    <a:pt x="179383" y="288892"/>
                  </a:lnTo>
                  <a:lnTo>
                    <a:pt x="171968" y="3048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Punnett</a:t>
            </a:r>
            <a:r>
              <a:rPr lang="en-US" dirty="0" smtClean="0"/>
              <a:t> 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Punnett</a:t>
            </a:r>
            <a:r>
              <a:rPr lang="en-US" dirty="0" smtClean="0"/>
              <a:t> squares are used to simulate a cross between parental characteristic and predict the probability of the traits being passed onto the offspring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18735" y="4077929"/>
          <a:ext cx="4763730" cy="27800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1865"/>
                <a:gridCol w="2381865"/>
              </a:tblGrid>
              <a:tr h="14109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691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SMARTInkShape-Group22"/>
          <p:cNvGrpSpPr/>
          <p:nvPr/>
        </p:nvGrpSpPr>
        <p:grpSpPr>
          <a:xfrm>
            <a:off x="3284219" y="3345911"/>
            <a:ext cx="665869" cy="624109"/>
            <a:chOff x="3284219" y="3345911"/>
            <a:chExt cx="665869" cy="624109"/>
          </a:xfrm>
        </p:grpSpPr>
        <p:sp>
          <p:nvSpPr>
            <p:cNvPr id="5" name="SMARTInkShape-152"/>
            <p:cNvSpPr/>
            <p:nvPr/>
          </p:nvSpPr>
          <p:spPr>
            <a:xfrm>
              <a:off x="3284219" y="3345911"/>
              <a:ext cx="665869" cy="624109"/>
            </a:xfrm>
            <a:custGeom>
              <a:avLst/>
              <a:gdLst/>
              <a:ahLst/>
              <a:cxnLst/>
              <a:rect l="0" t="0" r="0" b="0"/>
              <a:pathLst>
                <a:path w="665869" h="624109">
                  <a:moveTo>
                    <a:pt x="0" y="144048"/>
                  </a:moveTo>
                  <a:lnTo>
                    <a:pt x="0" y="108003"/>
                  </a:lnTo>
                  <a:lnTo>
                    <a:pt x="4516" y="98113"/>
                  </a:lnTo>
                  <a:lnTo>
                    <a:pt x="8091" y="93105"/>
                  </a:lnTo>
                  <a:lnTo>
                    <a:pt x="45197" y="65572"/>
                  </a:lnTo>
                  <a:lnTo>
                    <a:pt x="80142" y="40964"/>
                  </a:lnTo>
                  <a:lnTo>
                    <a:pt x="113681" y="24981"/>
                  </a:lnTo>
                  <a:lnTo>
                    <a:pt x="150430" y="13566"/>
                  </a:lnTo>
                  <a:lnTo>
                    <a:pt x="177771" y="7599"/>
                  </a:lnTo>
                  <a:lnTo>
                    <a:pt x="207703" y="2971"/>
                  </a:lnTo>
                  <a:lnTo>
                    <a:pt x="240761" y="914"/>
                  </a:lnTo>
                  <a:lnTo>
                    <a:pt x="272952" y="0"/>
                  </a:lnTo>
                  <a:lnTo>
                    <a:pt x="304192" y="440"/>
                  </a:lnTo>
                  <a:lnTo>
                    <a:pt x="335010" y="3458"/>
                  </a:lnTo>
                  <a:lnTo>
                    <a:pt x="367898" y="5364"/>
                  </a:lnTo>
                  <a:lnTo>
                    <a:pt x="401424" y="7904"/>
                  </a:lnTo>
                  <a:lnTo>
                    <a:pt x="433257" y="14678"/>
                  </a:lnTo>
                  <a:lnTo>
                    <a:pt x="464339" y="25590"/>
                  </a:lnTo>
                  <a:lnTo>
                    <a:pt x="495087" y="38907"/>
                  </a:lnTo>
                  <a:lnTo>
                    <a:pt x="525686" y="53292"/>
                  </a:lnTo>
                  <a:lnTo>
                    <a:pt x="563382" y="75671"/>
                  </a:lnTo>
                  <a:lnTo>
                    <a:pt x="601224" y="112918"/>
                  </a:lnTo>
                  <a:lnTo>
                    <a:pt x="628755" y="147054"/>
                  </a:lnTo>
                  <a:lnTo>
                    <a:pt x="647544" y="179840"/>
                  </a:lnTo>
                  <a:lnTo>
                    <a:pt x="658849" y="215990"/>
                  </a:lnTo>
                  <a:lnTo>
                    <a:pt x="665868" y="253512"/>
                  </a:lnTo>
                  <a:lnTo>
                    <a:pt x="663338" y="291441"/>
                  </a:lnTo>
                  <a:lnTo>
                    <a:pt x="656379" y="329490"/>
                  </a:lnTo>
                  <a:lnTo>
                    <a:pt x="643122" y="366728"/>
                  </a:lnTo>
                  <a:lnTo>
                    <a:pt x="622637" y="399587"/>
                  </a:lnTo>
                  <a:lnTo>
                    <a:pt x="595495" y="430772"/>
                  </a:lnTo>
                  <a:lnTo>
                    <a:pt x="564311" y="461460"/>
                  </a:lnTo>
                  <a:lnTo>
                    <a:pt x="537825" y="481829"/>
                  </a:lnTo>
                  <a:lnTo>
                    <a:pt x="509120" y="499913"/>
                  </a:lnTo>
                  <a:lnTo>
                    <a:pt x="479429" y="516417"/>
                  </a:lnTo>
                  <a:lnTo>
                    <a:pt x="449300" y="532219"/>
                  </a:lnTo>
                  <a:lnTo>
                    <a:pt x="418976" y="545451"/>
                  </a:lnTo>
                  <a:lnTo>
                    <a:pt x="387718" y="556976"/>
                  </a:lnTo>
                  <a:lnTo>
                    <a:pt x="354071" y="567743"/>
                  </a:lnTo>
                  <a:lnTo>
                    <a:pt x="319361" y="578173"/>
                  </a:lnTo>
                  <a:lnTo>
                    <a:pt x="285025" y="588453"/>
                  </a:lnTo>
                  <a:lnTo>
                    <a:pt x="252831" y="598666"/>
                  </a:lnTo>
                  <a:lnTo>
                    <a:pt x="221590" y="606592"/>
                  </a:lnTo>
                  <a:lnTo>
                    <a:pt x="192465" y="612090"/>
                  </a:lnTo>
                  <a:lnTo>
                    <a:pt x="157028" y="616032"/>
                  </a:lnTo>
                  <a:lnTo>
                    <a:pt x="125925" y="621339"/>
                  </a:lnTo>
                  <a:lnTo>
                    <a:pt x="88393" y="623744"/>
                  </a:lnTo>
                  <a:lnTo>
                    <a:pt x="68581" y="62410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53"/>
            <p:cNvSpPr/>
            <p:nvPr/>
          </p:nvSpPr>
          <p:spPr>
            <a:xfrm>
              <a:off x="3368040" y="3520440"/>
              <a:ext cx="91441" cy="441961"/>
            </a:xfrm>
            <a:custGeom>
              <a:avLst/>
              <a:gdLst/>
              <a:ahLst/>
              <a:cxnLst/>
              <a:rect l="0" t="0" r="0" b="0"/>
              <a:pathLst>
                <a:path w="91441" h="441961">
                  <a:moveTo>
                    <a:pt x="91440" y="0"/>
                  </a:moveTo>
                  <a:lnTo>
                    <a:pt x="86203" y="12166"/>
                  </a:lnTo>
                  <a:lnTo>
                    <a:pt x="82832" y="26841"/>
                  </a:lnTo>
                  <a:lnTo>
                    <a:pt x="73555" y="47746"/>
                  </a:lnTo>
                  <a:lnTo>
                    <a:pt x="69207" y="75859"/>
                  </a:lnTo>
                  <a:lnTo>
                    <a:pt x="62933" y="109777"/>
                  </a:lnTo>
                  <a:lnTo>
                    <a:pt x="56558" y="143346"/>
                  </a:lnTo>
                  <a:lnTo>
                    <a:pt x="54770" y="170388"/>
                  </a:lnTo>
                  <a:lnTo>
                    <a:pt x="51717" y="197083"/>
                  </a:lnTo>
                  <a:lnTo>
                    <a:pt x="46692" y="223906"/>
                  </a:lnTo>
                  <a:lnTo>
                    <a:pt x="38814" y="252760"/>
                  </a:lnTo>
                  <a:lnTo>
                    <a:pt x="31926" y="282517"/>
                  </a:lnTo>
                  <a:lnTo>
                    <a:pt x="26042" y="311829"/>
                  </a:lnTo>
                  <a:lnTo>
                    <a:pt x="20605" y="338968"/>
                  </a:lnTo>
                  <a:lnTo>
                    <a:pt x="15366" y="365142"/>
                  </a:lnTo>
                  <a:lnTo>
                    <a:pt x="9915" y="399161"/>
                  </a:lnTo>
                  <a:lnTo>
                    <a:pt x="6042" y="423069"/>
                  </a:lnTo>
                  <a:lnTo>
                    <a:pt x="0" y="44196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23"/>
          <p:cNvGrpSpPr/>
          <p:nvPr/>
        </p:nvGrpSpPr>
        <p:grpSpPr>
          <a:xfrm>
            <a:off x="5326850" y="3353036"/>
            <a:ext cx="599249" cy="692497"/>
            <a:chOff x="5326850" y="3353036"/>
            <a:chExt cx="599249" cy="692497"/>
          </a:xfrm>
        </p:grpSpPr>
        <p:sp>
          <p:nvSpPr>
            <p:cNvPr id="8" name="SMARTInkShape-154"/>
            <p:cNvSpPr/>
            <p:nvPr/>
          </p:nvSpPr>
          <p:spPr>
            <a:xfrm>
              <a:off x="5326850" y="3353036"/>
              <a:ext cx="599249" cy="692497"/>
            </a:xfrm>
            <a:custGeom>
              <a:avLst/>
              <a:gdLst/>
              <a:ahLst/>
              <a:cxnLst/>
              <a:rect l="0" t="0" r="0" b="0"/>
              <a:pathLst>
                <a:path w="599249" h="692497">
                  <a:moveTo>
                    <a:pt x="7150" y="83583"/>
                  </a:moveTo>
                  <a:lnTo>
                    <a:pt x="3104" y="83583"/>
                  </a:lnTo>
                  <a:lnTo>
                    <a:pt x="1913" y="81890"/>
                  </a:lnTo>
                  <a:lnTo>
                    <a:pt x="0" y="67006"/>
                  </a:lnTo>
                  <a:lnTo>
                    <a:pt x="438" y="42767"/>
                  </a:lnTo>
                  <a:lnTo>
                    <a:pt x="3602" y="32705"/>
                  </a:lnTo>
                  <a:lnTo>
                    <a:pt x="12346" y="24846"/>
                  </a:lnTo>
                  <a:lnTo>
                    <a:pt x="46780" y="5826"/>
                  </a:lnTo>
                  <a:lnTo>
                    <a:pt x="75242" y="1560"/>
                  </a:lnTo>
                  <a:lnTo>
                    <a:pt x="110111" y="296"/>
                  </a:lnTo>
                  <a:lnTo>
                    <a:pt x="134755" y="0"/>
                  </a:lnTo>
                  <a:lnTo>
                    <a:pt x="164334" y="2127"/>
                  </a:lnTo>
                  <a:lnTo>
                    <a:pt x="196389" y="6741"/>
                  </a:lnTo>
                  <a:lnTo>
                    <a:pt x="227569" y="14435"/>
                  </a:lnTo>
                  <a:lnTo>
                    <a:pt x="260619" y="25758"/>
                  </a:lnTo>
                  <a:lnTo>
                    <a:pt x="295062" y="39256"/>
                  </a:lnTo>
                  <a:lnTo>
                    <a:pt x="330126" y="53723"/>
                  </a:lnTo>
                  <a:lnTo>
                    <a:pt x="365466" y="70877"/>
                  </a:lnTo>
                  <a:lnTo>
                    <a:pt x="400928" y="89789"/>
                  </a:lnTo>
                  <a:lnTo>
                    <a:pt x="436444" y="109484"/>
                  </a:lnTo>
                  <a:lnTo>
                    <a:pt x="467469" y="131784"/>
                  </a:lnTo>
                  <a:lnTo>
                    <a:pt x="495370" y="155806"/>
                  </a:lnTo>
                  <a:lnTo>
                    <a:pt x="521881" y="180593"/>
                  </a:lnTo>
                  <a:lnTo>
                    <a:pt x="545517" y="207979"/>
                  </a:lnTo>
                  <a:lnTo>
                    <a:pt x="565617" y="237930"/>
                  </a:lnTo>
                  <a:lnTo>
                    <a:pt x="580195" y="270998"/>
                  </a:lnTo>
                  <a:lnTo>
                    <a:pt x="590061" y="303192"/>
                  </a:lnTo>
                  <a:lnTo>
                    <a:pt x="596421" y="335281"/>
                  </a:lnTo>
                  <a:lnTo>
                    <a:pt x="599248" y="369298"/>
                  </a:lnTo>
                  <a:lnTo>
                    <a:pt x="598247" y="401915"/>
                  </a:lnTo>
                  <a:lnTo>
                    <a:pt x="594133" y="433344"/>
                  </a:lnTo>
                  <a:lnTo>
                    <a:pt x="586659" y="464246"/>
                  </a:lnTo>
                  <a:lnTo>
                    <a:pt x="573179" y="492656"/>
                  </a:lnTo>
                  <a:lnTo>
                    <a:pt x="555898" y="519393"/>
                  </a:lnTo>
                  <a:lnTo>
                    <a:pt x="526282" y="556553"/>
                  </a:lnTo>
                  <a:lnTo>
                    <a:pt x="491073" y="584403"/>
                  </a:lnTo>
                  <a:lnTo>
                    <a:pt x="466349" y="600810"/>
                  </a:lnTo>
                  <a:lnTo>
                    <a:pt x="436734" y="616568"/>
                  </a:lnTo>
                  <a:lnTo>
                    <a:pt x="403816" y="631192"/>
                  </a:lnTo>
                  <a:lnTo>
                    <a:pt x="369430" y="643336"/>
                  </a:lnTo>
                  <a:lnTo>
                    <a:pt x="336650" y="654378"/>
                  </a:lnTo>
                  <a:lnTo>
                    <a:pt x="304300" y="664083"/>
                  </a:lnTo>
                  <a:lnTo>
                    <a:pt x="270168" y="671219"/>
                  </a:lnTo>
                  <a:lnTo>
                    <a:pt x="235242" y="677212"/>
                  </a:lnTo>
                  <a:lnTo>
                    <a:pt x="200811" y="682699"/>
                  </a:lnTo>
                  <a:lnTo>
                    <a:pt x="168575" y="687959"/>
                  </a:lnTo>
                  <a:lnTo>
                    <a:pt x="139572" y="690862"/>
                  </a:lnTo>
                  <a:lnTo>
                    <a:pt x="101701" y="692496"/>
                  </a:lnTo>
                  <a:lnTo>
                    <a:pt x="69031" y="690722"/>
                  </a:lnTo>
                  <a:lnTo>
                    <a:pt x="37630" y="68556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55"/>
            <p:cNvSpPr/>
            <p:nvPr/>
          </p:nvSpPr>
          <p:spPr>
            <a:xfrm>
              <a:off x="5417819" y="3451859"/>
              <a:ext cx="99062" cy="548642"/>
            </a:xfrm>
            <a:custGeom>
              <a:avLst/>
              <a:gdLst/>
              <a:ahLst/>
              <a:cxnLst/>
              <a:rect l="0" t="0" r="0" b="0"/>
              <a:pathLst>
                <a:path w="99062" h="548642">
                  <a:moveTo>
                    <a:pt x="99061" y="0"/>
                  </a:moveTo>
                  <a:lnTo>
                    <a:pt x="95015" y="4046"/>
                  </a:lnTo>
                  <a:lnTo>
                    <a:pt x="93029" y="8289"/>
                  </a:lnTo>
                  <a:lnTo>
                    <a:pt x="84973" y="40091"/>
                  </a:lnTo>
                  <a:lnTo>
                    <a:pt x="80116" y="69641"/>
                  </a:lnTo>
                  <a:lnTo>
                    <a:pt x="77361" y="105207"/>
                  </a:lnTo>
                  <a:lnTo>
                    <a:pt x="74458" y="134530"/>
                  </a:lnTo>
                  <a:lnTo>
                    <a:pt x="70346" y="167318"/>
                  </a:lnTo>
                  <a:lnTo>
                    <a:pt x="65696" y="201646"/>
                  </a:lnTo>
                  <a:lnTo>
                    <a:pt x="60808" y="236659"/>
                  </a:lnTo>
                  <a:lnTo>
                    <a:pt x="54966" y="271975"/>
                  </a:lnTo>
                  <a:lnTo>
                    <a:pt x="46725" y="307427"/>
                  </a:lnTo>
                  <a:lnTo>
                    <a:pt x="39676" y="342939"/>
                  </a:lnTo>
                  <a:lnTo>
                    <a:pt x="33721" y="377631"/>
                  </a:lnTo>
                  <a:lnTo>
                    <a:pt x="28252" y="409983"/>
                  </a:lnTo>
                  <a:lnTo>
                    <a:pt x="22999" y="439037"/>
                  </a:lnTo>
                  <a:lnTo>
                    <a:pt x="15281" y="476937"/>
                  </a:lnTo>
                  <a:lnTo>
                    <a:pt x="7632" y="511873"/>
                  </a:lnTo>
                  <a:lnTo>
                    <a:pt x="0" y="54864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MARTInkShape-156"/>
          <p:cNvSpPr/>
          <p:nvPr/>
        </p:nvSpPr>
        <p:spPr>
          <a:xfrm>
            <a:off x="6637019" y="3573780"/>
            <a:ext cx="266701" cy="60961"/>
          </a:xfrm>
          <a:custGeom>
            <a:avLst/>
            <a:gdLst/>
            <a:ahLst/>
            <a:cxnLst/>
            <a:rect l="0" t="0" r="0" b="0"/>
            <a:pathLst>
              <a:path w="266701" h="60961">
                <a:moveTo>
                  <a:pt x="0" y="60960"/>
                </a:moveTo>
                <a:lnTo>
                  <a:pt x="4046" y="60960"/>
                </a:lnTo>
                <a:lnTo>
                  <a:pt x="40336" y="47962"/>
                </a:lnTo>
                <a:lnTo>
                  <a:pt x="68303" y="40552"/>
                </a:lnTo>
                <a:lnTo>
                  <a:pt x="103023" y="32994"/>
                </a:lnTo>
                <a:lnTo>
                  <a:pt x="140122" y="25392"/>
                </a:lnTo>
                <a:lnTo>
                  <a:pt x="177079" y="17777"/>
                </a:lnTo>
                <a:lnTo>
                  <a:pt x="209854" y="11005"/>
                </a:lnTo>
                <a:lnTo>
                  <a:pt x="246754" y="6030"/>
                </a:lnTo>
                <a:lnTo>
                  <a:pt x="266700" y="0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SMARTInkShape-Group25"/>
          <p:cNvGrpSpPr/>
          <p:nvPr/>
        </p:nvGrpSpPr>
        <p:grpSpPr>
          <a:xfrm>
            <a:off x="7010400" y="2758440"/>
            <a:ext cx="2047069" cy="1191433"/>
            <a:chOff x="7010400" y="2758440"/>
            <a:chExt cx="2047069" cy="1191433"/>
          </a:xfrm>
        </p:grpSpPr>
        <p:sp>
          <p:nvSpPr>
            <p:cNvPr id="12" name="SMARTInkShape-157"/>
            <p:cNvSpPr/>
            <p:nvPr/>
          </p:nvSpPr>
          <p:spPr>
            <a:xfrm>
              <a:off x="8398755" y="3010959"/>
              <a:ext cx="260797" cy="402801"/>
            </a:xfrm>
            <a:custGeom>
              <a:avLst/>
              <a:gdLst/>
              <a:ahLst/>
              <a:cxnLst/>
              <a:rect l="0" t="0" r="0" b="0"/>
              <a:pathLst>
                <a:path w="260797" h="402801">
                  <a:moveTo>
                    <a:pt x="105164" y="6560"/>
                  </a:moveTo>
                  <a:lnTo>
                    <a:pt x="98603" y="6560"/>
                  </a:lnTo>
                  <a:lnTo>
                    <a:pt x="91670" y="1324"/>
                  </a:lnTo>
                  <a:lnTo>
                    <a:pt x="87032" y="0"/>
                  </a:lnTo>
                  <a:lnTo>
                    <a:pt x="75615" y="3300"/>
                  </a:lnTo>
                  <a:lnTo>
                    <a:pt x="65553" y="9639"/>
                  </a:lnTo>
                  <a:lnTo>
                    <a:pt x="34654" y="39910"/>
                  </a:lnTo>
                  <a:lnTo>
                    <a:pt x="21967" y="62223"/>
                  </a:lnTo>
                  <a:lnTo>
                    <a:pt x="8727" y="98306"/>
                  </a:lnTo>
                  <a:lnTo>
                    <a:pt x="0" y="132096"/>
                  </a:lnTo>
                  <a:lnTo>
                    <a:pt x="2979" y="152412"/>
                  </a:lnTo>
                  <a:lnTo>
                    <a:pt x="9223" y="166428"/>
                  </a:lnTo>
                  <a:lnTo>
                    <a:pt x="16436" y="175942"/>
                  </a:lnTo>
                  <a:lnTo>
                    <a:pt x="25936" y="179208"/>
                  </a:lnTo>
                  <a:lnTo>
                    <a:pt x="44642" y="181304"/>
                  </a:lnTo>
                  <a:lnTo>
                    <a:pt x="53147" y="177076"/>
                  </a:lnTo>
                  <a:lnTo>
                    <a:pt x="82421" y="154697"/>
                  </a:lnTo>
                  <a:lnTo>
                    <a:pt x="112794" y="121155"/>
                  </a:lnTo>
                  <a:lnTo>
                    <a:pt x="121256" y="110832"/>
                  </a:lnTo>
                  <a:lnTo>
                    <a:pt x="126019" y="95499"/>
                  </a:lnTo>
                  <a:lnTo>
                    <a:pt x="127760" y="70066"/>
                  </a:lnTo>
                  <a:lnTo>
                    <a:pt x="125649" y="62160"/>
                  </a:lnTo>
                  <a:lnTo>
                    <a:pt x="113189" y="45146"/>
                  </a:lnTo>
                  <a:lnTo>
                    <a:pt x="108859" y="48849"/>
                  </a:lnTo>
                  <a:lnTo>
                    <a:pt x="106807" y="53013"/>
                  </a:lnTo>
                  <a:lnTo>
                    <a:pt x="105489" y="62585"/>
                  </a:lnTo>
                  <a:lnTo>
                    <a:pt x="113496" y="83449"/>
                  </a:lnTo>
                  <a:lnTo>
                    <a:pt x="130345" y="113301"/>
                  </a:lnTo>
                  <a:lnTo>
                    <a:pt x="157159" y="148804"/>
                  </a:lnTo>
                  <a:lnTo>
                    <a:pt x="190595" y="185841"/>
                  </a:lnTo>
                  <a:lnTo>
                    <a:pt x="221266" y="220450"/>
                  </a:lnTo>
                  <a:lnTo>
                    <a:pt x="238342" y="242938"/>
                  </a:lnTo>
                  <a:lnTo>
                    <a:pt x="254500" y="280901"/>
                  </a:lnTo>
                  <a:lnTo>
                    <a:pt x="260796" y="302900"/>
                  </a:lnTo>
                  <a:lnTo>
                    <a:pt x="258052" y="321366"/>
                  </a:lnTo>
                  <a:lnTo>
                    <a:pt x="247134" y="353349"/>
                  </a:lnTo>
                  <a:lnTo>
                    <a:pt x="235431" y="364171"/>
                  </a:lnTo>
                  <a:lnTo>
                    <a:pt x="201090" y="384794"/>
                  </a:lnTo>
                  <a:lnTo>
                    <a:pt x="174603" y="396713"/>
                  </a:lnTo>
                  <a:lnTo>
                    <a:pt x="139828" y="401598"/>
                  </a:lnTo>
                  <a:lnTo>
                    <a:pt x="112784" y="4028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58"/>
            <p:cNvSpPr/>
            <p:nvPr/>
          </p:nvSpPr>
          <p:spPr>
            <a:xfrm>
              <a:off x="8185032" y="3070859"/>
              <a:ext cx="143629" cy="135522"/>
            </a:xfrm>
            <a:custGeom>
              <a:avLst/>
              <a:gdLst/>
              <a:ahLst/>
              <a:cxnLst/>
              <a:rect l="0" t="0" r="0" b="0"/>
              <a:pathLst>
                <a:path w="143629" h="135522">
                  <a:moveTo>
                    <a:pt x="14087" y="0"/>
                  </a:moveTo>
                  <a:lnTo>
                    <a:pt x="10042" y="0"/>
                  </a:lnTo>
                  <a:lnTo>
                    <a:pt x="8850" y="847"/>
                  </a:lnTo>
                  <a:lnTo>
                    <a:pt x="8056" y="2258"/>
                  </a:lnTo>
                  <a:lnTo>
                    <a:pt x="7526" y="4046"/>
                  </a:lnTo>
                  <a:lnTo>
                    <a:pt x="576" y="15439"/>
                  </a:lnTo>
                  <a:lnTo>
                    <a:pt x="0" y="17913"/>
                  </a:lnTo>
                  <a:lnTo>
                    <a:pt x="3234" y="29485"/>
                  </a:lnTo>
                  <a:lnTo>
                    <a:pt x="20835" y="62601"/>
                  </a:lnTo>
                  <a:lnTo>
                    <a:pt x="40664" y="85681"/>
                  </a:lnTo>
                  <a:lnTo>
                    <a:pt x="76910" y="115934"/>
                  </a:lnTo>
                  <a:lnTo>
                    <a:pt x="102898" y="131627"/>
                  </a:lnTo>
                  <a:lnTo>
                    <a:pt x="118201" y="135521"/>
                  </a:lnTo>
                  <a:lnTo>
                    <a:pt x="126118" y="134174"/>
                  </a:lnTo>
                  <a:lnTo>
                    <a:pt x="135336" y="130913"/>
                  </a:lnTo>
                  <a:lnTo>
                    <a:pt x="143628" y="12954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59"/>
            <p:cNvSpPr/>
            <p:nvPr/>
          </p:nvSpPr>
          <p:spPr>
            <a:xfrm>
              <a:off x="8290653" y="3009900"/>
              <a:ext cx="76108" cy="358141"/>
            </a:xfrm>
            <a:custGeom>
              <a:avLst/>
              <a:gdLst/>
              <a:ahLst/>
              <a:cxnLst/>
              <a:rect l="0" t="0" r="0" b="0"/>
              <a:pathLst>
                <a:path w="76108" h="358141">
                  <a:moveTo>
                    <a:pt x="7527" y="0"/>
                  </a:moveTo>
                  <a:lnTo>
                    <a:pt x="3481" y="4045"/>
                  </a:lnTo>
                  <a:lnTo>
                    <a:pt x="1495" y="8289"/>
                  </a:lnTo>
                  <a:lnTo>
                    <a:pt x="0" y="29484"/>
                  </a:lnTo>
                  <a:lnTo>
                    <a:pt x="5950" y="64090"/>
                  </a:lnTo>
                  <a:lnTo>
                    <a:pt x="9317" y="92367"/>
                  </a:lnTo>
                  <a:lnTo>
                    <a:pt x="17935" y="124452"/>
                  </a:lnTo>
                  <a:lnTo>
                    <a:pt x="24852" y="149292"/>
                  </a:lnTo>
                  <a:lnTo>
                    <a:pt x="27927" y="177265"/>
                  </a:lnTo>
                  <a:lnTo>
                    <a:pt x="31552" y="204373"/>
                  </a:lnTo>
                  <a:lnTo>
                    <a:pt x="40609" y="241177"/>
                  </a:lnTo>
                  <a:lnTo>
                    <a:pt x="51760" y="273530"/>
                  </a:lnTo>
                  <a:lnTo>
                    <a:pt x="59068" y="310758"/>
                  </a:lnTo>
                  <a:lnTo>
                    <a:pt x="62325" y="322406"/>
                  </a:lnTo>
                  <a:lnTo>
                    <a:pt x="73977" y="348470"/>
                  </a:lnTo>
                  <a:lnTo>
                    <a:pt x="76107" y="35814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60"/>
            <p:cNvSpPr/>
            <p:nvPr/>
          </p:nvSpPr>
          <p:spPr>
            <a:xfrm>
              <a:off x="7894319" y="3110159"/>
              <a:ext cx="236221" cy="204071"/>
            </a:xfrm>
            <a:custGeom>
              <a:avLst/>
              <a:gdLst/>
              <a:ahLst/>
              <a:cxnLst/>
              <a:rect l="0" t="0" r="0" b="0"/>
              <a:pathLst>
                <a:path w="236221" h="204071">
                  <a:moveTo>
                    <a:pt x="0" y="75000"/>
                  </a:moveTo>
                  <a:lnTo>
                    <a:pt x="6562" y="75000"/>
                  </a:lnTo>
                  <a:lnTo>
                    <a:pt x="13494" y="69763"/>
                  </a:lnTo>
                  <a:lnTo>
                    <a:pt x="20556" y="67240"/>
                  </a:lnTo>
                  <a:lnTo>
                    <a:pt x="48661" y="51984"/>
                  </a:lnTo>
                  <a:lnTo>
                    <a:pt x="85668" y="34629"/>
                  </a:lnTo>
                  <a:lnTo>
                    <a:pt x="121317" y="17285"/>
                  </a:lnTo>
                  <a:lnTo>
                    <a:pt x="144160" y="8818"/>
                  </a:lnTo>
                  <a:lnTo>
                    <a:pt x="153818" y="6639"/>
                  </a:lnTo>
                  <a:lnTo>
                    <a:pt x="166917" y="600"/>
                  </a:lnTo>
                  <a:lnTo>
                    <a:pt x="169698" y="0"/>
                  </a:lnTo>
                  <a:lnTo>
                    <a:pt x="172399" y="447"/>
                  </a:lnTo>
                  <a:lnTo>
                    <a:pt x="177658" y="3201"/>
                  </a:lnTo>
                  <a:lnTo>
                    <a:pt x="179399" y="5967"/>
                  </a:lnTo>
                  <a:lnTo>
                    <a:pt x="181333" y="13557"/>
                  </a:lnTo>
                  <a:lnTo>
                    <a:pt x="179935" y="22574"/>
                  </a:lnTo>
                  <a:lnTo>
                    <a:pt x="176645" y="39429"/>
                  </a:lnTo>
                  <a:lnTo>
                    <a:pt x="174183" y="53264"/>
                  </a:lnTo>
                  <a:lnTo>
                    <a:pt x="154130" y="90389"/>
                  </a:lnTo>
                  <a:lnTo>
                    <a:pt x="139697" y="125987"/>
                  </a:lnTo>
                  <a:lnTo>
                    <a:pt x="125934" y="158356"/>
                  </a:lnTo>
                  <a:lnTo>
                    <a:pt x="120853" y="177027"/>
                  </a:lnTo>
                  <a:lnTo>
                    <a:pt x="116242" y="187922"/>
                  </a:lnTo>
                  <a:lnTo>
                    <a:pt x="114684" y="199188"/>
                  </a:lnTo>
                  <a:lnTo>
                    <a:pt x="115402" y="200973"/>
                  </a:lnTo>
                  <a:lnTo>
                    <a:pt x="116729" y="202162"/>
                  </a:lnTo>
                  <a:lnTo>
                    <a:pt x="120460" y="203483"/>
                  </a:lnTo>
                  <a:lnTo>
                    <a:pt x="124940" y="204070"/>
                  </a:lnTo>
                  <a:lnTo>
                    <a:pt x="145512" y="196189"/>
                  </a:lnTo>
                  <a:lnTo>
                    <a:pt x="175325" y="179359"/>
                  </a:lnTo>
                  <a:lnTo>
                    <a:pt x="211777" y="153254"/>
                  </a:lnTo>
                  <a:lnTo>
                    <a:pt x="236220" y="13596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61"/>
            <p:cNvSpPr/>
            <p:nvPr/>
          </p:nvSpPr>
          <p:spPr>
            <a:xfrm>
              <a:off x="7765225" y="3208019"/>
              <a:ext cx="124563" cy="189664"/>
            </a:xfrm>
            <a:custGeom>
              <a:avLst/>
              <a:gdLst/>
              <a:ahLst/>
              <a:cxnLst/>
              <a:rect l="0" t="0" r="0" b="0"/>
              <a:pathLst>
                <a:path w="124563" h="189664">
                  <a:moveTo>
                    <a:pt x="37655" y="22861"/>
                  </a:moveTo>
                  <a:lnTo>
                    <a:pt x="33609" y="22861"/>
                  </a:lnTo>
                  <a:lnTo>
                    <a:pt x="29365" y="25118"/>
                  </a:lnTo>
                  <a:lnTo>
                    <a:pt x="19743" y="33466"/>
                  </a:lnTo>
                  <a:lnTo>
                    <a:pt x="9688" y="50199"/>
                  </a:lnTo>
                  <a:lnTo>
                    <a:pt x="2934" y="69908"/>
                  </a:lnTo>
                  <a:lnTo>
                    <a:pt x="0" y="106855"/>
                  </a:lnTo>
                  <a:lnTo>
                    <a:pt x="7902" y="144803"/>
                  </a:lnTo>
                  <a:lnTo>
                    <a:pt x="13425" y="158337"/>
                  </a:lnTo>
                  <a:lnTo>
                    <a:pt x="35603" y="180955"/>
                  </a:lnTo>
                  <a:lnTo>
                    <a:pt x="43234" y="186258"/>
                  </a:lnTo>
                  <a:lnTo>
                    <a:pt x="50294" y="188615"/>
                  </a:lnTo>
                  <a:lnTo>
                    <a:pt x="59077" y="189663"/>
                  </a:lnTo>
                  <a:lnTo>
                    <a:pt x="73541" y="186207"/>
                  </a:lnTo>
                  <a:lnTo>
                    <a:pt x="88551" y="179821"/>
                  </a:lnTo>
                  <a:lnTo>
                    <a:pt x="96399" y="172772"/>
                  </a:lnTo>
                  <a:lnTo>
                    <a:pt x="105578" y="157025"/>
                  </a:lnTo>
                  <a:lnTo>
                    <a:pt x="121416" y="120069"/>
                  </a:lnTo>
                  <a:lnTo>
                    <a:pt x="123976" y="113066"/>
                  </a:lnTo>
                  <a:lnTo>
                    <a:pt x="124562" y="98512"/>
                  </a:lnTo>
                  <a:lnTo>
                    <a:pt x="121034" y="60888"/>
                  </a:lnTo>
                  <a:lnTo>
                    <a:pt x="110922" y="26896"/>
                  </a:lnTo>
                  <a:lnTo>
                    <a:pt x="103578" y="14649"/>
                  </a:lnTo>
                  <a:lnTo>
                    <a:pt x="100231" y="12306"/>
                  </a:lnTo>
                  <a:lnTo>
                    <a:pt x="75755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62"/>
            <p:cNvSpPr/>
            <p:nvPr/>
          </p:nvSpPr>
          <p:spPr>
            <a:xfrm>
              <a:off x="7490460" y="3262297"/>
              <a:ext cx="251460" cy="200974"/>
            </a:xfrm>
            <a:custGeom>
              <a:avLst/>
              <a:gdLst/>
              <a:ahLst/>
              <a:cxnLst/>
              <a:rect l="0" t="0" r="0" b="0"/>
              <a:pathLst>
                <a:path w="251460" h="200974">
                  <a:moveTo>
                    <a:pt x="0" y="75262"/>
                  </a:moveTo>
                  <a:lnTo>
                    <a:pt x="0" y="81823"/>
                  </a:lnTo>
                  <a:lnTo>
                    <a:pt x="6032" y="99321"/>
                  </a:lnTo>
                  <a:lnTo>
                    <a:pt x="6560" y="104001"/>
                  </a:lnTo>
                  <a:lnTo>
                    <a:pt x="11665" y="113718"/>
                  </a:lnTo>
                  <a:lnTo>
                    <a:pt x="21800" y="130966"/>
                  </a:lnTo>
                  <a:lnTo>
                    <a:pt x="32423" y="149905"/>
                  </a:lnTo>
                  <a:lnTo>
                    <a:pt x="55547" y="186931"/>
                  </a:lnTo>
                  <a:lnTo>
                    <a:pt x="59045" y="190348"/>
                  </a:lnTo>
                  <a:lnTo>
                    <a:pt x="70364" y="196004"/>
                  </a:lnTo>
                  <a:lnTo>
                    <a:pt x="72309" y="198091"/>
                  </a:lnTo>
                  <a:lnTo>
                    <a:pt x="73606" y="200328"/>
                  </a:lnTo>
                  <a:lnTo>
                    <a:pt x="74471" y="200973"/>
                  </a:lnTo>
                  <a:lnTo>
                    <a:pt x="75047" y="200556"/>
                  </a:lnTo>
                  <a:lnTo>
                    <a:pt x="75431" y="199432"/>
                  </a:lnTo>
                  <a:lnTo>
                    <a:pt x="73600" y="195924"/>
                  </a:lnTo>
                  <a:lnTo>
                    <a:pt x="70811" y="191544"/>
                  </a:lnTo>
                  <a:lnTo>
                    <a:pt x="58061" y="157109"/>
                  </a:lnTo>
                  <a:lnTo>
                    <a:pt x="53426" y="127366"/>
                  </a:lnTo>
                  <a:lnTo>
                    <a:pt x="47492" y="92014"/>
                  </a:lnTo>
                  <a:lnTo>
                    <a:pt x="41563" y="54295"/>
                  </a:lnTo>
                  <a:lnTo>
                    <a:pt x="45005" y="35541"/>
                  </a:lnTo>
                  <a:lnTo>
                    <a:pt x="46090" y="33541"/>
                  </a:lnTo>
                  <a:lnTo>
                    <a:pt x="47660" y="32208"/>
                  </a:lnTo>
                  <a:lnTo>
                    <a:pt x="51662" y="30727"/>
                  </a:lnTo>
                  <a:lnTo>
                    <a:pt x="56263" y="30069"/>
                  </a:lnTo>
                  <a:lnTo>
                    <a:pt x="61130" y="32034"/>
                  </a:lnTo>
                  <a:lnTo>
                    <a:pt x="78919" y="43417"/>
                  </a:lnTo>
                  <a:lnTo>
                    <a:pt x="101180" y="77738"/>
                  </a:lnTo>
                  <a:lnTo>
                    <a:pt x="124138" y="114096"/>
                  </a:lnTo>
                  <a:lnTo>
                    <a:pt x="133709" y="125706"/>
                  </a:lnTo>
                  <a:lnTo>
                    <a:pt x="137025" y="135763"/>
                  </a:lnTo>
                  <a:lnTo>
                    <a:pt x="137120" y="132041"/>
                  </a:lnTo>
                  <a:lnTo>
                    <a:pt x="134884" y="127873"/>
                  </a:lnTo>
                  <a:lnTo>
                    <a:pt x="133103" y="125576"/>
                  </a:lnTo>
                  <a:lnTo>
                    <a:pt x="131123" y="118509"/>
                  </a:lnTo>
                  <a:lnTo>
                    <a:pt x="124511" y="88327"/>
                  </a:lnTo>
                  <a:lnTo>
                    <a:pt x="122431" y="53729"/>
                  </a:lnTo>
                  <a:lnTo>
                    <a:pt x="121986" y="20561"/>
                  </a:lnTo>
                  <a:lnTo>
                    <a:pt x="121928" y="2228"/>
                  </a:lnTo>
                  <a:lnTo>
                    <a:pt x="122772" y="1173"/>
                  </a:lnTo>
                  <a:lnTo>
                    <a:pt x="125967" y="0"/>
                  </a:lnTo>
                  <a:lnTo>
                    <a:pt x="128005" y="534"/>
                  </a:lnTo>
                  <a:lnTo>
                    <a:pt x="137358" y="7475"/>
                  </a:lnTo>
                  <a:lnTo>
                    <a:pt x="139832" y="9751"/>
                  </a:lnTo>
                  <a:lnTo>
                    <a:pt x="158997" y="45721"/>
                  </a:lnTo>
                  <a:lnTo>
                    <a:pt x="183079" y="83006"/>
                  </a:lnTo>
                  <a:lnTo>
                    <a:pt x="208305" y="119305"/>
                  </a:lnTo>
                  <a:lnTo>
                    <a:pt x="237915" y="145100"/>
                  </a:lnTo>
                  <a:lnTo>
                    <a:pt x="251459" y="15146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63"/>
            <p:cNvSpPr/>
            <p:nvPr/>
          </p:nvSpPr>
          <p:spPr>
            <a:xfrm>
              <a:off x="7304613" y="3352800"/>
              <a:ext cx="139387" cy="151819"/>
            </a:xfrm>
            <a:custGeom>
              <a:avLst/>
              <a:gdLst/>
              <a:ahLst/>
              <a:cxnLst/>
              <a:rect l="0" t="0" r="0" b="0"/>
              <a:pathLst>
                <a:path w="139387" h="151819">
                  <a:moveTo>
                    <a:pt x="56306" y="0"/>
                  </a:moveTo>
                  <a:lnTo>
                    <a:pt x="38394" y="0"/>
                  </a:lnTo>
                  <a:lnTo>
                    <a:pt x="33388" y="2257"/>
                  </a:lnTo>
                  <a:lnTo>
                    <a:pt x="19229" y="14651"/>
                  </a:lnTo>
                  <a:lnTo>
                    <a:pt x="739" y="43351"/>
                  </a:lnTo>
                  <a:lnTo>
                    <a:pt x="0" y="55674"/>
                  </a:lnTo>
                  <a:lnTo>
                    <a:pt x="2576" y="90900"/>
                  </a:lnTo>
                  <a:lnTo>
                    <a:pt x="3697" y="108307"/>
                  </a:lnTo>
                  <a:lnTo>
                    <a:pt x="6960" y="118974"/>
                  </a:lnTo>
                  <a:lnTo>
                    <a:pt x="17602" y="134499"/>
                  </a:lnTo>
                  <a:lnTo>
                    <a:pt x="31481" y="145779"/>
                  </a:lnTo>
                  <a:lnTo>
                    <a:pt x="41321" y="149457"/>
                  </a:lnTo>
                  <a:lnTo>
                    <a:pt x="61437" y="151818"/>
                  </a:lnTo>
                  <a:lnTo>
                    <a:pt x="76641" y="148182"/>
                  </a:lnTo>
                  <a:lnTo>
                    <a:pt x="108060" y="128649"/>
                  </a:lnTo>
                  <a:lnTo>
                    <a:pt x="122159" y="114036"/>
                  </a:lnTo>
                  <a:lnTo>
                    <a:pt x="134508" y="89882"/>
                  </a:lnTo>
                  <a:lnTo>
                    <a:pt x="139386" y="61423"/>
                  </a:lnTo>
                  <a:lnTo>
                    <a:pt x="138951" y="51006"/>
                  </a:lnTo>
                  <a:lnTo>
                    <a:pt x="129477" y="25427"/>
                  </a:lnTo>
                  <a:lnTo>
                    <a:pt x="122201" y="14213"/>
                  </a:lnTo>
                  <a:lnTo>
                    <a:pt x="110638" y="5528"/>
                  </a:lnTo>
                  <a:lnTo>
                    <a:pt x="96487" y="1637"/>
                  </a:lnTo>
                  <a:lnTo>
                    <a:pt x="85616" y="485"/>
                  </a:lnTo>
                  <a:lnTo>
                    <a:pt x="79775" y="2473"/>
                  </a:lnTo>
                  <a:lnTo>
                    <a:pt x="77032" y="4188"/>
                  </a:lnTo>
                  <a:lnTo>
                    <a:pt x="75203" y="6179"/>
                  </a:lnTo>
                  <a:lnTo>
                    <a:pt x="73172" y="10648"/>
                  </a:lnTo>
                  <a:lnTo>
                    <a:pt x="71784" y="12179"/>
                  </a:lnTo>
                  <a:lnTo>
                    <a:pt x="63926" y="1524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64"/>
            <p:cNvSpPr/>
            <p:nvPr/>
          </p:nvSpPr>
          <p:spPr>
            <a:xfrm>
              <a:off x="7010400" y="3268980"/>
              <a:ext cx="281940" cy="304321"/>
            </a:xfrm>
            <a:custGeom>
              <a:avLst/>
              <a:gdLst/>
              <a:ahLst/>
              <a:cxnLst/>
              <a:rect l="0" t="0" r="0" b="0"/>
              <a:pathLst>
                <a:path w="281940" h="304321">
                  <a:moveTo>
                    <a:pt x="0" y="0"/>
                  </a:moveTo>
                  <a:lnTo>
                    <a:pt x="846" y="34398"/>
                  </a:lnTo>
                  <a:lnTo>
                    <a:pt x="8289" y="63991"/>
                  </a:lnTo>
                  <a:lnTo>
                    <a:pt x="17695" y="90080"/>
                  </a:lnTo>
                  <a:lnTo>
                    <a:pt x="28949" y="118412"/>
                  </a:lnTo>
                  <a:lnTo>
                    <a:pt x="42161" y="153618"/>
                  </a:lnTo>
                  <a:lnTo>
                    <a:pt x="59905" y="190861"/>
                  </a:lnTo>
                  <a:lnTo>
                    <a:pt x="75886" y="224191"/>
                  </a:lnTo>
                  <a:lnTo>
                    <a:pt x="92412" y="262254"/>
                  </a:lnTo>
                  <a:lnTo>
                    <a:pt x="100620" y="275448"/>
                  </a:lnTo>
                  <a:lnTo>
                    <a:pt x="117735" y="293785"/>
                  </a:lnTo>
                  <a:lnTo>
                    <a:pt x="121756" y="304320"/>
                  </a:lnTo>
                  <a:lnTo>
                    <a:pt x="121905" y="294152"/>
                  </a:lnTo>
                  <a:lnTo>
                    <a:pt x="108922" y="257750"/>
                  </a:lnTo>
                  <a:lnTo>
                    <a:pt x="101259" y="228337"/>
                  </a:lnTo>
                  <a:lnTo>
                    <a:pt x="99349" y="190465"/>
                  </a:lnTo>
                  <a:lnTo>
                    <a:pt x="99097" y="156440"/>
                  </a:lnTo>
                  <a:lnTo>
                    <a:pt x="101334" y="147704"/>
                  </a:lnTo>
                  <a:lnTo>
                    <a:pt x="109669" y="135197"/>
                  </a:lnTo>
                  <a:lnTo>
                    <a:pt x="116757" y="132054"/>
                  </a:lnTo>
                  <a:lnTo>
                    <a:pt x="131060" y="130036"/>
                  </a:lnTo>
                  <a:lnTo>
                    <a:pt x="147487" y="133732"/>
                  </a:lnTo>
                  <a:lnTo>
                    <a:pt x="164396" y="144234"/>
                  </a:lnTo>
                  <a:lnTo>
                    <a:pt x="202079" y="179456"/>
                  </a:lnTo>
                  <a:lnTo>
                    <a:pt x="222452" y="206569"/>
                  </a:lnTo>
                  <a:lnTo>
                    <a:pt x="233457" y="227152"/>
                  </a:lnTo>
                  <a:lnTo>
                    <a:pt x="263922" y="262437"/>
                  </a:lnTo>
                  <a:lnTo>
                    <a:pt x="281939" y="2743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65"/>
            <p:cNvSpPr/>
            <p:nvPr/>
          </p:nvSpPr>
          <p:spPr>
            <a:xfrm>
              <a:off x="8785860" y="2849880"/>
              <a:ext cx="113998" cy="212834"/>
            </a:xfrm>
            <a:custGeom>
              <a:avLst/>
              <a:gdLst/>
              <a:ahLst/>
              <a:cxnLst/>
              <a:rect l="0" t="0" r="0" b="0"/>
              <a:pathLst>
                <a:path w="113998" h="212834">
                  <a:moveTo>
                    <a:pt x="0" y="45720"/>
                  </a:moveTo>
                  <a:lnTo>
                    <a:pt x="0" y="56325"/>
                  </a:lnTo>
                  <a:lnTo>
                    <a:pt x="6914" y="92766"/>
                  </a:lnTo>
                  <a:lnTo>
                    <a:pt x="9738" y="124440"/>
                  </a:lnTo>
                  <a:lnTo>
                    <a:pt x="18198" y="159012"/>
                  </a:lnTo>
                  <a:lnTo>
                    <a:pt x="23632" y="188607"/>
                  </a:lnTo>
                  <a:lnTo>
                    <a:pt x="39905" y="207361"/>
                  </a:lnTo>
                  <a:lnTo>
                    <a:pt x="45393" y="210694"/>
                  </a:lnTo>
                  <a:lnTo>
                    <a:pt x="55815" y="212833"/>
                  </a:lnTo>
                  <a:lnTo>
                    <a:pt x="60931" y="210868"/>
                  </a:lnTo>
                  <a:lnTo>
                    <a:pt x="63480" y="209158"/>
                  </a:lnTo>
                  <a:lnTo>
                    <a:pt x="86516" y="179098"/>
                  </a:lnTo>
                  <a:lnTo>
                    <a:pt x="101286" y="144282"/>
                  </a:lnTo>
                  <a:lnTo>
                    <a:pt x="111999" y="106614"/>
                  </a:lnTo>
                  <a:lnTo>
                    <a:pt x="113997" y="73808"/>
                  </a:lnTo>
                  <a:lnTo>
                    <a:pt x="113363" y="54324"/>
                  </a:lnTo>
                  <a:lnTo>
                    <a:pt x="104887" y="24803"/>
                  </a:lnTo>
                  <a:lnTo>
                    <a:pt x="92373" y="7852"/>
                  </a:lnTo>
                  <a:lnTo>
                    <a:pt x="9144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66"/>
            <p:cNvSpPr/>
            <p:nvPr/>
          </p:nvSpPr>
          <p:spPr>
            <a:xfrm>
              <a:off x="8924726" y="2758440"/>
              <a:ext cx="132743" cy="243841"/>
            </a:xfrm>
            <a:custGeom>
              <a:avLst/>
              <a:gdLst/>
              <a:ahLst/>
              <a:cxnLst/>
              <a:rect l="0" t="0" r="0" b="0"/>
              <a:pathLst>
                <a:path w="132743" h="243841">
                  <a:moveTo>
                    <a:pt x="89734" y="0"/>
                  </a:moveTo>
                  <a:lnTo>
                    <a:pt x="83173" y="0"/>
                  </a:lnTo>
                  <a:lnTo>
                    <a:pt x="78382" y="4045"/>
                  </a:lnTo>
                  <a:lnTo>
                    <a:pt x="76222" y="10546"/>
                  </a:lnTo>
                  <a:lnTo>
                    <a:pt x="72748" y="23727"/>
                  </a:lnTo>
                  <a:lnTo>
                    <a:pt x="70790" y="28518"/>
                  </a:lnTo>
                  <a:lnTo>
                    <a:pt x="61840" y="36099"/>
                  </a:lnTo>
                  <a:lnTo>
                    <a:pt x="51090" y="43137"/>
                  </a:lnTo>
                  <a:lnTo>
                    <a:pt x="38585" y="55773"/>
                  </a:lnTo>
                  <a:lnTo>
                    <a:pt x="853" y="81516"/>
                  </a:lnTo>
                  <a:lnTo>
                    <a:pt x="0" y="82284"/>
                  </a:lnTo>
                  <a:lnTo>
                    <a:pt x="278" y="82796"/>
                  </a:lnTo>
                  <a:lnTo>
                    <a:pt x="2844" y="83365"/>
                  </a:lnTo>
                  <a:lnTo>
                    <a:pt x="27791" y="83808"/>
                  </a:lnTo>
                  <a:lnTo>
                    <a:pt x="60896" y="77258"/>
                  </a:lnTo>
                  <a:lnTo>
                    <a:pt x="98557" y="82853"/>
                  </a:lnTo>
                  <a:lnTo>
                    <a:pt x="108612" y="85648"/>
                  </a:lnTo>
                  <a:lnTo>
                    <a:pt x="121292" y="94239"/>
                  </a:lnTo>
                  <a:lnTo>
                    <a:pt x="126013" y="98386"/>
                  </a:lnTo>
                  <a:lnTo>
                    <a:pt x="131257" y="107509"/>
                  </a:lnTo>
                  <a:lnTo>
                    <a:pt x="132656" y="112313"/>
                  </a:lnTo>
                  <a:lnTo>
                    <a:pt x="132742" y="116362"/>
                  </a:lnTo>
                  <a:lnTo>
                    <a:pt x="124602" y="139773"/>
                  </a:lnTo>
                  <a:lnTo>
                    <a:pt x="113423" y="156748"/>
                  </a:lnTo>
                  <a:lnTo>
                    <a:pt x="83155" y="183739"/>
                  </a:lnTo>
                  <a:lnTo>
                    <a:pt x="51840" y="211271"/>
                  </a:lnTo>
                  <a:lnTo>
                    <a:pt x="16101" y="236791"/>
                  </a:lnTo>
                  <a:lnTo>
                    <a:pt x="5913" y="24384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67"/>
            <p:cNvSpPr/>
            <p:nvPr/>
          </p:nvSpPr>
          <p:spPr>
            <a:xfrm>
              <a:off x="7414394" y="3574370"/>
              <a:ext cx="205607" cy="375503"/>
            </a:xfrm>
            <a:custGeom>
              <a:avLst/>
              <a:gdLst/>
              <a:ahLst/>
              <a:cxnLst/>
              <a:rect l="0" t="0" r="0" b="0"/>
              <a:pathLst>
                <a:path w="205607" h="375503">
                  <a:moveTo>
                    <a:pt x="91306" y="197530"/>
                  </a:moveTo>
                  <a:lnTo>
                    <a:pt x="87261" y="197530"/>
                  </a:lnTo>
                  <a:lnTo>
                    <a:pt x="83016" y="195272"/>
                  </a:lnTo>
                  <a:lnTo>
                    <a:pt x="77438" y="190969"/>
                  </a:lnTo>
                  <a:lnTo>
                    <a:pt x="50883" y="189937"/>
                  </a:lnTo>
                  <a:lnTo>
                    <a:pt x="45682" y="192179"/>
                  </a:lnTo>
                  <a:lnTo>
                    <a:pt x="21251" y="207823"/>
                  </a:lnTo>
                  <a:lnTo>
                    <a:pt x="5039" y="233547"/>
                  </a:lnTo>
                  <a:lnTo>
                    <a:pt x="1398" y="248465"/>
                  </a:lnTo>
                  <a:lnTo>
                    <a:pt x="0" y="285382"/>
                  </a:lnTo>
                  <a:lnTo>
                    <a:pt x="8173" y="319981"/>
                  </a:lnTo>
                  <a:lnTo>
                    <a:pt x="21827" y="350034"/>
                  </a:lnTo>
                  <a:lnTo>
                    <a:pt x="35912" y="364730"/>
                  </a:lnTo>
                  <a:lnTo>
                    <a:pt x="54855" y="374447"/>
                  </a:lnTo>
                  <a:lnTo>
                    <a:pt x="66921" y="375502"/>
                  </a:lnTo>
                  <a:lnTo>
                    <a:pt x="88465" y="369280"/>
                  </a:lnTo>
                  <a:lnTo>
                    <a:pt x="103916" y="358297"/>
                  </a:lnTo>
                  <a:lnTo>
                    <a:pt x="115174" y="340274"/>
                  </a:lnTo>
                  <a:lnTo>
                    <a:pt x="125716" y="310581"/>
                  </a:lnTo>
                  <a:lnTo>
                    <a:pt x="129159" y="281920"/>
                  </a:lnTo>
                  <a:lnTo>
                    <a:pt x="133472" y="247840"/>
                  </a:lnTo>
                  <a:lnTo>
                    <a:pt x="130140" y="215917"/>
                  </a:lnTo>
                  <a:lnTo>
                    <a:pt x="123790" y="185010"/>
                  </a:lnTo>
                  <a:lnTo>
                    <a:pt x="116547" y="153556"/>
                  </a:lnTo>
                  <a:lnTo>
                    <a:pt x="108191" y="119496"/>
                  </a:lnTo>
                  <a:lnTo>
                    <a:pt x="92884" y="84372"/>
                  </a:lnTo>
                  <a:lnTo>
                    <a:pt x="77412" y="52975"/>
                  </a:lnTo>
                  <a:lnTo>
                    <a:pt x="58627" y="17655"/>
                  </a:lnTo>
                  <a:lnTo>
                    <a:pt x="53430" y="3892"/>
                  </a:lnTo>
                  <a:lnTo>
                    <a:pt x="51662" y="2398"/>
                  </a:lnTo>
                  <a:lnTo>
                    <a:pt x="46786" y="0"/>
                  </a:lnTo>
                  <a:lnTo>
                    <a:pt x="56968" y="32733"/>
                  </a:lnTo>
                  <a:lnTo>
                    <a:pt x="72231" y="67015"/>
                  </a:lnTo>
                  <a:lnTo>
                    <a:pt x="87441" y="96393"/>
                  </a:lnTo>
                  <a:lnTo>
                    <a:pt x="106812" y="126547"/>
                  </a:lnTo>
                  <a:lnTo>
                    <a:pt x="124499" y="156930"/>
                  </a:lnTo>
                  <a:lnTo>
                    <a:pt x="145449" y="186535"/>
                  </a:lnTo>
                  <a:lnTo>
                    <a:pt x="174761" y="223520"/>
                  </a:lnTo>
                  <a:lnTo>
                    <a:pt x="205606" y="25848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68"/>
            <p:cNvSpPr/>
            <p:nvPr/>
          </p:nvSpPr>
          <p:spPr>
            <a:xfrm>
              <a:off x="8604848" y="2971800"/>
              <a:ext cx="145955" cy="174422"/>
            </a:xfrm>
            <a:custGeom>
              <a:avLst/>
              <a:gdLst/>
              <a:ahLst/>
              <a:cxnLst/>
              <a:rect l="0" t="0" r="0" b="0"/>
              <a:pathLst>
                <a:path w="145955" h="174422">
                  <a:moveTo>
                    <a:pt x="66712" y="7619"/>
                  </a:moveTo>
                  <a:lnTo>
                    <a:pt x="66712" y="1059"/>
                  </a:lnTo>
                  <a:lnTo>
                    <a:pt x="65865" y="706"/>
                  </a:lnTo>
                  <a:lnTo>
                    <a:pt x="56105" y="93"/>
                  </a:lnTo>
                  <a:lnTo>
                    <a:pt x="51273" y="2299"/>
                  </a:lnTo>
                  <a:lnTo>
                    <a:pt x="48799" y="4072"/>
                  </a:lnTo>
                  <a:lnTo>
                    <a:pt x="25907" y="34253"/>
                  </a:lnTo>
                  <a:lnTo>
                    <a:pt x="11144" y="69076"/>
                  </a:lnTo>
                  <a:lnTo>
                    <a:pt x="430" y="106745"/>
                  </a:lnTo>
                  <a:lnTo>
                    <a:pt x="0" y="121948"/>
                  </a:lnTo>
                  <a:lnTo>
                    <a:pt x="4827" y="151933"/>
                  </a:lnTo>
                  <a:lnTo>
                    <a:pt x="9856" y="160941"/>
                  </a:lnTo>
                  <a:lnTo>
                    <a:pt x="13568" y="165714"/>
                  </a:lnTo>
                  <a:lnTo>
                    <a:pt x="22208" y="171017"/>
                  </a:lnTo>
                  <a:lnTo>
                    <a:pt x="38850" y="174002"/>
                  </a:lnTo>
                  <a:lnTo>
                    <a:pt x="45597" y="174421"/>
                  </a:lnTo>
                  <a:lnTo>
                    <a:pt x="57610" y="170372"/>
                  </a:lnTo>
                  <a:lnTo>
                    <a:pt x="95473" y="150382"/>
                  </a:lnTo>
                  <a:lnTo>
                    <a:pt x="111923" y="134304"/>
                  </a:lnTo>
                  <a:lnTo>
                    <a:pt x="125263" y="113453"/>
                  </a:lnTo>
                  <a:lnTo>
                    <a:pt x="140054" y="81325"/>
                  </a:lnTo>
                  <a:lnTo>
                    <a:pt x="145310" y="67471"/>
                  </a:lnTo>
                  <a:lnTo>
                    <a:pt x="145954" y="55105"/>
                  </a:lnTo>
                  <a:lnTo>
                    <a:pt x="139044" y="17883"/>
                  </a:lnTo>
                  <a:lnTo>
                    <a:pt x="132444" y="9923"/>
                  </a:lnTo>
                  <a:lnTo>
                    <a:pt x="124713" y="4410"/>
                  </a:lnTo>
                  <a:lnTo>
                    <a:pt x="112432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69"/>
            <p:cNvSpPr/>
            <p:nvPr/>
          </p:nvSpPr>
          <p:spPr>
            <a:xfrm>
              <a:off x="7651622" y="3657600"/>
              <a:ext cx="135542" cy="165681"/>
            </a:xfrm>
            <a:custGeom>
              <a:avLst/>
              <a:gdLst/>
              <a:ahLst/>
              <a:cxnLst/>
              <a:rect l="0" t="0" r="0" b="0"/>
              <a:pathLst>
                <a:path w="135542" h="165681">
                  <a:moveTo>
                    <a:pt x="36958" y="30480"/>
                  </a:moveTo>
                  <a:lnTo>
                    <a:pt x="26351" y="30480"/>
                  </a:lnTo>
                  <a:lnTo>
                    <a:pt x="21519" y="32737"/>
                  </a:lnTo>
                  <a:lnTo>
                    <a:pt x="11518" y="41085"/>
                  </a:lnTo>
                  <a:lnTo>
                    <a:pt x="3926" y="52437"/>
                  </a:lnTo>
                  <a:lnTo>
                    <a:pt x="359" y="66525"/>
                  </a:lnTo>
                  <a:lnTo>
                    <a:pt x="0" y="87302"/>
                  </a:lnTo>
                  <a:lnTo>
                    <a:pt x="11880" y="123762"/>
                  </a:lnTo>
                  <a:lnTo>
                    <a:pt x="24039" y="144642"/>
                  </a:lnTo>
                  <a:lnTo>
                    <a:pt x="37645" y="157721"/>
                  </a:lnTo>
                  <a:lnTo>
                    <a:pt x="47423" y="163231"/>
                  </a:lnTo>
                  <a:lnTo>
                    <a:pt x="57414" y="165680"/>
                  </a:lnTo>
                  <a:lnTo>
                    <a:pt x="67498" y="164511"/>
                  </a:lnTo>
                  <a:lnTo>
                    <a:pt x="87769" y="156862"/>
                  </a:lnTo>
                  <a:lnTo>
                    <a:pt x="95665" y="149867"/>
                  </a:lnTo>
                  <a:lnTo>
                    <a:pt x="122126" y="116691"/>
                  </a:lnTo>
                  <a:lnTo>
                    <a:pt x="132395" y="91253"/>
                  </a:lnTo>
                  <a:lnTo>
                    <a:pt x="135541" y="59764"/>
                  </a:lnTo>
                  <a:lnTo>
                    <a:pt x="131831" y="41791"/>
                  </a:lnTo>
                  <a:lnTo>
                    <a:pt x="125369" y="25741"/>
                  </a:lnTo>
                  <a:lnTo>
                    <a:pt x="118302" y="17649"/>
                  </a:lnTo>
                  <a:lnTo>
                    <a:pt x="99968" y="5556"/>
                  </a:lnTo>
                  <a:lnTo>
                    <a:pt x="85073" y="1646"/>
                  </a:lnTo>
                  <a:lnTo>
                    <a:pt x="59817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70"/>
            <p:cNvSpPr/>
            <p:nvPr/>
          </p:nvSpPr>
          <p:spPr>
            <a:xfrm>
              <a:off x="7818119" y="3575518"/>
              <a:ext cx="198121" cy="194707"/>
            </a:xfrm>
            <a:custGeom>
              <a:avLst/>
              <a:gdLst/>
              <a:ahLst/>
              <a:cxnLst/>
              <a:rect l="0" t="0" r="0" b="0"/>
              <a:pathLst>
                <a:path w="198121" h="194707">
                  <a:moveTo>
                    <a:pt x="0" y="59222"/>
                  </a:moveTo>
                  <a:lnTo>
                    <a:pt x="0" y="63267"/>
                  </a:lnTo>
                  <a:lnTo>
                    <a:pt x="13181" y="99836"/>
                  </a:lnTo>
                  <a:lnTo>
                    <a:pt x="18879" y="128298"/>
                  </a:lnTo>
                  <a:lnTo>
                    <a:pt x="36656" y="163709"/>
                  </a:lnTo>
                  <a:lnTo>
                    <a:pt x="52869" y="194706"/>
                  </a:lnTo>
                  <a:lnTo>
                    <a:pt x="53026" y="194418"/>
                  </a:lnTo>
                  <a:lnTo>
                    <a:pt x="53329" y="178426"/>
                  </a:lnTo>
                  <a:lnTo>
                    <a:pt x="43933" y="140579"/>
                  </a:lnTo>
                  <a:lnTo>
                    <a:pt x="32785" y="105464"/>
                  </a:lnTo>
                  <a:lnTo>
                    <a:pt x="25072" y="80429"/>
                  </a:lnTo>
                  <a:lnTo>
                    <a:pt x="23055" y="44505"/>
                  </a:lnTo>
                  <a:lnTo>
                    <a:pt x="22899" y="31855"/>
                  </a:lnTo>
                  <a:lnTo>
                    <a:pt x="25135" y="27868"/>
                  </a:lnTo>
                  <a:lnTo>
                    <a:pt x="26916" y="25619"/>
                  </a:lnTo>
                  <a:lnTo>
                    <a:pt x="29798" y="24966"/>
                  </a:lnTo>
                  <a:lnTo>
                    <a:pt x="43289" y="28077"/>
                  </a:lnTo>
                  <a:lnTo>
                    <a:pt x="63813" y="55544"/>
                  </a:lnTo>
                  <a:lnTo>
                    <a:pt x="81932" y="92431"/>
                  </a:lnTo>
                  <a:lnTo>
                    <a:pt x="103940" y="130397"/>
                  </a:lnTo>
                  <a:lnTo>
                    <a:pt x="105463" y="134035"/>
                  </a:lnTo>
                  <a:lnTo>
                    <a:pt x="106520" y="141688"/>
                  </a:lnTo>
                  <a:lnTo>
                    <a:pt x="106677" y="127610"/>
                  </a:lnTo>
                  <a:lnTo>
                    <a:pt x="104421" y="121225"/>
                  </a:lnTo>
                  <a:lnTo>
                    <a:pt x="102634" y="118337"/>
                  </a:lnTo>
                  <a:lnTo>
                    <a:pt x="95329" y="85296"/>
                  </a:lnTo>
                  <a:lnTo>
                    <a:pt x="91782" y="47640"/>
                  </a:lnTo>
                  <a:lnTo>
                    <a:pt x="95587" y="27568"/>
                  </a:lnTo>
                  <a:lnTo>
                    <a:pt x="102076" y="13624"/>
                  </a:lnTo>
                  <a:lnTo>
                    <a:pt x="112837" y="0"/>
                  </a:lnTo>
                  <a:lnTo>
                    <a:pt x="113325" y="268"/>
                  </a:lnTo>
                  <a:lnTo>
                    <a:pt x="114858" y="4689"/>
                  </a:lnTo>
                  <a:lnTo>
                    <a:pt x="118217" y="9020"/>
                  </a:lnTo>
                  <a:lnTo>
                    <a:pt x="135753" y="23458"/>
                  </a:lnTo>
                  <a:lnTo>
                    <a:pt x="158308" y="57838"/>
                  </a:lnTo>
                  <a:lnTo>
                    <a:pt x="184261" y="94700"/>
                  </a:lnTo>
                  <a:lnTo>
                    <a:pt x="197306" y="124325"/>
                  </a:lnTo>
                  <a:lnTo>
                    <a:pt x="198120" y="12780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71"/>
            <p:cNvSpPr/>
            <p:nvPr/>
          </p:nvSpPr>
          <p:spPr>
            <a:xfrm>
              <a:off x="8061960" y="3573780"/>
              <a:ext cx="38101" cy="121921"/>
            </a:xfrm>
            <a:custGeom>
              <a:avLst/>
              <a:gdLst/>
              <a:ahLst/>
              <a:cxnLst/>
              <a:rect l="0" t="0" r="0" b="0"/>
              <a:pathLst>
                <a:path w="38101" h="121921">
                  <a:moveTo>
                    <a:pt x="0" y="0"/>
                  </a:moveTo>
                  <a:lnTo>
                    <a:pt x="0" y="10605"/>
                  </a:lnTo>
                  <a:lnTo>
                    <a:pt x="6914" y="47047"/>
                  </a:lnTo>
                  <a:lnTo>
                    <a:pt x="11572" y="83994"/>
                  </a:lnTo>
                  <a:lnTo>
                    <a:pt x="20599" y="107404"/>
                  </a:lnTo>
                  <a:lnTo>
                    <a:pt x="25524" y="114904"/>
                  </a:lnTo>
                  <a:lnTo>
                    <a:pt x="30535" y="118801"/>
                  </a:lnTo>
                  <a:lnTo>
                    <a:pt x="38100" y="1219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72"/>
            <p:cNvSpPr/>
            <p:nvPr/>
          </p:nvSpPr>
          <p:spPr>
            <a:xfrm>
              <a:off x="8031480" y="3489959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762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73"/>
            <p:cNvSpPr/>
            <p:nvPr/>
          </p:nvSpPr>
          <p:spPr>
            <a:xfrm>
              <a:off x="8145780" y="3558540"/>
              <a:ext cx="53301" cy="113815"/>
            </a:xfrm>
            <a:custGeom>
              <a:avLst/>
              <a:gdLst/>
              <a:ahLst/>
              <a:cxnLst/>
              <a:rect l="0" t="0" r="0" b="0"/>
              <a:pathLst>
                <a:path w="53301" h="113815">
                  <a:moveTo>
                    <a:pt x="0" y="0"/>
                  </a:moveTo>
                  <a:lnTo>
                    <a:pt x="0" y="4045"/>
                  </a:lnTo>
                  <a:lnTo>
                    <a:pt x="2258" y="8288"/>
                  </a:lnTo>
                  <a:lnTo>
                    <a:pt x="4045" y="10605"/>
                  </a:lnTo>
                  <a:lnTo>
                    <a:pt x="6031" y="17695"/>
                  </a:lnTo>
                  <a:lnTo>
                    <a:pt x="13494" y="46200"/>
                  </a:lnTo>
                  <a:lnTo>
                    <a:pt x="30526" y="83699"/>
                  </a:lnTo>
                  <a:lnTo>
                    <a:pt x="40648" y="100070"/>
                  </a:lnTo>
                  <a:lnTo>
                    <a:pt x="52893" y="113814"/>
                  </a:lnTo>
                  <a:lnTo>
                    <a:pt x="53300" y="103651"/>
                  </a:lnTo>
                  <a:lnTo>
                    <a:pt x="51064" y="98842"/>
                  </a:lnTo>
                  <a:lnTo>
                    <a:pt x="47248" y="92189"/>
                  </a:lnTo>
                  <a:lnTo>
                    <a:pt x="33778" y="55277"/>
                  </a:lnTo>
                  <a:lnTo>
                    <a:pt x="30480" y="4571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74"/>
            <p:cNvSpPr/>
            <p:nvPr/>
          </p:nvSpPr>
          <p:spPr>
            <a:xfrm>
              <a:off x="8176260" y="3490273"/>
              <a:ext cx="137160" cy="129228"/>
            </a:xfrm>
            <a:custGeom>
              <a:avLst/>
              <a:gdLst/>
              <a:ahLst/>
              <a:cxnLst/>
              <a:rect l="0" t="0" r="0" b="0"/>
              <a:pathLst>
                <a:path w="137160" h="129228">
                  <a:moveTo>
                    <a:pt x="0" y="7307"/>
                  </a:moveTo>
                  <a:lnTo>
                    <a:pt x="4045" y="7307"/>
                  </a:lnTo>
                  <a:lnTo>
                    <a:pt x="5237" y="6460"/>
                  </a:lnTo>
                  <a:lnTo>
                    <a:pt x="6032" y="5049"/>
                  </a:lnTo>
                  <a:lnTo>
                    <a:pt x="6560" y="3261"/>
                  </a:lnTo>
                  <a:lnTo>
                    <a:pt x="8607" y="2070"/>
                  </a:lnTo>
                  <a:lnTo>
                    <a:pt x="24693" y="0"/>
                  </a:lnTo>
                  <a:lnTo>
                    <a:pt x="30166" y="2084"/>
                  </a:lnTo>
                  <a:lnTo>
                    <a:pt x="58848" y="21652"/>
                  </a:lnTo>
                  <a:lnTo>
                    <a:pt x="77978" y="46735"/>
                  </a:lnTo>
                  <a:lnTo>
                    <a:pt x="93545" y="83682"/>
                  </a:lnTo>
                  <a:lnTo>
                    <a:pt x="112654" y="111083"/>
                  </a:lnTo>
                  <a:lnTo>
                    <a:pt x="117801" y="117776"/>
                  </a:lnTo>
                  <a:lnTo>
                    <a:pt x="120089" y="123573"/>
                  </a:lnTo>
                  <a:lnTo>
                    <a:pt x="121546" y="125458"/>
                  </a:lnTo>
                  <a:lnTo>
                    <a:pt x="125422" y="127551"/>
                  </a:lnTo>
                  <a:lnTo>
                    <a:pt x="137159" y="12922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75"/>
            <p:cNvSpPr/>
            <p:nvPr/>
          </p:nvSpPr>
          <p:spPr>
            <a:xfrm>
              <a:off x="8313552" y="3400167"/>
              <a:ext cx="396109" cy="188367"/>
            </a:xfrm>
            <a:custGeom>
              <a:avLst/>
              <a:gdLst/>
              <a:ahLst/>
              <a:cxnLst/>
              <a:rect l="0" t="0" r="0" b="0"/>
              <a:pathLst>
                <a:path w="396109" h="188367">
                  <a:moveTo>
                    <a:pt x="60828" y="66933"/>
                  </a:moveTo>
                  <a:lnTo>
                    <a:pt x="36134" y="66933"/>
                  </a:lnTo>
                  <a:lnTo>
                    <a:pt x="30661" y="69190"/>
                  </a:lnTo>
                  <a:lnTo>
                    <a:pt x="20250" y="77538"/>
                  </a:lnTo>
                  <a:lnTo>
                    <a:pt x="4953" y="102978"/>
                  </a:lnTo>
                  <a:lnTo>
                    <a:pt x="1374" y="113831"/>
                  </a:lnTo>
                  <a:lnTo>
                    <a:pt x="0" y="147480"/>
                  </a:lnTo>
                  <a:lnTo>
                    <a:pt x="3952" y="163235"/>
                  </a:lnTo>
                  <a:lnTo>
                    <a:pt x="10432" y="171258"/>
                  </a:lnTo>
                  <a:lnTo>
                    <a:pt x="28038" y="185156"/>
                  </a:lnTo>
                  <a:lnTo>
                    <a:pt x="46987" y="188366"/>
                  </a:lnTo>
                  <a:lnTo>
                    <a:pt x="52701" y="186378"/>
                  </a:lnTo>
                  <a:lnTo>
                    <a:pt x="70957" y="170928"/>
                  </a:lnTo>
                  <a:lnTo>
                    <a:pt x="78599" y="159364"/>
                  </a:lnTo>
                  <a:lnTo>
                    <a:pt x="88626" y="125262"/>
                  </a:lnTo>
                  <a:lnTo>
                    <a:pt x="90955" y="103986"/>
                  </a:lnTo>
                  <a:lnTo>
                    <a:pt x="88892" y="98076"/>
                  </a:lnTo>
                  <a:lnTo>
                    <a:pt x="80671" y="87384"/>
                  </a:lnTo>
                  <a:lnTo>
                    <a:pt x="75856" y="84488"/>
                  </a:lnTo>
                  <a:lnTo>
                    <a:pt x="68882" y="82308"/>
                  </a:lnTo>
                  <a:lnTo>
                    <a:pt x="68485" y="92790"/>
                  </a:lnTo>
                  <a:lnTo>
                    <a:pt x="70166" y="95178"/>
                  </a:lnTo>
                  <a:lnTo>
                    <a:pt x="82773" y="107350"/>
                  </a:lnTo>
                  <a:lnTo>
                    <a:pt x="93667" y="121765"/>
                  </a:lnTo>
                  <a:lnTo>
                    <a:pt x="129599" y="143091"/>
                  </a:lnTo>
                  <a:lnTo>
                    <a:pt x="134615" y="145645"/>
                  </a:lnTo>
                  <a:lnTo>
                    <a:pt x="144704" y="146225"/>
                  </a:lnTo>
                  <a:lnTo>
                    <a:pt x="178376" y="137169"/>
                  </a:lnTo>
                  <a:lnTo>
                    <a:pt x="199115" y="125236"/>
                  </a:lnTo>
                  <a:lnTo>
                    <a:pt x="207729" y="113653"/>
                  </a:lnTo>
                  <a:lnTo>
                    <a:pt x="211598" y="103542"/>
                  </a:lnTo>
                  <a:lnTo>
                    <a:pt x="213185" y="68308"/>
                  </a:lnTo>
                  <a:lnTo>
                    <a:pt x="210951" y="61053"/>
                  </a:lnTo>
                  <a:lnTo>
                    <a:pt x="207982" y="55006"/>
                  </a:lnTo>
                  <a:lnTo>
                    <a:pt x="205635" y="36907"/>
                  </a:lnTo>
                  <a:lnTo>
                    <a:pt x="205610" y="47098"/>
                  </a:lnTo>
                  <a:lnTo>
                    <a:pt x="209654" y="58422"/>
                  </a:lnTo>
                  <a:lnTo>
                    <a:pt x="232929" y="92429"/>
                  </a:lnTo>
                  <a:lnTo>
                    <a:pt x="250212" y="117745"/>
                  </a:lnTo>
                  <a:lnTo>
                    <a:pt x="268786" y="137608"/>
                  </a:lnTo>
                  <a:lnTo>
                    <a:pt x="274046" y="140677"/>
                  </a:lnTo>
                  <a:lnTo>
                    <a:pt x="279204" y="142888"/>
                  </a:lnTo>
                  <a:lnTo>
                    <a:pt x="284320" y="146692"/>
                  </a:lnTo>
                  <a:lnTo>
                    <a:pt x="286022" y="147199"/>
                  </a:lnTo>
                  <a:lnTo>
                    <a:pt x="287157" y="146690"/>
                  </a:lnTo>
                  <a:lnTo>
                    <a:pt x="288979" y="143836"/>
                  </a:lnTo>
                  <a:lnTo>
                    <a:pt x="284102" y="136341"/>
                  </a:lnTo>
                  <a:lnTo>
                    <a:pt x="280794" y="124093"/>
                  </a:lnTo>
                  <a:lnTo>
                    <a:pt x="271536" y="109739"/>
                  </a:lnTo>
                  <a:lnTo>
                    <a:pt x="260920" y="73516"/>
                  </a:lnTo>
                  <a:lnTo>
                    <a:pt x="252758" y="40361"/>
                  </a:lnTo>
                  <a:lnTo>
                    <a:pt x="247220" y="19790"/>
                  </a:lnTo>
                  <a:lnTo>
                    <a:pt x="250619" y="3914"/>
                  </a:lnTo>
                  <a:lnTo>
                    <a:pt x="251702" y="2060"/>
                  </a:lnTo>
                  <a:lnTo>
                    <a:pt x="253270" y="824"/>
                  </a:lnTo>
                  <a:lnTo>
                    <a:pt x="255163" y="0"/>
                  </a:lnTo>
                  <a:lnTo>
                    <a:pt x="257271" y="298"/>
                  </a:lnTo>
                  <a:lnTo>
                    <a:pt x="261871" y="2886"/>
                  </a:lnTo>
                  <a:lnTo>
                    <a:pt x="287854" y="23548"/>
                  </a:lnTo>
                  <a:lnTo>
                    <a:pt x="317721" y="60955"/>
                  </a:lnTo>
                  <a:lnTo>
                    <a:pt x="350395" y="97086"/>
                  </a:lnTo>
                  <a:lnTo>
                    <a:pt x="377474" y="116718"/>
                  </a:lnTo>
                  <a:lnTo>
                    <a:pt x="385695" y="119219"/>
                  </a:lnTo>
                  <a:lnTo>
                    <a:pt x="396108" y="12027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76"/>
            <p:cNvSpPr/>
            <p:nvPr/>
          </p:nvSpPr>
          <p:spPr>
            <a:xfrm>
              <a:off x="8771679" y="3147059"/>
              <a:ext cx="120861" cy="266701"/>
            </a:xfrm>
            <a:custGeom>
              <a:avLst/>
              <a:gdLst/>
              <a:ahLst/>
              <a:cxnLst/>
              <a:rect l="0" t="0" r="0" b="0"/>
              <a:pathLst>
                <a:path w="120861" h="266701">
                  <a:moveTo>
                    <a:pt x="6560" y="0"/>
                  </a:moveTo>
                  <a:lnTo>
                    <a:pt x="2515" y="0"/>
                  </a:lnTo>
                  <a:lnTo>
                    <a:pt x="1323" y="847"/>
                  </a:lnTo>
                  <a:lnTo>
                    <a:pt x="528" y="2258"/>
                  </a:lnTo>
                  <a:lnTo>
                    <a:pt x="0" y="4046"/>
                  </a:lnTo>
                  <a:lnTo>
                    <a:pt x="494" y="6084"/>
                  </a:lnTo>
                  <a:lnTo>
                    <a:pt x="11153" y="27339"/>
                  </a:lnTo>
                  <a:lnTo>
                    <a:pt x="15840" y="56483"/>
                  </a:lnTo>
                  <a:lnTo>
                    <a:pt x="24549" y="84751"/>
                  </a:lnTo>
                  <a:lnTo>
                    <a:pt x="37855" y="116834"/>
                  </a:lnTo>
                  <a:lnTo>
                    <a:pt x="52522" y="150893"/>
                  </a:lnTo>
                  <a:lnTo>
                    <a:pt x="67593" y="182434"/>
                  </a:lnTo>
                  <a:lnTo>
                    <a:pt x="87855" y="219387"/>
                  </a:lnTo>
                  <a:lnTo>
                    <a:pt x="110404" y="255146"/>
                  </a:lnTo>
                  <a:lnTo>
                    <a:pt x="120860" y="2667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77"/>
            <p:cNvSpPr/>
            <p:nvPr/>
          </p:nvSpPr>
          <p:spPr>
            <a:xfrm>
              <a:off x="8763000" y="3230880"/>
              <a:ext cx="205740" cy="129540"/>
            </a:xfrm>
            <a:custGeom>
              <a:avLst/>
              <a:gdLst/>
              <a:ahLst/>
              <a:cxnLst/>
              <a:rect l="0" t="0" r="0" b="0"/>
              <a:pathLst>
                <a:path w="205740" h="129540">
                  <a:moveTo>
                    <a:pt x="0" y="129539"/>
                  </a:moveTo>
                  <a:lnTo>
                    <a:pt x="0" y="118188"/>
                  </a:lnTo>
                  <a:lnTo>
                    <a:pt x="4515" y="113770"/>
                  </a:lnTo>
                  <a:lnTo>
                    <a:pt x="39869" y="85883"/>
                  </a:lnTo>
                  <a:lnTo>
                    <a:pt x="76433" y="60897"/>
                  </a:lnTo>
                  <a:lnTo>
                    <a:pt x="110771" y="40627"/>
                  </a:lnTo>
                  <a:lnTo>
                    <a:pt x="144082" y="21164"/>
                  </a:lnTo>
                  <a:lnTo>
                    <a:pt x="178743" y="5525"/>
                  </a:lnTo>
                  <a:lnTo>
                    <a:pt x="20573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SMARTInkShape-178"/>
          <p:cNvSpPr/>
          <p:nvPr/>
        </p:nvSpPr>
        <p:spPr>
          <a:xfrm>
            <a:off x="1786260" y="4404600"/>
            <a:ext cx="345658" cy="883681"/>
          </a:xfrm>
          <a:custGeom>
            <a:avLst/>
            <a:gdLst/>
            <a:ahLst/>
            <a:cxnLst/>
            <a:rect l="0" t="0" r="0" b="0"/>
            <a:pathLst>
              <a:path w="345658" h="883681">
                <a:moveTo>
                  <a:pt x="316860" y="609360"/>
                </a:moveTo>
                <a:lnTo>
                  <a:pt x="320905" y="605315"/>
                </a:lnTo>
                <a:lnTo>
                  <a:pt x="322891" y="601071"/>
                </a:lnTo>
                <a:lnTo>
                  <a:pt x="323420" y="598753"/>
                </a:lnTo>
                <a:lnTo>
                  <a:pt x="334744" y="582868"/>
                </a:lnTo>
                <a:lnTo>
                  <a:pt x="345460" y="548336"/>
                </a:lnTo>
                <a:lnTo>
                  <a:pt x="345657" y="537365"/>
                </a:lnTo>
                <a:lnTo>
                  <a:pt x="342923" y="524022"/>
                </a:lnTo>
                <a:lnTo>
                  <a:pt x="322834" y="490293"/>
                </a:lnTo>
                <a:lnTo>
                  <a:pt x="289611" y="459527"/>
                </a:lnTo>
                <a:lnTo>
                  <a:pt x="269839" y="448313"/>
                </a:lnTo>
                <a:lnTo>
                  <a:pt x="234319" y="443022"/>
                </a:lnTo>
                <a:lnTo>
                  <a:pt x="204726" y="442952"/>
                </a:lnTo>
                <a:lnTo>
                  <a:pt x="175355" y="448764"/>
                </a:lnTo>
                <a:lnTo>
                  <a:pt x="139989" y="465469"/>
                </a:lnTo>
                <a:lnTo>
                  <a:pt x="110642" y="482341"/>
                </a:lnTo>
                <a:lnTo>
                  <a:pt x="80498" y="503427"/>
                </a:lnTo>
                <a:lnTo>
                  <a:pt x="44017" y="537352"/>
                </a:lnTo>
                <a:lnTo>
                  <a:pt x="24162" y="566669"/>
                </a:lnTo>
                <a:lnTo>
                  <a:pt x="7555" y="596805"/>
                </a:lnTo>
                <a:lnTo>
                  <a:pt x="0" y="627182"/>
                </a:lnTo>
                <a:lnTo>
                  <a:pt x="1807" y="657632"/>
                </a:lnTo>
                <a:lnTo>
                  <a:pt x="7705" y="688103"/>
                </a:lnTo>
                <a:lnTo>
                  <a:pt x="18860" y="714535"/>
                </a:lnTo>
                <a:lnTo>
                  <a:pt x="36934" y="734408"/>
                </a:lnTo>
                <a:lnTo>
                  <a:pt x="66644" y="755447"/>
                </a:lnTo>
                <a:lnTo>
                  <a:pt x="93614" y="764875"/>
                </a:lnTo>
                <a:lnTo>
                  <a:pt x="118915" y="767199"/>
                </a:lnTo>
                <a:lnTo>
                  <a:pt x="155118" y="760827"/>
                </a:lnTo>
                <a:lnTo>
                  <a:pt x="179189" y="751605"/>
                </a:lnTo>
                <a:lnTo>
                  <a:pt x="193866" y="742006"/>
                </a:lnTo>
                <a:lnTo>
                  <a:pt x="226449" y="707825"/>
                </a:lnTo>
                <a:lnTo>
                  <a:pt x="244539" y="677293"/>
                </a:lnTo>
                <a:lnTo>
                  <a:pt x="260624" y="641436"/>
                </a:lnTo>
                <a:lnTo>
                  <a:pt x="270982" y="614302"/>
                </a:lnTo>
                <a:lnTo>
                  <a:pt x="280383" y="586156"/>
                </a:lnTo>
                <a:lnTo>
                  <a:pt x="287383" y="559536"/>
                </a:lnTo>
                <a:lnTo>
                  <a:pt x="293317" y="531335"/>
                </a:lnTo>
                <a:lnTo>
                  <a:pt x="298776" y="501022"/>
                </a:lnTo>
                <a:lnTo>
                  <a:pt x="304025" y="467794"/>
                </a:lnTo>
                <a:lnTo>
                  <a:pt x="306922" y="435528"/>
                </a:lnTo>
                <a:lnTo>
                  <a:pt x="308209" y="405101"/>
                </a:lnTo>
                <a:lnTo>
                  <a:pt x="308782" y="377467"/>
                </a:lnTo>
                <a:lnTo>
                  <a:pt x="309036" y="348816"/>
                </a:lnTo>
                <a:lnTo>
                  <a:pt x="309149" y="319996"/>
                </a:lnTo>
                <a:lnTo>
                  <a:pt x="309199" y="293076"/>
                </a:lnTo>
                <a:lnTo>
                  <a:pt x="309221" y="264742"/>
                </a:lnTo>
                <a:lnTo>
                  <a:pt x="308385" y="236063"/>
                </a:lnTo>
                <a:lnTo>
                  <a:pt x="305191" y="209205"/>
                </a:lnTo>
                <a:lnTo>
                  <a:pt x="303207" y="183158"/>
                </a:lnTo>
                <a:lnTo>
                  <a:pt x="302090" y="146951"/>
                </a:lnTo>
                <a:lnTo>
                  <a:pt x="301759" y="114774"/>
                </a:lnTo>
                <a:lnTo>
                  <a:pt x="297602" y="77606"/>
                </a:lnTo>
                <a:lnTo>
                  <a:pt x="294474" y="40334"/>
                </a:lnTo>
                <a:lnTo>
                  <a:pt x="294008" y="2499"/>
                </a:lnTo>
                <a:lnTo>
                  <a:pt x="294000" y="0"/>
                </a:lnTo>
                <a:lnTo>
                  <a:pt x="293999" y="33228"/>
                </a:lnTo>
                <a:lnTo>
                  <a:pt x="293999" y="69580"/>
                </a:lnTo>
                <a:lnTo>
                  <a:pt x="293999" y="98246"/>
                </a:lnTo>
                <a:lnTo>
                  <a:pt x="293153" y="133175"/>
                </a:lnTo>
                <a:lnTo>
                  <a:pt x="288763" y="170335"/>
                </a:lnTo>
                <a:lnTo>
                  <a:pt x="287439" y="195515"/>
                </a:lnTo>
                <a:lnTo>
                  <a:pt x="289108" y="223075"/>
                </a:lnTo>
                <a:lnTo>
                  <a:pt x="290979" y="251411"/>
                </a:lnTo>
                <a:lnTo>
                  <a:pt x="288988" y="278116"/>
                </a:lnTo>
                <a:lnTo>
                  <a:pt x="287539" y="308611"/>
                </a:lnTo>
                <a:lnTo>
                  <a:pt x="287741" y="341074"/>
                </a:lnTo>
                <a:lnTo>
                  <a:pt x="290654" y="372435"/>
                </a:lnTo>
                <a:lnTo>
                  <a:pt x="292512" y="405564"/>
                </a:lnTo>
                <a:lnTo>
                  <a:pt x="294185" y="439197"/>
                </a:lnTo>
                <a:lnTo>
                  <a:pt x="297751" y="471078"/>
                </a:lnTo>
                <a:lnTo>
                  <a:pt x="299900" y="504439"/>
                </a:lnTo>
                <a:lnTo>
                  <a:pt x="300855" y="538175"/>
                </a:lnTo>
                <a:lnTo>
                  <a:pt x="301280" y="570102"/>
                </a:lnTo>
                <a:lnTo>
                  <a:pt x="303726" y="601225"/>
                </a:lnTo>
                <a:lnTo>
                  <a:pt x="306789" y="631991"/>
                </a:lnTo>
                <a:lnTo>
                  <a:pt x="308150" y="662598"/>
                </a:lnTo>
                <a:lnTo>
                  <a:pt x="311013" y="690876"/>
                </a:lnTo>
                <a:lnTo>
                  <a:pt x="314261" y="717556"/>
                </a:lnTo>
                <a:lnTo>
                  <a:pt x="316936" y="755529"/>
                </a:lnTo>
                <a:lnTo>
                  <a:pt x="321868" y="788607"/>
                </a:lnTo>
                <a:lnTo>
                  <a:pt x="324552" y="819009"/>
                </a:lnTo>
                <a:lnTo>
                  <a:pt x="332616" y="852466"/>
                </a:lnTo>
                <a:lnTo>
                  <a:pt x="339719" y="88368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Shape-179"/>
          <p:cNvSpPr/>
          <p:nvPr/>
        </p:nvSpPr>
        <p:spPr>
          <a:xfrm>
            <a:off x="1686012" y="5707877"/>
            <a:ext cx="428875" cy="791984"/>
          </a:xfrm>
          <a:custGeom>
            <a:avLst/>
            <a:gdLst/>
            <a:ahLst/>
            <a:cxnLst/>
            <a:rect l="0" t="0" r="0" b="0"/>
            <a:pathLst>
              <a:path w="428875" h="791984">
                <a:moveTo>
                  <a:pt x="302808" y="296683"/>
                </a:moveTo>
                <a:lnTo>
                  <a:pt x="308044" y="284516"/>
                </a:lnTo>
                <a:lnTo>
                  <a:pt x="311065" y="250630"/>
                </a:lnTo>
                <a:lnTo>
                  <a:pt x="314756" y="232989"/>
                </a:lnTo>
                <a:lnTo>
                  <a:pt x="311165" y="197263"/>
                </a:lnTo>
                <a:lnTo>
                  <a:pt x="306240" y="184480"/>
                </a:lnTo>
                <a:lnTo>
                  <a:pt x="289280" y="162477"/>
                </a:lnTo>
                <a:lnTo>
                  <a:pt x="274622" y="150990"/>
                </a:lnTo>
                <a:lnTo>
                  <a:pt x="255510" y="142225"/>
                </a:lnTo>
                <a:lnTo>
                  <a:pt x="233760" y="138311"/>
                </a:lnTo>
                <a:lnTo>
                  <a:pt x="202809" y="143072"/>
                </a:lnTo>
                <a:lnTo>
                  <a:pt x="174777" y="151450"/>
                </a:lnTo>
                <a:lnTo>
                  <a:pt x="137222" y="176178"/>
                </a:lnTo>
                <a:lnTo>
                  <a:pt x="101048" y="209567"/>
                </a:lnTo>
                <a:lnTo>
                  <a:pt x="75387" y="242837"/>
                </a:lnTo>
                <a:lnTo>
                  <a:pt x="51697" y="279505"/>
                </a:lnTo>
                <a:lnTo>
                  <a:pt x="38521" y="306828"/>
                </a:lnTo>
                <a:lnTo>
                  <a:pt x="27020" y="335058"/>
                </a:lnTo>
                <a:lnTo>
                  <a:pt x="16264" y="361716"/>
                </a:lnTo>
                <a:lnTo>
                  <a:pt x="8097" y="389933"/>
                </a:lnTo>
                <a:lnTo>
                  <a:pt x="2492" y="418561"/>
                </a:lnTo>
                <a:lnTo>
                  <a:pt x="0" y="445395"/>
                </a:lnTo>
                <a:lnTo>
                  <a:pt x="1151" y="471433"/>
                </a:lnTo>
                <a:lnTo>
                  <a:pt x="6178" y="496269"/>
                </a:lnTo>
                <a:lnTo>
                  <a:pt x="22442" y="528445"/>
                </a:lnTo>
                <a:lnTo>
                  <a:pt x="40055" y="553595"/>
                </a:lnTo>
                <a:lnTo>
                  <a:pt x="65970" y="571301"/>
                </a:lnTo>
                <a:lnTo>
                  <a:pt x="95097" y="581439"/>
                </a:lnTo>
                <a:lnTo>
                  <a:pt x="126023" y="584819"/>
                </a:lnTo>
                <a:lnTo>
                  <a:pt x="159928" y="584128"/>
                </a:lnTo>
                <a:lnTo>
                  <a:pt x="187659" y="573103"/>
                </a:lnTo>
                <a:lnTo>
                  <a:pt x="216949" y="554974"/>
                </a:lnTo>
                <a:lnTo>
                  <a:pt x="246229" y="536808"/>
                </a:lnTo>
                <a:lnTo>
                  <a:pt x="281566" y="498929"/>
                </a:lnTo>
                <a:lnTo>
                  <a:pt x="306391" y="463287"/>
                </a:lnTo>
                <a:lnTo>
                  <a:pt x="326729" y="425916"/>
                </a:lnTo>
                <a:lnTo>
                  <a:pt x="340533" y="399839"/>
                </a:lnTo>
                <a:lnTo>
                  <a:pt x="352312" y="371317"/>
                </a:lnTo>
                <a:lnTo>
                  <a:pt x="363192" y="343964"/>
                </a:lnTo>
                <a:lnTo>
                  <a:pt x="373672" y="316850"/>
                </a:lnTo>
                <a:lnTo>
                  <a:pt x="383974" y="287866"/>
                </a:lnTo>
                <a:lnTo>
                  <a:pt x="394197" y="260308"/>
                </a:lnTo>
                <a:lnTo>
                  <a:pt x="403538" y="233949"/>
                </a:lnTo>
                <a:lnTo>
                  <a:pt x="410512" y="208123"/>
                </a:lnTo>
                <a:lnTo>
                  <a:pt x="414176" y="182534"/>
                </a:lnTo>
                <a:lnTo>
                  <a:pt x="416651" y="157050"/>
                </a:lnTo>
                <a:lnTo>
                  <a:pt x="421958" y="119749"/>
                </a:lnTo>
                <a:lnTo>
                  <a:pt x="424754" y="87719"/>
                </a:lnTo>
                <a:lnTo>
                  <a:pt x="428874" y="61765"/>
                </a:lnTo>
                <a:lnTo>
                  <a:pt x="425441" y="26579"/>
                </a:lnTo>
                <a:lnTo>
                  <a:pt x="424746" y="1183"/>
                </a:lnTo>
                <a:lnTo>
                  <a:pt x="423893" y="623"/>
                </a:lnTo>
                <a:lnTo>
                  <a:pt x="420688" y="0"/>
                </a:lnTo>
                <a:lnTo>
                  <a:pt x="419494" y="1528"/>
                </a:lnTo>
                <a:lnTo>
                  <a:pt x="417579" y="13888"/>
                </a:lnTo>
                <a:lnTo>
                  <a:pt x="414989" y="26625"/>
                </a:lnTo>
                <a:lnTo>
                  <a:pt x="409365" y="61870"/>
                </a:lnTo>
                <a:lnTo>
                  <a:pt x="401342" y="99342"/>
                </a:lnTo>
                <a:lnTo>
                  <a:pt x="394092" y="131531"/>
                </a:lnTo>
                <a:lnTo>
                  <a:pt x="386581" y="167880"/>
                </a:lnTo>
                <a:lnTo>
                  <a:pt x="382374" y="193717"/>
                </a:lnTo>
                <a:lnTo>
                  <a:pt x="380504" y="222133"/>
                </a:lnTo>
                <a:lnTo>
                  <a:pt x="377415" y="251697"/>
                </a:lnTo>
                <a:lnTo>
                  <a:pt x="373220" y="282616"/>
                </a:lnTo>
                <a:lnTo>
                  <a:pt x="368533" y="316112"/>
                </a:lnTo>
                <a:lnTo>
                  <a:pt x="365885" y="350756"/>
                </a:lnTo>
                <a:lnTo>
                  <a:pt x="363862" y="385909"/>
                </a:lnTo>
                <a:lnTo>
                  <a:pt x="360141" y="421287"/>
                </a:lnTo>
                <a:lnTo>
                  <a:pt x="357922" y="456767"/>
                </a:lnTo>
                <a:lnTo>
                  <a:pt x="356936" y="491445"/>
                </a:lnTo>
                <a:lnTo>
                  <a:pt x="356498" y="523790"/>
                </a:lnTo>
                <a:lnTo>
                  <a:pt x="356303" y="557357"/>
                </a:lnTo>
                <a:lnTo>
                  <a:pt x="357063" y="591185"/>
                </a:lnTo>
                <a:lnTo>
                  <a:pt x="360223" y="623152"/>
                </a:lnTo>
                <a:lnTo>
                  <a:pt x="362192" y="652035"/>
                </a:lnTo>
                <a:lnTo>
                  <a:pt x="363914" y="678984"/>
                </a:lnTo>
                <a:lnTo>
                  <a:pt x="367501" y="705072"/>
                </a:lnTo>
                <a:lnTo>
                  <a:pt x="374281" y="739514"/>
                </a:lnTo>
                <a:lnTo>
                  <a:pt x="378385" y="775185"/>
                </a:lnTo>
                <a:lnTo>
                  <a:pt x="379008" y="791983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Shape-180"/>
          <p:cNvSpPr/>
          <p:nvPr/>
        </p:nvSpPr>
        <p:spPr>
          <a:xfrm>
            <a:off x="632460" y="5059680"/>
            <a:ext cx="502920" cy="121921"/>
          </a:xfrm>
          <a:custGeom>
            <a:avLst/>
            <a:gdLst/>
            <a:ahLst/>
            <a:cxnLst/>
            <a:rect l="0" t="0" r="0" b="0"/>
            <a:pathLst>
              <a:path w="502920" h="121921">
                <a:moveTo>
                  <a:pt x="0" y="0"/>
                </a:moveTo>
                <a:lnTo>
                  <a:pt x="4045" y="0"/>
                </a:lnTo>
                <a:lnTo>
                  <a:pt x="5236" y="846"/>
                </a:lnTo>
                <a:lnTo>
                  <a:pt x="6031" y="2257"/>
                </a:lnTo>
                <a:lnTo>
                  <a:pt x="6560" y="4045"/>
                </a:lnTo>
                <a:lnTo>
                  <a:pt x="8607" y="5237"/>
                </a:lnTo>
                <a:lnTo>
                  <a:pt x="39636" y="13494"/>
                </a:lnTo>
                <a:lnTo>
                  <a:pt x="71141" y="20759"/>
                </a:lnTo>
                <a:lnTo>
                  <a:pt x="102076" y="24495"/>
                </a:lnTo>
                <a:lnTo>
                  <a:pt x="126647" y="28666"/>
                </a:lnTo>
                <a:lnTo>
                  <a:pt x="154501" y="33342"/>
                </a:lnTo>
                <a:lnTo>
                  <a:pt x="186071" y="40501"/>
                </a:lnTo>
                <a:lnTo>
                  <a:pt x="219011" y="49327"/>
                </a:lnTo>
                <a:lnTo>
                  <a:pt x="250585" y="58894"/>
                </a:lnTo>
                <a:lnTo>
                  <a:pt x="281551" y="66533"/>
                </a:lnTo>
                <a:lnTo>
                  <a:pt x="312247" y="73596"/>
                </a:lnTo>
                <a:lnTo>
                  <a:pt x="342823" y="82380"/>
                </a:lnTo>
                <a:lnTo>
                  <a:pt x="373345" y="89671"/>
                </a:lnTo>
                <a:lnTo>
                  <a:pt x="402998" y="96580"/>
                </a:lnTo>
                <a:lnTo>
                  <a:pt x="430288" y="105296"/>
                </a:lnTo>
                <a:lnTo>
                  <a:pt x="465406" y="115677"/>
                </a:lnTo>
                <a:lnTo>
                  <a:pt x="502919" y="12192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SMARTInkShape-Group29"/>
          <p:cNvGrpSpPr/>
          <p:nvPr/>
        </p:nvGrpSpPr>
        <p:grpSpPr>
          <a:xfrm>
            <a:off x="38100" y="4221480"/>
            <a:ext cx="1610903" cy="655321"/>
            <a:chOff x="38100" y="4221480"/>
            <a:chExt cx="1610903" cy="655321"/>
          </a:xfrm>
        </p:grpSpPr>
        <p:sp>
          <p:nvSpPr>
            <p:cNvPr id="37" name="SMARTInkShape-181"/>
            <p:cNvSpPr/>
            <p:nvPr/>
          </p:nvSpPr>
          <p:spPr>
            <a:xfrm>
              <a:off x="411480" y="4396813"/>
              <a:ext cx="167640" cy="121712"/>
            </a:xfrm>
            <a:custGeom>
              <a:avLst/>
              <a:gdLst/>
              <a:ahLst/>
              <a:cxnLst/>
              <a:rect l="0" t="0" r="0" b="0"/>
              <a:pathLst>
                <a:path w="167640" h="121712">
                  <a:moveTo>
                    <a:pt x="0" y="15167"/>
                  </a:moveTo>
                  <a:lnTo>
                    <a:pt x="4045" y="19212"/>
                  </a:lnTo>
                  <a:lnTo>
                    <a:pt x="6031" y="25713"/>
                  </a:lnTo>
                  <a:lnTo>
                    <a:pt x="12794" y="63541"/>
                  </a:lnTo>
                  <a:lnTo>
                    <a:pt x="21705" y="100026"/>
                  </a:lnTo>
                  <a:lnTo>
                    <a:pt x="22857" y="121711"/>
                  </a:lnTo>
                  <a:lnTo>
                    <a:pt x="22859" y="103931"/>
                  </a:lnTo>
                  <a:lnTo>
                    <a:pt x="32266" y="66045"/>
                  </a:lnTo>
                  <a:lnTo>
                    <a:pt x="43415" y="31776"/>
                  </a:lnTo>
                  <a:lnTo>
                    <a:pt x="50023" y="18771"/>
                  </a:lnTo>
                  <a:lnTo>
                    <a:pt x="53203" y="6263"/>
                  </a:lnTo>
                  <a:lnTo>
                    <a:pt x="54942" y="4150"/>
                  </a:lnTo>
                  <a:lnTo>
                    <a:pt x="59132" y="1804"/>
                  </a:lnTo>
                  <a:lnTo>
                    <a:pt x="74722" y="0"/>
                  </a:lnTo>
                  <a:lnTo>
                    <a:pt x="79807" y="3993"/>
                  </a:lnTo>
                  <a:lnTo>
                    <a:pt x="86676" y="14584"/>
                  </a:lnTo>
                  <a:lnTo>
                    <a:pt x="96398" y="48301"/>
                  </a:lnTo>
                  <a:lnTo>
                    <a:pt x="98956" y="84786"/>
                  </a:lnTo>
                  <a:lnTo>
                    <a:pt x="99057" y="97756"/>
                  </a:lnTo>
                  <a:lnTo>
                    <a:pt x="99059" y="80844"/>
                  </a:lnTo>
                  <a:lnTo>
                    <a:pt x="108466" y="45434"/>
                  </a:lnTo>
                  <a:lnTo>
                    <a:pt x="112571" y="30343"/>
                  </a:lnTo>
                  <a:lnTo>
                    <a:pt x="114378" y="21065"/>
                  </a:lnTo>
                  <a:lnTo>
                    <a:pt x="120155" y="11082"/>
                  </a:lnTo>
                  <a:lnTo>
                    <a:pt x="124804" y="5449"/>
                  </a:lnTo>
                  <a:lnTo>
                    <a:pt x="129693" y="2381"/>
                  </a:lnTo>
                  <a:lnTo>
                    <a:pt x="135685" y="412"/>
                  </a:lnTo>
                  <a:lnTo>
                    <a:pt x="136176" y="1096"/>
                  </a:lnTo>
                  <a:lnTo>
                    <a:pt x="137030" y="10575"/>
                  </a:lnTo>
                  <a:lnTo>
                    <a:pt x="137999" y="33978"/>
                  </a:lnTo>
                  <a:lnTo>
                    <a:pt x="144073" y="63517"/>
                  </a:lnTo>
                  <a:lnTo>
                    <a:pt x="145417" y="77847"/>
                  </a:lnTo>
                  <a:lnTo>
                    <a:pt x="154174" y="98790"/>
                  </a:lnTo>
                  <a:lnTo>
                    <a:pt x="158865" y="105062"/>
                  </a:lnTo>
                  <a:lnTo>
                    <a:pt x="161764" y="105920"/>
                  </a:lnTo>
                  <a:lnTo>
                    <a:pt x="167639" y="10660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82"/>
            <p:cNvSpPr/>
            <p:nvPr/>
          </p:nvSpPr>
          <p:spPr>
            <a:xfrm>
              <a:off x="1516863" y="4282440"/>
              <a:ext cx="132140" cy="190501"/>
            </a:xfrm>
            <a:custGeom>
              <a:avLst/>
              <a:gdLst/>
              <a:ahLst/>
              <a:cxnLst/>
              <a:rect l="0" t="0" r="0" b="0"/>
              <a:pathLst>
                <a:path w="132140" h="190501">
                  <a:moveTo>
                    <a:pt x="90957" y="0"/>
                  </a:moveTo>
                  <a:lnTo>
                    <a:pt x="60075" y="846"/>
                  </a:lnTo>
                  <a:lnTo>
                    <a:pt x="24653" y="11351"/>
                  </a:lnTo>
                  <a:lnTo>
                    <a:pt x="10628" y="20555"/>
                  </a:lnTo>
                  <a:lnTo>
                    <a:pt x="5019" y="25504"/>
                  </a:lnTo>
                  <a:lnTo>
                    <a:pt x="1962" y="30526"/>
                  </a:lnTo>
                  <a:lnTo>
                    <a:pt x="0" y="36604"/>
                  </a:lnTo>
                  <a:lnTo>
                    <a:pt x="3705" y="45746"/>
                  </a:lnTo>
                  <a:lnTo>
                    <a:pt x="10165" y="55135"/>
                  </a:lnTo>
                  <a:lnTo>
                    <a:pt x="21486" y="63279"/>
                  </a:lnTo>
                  <a:lnTo>
                    <a:pt x="53743" y="78428"/>
                  </a:lnTo>
                  <a:lnTo>
                    <a:pt x="90365" y="104617"/>
                  </a:lnTo>
                  <a:lnTo>
                    <a:pt x="122437" y="130900"/>
                  </a:lnTo>
                  <a:lnTo>
                    <a:pt x="131140" y="143395"/>
                  </a:lnTo>
                  <a:lnTo>
                    <a:pt x="132139" y="147243"/>
                  </a:lnTo>
                  <a:lnTo>
                    <a:pt x="131958" y="150655"/>
                  </a:lnTo>
                  <a:lnTo>
                    <a:pt x="130991" y="153777"/>
                  </a:lnTo>
                  <a:lnTo>
                    <a:pt x="123143" y="159503"/>
                  </a:lnTo>
                  <a:lnTo>
                    <a:pt x="88492" y="177769"/>
                  </a:lnTo>
                  <a:lnTo>
                    <a:pt x="57047" y="184464"/>
                  </a:lnTo>
                  <a:lnTo>
                    <a:pt x="45237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83"/>
            <p:cNvSpPr/>
            <p:nvPr/>
          </p:nvSpPr>
          <p:spPr>
            <a:xfrm>
              <a:off x="68893" y="4716780"/>
              <a:ext cx="121608" cy="135939"/>
            </a:xfrm>
            <a:custGeom>
              <a:avLst/>
              <a:gdLst/>
              <a:ahLst/>
              <a:cxnLst/>
              <a:rect l="0" t="0" r="0" b="0"/>
              <a:pathLst>
                <a:path w="121608" h="135939">
                  <a:moveTo>
                    <a:pt x="7307" y="38100"/>
                  </a:moveTo>
                  <a:lnTo>
                    <a:pt x="3261" y="38100"/>
                  </a:lnTo>
                  <a:lnTo>
                    <a:pt x="2070" y="38946"/>
                  </a:lnTo>
                  <a:lnTo>
                    <a:pt x="1275" y="40357"/>
                  </a:lnTo>
                  <a:lnTo>
                    <a:pt x="0" y="48705"/>
                  </a:lnTo>
                  <a:lnTo>
                    <a:pt x="2084" y="53538"/>
                  </a:lnTo>
                  <a:lnTo>
                    <a:pt x="3825" y="56012"/>
                  </a:lnTo>
                  <a:lnTo>
                    <a:pt x="9106" y="74628"/>
                  </a:lnTo>
                  <a:lnTo>
                    <a:pt x="11046" y="77692"/>
                  </a:lnTo>
                  <a:lnTo>
                    <a:pt x="13777" y="90094"/>
                  </a:lnTo>
                  <a:lnTo>
                    <a:pt x="15546" y="104219"/>
                  </a:lnTo>
                  <a:lnTo>
                    <a:pt x="22224" y="127690"/>
                  </a:lnTo>
                  <a:lnTo>
                    <a:pt x="22518" y="135938"/>
                  </a:lnTo>
                  <a:lnTo>
                    <a:pt x="22546" y="101046"/>
                  </a:lnTo>
                  <a:lnTo>
                    <a:pt x="23393" y="65161"/>
                  </a:lnTo>
                  <a:lnTo>
                    <a:pt x="29477" y="45553"/>
                  </a:lnTo>
                  <a:lnTo>
                    <a:pt x="47019" y="22138"/>
                  </a:lnTo>
                  <a:lnTo>
                    <a:pt x="59337" y="13238"/>
                  </a:lnTo>
                  <a:lnTo>
                    <a:pt x="86825" y="2711"/>
                  </a:lnTo>
                  <a:lnTo>
                    <a:pt x="12160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84"/>
            <p:cNvSpPr/>
            <p:nvPr/>
          </p:nvSpPr>
          <p:spPr>
            <a:xfrm>
              <a:off x="190500" y="4732181"/>
              <a:ext cx="121920" cy="137000"/>
            </a:xfrm>
            <a:custGeom>
              <a:avLst/>
              <a:gdLst/>
              <a:ahLst/>
              <a:cxnLst/>
              <a:rect l="0" t="0" r="0" b="0"/>
              <a:pathLst>
                <a:path w="121920" h="137000">
                  <a:moveTo>
                    <a:pt x="0" y="60799"/>
                  </a:moveTo>
                  <a:lnTo>
                    <a:pt x="0" y="72150"/>
                  </a:lnTo>
                  <a:lnTo>
                    <a:pt x="846" y="73446"/>
                  </a:lnTo>
                  <a:lnTo>
                    <a:pt x="2257" y="74310"/>
                  </a:lnTo>
                  <a:lnTo>
                    <a:pt x="6930" y="75270"/>
                  </a:lnTo>
                  <a:lnTo>
                    <a:pt x="28518" y="75937"/>
                  </a:lnTo>
                  <a:lnTo>
                    <a:pt x="48374" y="69935"/>
                  </a:lnTo>
                  <a:lnTo>
                    <a:pt x="68602" y="62854"/>
                  </a:lnTo>
                  <a:lnTo>
                    <a:pt x="83826" y="59150"/>
                  </a:lnTo>
                  <a:lnTo>
                    <a:pt x="96804" y="52690"/>
                  </a:lnTo>
                  <a:lnTo>
                    <a:pt x="103137" y="48728"/>
                  </a:lnTo>
                  <a:lnTo>
                    <a:pt x="108774" y="46967"/>
                  </a:lnTo>
                  <a:lnTo>
                    <a:pt x="114101" y="41669"/>
                  </a:lnTo>
                  <a:lnTo>
                    <a:pt x="116707" y="37885"/>
                  </a:lnTo>
                  <a:lnTo>
                    <a:pt x="117598" y="34517"/>
                  </a:lnTo>
                  <a:lnTo>
                    <a:pt x="117345" y="31424"/>
                  </a:lnTo>
                  <a:lnTo>
                    <a:pt x="106658" y="3974"/>
                  </a:lnTo>
                  <a:lnTo>
                    <a:pt x="104972" y="2596"/>
                  </a:lnTo>
                  <a:lnTo>
                    <a:pt x="100840" y="1064"/>
                  </a:lnTo>
                  <a:lnTo>
                    <a:pt x="84754" y="0"/>
                  </a:lnTo>
                  <a:lnTo>
                    <a:pt x="70644" y="3931"/>
                  </a:lnTo>
                  <a:lnTo>
                    <a:pt x="47159" y="17755"/>
                  </a:lnTo>
                  <a:lnTo>
                    <a:pt x="39868" y="27274"/>
                  </a:lnTo>
                  <a:lnTo>
                    <a:pt x="23015" y="60531"/>
                  </a:lnTo>
                  <a:lnTo>
                    <a:pt x="18695" y="70840"/>
                  </a:lnTo>
                  <a:lnTo>
                    <a:pt x="15695" y="96343"/>
                  </a:lnTo>
                  <a:lnTo>
                    <a:pt x="17700" y="104254"/>
                  </a:lnTo>
                  <a:lnTo>
                    <a:pt x="19419" y="107549"/>
                  </a:lnTo>
                  <a:lnTo>
                    <a:pt x="25846" y="113468"/>
                  </a:lnTo>
                  <a:lnTo>
                    <a:pt x="43416" y="125903"/>
                  </a:lnTo>
                  <a:lnTo>
                    <a:pt x="81388" y="135804"/>
                  </a:lnTo>
                  <a:lnTo>
                    <a:pt x="121919" y="13699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85"/>
            <p:cNvSpPr/>
            <p:nvPr/>
          </p:nvSpPr>
          <p:spPr>
            <a:xfrm>
              <a:off x="1363979" y="4305300"/>
              <a:ext cx="106235" cy="114164"/>
            </a:xfrm>
            <a:custGeom>
              <a:avLst/>
              <a:gdLst/>
              <a:ahLst/>
              <a:cxnLst/>
              <a:rect l="0" t="0" r="0" b="0"/>
              <a:pathLst>
                <a:path w="106235" h="114164">
                  <a:moveTo>
                    <a:pt x="0" y="0"/>
                  </a:moveTo>
                  <a:lnTo>
                    <a:pt x="0" y="37076"/>
                  </a:lnTo>
                  <a:lnTo>
                    <a:pt x="0" y="75141"/>
                  </a:lnTo>
                  <a:lnTo>
                    <a:pt x="0" y="92265"/>
                  </a:lnTo>
                  <a:lnTo>
                    <a:pt x="2258" y="98297"/>
                  </a:lnTo>
                  <a:lnTo>
                    <a:pt x="10606" y="109069"/>
                  </a:lnTo>
                  <a:lnTo>
                    <a:pt x="15439" y="111975"/>
                  </a:lnTo>
                  <a:lnTo>
                    <a:pt x="25440" y="113840"/>
                  </a:lnTo>
                  <a:lnTo>
                    <a:pt x="37077" y="114163"/>
                  </a:lnTo>
                  <a:lnTo>
                    <a:pt x="44137" y="111981"/>
                  </a:lnTo>
                  <a:lnTo>
                    <a:pt x="69969" y="96384"/>
                  </a:lnTo>
                  <a:lnTo>
                    <a:pt x="96501" y="58470"/>
                  </a:lnTo>
                  <a:lnTo>
                    <a:pt x="103288" y="48180"/>
                  </a:lnTo>
                  <a:lnTo>
                    <a:pt x="106234" y="29100"/>
                  </a:lnTo>
                  <a:lnTo>
                    <a:pt x="104224" y="23375"/>
                  </a:lnTo>
                  <a:lnTo>
                    <a:pt x="92802" y="9155"/>
                  </a:lnTo>
                  <a:lnTo>
                    <a:pt x="9144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86"/>
            <p:cNvSpPr/>
            <p:nvPr/>
          </p:nvSpPr>
          <p:spPr>
            <a:xfrm>
              <a:off x="1213188" y="4328159"/>
              <a:ext cx="123593" cy="106197"/>
            </a:xfrm>
            <a:custGeom>
              <a:avLst/>
              <a:gdLst/>
              <a:ahLst/>
              <a:cxnLst/>
              <a:rect l="0" t="0" r="0" b="0"/>
              <a:pathLst>
                <a:path w="123593" h="106197">
                  <a:moveTo>
                    <a:pt x="105071" y="22860"/>
                  </a:moveTo>
                  <a:lnTo>
                    <a:pt x="101026" y="22860"/>
                  </a:lnTo>
                  <a:lnTo>
                    <a:pt x="96783" y="20603"/>
                  </a:lnTo>
                  <a:lnTo>
                    <a:pt x="92074" y="17624"/>
                  </a:lnTo>
                  <a:lnTo>
                    <a:pt x="84663" y="15100"/>
                  </a:lnTo>
                  <a:lnTo>
                    <a:pt x="77105" y="10213"/>
                  </a:lnTo>
                  <a:lnTo>
                    <a:pt x="72040" y="8773"/>
                  </a:lnTo>
                  <a:lnTo>
                    <a:pt x="60383" y="12007"/>
                  </a:lnTo>
                  <a:lnTo>
                    <a:pt x="46204" y="18328"/>
                  </a:lnTo>
                  <a:lnTo>
                    <a:pt x="38551" y="25361"/>
                  </a:lnTo>
                  <a:lnTo>
                    <a:pt x="31480" y="33285"/>
                  </a:lnTo>
                  <a:lnTo>
                    <a:pt x="18826" y="43353"/>
                  </a:lnTo>
                  <a:lnTo>
                    <a:pt x="3821" y="66397"/>
                  </a:lnTo>
                  <a:lnTo>
                    <a:pt x="0" y="81386"/>
                  </a:lnTo>
                  <a:lnTo>
                    <a:pt x="1364" y="89230"/>
                  </a:lnTo>
                  <a:lnTo>
                    <a:pt x="2913" y="92506"/>
                  </a:lnTo>
                  <a:lnTo>
                    <a:pt x="9150" y="98405"/>
                  </a:lnTo>
                  <a:lnTo>
                    <a:pt x="17566" y="103003"/>
                  </a:lnTo>
                  <a:lnTo>
                    <a:pt x="41755" y="106196"/>
                  </a:lnTo>
                  <a:lnTo>
                    <a:pt x="76113" y="96032"/>
                  </a:lnTo>
                  <a:lnTo>
                    <a:pt x="102345" y="83756"/>
                  </a:lnTo>
                  <a:lnTo>
                    <a:pt x="108940" y="77865"/>
                  </a:lnTo>
                  <a:lnTo>
                    <a:pt x="122692" y="55431"/>
                  </a:lnTo>
                  <a:lnTo>
                    <a:pt x="123592" y="51347"/>
                  </a:lnTo>
                  <a:lnTo>
                    <a:pt x="123345" y="47778"/>
                  </a:lnTo>
                  <a:lnTo>
                    <a:pt x="121210" y="36452"/>
                  </a:lnTo>
                  <a:lnTo>
                    <a:pt x="119864" y="28055"/>
                  </a:lnTo>
                  <a:lnTo>
                    <a:pt x="114346" y="18567"/>
                  </a:lnTo>
                  <a:lnTo>
                    <a:pt x="108196" y="10394"/>
                  </a:lnTo>
                  <a:lnTo>
                    <a:pt x="10507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87"/>
            <p:cNvSpPr/>
            <p:nvPr/>
          </p:nvSpPr>
          <p:spPr>
            <a:xfrm>
              <a:off x="1045576" y="4351140"/>
              <a:ext cx="171922" cy="247725"/>
            </a:xfrm>
            <a:custGeom>
              <a:avLst/>
              <a:gdLst/>
              <a:ahLst/>
              <a:cxnLst/>
              <a:rect l="0" t="0" r="0" b="0"/>
              <a:pathLst>
                <a:path w="171922" h="247725">
                  <a:moveTo>
                    <a:pt x="120284" y="15119"/>
                  </a:moveTo>
                  <a:lnTo>
                    <a:pt x="116238" y="15119"/>
                  </a:lnTo>
                  <a:lnTo>
                    <a:pt x="115047" y="14273"/>
                  </a:lnTo>
                  <a:lnTo>
                    <a:pt x="114252" y="12862"/>
                  </a:lnTo>
                  <a:lnTo>
                    <a:pt x="113723" y="11074"/>
                  </a:lnTo>
                  <a:lnTo>
                    <a:pt x="108619" y="6831"/>
                  </a:lnTo>
                  <a:lnTo>
                    <a:pt x="100706" y="2969"/>
                  </a:lnTo>
                  <a:lnTo>
                    <a:pt x="68354" y="0"/>
                  </a:lnTo>
                  <a:lnTo>
                    <a:pt x="53909" y="3960"/>
                  </a:lnTo>
                  <a:lnTo>
                    <a:pt x="28799" y="23611"/>
                  </a:lnTo>
                  <a:lnTo>
                    <a:pt x="15848" y="38238"/>
                  </a:lnTo>
                  <a:lnTo>
                    <a:pt x="2046" y="58177"/>
                  </a:lnTo>
                  <a:lnTo>
                    <a:pt x="0" y="66994"/>
                  </a:lnTo>
                  <a:lnTo>
                    <a:pt x="1148" y="70869"/>
                  </a:lnTo>
                  <a:lnTo>
                    <a:pt x="15674" y="85888"/>
                  </a:lnTo>
                  <a:lnTo>
                    <a:pt x="23273" y="88906"/>
                  </a:lnTo>
                  <a:lnTo>
                    <a:pt x="45993" y="90843"/>
                  </a:lnTo>
                  <a:lnTo>
                    <a:pt x="79365" y="84717"/>
                  </a:lnTo>
                  <a:lnTo>
                    <a:pt x="89680" y="79636"/>
                  </a:lnTo>
                  <a:lnTo>
                    <a:pt x="106054" y="66622"/>
                  </a:lnTo>
                  <a:lnTo>
                    <a:pt x="130404" y="31726"/>
                  </a:lnTo>
                  <a:lnTo>
                    <a:pt x="131264" y="27884"/>
                  </a:lnTo>
                  <a:lnTo>
                    <a:pt x="130990" y="24476"/>
                  </a:lnTo>
                  <a:lnTo>
                    <a:pt x="127463" y="11115"/>
                  </a:lnTo>
                  <a:lnTo>
                    <a:pt x="125917" y="9910"/>
                  </a:lnTo>
                  <a:lnTo>
                    <a:pt x="120613" y="7641"/>
                  </a:lnTo>
                  <a:lnTo>
                    <a:pt x="116336" y="11587"/>
                  </a:lnTo>
                  <a:lnTo>
                    <a:pt x="114296" y="18065"/>
                  </a:lnTo>
                  <a:lnTo>
                    <a:pt x="112986" y="36021"/>
                  </a:lnTo>
                  <a:lnTo>
                    <a:pt x="116804" y="50852"/>
                  </a:lnTo>
                  <a:lnTo>
                    <a:pt x="130584" y="85220"/>
                  </a:lnTo>
                  <a:lnTo>
                    <a:pt x="145696" y="122992"/>
                  </a:lnTo>
                  <a:lnTo>
                    <a:pt x="162159" y="154025"/>
                  </a:lnTo>
                  <a:lnTo>
                    <a:pt x="171697" y="189864"/>
                  </a:lnTo>
                  <a:lnTo>
                    <a:pt x="171921" y="200310"/>
                  </a:lnTo>
                  <a:lnTo>
                    <a:pt x="162905" y="225910"/>
                  </a:lnTo>
                  <a:lnTo>
                    <a:pt x="155877" y="233828"/>
                  </a:lnTo>
                  <a:lnTo>
                    <a:pt x="147110" y="239323"/>
                  </a:lnTo>
                  <a:lnTo>
                    <a:pt x="116799" y="247724"/>
                  </a:lnTo>
                  <a:lnTo>
                    <a:pt x="81725" y="244414"/>
                  </a:lnTo>
                  <a:lnTo>
                    <a:pt x="57696" y="237773"/>
                  </a:lnTo>
                  <a:lnTo>
                    <a:pt x="38902" y="228309"/>
                  </a:lnTo>
                  <a:lnTo>
                    <a:pt x="30830" y="222331"/>
                  </a:lnTo>
                  <a:lnTo>
                    <a:pt x="29727" y="219256"/>
                  </a:lnTo>
                  <a:lnTo>
                    <a:pt x="28844" y="2132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88"/>
            <p:cNvSpPr/>
            <p:nvPr/>
          </p:nvSpPr>
          <p:spPr>
            <a:xfrm>
              <a:off x="952500" y="4343400"/>
              <a:ext cx="76201" cy="205741"/>
            </a:xfrm>
            <a:custGeom>
              <a:avLst/>
              <a:gdLst/>
              <a:ahLst/>
              <a:cxnLst/>
              <a:rect l="0" t="0" r="0" b="0"/>
              <a:pathLst>
                <a:path w="76201" h="205741">
                  <a:moveTo>
                    <a:pt x="76200" y="0"/>
                  </a:moveTo>
                  <a:lnTo>
                    <a:pt x="76200" y="4045"/>
                  </a:lnTo>
                  <a:lnTo>
                    <a:pt x="75353" y="5236"/>
                  </a:lnTo>
                  <a:lnTo>
                    <a:pt x="73942" y="6031"/>
                  </a:lnTo>
                  <a:lnTo>
                    <a:pt x="72154" y="6560"/>
                  </a:lnTo>
                  <a:lnTo>
                    <a:pt x="70963" y="8607"/>
                  </a:lnTo>
                  <a:lnTo>
                    <a:pt x="68439" y="18731"/>
                  </a:lnTo>
                  <a:lnTo>
                    <a:pt x="58067" y="40901"/>
                  </a:lnTo>
                  <a:lnTo>
                    <a:pt x="49709" y="73459"/>
                  </a:lnTo>
                  <a:lnTo>
                    <a:pt x="37956" y="107322"/>
                  </a:lnTo>
                  <a:lnTo>
                    <a:pt x="25381" y="144017"/>
                  </a:lnTo>
                  <a:lnTo>
                    <a:pt x="7618" y="180428"/>
                  </a:lnTo>
                  <a:lnTo>
                    <a:pt x="3386" y="186870"/>
                  </a:lnTo>
                  <a:lnTo>
                    <a:pt x="1003" y="195257"/>
                  </a:lnTo>
                  <a:lnTo>
                    <a:pt x="0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89"/>
            <p:cNvSpPr/>
            <p:nvPr/>
          </p:nvSpPr>
          <p:spPr>
            <a:xfrm>
              <a:off x="922020" y="4373880"/>
              <a:ext cx="60960" cy="76201"/>
            </a:xfrm>
            <a:custGeom>
              <a:avLst/>
              <a:gdLst/>
              <a:ahLst/>
              <a:cxnLst/>
              <a:rect l="0" t="0" r="0" b="0"/>
              <a:pathLst>
                <a:path w="60960" h="76201">
                  <a:moveTo>
                    <a:pt x="0" y="0"/>
                  </a:moveTo>
                  <a:lnTo>
                    <a:pt x="0" y="6560"/>
                  </a:lnTo>
                  <a:lnTo>
                    <a:pt x="6083" y="18730"/>
                  </a:lnTo>
                  <a:lnTo>
                    <a:pt x="35567" y="55177"/>
                  </a:lnTo>
                  <a:lnTo>
                    <a:pt x="60959" y="762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90"/>
            <p:cNvSpPr/>
            <p:nvPr/>
          </p:nvSpPr>
          <p:spPr>
            <a:xfrm>
              <a:off x="624947" y="4396740"/>
              <a:ext cx="98954" cy="91399"/>
            </a:xfrm>
            <a:custGeom>
              <a:avLst/>
              <a:gdLst/>
              <a:ahLst/>
              <a:cxnLst/>
              <a:rect l="0" t="0" r="0" b="0"/>
              <a:pathLst>
                <a:path w="98954" h="91399">
                  <a:moveTo>
                    <a:pt x="53232" y="0"/>
                  </a:moveTo>
                  <a:lnTo>
                    <a:pt x="45142" y="0"/>
                  </a:lnTo>
                  <a:lnTo>
                    <a:pt x="38912" y="2257"/>
                  </a:lnTo>
                  <a:lnTo>
                    <a:pt x="13706" y="17912"/>
                  </a:lnTo>
                  <a:lnTo>
                    <a:pt x="10265" y="25176"/>
                  </a:lnTo>
                  <a:lnTo>
                    <a:pt x="435" y="62609"/>
                  </a:lnTo>
                  <a:lnTo>
                    <a:pt x="0" y="77560"/>
                  </a:lnTo>
                  <a:lnTo>
                    <a:pt x="2198" y="83295"/>
                  </a:lnTo>
                  <a:lnTo>
                    <a:pt x="3969" y="86010"/>
                  </a:lnTo>
                  <a:lnTo>
                    <a:pt x="5997" y="87820"/>
                  </a:lnTo>
                  <a:lnTo>
                    <a:pt x="10508" y="89831"/>
                  </a:lnTo>
                  <a:lnTo>
                    <a:pt x="44276" y="91398"/>
                  </a:lnTo>
                  <a:lnTo>
                    <a:pt x="58669" y="87382"/>
                  </a:lnTo>
                  <a:lnTo>
                    <a:pt x="72619" y="78440"/>
                  </a:lnTo>
                  <a:lnTo>
                    <a:pt x="80896" y="70184"/>
                  </a:lnTo>
                  <a:lnTo>
                    <a:pt x="87864" y="58236"/>
                  </a:lnTo>
                  <a:lnTo>
                    <a:pt x="90647" y="46185"/>
                  </a:lnTo>
                  <a:lnTo>
                    <a:pt x="91875" y="40000"/>
                  </a:lnTo>
                  <a:lnTo>
                    <a:pt x="98953" y="228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91"/>
            <p:cNvSpPr/>
            <p:nvPr/>
          </p:nvSpPr>
          <p:spPr>
            <a:xfrm>
              <a:off x="723900" y="4351019"/>
              <a:ext cx="144780" cy="106682"/>
            </a:xfrm>
            <a:custGeom>
              <a:avLst/>
              <a:gdLst/>
              <a:ahLst/>
              <a:cxnLst/>
              <a:rect l="0" t="0" r="0" b="0"/>
              <a:pathLst>
                <a:path w="144780" h="106682">
                  <a:moveTo>
                    <a:pt x="0" y="0"/>
                  </a:moveTo>
                  <a:lnTo>
                    <a:pt x="33405" y="0"/>
                  </a:lnTo>
                  <a:lnTo>
                    <a:pt x="68770" y="847"/>
                  </a:lnTo>
                  <a:lnTo>
                    <a:pt x="106542" y="9408"/>
                  </a:lnTo>
                  <a:lnTo>
                    <a:pt x="128858" y="16986"/>
                  </a:lnTo>
                  <a:lnTo>
                    <a:pt x="135520" y="21700"/>
                  </a:lnTo>
                  <a:lnTo>
                    <a:pt x="135220" y="22934"/>
                  </a:lnTo>
                  <a:lnTo>
                    <a:pt x="105147" y="54851"/>
                  </a:lnTo>
                  <a:lnTo>
                    <a:pt x="70678" y="79934"/>
                  </a:lnTo>
                  <a:lnTo>
                    <a:pt x="64432" y="82940"/>
                  </a:lnTo>
                  <a:lnTo>
                    <a:pt x="58834" y="87098"/>
                  </a:lnTo>
                  <a:lnTo>
                    <a:pt x="55781" y="91768"/>
                  </a:lnTo>
                  <a:lnTo>
                    <a:pt x="53822" y="97620"/>
                  </a:lnTo>
                  <a:lnTo>
                    <a:pt x="55812" y="100678"/>
                  </a:lnTo>
                  <a:lnTo>
                    <a:pt x="59943" y="105495"/>
                  </a:lnTo>
                  <a:lnTo>
                    <a:pt x="97828" y="106634"/>
                  </a:lnTo>
                  <a:lnTo>
                    <a:pt x="133205" y="106677"/>
                  </a:lnTo>
                  <a:lnTo>
                    <a:pt x="144779" y="1066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92"/>
            <p:cNvSpPr/>
            <p:nvPr/>
          </p:nvSpPr>
          <p:spPr>
            <a:xfrm>
              <a:off x="365922" y="4762841"/>
              <a:ext cx="91279" cy="106340"/>
            </a:xfrm>
            <a:custGeom>
              <a:avLst/>
              <a:gdLst/>
              <a:ahLst/>
              <a:cxnLst/>
              <a:rect l="0" t="0" r="0" b="0"/>
              <a:pathLst>
                <a:path w="91279" h="106340">
                  <a:moveTo>
                    <a:pt x="91278" y="14899"/>
                  </a:moveTo>
                  <a:lnTo>
                    <a:pt x="91278" y="10854"/>
                  </a:lnTo>
                  <a:lnTo>
                    <a:pt x="90431" y="9662"/>
                  </a:lnTo>
                  <a:lnTo>
                    <a:pt x="89020" y="8867"/>
                  </a:lnTo>
                  <a:lnTo>
                    <a:pt x="87232" y="8338"/>
                  </a:lnTo>
                  <a:lnTo>
                    <a:pt x="75839" y="1387"/>
                  </a:lnTo>
                  <a:lnTo>
                    <a:pt x="65838" y="0"/>
                  </a:lnTo>
                  <a:lnTo>
                    <a:pt x="60780" y="2068"/>
                  </a:lnTo>
                  <a:lnTo>
                    <a:pt x="25097" y="28473"/>
                  </a:lnTo>
                  <a:lnTo>
                    <a:pt x="9186" y="46053"/>
                  </a:lnTo>
                  <a:lnTo>
                    <a:pt x="3992" y="55838"/>
                  </a:lnTo>
                  <a:lnTo>
                    <a:pt x="202" y="79961"/>
                  </a:lnTo>
                  <a:lnTo>
                    <a:pt x="0" y="85584"/>
                  </a:lnTo>
                  <a:lnTo>
                    <a:pt x="2167" y="90906"/>
                  </a:lnTo>
                  <a:lnTo>
                    <a:pt x="3931" y="93510"/>
                  </a:lnTo>
                  <a:lnTo>
                    <a:pt x="5953" y="95246"/>
                  </a:lnTo>
                  <a:lnTo>
                    <a:pt x="10458" y="97175"/>
                  </a:lnTo>
                  <a:lnTo>
                    <a:pt x="45991" y="105239"/>
                  </a:lnTo>
                  <a:lnTo>
                    <a:pt x="60797" y="1063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93"/>
            <p:cNvSpPr/>
            <p:nvPr/>
          </p:nvSpPr>
          <p:spPr>
            <a:xfrm>
              <a:off x="487993" y="4747631"/>
              <a:ext cx="87802" cy="129170"/>
            </a:xfrm>
            <a:custGeom>
              <a:avLst/>
              <a:gdLst/>
              <a:ahLst/>
              <a:cxnLst/>
              <a:rect l="0" t="0" r="0" b="0"/>
              <a:pathLst>
                <a:path w="87802" h="129170">
                  <a:moveTo>
                    <a:pt x="7307" y="30109"/>
                  </a:moveTo>
                  <a:lnTo>
                    <a:pt x="3261" y="34154"/>
                  </a:lnTo>
                  <a:lnTo>
                    <a:pt x="1275" y="38397"/>
                  </a:lnTo>
                  <a:lnTo>
                    <a:pt x="0" y="43975"/>
                  </a:lnTo>
                  <a:lnTo>
                    <a:pt x="742" y="44433"/>
                  </a:lnTo>
                  <a:lnTo>
                    <a:pt x="35415" y="45342"/>
                  </a:lnTo>
                  <a:lnTo>
                    <a:pt x="48749" y="44500"/>
                  </a:lnTo>
                  <a:lnTo>
                    <a:pt x="62578" y="39264"/>
                  </a:lnTo>
                  <a:lnTo>
                    <a:pt x="75265" y="32168"/>
                  </a:lnTo>
                  <a:lnTo>
                    <a:pt x="78012" y="31481"/>
                  </a:lnTo>
                  <a:lnTo>
                    <a:pt x="79843" y="30177"/>
                  </a:lnTo>
                  <a:lnTo>
                    <a:pt x="81064" y="28461"/>
                  </a:lnTo>
                  <a:lnTo>
                    <a:pt x="87409" y="14748"/>
                  </a:lnTo>
                  <a:lnTo>
                    <a:pt x="87801" y="12248"/>
                  </a:lnTo>
                  <a:lnTo>
                    <a:pt x="87216" y="10582"/>
                  </a:lnTo>
                  <a:lnTo>
                    <a:pt x="85980" y="9470"/>
                  </a:lnTo>
                  <a:lnTo>
                    <a:pt x="84606" y="5978"/>
                  </a:lnTo>
                  <a:lnTo>
                    <a:pt x="84239" y="3861"/>
                  </a:lnTo>
                  <a:lnTo>
                    <a:pt x="83148" y="2451"/>
                  </a:lnTo>
                  <a:lnTo>
                    <a:pt x="77010" y="0"/>
                  </a:lnTo>
                  <a:lnTo>
                    <a:pt x="64788" y="5785"/>
                  </a:lnTo>
                  <a:lnTo>
                    <a:pt x="28407" y="32385"/>
                  </a:lnTo>
                  <a:lnTo>
                    <a:pt x="16663" y="46023"/>
                  </a:lnTo>
                  <a:lnTo>
                    <a:pt x="5109" y="65802"/>
                  </a:lnTo>
                  <a:lnTo>
                    <a:pt x="1293" y="80948"/>
                  </a:lnTo>
                  <a:lnTo>
                    <a:pt x="163" y="96160"/>
                  </a:lnTo>
                  <a:lnTo>
                    <a:pt x="2156" y="104056"/>
                  </a:lnTo>
                  <a:lnTo>
                    <a:pt x="10334" y="116024"/>
                  </a:lnTo>
                  <a:lnTo>
                    <a:pt x="17611" y="123956"/>
                  </a:lnTo>
                  <a:lnTo>
                    <a:pt x="24869" y="126852"/>
                  </a:lnTo>
                  <a:lnTo>
                    <a:pt x="61584" y="129078"/>
                  </a:lnTo>
                  <a:lnTo>
                    <a:pt x="68267" y="12916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94"/>
            <p:cNvSpPr/>
            <p:nvPr/>
          </p:nvSpPr>
          <p:spPr>
            <a:xfrm>
              <a:off x="68700" y="4328159"/>
              <a:ext cx="175141" cy="213361"/>
            </a:xfrm>
            <a:custGeom>
              <a:avLst/>
              <a:gdLst/>
              <a:ahLst/>
              <a:cxnLst/>
              <a:rect l="0" t="0" r="0" b="0"/>
              <a:pathLst>
                <a:path w="175141" h="213361">
                  <a:moveTo>
                    <a:pt x="15120" y="0"/>
                  </a:moveTo>
                  <a:lnTo>
                    <a:pt x="11074" y="0"/>
                  </a:lnTo>
                  <a:lnTo>
                    <a:pt x="6830" y="2258"/>
                  </a:lnTo>
                  <a:lnTo>
                    <a:pt x="1253" y="6561"/>
                  </a:lnTo>
                  <a:lnTo>
                    <a:pt x="490" y="9408"/>
                  </a:lnTo>
                  <a:lnTo>
                    <a:pt x="0" y="22179"/>
                  </a:lnTo>
                  <a:lnTo>
                    <a:pt x="4449" y="31306"/>
                  </a:lnTo>
                  <a:lnTo>
                    <a:pt x="8006" y="36111"/>
                  </a:lnTo>
                  <a:lnTo>
                    <a:pt x="11958" y="48223"/>
                  </a:lnTo>
                  <a:lnTo>
                    <a:pt x="20787" y="84997"/>
                  </a:lnTo>
                  <a:lnTo>
                    <a:pt x="28218" y="120396"/>
                  </a:lnTo>
                  <a:lnTo>
                    <a:pt x="29936" y="152100"/>
                  </a:lnTo>
                  <a:lnTo>
                    <a:pt x="36335" y="188203"/>
                  </a:lnTo>
                  <a:lnTo>
                    <a:pt x="37971" y="213178"/>
                  </a:lnTo>
                  <a:lnTo>
                    <a:pt x="38826" y="181629"/>
                  </a:lnTo>
                  <a:lnTo>
                    <a:pt x="44540" y="151065"/>
                  </a:lnTo>
                  <a:lnTo>
                    <a:pt x="50627" y="117266"/>
                  </a:lnTo>
                  <a:lnTo>
                    <a:pt x="56923" y="83040"/>
                  </a:lnTo>
                  <a:lnTo>
                    <a:pt x="63724" y="68820"/>
                  </a:lnTo>
                  <a:lnTo>
                    <a:pt x="75147" y="59244"/>
                  </a:lnTo>
                  <a:lnTo>
                    <a:pt x="85211" y="55090"/>
                  </a:lnTo>
                  <a:lnTo>
                    <a:pt x="88094" y="55354"/>
                  </a:lnTo>
                  <a:lnTo>
                    <a:pt x="93555" y="57904"/>
                  </a:lnTo>
                  <a:lnTo>
                    <a:pt x="109073" y="71298"/>
                  </a:lnTo>
                  <a:lnTo>
                    <a:pt x="119254" y="88246"/>
                  </a:lnTo>
                  <a:lnTo>
                    <a:pt x="131959" y="122503"/>
                  </a:lnTo>
                  <a:lnTo>
                    <a:pt x="144659" y="157840"/>
                  </a:lnTo>
                  <a:lnTo>
                    <a:pt x="162440" y="195453"/>
                  </a:lnTo>
                  <a:lnTo>
                    <a:pt x="167363" y="204555"/>
                  </a:lnTo>
                  <a:lnTo>
                    <a:pt x="175140" y="2133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95"/>
            <p:cNvSpPr/>
            <p:nvPr/>
          </p:nvSpPr>
          <p:spPr>
            <a:xfrm>
              <a:off x="282413" y="4404359"/>
              <a:ext cx="98445" cy="125438"/>
            </a:xfrm>
            <a:custGeom>
              <a:avLst/>
              <a:gdLst/>
              <a:ahLst/>
              <a:cxnLst/>
              <a:rect l="0" t="0" r="0" b="0"/>
              <a:pathLst>
                <a:path w="98445" h="125438">
                  <a:moveTo>
                    <a:pt x="68106" y="15241"/>
                  </a:moveTo>
                  <a:lnTo>
                    <a:pt x="50194" y="15241"/>
                  </a:lnTo>
                  <a:lnTo>
                    <a:pt x="45188" y="17498"/>
                  </a:lnTo>
                  <a:lnTo>
                    <a:pt x="42667" y="19286"/>
                  </a:lnTo>
                  <a:lnTo>
                    <a:pt x="16354" y="53597"/>
                  </a:lnTo>
                  <a:lnTo>
                    <a:pt x="3122" y="78775"/>
                  </a:lnTo>
                  <a:lnTo>
                    <a:pt x="0" y="104145"/>
                  </a:lnTo>
                  <a:lnTo>
                    <a:pt x="1995" y="112045"/>
                  </a:lnTo>
                  <a:lnTo>
                    <a:pt x="3712" y="115336"/>
                  </a:lnTo>
                  <a:lnTo>
                    <a:pt x="5703" y="117531"/>
                  </a:lnTo>
                  <a:lnTo>
                    <a:pt x="21496" y="125388"/>
                  </a:lnTo>
                  <a:lnTo>
                    <a:pt x="30740" y="125437"/>
                  </a:lnTo>
                  <a:lnTo>
                    <a:pt x="39646" y="122637"/>
                  </a:lnTo>
                  <a:lnTo>
                    <a:pt x="77638" y="101553"/>
                  </a:lnTo>
                  <a:lnTo>
                    <a:pt x="84478" y="96499"/>
                  </a:lnTo>
                  <a:lnTo>
                    <a:pt x="93089" y="84849"/>
                  </a:lnTo>
                  <a:lnTo>
                    <a:pt x="96958" y="70673"/>
                  </a:lnTo>
                  <a:lnTo>
                    <a:pt x="98444" y="40601"/>
                  </a:lnTo>
                  <a:lnTo>
                    <a:pt x="96265" y="32721"/>
                  </a:lnTo>
                  <a:lnTo>
                    <a:pt x="93321" y="25550"/>
                  </a:lnTo>
                  <a:lnTo>
                    <a:pt x="92013" y="16718"/>
                  </a:lnTo>
                  <a:lnTo>
                    <a:pt x="89971" y="13686"/>
                  </a:lnTo>
                  <a:lnTo>
                    <a:pt x="86916" y="11664"/>
                  </a:lnTo>
                  <a:lnTo>
                    <a:pt x="79853" y="8571"/>
                  </a:lnTo>
                  <a:lnTo>
                    <a:pt x="69821" y="1296"/>
                  </a:lnTo>
                  <a:lnTo>
                    <a:pt x="6048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96"/>
            <p:cNvSpPr/>
            <p:nvPr/>
          </p:nvSpPr>
          <p:spPr>
            <a:xfrm>
              <a:off x="624839" y="4754882"/>
              <a:ext cx="89906" cy="113945"/>
            </a:xfrm>
            <a:custGeom>
              <a:avLst/>
              <a:gdLst/>
              <a:ahLst/>
              <a:cxnLst/>
              <a:rect l="0" t="0" r="0" b="0"/>
              <a:pathLst>
                <a:path w="89906" h="113945">
                  <a:moveTo>
                    <a:pt x="68581" y="7618"/>
                  </a:moveTo>
                  <a:lnTo>
                    <a:pt x="68581" y="3572"/>
                  </a:lnTo>
                  <a:lnTo>
                    <a:pt x="67734" y="2381"/>
                  </a:lnTo>
                  <a:lnTo>
                    <a:pt x="66323" y="1586"/>
                  </a:lnTo>
                  <a:lnTo>
                    <a:pt x="58034" y="468"/>
                  </a:lnTo>
                  <a:lnTo>
                    <a:pt x="20345" y="0"/>
                  </a:lnTo>
                  <a:lnTo>
                    <a:pt x="18643" y="846"/>
                  </a:lnTo>
                  <a:lnTo>
                    <a:pt x="17509" y="2257"/>
                  </a:lnTo>
                  <a:lnTo>
                    <a:pt x="15402" y="6082"/>
                  </a:lnTo>
                  <a:lnTo>
                    <a:pt x="8813" y="13864"/>
                  </a:lnTo>
                  <a:lnTo>
                    <a:pt x="7725" y="21678"/>
                  </a:lnTo>
                  <a:lnTo>
                    <a:pt x="25535" y="40739"/>
                  </a:lnTo>
                  <a:lnTo>
                    <a:pt x="63450" y="66039"/>
                  </a:lnTo>
                  <a:lnTo>
                    <a:pt x="86259" y="86358"/>
                  </a:lnTo>
                  <a:lnTo>
                    <a:pt x="89138" y="91437"/>
                  </a:lnTo>
                  <a:lnTo>
                    <a:pt x="89905" y="93978"/>
                  </a:lnTo>
                  <a:lnTo>
                    <a:pt x="89570" y="96518"/>
                  </a:lnTo>
                  <a:lnTo>
                    <a:pt x="86940" y="101597"/>
                  </a:lnTo>
                  <a:lnTo>
                    <a:pt x="85054" y="103291"/>
                  </a:lnTo>
                  <a:lnTo>
                    <a:pt x="65769" y="111617"/>
                  </a:lnTo>
                  <a:lnTo>
                    <a:pt x="51531" y="113768"/>
                  </a:lnTo>
                  <a:lnTo>
                    <a:pt x="47054" y="113944"/>
                  </a:lnTo>
                  <a:lnTo>
                    <a:pt x="39822" y="111882"/>
                  </a:lnTo>
                  <a:lnTo>
                    <a:pt x="33786" y="108991"/>
                  </a:lnTo>
                  <a:lnTo>
                    <a:pt x="20754" y="107134"/>
                  </a:lnTo>
                  <a:lnTo>
                    <a:pt x="16376" y="106982"/>
                  </a:lnTo>
                  <a:lnTo>
                    <a:pt x="13457" y="106034"/>
                  </a:lnTo>
                  <a:lnTo>
                    <a:pt x="11512" y="104555"/>
                  </a:lnTo>
                  <a:lnTo>
                    <a:pt x="0" y="9143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97"/>
            <p:cNvSpPr/>
            <p:nvPr/>
          </p:nvSpPr>
          <p:spPr>
            <a:xfrm>
              <a:off x="757932" y="4724427"/>
              <a:ext cx="91979" cy="143561"/>
            </a:xfrm>
            <a:custGeom>
              <a:avLst/>
              <a:gdLst/>
              <a:ahLst/>
              <a:cxnLst/>
              <a:rect l="0" t="0" r="0" b="0"/>
              <a:pathLst>
                <a:path w="91979" h="143561">
                  <a:moveTo>
                    <a:pt x="87888" y="7592"/>
                  </a:moveTo>
                  <a:lnTo>
                    <a:pt x="83842" y="7592"/>
                  </a:lnTo>
                  <a:lnTo>
                    <a:pt x="79599" y="5335"/>
                  </a:lnTo>
                  <a:lnTo>
                    <a:pt x="74890" y="2356"/>
                  </a:lnTo>
                  <a:lnTo>
                    <a:pt x="66633" y="679"/>
                  </a:lnTo>
                  <a:lnTo>
                    <a:pt x="29332" y="0"/>
                  </a:lnTo>
                  <a:lnTo>
                    <a:pt x="21505" y="2243"/>
                  </a:lnTo>
                  <a:lnTo>
                    <a:pt x="15204" y="5215"/>
                  </a:lnTo>
                  <a:lnTo>
                    <a:pt x="9582" y="6536"/>
                  </a:lnTo>
                  <a:lnTo>
                    <a:pt x="7744" y="7735"/>
                  </a:lnTo>
                  <a:lnTo>
                    <a:pt x="6518" y="9380"/>
                  </a:lnTo>
                  <a:lnTo>
                    <a:pt x="5701" y="11325"/>
                  </a:lnTo>
                  <a:lnTo>
                    <a:pt x="4310" y="12621"/>
                  </a:lnTo>
                  <a:lnTo>
                    <a:pt x="506" y="14061"/>
                  </a:lnTo>
                  <a:lnTo>
                    <a:pt x="0" y="15291"/>
                  </a:lnTo>
                  <a:lnTo>
                    <a:pt x="509" y="16958"/>
                  </a:lnTo>
                  <a:lnTo>
                    <a:pt x="7410" y="25717"/>
                  </a:lnTo>
                  <a:lnTo>
                    <a:pt x="12044" y="28348"/>
                  </a:lnTo>
                  <a:lnTo>
                    <a:pt x="14465" y="29049"/>
                  </a:lnTo>
                  <a:lnTo>
                    <a:pt x="19413" y="34344"/>
                  </a:lnTo>
                  <a:lnTo>
                    <a:pt x="25281" y="41496"/>
                  </a:lnTo>
                  <a:lnTo>
                    <a:pt x="61573" y="66816"/>
                  </a:lnTo>
                  <a:lnTo>
                    <a:pt x="84477" y="101519"/>
                  </a:lnTo>
                  <a:lnTo>
                    <a:pt x="87724" y="110964"/>
                  </a:lnTo>
                  <a:lnTo>
                    <a:pt x="91484" y="116471"/>
                  </a:lnTo>
                  <a:lnTo>
                    <a:pt x="91978" y="119125"/>
                  </a:lnTo>
                  <a:lnTo>
                    <a:pt x="91461" y="121741"/>
                  </a:lnTo>
                  <a:lnTo>
                    <a:pt x="86689" y="129468"/>
                  </a:lnTo>
                  <a:lnTo>
                    <a:pt x="84548" y="132023"/>
                  </a:lnTo>
                  <a:lnTo>
                    <a:pt x="77654" y="134861"/>
                  </a:lnTo>
                  <a:lnTo>
                    <a:pt x="48600" y="143560"/>
                  </a:lnTo>
                  <a:lnTo>
                    <a:pt x="40511" y="141965"/>
                  </a:lnTo>
                  <a:lnTo>
                    <a:pt x="26437" y="138564"/>
                  </a:lnTo>
                  <a:lnTo>
                    <a:pt x="14601" y="137415"/>
                  </a:lnTo>
                  <a:lnTo>
                    <a:pt x="4068" y="12951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98"/>
            <p:cNvSpPr/>
            <p:nvPr/>
          </p:nvSpPr>
          <p:spPr>
            <a:xfrm>
              <a:off x="914400" y="4739640"/>
              <a:ext cx="38101" cy="121920"/>
            </a:xfrm>
            <a:custGeom>
              <a:avLst/>
              <a:gdLst/>
              <a:ahLst/>
              <a:cxnLst/>
              <a:rect l="0" t="0" r="0" b="0"/>
              <a:pathLst>
                <a:path w="38101" h="121920">
                  <a:moveTo>
                    <a:pt x="38100" y="0"/>
                  </a:moveTo>
                  <a:lnTo>
                    <a:pt x="31539" y="0"/>
                  </a:lnTo>
                  <a:lnTo>
                    <a:pt x="26748" y="8090"/>
                  </a:lnTo>
                  <a:lnTo>
                    <a:pt x="16980" y="38688"/>
                  </a:lnTo>
                  <a:lnTo>
                    <a:pt x="13135" y="68631"/>
                  </a:lnTo>
                  <a:lnTo>
                    <a:pt x="1382" y="104143"/>
                  </a:lnTo>
                  <a:lnTo>
                    <a:pt x="0" y="1219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99"/>
            <p:cNvSpPr/>
            <p:nvPr/>
          </p:nvSpPr>
          <p:spPr>
            <a:xfrm>
              <a:off x="1005839" y="4709159"/>
              <a:ext cx="68582" cy="128311"/>
            </a:xfrm>
            <a:custGeom>
              <a:avLst/>
              <a:gdLst/>
              <a:ahLst/>
              <a:cxnLst/>
              <a:rect l="0" t="0" r="0" b="0"/>
              <a:pathLst>
                <a:path w="68582" h="128311">
                  <a:moveTo>
                    <a:pt x="7621" y="15241"/>
                  </a:moveTo>
                  <a:lnTo>
                    <a:pt x="7621" y="19286"/>
                  </a:lnTo>
                  <a:lnTo>
                    <a:pt x="707" y="48646"/>
                  </a:lnTo>
                  <a:lnTo>
                    <a:pt x="42" y="83843"/>
                  </a:lnTo>
                  <a:lnTo>
                    <a:pt x="1" y="121467"/>
                  </a:lnTo>
                  <a:lnTo>
                    <a:pt x="0" y="128310"/>
                  </a:lnTo>
                  <a:lnTo>
                    <a:pt x="0" y="118826"/>
                  </a:lnTo>
                  <a:lnTo>
                    <a:pt x="2258" y="114054"/>
                  </a:lnTo>
                  <a:lnTo>
                    <a:pt x="5237" y="109111"/>
                  </a:lnTo>
                  <a:lnTo>
                    <a:pt x="18133" y="71729"/>
                  </a:lnTo>
                  <a:lnTo>
                    <a:pt x="47732" y="35596"/>
                  </a:lnTo>
                  <a:lnTo>
                    <a:pt x="6858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00"/>
            <p:cNvSpPr/>
            <p:nvPr/>
          </p:nvSpPr>
          <p:spPr>
            <a:xfrm>
              <a:off x="1090488" y="4702013"/>
              <a:ext cx="151572" cy="159547"/>
            </a:xfrm>
            <a:custGeom>
              <a:avLst/>
              <a:gdLst/>
              <a:ahLst/>
              <a:cxnLst/>
              <a:rect l="0" t="0" r="0" b="0"/>
              <a:pathLst>
                <a:path w="151572" h="159547">
                  <a:moveTo>
                    <a:pt x="37272" y="52867"/>
                  </a:moveTo>
                  <a:lnTo>
                    <a:pt x="37272" y="59427"/>
                  </a:lnTo>
                  <a:lnTo>
                    <a:pt x="41317" y="64218"/>
                  </a:lnTo>
                  <a:lnTo>
                    <a:pt x="45560" y="66378"/>
                  </a:lnTo>
                  <a:lnTo>
                    <a:pt x="47877" y="66954"/>
                  </a:lnTo>
                  <a:lnTo>
                    <a:pt x="58526" y="73116"/>
                  </a:lnTo>
                  <a:lnTo>
                    <a:pt x="66756" y="74566"/>
                  </a:lnTo>
                  <a:lnTo>
                    <a:pt x="100862" y="67898"/>
                  </a:lnTo>
                  <a:lnTo>
                    <a:pt x="115192" y="62212"/>
                  </a:lnTo>
                  <a:lnTo>
                    <a:pt x="130809" y="50219"/>
                  </a:lnTo>
                  <a:lnTo>
                    <a:pt x="133877" y="45199"/>
                  </a:lnTo>
                  <a:lnTo>
                    <a:pt x="136087" y="40145"/>
                  </a:lnTo>
                  <a:lnTo>
                    <a:pt x="139892" y="35077"/>
                  </a:lnTo>
                  <a:lnTo>
                    <a:pt x="142147" y="27745"/>
                  </a:lnTo>
                  <a:lnTo>
                    <a:pt x="142749" y="23419"/>
                  </a:lnTo>
                  <a:lnTo>
                    <a:pt x="141159" y="16354"/>
                  </a:lnTo>
                  <a:lnTo>
                    <a:pt x="133240" y="4920"/>
                  </a:lnTo>
                  <a:lnTo>
                    <a:pt x="128466" y="1924"/>
                  </a:lnTo>
                  <a:lnTo>
                    <a:pt x="118503" y="0"/>
                  </a:lnTo>
                  <a:lnTo>
                    <a:pt x="102298" y="467"/>
                  </a:lnTo>
                  <a:lnTo>
                    <a:pt x="86925" y="6484"/>
                  </a:lnTo>
                  <a:lnTo>
                    <a:pt x="49804" y="32934"/>
                  </a:lnTo>
                  <a:lnTo>
                    <a:pt x="30543" y="48748"/>
                  </a:lnTo>
                  <a:lnTo>
                    <a:pt x="5466" y="85190"/>
                  </a:lnTo>
                  <a:lnTo>
                    <a:pt x="1036" y="100920"/>
                  </a:lnTo>
                  <a:lnTo>
                    <a:pt x="0" y="111195"/>
                  </a:lnTo>
                  <a:lnTo>
                    <a:pt x="4056" y="121406"/>
                  </a:lnTo>
                  <a:lnTo>
                    <a:pt x="11502" y="130742"/>
                  </a:lnTo>
                  <a:lnTo>
                    <a:pt x="26061" y="140758"/>
                  </a:lnTo>
                  <a:lnTo>
                    <a:pt x="46086" y="148241"/>
                  </a:lnTo>
                  <a:lnTo>
                    <a:pt x="83149" y="155486"/>
                  </a:lnTo>
                  <a:lnTo>
                    <a:pt x="115081" y="159012"/>
                  </a:lnTo>
                  <a:lnTo>
                    <a:pt x="151571" y="15954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01"/>
            <p:cNvSpPr/>
            <p:nvPr/>
          </p:nvSpPr>
          <p:spPr>
            <a:xfrm>
              <a:off x="38100" y="4221480"/>
              <a:ext cx="38101" cy="228601"/>
            </a:xfrm>
            <a:custGeom>
              <a:avLst/>
              <a:gdLst/>
              <a:ahLst/>
              <a:cxnLst/>
              <a:rect l="0" t="0" r="0" b="0"/>
              <a:pathLst>
                <a:path w="38101" h="228601">
                  <a:moveTo>
                    <a:pt x="0" y="0"/>
                  </a:moveTo>
                  <a:lnTo>
                    <a:pt x="0" y="33552"/>
                  </a:lnTo>
                  <a:lnTo>
                    <a:pt x="846" y="48417"/>
                  </a:lnTo>
                  <a:lnTo>
                    <a:pt x="12150" y="84837"/>
                  </a:lnTo>
                  <a:lnTo>
                    <a:pt x="14833" y="118008"/>
                  </a:lnTo>
                  <a:lnTo>
                    <a:pt x="23475" y="150630"/>
                  </a:lnTo>
                  <a:lnTo>
                    <a:pt x="28404" y="167115"/>
                  </a:lnTo>
                  <a:lnTo>
                    <a:pt x="34403" y="203169"/>
                  </a:lnTo>
                  <a:lnTo>
                    <a:pt x="3810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30"/>
          <p:cNvGrpSpPr/>
          <p:nvPr/>
        </p:nvGrpSpPr>
        <p:grpSpPr>
          <a:xfrm>
            <a:off x="2575559" y="4389423"/>
            <a:ext cx="515912" cy="768770"/>
            <a:chOff x="2575559" y="4389423"/>
            <a:chExt cx="515912" cy="768770"/>
          </a:xfrm>
        </p:grpSpPr>
        <p:sp>
          <p:nvSpPr>
            <p:cNvPr id="59" name="SMARTInkShape-202"/>
            <p:cNvSpPr/>
            <p:nvPr/>
          </p:nvSpPr>
          <p:spPr>
            <a:xfrm>
              <a:off x="2697480" y="4549140"/>
              <a:ext cx="53340" cy="594361"/>
            </a:xfrm>
            <a:custGeom>
              <a:avLst/>
              <a:gdLst/>
              <a:ahLst/>
              <a:cxnLst/>
              <a:rect l="0" t="0" r="0" b="0"/>
              <a:pathLst>
                <a:path w="53340" h="594361">
                  <a:moveTo>
                    <a:pt x="53339" y="0"/>
                  </a:moveTo>
                  <a:lnTo>
                    <a:pt x="53339" y="4045"/>
                  </a:lnTo>
                  <a:lnTo>
                    <a:pt x="51082" y="8288"/>
                  </a:lnTo>
                  <a:lnTo>
                    <a:pt x="49294" y="10605"/>
                  </a:lnTo>
                  <a:lnTo>
                    <a:pt x="47308" y="17695"/>
                  </a:lnTo>
                  <a:lnTo>
                    <a:pt x="45859" y="54224"/>
                  </a:lnTo>
                  <a:lnTo>
                    <a:pt x="45747" y="88039"/>
                  </a:lnTo>
                  <a:lnTo>
                    <a:pt x="45728" y="117337"/>
                  </a:lnTo>
                  <a:lnTo>
                    <a:pt x="41677" y="151512"/>
                  </a:lnTo>
                  <a:lnTo>
                    <a:pt x="39689" y="178252"/>
                  </a:lnTo>
                  <a:lnTo>
                    <a:pt x="37960" y="206223"/>
                  </a:lnTo>
                  <a:lnTo>
                    <a:pt x="34368" y="232765"/>
                  </a:lnTo>
                  <a:lnTo>
                    <a:pt x="29950" y="260931"/>
                  </a:lnTo>
                  <a:lnTo>
                    <a:pt x="25164" y="290382"/>
                  </a:lnTo>
                  <a:lnTo>
                    <a:pt x="20215" y="320405"/>
                  </a:lnTo>
                  <a:lnTo>
                    <a:pt x="15193" y="348425"/>
                  </a:lnTo>
                  <a:lnTo>
                    <a:pt x="10139" y="375835"/>
                  </a:lnTo>
                  <a:lnTo>
                    <a:pt x="5070" y="404951"/>
                  </a:lnTo>
                  <a:lnTo>
                    <a:pt x="2254" y="432567"/>
                  </a:lnTo>
                  <a:lnTo>
                    <a:pt x="1001" y="458951"/>
                  </a:lnTo>
                  <a:lnTo>
                    <a:pt x="296" y="496759"/>
                  </a:lnTo>
                  <a:lnTo>
                    <a:pt x="87" y="528940"/>
                  </a:lnTo>
                  <a:lnTo>
                    <a:pt x="11" y="566867"/>
                  </a:lnTo>
                  <a:lnTo>
                    <a:pt x="0" y="59436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03"/>
            <p:cNvSpPr/>
            <p:nvPr/>
          </p:nvSpPr>
          <p:spPr>
            <a:xfrm>
              <a:off x="2575559" y="4389423"/>
              <a:ext cx="515912" cy="768770"/>
            </a:xfrm>
            <a:custGeom>
              <a:avLst/>
              <a:gdLst/>
              <a:ahLst/>
              <a:cxnLst/>
              <a:rect l="0" t="0" r="0" b="0"/>
              <a:pathLst>
                <a:path w="515912" h="768770">
                  <a:moveTo>
                    <a:pt x="7621" y="60657"/>
                  </a:moveTo>
                  <a:lnTo>
                    <a:pt x="7621" y="43490"/>
                  </a:lnTo>
                  <a:lnTo>
                    <a:pt x="12136" y="35811"/>
                  </a:lnTo>
                  <a:lnTo>
                    <a:pt x="19788" y="27601"/>
                  </a:lnTo>
                  <a:lnTo>
                    <a:pt x="34462" y="18218"/>
                  </a:lnTo>
                  <a:lnTo>
                    <a:pt x="69105" y="4874"/>
                  </a:lnTo>
                  <a:lnTo>
                    <a:pt x="106094" y="719"/>
                  </a:lnTo>
                  <a:lnTo>
                    <a:pt x="141032" y="0"/>
                  </a:lnTo>
                  <a:lnTo>
                    <a:pt x="178195" y="633"/>
                  </a:lnTo>
                  <a:lnTo>
                    <a:pt x="216017" y="6653"/>
                  </a:lnTo>
                  <a:lnTo>
                    <a:pt x="254035" y="19632"/>
                  </a:lnTo>
                  <a:lnTo>
                    <a:pt x="292111" y="39188"/>
                  </a:lnTo>
                  <a:lnTo>
                    <a:pt x="330203" y="61069"/>
                  </a:lnTo>
                  <a:lnTo>
                    <a:pt x="367455" y="84486"/>
                  </a:lnTo>
                  <a:lnTo>
                    <a:pt x="401164" y="112496"/>
                  </a:lnTo>
                  <a:lnTo>
                    <a:pt x="435893" y="143091"/>
                  </a:lnTo>
                  <a:lnTo>
                    <a:pt x="463023" y="178591"/>
                  </a:lnTo>
                  <a:lnTo>
                    <a:pt x="479262" y="203383"/>
                  </a:lnTo>
                  <a:lnTo>
                    <a:pt x="492688" y="230770"/>
                  </a:lnTo>
                  <a:lnTo>
                    <a:pt x="503453" y="259876"/>
                  </a:lnTo>
                  <a:lnTo>
                    <a:pt x="511059" y="289745"/>
                  </a:lnTo>
                  <a:lnTo>
                    <a:pt x="515005" y="319953"/>
                  </a:lnTo>
                  <a:lnTo>
                    <a:pt x="515911" y="351160"/>
                  </a:lnTo>
                  <a:lnTo>
                    <a:pt x="513492" y="384784"/>
                  </a:lnTo>
                  <a:lnTo>
                    <a:pt x="509595" y="414969"/>
                  </a:lnTo>
                  <a:lnTo>
                    <a:pt x="504194" y="443342"/>
                  </a:lnTo>
                  <a:lnTo>
                    <a:pt x="496149" y="472886"/>
                  </a:lnTo>
                  <a:lnTo>
                    <a:pt x="484671" y="502949"/>
                  </a:lnTo>
                  <a:lnTo>
                    <a:pt x="471103" y="532398"/>
                  </a:lnTo>
                  <a:lnTo>
                    <a:pt x="456606" y="559597"/>
                  </a:lnTo>
                  <a:lnTo>
                    <a:pt x="439439" y="585797"/>
                  </a:lnTo>
                  <a:lnTo>
                    <a:pt x="410733" y="622089"/>
                  </a:lnTo>
                  <a:lnTo>
                    <a:pt x="378521" y="654291"/>
                  </a:lnTo>
                  <a:lnTo>
                    <a:pt x="342166" y="683024"/>
                  </a:lnTo>
                  <a:lnTo>
                    <a:pt x="304583" y="705366"/>
                  </a:lnTo>
                  <a:lnTo>
                    <a:pt x="278457" y="717187"/>
                  </a:lnTo>
                  <a:lnTo>
                    <a:pt x="249913" y="728086"/>
                  </a:lnTo>
                  <a:lnTo>
                    <a:pt x="213372" y="743741"/>
                  </a:lnTo>
                  <a:lnTo>
                    <a:pt x="187119" y="751741"/>
                  </a:lnTo>
                  <a:lnTo>
                    <a:pt x="160211" y="757272"/>
                  </a:lnTo>
                  <a:lnTo>
                    <a:pt x="126022" y="761233"/>
                  </a:lnTo>
                  <a:lnTo>
                    <a:pt x="94443" y="766545"/>
                  </a:lnTo>
                  <a:lnTo>
                    <a:pt x="57948" y="768769"/>
                  </a:lnTo>
                  <a:lnTo>
                    <a:pt x="37208" y="766897"/>
                  </a:lnTo>
                  <a:lnTo>
                    <a:pt x="0" y="76169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31"/>
          <p:cNvGrpSpPr/>
          <p:nvPr/>
        </p:nvGrpSpPr>
        <p:grpSpPr>
          <a:xfrm>
            <a:off x="2606040" y="5722740"/>
            <a:ext cx="476208" cy="792361"/>
            <a:chOff x="2606040" y="5722740"/>
            <a:chExt cx="476208" cy="792361"/>
          </a:xfrm>
        </p:grpSpPr>
        <p:sp>
          <p:nvSpPr>
            <p:cNvPr id="62" name="SMARTInkShape-204"/>
            <p:cNvSpPr/>
            <p:nvPr/>
          </p:nvSpPr>
          <p:spPr>
            <a:xfrm>
              <a:off x="2674933" y="5798819"/>
              <a:ext cx="37787" cy="716282"/>
            </a:xfrm>
            <a:custGeom>
              <a:avLst/>
              <a:gdLst/>
              <a:ahLst/>
              <a:cxnLst/>
              <a:rect l="0" t="0" r="0" b="0"/>
              <a:pathLst>
                <a:path w="37787" h="716282">
                  <a:moveTo>
                    <a:pt x="7307" y="0"/>
                  </a:moveTo>
                  <a:lnTo>
                    <a:pt x="3262" y="0"/>
                  </a:lnTo>
                  <a:lnTo>
                    <a:pt x="2070" y="847"/>
                  </a:lnTo>
                  <a:lnTo>
                    <a:pt x="1275" y="2258"/>
                  </a:lnTo>
                  <a:lnTo>
                    <a:pt x="0" y="10607"/>
                  </a:lnTo>
                  <a:lnTo>
                    <a:pt x="595" y="26492"/>
                  </a:lnTo>
                  <a:lnTo>
                    <a:pt x="6256" y="54989"/>
                  </a:lnTo>
                  <a:lnTo>
                    <a:pt x="11260" y="92644"/>
                  </a:lnTo>
                  <a:lnTo>
                    <a:pt x="14202" y="127395"/>
                  </a:lnTo>
                  <a:lnTo>
                    <a:pt x="14783" y="164112"/>
                  </a:lnTo>
                  <a:lnTo>
                    <a:pt x="14884" y="197075"/>
                  </a:lnTo>
                  <a:lnTo>
                    <a:pt x="14914" y="232806"/>
                  </a:lnTo>
                  <a:lnTo>
                    <a:pt x="14921" y="260103"/>
                  </a:lnTo>
                  <a:lnTo>
                    <a:pt x="14924" y="286346"/>
                  </a:lnTo>
                  <a:lnTo>
                    <a:pt x="14925" y="312121"/>
                  </a:lnTo>
                  <a:lnTo>
                    <a:pt x="14926" y="338534"/>
                  </a:lnTo>
                  <a:lnTo>
                    <a:pt x="14926" y="367206"/>
                  </a:lnTo>
                  <a:lnTo>
                    <a:pt x="17184" y="396883"/>
                  </a:lnTo>
                  <a:lnTo>
                    <a:pt x="20163" y="427006"/>
                  </a:lnTo>
                  <a:lnTo>
                    <a:pt x="21487" y="457328"/>
                  </a:lnTo>
                  <a:lnTo>
                    <a:pt x="22076" y="487737"/>
                  </a:lnTo>
                  <a:lnTo>
                    <a:pt x="22337" y="517339"/>
                  </a:lnTo>
                  <a:lnTo>
                    <a:pt x="22454" y="544606"/>
                  </a:lnTo>
                  <a:lnTo>
                    <a:pt x="22505" y="570837"/>
                  </a:lnTo>
                  <a:lnTo>
                    <a:pt x="24792" y="607146"/>
                  </a:lnTo>
                  <a:lnTo>
                    <a:pt x="28574" y="639353"/>
                  </a:lnTo>
                  <a:lnTo>
                    <a:pt x="29852" y="676532"/>
                  </a:lnTo>
                  <a:lnTo>
                    <a:pt x="30951" y="701405"/>
                  </a:lnTo>
                  <a:lnTo>
                    <a:pt x="37786" y="71628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05"/>
            <p:cNvSpPr/>
            <p:nvPr/>
          </p:nvSpPr>
          <p:spPr>
            <a:xfrm>
              <a:off x="2606040" y="5722740"/>
              <a:ext cx="476208" cy="746641"/>
            </a:xfrm>
            <a:custGeom>
              <a:avLst/>
              <a:gdLst/>
              <a:ahLst/>
              <a:cxnLst/>
              <a:rect l="0" t="0" r="0" b="0"/>
              <a:pathLst>
                <a:path w="476208" h="746641">
                  <a:moveTo>
                    <a:pt x="22860" y="15120"/>
                  </a:moveTo>
                  <a:lnTo>
                    <a:pt x="26905" y="15120"/>
                  </a:lnTo>
                  <a:lnTo>
                    <a:pt x="28096" y="14273"/>
                  </a:lnTo>
                  <a:lnTo>
                    <a:pt x="28891" y="12862"/>
                  </a:lnTo>
                  <a:lnTo>
                    <a:pt x="29420" y="11075"/>
                  </a:lnTo>
                  <a:lnTo>
                    <a:pt x="34211" y="4513"/>
                  </a:lnTo>
                  <a:lnTo>
                    <a:pt x="38629" y="1939"/>
                  </a:lnTo>
                  <a:lnTo>
                    <a:pt x="45108" y="795"/>
                  </a:lnTo>
                  <a:lnTo>
                    <a:pt x="77122" y="0"/>
                  </a:lnTo>
                  <a:lnTo>
                    <a:pt x="107708" y="5987"/>
                  </a:lnTo>
                  <a:lnTo>
                    <a:pt x="145484" y="17580"/>
                  </a:lnTo>
                  <a:lnTo>
                    <a:pt x="175468" y="31089"/>
                  </a:lnTo>
                  <a:lnTo>
                    <a:pt x="205801" y="48074"/>
                  </a:lnTo>
                  <a:lnTo>
                    <a:pt x="236238" y="66935"/>
                  </a:lnTo>
                  <a:lnTo>
                    <a:pt x="268963" y="87764"/>
                  </a:lnTo>
                  <a:lnTo>
                    <a:pt x="303213" y="113126"/>
                  </a:lnTo>
                  <a:lnTo>
                    <a:pt x="334809" y="138985"/>
                  </a:lnTo>
                  <a:lnTo>
                    <a:pt x="365620" y="168096"/>
                  </a:lnTo>
                  <a:lnTo>
                    <a:pt x="393941" y="198170"/>
                  </a:lnTo>
                  <a:lnTo>
                    <a:pt x="418418" y="230788"/>
                  </a:lnTo>
                  <a:lnTo>
                    <a:pt x="439500" y="265006"/>
                  </a:lnTo>
                  <a:lnTo>
                    <a:pt x="456471" y="298851"/>
                  </a:lnTo>
                  <a:lnTo>
                    <a:pt x="465342" y="323256"/>
                  </a:lnTo>
                  <a:lnTo>
                    <a:pt x="471183" y="360795"/>
                  </a:lnTo>
                  <a:lnTo>
                    <a:pt x="476207" y="397882"/>
                  </a:lnTo>
                  <a:lnTo>
                    <a:pt x="473085" y="431543"/>
                  </a:lnTo>
                  <a:lnTo>
                    <a:pt x="466798" y="467105"/>
                  </a:lnTo>
                  <a:lnTo>
                    <a:pt x="457880" y="499467"/>
                  </a:lnTo>
                  <a:lnTo>
                    <a:pt x="439903" y="530505"/>
                  </a:lnTo>
                  <a:lnTo>
                    <a:pt x="418490" y="560303"/>
                  </a:lnTo>
                  <a:lnTo>
                    <a:pt x="388499" y="593557"/>
                  </a:lnTo>
                  <a:lnTo>
                    <a:pt x="354070" y="628630"/>
                  </a:lnTo>
                  <a:lnTo>
                    <a:pt x="324666" y="650055"/>
                  </a:lnTo>
                  <a:lnTo>
                    <a:pt x="294505" y="671173"/>
                  </a:lnTo>
                  <a:lnTo>
                    <a:pt x="264120" y="689472"/>
                  </a:lnTo>
                  <a:lnTo>
                    <a:pt x="233668" y="701573"/>
                  </a:lnTo>
                  <a:lnTo>
                    <a:pt x="203196" y="710520"/>
                  </a:lnTo>
                  <a:lnTo>
                    <a:pt x="172718" y="718534"/>
                  </a:lnTo>
                  <a:lnTo>
                    <a:pt x="138163" y="727980"/>
                  </a:lnTo>
                  <a:lnTo>
                    <a:pt x="106878" y="732983"/>
                  </a:lnTo>
                  <a:lnTo>
                    <a:pt x="73842" y="739071"/>
                  </a:lnTo>
                  <a:lnTo>
                    <a:pt x="37042" y="746122"/>
                  </a:lnTo>
                  <a:lnTo>
                    <a:pt x="0" y="74664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32"/>
          <p:cNvGrpSpPr/>
          <p:nvPr/>
        </p:nvGrpSpPr>
        <p:grpSpPr>
          <a:xfrm>
            <a:off x="5105400" y="4443685"/>
            <a:ext cx="414582" cy="694991"/>
            <a:chOff x="5105400" y="4443685"/>
            <a:chExt cx="414582" cy="694991"/>
          </a:xfrm>
        </p:grpSpPr>
        <p:sp>
          <p:nvSpPr>
            <p:cNvPr id="65" name="SMARTInkShape-206"/>
            <p:cNvSpPr/>
            <p:nvPr/>
          </p:nvSpPr>
          <p:spPr>
            <a:xfrm>
              <a:off x="5143500" y="4549140"/>
              <a:ext cx="30481" cy="579121"/>
            </a:xfrm>
            <a:custGeom>
              <a:avLst/>
              <a:gdLst/>
              <a:ahLst/>
              <a:cxnLst/>
              <a:rect l="0" t="0" r="0" b="0"/>
              <a:pathLst>
                <a:path w="30481" h="579121">
                  <a:moveTo>
                    <a:pt x="30480" y="0"/>
                  </a:moveTo>
                  <a:lnTo>
                    <a:pt x="29633" y="33771"/>
                  </a:lnTo>
                  <a:lnTo>
                    <a:pt x="25243" y="65980"/>
                  </a:lnTo>
                  <a:lnTo>
                    <a:pt x="23566" y="103181"/>
                  </a:lnTo>
                  <a:lnTo>
                    <a:pt x="23174" y="131371"/>
                  </a:lnTo>
                  <a:lnTo>
                    <a:pt x="22999" y="165349"/>
                  </a:lnTo>
                  <a:lnTo>
                    <a:pt x="22921" y="202182"/>
                  </a:lnTo>
                  <a:lnTo>
                    <a:pt x="22887" y="238307"/>
                  </a:lnTo>
                  <a:lnTo>
                    <a:pt x="22872" y="276376"/>
                  </a:lnTo>
                  <a:lnTo>
                    <a:pt x="22868" y="296011"/>
                  </a:lnTo>
                  <a:lnTo>
                    <a:pt x="22865" y="315873"/>
                  </a:lnTo>
                  <a:lnTo>
                    <a:pt x="22863" y="335888"/>
                  </a:lnTo>
                  <a:lnTo>
                    <a:pt x="22862" y="356006"/>
                  </a:lnTo>
                  <a:lnTo>
                    <a:pt x="22861" y="391904"/>
                  </a:lnTo>
                  <a:lnTo>
                    <a:pt x="22013" y="424793"/>
                  </a:lnTo>
                  <a:lnTo>
                    <a:pt x="18815" y="456343"/>
                  </a:lnTo>
                  <a:lnTo>
                    <a:pt x="14571" y="485041"/>
                  </a:lnTo>
                  <a:lnTo>
                    <a:pt x="7422" y="520482"/>
                  </a:lnTo>
                  <a:lnTo>
                    <a:pt x="1466" y="555213"/>
                  </a:lnTo>
                  <a:lnTo>
                    <a:pt x="0" y="5791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07"/>
            <p:cNvSpPr/>
            <p:nvPr/>
          </p:nvSpPr>
          <p:spPr>
            <a:xfrm>
              <a:off x="5105400" y="4443685"/>
              <a:ext cx="414582" cy="694991"/>
            </a:xfrm>
            <a:custGeom>
              <a:avLst/>
              <a:gdLst/>
              <a:ahLst/>
              <a:cxnLst/>
              <a:rect l="0" t="0" r="0" b="0"/>
              <a:pathLst>
                <a:path w="414582" h="694991">
                  <a:moveTo>
                    <a:pt x="38100" y="59734"/>
                  </a:moveTo>
                  <a:lnTo>
                    <a:pt x="38100" y="51644"/>
                  </a:lnTo>
                  <a:lnTo>
                    <a:pt x="40357" y="45414"/>
                  </a:lnTo>
                  <a:lnTo>
                    <a:pt x="66618" y="16162"/>
                  </a:lnTo>
                  <a:lnTo>
                    <a:pt x="85496" y="5244"/>
                  </a:lnTo>
                  <a:lnTo>
                    <a:pt x="120714" y="52"/>
                  </a:lnTo>
                  <a:lnTo>
                    <a:pt x="150255" y="0"/>
                  </a:lnTo>
                  <a:lnTo>
                    <a:pt x="181304" y="5817"/>
                  </a:lnTo>
                  <a:lnTo>
                    <a:pt x="216091" y="17888"/>
                  </a:lnTo>
                  <a:lnTo>
                    <a:pt x="249070" y="33883"/>
                  </a:lnTo>
                  <a:lnTo>
                    <a:pt x="284430" y="59318"/>
                  </a:lnTo>
                  <a:lnTo>
                    <a:pt x="316732" y="89151"/>
                  </a:lnTo>
                  <a:lnTo>
                    <a:pt x="346905" y="124424"/>
                  </a:lnTo>
                  <a:lnTo>
                    <a:pt x="364153" y="149164"/>
                  </a:lnTo>
                  <a:lnTo>
                    <a:pt x="378028" y="176527"/>
                  </a:lnTo>
                  <a:lnTo>
                    <a:pt x="389839" y="206469"/>
                  </a:lnTo>
                  <a:lnTo>
                    <a:pt x="400732" y="239532"/>
                  </a:lnTo>
                  <a:lnTo>
                    <a:pt x="406703" y="273983"/>
                  </a:lnTo>
                  <a:lnTo>
                    <a:pt x="410204" y="309896"/>
                  </a:lnTo>
                  <a:lnTo>
                    <a:pt x="412322" y="328955"/>
                  </a:lnTo>
                  <a:lnTo>
                    <a:pt x="414581" y="348435"/>
                  </a:lnTo>
                  <a:lnTo>
                    <a:pt x="412576" y="385883"/>
                  </a:lnTo>
                  <a:lnTo>
                    <a:pt x="406040" y="422283"/>
                  </a:lnTo>
                  <a:lnTo>
                    <a:pt x="397491" y="458216"/>
                  </a:lnTo>
                  <a:lnTo>
                    <a:pt x="388047" y="491684"/>
                  </a:lnTo>
                  <a:lnTo>
                    <a:pt x="377359" y="522645"/>
                  </a:lnTo>
                  <a:lnTo>
                    <a:pt x="364141" y="550517"/>
                  </a:lnTo>
                  <a:lnTo>
                    <a:pt x="347542" y="577016"/>
                  </a:lnTo>
                  <a:lnTo>
                    <a:pt x="316900" y="611218"/>
                  </a:lnTo>
                  <a:lnTo>
                    <a:pt x="283267" y="639697"/>
                  </a:lnTo>
                  <a:lnTo>
                    <a:pt x="260516" y="657855"/>
                  </a:lnTo>
                  <a:lnTo>
                    <a:pt x="233471" y="671570"/>
                  </a:lnTo>
                  <a:lnTo>
                    <a:pt x="206776" y="681053"/>
                  </a:lnTo>
                  <a:lnTo>
                    <a:pt x="179954" y="688089"/>
                  </a:lnTo>
                  <a:lnTo>
                    <a:pt x="151099" y="694039"/>
                  </a:lnTo>
                  <a:lnTo>
                    <a:pt x="123599" y="694990"/>
                  </a:lnTo>
                  <a:lnTo>
                    <a:pt x="97266" y="692590"/>
                  </a:lnTo>
                  <a:lnTo>
                    <a:pt x="60334" y="687326"/>
                  </a:lnTo>
                  <a:lnTo>
                    <a:pt x="24241" y="682860"/>
                  </a:lnTo>
                  <a:lnTo>
                    <a:pt x="0" y="67695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33"/>
          <p:cNvGrpSpPr/>
          <p:nvPr/>
        </p:nvGrpSpPr>
        <p:grpSpPr>
          <a:xfrm>
            <a:off x="5151119" y="5745480"/>
            <a:ext cx="456312" cy="883921"/>
            <a:chOff x="5151119" y="5745480"/>
            <a:chExt cx="456312" cy="883921"/>
          </a:xfrm>
        </p:grpSpPr>
        <p:sp>
          <p:nvSpPr>
            <p:cNvPr id="68" name="SMARTInkShape-208"/>
            <p:cNvSpPr/>
            <p:nvPr/>
          </p:nvSpPr>
          <p:spPr>
            <a:xfrm>
              <a:off x="5173980" y="5814060"/>
              <a:ext cx="22860" cy="731521"/>
            </a:xfrm>
            <a:custGeom>
              <a:avLst/>
              <a:gdLst/>
              <a:ahLst/>
              <a:cxnLst/>
              <a:rect l="0" t="0" r="0" b="0"/>
              <a:pathLst>
                <a:path w="22860" h="731521">
                  <a:moveTo>
                    <a:pt x="22859" y="0"/>
                  </a:moveTo>
                  <a:lnTo>
                    <a:pt x="22859" y="4045"/>
                  </a:lnTo>
                  <a:lnTo>
                    <a:pt x="20602" y="8288"/>
                  </a:lnTo>
                  <a:lnTo>
                    <a:pt x="18814" y="10606"/>
                  </a:lnTo>
                  <a:lnTo>
                    <a:pt x="16828" y="17696"/>
                  </a:lnTo>
                  <a:lnTo>
                    <a:pt x="15448" y="47893"/>
                  </a:lnTo>
                  <a:lnTo>
                    <a:pt x="15302" y="75902"/>
                  </a:lnTo>
                  <a:lnTo>
                    <a:pt x="16104" y="110637"/>
                  </a:lnTo>
                  <a:lnTo>
                    <a:pt x="19292" y="135249"/>
                  </a:lnTo>
                  <a:lnTo>
                    <a:pt x="21274" y="164815"/>
                  </a:lnTo>
                  <a:lnTo>
                    <a:pt x="22155" y="196864"/>
                  </a:lnTo>
                  <a:lnTo>
                    <a:pt x="22546" y="228042"/>
                  </a:lnTo>
                  <a:lnTo>
                    <a:pt x="22720" y="263347"/>
                  </a:lnTo>
                  <a:lnTo>
                    <a:pt x="22798" y="300770"/>
                  </a:lnTo>
                  <a:lnTo>
                    <a:pt x="22832" y="337157"/>
                  </a:lnTo>
                  <a:lnTo>
                    <a:pt x="22841" y="356005"/>
                  </a:lnTo>
                  <a:lnTo>
                    <a:pt x="22847" y="375342"/>
                  </a:lnTo>
                  <a:lnTo>
                    <a:pt x="22851" y="395008"/>
                  </a:lnTo>
                  <a:lnTo>
                    <a:pt x="22856" y="432664"/>
                  </a:lnTo>
                  <a:lnTo>
                    <a:pt x="22858" y="469155"/>
                  </a:lnTo>
                  <a:lnTo>
                    <a:pt x="22859" y="505129"/>
                  </a:lnTo>
                  <a:lnTo>
                    <a:pt x="20601" y="540873"/>
                  </a:lnTo>
                  <a:lnTo>
                    <a:pt x="17622" y="575667"/>
                  </a:lnTo>
                  <a:lnTo>
                    <a:pt x="16299" y="608065"/>
                  </a:lnTo>
                  <a:lnTo>
                    <a:pt x="13452" y="639398"/>
                  </a:lnTo>
                  <a:lnTo>
                    <a:pt x="9365" y="667717"/>
                  </a:lnTo>
                  <a:lnTo>
                    <a:pt x="3151" y="697939"/>
                  </a:lnTo>
                  <a:lnTo>
                    <a:pt x="0" y="7315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09"/>
            <p:cNvSpPr/>
            <p:nvPr/>
          </p:nvSpPr>
          <p:spPr>
            <a:xfrm>
              <a:off x="5151119" y="5745480"/>
              <a:ext cx="456312" cy="883921"/>
            </a:xfrm>
            <a:custGeom>
              <a:avLst/>
              <a:gdLst/>
              <a:ahLst/>
              <a:cxnLst/>
              <a:rect l="0" t="0" r="0" b="0"/>
              <a:pathLst>
                <a:path w="456312" h="883921">
                  <a:moveTo>
                    <a:pt x="53341" y="0"/>
                  </a:moveTo>
                  <a:lnTo>
                    <a:pt x="88237" y="0"/>
                  </a:lnTo>
                  <a:lnTo>
                    <a:pt x="115173" y="2257"/>
                  </a:lnTo>
                  <a:lnTo>
                    <a:pt x="137419" y="10546"/>
                  </a:lnTo>
                  <a:lnTo>
                    <a:pt x="167692" y="32563"/>
                  </a:lnTo>
                  <a:lnTo>
                    <a:pt x="204214" y="61371"/>
                  </a:lnTo>
                  <a:lnTo>
                    <a:pt x="233981" y="84788"/>
                  </a:lnTo>
                  <a:lnTo>
                    <a:pt x="265096" y="112799"/>
                  </a:lnTo>
                  <a:lnTo>
                    <a:pt x="299057" y="143394"/>
                  </a:lnTo>
                  <a:lnTo>
                    <a:pt x="326805" y="178894"/>
                  </a:lnTo>
                  <a:lnTo>
                    <a:pt x="346189" y="203686"/>
                  </a:lnTo>
                  <a:lnTo>
                    <a:pt x="366093" y="231073"/>
                  </a:lnTo>
                  <a:lnTo>
                    <a:pt x="385381" y="260179"/>
                  </a:lnTo>
                  <a:lnTo>
                    <a:pt x="402421" y="290048"/>
                  </a:lnTo>
                  <a:lnTo>
                    <a:pt x="416203" y="320257"/>
                  </a:lnTo>
                  <a:lnTo>
                    <a:pt x="427973" y="350616"/>
                  </a:lnTo>
                  <a:lnTo>
                    <a:pt x="438848" y="381042"/>
                  </a:lnTo>
                  <a:lnTo>
                    <a:pt x="447068" y="411498"/>
                  </a:lnTo>
                  <a:lnTo>
                    <a:pt x="452697" y="441968"/>
                  </a:lnTo>
                  <a:lnTo>
                    <a:pt x="455199" y="472443"/>
                  </a:lnTo>
                  <a:lnTo>
                    <a:pt x="456311" y="502921"/>
                  </a:lnTo>
                  <a:lnTo>
                    <a:pt x="455958" y="533400"/>
                  </a:lnTo>
                  <a:lnTo>
                    <a:pt x="452980" y="563880"/>
                  </a:lnTo>
                  <a:lnTo>
                    <a:pt x="444318" y="592102"/>
                  </a:lnTo>
                  <a:lnTo>
                    <a:pt x="432848" y="619602"/>
                  </a:lnTo>
                  <a:lnTo>
                    <a:pt x="422106" y="648759"/>
                  </a:lnTo>
                  <a:lnTo>
                    <a:pt x="402493" y="685643"/>
                  </a:lnTo>
                  <a:lnTo>
                    <a:pt x="380595" y="722065"/>
                  </a:lnTo>
                  <a:lnTo>
                    <a:pt x="349930" y="755624"/>
                  </a:lnTo>
                  <a:lnTo>
                    <a:pt x="318078" y="782971"/>
                  </a:lnTo>
                  <a:lnTo>
                    <a:pt x="287192" y="807160"/>
                  </a:lnTo>
                  <a:lnTo>
                    <a:pt x="252546" y="830413"/>
                  </a:lnTo>
                  <a:lnTo>
                    <a:pt x="219515" y="849345"/>
                  </a:lnTo>
                  <a:lnTo>
                    <a:pt x="188279" y="861634"/>
                  </a:lnTo>
                  <a:lnTo>
                    <a:pt x="153530" y="870637"/>
                  </a:lnTo>
                  <a:lnTo>
                    <a:pt x="120468" y="878667"/>
                  </a:lnTo>
                  <a:lnTo>
                    <a:pt x="89223" y="882363"/>
                  </a:lnTo>
                  <a:lnTo>
                    <a:pt x="58516" y="883458"/>
                  </a:lnTo>
                  <a:lnTo>
                    <a:pt x="24730" y="883828"/>
                  </a:lnTo>
                  <a:lnTo>
                    <a:pt x="0" y="8839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SMARTInkShape-210"/>
          <p:cNvSpPr/>
          <p:nvPr/>
        </p:nvSpPr>
        <p:spPr>
          <a:xfrm>
            <a:off x="3279784" y="4530699"/>
            <a:ext cx="454017" cy="643282"/>
          </a:xfrm>
          <a:custGeom>
            <a:avLst/>
            <a:gdLst/>
            <a:ahLst/>
            <a:cxnLst/>
            <a:rect l="0" t="0" r="0" b="0"/>
            <a:pathLst>
              <a:path w="454017" h="643282">
                <a:moveTo>
                  <a:pt x="316856" y="475640"/>
                </a:moveTo>
                <a:lnTo>
                  <a:pt x="316009" y="449149"/>
                </a:lnTo>
                <a:lnTo>
                  <a:pt x="312811" y="439596"/>
                </a:lnTo>
                <a:lnTo>
                  <a:pt x="287840" y="404492"/>
                </a:lnTo>
                <a:lnTo>
                  <a:pt x="269312" y="390119"/>
                </a:lnTo>
                <a:lnTo>
                  <a:pt x="247735" y="380968"/>
                </a:lnTo>
                <a:lnTo>
                  <a:pt x="213173" y="377447"/>
                </a:lnTo>
                <a:lnTo>
                  <a:pt x="180584" y="376837"/>
                </a:lnTo>
                <a:lnTo>
                  <a:pt x="147221" y="378914"/>
                </a:lnTo>
                <a:lnTo>
                  <a:pt x="112782" y="387150"/>
                </a:lnTo>
                <a:lnTo>
                  <a:pt x="81130" y="402572"/>
                </a:lnTo>
                <a:lnTo>
                  <a:pt x="44138" y="430539"/>
                </a:lnTo>
                <a:lnTo>
                  <a:pt x="18455" y="461369"/>
                </a:lnTo>
                <a:lnTo>
                  <a:pt x="3980" y="488534"/>
                </a:lnTo>
                <a:lnTo>
                  <a:pt x="0" y="505078"/>
                </a:lnTo>
                <a:lnTo>
                  <a:pt x="1804" y="528672"/>
                </a:lnTo>
                <a:lnTo>
                  <a:pt x="7781" y="541826"/>
                </a:lnTo>
                <a:lnTo>
                  <a:pt x="16929" y="553317"/>
                </a:lnTo>
                <a:lnTo>
                  <a:pt x="50797" y="579641"/>
                </a:lnTo>
                <a:lnTo>
                  <a:pt x="65681" y="585363"/>
                </a:lnTo>
                <a:lnTo>
                  <a:pt x="99977" y="589036"/>
                </a:lnTo>
                <a:lnTo>
                  <a:pt x="129358" y="585628"/>
                </a:lnTo>
                <a:lnTo>
                  <a:pt x="159513" y="575211"/>
                </a:lnTo>
                <a:lnTo>
                  <a:pt x="193959" y="550436"/>
                </a:lnTo>
                <a:lnTo>
                  <a:pt x="225222" y="516568"/>
                </a:lnTo>
                <a:lnTo>
                  <a:pt x="248218" y="481840"/>
                </a:lnTo>
                <a:lnTo>
                  <a:pt x="262643" y="456383"/>
                </a:lnTo>
                <a:lnTo>
                  <a:pt x="274699" y="428135"/>
                </a:lnTo>
                <a:lnTo>
                  <a:pt x="285702" y="398647"/>
                </a:lnTo>
                <a:lnTo>
                  <a:pt x="295390" y="368608"/>
                </a:lnTo>
                <a:lnTo>
                  <a:pt x="302517" y="338323"/>
                </a:lnTo>
                <a:lnTo>
                  <a:pt x="310765" y="305673"/>
                </a:lnTo>
                <a:lnTo>
                  <a:pt x="318382" y="272253"/>
                </a:lnTo>
                <a:lnTo>
                  <a:pt x="321767" y="240466"/>
                </a:lnTo>
                <a:lnTo>
                  <a:pt x="323272" y="211663"/>
                </a:lnTo>
                <a:lnTo>
                  <a:pt x="323940" y="184751"/>
                </a:lnTo>
                <a:lnTo>
                  <a:pt x="324238" y="158678"/>
                </a:lnTo>
                <a:lnTo>
                  <a:pt x="324370" y="132979"/>
                </a:lnTo>
                <a:lnTo>
                  <a:pt x="324444" y="96969"/>
                </a:lnTo>
                <a:lnTo>
                  <a:pt x="324466" y="67108"/>
                </a:lnTo>
                <a:lnTo>
                  <a:pt x="324474" y="34263"/>
                </a:lnTo>
                <a:lnTo>
                  <a:pt x="322217" y="23215"/>
                </a:lnTo>
                <a:lnTo>
                  <a:pt x="318444" y="12235"/>
                </a:lnTo>
                <a:lnTo>
                  <a:pt x="317065" y="0"/>
                </a:lnTo>
                <a:lnTo>
                  <a:pt x="316995" y="220"/>
                </a:lnTo>
                <a:lnTo>
                  <a:pt x="314602" y="31366"/>
                </a:lnTo>
                <a:lnTo>
                  <a:pt x="310296" y="67748"/>
                </a:lnTo>
                <a:lnTo>
                  <a:pt x="305504" y="105581"/>
                </a:lnTo>
                <a:lnTo>
                  <a:pt x="303344" y="134217"/>
                </a:lnTo>
                <a:lnTo>
                  <a:pt x="302384" y="163876"/>
                </a:lnTo>
                <a:lnTo>
                  <a:pt x="301957" y="193992"/>
                </a:lnTo>
                <a:lnTo>
                  <a:pt x="301767" y="224310"/>
                </a:lnTo>
                <a:lnTo>
                  <a:pt x="302530" y="255565"/>
                </a:lnTo>
                <a:lnTo>
                  <a:pt x="305690" y="289211"/>
                </a:lnTo>
                <a:lnTo>
                  <a:pt x="309918" y="321663"/>
                </a:lnTo>
                <a:lnTo>
                  <a:pt x="314619" y="353019"/>
                </a:lnTo>
                <a:lnTo>
                  <a:pt x="319530" y="383889"/>
                </a:lnTo>
                <a:lnTo>
                  <a:pt x="326793" y="414542"/>
                </a:lnTo>
                <a:lnTo>
                  <a:pt x="334819" y="444252"/>
                </a:lnTo>
                <a:lnTo>
                  <a:pt x="341208" y="471568"/>
                </a:lnTo>
                <a:lnTo>
                  <a:pt x="351386" y="497819"/>
                </a:lnTo>
                <a:lnTo>
                  <a:pt x="363529" y="523598"/>
                </a:lnTo>
                <a:lnTo>
                  <a:pt x="379886" y="560218"/>
                </a:lnTo>
                <a:lnTo>
                  <a:pt x="402840" y="596205"/>
                </a:lnTo>
                <a:lnTo>
                  <a:pt x="436039" y="632615"/>
                </a:lnTo>
                <a:lnTo>
                  <a:pt x="442639" y="638540"/>
                </a:lnTo>
                <a:lnTo>
                  <a:pt x="454016" y="64328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InkShape-211"/>
          <p:cNvSpPr/>
          <p:nvPr/>
        </p:nvSpPr>
        <p:spPr>
          <a:xfrm>
            <a:off x="5847813" y="4511537"/>
            <a:ext cx="522507" cy="753883"/>
          </a:xfrm>
          <a:custGeom>
            <a:avLst/>
            <a:gdLst/>
            <a:ahLst/>
            <a:cxnLst/>
            <a:rect l="0" t="0" r="0" b="0"/>
            <a:pathLst>
              <a:path w="522507" h="753883">
                <a:moveTo>
                  <a:pt x="271047" y="449082"/>
                </a:moveTo>
                <a:lnTo>
                  <a:pt x="271047" y="413037"/>
                </a:lnTo>
                <a:lnTo>
                  <a:pt x="270200" y="398343"/>
                </a:lnTo>
                <a:lnTo>
                  <a:pt x="264963" y="385695"/>
                </a:lnTo>
                <a:lnTo>
                  <a:pt x="260440" y="379141"/>
                </a:lnTo>
                <a:lnTo>
                  <a:pt x="249090" y="370692"/>
                </a:lnTo>
                <a:lnTo>
                  <a:pt x="235001" y="366871"/>
                </a:lnTo>
                <a:lnTo>
                  <a:pt x="216057" y="365739"/>
                </a:lnTo>
                <a:lnTo>
                  <a:pt x="201734" y="369990"/>
                </a:lnTo>
                <a:lnTo>
                  <a:pt x="167797" y="382472"/>
                </a:lnTo>
                <a:lnTo>
                  <a:pt x="138478" y="398584"/>
                </a:lnTo>
                <a:lnTo>
                  <a:pt x="108342" y="419444"/>
                </a:lnTo>
                <a:lnTo>
                  <a:pt x="77964" y="445757"/>
                </a:lnTo>
                <a:lnTo>
                  <a:pt x="47514" y="470957"/>
                </a:lnTo>
                <a:lnTo>
                  <a:pt x="25133" y="502601"/>
                </a:lnTo>
                <a:lnTo>
                  <a:pt x="7777" y="534743"/>
                </a:lnTo>
                <a:lnTo>
                  <a:pt x="0" y="565715"/>
                </a:lnTo>
                <a:lnTo>
                  <a:pt x="1742" y="592296"/>
                </a:lnTo>
                <a:lnTo>
                  <a:pt x="7620" y="616258"/>
                </a:lnTo>
                <a:lnTo>
                  <a:pt x="16808" y="629499"/>
                </a:lnTo>
                <a:lnTo>
                  <a:pt x="29358" y="640181"/>
                </a:lnTo>
                <a:lnTo>
                  <a:pt x="43403" y="647751"/>
                </a:lnTo>
                <a:lnTo>
                  <a:pt x="73680" y="652727"/>
                </a:lnTo>
                <a:lnTo>
                  <a:pt x="105417" y="650157"/>
                </a:lnTo>
                <a:lnTo>
                  <a:pt x="136269" y="644033"/>
                </a:lnTo>
                <a:lnTo>
                  <a:pt x="170905" y="628766"/>
                </a:lnTo>
                <a:lnTo>
                  <a:pt x="199888" y="608155"/>
                </a:lnTo>
                <a:lnTo>
                  <a:pt x="237674" y="571505"/>
                </a:lnTo>
                <a:lnTo>
                  <a:pt x="263417" y="535779"/>
                </a:lnTo>
                <a:lnTo>
                  <a:pt x="282331" y="507934"/>
                </a:lnTo>
                <a:lnTo>
                  <a:pt x="297511" y="478626"/>
                </a:lnTo>
                <a:lnTo>
                  <a:pt x="310749" y="447819"/>
                </a:lnTo>
                <a:lnTo>
                  <a:pt x="325099" y="414372"/>
                </a:lnTo>
                <a:lnTo>
                  <a:pt x="335427" y="382009"/>
                </a:lnTo>
                <a:lnTo>
                  <a:pt x="343686" y="350692"/>
                </a:lnTo>
                <a:lnTo>
                  <a:pt x="353002" y="319840"/>
                </a:lnTo>
                <a:lnTo>
                  <a:pt x="358272" y="291452"/>
                </a:lnTo>
                <a:lnTo>
                  <a:pt x="361460" y="263878"/>
                </a:lnTo>
                <a:lnTo>
                  <a:pt x="365699" y="234690"/>
                </a:lnTo>
                <a:lnTo>
                  <a:pt x="372846" y="197787"/>
                </a:lnTo>
                <a:lnTo>
                  <a:pt x="376280" y="161359"/>
                </a:lnTo>
                <a:lnTo>
                  <a:pt x="377298" y="127799"/>
                </a:lnTo>
                <a:lnTo>
                  <a:pt x="381645" y="96407"/>
                </a:lnTo>
                <a:lnTo>
                  <a:pt x="384615" y="61542"/>
                </a:lnTo>
                <a:lnTo>
                  <a:pt x="385250" y="26550"/>
                </a:lnTo>
                <a:lnTo>
                  <a:pt x="385318" y="14196"/>
                </a:lnTo>
                <a:lnTo>
                  <a:pt x="387591" y="8008"/>
                </a:lnTo>
                <a:lnTo>
                  <a:pt x="392651" y="0"/>
                </a:lnTo>
                <a:lnTo>
                  <a:pt x="392939" y="14197"/>
                </a:lnTo>
                <a:lnTo>
                  <a:pt x="386403" y="46903"/>
                </a:lnTo>
                <a:lnTo>
                  <a:pt x="385660" y="76671"/>
                </a:lnTo>
                <a:lnTo>
                  <a:pt x="385439" y="112302"/>
                </a:lnTo>
                <a:lnTo>
                  <a:pt x="385374" y="149671"/>
                </a:lnTo>
                <a:lnTo>
                  <a:pt x="385359" y="177157"/>
                </a:lnTo>
                <a:lnTo>
                  <a:pt x="384505" y="207154"/>
                </a:lnTo>
                <a:lnTo>
                  <a:pt x="381304" y="240241"/>
                </a:lnTo>
                <a:lnTo>
                  <a:pt x="379316" y="272444"/>
                </a:lnTo>
                <a:lnTo>
                  <a:pt x="377587" y="304536"/>
                </a:lnTo>
                <a:lnTo>
                  <a:pt x="373995" y="338556"/>
                </a:lnTo>
                <a:lnTo>
                  <a:pt x="371835" y="371173"/>
                </a:lnTo>
                <a:lnTo>
                  <a:pt x="370874" y="402603"/>
                </a:lnTo>
                <a:lnTo>
                  <a:pt x="370448" y="433505"/>
                </a:lnTo>
                <a:lnTo>
                  <a:pt x="370257" y="464172"/>
                </a:lnTo>
                <a:lnTo>
                  <a:pt x="371020" y="493889"/>
                </a:lnTo>
                <a:lnTo>
                  <a:pt x="374182" y="521208"/>
                </a:lnTo>
                <a:lnTo>
                  <a:pt x="380667" y="547460"/>
                </a:lnTo>
                <a:lnTo>
                  <a:pt x="389193" y="573239"/>
                </a:lnTo>
                <a:lnTo>
                  <a:pt x="403513" y="610706"/>
                </a:lnTo>
                <a:lnTo>
                  <a:pt x="418482" y="643633"/>
                </a:lnTo>
                <a:lnTo>
                  <a:pt x="434487" y="673144"/>
                </a:lnTo>
                <a:lnTo>
                  <a:pt x="465572" y="708736"/>
                </a:lnTo>
                <a:lnTo>
                  <a:pt x="499530" y="739282"/>
                </a:lnTo>
                <a:lnTo>
                  <a:pt x="522506" y="753882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Shape-212"/>
          <p:cNvSpPr/>
          <p:nvPr/>
        </p:nvSpPr>
        <p:spPr>
          <a:xfrm>
            <a:off x="3289556" y="5822166"/>
            <a:ext cx="451541" cy="669514"/>
          </a:xfrm>
          <a:custGeom>
            <a:avLst/>
            <a:gdLst/>
            <a:ahLst/>
            <a:cxnLst/>
            <a:rect l="0" t="0" r="0" b="0"/>
            <a:pathLst>
              <a:path w="451541" h="669514">
                <a:moveTo>
                  <a:pt x="291844" y="502434"/>
                </a:moveTo>
                <a:lnTo>
                  <a:pt x="291844" y="498388"/>
                </a:lnTo>
                <a:lnTo>
                  <a:pt x="294101" y="494144"/>
                </a:lnTo>
                <a:lnTo>
                  <a:pt x="295889" y="491828"/>
                </a:lnTo>
                <a:lnTo>
                  <a:pt x="297875" y="484738"/>
                </a:lnTo>
                <a:lnTo>
                  <a:pt x="301251" y="471226"/>
                </a:lnTo>
                <a:lnTo>
                  <a:pt x="312602" y="439152"/>
                </a:lnTo>
                <a:lnTo>
                  <a:pt x="313580" y="408304"/>
                </a:lnTo>
                <a:lnTo>
                  <a:pt x="307691" y="387337"/>
                </a:lnTo>
                <a:lnTo>
                  <a:pt x="290960" y="359754"/>
                </a:lnTo>
                <a:lnTo>
                  <a:pt x="271349" y="337748"/>
                </a:lnTo>
                <a:lnTo>
                  <a:pt x="248142" y="326262"/>
                </a:lnTo>
                <a:lnTo>
                  <a:pt x="210805" y="315642"/>
                </a:lnTo>
                <a:lnTo>
                  <a:pt x="184295" y="313879"/>
                </a:lnTo>
                <a:lnTo>
                  <a:pt x="152074" y="318342"/>
                </a:lnTo>
                <a:lnTo>
                  <a:pt x="123995" y="326720"/>
                </a:lnTo>
                <a:lnTo>
                  <a:pt x="91310" y="344537"/>
                </a:lnTo>
                <a:lnTo>
                  <a:pt x="56652" y="375571"/>
                </a:lnTo>
                <a:lnTo>
                  <a:pt x="35326" y="404167"/>
                </a:lnTo>
                <a:lnTo>
                  <a:pt x="18283" y="434089"/>
                </a:lnTo>
                <a:lnTo>
                  <a:pt x="4766" y="464403"/>
                </a:lnTo>
                <a:lnTo>
                  <a:pt x="0" y="484685"/>
                </a:lnTo>
                <a:lnTo>
                  <a:pt x="2077" y="514296"/>
                </a:lnTo>
                <a:lnTo>
                  <a:pt x="10365" y="547486"/>
                </a:lnTo>
                <a:lnTo>
                  <a:pt x="12751" y="555329"/>
                </a:lnTo>
                <a:lnTo>
                  <a:pt x="22175" y="568558"/>
                </a:lnTo>
                <a:lnTo>
                  <a:pt x="34831" y="579235"/>
                </a:lnTo>
                <a:lnTo>
                  <a:pt x="71136" y="595824"/>
                </a:lnTo>
                <a:lnTo>
                  <a:pt x="86225" y="596715"/>
                </a:lnTo>
                <a:lnTo>
                  <a:pt x="116607" y="590390"/>
                </a:lnTo>
                <a:lnTo>
                  <a:pt x="153152" y="568820"/>
                </a:lnTo>
                <a:lnTo>
                  <a:pt x="182922" y="545811"/>
                </a:lnTo>
                <a:lnTo>
                  <a:pt x="213192" y="512934"/>
                </a:lnTo>
                <a:lnTo>
                  <a:pt x="242763" y="476382"/>
                </a:lnTo>
                <a:lnTo>
                  <a:pt x="259870" y="451344"/>
                </a:lnTo>
                <a:lnTo>
                  <a:pt x="278197" y="423847"/>
                </a:lnTo>
                <a:lnTo>
                  <a:pt x="296785" y="395539"/>
                </a:lnTo>
                <a:lnTo>
                  <a:pt x="313513" y="368847"/>
                </a:lnTo>
                <a:lnTo>
                  <a:pt x="327157" y="340615"/>
                </a:lnTo>
                <a:lnTo>
                  <a:pt x="339712" y="311981"/>
                </a:lnTo>
                <a:lnTo>
                  <a:pt x="353758" y="285143"/>
                </a:lnTo>
                <a:lnTo>
                  <a:pt x="366210" y="256847"/>
                </a:lnTo>
                <a:lnTo>
                  <a:pt x="377389" y="229030"/>
                </a:lnTo>
                <a:lnTo>
                  <a:pt x="393202" y="193484"/>
                </a:lnTo>
                <a:lnTo>
                  <a:pt x="407765" y="157363"/>
                </a:lnTo>
                <a:lnTo>
                  <a:pt x="417819" y="125682"/>
                </a:lnTo>
                <a:lnTo>
                  <a:pt x="428801" y="89535"/>
                </a:lnTo>
                <a:lnTo>
                  <a:pt x="436440" y="52134"/>
                </a:lnTo>
                <a:lnTo>
                  <a:pt x="443447" y="20840"/>
                </a:lnTo>
                <a:lnTo>
                  <a:pt x="443890" y="13790"/>
                </a:lnTo>
                <a:lnTo>
                  <a:pt x="446344" y="7834"/>
                </a:lnTo>
                <a:lnTo>
                  <a:pt x="451540" y="0"/>
                </a:lnTo>
                <a:lnTo>
                  <a:pt x="445716" y="6540"/>
                </a:lnTo>
                <a:lnTo>
                  <a:pt x="441229" y="14207"/>
                </a:lnTo>
                <a:lnTo>
                  <a:pt x="432714" y="48423"/>
                </a:lnTo>
                <a:lnTo>
                  <a:pt x="419577" y="86504"/>
                </a:lnTo>
                <a:lnTo>
                  <a:pt x="407395" y="120585"/>
                </a:lnTo>
                <a:lnTo>
                  <a:pt x="393062" y="157495"/>
                </a:lnTo>
                <a:lnTo>
                  <a:pt x="385372" y="184874"/>
                </a:lnTo>
                <a:lnTo>
                  <a:pt x="378285" y="213976"/>
                </a:lnTo>
                <a:lnTo>
                  <a:pt x="369491" y="243843"/>
                </a:lnTo>
                <a:lnTo>
                  <a:pt x="362196" y="271793"/>
                </a:lnTo>
                <a:lnTo>
                  <a:pt x="355285" y="299173"/>
                </a:lnTo>
                <a:lnTo>
                  <a:pt x="346568" y="328276"/>
                </a:lnTo>
                <a:lnTo>
                  <a:pt x="339308" y="355885"/>
                </a:lnTo>
                <a:lnTo>
                  <a:pt x="334105" y="382268"/>
                </a:lnTo>
                <a:lnTo>
                  <a:pt x="331793" y="408104"/>
                </a:lnTo>
                <a:lnTo>
                  <a:pt x="330766" y="435956"/>
                </a:lnTo>
                <a:lnTo>
                  <a:pt x="330309" y="463575"/>
                </a:lnTo>
                <a:lnTo>
                  <a:pt x="330052" y="499010"/>
                </a:lnTo>
                <a:lnTo>
                  <a:pt x="330822" y="535098"/>
                </a:lnTo>
                <a:lnTo>
                  <a:pt x="336037" y="566768"/>
                </a:lnTo>
                <a:lnTo>
                  <a:pt x="347857" y="604509"/>
                </a:lnTo>
                <a:lnTo>
                  <a:pt x="363993" y="630876"/>
                </a:lnTo>
                <a:lnTo>
                  <a:pt x="400103" y="665820"/>
                </a:lnTo>
                <a:lnTo>
                  <a:pt x="403459" y="668183"/>
                </a:lnTo>
                <a:lnTo>
                  <a:pt x="409393" y="669513"/>
                </a:lnTo>
                <a:lnTo>
                  <a:pt x="410850" y="668854"/>
                </a:lnTo>
                <a:lnTo>
                  <a:pt x="411821" y="667567"/>
                </a:lnTo>
                <a:lnTo>
                  <a:pt x="413763" y="662453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Shape-213"/>
          <p:cNvSpPr/>
          <p:nvPr/>
        </p:nvSpPr>
        <p:spPr>
          <a:xfrm>
            <a:off x="5854150" y="5822264"/>
            <a:ext cx="386631" cy="875717"/>
          </a:xfrm>
          <a:custGeom>
            <a:avLst/>
            <a:gdLst/>
            <a:ahLst/>
            <a:cxnLst/>
            <a:rect l="0" t="0" r="0" b="0"/>
            <a:pathLst>
              <a:path w="386631" h="875717">
                <a:moveTo>
                  <a:pt x="203750" y="494716"/>
                </a:moveTo>
                <a:lnTo>
                  <a:pt x="199704" y="490670"/>
                </a:lnTo>
                <a:lnTo>
                  <a:pt x="197718" y="486426"/>
                </a:lnTo>
                <a:lnTo>
                  <a:pt x="192177" y="458670"/>
                </a:lnTo>
                <a:lnTo>
                  <a:pt x="185551" y="447817"/>
                </a:lnTo>
                <a:lnTo>
                  <a:pt x="169643" y="436564"/>
                </a:lnTo>
                <a:lnTo>
                  <a:pt x="154321" y="429602"/>
                </a:lnTo>
                <a:lnTo>
                  <a:pt x="141141" y="427676"/>
                </a:lnTo>
                <a:lnTo>
                  <a:pt x="111984" y="432523"/>
                </a:lnTo>
                <a:lnTo>
                  <a:pt x="81765" y="443891"/>
                </a:lnTo>
                <a:lnTo>
                  <a:pt x="44568" y="467953"/>
                </a:lnTo>
                <a:lnTo>
                  <a:pt x="16234" y="502825"/>
                </a:lnTo>
                <a:lnTo>
                  <a:pt x="4727" y="529386"/>
                </a:lnTo>
                <a:lnTo>
                  <a:pt x="0" y="558704"/>
                </a:lnTo>
                <a:lnTo>
                  <a:pt x="2644" y="584795"/>
                </a:lnTo>
                <a:lnTo>
                  <a:pt x="12835" y="608612"/>
                </a:lnTo>
                <a:lnTo>
                  <a:pt x="26580" y="627711"/>
                </a:lnTo>
                <a:lnTo>
                  <a:pt x="57464" y="646233"/>
                </a:lnTo>
                <a:lnTo>
                  <a:pt x="63045" y="649067"/>
                </a:lnTo>
                <a:lnTo>
                  <a:pt x="78279" y="649958"/>
                </a:lnTo>
                <a:lnTo>
                  <a:pt x="111608" y="643632"/>
                </a:lnTo>
                <a:lnTo>
                  <a:pt x="134962" y="632631"/>
                </a:lnTo>
                <a:lnTo>
                  <a:pt x="164762" y="607659"/>
                </a:lnTo>
                <a:lnTo>
                  <a:pt x="182414" y="584060"/>
                </a:lnTo>
                <a:lnTo>
                  <a:pt x="198368" y="551009"/>
                </a:lnTo>
                <a:lnTo>
                  <a:pt x="213820" y="514406"/>
                </a:lnTo>
                <a:lnTo>
                  <a:pt x="229123" y="476749"/>
                </a:lnTo>
                <a:lnTo>
                  <a:pt x="239298" y="451453"/>
                </a:lnTo>
                <a:lnTo>
                  <a:pt x="247207" y="423841"/>
                </a:lnTo>
                <a:lnTo>
                  <a:pt x="253543" y="395482"/>
                </a:lnTo>
                <a:lnTo>
                  <a:pt x="259183" y="368768"/>
                </a:lnTo>
                <a:lnTo>
                  <a:pt x="264511" y="340526"/>
                </a:lnTo>
                <a:lnTo>
                  <a:pt x="269701" y="311040"/>
                </a:lnTo>
                <a:lnTo>
                  <a:pt x="274830" y="281002"/>
                </a:lnTo>
                <a:lnTo>
                  <a:pt x="279932" y="252976"/>
                </a:lnTo>
                <a:lnTo>
                  <a:pt x="285022" y="226409"/>
                </a:lnTo>
                <a:lnTo>
                  <a:pt x="290106" y="200490"/>
                </a:lnTo>
                <a:lnTo>
                  <a:pt x="295188" y="174860"/>
                </a:lnTo>
                <a:lnTo>
                  <a:pt x="300552" y="138888"/>
                </a:lnTo>
                <a:lnTo>
                  <a:pt x="302140" y="109039"/>
                </a:lnTo>
                <a:lnTo>
                  <a:pt x="302677" y="72152"/>
                </a:lnTo>
                <a:lnTo>
                  <a:pt x="302792" y="38732"/>
                </a:lnTo>
                <a:lnTo>
                  <a:pt x="301955" y="27896"/>
                </a:lnTo>
                <a:lnTo>
                  <a:pt x="296248" y="6072"/>
                </a:lnTo>
                <a:lnTo>
                  <a:pt x="295049" y="3853"/>
                </a:lnTo>
                <a:lnTo>
                  <a:pt x="293402" y="2374"/>
                </a:lnTo>
                <a:lnTo>
                  <a:pt x="289315" y="730"/>
                </a:lnTo>
                <a:lnTo>
                  <a:pt x="284676" y="0"/>
                </a:lnTo>
                <a:lnTo>
                  <a:pt x="279793" y="1933"/>
                </a:lnTo>
                <a:lnTo>
                  <a:pt x="277305" y="3634"/>
                </a:lnTo>
                <a:lnTo>
                  <a:pt x="275646" y="6461"/>
                </a:lnTo>
                <a:lnTo>
                  <a:pt x="271619" y="18530"/>
                </a:lnTo>
                <a:lnTo>
                  <a:pt x="262147" y="33677"/>
                </a:lnTo>
                <a:lnTo>
                  <a:pt x="255831" y="63380"/>
                </a:lnTo>
                <a:lnTo>
                  <a:pt x="249097" y="94003"/>
                </a:lnTo>
                <a:lnTo>
                  <a:pt x="244224" y="118502"/>
                </a:lnTo>
                <a:lnTo>
                  <a:pt x="239236" y="146323"/>
                </a:lnTo>
                <a:lnTo>
                  <a:pt x="234196" y="173363"/>
                </a:lnTo>
                <a:lnTo>
                  <a:pt x="229982" y="201185"/>
                </a:lnTo>
                <a:lnTo>
                  <a:pt x="228108" y="233307"/>
                </a:lnTo>
                <a:lnTo>
                  <a:pt x="227276" y="265080"/>
                </a:lnTo>
                <a:lnTo>
                  <a:pt x="227752" y="296982"/>
                </a:lnTo>
                <a:lnTo>
                  <a:pt x="230786" y="330917"/>
                </a:lnTo>
                <a:lnTo>
                  <a:pt x="234957" y="365754"/>
                </a:lnTo>
                <a:lnTo>
                  <a:pt x="239633" y="401839"/>
                </a:lnTo>
                <a:lnTo>
                  <a:pt x="242065" y="420944"/>
                </a:lnTo>
                <a:lnTo>
                  <a:pt x="244534" y="440455"/>
                </a:lnTo>
                <a:lnTo>
                  <a:pt x="249534" y="477938"/>
                </a:lnTo>
                <a:lnTo>
                  <a:pt x="254578" y="514352"/>
                </a:lnTo>
                <a:lnTo>
                  <a:pt x="259642" y="550292"/>
                </a:lnTo>
                <a:lnTo>
                  <a:pt x="266972" y="586020"/>
                </a:lnTo>
                <a:lnTo>
                  <a:pt x="275875" y="620809"/>
                </a:lnTo>
                <a:lnTo>
                  <a:pt x="285476" y="653204"/>
                </a:lnTo>
                <a:lnTo>
                  <a:pt x="295388" y="684535"/>
                </a:lnTo>
                <a:lnTo>
                  <a:pt x="305437" y="714547"/>
                </a:lnTo>
                <a:lnTo>
                  <a:pt x="315548" y="741996"/>
                </a:lnTo>
                <a:lnTo>
                  <a:pt x="330761" y="777205"/>
                </a:lnTo>
                <a:lnTo>
                  <a:pt x="341948" y="809086"/>
                </a:lnTo>
                <a:lnTo>
                  <a:pt x="358550" y="843269"/>
                </a:lnTo>
                <a:lnTo>
                  <a:pt x="373577" y="868537"/>
                </a:lnTo>
                <a:lnTo>
                  <a:pt x="378852" y="872525"/>
                </a:lnTo>
                <a:lnTo>
                  <a:pt x="386630" y="875716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SMARTInkShape-Group38"/>
          <p:cNvGrpSpPr/>
          <p:nvPr/>
        </p:nvGrpSpPr>
        <p:grpSpPr>
          <a:xfrm>
            <a:off x="7025639" y="3794759"/>
            <a:ext cx="2451487" cy="2026922"/>
            <a:chOff x="7025639" y="3794759"/>
            <a:chExt cx="2451487" cy="2026922"/>
          </a:xfrm>
        </p:grpSpPr>
        <p:sp>
          <p:nvSpPr>
            <p:cNvPr id="75" name="SMARTInkShape-214"/>
            <p:cNvSpPr/>
            <p:nvPr/>
          </p:nvSpPr>
          <p:spPr>
            <a:xfrm>
              <a:off x="7025639" y="5013995"/>
              <a:ext cx="601066" cy="807686"/>
            </a:xfrm>
            <a:custGeom>
              <a:avLst/>
              <a:gdLst/>
              <a:ahLst/>
              <a:cxnLst/>
              <a:rect l="0" t="0" r="0" b="0"/>
              <a:pathLst>
                <a:path w="601066" h="807686">
                  <a:moveTo>
                    <a:pt x="0" y="15205"/>
                  </a:moveTo>
                  <a:lnTo>
                    <a:pt x="0" y="85"/>
                  </a:lnTo>
                  <a:lnTo>
                    <a:pt x="4046" y="0"/>
                  </a:lnTo>
                  <a:lnTo>
                    <a:pt x="14652" y="4020"/>
                  </a:lnTo>
                  <a:lnTo>
                    <a:pt x="49222" y="33370"/>
                  </a:lnTo>
                  <a:lnTo>
                    <a:pt x="79149" y="53381"/>
                  </a:lnTo>
                  <a:lnTo>
                    <a:pt x="107555" y="68568"/>
                  </a:lnTo>
                  <a:lnTo>
                    <a:pt x="137419" y="83791"/>
                  </a:lnTo>
                  <a:lnTo>
                    <a:pt x="169975" y="99027"/>
                  </a:lnTo>
                  <a:lnTo>
                    <a:pt x="194924" y="109186"/>
                  </a:lnTo>
                  <a:lnTo>
                    <a:pt x="222947" y="119345"/>
                  </a:lnTo>
                  <a:lnTo>
                    <a:pt x="252334" y="129505"/>
                  </a:lnTo>
                  <a:lnTo>
                    <a:pt x="282329" y="139664"/>
                  </a:lnTo>
                  <a:lnTo>
                    <a:pt x="312593" y="149825"/>
                  </a:lnTo>
                  <a:lnTo>
                    <a:pt x="342977" y="159985"/>
                  </a:lnTo>
                  <a:lnTo>
                    <a:pt x="372568" y="169298"/>
                  </a:lnTo>
                  <a:lnTo>
                    <a:pt x="399831" y="176259"/>
                  </a:lnTo>
                  <a:lnTo>
                    <a:pt x="426058" y="184433"/>
                  </a:lnTo>
                  <a:lnTo>
                    <a:pt x="462366" y="196297"/>
                  </a:lnTo>
                  <a:lnTo>
                    <a:pt x="494574" y="205175"/>
                  </a:lnTo>
                  <a:lnTo>
                    <a:pt x="525565" y="215426"/>
                  </a:lnTo>
                  <a:lnTo>
                    <a:pt x="558288" y="230014"/>
                  </a:lnTo>
                  <a:lnTo>
                    <a:pt x="595029" y="248820"/>
                  </a:lnTo>
                  <a:lnTo>
                    <a:pt x="598891" y="253936"/>
                  </a:lnTo>
                  <a:lnTo>
                    <a:pt x="601065" y="261576"/>
                  </a:lnTo>
                  <a:lnTo>
                    <a:pt x="597664" y="273247"/>
                  </a:lnTo>
                  <a:lnTo>
                    <a:pt x="587237" y="293208"/>
                  </a:lnTo>
                  <a:lnTo>
                    <a:pt x="555323" y="328110"/>
                  </a:lnTo>
                  <a:lnTo>
                    <a:pt x="519512" y="359047"/>
                  </a:lnTo>
                  <a:lnTo>
                    <a:pt x="489021" y="387076"/>
                  </a:lnTo>
                  <a:lnTo>
                    <a:pt x="452706" y="417677"/>
                  </a:lnTo>
                  <a:lnTo>
                    <a:pt x="424723" y="441026"/>
                  </a:lnTo>
                  <a:lnTo>
                    <a:pt x="397610" y="465513"/>
                  </a:lnTo>
                  <a:lnTo>
                    <a:pt x="371450" y="490509"/>
                  </a:lnTo>
                  <a:lnTo>
                    <a:pt x="345711" y="515729"/>
                  </a:lnTo>
                  <a:lnTo>
                    <a:pt x="320160" y="541048"/>
                  </a:lnTo>
                  <a:lnTo>
                    <a:pt x="284234" y="579104"/>
                  </a:lnTo>
                  <a:lnTo>
                    <a:pt x="252140" y="614932"/>
                  </a:lnTo>
                  <a:lnTo>
                    <a:pt x="223440" y="649255"/>
                  </a:lnTo>
                  <a:lnTo>
                    <a:pt x="196592" y="683978"/>
                  </a:lnTo>
                  <a:lnTo>
                    <a:pt x="171703" y="715715"/>
                  </a:lnTo>
                  <a:lnTo>
                    <a:pt x="148123" y="748689"/>
                  </a:lnTo>
                  <a:lnTo>
                    <a:pt x="130315" y="782826"/>
                  </a:lnTo>
                  <a:lnTo>
                    <a:pt x="114300" y="80768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15"/>
            <p:cNvSpPr/>
            <p:nvPr/>
          </p:nvSpPr>
          <p:spPr>
            <a:xfrm>
              <a:off x="7627619" y="505968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762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16"/>
            <p:cNvSpPr/>
            <p:nvPr/>
          </p:nvSpPr>
          <p:spPr>
            <a:xfrm>
              <a:off x="7612380" y="5097780"/>
              <a:ext cx="251460" cy="265144"/>
            </a:xfrm>
            <a:custGeom>
              <a:avLst/>
              <a:gdLst/>
              <a:ahLst/>
              <a:cxnLst/>
              <a:rect l="0" t="0" r="0" b="0"/>
              <a:pathLst>
                <a:path w="251460" h="265144">
                  <a:moveTo>
                    <a:pt x="0" y="0"/>
                  </a:moveTo>
                  <a:lnTo>
                    <a:pt x="846" y="27338"/>
                  </a:lnTo>
                  <a:lnTo>
                    <a:pt x="10605" y="61550"/>
                  </a:lnTo>
                  <a:lnTo>
                    <a:pt x="25176" y="99137"/>
                  </a:lnTo>
                  <a:lnTo>
                    <a:pt x="43637" y="133600"/>
                  </a:lnTo>
                  <a:lnTo>
                    <a:pt x="58555" y="163010"/>
                  </a:lnTo>
                  <a:lnTo>
                    <a:pt x="78766" y="197205"/>
                  </a:lnTo>
                  <a:lnTo>
                    <a:pt x="100098" y="232054"/>
                  </a:lnTo>
                  <a:lnTo>
                    <a:pt x="111844" y="250576"/>
                  </a:lnTo>
                  <a:lnTo>
                    <a:pt x="114055" y="256147"/>
                  </a:lnTo>
                  <a:lnTo>
                    <a:pt x="120716" y="265143"/>
                  </a:lnTo>
                  <a:lnTo>
                    <a:pt x="121118" y="264815"/>
                  </a:lnTo>
                  <a:lnTo>
                    <a:pt x="121563" y="262193"/>
                  </a:lnTo>
                  <a:lnTo>
                    <a:pt x="119503" y="258205"/>
                  </a:lnTo>
                  <a:lnTo>
                    <a:pt x="117769" y="255957"/>
                  </a:lnTo>
                  <a:lnTo>
                    <a:pt x="115842" y="248943"/>
                  </a:lnTo>
                  <a:lnTo>
                    <a:pt x="112498" y="235474"/>
                  </a:lnTo>
                  <a:lnTo>
                    <a:pt x="101363" y="200248"/>
                  </a:lnTo>
                  <a:lnTo>
                    <a:pt x="88868" y="166749"/>
                  </a:lnTo>
                  <a:lnTo>
                    <a:pt x="84484" y="131680"/>
                  </a:lnTo>
                  <a:lnTo>
                    <a:pt x="84962" y="120330"/>
                  </a:lnTo>
                  <a:lnTo>
                    <a:pt x="89990" y="105268"/>
                  </a:lnTo>
                  <a:lnTo>
                    <a:pt x="94465" y="98150"/>
                  </a:lnTo>
                  <a:lnTo>
                    <a:pt x="105788" y="89383"/>
                  </a:lnTo>
                  <a:lnTo>
                    <a:pt x="115823" y="85467"/>
                  </a:lnTo>
                  <a:lnTo>
                    <a:pt x="142596" y="83964"/>
                  </a:lnTo>
                  <a:lnTo>
                    <a:pt x="146710" y="85609"/>
                  </a:lnTo>
                  <a:lnTo>
                    <a:pt x="180662" y="119648"/>
                  </a:lnTo>
                  <a:lnTo>
                    <a:pt x="205783" y="153104"/>
                  </a:lnTo>
                  <a:lnTo>
                    <a:pt x="227935" y="189892"/>
                  </a:lnTo>
                  <a:lnTo>
                    <a:pt x="241212" y="214126"/>
                  </a:lnTo>
                  <a:lnTo>
                    <a:pt x="251459" y="2209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17"/>
            <p:cNvSpPr/>
            <p:nvPr/>
          </p:nvSpPr>
          <p:spPr>
            <a:xfrm>
              <a:off x="7886700" y="5033522"/>
              <a:ext cx="213361" cy="215719"/>
            </a:xfrm>
            <a:custGeom>
              <a:avLst/>
              <a:gdLst/>
              <a:ahLst/>
              <a:cxnLst/>
              <a:rect l="0" t="0" r="0" b="0"/>
              <a:pathLst>
                <a:path w="213361" h="215719">
                  <a:moveTo>
                    <a:pt x="0" y="117597"/>
                  </a:moveTo>
                  <a:lnTo>
                    <a:pt x="0" y="121643"/>
                  </a:lnTo>
                  <a:lnTo>
                    <a:pt x="2258" y="125887"/>
                  </a:lnTo>
                  <a:lnTo>
                    <a:pt x="4044" y="128204"/>
                  </a:lnTo>
                  <a:lnTo>
                    <a:pt x="8289" y="130778"/>
                  </a:lnTo>
                  <a:lnTo>
                    <a:pt x="17695" y="132227"/>
                  </a:lnTo>
                  <a:lnTo>
                    <a:pt x="31999" y="132717"/>
                  </a:lnTo>
                  <a:lnTo>
                    <a:pt x="53875" y="124532"/>
                  </a:lnTo>
                  <a:lnTo>
                    <a:pt x="68738" y="115137"/>
                  </a:lnTo>
                  <a:lnTo>
                    <a:pt x="81608" y="101628"/>
                  </a:lnTo>
                  <a:lnTo>
                    <a:pt x="104897" y="65782"/>
                  </a:lnTo>
                  <a:lnTo>
                    <a:pt x="118298" y="39059"/>
                  </a:lnTo>
                  <a:lnTo>
                    <a:pt x="121778" y="8831"/>
                  </a:lnTo>
                  <a:lnTo>
                    <a:pt x="119598" y="3499"/>
                  </a:lnTo>
                  <a:lnTo>
                    <a:pt x="117833" y="892"/>
                  </a:lnTo>
                  <a:lnTo>
                    <a:pt x="114115" y="0"/>
                  </a:lnTo>
                  <a:lnTo>
                    <a:pt x="86835" y="3743"/>
                  </a:lnTo>
                  <a:lnTo>
                    <a:pt x="73048" y="10108"/>
                  </a:lnTo>
                  <a:lnTo>
                    <a:pt x="63227" y="17896"/>
                  </a:lnTo>
                  <a:lnTo>
                    <a:pt x="43601" y="53205"/>
                  </a:lnTo>
                  <a:lnTo>
                    <a:pt x="35684" y="73118"/>
                  </a:lnTo>
                  <a:lnTo>
                    <a:pt x="35051" y="87669"/>
                  </a:lnTo>
                  <a:lnTo>
                    <a:pt x="37498" y="117706"/>
                  </a:lnTo>
                  <a:lnTo>
                    <a:pt x="41966" y="144535"/>
                  </a:lnTo>
                  <a:lnTo>
                    <a:pt x="56743" y="169888"/>
                  </a:lnTo>
                  <a:lnTo>
                    <a:pt x="88752" y="205959"/>
                  </a:lnTo>
                  <a:lnTo>
                    <a:pt x="101252" y="211903"/>
                  </a:lnTo>
                  <a:lnTo>
                    <a:pt x="125927" y="215718"/>
                  </a:lnTo>
                  <a:lnTo>
                    <a:pt x="141923" y="212334"/>
                  </a:lnTo>
                  <a:lnTo>
                    <a:pt x="157385" y="205969"/>
                  </a:lnTo>
                  <a:lnTo>
                    <a:pt x="187952" y="174045"/>
                  </a:lnTo>
                  <a:lnTo>
                    <a:pt x="213360" y="13283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18"/>
            <p:cNvSpPr/>
            <p:nvPr/>
          </p:nvSpPr>
          <p:spPr>
            <a:xfrm>
              <a:off x="8062273" y="4808219"/>
              <a:ext cx="205428" cy="304801"/>
            </a:xfrm>
            <a:custGeom>
              <a:avLst/>
              <a:gdLst/>
              <a:ahLst/>
              <a:cxnLst/>
              <a:rect l="0" t="0" r="0" b="0"/>
              <a:pathLst>
                <a:path w="205428" h="304801">
                  <a:moveTo>
                    <a:pt x="7307" y="0"/>
                  </a:moveTo>
                  <a:lnTo>
                    <a:pt x="3261" y="0"/>
                  </a:lnTo>
                  <a:lnTo>
                    <a:pt x="2070" y="847"/>
                  </a:lnTo>
                  <a:lnTo>
                    <a:pt x="1275" y="2258"/>
                  </a:lnTo>
                  <a:lnTo>
                    <a:pt x="0" y="10607"/>
                  </a:lnTo>
                  <a:lnTo>
                    <a:pt x="4342" y="17697"/>
                  </a:lnTo>
                  <a:lnTo>
                    <a:pt x="11069" y="27339"/>
                  </a:lnTo>
                  <a:lnTo>
                    <a:pt x="26802" y="56483"/>
                  </a:lnTo>
                  <a:lnTo>
                    <a:pt x="44410" y="84752"/>
                  </a:lnTo>
                  <a:lnTo>
                    <a:pt x="60351" y="116835"/>
                  </a:lnTo>
                  <a:lnTo>
                    <a:pt x="78057" y="150893"/>
                  </a:lnTo>
                  <a:lnTo>
                    <a:pt x="99390" y="184691"/>
                  </a:lnTo>
                  <a:lnTo>
                    <a:pt x="121797" y="217002"/>
                  </a:lnTo>
                  <a:lnTo>
                    <a:pt x="152124" y="250675"/>
                  </a:lnTo>
                  <a:lnTo>
                    <a:pt x="179434" y="286520"/>
                  </a:lnTo>
                  <a:lnTo>
                    <a:pt x="184843" y="295547"/>
                  </a:lnTo>
                  <a:lnTo>
                    <a:pt x="188317" y="298632"/>
                  </a:lnTo>
                  <a:lnTo>
                    <a:pt x="205427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19"/>
            <p:cNvSpPr/>
            <p:nvPr/>
          </p:nvSpPr>
          <p:spPr>
            <a:xfrm>
              <a:off x="8069580" y="4945380"/>
              <a:ext cx="99060" cy="106681"/>
            </a:xfrm>
            <a:custGeom>
              <a:avLst/>
              <a:gdLst/>
              <a:ahLst/>
              <a:cxnLst/>
              <a:rect l="0" t="0" r="0" b="0"/>
              <a:pathLst>
                <a:path w="99060" h="106681">
                  <a:moveTo>
                    <a:pt x="0" y="106680"/>
                  </a:moveTo>
                  <a:lnTo>
                    <a:pt x="0" y="102635"/>
                  </a:lnTo>
                  <a:lnTo>
                    <a:pt x="2258" y="98391"/>
                  </a:lnTo>
                  <a:lnTo>
                    <a:pt x="34252" y="65716"/>
                  </a:lnTo>
                  <a:lnTo>
                    <a:pt x="71293" y="33838"/>
                  </a:lnTo>
                  <a:lnTo>
                    <a:pt x="9905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20"/>
            <p:cNvSpPr/>
            <p:nvPr/>
          </p:nvSpPr>
          <p:spPr>
            <a:xfrm>
              <a:off x="8237219" y="4655819"/>
              <a:ext cx="257254" cy="318272"/>
            </a:xfrm>
            <a:custGeom>
              <a:avLst/>
              <a:gdLst/>
              <a:ahLst/>
              <a:cxnLst/>
              <a:rect l="0" t="0" r="0" b="0"/>
              <a:pathLst>
                <a:path w="257254" h="318272">
                  <a:moveTo>
                    <a:pt x="0" y="243841"/>
                  </a:moveTo>
                  <a:lnTo>
                    <a:pt x="17912" y="243841"/>
                  </a:lnTo>
                  <a:lnTo>
                    <a:pt x="29485" y="239796"/>
                  </a:lnTo>
                  <a:lnTo>
                    <a:pt x="62744" y="215672"/>
                  </a:lnTo>
                  <a:lnTo>
                    <a:pt x="92792" y="177692"/>
                  </a:lnTo>
                  <a:lnTo>
                    <a:pt x="103059" y="157459"/>
                  </a:lnTo>
                  <a:lnTo>
                    <a:pt x="106204" y="136123"/>
                  </a:lnTo>
                  <a:lnTo>
                    <a:pt x="104211" y="130208"/>
                  </a:lnTo>
                  <a:lnTo>
                    <a:pt x="102494" y="127446"/>
                  </a:lnTo>
                  <a:lnTo>
                    <a:pt x="100503" y="125604"/>
                  </a:lnTo>
                  <a:lnTo>
                    <a:pt x="96033" y="123558"/>
                  </a:lnTo>
                  <a:lnTo>
                    <a:pt x="84711" y="122406"/>
                  </a:lnTo>
                  <a:lnTo>
                    <a:pt x="70632" y="126110"/>
                  </a:lnTo>
                  <a:lnTo>
                    <a:pt x="55736" y="136614"/>
                  </a:lnTo>
                  <a:lnTo>
                    <a:pt x="36379" y="161418"/>
                  </a:lnTo>
                  <a:lnTo>
                    <a:pt x="20762" y="198304"/>
                  </a:lnTo>
                  <a:lnTo>
                    <a:pt x="15967" y="236245"/>
                  </a:lnTo>
                  <a:lnTo>
                    <a:pt x="17713" y="259087"/>
                  </a:lnTo>
                  <a:lnTo>
                    <a:pt x="25851" y="281943"/>
                  </a:lnTo>
                  <a:lnTo>
                    <a:pt x="34349" y="295488"/>
                  </a:lnTo>
                  <a:lnTo>
                    <a:pt x="43771" y="304330"/>
                  </a:lnTo>
                  <a:lnTo>
                    <a:pt x="62641" y="314069"/>
                  </a:lnTo>
                  <a:lnTo>
                    <a:pt x="80273" y="318271"/>
                  </a:lnTo>
                  <a:lnTo>
                    <a:pt x="100267" y="315471"/>
                  </a:lnTo>
                  <a:lnTo>
                    <a:pt x="118233" y="305234"/>
                  </a:lnTo>
                  <a:lnTo>
                    <a:pt x="144629" y="279406"/>
                  </a:lnTo>
                  <a:lnTo>
                    <a:pt x="172990" y="242029"/>
                  </a:lnTo>
                  <a:lnTo>
                    <a:pt x="184972" y="208957"/>
                  </a:lnTo>
                  <a:lnTo>
                    <a:pt x="189409" y="175896"/>
                  </a:lnTo>
                  <a:lnTo>
                    <a:pt x="190357" y="141289"/>
                  </a:lnTo>
                  <a:lnTo>
                    <a:pt x="189626" y="119694"/>
                  </a:lnTo>
                  <a:lnTo>
                    <a:pt x="183194" y="93404"/>
                  </a:lnTo>
                  <a:lnTo>
                    <a:pt x="183088" y="93596"/>
                  </a:lnTo>
                  <a:lnTo>
                    <a:pt x="182908" y="102219"/>
                  </a:lnTo>
                  <a:lnTo>
                    <a:pt x="185150" y="106956"/>
                  </a:lnTo>
                  <a:lnTo>
                    <a:pt x="204136" y="140855"/>
                  </a:lnTo>
                  <a:lnTo>
                    <a:pt x="225362" y="176275"/>
                  </a:lnTo>
                  <a:lnTo>
                    <a:pt x="234321" y="186756"/>
                  </a:lnTo>
                  <a:lnTo>
                    <a:pt x="246476" y="194377"/>
                  </a:lnTo>
                  <a:lnTo>
                    <a:pt x="257253" y="197628"/>
                  </a:lnTo>
                  <a:lnTo>
                    <a:pt x="257016" y="196945"/>
                  </a:lnTo>
                  <a:lnTo>
                    <a:pt x="254493" y="193929"/>
                  </a:lnTo>
                  <a:lnTo>
                    <a:pt x="250551" y="192025"/>
                  </a:lnTo>
                  <a:lnTo>
                    <a:pt x="248314" y="191516"/>
                  </a:lnTo>
                  <a:lnTo>
                    <a:pt x="243571" y="186436"/>
                  </a:lnTo>
                  <a:lnTo>
                    <a:pt x="226045" y="150658"/>
                  </a:lnTo>
                  <a:lnTo>
                    <a:pt x="207327" y="114071"/>
                  </a:lnTo>
                  <a:lnTo>
                    <a:pt x="194096" y="76170"/>
                  </a:lnTo>
                  <a:lnTo>
                    <a:pt x="192412" y="54178"/>
                  </a:lnTo>
                  <a:lnTo>
                    <a:pt x="199000" y="31148"/>
                  </a:lnTo>
                  <a:lnTo>
                    <a:pt x="21336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21"/>
            <p:cNvSpPr/>
            <p:nvPr/>
          </p:nvSpPr>
          <p:spPr>
            <a:xfrm>
              <a:off x="8542154" y="4564380"/>
              <a:ext cx="135315" cy="174672"/>
            </a:xfrm>
            <a:custGeom>
              <a:avLst/>
              <a:gdLst/>
              <a:ahLst/>
              <a:cxnLst/>
              <a:rect l="0" t="0" r="0" b="0"/>
              <a:pathLst>
                <a:path w="135315" h="174672">
                  <a:moveTo>
                    <a:pt x="53206" y="7620"/>
                  </a:moveTo>
                  <a:lnTo>
                    <a:pt x="49160" y="7620"/>
                  </a:lnTo>
                  <a:lnTo>
                    <a:pt x="44917" y="9877"/>
                  </a:lnTo>
                  <a:lnTo>
                    <a:pt x="42599" y="11665"/>
                  </a:lnTo>
                  <a:lnTo>
                    <a:pt x="35510" y="13651"/>
                  </a:lnTo>
                  <a:lnTo>
                    <a:pt x="27561" y="15380"/>
                  </a:lnTo>
                  <a:lnTo>
                    <a:pt x="18326" y="21114"/>
                  </a:lnTo>
                  <a:lnTo>
                    <a:pt x="10227" y="29021"/>
                  </a:lnTo>
                  <a:lnTo>
                    <a:pt x="5035" y="37170"/>
                  </a:lnTo>
                  <a:lnTo>
                    <a:pt x="1397" y="51277"/>
                  </a:lnTo>
                  <a:lnTo>
                    <a:pt x="0" y="81321"/>
                  </a:lnTo>
                  <a:lnTo>
                    <a:pt x="8172" y="114974"/>
                  </a:lnTo>
                  <a:lnTo>
                    <a:pt x="17781" y="140868"/>
                  </a:lnTo>
                  <a:lnTo>
                    <a:pt x="29352" y="157073"/>
                  </a:lnTo>
                  <a:lnTo>
                    <a:pt x="47548" y="168554"/>
                  </a:lnTo>
                  <a:lnTo>
                    <a:pt x="64982" y="173273"/>
                  </a:lnTo>
                  <a:lnTo>
                    <a:pt x="80871" y="174671"/>
                  </a:lnTo>
                  <a:lnTo>
                    <a:pt x="91184" y="170482"/>
                  </a:lnTo>
                  <a:lnTo>
                    <a:pt x="107556" y="158041"/>
                  </a:lnTo>
                  <a:lnTo>
                    <a:pt x="120297" y="141935"/>
                  </a:lnTo>
                  <a:lnTo>
                    <a:pt x="125357" y="130533"/>
                  </a:lnTo>
                  <a:lnTo>
                    <a:pt x="135082" y="93115"/>
                  </a:lnTo>
                  <a:lnTo>
                    <a:pt x="135314" y="81178"/>
                  </a:lnTo>
                  <a:lnTo>
                    <a:pt x="126306" y="49417"/>
                  </a:lnTo>
                  <a:lnTo>
                    <a:pt x="110989" y="33363"/>
                  </a:lnTo>
                  <a:lnTo>
                    <a:pt x="78773" y="13176"/>
                  </a:lnTo>
                  <a:lnTo>
                    <a:pt x="45585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22"/>
            <p:cNvSpPr/>
            <p:nvPr/>
          </p:nvSpPr>
          <p:spPr>
            <a:xfrm>
              <a:off x="8625839" y="4421107"/>
              <a:ext cx="213362" cy="179716"/>
            </a:xfrm>
            <a:custGeom>
              <a:avLst/>
              <a:gdLst/>
              <a:ahLst/>
              <a:cxnLst/>
              <a:rect l="0" t="0" r="0" b="0"/>
              <a:pathLst>
                <a:path w="213362" h="179716">
                  <a:moveTo>
                    <a:pt x="0" y="89933"/>
                  </a:moveTo>
                  <a:lnTo>
                    <a:pt x="4046" y="85888"/>
                  </a:lnTo>
                  <a:lnTo>
                    <a:pt x="8289" y="83901"/>
                  </a:lnTo>
                  <a:lnTo>
                    <a:pt x="10607" y="83372"/>
                  </a:lnTo>
                  <a:lnTo>
                    <a:pt x="22919" y="76421"/>
                  </a:lnTo>
                  <a:lnTo>
                    <a:pt x="25439" y="75844"/>
                  </a:lnTo>
                  <a:lnTo>
                    <a:pt x="33032" y="70989"/>
                  </a:lnTo>
                  <a:lnTo>
                    <a:pt x="70571" y="41496"/>
                  </a:lnTo>
                  <a:lnTo>
                    <a:pt x="89999" y="26743"/>
                  </a:lnTo>
                  <a:lnTo>
                    <a:pt x="127325" y="6125"/>
                  </a:lnTo>
                  <a:lnTo>
                    <a:pt x="133637" y="1885"/>
                  </a:lnTo>
                  <a:lnTo>
                    <a:pt x="139263" y="0"/>
                  </a:lnTo>
                  <a:lnTo>
                    <a:pt x="141102" y="344"/>
                  </a:lnTo>
                  <a:lnTo>
                    <a:pt x="142328" y="1420"/>
                  </a:lnTo>
                  <a:lnTo>
                    <a:pt x="146312" y="6980"/>
                  </a:lnTo>
                  <a:lnTo>
                    <a:pt x="148341" y="9231"/>
                  </a:lnTo>
                  <a:lnTo>
                    <a:pt x="148338" y="18505"/>
                  </a:lnTo>
                  <a:lnTo>
                    <a:pt x="145093" y="56098"/>
                  </a:lnTo>
                  <a:lnTo>
                    <a:pt x="140797" y="89270"/>
                  </a:lnTo>
                  <a:lnTo>
                    <a:pt x="137879" y="124672"/>
                  </a:lnTo>
                  <a:lnTo>
                    <a:pt x="137224" y="159688"/>
                  </a:lnTo>
                  <a:lnTo>
                    <a:pt x="137168" y="175778"/>
                  </a:lnTo>
                  <a:lnTo>
                    <a:pt x="138013" y="177643"/>
                  </a:lnTo>
                  <a:lnTo>
                    <a:pt x="139422" y="178886"/>
                  </a:lnTo>
                  <a:lnTo>
                    <a:pt x="141208" y="179715"/>
                  </a:lnTo>
                  <a:lnTo>
                    <a:pt x="142399" y="179421"/>
                  </a:lnTo>
                  <a:lnTo>
                    <a:pt x="143193" y="178378"/>
                  </a:lnTo>
                  <a:lnTo>
                    <a:pt x="143722" y="176836"/>
                  </a:lnTo>
                  <a:lnTo>
                    <a:pt x="145768" y="175808"/>
                  </a:lnTo>
                  <a:lnTo>
                    <a:pt x="155891" y="173515"/>
                  </a:lnTo>
                  <a:lnTo>
                    <a:pt x="161854" y="169978"/>
                  </a:lnTo>
                  <a:lnTo>
                    <a:pt x="188884" y="135406"/>
                  </a:lnTo>
                  <a:lnTo>
                    <a:pt x="213361" y="10517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23"/>
            <p:cNvSpPr/>
            <p:nvPr/>
          </p:nvSpPr>
          <p:spPr>
            <a:xfrm>
              <a:off x="8816339" y="4381500"/>
              <a:ext cx="129542" cy="59676"/>
            </a:xfrm>
            <a:custGeom>
              <a:avLst/>
              <a:gdLst/>
              <a:ahLst/>
              <a:cxnLst/>
              <a:rect l="0" t="0" r="0" b="0"/>
              <a:pathLst>
                <a:path w="129542" h="59676">
                  <a:moveTo>
                    <a:pt x="0" y="0"/>
                  </a:moveTo>
                  <a:lnTo>
                    <a:pt x="4046" y="0"/>
                  </a:lnTo>
                  <a:lnTo>
                    <a:pt x="5237" y="846"/>
                  </a:lnTo>
                  <a:lnTo>
                    <a:pt x="6032" y="2257"/>
                  </a:lnTo>
                  <a:lnTo>
                    <a:pt x="6561" y="4045"/>
                  </a:lnTo>
                  <a:lnTo>
                    <a:pt x="11665" y="8289"/>
                  </a:lnTo>
                  <a:lnTo>
                    <a:pt x="46741" y="27966"/>
                  </a:lnTo>
                  <a:lnTo>
                    <a:pt x="68280" y="40363"/>
                  </a:lnTo>
                  <a:lnTo>
                    <a:pt x="81474" y="49495"/>
                  </a:lnTo>
                  <a:lnTo>
                    <a:pt x="107144" y="59033"/>
                  </a:lnTo>
                  <a:lnTo>
                    <a:pt x="112069" y="59675"/>
                  </a:lnTo>
                  <a:lnTo>
                    <a:pt x="119800" y="58131"/>
                  </a:lnTo>
                  <a:lnTo>
                    <a:pt x="127616" y="54286"/>
                  </a:lnTo>
                  <a:lnTo>
                    <a:pt x="128257" y="53124"/>
                  </a:lnTo>
                  <a:lnTo>
                    <a:pt x="129541" y="457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24"/>
            <p:cNvSpPr/>
            <p:nvPr/>
          </p:nvSpPr>
          <p:spPr>
            <a:xfrm>
              <a:off x="8900160" y="4259580"/>
              <a:ext cx="121921" cy="312421"/>
            </a:xfrm>
            <a:custGeom>
              <a:avLst/>
              <a:gdLst/>
              <a:ahLst/>
              <a:cxnLst/>
              <a:rect l="0" t="0" r="0" b="0"/>
              <a:pathLst>
                <a:path w="121921" h="312421">
                  <a:moveTo>
                    <a:pt x="0" y="0"/>
                  </a:moveTo>
                  <a:lnTo>
                    <a:pt x="0" y="34398"/>
                  </a:lnTo>
                  <a:lnTo>
                    <a:pt x="2257" y="61734"/>
                  </a:lnTo>
                  <a:lnTo>
                    <a:pt x="10606" y="95638"/>
                  </a:lnTo>
                  <a:lnTo>
                    <a:pt x="21957" y="124951"/>
                  </a:lnTo>
                  <a:lnTo>
                    <a:pt x="36044" y="159130"/>
                  </a:lnTo>
                  <a:lnTo>
                    <a:pt x="50943" y="192023"/>
                  </a:lnTo>
                  <a:lnTo>
                    <a:pt x="62037" y="223219"/>
                  </a:lnTo>
                  <a:lnTo>
                    <a:pt x="78777" y="253910"/>
                  </a:lnTo>
                  <a:lnTo>
                    <a:pt x="98061" y="291983"/>
                  </a:lnTo>
                  <a:lnTo>
                    <a:pt x="109022" y="306313"/>
                  </a:lnTo>
                  <a:lnTo>
                    <a:pt x="114212" y="309705"/>
                  </a:lnTo>
                  <a:lnTo>
                    <a:pt x="121920" y="3124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25"/>
            <p:cNvSpPr/>
            <p:nvPr/>
          </p:nvSpPr>
          <p:spPr>
            <a:xfrm>
              <a:off x="8962939" y="4198712"/>
              <a:ext cx="256674" cy="311236"/>
            </a:xfrm>
            <a:custGeom>
              <a:avLst/>
              <a:gdLst/>
              <a:ahLst/>
              <a:cxnLst/>
              <a:rect l="0" t="0" r="0" b="0"/>
              <a:pathLst>
                <a:path w="256674" h="311236">
                  <a:moveTo>
                    <a:pt x="74380" y="7528"/>
                  </a:moveTo>
                  <a:lnTo>
                    <a:pt x="74380" y="3483"/>
                  </a:lnTo>
                  <a:lnTo>
                    <a:pt x="73534" y="2291"/>
                  </a:lnTo>
                  <a:lnTo>
                    <a:pt x="72122" y="1496"/>
                  </a:lnTo>
                  <a:lnTo>
                    <a:pt x="63834" y="378"/>
                  </a:lnTo>
                  <a:lnTo>
                    <a:pt x="49907" y="0"/>
                  </a:lnTo>
                  <a:lnTo>
                    <a:pt x="44312" y="2206"/>
                  </a:lnTo>
                  <a:lnTo>
                    <a:pt x="14463" y="29393"/>
                  </a:lnTo>
                  <a:lnTo>
                    <a:pt x="4322" y="47590"/>
                  </a:lnTo>
                  <a:lnTo>
                    <a:pt x="0" y="65024"/>
                  </a:lnTo>
                  <a:lnTo>
                    <a:pt x="4901" y="102907"/>
                  </a:lnTo>
                  <a:lnTo>
                    <a:pt x="6894" y="107521"/>
                  </a:lnTo>
                  <a:lnTo>
                    <a:pt x="13624" y="114904"/>
                  </a:lnTo>
                  <a:lnTo>
                    <a:pt x="26933" y="123822"/>
                  </a:lnTo>
                  <a:lnTo>
                    <a:pt x="41602" y="127781"/>
                  </a:lnTo>
                  <a:lnTo>
                    <a:pt x="52627" y="128954"/>
                  </a:lnTo>
                  <a:lnTo>
                    <a:pt x="65301" y="125256"/>
                  </a:lnTo>
                  <a:lnTo>
                    <a:pt x="75735" y="118798"/>
                  </a:lnTo>
                  <a:lnTo>
                    <a:pt x="79216" y="113990"/>
                  </a:lnTo>
                  <a:lnTo>
                    <a:pt x="87788" y="88401"/>
                  </a:lnTo>
                  <a:lnTo>
                    <a:pt x="89548" y="51030"/>
                  </a:lnTo>
                  <a:lnTo>
                    <a:pt x="89589" y="44360"/>
                  </a:lnTo>
                  <a:lnTo>
                    <a:pt x="87348" y="38573"/>
                  </a:lnTo>
                  <a:lnTo>
                    <a:pt x="74721" y="23124"/>
                  </a:lnTo>
                  <a:lnTo>
                    <a:pt x="74482" y="26918"/>
                  </a:lnTo>
                  <a:lnTo>
                    <a:pt x="76683" y="31103"/>
                  </a:lnTo>
                  <a:lnTo>
                    <a:pt x="110426" y="66406"/>
                  </a:lnTo>
                  <a:lnTo>
                    <a:pt x="144508" y="96468"/>
                  </a:lnTo>
                  <a:lnTo>
                    <a:pt x="179006" y="121833"/>
                  </a:lnTo>
                  <a:lnTo>
                    <a:pt x="211427" y="148075"/>
                  </a:lnTo>
                  <a:lnTo>
                    <a:pt x="243481" y="185468"/>
                  </a:lnTo>
                  <a:lnTo>
                    <a:pt x="252801" y="206442"/>
                  </a:lnTo>
                  <a:lnTo>
                    <a:pt x="256673" y="239807"/>
                  </a:lnTo>
                  <a:lnTo>
                    <a:pt x="253041" y="256033"/>
                  </a:lnTo>
                  <a:lnTo>
                    <a:pt x="246603" y="271565"/>
                  </a:lnTo>
                  <a:lnTo>
                    <a:pt x="231242" y="286891"/>
                  </a:lnTo>
                  <a:lnTo>
                    <a:pt x="199010" y="306798"/>
                  </a:lnTo>
                  <a:lnTo>
                    <a:pt x="173317" y="311235"/>
                  </a:lnTo>
                  <a:lnTo>
                    <a:pt x="156377" y="311157"/>
                  </a:lnTo>
                  <a:lnTo>
                    <a:pt x="120100" y="30470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26"/>
            <p:cNvSpPr/>
            <p:nvPr/>
          </p:nvSpPr>
          <p:spPr>
            <a:xfrm>
              <a:off x="9090699" y="4084319"/>
              <a:ext cx="121323" cy="159128"/>
            </a:xfrm>
            <a:custGeom>
              <a:avLst/>
              <a:gdLst/>
              <a:ahLst/>
              <a:cxnLst/>
              <a:rect l="0" t="0" r="0" b="0"/>
              <a:pathLst>
                <a:path w="121323" h="159128">
                  <a:moveTo>
                    <a:pt x="53301" y="30481"/>
                  </a:moveTo>
                  <a:lnTo>
                    <a:pt x="49256" y="30481"/>
                  </a:lnTo>
                  <a:lnTo>
                    <a:pt x="48064" y="29634"/>
                  </a:lnTo>
                  <a:lnTo>
                    <a:pt x="47269" y="28223"/>
                  </a:lnTo>
                  <a:lnTo>
                    <a:pt x="46740" y="26435"/>
                  </a:lnTo>
                  <a:lnTo>
                    <a:pt x="45540" y="25244"/>
                  </a:lnTo>
                  <a:lnTo>
                    <a:pt x="41949" y="23920"/>
                  </a:lnTo>
                  <a:lnTo>
                    <a:pt x="21235" y="29514"/>
                  </a:lnTo>
                  <a:lnTo>
                    <a:pt x="15625" y="32309"/>
                  </a:lnTo>
                  <a:lnTo>
                    <a:pt x="10309" y="37220"/>
                  </a:lnTo>
                  <a:lnTo>
                    <a:pt x="3403" y="48658"/>
                  </a:lnTo>
                  <a:lnTo>
                    <a:pt x="980" y="58632"/>
                  </a:lnTo>
                  <a:lnTo>
                    <a:pt x="50" y="91839"/>
                  </a:lnTo>
                  <a:lnTo>
                    <a:pt x="0" y="103188"/>
                  </a:lnTo>
                  <a:lnTo>
                    <a:pt x="4494" y="113877"/>
                  </a:lnTo>
                  <a:lnTo>
                    <a:pt x="29225" y="149836"/>
                  </a:lnTo>
                  <a:lnTo>
                    <a:pt x="38649" y="155494"/>
                  </a:lnTo>
                  <a:lnTo>
                    <a:pt x="58497" y="159127"/>
                  </a:lnTo>
                  <a:lnTo>
                    <a:pt x="77701" y="155710"/>
                  </a:lnTo>
                  <a:lnTo>
                    <a:pt x="87569" y="149356"/>
                  </a:lnTo>
                  <a:lnTo>
                    <a:pt x="100143" y="138516"/>
                  </a:lnTo>
                  <a:lnTo>
                    <a:pt x="108834" y="131836"/>
                  </a:lnTo>
                  <a:lnTo>
                    <a:pt x="115517" y="123223"/>
                  </a:lnTo>
                  <a:lnTo>
                    <a:pt x="119053" y="111493"/>
                  </a:lnTo>
                  <a:lnTo>
                    <a:pt x="121322" y="87311"/>
                  </a:lnTo>
                  <a:lnTo>
                    <a:pt x="115271" y="51919"/>
                  </a:lnTo>
                  <a:lnTo>
                    <a:pt x="110194" y="39726"/>
                  </a:lnTo>
                  <a:lnTo>
                    <a:pt x="97182" y="22147"/>
                  </a:lnTo>
                  <a:lnTo>
                    <a:pt x="70696" y="5241"/>
                  </a:lnTo>
                  <a:lnTo>
                    <a:pt x="59771" y="1553"/>
                  </a:lnTo>
                  <a:lnTo>
                    <a:pt x="4568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27"/>
            <p:cNvSpPr/>
            <p:nvPr/>
          </p:nvSpPr>
          <p:spPr>
            <a:xfrm>
              <a:off x="9182100" y="3931919"/>
              <a:ext cx="128347" cy="181338"/>
            </a:xfrm>
            <a:custGeom>
              <a:avLst/>
              <a:gdLst/>
              <a:ahLst/>
              <a:cxnLst/>
              <a:rect l="0" t="0" r="0" b="0"/>
              <a:pathLst>
                <a:path w="128347" h="181338">
                  <a:moveTo>
                    <a:pt x="0" y="91440"/>
                  </a:moveTo>
                  <a:lnTo>
                    <a:pt x="0" y="102047"/>
                  </a:lnTo>
                  <a:lnTo>
                    <a:pt x="2258" y="106879"/>
                  </a:lnTo>
                  <a:lnTo>
                    <a:pt x="20408" y="140006"/>
                  </a:lnTo>
                  <a:lnTo>
                    <a:pt x="28812" y="154184"/>
                  </a:lnTo>
                  <a:lnTo>
                    <a:pt x="59611" y="177672"/>
                  </a:lnTo>
                  <a:lnTo>
                    <a:pt x="69967" y="181337"/>
                  </a:lnTo>
                  <a:lnTo>
                    <a:pt x="72891" y="181005"/>
                  </a:lnTo>
                  <a:lnTo>
                    <a:pt x="85926" y="176646"/>
                  </a:lnTo>
                  <a:lnTo>
                    <a:pt x="90303" y="176184"/>
                  </a:lnTo>
                  <a:lnTo>
                    <a:pt x="94069" y="174183"/>
                  </a:lnTo>
                  <a:lnTo>
                    <a:pt x="100510" y="167443"/>
                  </a:lnTo>
                  <a:lnTo>
                    <a:pt x="116744" y="139460"/>
                  </a:lnTo>
                  <a:lnTo>
                    <a:pt x="125510" y="105154"/>
                  </a:lnTo>
                  <a:lnTo>
                    <a:pt x="128346" y="87413"/>
                  </a:lnTo>
                  <a:lnTo>
                    <a:pt x="122874" y="51928"/>
                  </a:lnTo>
                  <a:lnTo>
                    <a:pt x="120087" y="41988"/>
                  </a:lnTo>
                  <a:lnTo>
                    <a:pt x="111498" y="29375"/>
                  </a:lnTo>
                  <a:lnTo>
                    <a:pt x="94614" y="11865"/>
                  </a:lnTo>
                  <a:lnTo>
                    <a:pt x="89182" y="9507"/>
                  </a:lnTo>
                  <a:lnTo>
                    <a:pt x="78795" y="7146"/>
                  </a:lnTo>
                  <a:lnTo>
                    <a:pt x="71136" y="2494"/>
                  </a:lnTo>
                  <a:lnTo>
                    <a:pt x="6096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28"/>
            <p:cNvSpPr/>
            <p:nvPr/>
          </p:nvSpPr>
          <p:spPr>
            <a:xfrm>
              <a:off x="9305622" y="3794759"/>
              <a:ext cx="171504" cy="266701"/>
            </a:xfrm>
            <a:custGeom>
              <a:avLst/>
              <a:gdLst/>
              <a:ahLst/>
              <a:cxnLst/>
              <a:rect l="0" t="0" r="0" b="0"/>
              <a:pathLst>
                <a:path w="171504" h="266701">
                  <a:moveTo>
                    <a:pt x="82217" y="0"/>
                  </a:moveTo>
                  <a:lnTo>
                    <a:pt x="82217" y="4045"/>
                  </a:lnTo>
                  <a:lnTo>
                    <a:pt x="79960" y="8289"/>
                  </a:lnTo>
                  <a:lnTo>
                    <a:pt x="71611" y="17912"/>
                  </a:lnTo>
                  <a:lnTo>
                    <a:pt x="51336" y="34897"/>
                  </a:lnTo>
                  <a:lnTo>
                    <a:pt x="30981" y="70505"/>
                  </a:lnTo>
                  <a:lnTo>
                    <a:pt x="3808" y="107691"/>
                  </a:lnTo>
                  <a:lnTo>
                    <a:pt x="0" y="112342"/>
                  </a:lnTo>
                  <a:lnTo>
                    <a:pt x="313" y="113842"/>
                  </a:lnTo>
                  <a:lnTo>
                    <a:pt x="2918" y="117765"/>
                  </a:lnTo>
                  <a:lnTo>
                    <a:pt x="9155" y="120074"/>
                  </a:lnTo>
                  <a:lnTo>
                    <a:pt x="13189" y="120689"/>
                  </a:lnTo>
                  <a:lnTo>
                    <a:pt x="19930" y="119116"/>
                  </a:lnTo>
                  <a:lnTo>
                    <a:pt x="26594" y="116441"/>
                  </a:lnTo>
                  <a:lnTo>
                    <a:pt x="64547" y="114384"/>
                  </a:lnTo>
                  <a:lnTo>
                    <a:pt x="98141" y="114312"/>
                  </a:lnTo>
                  <a:lnTo>
                    <a:pt x="112155" y="115152"/>
                  </a:lnTo>
                  <a:lnTo>
                    <a:pt x="124027" y="118348"/>
                  </a:lnTo>
                  <a:lnTo>
                    <a:pt x="145446" y="133382"/>
                  </a:lnTo>
                  <a:lnTo>
                    <a:pt x="167037" y="153606"/>
                  </a:lnTo>
                  <a:lnTo>
                    <a:pt x="170715" y="163943"/>
                  </a:lnTo>
                  <a:lnTo>
                    <a:pt x="171503" y="176157"/>
                  </a:lnTo>
                  <a:lnTo>
                    <a:pt x="169031" y="187230"/>
                  </a:lnTo>
                  <a:lnTo>
                    <a:pt x="158834" y="202984"/>
                  </a:lnTo>
                  <a:lnTo>
                    <a:pt x="124427" y="238748"/>
                  </a:lnTo>
                  <a:lnTo>
                    <a:pt x="89838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Shared dominance is when both alleles show up as the phenotype</a:t>
            </a:r>
          </a:p>
          <a:p>
            <a:pPr lvl="1"/>
            <a:r>
              <a:rPr lang="en-US" dirty="0" smtClean="0"/>
              <a:t>A pink rose has both a red and white allele = pink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err="1" smtClean="0"/>
              <a:t>Codominance</a:t>
            </a:r>
            <a:r>
              <a:rPr lang="en-US" dirty="0" smtClean="0"/>
              <a:t> is when both show up separately as traits – a roan horse has red and white hairs</a:t>
            </a:r>
          </a:p>
        </p:txBody>
      </p:sp>
      <p:sp>
        <p:nvSpPr>
          <p:cNvPr id="12290" name="AutoShape 2" descr="data:image/jpeg;base64,/9j/4AAQSkZJRgABAQAAAQABAAD/2wCEAAkGBxQTEhUTEhQUFBUVFxQVFBIUFBQVFxcVFBQXFhcUFRUYHCggGBolHBQUITEhJSkrLi4uFx8zODMsNygtLisBCgoKDg0OGxAQGiwkHyQsLCwsLCwsLCwsLCwsLCwsLCwsLCwsLCwsLCwsLCwsLCwsLCwsLCwsLCwsLCwsLCwsLP/AABEIAMIBAwMBEQACEQEDEQH/xAAbAAACAwEBAQAAAAAAAAAAAAADBAIFBgEHAP/EADkQAAEEAAQEBQMCBQMEAwAAAAEAAgMRBBIhMQVBUWEGEyJxgTKRobHBFEJS4fAHYtEVI3LxFjOS/8QAGwEAAgMBAQEAAAAAAAAAAAAAAgMAAQQFBgf/xAA2EQACAgEEAQIEAwYHAAMAAAAAAQIRAwQSITFBBVETIjJhcZHBI4GhsdHwBhQzQlLh8RUkNP/aAAwDAQACEQMRAD8ALw3gscTQMoJHNZo0caU3IcDbRXYBnOM8FDn2Oe6w557GaoT+Ud4TgGxVlGvMrG8smxTlbLdzPTY5puKG6VkYniIfQ5acq/ZsvG/mA0HYcgmuSHFk24hrg3Mp+EYRsZorPOTlya0l5LqGAD6RoteK9pzcruTDswtm08WOAAac0RZKFiJWQYa1XZZPy1LIcdQUssQ4jjWxtLnkNA6qbglFvowfFfEMk9thJaza+ZSZ5KfJpjjUeylweGcDz1QSkmP7HOKcPcxua7Q4pcgbaKiKSk+QVHfNS6K8iWMxJToIZFC7GFyJyovo7HFqo5cFNj5FNSO2ALscnoNILhybQT5KGHvNoEgaGYn0hlGwXEn/ABVJbxci9pW8QltaMSobBAAPSnNjRYtVWQ9pzOHNcNzmvJy6Oxyka7pmLLKPklB8S3NRWjNFZEUQhb1XPknEtFjGwV7LoaZfs7LkJzn0u9k6X0NFQ+ooYZv5SaFrDH6aR1YRV2U2OxwdiWMYeeq1Qx1C2Lzuos2OFajXRyxpjtwj7IEihTEQOxityLGGigpbZdAZsR10VN0WZvinimKOw31O6BCsl9DI4m+zz/imPkxMhc8nLejeQVt0aoqMei34FkaPUsea2w6TC4mRpJDPwqja7KXCKjH4uQjI7ZaIRj2iWVhfQTWrLQOIqMgtIzXVGnwEiRkA2VbbISwzLNqSdcFMLO7khiiJAGNTmEPwRpbBGGRAapbLfB3KFLYt2xJzfUjsvwfPiVbiJkHC9FGyWBfCLUUmWmz2gAncLlNSrlHPtAcQKGiW5JELTg1GO7HsVajkcd18BRohjJWu0AohKne2y3TJs0YV1NNNfCSFyKjGzaUEyXRIdoyXGXuDDl3WfAueTo3Ql4L4TI6UyvFDladnzRS2oVnlapHpcGG0SozsyfDYdrAO6enJ9A0kFYKRqL8kJghF0QquNcYZCxzi7UbN5lDKfsHGLbo84x3iieZx1yt6Dor28GqOOMQNAhBVBN2DEdFMq0Ui3xsLWxCt1kSbkNdIX4PIGGzqpk54B3A+JHzXW0aBFBqC5KbM7igQaWuLTVhpHWGgpVssTmcUaQSIxttWQsIW0Epq2A+wsGCLzshlkUQXKhyThZYLIKXDUbnRSmBB0T7Dsh5hKvaimzupVukCNxYcUkzkBKYKdiCLTIpCk7E1BpiTmlGGe9xrPJnJRS+IeJsiFmrWfJjUl0NxptiWBxIlbbDlO+iyuEoKmHt5LzC4cG3m7rZZ8l1Q2OO+zr5zld8rq4IqMEZpPkosROmSdDMMbfIkzDB5JdsFnxt20jofLXJeYCMUKUWLnk5+TK74LSO61WiMEhLbfZJz2jc17o7SJRScZ8VQwNNHO7k0K7vodjwykZQ+NJZHcmjohlB+5pjgiuxXiWIEmt2UpQaClFLoqyzVNUgQ0b6UtspIIHglMSdFh3WR2S6IWuC8oRkOq1mnuUg01RVmcNJAR5IblYso8efWtGJfKOg+CDU5FsKzDAqNlM5/BUVW4HcMwQJcp0BKZacOlDDZWXItxEWvEuNROjqtUGLDJOwzGul6LoxiSiQCtkJxzAFA02iU6DuxVJexsDYFimDtEqUHEv4ZPE4T06KQyO6ZStPkVjw4oWn7gm2euST5WklIb5OYjzTjssmIlOUHKNk2CpG7HUIkMBi5IPS4V3VZIJluKl0bHh/GC5oGbkudqIUrRcty4LIH/tuWyDtIwvsqfIvXqU6KvljU2iUEPqIWTH/qMdmfyjzWkbLZSfZkBScRcDl/KiigkjL8e86y4OcW9LVbYmjHtM3ObVrgfF0LtFI+wmyRlIQ1ZXYSLEWglCi2gjm2pF0CkFw8L3GmNLutcvc7D5TU7G4tPkzS244tv7DpbI0asOm9U6vfLdK+GPzemarCrnjaX5/ysTkmJ2VNIxbTsLDuUqbIIY9+qPGuA4inmJ1B0NYXEVuqaKaLVjwRazyuxDTIGcKnFsLYK4ico4JBRSFmOJ3WiKQdHIW6qyNcDm5AQSaQKpBZsKBqlwy7uC00znkNI0RvgugcEeV1oZckH5cRaVsAfJDOFW1gnpmIZnbSqML5Zz1wVrcKGCgNETdFttlXxHBNfYI9irsZCe0pMDh5GSbmgUGWKlE1b00biB2aIrPp5WqfgyZY1KxaCOgtseEC3yGgZ61ih/qM0ZfoQy/TZa6bMgnLHzKJKgjN+KMQ4NDWigdyhrk0YYpvkyLrR8GykdwOFdLJkbpzJOzWjcn7j7hGqqzTpNJPU5Vih2/4L3LluAiboWl/cucPw0j90l5PY9fi/wAO6SCqdyf41/IV4hwtoa6SKxlGYsJsZRuWnfTejfNMjPdwc71P0KGHG8uFul2n7fZh+G4QeW17xbnjMBZADeW3M7+1IMlLgZ6T6FizYfi6hPnpXXHv+8tYJWhoaBlq9LNWeZ533VRmj0ul0eLSw+HiVL+P5ipcWu6FLtoc2DxsWge1tlxylrRuSCQQBz0P+WnRe5HjvXvTIwlHLhX1Oml7+6X38gpMFJV+kHpmF/jT8odq8nOj6BrXHds/c2rKPFRmzYII3BTocHPeNwk4yVNdi5jRlHAwqEsscM/00hpFUgsGFJ5pc3QMuCU0fJBFApEocOKT0wmD/hqulLKbZ9BobKTktgyTohjcRmUxwoqEaAYd5Ca1Y1Oi4ZBmFo0uAFyxeXDkKbUN2kA9XtRNiPXBAsxxxeWDsqtEK3FYU8kDJZWnDu101CtdBpllwx+hBWJfJlr3Gz+aNjMMVlbd3hGcmxnrSoL9oa8v0IO9i1GQVkYqLM14wIDBaqjRgXJj8BG6R5DQNNydAB3KKUeDrabR5tTLZiV/yX4s0PCsKGB9GycpOlaC9tddSgvikez9I9Mei3Ock3KuvAJ4SWdpoPgWWSCLFOsdiKP4JRw7AnBSi4y6ZLGsynT6dAPYCqVZL3WHiUYY4xXjgXa/VLXYV3wMPiLiOVN9Tjy1tMpsXJ8ko5G7Nu6OVx6nc0NtLHyeqJSXSAlhTnGcv9t/x4v+/cVlcb9kDbGyZ9icO2SPUDOAMrtj7HqP7psJ8HH9S9Nx6nG5189cP+pRPiLTThR6LQeFy4p4pOE1TREAKCiD3gKmi0jo4gRsq22VRKPGE7q9qJRYYYEi1YEnQxHhyVKAcycvD7U2lqYjPgQOaugk2Tw+CBAVgyk0MSAtFBDZcOyDJSdCis0bkCMalks9SwOOa8DK74WGOSLOMPl3VN4LIvaxC0iCM+HZy0VbfZlCksYGo+Vl1GN2mPhJbeQkU/RasfQnydMzQ6zogj9ZqyL5Eck4jH1CfZm2sRn4owAkG6VbkEsTZguIyvxM+W6B5nZoG7q/zkmRS7Z19Bo5Z8kcUO3/AHY7Dhmx+iO6JGpq3E8yUmcnJn0LS6PHpIbIfvfuOMeGXVk9dq3++6q1E2fDk+ybWNkGaqINOrT5/VSlJWE3XBCSUMJDRVEi9yaPdC5JdBRhStuzsGKzEtNXR+QNdlcZX2BaugbY2h2Ya9BvR/dRJXaK6ds+xRIjB6kl37X+fuql0U5f7hTDW46An2QJARnYfEauIGuw06gaq5csbZNwLGkHcjboO6JcAy5QjjYc7AebdL/2nl9/1Kfhl4PPf4g0qlhWddrh/g/6MQGGTbPHtiuIwjgbIVlpoWMGqlhtFjgcFdWoInKi5LGsFK2hHLIl5Gyi4CUU+xd/EORVhvFR8AHKMrc0MYNoGiXJlSdjOKh2oKukXChfFQUL2S8eXc6DYn54WgG2aNoo1dHkQuHalyYBhnEpWfU6+xVLJKL4ZQ5/1Uu+nfmCmrO2VRwSPd2TVJlE2g/T90Dm5MjYZshaNE+M2uC4orfErj5V81Ufq5OgujJteSNz91o4KSQXh+bNl3s/qlz56GwxOclFeXX5j2drCcjQDsXV6j7n9lN1KkfRtD6Xp9HH5VcvL8v/AKDxNa4Nfs4HWtjR6ciiVNJm1xF8ZEQTWvMEbFKkmmMcrRzDOpp5a/srj0AnfZ2VubU20nmQaPdRxvkpTtVYKFgZ6nEE0QK215qJUKpJ3JkcTizHE3L/ADE53Dfs2+Q3Rc7aRnzZ/h1KjnD8YZLDrcANzrXyq58h6fUrImarwxwWTGP8qKmtFZ5CNGDpXM9k2EXLhC9Zrselhuly/C9z0nA+AsBG3IWukcfqkdI4G+oDSAPstEcUUeZn6zrJPdFpL2SX62zzfjvCWYKeZj/+5kOZrngHM1wBbpteoB03BSXGMLbVnptLqf8ANYI5Or7S9/Jnn490jgCGBv8AS1jAAPYDXlukrJJs0PBjnHZJWn78gHOaTThqObQAf7/KKORrsw6z0nSahUo7Ze64/NeSDyHaJ9nhsmB48kscu06K2fC0VfYt2hrCuvQIqEv7i3EJHA6KBQQbB43kVdkmvKCYnBB2oUIsngW8st0Qsrvkfhi9Npe5XRKC4bF8iim6QMjuNmGXdZcS+YqPJRPbqttDzbzwFp1pcM5dnwYHb7jZKkQAI9SdkFkHcPinAUVfxZLhFD0NbrRhdgsJHqVrXYUOyt8SGoyrirkdBcGQM4BCfRdF5wfD29rumqrZRMk3BJrsNxrhBa8Fp9LtrB0P9OiCUOeD33pXrGPXw9prtfqvsKNiLAQTZ6UolXB2lwrYOWZrP6ifgD+6FySKbcVbPmvzZHbtcdQdxqRR6iwiQl5NyTK2HiknmhllwJpzHaiue+1aq4p1yzmy1c3mUIrz0MRtZ5jy43Gxpdl9rNe2iuNDJtbpOT+VKxXhvFRK/wAtzWguvKWgCqBNHqNEUoOjLpfUVOfw356Nl4d4ZhjhHY3iEj2Ydrg1kcf1SO1AHXUg1VbWTSKGJVcjNrfU5qoYu35L3wp45wbZWwYSB8EchLbkfmcXP0Drs1R5En8JkJxXypCHpcmoxueSdyXK/Bdo2ONxsWFHmzYhob/SfrcejAPqPwExyUeWzFCE8z2Qhz/A8q8WceGNnfLRYx2VrWmrDWAVdczV/KyZJ7z1eg0y0+BY27fb/FlG1rWnQl3b+6TwjbGLXQEts+5UBlE7Kz13ypv6BPUuDxHq6UdbOvt/JHJHB2iOLOc6YCHDFhNc0zdRlyEpRzIVAp+ABaDt+FYxRPsPK9rqOyKwnjQeZ4cgk+CVSGIzTaWR3usBMjJh61RKbkVJAJIC4EmwihwyQiyofHqVpG2eo4nCC1xtpyLFnYcBBJEsjILHQjksso0EJtNur8JkEQtD6QAtGN+QWHw79k6OT5g8cbdivHMKXsoJsO2apvbRU4fw8ALemtinlbfAziZ2wtAj+o8+g6qbuLPR+hekf5x/Gz/Qul/yf9F/ErsRj5MgzPcQ6zqSRoa/ZBKTo9vi02nwvdjhFPrhLoHgsSSwg0aOl8v8KuL4CT3WxfF4UuNtqjrqQK62Ch28gZm58I0UXgfHOgBbA9wrQ+hl3ro17g78BO+FKjnz9R00F8NzV/a3/ENw2GLAs8zFwskxBBJjmYCGtzvaBQ+pxDAbN/UK52xJRXPZhyZJ5I7oulbVrhuq7f7yp49LBiRFPDEzCud5rZWtvy5IxQa8NGoBJeL6sdvoVJJfgL0sZzcnuuK4d+VXK/cV3hjh0T8Xh4w9pZO6icuWwATlLtDRIqioo26YOWcMMFPE/qT8c/n4PaZDgZYhhmYdsmELXeZOymxR+W0kOAbvVb6V3Ca6fByY/Fg918+F/f8AI8/8D+CIMSJMQ6fyY2PcA4HIW0fQ53mEhpotNd0qONS5bOjPWvB9MPmf5fkc8UcO/gj5rJxionWGTNeHOzNq43kE0fUD3FoWnB3Z1NDro5MTuFSS69/ujNRcV892Z7Wekcm1pY3PP5QSm5P5jbpskZq0bbgfAI5mgyZAHC6DBmo7HMKr8p8YRkuUjJq/UJYpNY119+Cn49wyDBzyROdmrLkzWSA5odbgP/KvhKlCEHyadPq558EZpJN3/OuzO4g87DgTuNv+R8q4qL6PH+pafU48jyZl9T7XK/v8QTpWgd0zg5vLIxz5tlTI8bZOaKwmJCemV5tp0UGphzLYulVjEiLJQUuRUi0weDe/6QUiVIQy1wfh+Z7hY05oIzihkOSw4twTKyh7KZM0UaIRsy7uFAGkr/MMvaatmNrQ6hOljTRxNthZmW2waWaWN+StpWCNwO9rNKnwWO4XDAW8hDH5U0w1Fvk4+3HsU1OkBtbHhEAW18obTknFmzHBbQkpW6DF5yt4hLpSa+hETMcTvzCBrtQ+Ah8I+m+ktrQ4l9j6CB+Utcwlu9gi2nqNfuFKdHRVotvDfAHzvLIWlz6tznehkberzZr8k8hujxwvoTm1WLTLfkffSXbN34Z/08Y3EMnkxDJfKdmMTGEDPRyEucdQHa7a0nww07bOBrvV5ZYOEYON+b8eSw8SY+ePERhriPWPUCdBetjYiru6HVG27MWDHCWN8Hl3jniD8VjKYBkcaDrLfps3fylvmR01hyY8ccTXHf4HOGcPwhbiTiJnmcBrYI2vBEnpy2L+qj3uhzRKKd32LyzePPFRfyurMtw+Z7HucIw4N1bV+kMNgij2JtVQmOWUXJyiqX8v+xs8Ska44h0+Yy//AGMLz6gLyhzSbcBtralsKDhBrNap+Pb2r7m0x/Dp8Lh43ufhp2YpzWT4cxucwHIZGOoPBuro6bg7gEXK4qwIZI6zKoNVXn3M3xrESueyBgjjhZbo44y5zS5wGZznPcXOdQaNToB72vJ7G3T6fJjyvbK/F/oLuw7ohZa1ocazNDqvej066Jbi6s6cP2XDX5HoPBfEWBw4zZppixoyMEWUEgcyT+fwnrJBI5WbSanPwkop9uzBcZ4g/EzyTv8AqkcXEDYDk0dgKHwskpOTtnYw4I4sahHwAjjJa72/uig+TJ6nG9HkvpL9RXLW60JnhrJYI05WxqkhvFPII7qJgTh5K6Um6RApIM7alGVEa4DwzzJQDslZZbUHwz1nh3Do42jRYZSsHaWuHAGtBDH3CSoo+MuDr+VzNRNuY/D0YeYkOK1Rqin2MOmcdh8J8pS7s4lhM73LPPfLhlDMEI/mKWsEuyg88mgA2TpwW3lhxk3wNNeC0aaDellcd3XQxMM5oAGXmtGDEo0x+OPkU4gDQpboK2Jz9lY8Xumy6EopJJhb3Ea3l+w/uPsr6R9J/wAN5d+kSf8AtbX6/qKx4pzXW3npXXsgi2nwdmc0z1H/AEpxzAZsO6myy5ZGf7g1pBZfUb13PRbcT8HnPXcM/kyrpcP7f+mikDoZXED0lpzuJIDWg2XbctdOd0m9M5UayRS8+PxPPfEfi6V0hLXtfDZYWnyy7s17wMwF1bbSHlalZ28OhhBKSq1+SZhJ8TNM/LIY2W70OaQOt7m6o8+iriXIuWbPKe3I0vZ8cCYw9NkL/W0NcGuaAWjP6cxyjqR9kSMU9sN2+V9pe3P4Ft4a4y3DSMkcPOja1/mx0ATG5uQgOI1cM1gdlabTsXqHuw7Yvoq8fxATSySNhYyLM1zY830MbQDM38xNa6bkq3yKw7oqnTS5J4PHRvkuQyGM6Buag3TWg40ehrkqfszXgyYpZHNLvj8P6ksFFJeaNoDfVkYAAQDse52Spcm7SQyRVpfLz0qD4CWQZg6QljjoC7NdGwaOra+OiFvwP0qkm3J8Xx/fgt8NiYHHK52U7Z8pFH3/AOVcXC6Zv+JF/SCx2FLScwGn87dWm9jp10+6DJBpjYTixjhsbXPoeoAWSRWvIV/myuPHRxf8R51DRNLjc0v1LWXhkZ3aEw+erLJFTi+CUczfsisfjz+4njICBqESRpllTRUSC3DsrRaqgxbqFYuy+8I0ZwEjOuAoHqIioLnSVDRgimFW38pZlsfLRN91izQsvG6Zn5YLJKkZUqGtIvzgxuKXTaR5wXfh+gQuiWCfBSXKVlAozZrmqcXVtDYryWHCX5HOa7YhZcCak0GnyDbiM0hHIbJscnz0aMbpksWRS14eVYnO/mK5sZNgC02a4FIoosE7M8PAa1xtrydQ4DpzB0+yYtrjTPTejerw0jcMn0v28M0vgfwe2WZzpz/2o2hzi0nXMSGtB5E074HewWHGm7O5qPXcEo//AFXcr8p/nz/A0kWOwWEMjmYMBzbMMjiZHZuQLnklmvNqctsXwjNt1WslGMslp9rpV+C7/eZWDivEsbI6GOSSTNmL2ekMa02LJP0gXpruBulKU5OkdHNg0mjSyUlXXuzJYjg0mGe4TNeOrTG7Ujb1bH4tA4tcMrHPHbnGSaZrmcIw0eCwWTCSYuXFBsj3RPLXMzGjlNEEg5hRoANNkLRtVJHCeeanKUWkk/JTeGOIswOKxvmD+JhDpoHD07Me5rHFrtC1wH/tRcBvDPPD4l8+3VFd4hOGlwsJwsflS5iMQA5/k1VgAvcdQQqpAyx6iSq/l/FGZbKGOLcjtGm/UaeOWlVV62r8EjKMJOO3x+aHuG4cTsZG4NZlzu10LtLvXoFXN0jXp4QywUclKrde41hcRiWPaQ0ubTSczQADVnXTLRsb8ku65NuDJqHL5eY1/wClmMIJnPe1oaXEuDW7Xvl+eSlfEbo3RUIq758io4a97g5jXFr6qgTrWoFbpLi2FHa5OSar8ejd8D8LDIA8uzEVlFHf+Wua1Qx0qOdqfVHF1BJpe5WMwLYHyMaQ6nubY/2mq+NknalI8v65rcmoyxUk1FLi/N9sO1+ityOIScFASGKwAeKTEHGbRluIcEdG7MNkSZqjlTVFfKKKsOPJ9wvEujlEg2CCatDLSVHrXCPE0UjBZFrnTixsGWZxzHCmkfdLfRbRnvEWFIFpaVugJccmROJcFfwg1IjFxx+zXWulKCOW8ddl3w7EzObrXulfCQqUY2NnDudVn7K1jiirSCswgbrzQZY3GkWmfYj0tsblJ0+JeS0qKrBXZJSNZDa1JGmKdWOzu0s7LTppVDkRkXIsZ/6dBuB/dMcmwaBmqMh5Akj2RL2NOkwPPmhiX+5pGv8A9PJ5xBKXwhzJHAhwdldoKprSKI9yOa24YtRPUeoaLR6aUYYpbWlz5/e37/uEPFOBxUzqiw5jjbZL3yQi+5p5oAfqhmpN8I1+n6rTaeLbncn7J/0LrgfDPJ4fEYXeqQeZJLG4+t5JAp3NrQKHz1RwjUeDBq9Q82pk8i64SfhFR4zxEj8A572gva4szVuA0HMQPelMj+WxujhH4rjH2bPOeAeKcWxhgZI6OE5s2Sg0Fw/lsHK6/wCmtya5pO5pcM1QxwzT/aQ59+jnBhgnB5kfJ5rWGNkLWfVJsJTNtl0Gmmt76I1tq2Z5/EyZdmJfT/dmbwkcYbZc82SHFosWWnQc965clGLwwxqN7nz3X3X99jUEErWZQfSXAPJ+o6BwA06EaBRsfjxZYwpPjz7+56TwLw5hJYYMaXEuljlkdh3EAkwP8v0gAU3NpdbORtLszx1EpTkvwVm04r4Rws/kTeUNAczCcpINUKBGYg3Q2PyrcFKmJxarJi3RsyXEZMJw+N7opBiZ9WiED0sOxMxO1f07k9NSAcox67N2OGbNztaj3f8AT+piuD8UlZ6oHOje3kDYcO4Ion3HNJUmujq/ChnXzRNJiv8AUrFGHy2MiieRTp42kPr/AGgmmHuPilf+Yk1RjXpOOM9zba9in8O27Nvyv311S1wc/wDxM08OP3t/lRoBoiVeTxpIItyIF8xFuRAOJlB0VuSLRnOI8Ps2OatSNEJkYsBYoBXJpEc/IlxDhb2axk/BS9ykOxZky48BCWWSnONA/okZkukbE1R6fx7AAw/CxzjRT5R5rJA2zqmci0yq8JYUO1cujkRk1Lro2rHNbuQEhsxBhIOSEhJ7dN1dFi0+2qKEdpdlbhZbLug/PZZtTBTpGxZFHHXkHJLrfdRJLgy3ZB7h6T+BsrIP4WJtURbX/V1rmP1Vxe1psbp87wZo5V3F2epYUNEbGxfQGjKR0pdZNNWjpZMzyyc2++TyXx14kllmkia4tiY8tDBpmLDRc8/zagkDbbnqsWbK268HtPTvTseHFHI1cmrv2vngR4J49xWEjMQ8uWOyRHK0nKTqcpaQRZ1rZVDNJcC9b6fizS3u0/t5JeJuNYrEkNkeGMAzZIx5bBrudbPySm5HJ8A4tFhxO4/m2ZvECg2ntcwb5Mp/RKNElwmna80L4XMXPdnbvUbWtbe/QDatKPXsidGbD8TdKW5NeOFZpfDPATJhTJHGx8zJDnheDUYOolLARnvTXYVseTUrV9nOy5JY18Nx2p8h/G2DZG3CQnKMQyOSXEeW1oIznMyNwaKzZb07DqqnxSL0d5JSm26XX3G/9NgZJmT270jLqSS0A7A9NSfkqY1zY/Wyi8ClXLPVsRwxz5S867Aew/y06uTirKlGjJePPBZlkkmgPqkDc7HbFwa0EtPI6c+fRKyYr5R0/T/U444fCy9e/sZiXwPJh8P54Ic4OqSNtktYdnX/ADa7gdRul/DcVbN+P1XSrLs6X/J9X+i+7Mv/AAuZ1C9SaA90hLk7E1FQ3ydKrs2HB+GCFlbudq7X7D4TNlnzj1jXrVZ/k+iPC/V/vHDGOiigcmyG3JW4IhBzgr2ohz+HceX3V7UQXlwLzpVIlXYV0TZhMjdknJJlN2Djj01G6CJVg2tOHOePS90xRUjRDM+gmO8VSvZlo+5KW9PZo+N4KJxcdTzVbGXuQ3gsMIfpFnqnTybjHOe85igZNbKGlQK4OYOaQaEoGqI0iyEzjrapSACSvc5hHNNi7Lj2BcDE0aWOY7rO5clt2wWIkzsNXY1ohBJlLhi+Hbfp2vb3Vbi2PyY0NoVtpYVXfYNGn8J+IxGzJKCWWSHbuZfbmFv0+XaqfRox5tnD6MT4m4Y52KlEDXTNc50jTG1zvTIc2oAsVdfCXkVy45PpPp/qGHNpYT3JUqduuVx/2LYXwvKB52JY+CBnqe6QZXEAj0sjPqJdsNKsjVXDG+3whOo12G9kHuk+kit43iziC4huUZrazmGAU2+p3+6ucm3YcMTeHa+xDAxvia/MPS5ugP8AVYoge1qbrBxYMmFSb6fgEMMchYTVkOza7a2DX3+Fdinp6xuL97sNHi3DI2J7wW+nzAS1xB5WNa5ewCu/ILipxjjXK92ExWWEtz6k66H1DuUNPyaszx6el3/NHqv+nDGnDytZWdrrzAC/X6g7vofwtOL6Th+p2sq9qNzgMZIPTJqNrGhTEcideBmIZ7Yd2Eg9xyIVirKjxHiI4Inte4B0jHNYy/USRWaugNaoMsoxi7FZpfI0ed5QHEgNs7mhZ+VhUk+jLPVaieNYpTbiulfATzOiJMzEjJfujTIE8kmr0CtuixmONt1Q6glRkPjv1pSyHHi1bIcutPsrdLshxsRJ1odqFoeH0i0wPEAMrtOX5QXRH2YTF4gtvQpi5NcIpioxzuiOhmxG4dDaynOsEYeytIuw0UAcdtVGirGv4CuyBsnIF7mghpO6haRGZ41BJopHZRXEZT1H7KrtUEchGVxOtVolSlxRAU7huN+6iTfZER4VjqeWv2cdD0oLZikug2rRHxDLK1zTG52Q82k/qFoxpLkbhpL7geNeJsTPCyKV4c1pzWGhrnEChnI0NXeyvNkl0eu9C00Hiee7ldfh/wCmWkkJcCSdxtpzS0zpZG3JWNcQkkGx0I6Db3UT9zRqPiJfI+GQfKRE1p+oih1onQ/b9kRmlOSxqD7/AEOhzWOaD2+PdUNezG4pn0+BJdeaw46uO/yq5LyaeN3fDNR4I8aNwOJkL4y+GQNYQ0jMPL+lwvQ7u077psJqLOfrsH+Y4Tprr2PZOCcew+MYXwB+hFhwaN/YnTf7LTGSl0ee1GKWGeyXfZ3iczYwXveGbkknLpzrqiZkbo8t4rxhuIxhePpoMYTuWtvU+5JPysWp+ZAZOYDM+BuiCuW7i+DFYpNBIHAN/PRbcTfku0XfDsD/ADOIoCyf+AmXzwCkiYa3U2SL1HOuSKyULudR0+6KJRPNsqRArW5rr5QuSVEJeVXfv/wiSb5ZCDiBqr66InyVuLlSpEMxi4S5500TYc8mqDqJ83BMTLRTmzWMiJ5LKZA/8NX1K79iEwQ3YfKrkgHyXyXXwptLRQz8IxZmY4huRpvQ8kbjwaU4KI88EafgrE2ZRSU5tDoeRQP3QSB2Wsp176JT5dosQxDzyRqPkJC7ML1Op5It7fQVmk4V64y1wFNFN07LXjk9oN8lPiMM023Y9VW6T7OtoPUZ6Oe6PKfa9/8AsrmcH19RHxZRHeyevaTbcVJv2pL+NlfjY3xnmBfuPi0SZuxamGfGp4pfivKYnGS54Lid9z/myIkI7ppsNiMObvfugs15cBd8G4U6XCyuolzCPLAuzWrh30/VFfBzdRrI6fPhxTdJ3f2VUv4lPLhDdUb6Ub+yFM6GSCUd18e/j8zbeHIpcPAKc+N5t3pJaQDWhr2uu6dBtHifWNVjy6hfCfCVWvPn9SoxBlxE1ue+V40t7nOIHSydAjcn2zKmlG2XuF8OGw5zqPZBLkzvLxRfeUGt6paio8iReY0D1VNkIMnvb8q6pWUTxByOIBvbX/hWgugTlEyg0cRJ6DTX9gl7vCIOg0KA/wA7pkYVy+yWK4mav/aNyKE3yHfqlSbRCuxzzslloUdo0ly0Y/pGK3wV/wDGM7I6QzazfDRKpIzCeLxrIxb3Ae6lFxi30VkvFw8Dytb0tZ8uTbwE4OPZpOGYYtjGY27co4J1yCNuamohnOMRljiTre3JY8q2vkporJSDvoeo2Wa66IdxMfpb1CCMuWWKfw/y5H80mXZyKE6+mu43WmMESy94W0gbArRBcMqyHEcE1+oblKLaEpNFA9haaKqhhzM12ho9QdlAoylB3F0w0HDosrj5bdBoa5+yjdJs6OH1HVN05ug7OHxubT2gmtasHtsgxfTYP/y2rw/LCbr2dP8AmWWAIjAYwUByTaObqNRkzzeTI7bHpXA6jdWmJ3OqOsw1iz9kTZA0GAYwktaGk791VhOTfY1SKygc5r7flKdsorspINqmQDhm7npqrZYRzi682/VW5c8kY5BgiQHOBoAaf5yStzbpF15GHb3fxyCbGDiUCf7oqfkoA5oA0GvdC2/CIVWJmJd7clllkcnyWyBPqBOxRKXIPQPiWBBF8lpxNXQyE6KF+FAK0Wh+4tvEfiB8TdNFm2uXBWHDu5YHHwsxUbZOrQQRy05hYvjSxSpkjk+HOmB4NC5kjIyNyKV5v2tSgMyxUluR6RGaC0x+5jJnVG67IIYxocDYBCCVNcg2ZjEQ5XVu0nTsufkhXPgs5jDloA8vwk4uXyEEwOHzcvlboteASxjwwCNOwRyFmQ3XwnVQfRGU5hsbVckM/wAbjLRfTdMgwoFEIw71NKbJIddFvg3HJR5uA/dIzcQofgS5YZrQHk+34CkFUUjNklboaaOiLoSx/BsJIcdh+VVlDoOv6qpPwQIX2j4IdzaeyFuiCL3lUm+iA7JHuqrkh2JvazYFKpSSZByPDVqRZ/A9+pQrdPouqGzL6Q3vqeqeo7VwW5cUJv8AdXuYIItPUKNso+wUeZ+pzAJU1XkJAuJYGzbdDzSp475IVEkRG4SuV2VQZ8gMZs7JsJO+CLsz7jfVbOR9FR4wmzEN7q4V4N8IqKpF34OB8nLex27Fcr1K4tNeTHqo8pl4zD0Q4bg2D0K5WPUSxy4FRdfgaPD4kOAFi61C7mOakuAJKg5ITUwRfFx201ugycE7M26UHMxxo6lt8yEj6sbRajxYtM3M7XkFlxRtEGsJiwwerRacaaRVWNxY4OIA+60wSfJKpD0OM3DxpyKLmLJZNzuh+U1KyWVPHI7jdfTdSqYUHyZTAYB5FtRyY+UkW+Qt8tp3suP6LPl5pGjDWxs7iJKNo+jD2yUWItF2RllBPYA6JCfLBHGSUN91afPIJISbo7JZ2R2lfJCl2yA3dFdkOhpJAHIak7BL+IkX2WOEjBBrQAavrc9B0QbXLl9BIgZRVcgdFojaRVnHPBV2ygTyFdlCs+IDdChcl0y0rOQ8SZHqfsEp8kV2J4jxOyyC0hXT8h7WDdxeN7SQduu6XKG7gqmmUzsex1i90qDnilzyM2h4HxhoFrqwzwcUC1IyeM/7j7PJKxLg6MbLPg2PEUjbvKdDXdJ1uF5cTiuyZYbo0b0w3HnbqD+i8xLBKEbkYdtHcHETr3sfuFphqPhwi12g3Cx8P66Lo6fWQzcLv2ETxOPJ89an0KKnifCw8h1bG67pC+R/ZjYN+BTFUys3PZZsXbiSUWnTKuQZn/5stzXFFNjUWhBT0qRRbMkBHuj4ZR3Nl9uipRp2ijnEIRJG4DmETfFhR4ZS8P8AT6eQQXYbLB8ALwejQfwkO/iJGrdtxURkgC1OKMgH+BB207KqKs43M00svkoce/l0VxZQ1huvIalXuRRJ0llW5JIgSKLW36Xs3mf+EuUm+i0vcM957Ach/m6uGPyy27CPnpuUdde6c0iX4EZsc1upI9tz+FE/YpJsW/6iXfQ0nudBSJ9F7V5AyTPO5ocwEKbRODjGE2rXPZLItw9nVU+FwQVn4cCUfaCUgDuGjZTYXuPv+lt6aqOibmRPDggJuMxiBlBI/wAKdj+k6seiQj9IPNKz5OKFZZeC/wDDONy5mF5F7C9Fgyr5erM/jg0eDbiG0Q1xbe/VYZYozX00irdlliGyUabRAvtYWbBiljyqSZJO+DO4PjUz3atFA+rsvQwW5dmdwQ9JxBx1GiksV8WClQDGvzss6kc+yw6f5czTGNtqxXCxaZjuf0W6PMrFhcgTuSE4yhITznqoQnHiSAe4Uospm2HH3VroMupGlpeezR+AlN/tDRlfyJHGPtaU7MoKbQilHREQjbmPzqsMpU2AMx6l3QbKviUkUNNOmUVrueiW5uT4DjBs+dO2MXYv+o/sEVPyW47Svn49E0XZceZ1JKdHjpA7ZMSn8QtIORpzd9kbb6CUPcrv/kGIPNv/AOUaGbIjOB4k0ACRpPcKAOPsXuDka8EtRqgGgjYtx1VsoPBFlCCrIBJFnsiaILP0sqN0WCaC7bbqhc7IHyAD91aXPJQAvRoKjz/iB0Hupj8nWQ1F9IWPJ9Rkn2RB9QVFo9ahecjNTs3n2XH1LFrsfkOgWfA3YyfRksUKkfXVd/R/6Zkl2Lu2WpdghGfS72XOzf8A6EGujkWw9l0MfQs45MLORofJYVihCDlREVh+sf8AkP1RIbEvsT/N/wCQSl/qSG5wLEyHZlIS7hE+i/ATC7n3XNy9ggJz6krwRdjuF+r4RoaxPi7R0Cb5AKSdo6BaAkLYgVsqiEfRhGQO0Kn2UXHCnGgjx/Uxci5TkCEn2HsgXRbK/mVb7J4Bnce6VMoYCuPRGQenIgjIdShY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data:image/jpeg;base64,/9j/4AAQSkZJRgABAQAAAQABAAD/2wCEAAkGBxQTEhUTEhQUFBUVFxQVFBIUFBQVFxcVFBQXFhcUFRUYHCggGBolHBQUITEhJSkrLi4uFx8zODMsNygtLisBCgoKDg0OGxAQGiwkHyQsLCwsLCwsLCwsLCwsLCwsLCwsLCwsLCwsLCwsLCwsLCwsLCwsLCwsLCwsLCwsLCwsLP/AABEIAMIBAwMBEQACEQEDEQH/xAAbAAACAwEBAQAAAAAAAAAAAAADBAIFBgEHAP/EADkQAAEEAAQEBQMCBQMEAwAAAAEAAgMRBBIhMQVBUWEGEyJxgTKRobHBFEJS4fAHYtEVI3LxFjOS/8QAGwEAAgMBAQEAAAAAAAAAAAAAAgMAAQQFBgf/xAA2EQACAgEEAQIEAwYHAAMAAAAAAQIRAwQSITFBBVETIjJhcZHBI4GhsdHwBhQzQlLh8RUkNP/aAAwDAQACEQMRAD8ALw3gscTQMoJHNZo0caU3IcDbRXYBnOM8FDn2Oe6w557GaoT+Ud4TgGxVlGvMrG8smxTlbLdzPTY5puKG6VkYniIfQ5acq/ZsvG/mA0HYcgmuSHFk24hrg3Mp+EYRsZorPOTlya0l5LqGAD6RoteK9pzcruTDswtm08WOAAac0RZKFiJWQYa1XZZPy1LIcdQUssQ4jjWxtLnkNA6qbglFvowfFfEMk9thJaza+ZSZ5KfJpjjUeylweGcDz1QSkmP7HOKcPcxua7Q4pcgbaKiKSk+QVHfNS6K8iWMxJToIZFC7GFyJyovo7HFqo5cFNj5FNSO2ALscnoNILhybQT5KGHvNoEgaGYn0hlGwXEn/ABVJbxci9pW8QltaMSobBAAPSnNjRYtVWQ9pzOHNcNzmvJy6Oxyka7pmLLKPklB8S3NRWjNFZEUQhb1XPknEtFjGwV7LoaZfs7LkJzn0u9k6X0NFQ+ooYZv5SaFrDH6aR1YRV2U2OxwdiWMYeeq1Qx1C2Lzuos2OFajXRyxpjtwj7IEihTEQOxityLGGigpbZdAZsR10VN0WZvinimKOw31O6BCsl9DI4m+zz/imPkxMhc8nLejeQVt0aoqMei34FkaPUsea2w6TC4mRpJDPwqja7KXCKjH4uQjI7ZaIRj2iWVhfQTWrLQOIqMgtIzXVGnwEiRkA2VbbISwzLNqSdcFMLO7khiiJAGNTmEPwRpbBGGRAapbLfB3KFLYt2xJzfUjsvwfPiVbiJkHC9FGyWBfCLUUmWmz2gAncLlNSrlHPtAcQKGiW5JELTg1GO7HsVajkcd18BRohjJWu0AohKne2y3TJs0YV1NNNfCSFyKjGzaUEyXRIdoyXGXuDDl3WfAueTo3Ql4L4TI6UyvFDladnzRS2oVnlapHpcGG0SozsyfDYdrAO6enJ9A0kFYKRqL8kJghF0QquNcYZCxzi7UbN5lDKfsHGLbo84x3iieZx1yt6Dor28GqOOMQNAhBVBN2DEdFMq0Ui3xsLWxCt1kSbkNdIX4PIGGzqpk54B3A+JHzXW0aBFBqC5KbM7igQaWuLTVhpHWGgpVssTmcUaQSIxttWQsIW0Epq2A+wsGCLzshlkUQXKhyThZYLIKXDUbnRSmBB0T7Dsh5hKvaimzupVukCNxYcUkzkBKYKdiCLTIpCk7E1BpiTmlGGe9xrPJnJRS+IeJsiFmrWfJjUl0NxptiWBxIlbbDlO+iyuEoKmHt5LzC4cG3m7rZZ8l1Q2OO+zr5zld8rq4IqMEZpPkosROmSdDMMbfIkzDB5JdsFnxt20jofLXJeYCMUKUWLnk5+TK74LSO61WiMEhLbfZJz2jc17o7SJRScZ8VQwNNHO7k0K7vodjwykZQ+NJZHcmjohlB+5pjgiuxXiWIEmt2UpQaClFLoqyzVNUgQ0b6UtspIIHglMSdFh3WR2S6IWuC8oRkOq1mnuUg01RVmcNJAR5IblYso8efWtGJfKOg+CDU5FsKzDAqNlM5/BUVW4HcMwQJcp0BKZacOlDDZWXItxEWvEuNROjqtUGLDJOwzGul6LoxiSiQCtkJxzAFA02iU6DuxVJexsDYFimDtEqUHEv4ZPE4T06KQyO6ZStPkVjw4oWn7gm2euST5WklIb5OYjzTjssmIlOUHKNk2CpG7HUIkMBi5IPS4V3VZIJluKl0bHh/GC5oGbkudqIUrRcty4LIH/tuWyDtIwvsqfIvXqU6KvljU2iUEPqIWTH/qMdmfyjzWkbLZSfZkBScRcDl/KiigkjL8e86y4OcW9LVbYmjHtM3ObVrgfF0LtFI+wmyRlIQ1ZXYSLEWglCi2gjm2pF0CkFw8L3GmNLutcvc7D5TU7G4tPkzS244tv7DpbI0asOm9U6vfLdK+GPzemarCrnjaX5/ysTkmJ2VNIxbTsLDuUqbIIY9+qPGuA4inmJ1B0NYXEVuqaKaLVjwRazyuxDTIGcKnFsLYK4ico4JBRSFmOJ3WiKQdHIW6qyNcDm5AQSaQKpBZsKBqlwy7uC00znkNI0RvgugcEeV1oZckH5cRaVsAfJDOFW1gnpmIZnbSqML5Zz1wVrcKGCgNETdFttlXxHBNfYI9irsZCe0pMDh5GSbmgUGWKlE1b00biB2aIrPp5WqfgyZY1KxaCOgtseEC3yGgZ61ih/qM0ZfoQy/TZa6bMgnLHzKJKgjN+KMQ4NDWigdyhrk0YYpvkyLrR8GykdwOFdLJkbpzJOzWjcn7j7hGqqzTpNJPU5Vih2/4L3LluAiboWl/cucPw0j90l5PY9fi/wAO6SCqdyf41/IV4hwtoa6SKxlGYsJsZRuWnfTejfNMjPdwc71P0KGHG8uFul2n7fZh+G4QeW17xbnjMBZADeW3M7+1IMlLgZ6T6FizYfi6hPnpXXHv+8tYJWhoaBlq9LNWeZ533VRmj0ul0eLSw+HiVL+P5ipcWu6FLtoc2DxsWge1tlxylrRuSCQQBz0P+WnRe5HjvXvTIwlHLhX1Oml7+6X38gpMFJV+kHpmF/jT8odq8nOj6BrXHds/c2rKPFRmzYII3BTocHPeNwk4yVNdi5jRlHAwqEsscM/00hpFUgsGFJ5pc3QMuCU0fJBFApEocOKT0wmD/hqulLKbZ9BobKTktgyTohjcRmUxwoqEaAYd5Ca1Y1Oi4ZBmFo0uAFyxeXDkKbUN2kA9XtRNiPXBAsxxxeWDsqtEK3FYU8kDJZWnDu101CtdBpllwx+hBWJfJlr3Gz+aNjMMVlbd3hGcmxnrSoL9oa8v0IO9i1GQVkYqLM14wIDBaqjRgXJj8BG6R5DQNNydAB3KKUeDrabR5tTLZiV/yX4s0PCsKGB9GycpOlaC9tddSgvikez9I9Mei3Ock3KuvAJ4SWdpoPgWWSCLFOsdiKP4JRw7AnBSi4y6ZLGsynT6dAPYCqVZL3WHiUYY4xXjgXa/VLXYV3wMPiLiOVN9Tjy1tMpsXJ8ko5G7Nu6OVx6nc0NtLHyeqJSXSAlhTnGcv9t/x4v+/cVlcb9kDbGyZ9icO2SPUDOAMrtj7HqP7psJ8HH9S9Nx6nG5189cP+pRPiLTThR6LQeFy4p4pOE1TREAKCiD3gKmi0jo4gRsq22VRKPGE7q9qJRYYYEi1YEnQxHhyVKAcycvD7U2lqYjPgQOaugk2Tw+CBAVgyk0MSAtFBDZcOyDJSdCis0bkCMalks9SwOOa8DK74WGOSLOMPl3VN4LIvaxC0iCM+HZy0VbfZlCksYGo+Vl1GN2mPhJbeQkU/RasfQnydMzQ6zogj9ZqyL5Eck4jH1CfZm2sRn4owAkG6VbkEsTZguIyvxM+W6B5nZoG7q/zkmRS7Z19Bo5Z8kcUO3/AHY7Dhmx+iO6JGpq3E8yUmcnJn0LS6PHpIbIfvfuOMeGXVk9dq3++6q1E2fDk+ybWNkGaqINOrT5/VSlJWE3XBCSUMJDRVEi9yaPdC5JdBRhStuzsGKzEtNXR+QNdlcZX2BaugbY2h2Ya9BvR/dRJXaK6ds+xRIjB6kl37X+fuql0U5f7hTDW46An2QJARnYfEauIGuw06gaq5csbZNwLGkHcjboO6JcAy5QjjYc7AebdL/2nl9/1Kfhl4PPf4g0qlhWddrh/g/6MQGGTbPHtiuIwjgbIVlpoWMGqlhtFjgcFdWoInKi5LGsFK2hHLIl5Gyi4CUU+xd/EORVhvFR8AHKMrc0MYNoGiXJlSdjOKh2oKukXChfFQUL2S8eXc6DYn54WgG2aNoo1dHkQuHalyYBhnEpWfU6+xVLJKL4ZQ5/1Uu+nfmCmrO2VRwSPd2TVJlE2g/T90Dm5MjYZshaNE+M2uC4orfErj5V81Ufq5OgujJteSNz91o4KSQXh+bNl3s/qlz56GwxOclFeXX5j2drCcjQDsXV6j7n9lN1KkfRtD6Xp9HH5VcvL8v/AKDxNa4Nfs4HWtjR6ciiVNJm1xF8ZEQTWvMEbFKkmmMcrRzDOpp5a/srj0AnfZ2VubU20nmQaPdRxvkpTtVYKFgZ6nEE0QK215qJUKpJ3JkcTizHE3L/ADE53Dfs2+Q3Rc7aRnzZ/h1KjnD8YZLDrcANzrXyq58h6fUrImarwxwWTGP8qKmtFZ5CNGDpXM9k2EXLhC9Zrselhuly/C9z0nA+AsBG3IWukcfqkdI4G+oDSAPstEcUUeZn6zrJPdFpL2SX62zzfjvCWYKeZj/+5kOZrngHM1wBbpteoB03BSXGMLbVnptLqf8ANYI5Or7S9/Jnn490jgCGBv8AS1jAAPYDXlukrJJs0PBjnHZJWn78gHOaTThqObQAf7/KKORrsw6z0nSahUo7Ze64/NeSDyHaJ9nhsmB48kscu06K2fC0VfYt2hrCuvQIqEv7i3EJHA6KBQQbB43kVdkmvKCYnBB2oUIsngW8st0Qsrvkfhi9Npe5XRKC4bF8iim6QMjuNmGXdZcS+YqPJRPbqttDzbzwFp1pcM5dnwYHb7jZKkQAI9SdkFkHcPinAUVfxZLhFD0NbrRhdgsJHqVrXYUOyt8SGoyrirkdBcGQM4BCfRdF5wfD29rumqrZRMk3BJrsNxrhBa8Fp9LtrB0P9OiCUOeD33pXrGPXw9prtfqvsKNiLAQTZ6UolXB2lwrYOWZrP6ifgD+6FySKbcVbPmvzZHbtcdQdxqRR6iwiQl5NyTK2HiknmhllwJpzHaiue+1aq4p1yzmy1c3mUIrz0MRtZ5jy43Gxpdl9rNe2iuNDJtbpOT+VKxXhvFRK/wAtzWguvKWgCqBNHqNEUoOjLpfUVOfw356Nl4d4ZhjhHY3iEj2Ydrg1kcf1SO1AHXUg1VbWTSKGJVcjNrfU5qoYu35L3wp45wbZWwYSB8EchLbkfmcXP0Drs1R5En8JkJxXypCHpcmoxueSdyXK/Bdo2ONxsWFHmzYhob/SfrcejAPqPwExyUeWzFCE8z2Qhz/A8q8WceGNnfLRYx2VrWmrDWAVdczV/KyZJ7z1eg0y0+BY27fb/FlG1rWnQl3b+6TwjbGLXQEts+5UBlE7Kz13ypv6BPUuDxHq6UdbOvt/JHJHB2iOLOc6YCHDFhNc0zdRlyEpRzIVAp+ABaDt+FYxRPsPK9rqOyKwnjQeZ4cgk+CVSGIzTaWR3usBMjJh61RKbkVJAJIC4EmwihwyQiyofHqVpG2eo4nCC1xtpyLFnYcBBJEsjILHQjksso0EJtNur8JkEQtD6QAtGN+QWHw79k6OT5g8cbdivHMKXsoJsO2apvbRU4fw8ALemtinlbfAziZ2wtAj+o8+g6qbuLPR+hekf5x/Gz/Qul/yf9F/ErsRj5MgzPcQ6zqSRoa/ZBKTo9vi02nwvdjhFPrhLoHgsSSwg0aOl8v8KuL4CT3WxfF4UuNtqjrqQK62Ch28gZm58I0UXgfHOgBbA9wrQ+hl3ro17g78BO+FKjnz9R00F8NzV/a3/ENw2GLAs8zFwskxBBJjmYCGtzvaBQ+pxDAbN/UK52xJRXPZhyZJ5I7oulbVrhuq7f7yp49LBiRFPDEzCud5rZWtvy5IxQa8NGoBJeL6sdvoVJJfgL0sZzcnuuK4d+VXK/cV3hjh0T8Xh4w9pZO6icuWwATlLtDRIqioo26YOWcMMFPE/qT8c/n4PaZDgZYhhmYdsmELXeZOymxR+W0kOAbvVb6V3Ca6fByY/Fg918+F/f8AI8/8D+CIMSJMQ6fyY2PcA4HIW0fQ53mEhpotNd0qONS5bOjPWvB9MPmf5fkc8UcO/gj5rJxionWGTNeHOzNq43kE0fUD3FoWnB3Z1NDro5MTuFSS69/ujNRcV892Z7Wekcm1pY3PP5QSm5P5jbpskZq0bbgfAI5mgyZAHC6DBmo7HMKr8p8YRkuUjJq/UJYpNY119+Cn49wyDBzyROdmrLkzWSA5odbgP/KvhKlCEHyadPq558EZpJN3/OuzO4g87DgTuNv+R8q4qL6PH+pafU48jyZl9T7XK/v8QTpWgd0zg5vLIxz5tlTI8bZOaKwmJCemV5tp0UGphzLYulVjEiLJQUuRUi0weDe/6QUiVIQy1wfh+Z7hY05oIzihkOSw4twTKyh7KZM0UaIRsy7uFAGkr/MMvaatmNrQ6hOljTRxNthZmW2waWaWN+StpWCNwO9rNKnwWO4XDAW8hDH5U0w1Fvk4+3HsU1OkBtbHhEAW18obTknFmzHBbQkpW6DF5yt4hLpSa+hETMcTvzCBrtQ+Ah8I+m+ktrQ4l9j6CB+Utcwlu9gi2nqNfuFKdHRVotvDfAHzvLIWlz6tznehkberzZr8k8hujxwvoTm1WLTLfkffSXbN34Z/08Y3EMnkxDJfKdmMTGEDPRyEucdQHa7a0nww07bOBrvV5ZYOEYON+b8eSw8SY+ePERhriPWPUCdBetjYiru6HVG27MWDHCWN8Hl3jniD8VjKYBkcaDrLfps3fylvmR01hyY8ccTXHf4HOGcPwhbiTiJnmcBrYI2vBEnpy2L+qj3uhzRKKd32LyzePPFRfyurMtw+Z7HucIw4N1bV+kMNgij2JtVQmOWUXJyiqX8v+xs8Ska44h0+Yy//AGMLz6gLyhzSbcBtralsKDhBrNap+Pb2r7m0x/Dp8Lh43ufhp2YpzWT4cxucwHIZGOoPBuro6bg7gEXK4qwIZI6zKoNVXn3M3xrESueyBgjjhZbo44y5zS5wGZznPcXOdQaNToB72vJ7G3T6fJjyvbK/F/oLuw7ohZa1ocazNDqvej066Jbi6s6cP2XDX5HoPBfEWBw4zZppixoyMEWUEgcyT+fwnrJBI5WbSanPwkop9uzBcZ4g/EzyTv8AqkcXEDYDk0dgKHwskpOTtnYw4I4sahHwAjjJa72/uig+TJ6nG9HkvpL9RXLW60JnhrJYI05WxqkhvFPII7qJgTh5K6Um6RApIM7alGVEa4DwzzJQDslZZbUHwz1nh3Do42jRYZSsHaWuHAGtBDH3CSoo+MuDr+VzNRNuY/D0YeYkOK1Rqin2MOmcdh8J8pS7s4lhM73LPPfLhlDMEI/mKWsEuyg88mgA2TpwW3lhxk3wNNeC0aaDellcd3XQxMM5oAGXmtGDEo0x+OPkU4gDQpboK2Jz9lY8Xumy6EopJJhb3Ea3l+w/uPsr6R9J/wAN5d+kSf8AtbX6/qKx4pzXW3npXXsgi2nwdmc0z1H/AEpxzAZsO6myy5ZGf7g1pBZfUb13PRbcT8HnPXcM/kyrpcP7f+mikDoZXED0lpzuJIDWg2XbctdOd0m9M5UayRS8+PxPPfEfi6V0hLXtfDZYWnyy7s17wMwF1bbSHlalZ28OhhBKSq1+SZhJ8TNM/LIY2W70OaQOt7m6o8+iriXIuWbPKe3I0vZ8cCYw9NkL/W0NcGuaAWjP6cxyjqR9kSMU9sN2+V9pe3P4Ft4a4y3DSMkcPOja1/mx0ATG5uQgOI1cM1gdlabTsXqHuw7Yvoq8fxATSySNhYyLM1zY830MbQDM38xNa6bkq3yKw7oqnTS5J4PHRvkuQyGM6Buag3TWg40ehrkqfszXgyYpZHNLvj8P6ksFFJeaNoDfVkYAAQDse52Spcm7SQyRVpfLz0qD4CWQZg6QljjoC7NdGwaOra+OiFvwP0qkm3J8Xx/fgt8NiYHHK52U7Z8pFH3/AOVcXC6Zv+JF/SCx2FLScwGn87dWm9jp10+6DJBpjYTixjhsbXPoeoAWSRWvIV/myuPHRxf8R51DRNLjc0v1LWXhkZ3aEw+erLJFTi+CUczfsisfjz+4njICBqESRpllTRUSC3DsrRaqgxbqFYuy+8I0ZwEjOuAoHqIioLnSVDRgimFW38pZlsfLRN91izQsvG6Zn5YLJKkZUqGtIvzgxuKXTaR5wXfh+gQuiWCfBSXKVlAozZrmqcXVtDYryWHCX5HOa7YhZcCak0GnyDbiM0hHIbJscnz0aMbpksWRS14eVYnO/mK5sZNgC02a4FIoosE7M8PAa1xtrydQ4DpzB0+yYtrjTPTejerw0jcMn0v28M0vgfwe2WZzpz/2o2hzi0nXMSGtB5E074HewWHGm7O5qPXcEo//AFXcr8p/nz/A0kWOwWEMjmYMBzbMMjiZHZuQLnklmvNqctsXwjNt1WslGMslp9rpV+C7/eZWDivEsbI6GOSSTNmL2ekMa02LJP0gXpruBulKU5OkdHNg0mjSyUlXXuzJYjg0mGe4TNeOrTG7Ujb1bH4tA4tcMrHPHbnGSaZrmcIw0eCwWTCSYuXFBsj3RPLXMzGjlNEEg5hRoANNkLRtVJHCeeanKUWkk/JTeGOIswOKxvmD+JhDpoHD07Me5rHFrtC1wH/tRcBvDPPD4l8+3VFd4hOGlwsJwsflS5iMQA5/k1VgAvcdQQqpAyx6iSq/l/FGZbKGOLcjtGm/UaeOWlVV62r8EjKMJOO3x+aHuG4cTsZG4NZlzu10LtLvXoFXN0jXp4QywUclKrde41hcRiWPaQ0ubTSczQADVnXTLRsb8ku65NuDJqHL5eY1/wClmMIJnPe1oaXEuDW7Xvl+eSlfEbo3RUIq758io4a97g5jXFr6qgTrWoFbpLi2FHa5OSar8ejd8D8LDIA8uzEVlFHf+Wua1Qx0qOdqfVHF1BJpe5WMwLYHyMaQ6nubY/2mq+NknalI8v65rcmoyxUk1FLi/N9sO1+ityOIScFASGKwAeKTEHGbRluIcEdG7MNkSZqjlTVFfKKKsOPJ9wvEujlEg2CCatDLSVHrXCPE0UjBZFrnTixsGWZxzHCmkfdLfRbRnvEWFIFpaVugJccmROJcFfwg1IjFxx+zXWulKCOW8ddl3w7EzObrXulfCQqUY2NnDudVn7K1jiirSCswgbrzQZY3GkWmfYj0tsblJ0+JeS0qKrBXZJSNZDa1JGmKdWOzu0s7LTppVDkRkXIsZ/6dBuB/dMcmwaBmqMh5Akj2RL2NOkwPPmhiX+5pGv8A9PJ5xBKXwhzJHAhwdldoKprSKI9yOa24YtRPUeoaLR6aUYYpbWlz5/e37/uEPFOBxUzqiw5jjbZL3yQi+5p5oAfqhmpN8I1+n6rTaeLbncn7J/0LrgfDPJ4fEYXeqQeZJLG4+t5JAp3NrQKHz1RwjUeDBq9Q82pk8i64SfhFR4zxEj8A572gva4szVuA0HMQPelMj+WxujhH4rjH2bPOeAeKcWxhgZI6OE5s2Sg0Fw/lsHK6/wCmtya5pO5pcM1QxwzT/aQ59+jnBhgnB5kfJ5rWGNkLWfVJsJTNtl0Gmmt76I1tq2Z5/EyZdmJfT/dmbwkcYbZc82SHFosWWnQc965clGLwwxqN7nz3X3X99jUEErWZQfSXAPJ+o6BwA06EaBRsfjxZYwpPjz7+56TwLw5hJYYMaXEuljlkdh3EAkwP8v0gAU3NpdbORtLszx1EpTkvwVm04r4Rws/kTeUNAczCcpINUKBGYg3Q2PyrcFKmJxarJi3RsyXEZMJw+N7opBiZ9WiED0sOxMxO1f07k9NSAcox67N2OGbNztaj3f8AT+piuD8UlZ6oHOje3kDYcO4Ion3HNJUmujq/ChnXzRNJiv8AUrFGHy2MiieRTp42kPr/AGgmmHuPilf+Yk1RjXpOOM9zba9in8O27Nvyv311S1wc/wDxM08OP3t/lRoBoiVeTxpIItyIF8xFuRAOJlB0VuSLRnOI8Ps2OatSNEJkYsBYoBXJpEc/IlxDhb2axk/BS9ykOxZky48BCWWSnONA/okZkukbE1R6fx7AAw/CxzjRT5R5rJA2zqmci0yq8JYUO1cujkRk1Lro2rHNbuQEhsxBhIOSEhJ7dN1dFi0+2qKEdpdlbhZbLug/PZZtTBTpGxZFHHXkHJLrfdRJLgy3ZB7h6T+BsrIP4WJtURbX/V1rmP1Vxe1psbp87wZo5V3F2epYUNEbGxfQGjKR0pdZNNWjpZMzyyc2++TyXx14kllmkia4tiY8tDBpmLDRc8/zagkDbbnqsWbK268HtPTvTseHFHI1cmrv2vngR4J49xWEjMQ8uWOyRHK0nKTqcpaQRZ1rZVDNJcC9b6fizS3u0/t5JeJuNYrEkNkeGMAzZIx5bBrudbPySm5HJ8A4tFhxO4/m2ZvECg2ntcwb5Mp/RKNElwmna80L4XMXPdnbvUbWtbe/QDatKPXsidGbD8TdKW5NeOFZpfDPATJhTJHGx8zJDnheDUYOolLARnvTXYVseTUrV9nOy5JY18Nx2p8h/G2DZG3CQnKMQyOSXEeW1oIznMyNwaKzZb07DqqnxSL0d5JSm26XX3G/9NgZJmT270jLqSS0A7A9NSfkqY1zY/Wyi8ClXLPVsRwxz5S867Aew/y06uTirKlGjJePPBZlkkmgPqkDc7HbFwa0EtPI6c+fRKyYr5R0/T/U444fCy9e/sZiXwPJh8P54Ic4OqSNtktYdnX/ADa7gdRul/DcVbN+P1XSrLs6X/J9X+i+7Mv/AAuZ1C9SaA90hLk7E1FQ3ydKrs2HB+GCFlbudq7X7D4TNlnzj1jXrVZ/k+iPC/V/vHDGOiigcmyG3JW4IhBzgr2ohz+HceX3V7UQXlwLzpVIlXYV0TZhMjdknJJlN2Djj01G6CJVg2tOHOePS90xRUjRDM+gmO8VSvZlo+5KW9PZo+N4KJxcdTzVbGXuQ3gsMIfpFnqnTybjHOe85igZNbKGlQK4OYOaQaEoGqI0iyEzjrapSACSvc5hHNNi7Lj2BcDE0aWOY7rO5clt2wWIkzsNXY1ohBJlLhi+Hbfp2vb3Vbi2PyY0NoVtpYVXfYNGn8J+IxGzJKCWWSHbuZfbmFv0+XaqfRox5tnD6MT4m4Y52KlEDXTNc50jTG1zvTIc2oAsVdfCXkVy45PpPp/qGHNpYT3JUqduuVx/2LYXwvKB52JY+CBnqe6QZXEAj0sjPqJdsNKsjVXDG+3whOo12G9kHuk+kit43iziC4huUZrazmGAU2+p3+6ucm3YcMTeHa+xDAxvia/MPS5ugP8AVYoge1qbrBxYMmFSb6fgEMMchYTVkOza7a2DX3+Fdinp6xuL97sNHi3DI2J7wW+nzAS1xB5WNa5ewCu/ILipxjjXK92ExWWEtz6k66H1DuUNPyaszx6el3/NHqv+nDGnDytZWdrrzAC/X6g7vofwtOL6Th+p2sq9qNzgMZIPTJqNrGhTEcideBmIZ7Yd2Eg9xyIVirKjxHiI4Inte4B0jHNYy/USRWaugNaoMsoxi7FZpfI0ed5QHEgNs7mhZ+VhUk+jLPVaieNYpTbiulfATzOiJMzEjJfujTIE8kmr0CtuixmONt1Q6glRkPjv1pSyHHi1bIcutPsrdLshxsRJ1odqFoeH0i0wPEAMrtOX5QXRH2YTF4gtvQpi5NcIpioxzuiOhmxG4dDaynOsEYeytIuw0UAcdtVGirGv4CuyBsnIF7mghpO6haRGZ41BJopHZRXEZT1H7KrtUEchGVxOtVolSlxRAU7huN+6iTfZER4VjqeWv2cdD0oLZikug2rRHxDLK1zTG52Q82k/qFoxpLkbhpL7geNeJsTPCyKV4c1pzWGhrnEChnI0NXeyvNkl0eu9C00Hiee7ldfh/wCmWkkJcCSdxtpzS0zpZG3JWNcQkkGx0I6Db3UT9zRqPiJfI+GQfKRE1p+oih1onQ/b9kRmlOSxqD7/AEOhzWOaD2+PdUNezG4pn0+BJdeaw46uO/yq5LyaeN3fDNR4I8aNwOJkL4y+GQNYQ0jMPL+lwvQ7u077psJqLOfrsH+Y4Tprr2PZOCcew+MYXwB+hFhwaN/YnTf7LTGSl0ee1GKWGeyXfZ3iczYwXveGbkknLpzrqiZkbo8t4rxhuIxhePpoMYTuWtvU+5JPysWp+ZAZOYDM+BuiCuW7i+DFYpNBIHAN/PRbcTfku0XfDsD/ADOIoCyf+AmXzwCkiYa3U2SL1HOuSKyULudR0+6KJRPNsqRArW5rr5QuSVEJeVXfv/wiSb5ZCDiBqr66InyVuLlSpEMxi4S5500TYc8mqDqJ83BMTLRTmzWMiJ5LKZA/8NX1K79iEwQ3YfKrkgHyXyXXwptLRQz8IxZmY4huRpvQ8kbjwaU4KI88EafgrE2ZRSU5tDoeRQP3QSB2Wsp176JT5dosQxDzyRqPkJC7ML1Op5It7fQVmk4V64y1wFNFN07LXjk9oN8lPiMM023Y9VW6T7OtoPUZ6Oe6PKfa9/8AsrmcH19RHxZRHeyevaTbcVJv2pL+NlfjY3xnmBfuPi0SZuxamGfGp4pfivKYnGS54Lid9z/myIkI7ppsNiMObvfugs15cBd8G4U6XCyuolzCPLAuzWrh30/VFfBzdRrI6fPhxTdJ3f2VUv4lPLhDdUb6Ub+yFM6GSCUd18e/j8zbeHIpcPAKc+N5t3pJaQDWhr2uu6dBtHifWNVjy6hfCfCVWvPn9SoxBlxE1ue+V40t7nOIHSydAjcn2zKmlG2XuF8OGw5zqPZBLkzvLxRfeUGt6paio8iReY0D1VNkIMnvb8q6pWUTxByOIBvbX/hWgugTlEyg0cRJ6DTX9gl7vCIOg0KA/wA7pkYVy+yWK4mav/aNyKE3yHfqlSbRCuxzzslloUdo0ly0Y/pGK3wV/wDGM7I6QzazfDRKpIzCeLxrIxb3Ae6lFxi30VkvFw8Dytb0tZ8uTbwE4OPZpOGYYtjGY27co4J1yCNuamohnOMRljiTre3JY8q2vkporJSDvoeo2Wa66IdxMfpb1CCMuWWKfw/y5H80mXZyKE6+mu43WmMESy94W0gbArRBcMqyHEcE1+oblKLaEpNFA9haaKqhhzM12ho9QdlAoylB3F0w0HDosrj5bdBoa5+yjdJs6OH1HVN05ug7OHxubT2gmtasHtsgxfTYP/y2rw/LCbr2dP8AmWWAIjAYwUByTaObqNRkzzeTI7bHpXA6jdWmJ3OqOsw1iz9kTZA0GAYwktaGk791VhOTfY1SKygc5r7flKdsorspINqmQDhm7npqrZYRzi682/VW5c8kY5BgiQHOBoAaf5yStzbpF15GHb3fxyCbGDiUCf7oqfkoA5oA0GvdC2/CIVWJmJd7clllkcnyWyBPqBOxRKXIPQPiWBBF8lpxNXQyE6KF+FAK0Wh+4tvEfiB8TdNFm2uXBWHDu5YHHwsxUbZOrQQRy05hYvjSxSpkjk+HOmB4NC5kjIyNyKV5v2tSgMyxUluR6RGaC0x+5jJnVG67IIYxocDYBCCVNcg2ZjEQ5XVu0nTsufkhXPgs5jDloA8vwk4uXyEEwOHzcvlboteASxjwwCNOwRyFmQ3XwnVQfRGU5hsbVckM/wAbjLRfTdMgwoFEIw71NKbJIddFvg3HJR5uA/dIzcQofgS5YZrQHk+34CkFUUjNklboaaOiLoSx/BsJIcdh+VVlDoOv6qpPwQIX2j4IdzaeyFuiCL3lUm+iA7JHuqrkh2JvazYFKpSSZByPDVqRZ/A9+pQrdPouqGzL6Q3vqeqeo7VwW5cUJv8AdXuYIItPUKNso+wUeZ+pzAJU1XkJAuJYGzbdDzSp475IVEkRG4SuV2VQZ8gMZs7JsJO+CLsz7jfVbOR9FR4wmzEN7q4V4N8IqKpF34OB8nLex27Fcr1K4tNeTHqo8pl4zD0Q4bg2D0K5WPUSxy4FRdfgaPD4kOAFi61C7mOakuAJKg5ITUwRfFx201ugycE7M26UHMxxo6lt8yEj6sbRajxYtM3M7XkFlxRtEGsJiwwerRacaaRVWNxY4OIA+60wSfJKpD0OM3DxpyKLmLJZNzuh+U1KyWVPHI7jdfTdSqYUHyZTAYB5FtRyY+UkW+Qt8tp3suP6LPl5pGjDWxs7iJKNo+jD2yUWItF2RllBPYA6JCfLBHGSUN91afPIJISbo7JZ2R2lfJCl2yA3dFdkOhpJAHIak7BL+IkX2WOEjBBrQAavrc9B0QbXLl9BIgZRVcgdFojaRVnHPBV2ygTyFdlCs+IDdChcl0y0rOQ8SZHqfsEp8kV2J4jxOyyC0hXT8h7WDdxeN7SQduu6XKG7gqmmUzsex1i90qDnilzyM2h4HxhoFrqwzwcUC1IyeM/7j7PJKxLg6MbLPg2PEUjbvKdDXdJ1uF5cTiuyZYbo0b0w3HnbqD+i8xLBKEbkYdtHcHETr3sfuFphqPhwi12g3Cx8P66Lo6fWQzcLv2ETxOPJ89an0KKnifCw8h1bG67pC+R/ZjYN+BTFUys3PZZsXbiSUWnTKuQZn/5stzXFFNjUWhBT0qRRbMkBHuj4ZR3Nl9uipRp2ijnEIRJG4DmETfFhR4ZS8P8AT6eQQXYbLB8ALwejQfwkO/iJGrdtxURkgC1OKMgH+BB207KqKs43M00svkoce/l0VxZQ1huvIalXuRRJ0llW5JIgSKLW36Xs3mf+EuUm+i0vcM957Ach/m6uGPyy27CPnpuUdde6c0iX4EZsc1upI9tz+FE/YpJsW/6iXfQ0nudBSJ9F7V5AyTPO5ocwEKbRODjGE2rXPZLItw9nVU+FwQVn4cCUfaCUgDuGjZTYXuPv+lt6aqOibmRPDggJuMxiBlBI/wAKdj+k6seiQj9IPNKz5OKFZZeC/wDDONy5mF5F7C9Fgyr5erM/jg0eDbiG0Q1xbe/VYZYozX00irdlliGyUabRAvtYWbBiljyqSZJO+DO4PjUz3atFA+rsvQwW5dmdwQ9JxBx1GiksV8WClQDGvzss6kc+yw6f5czTGNtqxXCxaZjuf0W6PMrFhcgTuSE4yhITznqoQnHiSAe4Uospm2HH3VroMupGlpeezR+AlN/tDRlfyJHGPtaU7MoKbQilHREQjbmPzqsMpU2AMx6l3QbKviUkUNNOmUVrueiW5uT4DjBs+dO2MXYv+o/sEVPyW47Svn49E0XZceZ1JKdHjpA7ZMSn8QtIORpzd9kbb6CUPcrv/kGIPNv/AOUaGbIjOB4k0ACRpPcKAOPsXuDka8EtRqgGgjYtx1VsoPBFlCCrIBJFnsiaILP0sqN0WCaC7bbqhc7IHyAD91aXPJQAvRoKjz/iB0Hupj8nWQ1F9IWPJ9Rkn2RB9QVFo9ahecjNTs3n2XH1LFrsfkOgWfA3YyfRksUKkfXVd/R/6Zkl2Lu2WpdghGfS72XOzf8A6EGujkWw9l0MfQs45MLORofJYVihCDlREVh+sf8AkP1RIbEvsT/N/wCQSl/qSG5wLEyHZlIS7hE+i/ATC7n3XNy9ggJz6krwRdjuF+r4RoaxPi7R0Cb5AKSdo6BaAkLYgVsqiEfRhGQO0Kn2UXHCnGgjx/Uxci5TkCEn2HsgXRbK/mVb7J4Bnce6VMoYCuPRGQenIgjIdShY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data:image/jpeg;base64,/9j/4AAQSkZJRgABAQAAAQABAAD/2wCEAAkGBxQTEhUTEhQUFBUVFxQVFBIUFBQVFxcVFBQXFhcUFRUYHCggGBolHBQUITEhJSkrLi4uFx8zODMsNygtLisBCgoKDg0OGxAQGiwkHyQsLCwsLCwsLCwsLCwsLCwsLCwsLCwsLCwsLCwsLCwsLCwsLCwsLCwsLCwsLCwsLCwsLP/AABEIAMIBAwMBEQACEQEDEQH/xAAbAAACAwEBAQAAAAAAAAAAAAADBAIFBgEHAP/EADkQAAEEAAQEBQMCBQMEAwAAAAEAAgMRBBIhMQVBUWEGEyJxgTKRobHBFEJS4fAHYtEVI3LxFjOS/8QAGwEAAgMBAQEAAAAAAAAAAAAAAgMAAQQFBgf/xAA2EQACAgEEAQIEAwYHAAMAAAAAAQIRAwQSITFBBVETIjJhcZHBI4GhsdHwBhQzQlLh8RUkNP/aAAwDAQACEQMRAD8ALw3gscTQMoJHNZo0caU3IcDbRXYBnOM8FDn2Oe6w557GaoT+Ud4TgGxVlGvMrG8smxTlbLdzPTY5puKG6VkYniIfQ5acq/ZsvG/mA0HYcgmuSHFk24hrg3Mp+EYRsZorPOTlya0l5LqGAD6RoteK9pzcruTDswtm08WOAAac0RZKFiJWQYa1XZZPy1LIcdQUssQ4jjWxtLnkNA6qbglFvowfFfEMk9thJaza+ZSZ5KfJpjjUeylweGcDz1QSkmP7HOKcPcxua7Q4pcgbaKiKSk+QVHfNS6K8iWMxJToIZFC7GFyJyovo7HFqo5cFNj5FNSO2ALscnoNILhybQT5KGHvNoEgaGYn0hlGwXEn/ABVJbxci9pW8QltaMSobBAAPSnNjRYtVWQ9pzOHNcNzmvJy6Oxyka7pmLLKPklB8S3NRWjNFZEUQhb1XPknEtFjGwV7LoaZfs7LkJzn0u9k6X0NFQ+ooYZv5SaFrDH6aR1YRV2U2OxwdiWMYeeq1Qx1C2Lzuos2OFajXRyxpjtwj7IEihTEQOxityLGGigpbZdAZsR10VN0WZvinimKOw31O6BCsl9DI4m+zz/imPkxMhc8nLejeQVt0aoqMei34FkaPUsea2w6TC4mRpJDPwqja7KXCKjH4uQjI7ZaIRj2iWVhfQTWrLQOIqMgtIzXVGnwEiRkA2VbbISwzLNqSdcFMLO7khiiJAGNTmEPwRpbBGGRAapbLfB3KFLYt2xJzfUjsvwfPiVbiJkHC9FGyWBfCLUUmWmz2gAncLlNSrlHPtAcQKGiW5JELTg1GO7HsVajkcd18BRohjJWu0AohKne2y3TJs0YV1NNNfCSFyKjGzaUEyXRIdoyXGXuDDl3WfAueTo3Ql4L4TI6UyvFDladnzRS2oVnlapHpcGG0SozsyfDYdrAO6enJ9A0kFYKRqL8kJghF0QquNcYZCxzi7UbN5lDKfsHGLbo84x3iieZx1yt6Dor28GqOOMQNAhBVBN2DEdFMq0Ui3xsLWxCt1kSbkNdIX4PIGGzqpk54B3A+JHzXW0aBFBqC5KbM7igQaWuLTVhpHWGgpVssTmcUaQSIxttWQsIW0Epq2A+wsGCLzshlkUQXKhyThZYLIKXDUbnRSmBB0T7Dsh5hKvaimzupVukCNxYcUkzkBKYKdiCLTIpCk7E1BpiTmlGGe9xrPJnJRS+IeJsiFmrWfJjUl0NxptiWBxIlbbDlO+iyuEoKmHt5LzC4cG3m7rZZ8l1Q2OO+zr5zld8rq4IqMEZpPkosROmSdDMMbfIkzDB5JdsFnxt20jofLXJeYCMUKUWLnk5+TK74LSO61WiMEhLbfZJz2jc17o7SJRScZ8VQwNNHO7k0K7vodjwykZQ+NJZHcmjohlB+5pjgiuxXiWIEmt2UpQaClFLoqyzVNUgQ0b6UtspIIHglMSdFh3WR2S6IWuC8oRkOq1mnuUg01RVmcNJAR5IblYso8efWtGJfKOg+CDU5FsKzDAqNlM5/BUVW4HcMwQJcp0BKZacOlDDZWXItxEWvEuNROjqtUGLDJOwzGul6LoxiSiQCtkJxzAFA02iU6DuxVJexsDYFimDtEqUHEv4ZPE4T06KQyO6ZStPkVjw4oWn7gm2euST5WklIb5OYjzTjssmIlOUHKNk2CpG7HUIkMBi5IPS4V3VZIJluKl0bHh/GC5oGbkudqIUrRcty4LIH/tuWyDtIwvsqfIvXqU6KvljU2iUEPqIWTH/qMdmfyjzWkbLZSfZkBScRcDl/KiigkjL8e86y4OcW9LVbYmjHtM3ObVrgfF0LtFI+wmyRlIQ1ZXYSLEWglCi2gjm2pF0CkFw8L3GmNLutcvc7D5TU7G4tPkzS244tv7DpbI0asOm9U6vfLdK+GPzemarCrnjaX5/ysTkmJ2VNIxbTsLDuUqbIIY9+qPGuA4inmJ1B0NYXEVuqaKaLVjwRazyuxDTIGcKnFsLYK4ico4JBRSFmOJ3WiKQdHIW6qyNcDm5AQSaQKpBZsKBqlwy7uC00znkNI0RvgugcEeV1oZckH5cRaVsAfJDOFW1gnpmIZnbSqML5Zz1wVrcKGCgNETdFttlXxHBNfYI9irsZCe0pMDh5GSbmgUGWKlE1b00biB2aIrPp5WqfgyZY1KxaCOgtseEC3yGgZ61ih/qM0ZfoQy/TZa6bMgnLHzKJKgjN+KMQ4NDWigdyhrk0YYpvkyLrR8GykdwOFdLJkbpzJOzWjcn7j7hGqqzTpNJPU5Vih2/4L3LluAiboWl/cucPw0j90l5PY9fi/wAO6SCqdyf41/IV4hwtoa6SKxlGYsJsZRuWnfTejfNMjPdwc71P0KGHG8uFul2n7fZh+G4QeW17xbnjMBZADeW3M7+1IMlLgZ6T6FizYfi6hPnpXXHv+8tYJWhoaBlq9LNWeZ533VRmj0ul0eLSw+HiVL+P5ipcWu6FLtoc2DxsWge1tlxylrRuSCQQBz0P+WnRe5HjvXvTIwlHLhX1Oml7+6X38gpMFJV+kHpmF/jT8odq8nOj6BrXHds/c2rKPFRmzYII3BTocHPeNwk4yVNdi5jRlHAwqEsscM/00hpFUgsGFJ5pc3QMuCU0fJBFApEocOKT0wmD/hqulLKbZ9BobKTktgyTohjcRmUxwoqEaAYd5Ca1Y1Oi4ZBmFo0uAFyxeXDkKbUN2kA9XtRNiPXBAsxxxeWDsqtEK3FYU8kDJZWnDu101CtdBpllwx+hBWJfJlr3Gz+aNjMMVlbd3hGcmxnrSoL9oa8v0IO9i1GQVkYqLM14wIDBaqjRgXJj8BG6R5DQNNydAB3KKUeDrabR5tTLZiV/yX4s0PCsKGB9GycpOlaC9tddSgvikez9I9Mei3Ock3KuvAJ4SWdpoPgWWSCLFOsdiKP4JRw7AnBSi4y6ZLGsynT6dAPYCqVZL3WHiUYY4xXjgXa/VLXYV3wMPiLiOVN9Tjy1tMpsXJ8ko5G7Nu6OVx6nc0NtLHyeqJSXSAlhTnGcv9t/x4v+/cVlcb9kDbGyZ9icO2SPUDOAMrtj7HqP7psJ8HH9S9Nx6nG5189cP+pRPiLTThR6LQeFy4p4pOE1TREAKCiD3gKmi0jo4gRsq22VRKPGE7q9qJRYYYEi1YEnQxHhyVKAcycvD7U2lqYjPgQOaugk2Tw+CBAVgyk0MSAtFBDZcOyDJSdCis0bkCMalks9SwOOa8DK74WGOSLOMPl3VN4LIvaxC0iCM+HZy0VbfZlCksYGo+Vl1GN2mPhJbeQkU/RasfQnydMzQ6zogj9ZqyL5Eck4jH1CfZm2sRn4owAkG6VbkEsTZguIyvxM+W6B5nZoG7q/zkmRS7Z19Bo5Z8kcUO3/AHY7Dhmx+iO6JGpq3E8yUmcnJn0LS6PHpIbIfvfuOMeGXVk9dq3++6q1E2fDk+ybWNkGaqINOrT5/VSlJWE3XBCSUMJDRVEi9yaPdC5JdBRhStuzsGKzEtNXR+QNdlcZX2BaugbY2h2Ya9BvR/dRJXaK6ds+xRIjB6kl37X+fuql0U5f7hTDW46An2QJARnYfEauIGuw06gaq5csbZNwLGkHcjboO6JcAy5QjjYc7AebdL/2nl9/1Kfhl4PPf4g0qlhWddrh/g/6MQGGTbPHtiuIwjgbIVlpoWMGqlhtFjgcFdWoInKi5LGsFK2hHLIl5Gyi4CUU+xd/EORVhvFR8AHKMrc0MYNoGiXJlSdjOKh2oKukXChfFQUL2S8eXc6DYn54WgG2aNoo1dHkQuHalyYBhnEpWfU6+xVLJKL4ZQ5/1Uu+nfmCmrO2VRwSPd2TVJlE2g/T90Dm5MjYZshaNE+M2uC4orfErj5V81Ufq5OgujJteSNz91o4KSQXh+bNl3s/qlz56GwxOclFeXX5j2drCcjQDsXV6j7n9lN1KkfRtD6Xp9HH5VcvL8v/AKDxNa4Nfs4HWtjR6ciiVNJm1xF8ZEQTWvMEbFKkmmMcrRzDOpp5a/srj0AnfZ2VubU20nmQaPdRxvkpTtVYKFgZ6nEE0QK215qJUKpJ3JkcTizHE3L/ADE53Dfs2+Q3Rc7aRnzZ/h1KjnD8YZLDrcANzrXyq58h6fUrImarwxwWTGP8qKmtFZ5CNGDpXM9k2EXLhC9Zrselhuly/C9z0nA+AsBG3IWukcfqkdI4G+oDSAPstEcUUeZn6zrJPdFpL2SX62zzfjvCWYKeZj/+5kOZrngHM1wBbpteoB03BSXGMLbVnptLqf8ANYI5Or7S9/Jnn490jgCGBv8AS1jAAPYDXlukrJJs0PBjnHZJWn78gHOaTThqObQAf7/KKORrsw6z0nSahUo7Ze64/NeSDyHaJ9nhsmB48kscu06K2fC0VfYt2hrCuvQIqEv7i3EJHA6KBQQbB43kVdkmvKCYnBB2oUIsngW8st0Qsrvkfhi9Npe5XRKC4bF8iim6QMjuNmGXdZcS+YqPJRPbqttDzbzwFp1pcM5dnwYHb7jZKkQAI9SdkFkHcPinAUVfxZLhFD0NbrRhdgsJHqVrXYUOyt8SGoyrirkdBcGQM4BCfRdF5wfD29rumqrZRMk3BJrsNxrhBa8Fp9LtrB0P9OiCUOeD33pXrGPXw9prtfqvsKNiLAQTZ6UolXB2lwrYOWZrP6ifgD+6FySKbcVbPmvzZHbtcdQdxqRR6iwiQl5NyTK2HiknmhllwJpzHaiue+1aq4p1yzmy1c3mUIrz0MRtZ5jy43Gxpdl9rNe2iuNDJtbpOT+VKxXhvFRK/wAtzWguvKWgCqBNHqNEUoOjLpfUVOfw356Nl4d4ZhjhHY3iEj2Ydrg1kcf1SO1AHXUg1VbWTSKGJVcjNrfU5qoYu35L3wp45wbZWwYSB8EchLbkfmcXP0Drs1R5En8JkJxXypCHpcmoxueSdyXK/Bdo2ONxsWFHmzYhob/SfrcejAPqPwExyUeWzFCE8z2Qhz/A8q8WceGNnfLRYx2VrWmrDWAVdczV/KyZJ7z1eg0y0+BY27fb/FlG1rWnQl3b+6TwjbGLXQEts+5UBlE7Kz13ypv6BPUuDxHq6UdbOvt/JHJHB2iOLOc6YCHDFhNc0zdRlyEpRzIVAp+ABaDt+FYxRPsPK9rqOyKwnjQeZ4cgk+CVSGIzTaWR3usBMjJh61RKbkVJAJIC4EmwihwyQiyofHqVpG2eo4nCC1xtpyLFnYcBBJEsjILHQjksso0EJtNur8JkEQtD6QAtGN+QWHw79k6OT5g8cbdivHMKXsoJsO2apvbRU4fw8ALemtinlbfAziZ2wtAj+o8+g6qbuLPR+hekf5x/Gz/Qul/yf9F/ErsRj5MgzPcQ6zqSRoa/ZBKTo9vi02nwvdjhFPrhLoHgsSSwg0aOl8v8KuL4CT3WxfF4UuNtqjrqQK62Ch28gZm58I0UXgfHOgBbA9wrQ+hl3ro17g78BO+FKjnz9R00F8NzV/a3/ENw2GLAs8zFwskxBBJjmYCGtzvaBQ+pxDAbN/UK52xJRXPZhyZJ5I7oulbVrhuq7f7yp49LBiRFPDEzCud5rZWtvy5IxQa8NGoBJeL6sdvoVJJfgL0sZzcnuuK4d+VXK/cV3hjh0T8Xh4w9pZO6icuWwATlLtDRIqioo26YOWcMMFPE/qT8c/n4PaZDgZYhhmYdsmELXeZOymxR+W0kOAbvVb6V3Ca6fByY/Fg918+F/f8AI8/8D+CIMSJMQ6fyY2PcA4HIW0fQ53mEhpotNd0qONS5bOjPWvB9MPmf5fkc8UcO/gj5rJxionWGTNeHOzNq43kE0fUD3FoWnB3Z1NDro5MTuFSS69/ujNRcV892Z7Wekcm1pY3PP5QSm5P5jbpskZq0bbgfAI5mgyZAHC6DBmo7HMKr8p8YRkuUjJq/UJYpNY119+Cn49wyDBzyROdmrLkzWSA5odbgP/KvhKlCEHyadPq558EZpJN3/OuzO4g87DgTuNv+R8q4qL6PH+pafU48jyZl9T7XK/v8QTpWgd0zg5vLIxz5tlTI8bZOaKwmJCemV5tp0UGphzLYulVjEiLJQUuRUi0weDe/6QUiVIQy1wfh+Z7hY05oIzihkOSw4twTKyh7KZM0UaIRsy7uFAGkr/MMvaatmNrQ6hOljTRxNthZmW2waWaWN+StpWCNwO9rNKnwWO4XDAW8hDH5U0w1Fvk4+3HsU1OkBtbHhEAW18obTknFmzHBbQkpW6DF5yt4hLpSa+hETMcTvzCBrtQ+Ah8I+m+ktrQ4l9j6CB+Utcwlu9gi2nqNfuFKdHRVotvDfAHzvLIWlz6tznehkberzZr8k8hujxwvoTm1WLTLfkffSXbN34Z/08Y3EMnkxDJfKdmMTGEDPRyEucdQHa7a0nww07bOBrvV5ZYOEYON+b8eSw8SY+ePERhriPWPUCdBetjYiru6HVG27MWDHCWN8Hl3jniD8VjKYBkcaDrLfps3fylvmR01hyY8ccTXHf4HOGcPwhbiTiJnmcBrYI2vBEnpy2L+qj3uhzRKKd32LyzePPFRfyurMtw+Z7HucIw4N1bV+kMNgij2JtVQmOWUXJyiqX8v+xs8Ska44h0+Yy//AGMLz6gLyhzSbcBtralsKDhBrNap+Pb2r7m0x/Dp8Lh43ufhp2YpzWT4cxucwHIZGOoPBuro6bg7gEXK4qwIZI6zKoNVXn3M3xrESueyBgjjhZbo44y5zS5wGZznPcXOdQaNToB72vJ7G3T6fJjyvbK/F/oLuw7ohZa1ocazNDqvej066Jbi6s6cP2XDX5HoPBfEWBw4zZppixoyMEWUEgcyT+fwnrJBI5WbSanPwkop9uzBcZ4g/EzyTv8AqkcXEDYDk0dgKHwskpOTtnYw4I4sahHwAjjJa72/uig+TJ6nG9HkvpL9RXLW60JnhrJYI05WxqkhvFPII7qJgTh5K6Um6RApIM7alGVEa4DwzzJQDslZZbUHwz1nh3Do42jRYZSsHaWuHAGtBDH3CSoo+MuDr+VzNRNuY/D0YeYkOK1Rqin2MOmcdh8J8pS7s4lhM73LPPfLhlDMEI/mKWsEuyg88mgA2TpwW3lhxk3wNNeC0aaDellcd3XQxMM5oAGXmtGDEo0x+OPkU4gDQpboK2Jz9lY8Xumy6EopJJhb3Ea3l+w/uPsr6R9J/wAN5d+kSf8AtbX6/qKx4pzXW3npXXsgi2nwdmc0z1H/AEpxzAZsO6myy5ZGf7g1pBZfUb13PRbcT8HnPXcM/kyrpcP7f+mikDoZXED0lpzuJIDWg2XbctdOd0m9M5UayRS8+PxPPfEfi6V0hLXtfDZYWnyy7s17wMwF1bbSHlalZ28OhhBKSq1+SZhJ8TNM/LIY2W70OaQOt7m6o8+iriXIuWbPKe3I0vZ8cCYw9NkL/W0NcGuaAWjP6cxyjqR9kSMU9sN2+V9pe3P4Ft4a4y3DSMkcPOja1/mx0ATG5uQgOI1cM1gdlabTsXqHuw7Yvoq8fxATSySNhYyLM1zY830MbQDM38xNa6bkq3yKw7oqnTS5J4PHRvkuQyGM6Buag3TWg40ehrkqfszXgyYpZHNLvj8P6ksFFJeaNoDfVkYAAQDse52Spcm7SQyRVpfLz0qD4CWQZg6QljjoC7NdGwaOra+OiFvwP0qkm3J8Xx/fgt8NiYHHK52U7Z8pFH3/AOVcXC6Zv+JF/SCx2FLScwGn87dWm9jp10+6DJBpjYTixjhsbXPoeoAWSRWvIV/myuPHRxf8R51DRNLjc0v1LWXhkZ3aEw+erLJFTi+CUczfsisfjz+4njICBqESRpllTRUSC3DsrRaqgxbqFYuy+8I0ZwEjOuAoHqIioLnSVDRgimFW38pZlsfLRN91izQsvG6Zn5YLJKkZUqGtIvzgxuKXTaR5wXfh+gQuiWCfBSXKVlAozZrmqcXVtDYryWHCX5HOa7YhZcCak0GnyDbiM0hHIbJscnz0aMbpksWRS14eVYnO/mK5sZNgC02a4FIoosE7M8PAa1xtrydQ4DpzB0+yYtrjTPTejerw0jcMn0v28M0vgfwe2WZzpz/2o2hzi0nXMSGtB5E074HewWHGm7O5qPXcEo//AFXcr8p/nz/A0kWOwWEMjmYMBzbMMjiZHZuQLnklmvNqctsXwjNt1WslGMslp9rpV+C7/eZWDivEsbI6GOSSTNmL2ekMa02LJP0gXpruBulKU5OkdHNg0mjSyUlXXuzJYjg0mGe4TNeOrTG7Ujb1bH4tA4tcMrHPHbnGSaZrmcIw0eCwWTCSYuXFBsj3RPLXMzGjlNEEg5hRoANNkLRtVJHCeeanKUWkk/JTeGOIswOKxvmD+JhDpoHD07Me5rHFrtC1wH/tRcBvDPPD4l8+3VFd4hOGlwsJwsflS5iMQA5/k1VgAvcdQQqpAyx6iSq/l/FGZbKGOLcjtGm/UaeOWlVV62r8EjKMJOO3x+aHuG4cTsZG4NZlzu10LtLvXoFXN0jXp4QywUclKrde41hcRiWPaQ0ubTSczQADVnXTLRsb8ku65NuDJqHL5eY1/wClmMIJnPe1oaXEuDW7Xvl+eSlfEbo3RUIq758io4a97g5jXFr6qgTrWoFbpLi2FHa5OSar8ejd8D8LDIA8uzEVlFHf+Wua1Qx0qOdqfVHF1BJpe5WMwLYHyMaQ6nubY/2mq+NknalI8v65rcmoyxUk1FLi/N9sO1+ityOIScFASGKwAeKTEHGbRluIcEdG7MNkSZqjlTVFfKKKsOPJ9wvEujlEg2CCatDLSVHrXCPE0UjBZFrnTixsGWZxzHCmkfdLfRbRnvEWFIFpaVugJccmROJcFfwg1IjFxx+zXWulKCOW8ddl3w7EzObrXulfCQqUY2NnDudVn7K1jiirSCswgbrzQZY3GkWmfYj0tsblJ0+JeS0qKrBXZJSNZDa1JGmKdWOzu0s7LTppVDkRkXIsZ/6dBuB/dMcmwaBmqMh5Akj2RL2NOkwPPmhiX+5pGv8A9PJ5xBKXwhzJHAhwdldoKprSKI9yOa24YtRPUeoaLR6aUYYpbWlz5/e37/uEPFOBxUzqiw5jjbZL3yQi+5p5oAfqhmpN8I1+n6rTaeLbncn7J/0LrgfDPJ4fEYXeqQeZJLG4+t5JAp3NrQKHz1RwjUeDBq9Q82pk8i64SfhFR4zxEj8A572gva4szVuA0HMQPelMj+WxujhH4rjH2bPOeAeKcWxhgZI6OE5s2Sg0Fw/lsHK6/wCmtya5pO5pcM1QxwzT/aQ59+jnBhgnB5kfJ5rWGNkLWfVJsJTNtl0Gmmt76I1tq2Z5/EyZdmJfT/dmbwkcYbZc82SHFosWWnQc965clGLwwxqN7nz3X3X99jUEErWZQfSXAPJ+o6BwA06EaBRsfjxZYwpPjz7+56TwLw5hJYYMaXEuljlkdh3EAkwP8v0gAU3NpdbORtLszx1EpTkvwVm04r4Rws/kTeUNAczCcpINUKBGYg3Q2PyrcFKmJxarJi3RsyXEZMJw+N7opBiZ9WiED0sOxMxO1f07k9NSAcox67N2OGbNztaj3f8AT+piuD8UlZ6oHOje3kDYcO4Ion3HNJUmujq/ChnXzRNJiv8AUrFGHy2MiieRTp42kPr/AGgmmHuPilf+Yk1RjXpOOM9zba9in8O27Nvyv311S1wc/wDxM08OP3t/lRoBoiVeTxpIItyIF8xFuRAOJlB0VuSLRnOI8Ps2OatSNEJkYsBYoBXJpEc/IlxDhb2axk/BS9ykOxZky48BCWWSnONA/okZkukbE1R6fx7AAw/CxzjRT5R5rJA2zqmci0yq8JYUO1cujkRk1Lro2rHNbuQEhsxBhIOSEhJ7dN1dFi0+2qKEdpdlbhZbLug/PZZtTBTpGxZFHHXkHJLrfdRJLgy3ZB7h6T+BsrIP4WJtURbX/V1rmP1Vxe1psbp87wZo5V3F2epYUNEbGxfQGjKR0pdZNNWjpZMzyyc2++TyXx14kllmkia4tiY8tDBpmLDRc8/zagkDbbnqsWbK268HtPTvTseHFHI1cmrv2vngR4J49xWEjMQ8uWOyRHK0nKTqcpaQRZ1rZVDNJcC9b6fizS3u0/t5JeJuNYrEkNkeGMAzZIx5bBrudbPySm5HJ8A4tFhxO4/m2ZvECg2ntcwb5Mp/RKNElwmna80L4XMXPdnbvUbWtbe/QDatKPXsidGbD8TdKW5NeOFZpfDPATJhTJHGx8zJDnheDUYOolLARnvTXYVseTUrV9nOy5JY18Nx2p8h/G2DZG3CQnKMQyOSXEeW1oIznMyNwaKzZb07DqqnxSL0d5JSm26XX3G/9NgZJmT270jLqSS0A7A9NSfkqY1zY/Wyi8ClXLPVsRwxz5S867Aew/y06uTirKlGjJePPBZlkkmgPqkDc7HbFwa0EtPI6c+fRKyYr5R0/T/U444fCy9e/sZiXwPJh8P54Ic4OqSNtktYdnX/ADa7gdRul/DcVbN+P1XSrLs6X/J9X+i+7Mv/AAuZ1C9SaA90hLk7E1FQ3ydKrs2HB+GCFlbudq7X7D4TNlnzj1jXrVZ/k+iPC/V/vHDGOiigcmyG3JW4IhBzgr2ohz+HceX3V7UQXlwLzpVIlXYV0TZhMjdknJJlN2Djj01G6CJVg2tOHOePS90xRUjRDM+gmO8VSvZlo+5KW9PZo+N4KJxcdTzVbGXuQ3gsMIfpFnqnTybjHOe85igZNbKGlQK4OYOaQaEoGqI0iyEzjrapSACSvc5hHNNi7Lj2BcDE0aWOY7rO5clt2wWIkzsNXY1ohBJlLhi+Hbfp2vb3Vbi2PyY0NoVtpYVXfYNGn8J+IxGzJKCWWSHbuZfbmFv0+XaqfRox5tnD6MT4m4Y52KlEDXTNc50jTG1zvTIc2oAsVdfCXkVy45PpPp/qGHNpYT3JUqduuVx/2LYXwvKB52JY+CBnqe6QZXEAj0sjPqJdsNKsjVXDG+3whOo12G9kHuk+kit43iziC4huUZrazmGAU2+p3+6ucm3YcMTeHa+xDAxvia/MPS5ugP8AVYoge1qbrBxYMmFSb6fgEMMchYTVkOza7a2DX3+Fdinp6xuL97sNHi3DI2J7wW+nzAS1xB5WNa5ewCu/ILipxjjXK92ExWWEtz6k66H1DuUNPyaszx6el3/NHqv+nDGnDytZWdrrzAC/X6g7vofwtOL6Th+p2sq9qNzgMZIPTJqNrGhTEcideBmIZ7Yd2Eg9xyIVirKjxHiI4Inte4B0jHNYy/USRWaugNaoMsoxi7FZpfI0ed5QHEgNs7mhZ+VhUk+jLPVaieNYpTbiulfATzOiJMzEjJfujTIE8kmr0CtuixmONt1Q6glRkPjv1pSyHHi1bIcutPsrdLshxsRJ1odqFoeH0i0wPEAMrtOX5QXRH2YTF4gtvQpi5NcIpioxzuiOhmxG4dDaynOsEYeytIuw0UAcdtVGirGv4CuyBsnIF7mghpO6haRGZ41BJopHZRXEZT1H7KrtUEchGVxOtVolSlxRAU7huN+6iTfZER4VjqeWv2cdD0oLZikug2rRHxDLK1zTG52Q82k/qFoxpLkbhpL7geNeJsTPCyKV4c1pzWGhrnEChnI0NXeyvNkl0eu9C00Hiee7ldfh/wCmWkkJcCSdxtpzS0zpZG3JWNcQkkGx0I6Db3UT9zRqPiJfI+GQfKRE1p+oih1onQ/b9kRmlOSxqD7/AEOhzWOaD2+PdUNezG4pn0+BJdeaw46uO/yq5LyaeN3fDNR4I8aNwOJkL4y+GQNYQ0jMPL+lwvQ7u077psJqLOfrsH+Y4Tprr2PZOCcew+MYXwB+hFhwaN/YnTf7LTGSl0ee1GKWGeyXfZ3iczYwXveGbkknLpzrqiZkbo8t4rxhuIxhePpoMYTuWtvU+5JPysWp+ZAZOYDM+BuiCuW7i+DFYpNBIHAN/PRbcTfku0XfDsD/ADOIoCyf+AmXzwCkiYa3U2SL1HOuSKyULudR0+6KJRPNsqRArW5rr5QuSVEJeVXfv/wiSb5ZCDiBqr66InyVuLlSpEMxi4S5500TYc8mqDqJ83BMTLRTmzWMiJ5LKZA/8NX1K79iEwQ3YfKrkgHyXyXXwptLRQz8IxZmY4huRpvQ8kbjwaU4KI88EafgrE2ZRSU5tDoeRQP3QSB2Wsp176JT5dosQxDzyRqPkJC7ML1Op5It7fQVmk4V64y1wFNFN07LXjk9oN8lPiMM023Y9VW6T7OtoPUZ6Oe6PKfa9/8AsrmcH19RHxZRHeyevaTbcVJv2pL+NlfjY3xnmBfuPi0SZuxamGfGp4pfivKYnGS54Lid9z/myIkI7ppsNiMObvfugs15cBd8G4U6XCyuolzCPLAuzWrh30/VFfBzdRrI6fPhxTdJ3f2VUv4lPLhDdUb6Ub+yFM6GSCUd18e/j8zbeHIpcPAKc+N5t3pJaQDWhr2uu6dBtHifWNVjy6hfCfCVWvPn9SoxBlxE1ue+V40t7nOIHSydAjcn2zKmlG2XuF8OGw5zqPZBLkzvLxRfeUGt6paio8iReY0D1VNkIMnvb8q6pWUTxByOIBvbX/hWgugTlEyg0cRJ6DTX9gl7vCIOg0KA/wA7pkYVy+yWK4mav/aNyKE3yHfqlSbRCuxzzslloUdo0ly0Y/pGK3wV/wDGM7I6QzazfDRKpIzCeLxrIxb3Ae6lFxi30VkvFw8Dytb0tZ8uTbwE4OPZpOGYYtjGY27co4J1yCNuamohnOMRljiTre3JY8q2vkporJSDvoeo2Wa66IdxMfpb1CCMuWWKfw/y5H80mXZyKE6+mu43WmMESy94W0gbArRBcMqyHEcE1+oblKLaEpNFA9haaKqhhzM12ho9QdlAoylB3F0w0HDosrj5bdBoa5+yjdJs6OH1HVN05ug7OHxubT2gmtasHtsgxfTYP/y2rw/LCbr2dP8AmWWAIjAYwUByTaObqNRkzzeTI7bHpXA6jdWmJ3OqOsw1iz9kTZA0GAYwktaGk791VhOTfY1SKygc5r7flKdsorspINqmQDhm7npqrZYRzi682/VW5c8kY5BgiQHOBoAaf5yStzbpF15GHb3fxyCbGDiUCf7oqfkoA5oA0GvdC2/CIVWJmJd7clllkcnyWyBPqBOxRKXIPQPiWBBF8lpxNXQyE6KF+FAK0Wh+4tvEfiB8TdNFm2uXBWHDu5YHHwsxUbZOrQQRy05hYvjSxSpkjk+HOmB4NC5kjIyNyKV5v2tSgMyxUluR6RGaC0x+5jJnVG67IIYxocDYBCCVNcg2ZjEQ5XVu0nTsufkhXPgs5jDloA8vwk4uXyEEwOHzcvlboteASxjwwCNOwRyFmQ3XwnVQfRGU5hsbVckM/wAbjLRfTdMgwoFEIw71NKbJIddFvg3HJR5uA/dIzcQofgS5YZrQHk+34CkFUUjNklboaaOiLoSx/BsJIcdh+VVlDoOv6qpPwQIX2j4IdzaeyFuiCL3lUm+iA7JHuqrkh2JvazYFKpSSZByPDVqRZ/A9+pQrdPouqGzL6Q3vqeqeo7VwW5cUJv8AdXuYIItPUKNso+wUeZ+pzAJU1XkJAuJYGzbdDzSp475IVEkRG4SuV2VQZ8gMZs7JsJO+CLsz7jfVbOR9FR4wmzEN7q4V4N8IqKpF34OB8nLex27Fcr1K4tNeTHqo8pl4zD0Q4bg2D0K5WPUSxy4FRdfgaPD4kOAFi61C7mOakuAJKg5ITUwRfFx201ugycE7M26UHMxxo6lt8yEj6sbRajxYtM3M7XkFlxRtEGsJiwwerRacaaRVWNxY4OIA+60wSfJKpD0OM3DxpyKLmLJZNzuh+U1KyWVPHI7jdfTdSqYUHyZTAYB5FtRyY+UkW+Qt8tp3suP6LPl5pGjDWxs7iJKNo+jD2yUWItF2RllBPYA6JCfLBHGSUN91afPIJISbo7JZ2R2lfJCl2yA3dFdkOhpJAHIak7BL+IkX2WOEjBBrQAavrc9B0QbXLl9BIgZRVcgdFojaRVnHPBV2ygTyFdlCs+IDdChcl0y0rOQ8SZHqfsEp8kV2J4jxOyyC0hXT8h7WDdxeN7SQduu6XKG7gqmmUzsex1i90qDnilzyM2h4HxhoFrqwzwcUC1IyeM/7j7PJKxLg6MbLPg2PEUjbvKdDXdJ1uF5cTiuyZYbo0b0w3HnbqD+i8xLBKEbkYdtHcHETr3sfuFphqPhwi12g3Cx8P66Lo6fWQzcLv2ETxOPJ89an0KKnifCw8h1bG67pC+R/ZjYN+BTFUys3PZZsXbiSUWnTKuQZn/5stzXFFNjUWhBT0qRRbMkBHuj4ZR3Nl9uipRp2ijnEIRJG4DmETfFhR4ZS8P8AT6eQQXYbLB8ALwejQfwkO/iJGrdtxURkgC1OKMgH+BB207KqKs43M00svkoce/l0VxZQ1huvIalXuRRJ0llW5JIgSKLW36Xs3mf+EuUm+i0vcM957Ach/m6uGPyy27CPnpuUdde6c0iX4EZsc1upI9tz+FE/YpJsW/6iXfQ0nudBSJ9F7V5AyTPO5ocwEKbRODjGE2rXPZLItw9nVU+FwQVn4cCUfaCUgDuGjZTYXuPv+lt6aqOibmRPDggJuMxiBlBI/wAKdj+k6seiQj9IPNKz5OKFZZeC/wDDONy5mF5F7C9Fgyr5erM/jg0eDbiG0Q1xbe/VYZYozX00irdlliGyUabRAvtYWbBiljyqSZJO+DO4PjUz3atFA+rsvQwW5dmdwQ9JxBx1GiksV8WClQDGvzss6kc+yw6f5czTGNtqxXCxaZjuf0W6PMrFhcgTuSE4yhITznqoQnHiSAe4Uospm2HH3VroMupGlpeezR+AlN/tDRlfyJHGPtaU7MoKbQilHREQjbmPzqsMpU2AMx6l3QbKviUkUNNOmUVrueiW5uT4DjBs+dO2MXYv+o/sEVPyW47Svn49E0XZceZ1JKdHjpA7ZMSn8QtIORpzd9kbb6CUPcrv/kGIPNv/AOUaGbIjOB4k0ACRpPcKAOPsXuDka8EtRqgGgjYtx1VsoPBFlCCrIBJFnsiaILP0sqN0WCaC7bbqhc7IHyAD91aXPJQAvRoKjz/iB0Hupj8nWQ1F9IWPJ9Rkn2RB9QVFo9ahecjNTs3n2XH1LFrsfkOgWfA3YyfRksUKkfXVd/R/6Zkl2Lu2WpdghGfS72XOzf8A6EGujkWw9l0MfQs45MLORofJYVihCDlREVh+sf8AkP1RIbEvsT/N/wCQSl/qSG5wLEyHZlIS7hE+i/ATC7n3XNy9ggJz6krwRdjuF+r4RoaxPi7R0Cb5AKSdo6BaAkLYgVsqiEfRhGQO0Kn2UXHCnGgjx/Uxci5TkCEn2HsgXRbK/mVb7J4Bnce6VMoYCuPRGQenIgjIdShY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6" name="Picture 8" descr="This photograph shows incomplete dominance at work. We can also notice the alleles R and r. The combination of the two forms the phenotype of the flower.  (Sourc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0995" y="2958762"/>
            <a:ext cx="4302694" cy="1543233"/>
          </a:xfrm>
          <a:prstGeom prst="rect">
            <a:avLst/>
          </a:prstGeom>
          <a:noFill/>
        </p:spPr>
      </p:pic>
      <p:pic>
        <p:nvPicPr>
          <p:cNvPr id="12298" name="Picture 10" descr="This photograph shows codominance. Notice that both red and white traits are present in the flower. One does not dominate over the other.  (Source)"/>
          <p:cNvPicPr>
            <a:picLocks noChangeAspect="1" noChangeArrowheads="1"/>
          </p:cNvPicPr>
          <p:nvPr/>
        </p:nvPicPr>
        <p:blipFill>
          <a:blip r:embed="rId3"/>
          <a:srcRect l="22623" t="17949" r="27786" b="18697"/>
          <a:stretch>
            <a:fillRect/>
          </a:stretch>
        </p:blipFill>
        <p:spPr bwMode="auto">
          <a:xfrm>
            <a:off x="0" y="5074066"/>
            <a:ext cx="1861851" cy="1783934"/>
          </a:xfrm>
          <a:prstGeom prst="rect">
            <a:avLst/>
          </a:prstGeom>
          <a:noFill/>
        </p:spPr>
      </p:pic>
      <p:sp>
        <p:nvSpPr>
          <p:cNvPr id="9" name="SMARTInkShape-229"/>
          <p:cNvSpPr/>
          <p:nvPr/>
        </p:nvSpPr>
        <p:spPr>
          <a:xfrm>
            <a:off x="1920240" y="1958340"/>
            <a:ext cx="2804161" cy="83820"/>
          </a:xfrm>
          <a:custGeom>
            <a:avLst/>
            <a:gdLst/>
            <a:ahLst/>
            <a:cxnLst/>
            <a:rect l="0" t="0" r="0" b="0"/>
            <a:pathLst>
              <a:path w="2804161" h="83820">
                <a:moveTo>
                  <a:pt x="0" y="83819"/>
                </a:moveTo>
                <a:lnTo>
                  <a:pt x="4045" y="83819"/>
                </a:lnTo>
                <a:lnTo>
                  <a:pt x="5236" y="82973"/>
                </a:lnTo>
                <a:lnTo>
                  <a:pt x="6031" y="81562"/>
                </a:lnTo>
                <a:lnTo>
                  <a:pt x="6560" y="79774"/>
                </a:lnTo>
                <a:lnTo>
                  <a:pt x="8607" y="78583"/>
                </a:lnTo>
                <a:lnTo>
                  <a:pt x="27469" y="76409"/>
                </a:lnTo>
                <a:lnTo>
                  <a:pt x="37113" y="75415"/>
                </a:lnTo>
                <a:lnTo>
                  <a:pt x="72392" y="69291"/>
                </a:lnTo>
                <a:lnTo>
                  <a:pt x="109586" y="68673"/>
                </a:lnTo>
                <a:lnTo>
                  <a:pt x="145162" y="68592"/>
                </a:lnTo>
                <a:lnTo>
                  <a:pt x="175335" y="68582"/>
                </a:lnTo>
                <a:lnTo>
                  <a:pt x="211838" y="68580"/>
                </a:lnTo>
                <a:lnTo>
                  <a:pt x="249403" y="66322"/>
                </a:lnTo>
                <a:lnTo>
                  <a:pt x="278226" y="62549"/>
                </a:lnTo>
                <a:lnTo>
                  <a:pt x="309061" y="61430"/>
                </a:lnTo>
                <a:lnTo>
                  <a:pt x="338800" y="58841"/>
                </a:lnTo>
                <a:lnTo>
                  <a:pt x="372165" y="54970"/>
                </a:lnTo>
                <a:lnTo>
                  <a:pt x="403500" y="53823"/>
                </a:lnTo>
                <a:lnTo>
                  <a:pt x="434233" y="51225"/>
                </a:lnTo>
                <a:lnTo>
                  <a:pt x="467046" y="47351"/>
                </a:lnTo>
                <a:lnTo>
                  <a:pt x="501321" y="46203"/>
                </a:lnTo>
                <a:lnTo>
                  <a:pt x="532926" y="43605"/>
                </a:lnTo>
                <a:lnTo>
                  <a:pt x="565997" y="39731"/>
                </a:lnTo>
                <a:lnTo>
                  <a:pt x="600349" y="38583"/>
                </a:lnTo>
                <a:lnTo>
                  <a:pt x="631976" y="38243"/>
                </a:lnTo>
                <a:lnTo>
                  <a:pt x="662797" y="38142"/>
                </a:lnTo>
                <a:lnTo>
                  <a:pt x="695635" y="38112"/>
                </a:lnTo>
                <a:lnTo>
                  <a:pt x="729918" y="38103"/>
                </a:lnTo>
                <a:lnTo>
                  <a:pt x="761525" y="38101"/>
                </a:lnTo>
                <a:lnTo>
                  <a:pt x="792339" y="35842"/>
                </a:lnTo>
                <a:lnTo>
                  <a:pt x="825176" y="32068"/>
                </a:lnTo>
                <a:lnTo>
                  <a:pt x="859458" y="30950"/>
                </a:lnTo>
                <a:lnTo>
                  <a:pt x="891065" y="30619"/>
                </a:lnTo>
                <a:lnTo>
                  <a:pt x="921879" y="30521"/>
                </a:lnTo>
                <a:lnTo>
                  <a:pt x="954716" y="30492"/>
                </a:lnTo>
                <a:lnTo>
                  <a:pt x="988999" y="30483"/>
                </a:lnTo>
                <a:lnTo>
                  <a:pt x="1020605" y="30481"/>
                </a:lnTo>
                <a:lnTo>
                  <a:pt x="1053676" y="30480"/>
                </a:lnTo>
                <a:lnTo>
                  <a:pt x="1088029" y="30480"/>
                </a:lnTo>
                <a:lnTo>
                  <a:pt x="1119656" y="30480"/>
                </a:lnTo>
                <a:lnTo>
                  <a:pt x="1152734" y="30480"/>
                </a:lnTo>
                <a:lnTo>
                  <a:pt x="1187088" y="30480"/>
                </a:lnTo>
                <a:lnTo>
                  <a:pt x="1218716" y="30480"/>
                </a:lnTo>
                <a:lnTo>
                  <a:pt x="1251794" y="30480"/>
                </a:lnTo>
                <a:lnTo>
                  <a:pt x="1286148" y="30480"/>
                </a:lnTo>
                <a:lnTo>
                  <a:pt x="1320034" y="30480"/>
                </a:lnTo>
                <a:lnTo>
                  <a:pt x="1354627" y="30480"/>
                </a:lnTo>
                <a:lnTo>
                  <a:pt x="1386327" y="30480"/>
                </a:lnTo>
                <a:lnTo>
                  <a:pt x="1419425" y="30480"/>
                </a:lnTo>
                <a:lnTo>
                  <a:pt x="1456043" y="30480"/>
                </a:lnTo>
                <a:lnTo>
                  <a:pt x="1493704" y="30480"/>
                </a:lnTo>
                <a:lnTo>
                  <a:pt x="1529416" y="30480"/>
                </a:lnTo>
                <a:lnTo>
                  <a:pt x="1563704" y="30480"/>
                </a:lnTo>
                <a:lnTo>
                  <a:pt x="1600675" y="30480"/>
                </a:lnTo>
                <a:lnTo>
                  <a:pt x="1638441" y="30480"/>
                </a:lnTo>
                <a:lnTo>
                  <a:pt x="1674184" y="30480"/>
                </a:lnTo>
                <a:lnTo>
                  <a:pt x="1708481" y="30480"/>
                </a:lnTo>
                <a:lnTo>
                  <a:pt x="1745454" y="30480"/>
                </a:lnTo>
                <a:lnTo>
                  <a:pt x="1783220" y="30480"/>
                </a:lnTo>
                <a:lnTo>
                  <a:pt x="1818963" y="30480"/>
                </a:lnTo>
                <a:lnTo>
                  <a:pt x="1855518" y="30480"/>
                </a:lnTo>
                <a:lnTo>
                  <a:pt x="1883008" y="30480"/>
                </a:lnTo>
                <a:lnTo>
                  <a:pt x="1909337" y="30480"/>
                </a:lnTo>
                <a:lnTo>
                  <a:pt x="1935149" y="30480"/>
                </a:lnTo>
                <a:lnTo>
                  <a:pt x="1971224" y="30480"/>
                </a:lnTo>
                <a:lnTo>
                  <a:pt x="2005619" y="30480"/>
                </a:lnTo>
                <a:lnTo>
                  <a:pt x="2042621" y="30480"/>
                </a:lnTo>
                <a:lnTo>
                  <a:pt x="2080396" y="30480"/>
                </a:lnTo>
                <a:lnTo>
                  <a:pt x="2116143" y="30480"/>
                </a:lnTo>
                <a:lnTo>
                  <a:pt x="2150440" y="30480"/>
                </a:lnTo>
                <a:lnTo>
                  <a:pt x="2175797" y="30480"/>
                </a:lnTo>
                <a:lnTo>
                  <a:pt x="2204001" y="30480"/>
                </a:lnTo>
                <a:lnTo>
                  <a:pt x="2231212" y="30480"/>
                </a:lnTo>
                <a:lnTo>
                  <a:pt x="2257416" y="30480"/>
                </a:lnTo>
                <a:lnTo>
                  <a:pt x="2283173" y="30480"/>
                </a:lnTo>
                <a:lnTo>
                  <a:pt x="2308732" y="30480"/>
                </a:lnTo>
                <a:lnTo>
                  <a:pt x="2334203" y="29633"/>
                </a:lnTo>
                <a:lnTo>
                  <a:pt x="2359634" y="26434"/>
                </a:lnTo>
                <a:lnTo>
                  <a:pt x="2387306" y="24448"/>
                </a:lnTo>
                <a:lnTo>
                  <a:pt x="2415691" y="23566"/>
                </a:lnTo>
                <a:lnTo>
                  <a:pt x="2442418" y="23173"/>
                </a:lnTo>
                <a:lnTo>
                  <a:pt x="2468408" y="22999"/>
                </a:lnTo>
                <a:lnTo>
                  <a:pt x="2494070" y="22922"/>
                </a:lnTo>
                <a:lnTo>
                  <a:pt x="2519587" y="22887"/>
                </a:lnTo>
                <a:lnTo>
                  <a:pt x="2545038" y="22872"/>
                </a:lnTo>
                <a:lnTo>
                  <a:pt x="2570461" y="22018"/>
                </a:lnTo>
                <a:lnTo>
                  <a:pt x="2607727" y="18471"/>
                </a:lnTo>
                <a:lnTo>
                  <a:pt x="2641441" y="20336"/>
                </a:lnTo>
                <a:lnTo>
                  <a:pt x="2677019" y="17126"/>
                </a:lnTo>
                <a:lnTo>
                  <a:pt x="2709385" y="14952"/>
                </a:lnTo>
                <a:lnTo>
                  <a:pt x="2739577" y="10168"/>
                </a:lnTo>
                <a:lnTo>
                  <a:pt x="2776777" y="3910"/>
                </a:lnTo>
                <a:lnTo>
                  <a:pt x="2804160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traits are linked to the sex chromosomes </a:t>
            </a:r>
          </a:p>
          <a:p>
            <a:pPr lvl="1"/>
            <a:r>
              <a:rPr lang="en-US" dirty="0" smtClean="0"/>
              <a:t>Balding </a:t>
            </a:r>
          </a:p>
          <a:p>
            <a:endParaRPr lang="en-US" dirty="0"/>
          </a:p>
        </p:txBody>
      </p:sp>
      <p:pic>
        <p:nvPicPr>
          <p:cNvPr id="11266" name="Picture 2" descr="http://kmbiology.weebly.com/uploads/6/0/1/1/6011704/3131088.jpg?2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3181" y="1941581"/>
            <a:ext cx="3800819" cy="4916419"/>
          </a:xfrm>
          <a:prstGeom prst="rect">
            <a:avLst/>
          </a:prstGeom>
          <a:noFill/>
        </p:spPr>
      </p:pic>
      <p:pic>
        <p:nvPicPr>
          <p:cNvPr id="11268" name="Picture 4" descr="http://keltonarianaschechter.weebly.com/uploads/9/6/2/6/9626121/374519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4080" y="3053944"/>
            <a:ext cx="2827920" cy="3804056"/>
          </a:xfrm>
          <a:prstGeom prst="rect">
            <a:avLst/>
          </a:prstGeom>
          <a:noFill/>
        </p:spPr>
      </p:pic>
      <p:grpSp>
        <p:nvGrpSpPr>
          <p:cNvPr id="14" name="SMARTInkShape-Group40"/>
          <p:cNvGrpSpPr/>
          <p:nvPr/>
        </p:nvGrpSpPr>
        <p:grpSpPr>
          <a:xfrm>
            <a:off x="4352195" y="1950720"/>
            <a:ext cx="1459952" cy="480060"/>
            <a:chOff x="4352195" y="1950720"/>
            <a:chExt cx="1459952" cy="480060"/>
          </a:xfrm>
        </p:grpSpPr>
        <p:sp>
          <p:nvSpPr>
            <p:cNvPr id="6" name="SMARTInkShape-230"/>
            <p:cNvSpPr/>
            <p:nvPr/>
          </p:nvSpPr>
          <p:spPr>
            <a:xfrm>
              <a:off x="5631180" y="1950720"/>
              <a:ext cx="180967" cy="480060"/>
            </a:xfrm>
            <a:custGeom>
              <a:avLst/>
              <a:gdLst/>
              <a:ahLst/>
              <a:cxnLst/>
              <a:rect l="0" t="0" r="0" b="0"/>
              <a:pathLst>
                <a:path w="180967" h="480060">
                  <a:moveTo>
                    <a:pt x="106680" y="0"/>
                  </a:moveTo>
                  <a:lnTo>
                    <a:pt x="124376" y="33134"/>
                  </a:lnTo>
                  <a:lnTo>
                    <a:pt x="138680" y="61484"/>
                  </a:lnTo>
                  <a:lnTo>
                    <a:pt x="150505" y="97627"/>
                  </a:lnTo>
                  <a:lnTo>
                    <a:pt x="162657" y="127327"/>
                  </a:lnTo>
                  <a:lnTo>
                    <a:pt x="171996" y="158423"/>
                  </a:lnTo>
                  <a:lnTo>
                    <a:pt x="179278" y="193225"/>
                  </a:lnTo>
                  <a:lnTo>
                    <a:pt x="180966" y="226209"/>
                  </a:lnTo>
                  <a:lnTo>
                    <a:pt x="176480" y="262416"/>
                  </a:lnTo>
                  <a:lnTo>
                    <a:pt x="168941" y="299109"/>
                  </a:lnTo>
                  <a:lnTo>
                    <a:pt x="155514" y="331806"/>
                  </a:lnTo>
                  <a:lnTo>
                    <a:pt x="135824" y="362096"/>
                  </a:lnTo>
                  <a:lnTo>
                    <a:pt x="104159" y="397774"/>
                  </a:lnTo>
                  <a:lnTo>
                    <a:pt x="75453" y="424916"/>
                  </a:lnTo>
                  <a:lnTo>
                    <a:pt x="39457" y="456843"/>
                  </a:lnTo>
                  <a:lnTo>
                    <a:pt x="0" y="4800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31"/>
            <p:cNvSpPr/>
            <p:nvPr/>
          </p:nvSpPr>
          <p:spPr>
            <a:xfrm>
              <a:off x="5539739" y="2034540"/>
              <a:ext cx="129542" cy="312420"/>
            </a:xfrm>
            <a:custGeom>
              <a:avLst/>
              <a:gdLst/>
              <a:ahLst/>
              <a:cxnLst/>
              <a:rect l="0" t="0" r="0" b="0"/>
              <a:pathLst>
                <a:path w="129542" h="312420">
                  <a:moveTo>
                    <a:pt x="129541" y="0"/>
                  </a:moveTo>
                  <a:lnTo>
                    <a:pt x="125495" y="4045"/>
                  </a:lnTo>
                  <a:lnTo>
                    <a:pt x="123509" y="10546"/>
                  </a:lnTo>
                  <a:lnTo>
                    <a:pt x="122979" y="14651"/>
                  </a:lnTo>
                  <a:lnTo>
                    <a:pt x="107740" y="46645"/>
                  </a:lnTo>
                  <a:lnTo>
                    <a:pt x="92685" y="80428"/>
                  </a:lnTo>
                  <a:lnTo>
                    <a:pt x="78356" y="109720"/>
                  </a:lnTo>
                  <a:lnTo>
                    <a:pt x="63387" y="139848"/>
                  </a:lnTo>
                  <a:lnTo>
                    <a:pt x="52272" y="170223"/>
                  </a:lnTo>
                  <a:lnTo>
                    <a:pt x="43617" y="200673"/>
                  </a:lnTo>
                  <a:lnTo>
                    <a:pt x="27869" y="235219"/>
                  </a:lnTo>
                  <a:lnTo>
                    <a:pt x="15728" y="266502"/>
                  </a:lnTo>
                  <a:lnTo>
                    <a:pt x="7765" y="284985"/>
                  </a:lnTo>
                  <a:lnTo>
                    <a:pt x="3451" y="293453"/>
                  </a:lnTo>
                  <a:lnTo>
                    <a:pt x="0" y="3124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32"/>
            <p:cNvSpPr/>
            <p:nvPr/>
          </p:nvSpPr>
          <p:spPr>
            <a:xfrm>
              <a:off x="5486400" y="2042159"/>
              <a:ext cx="91440" cy="160021"/>
            </a:xfrm>
            <a:custGeom>
              <a:avLst/>
              <a:gdLst/>
              <a:ahLst/>
              <a:cxnLst/>
              <a:rect l="0" t="0" r="0" b="0"/>
              <a:pathLst>
                <a:path w="91440" h="160021">
                  <a:moveTo>
                    <a:pt x="0" y="0"/>
                  </a:moveTo>
                  <a:lnTo>
                    <a:pt x="0" y="10606"/>
                  </a:lnTo>
                  <a:lnTo>
                    <a:pt x="8607" y="40964"/>
                  </a:lnTo>
                  <a:lnTo>
                    <a:pt x="27469" y="76386"/>
                  </a:lnTo>
                  <a:lnTo>
                    <a:pt x="45692" y="114163"/>
                  </a:lnTo>
                  <a:lnTo>
                    <a:pt x="51634" y="123552"/>
                  </a:lnTo>
                  <a:lnTo>
                    <a:pt x="66988" y="138737"/>
                  </a:lnTo>
                  <a:lnTo>
                    <a:pt x="74380" y="149702"/>
                  </a:lnTo>
                  <a:lnTo>
                    <a:pt x="75833" y="150601"/>
                  </a:lnTo>
                  <a:lnTo>
                    <a:pt x="81924" y="152714"/>
                  </a:lnTo>
                  <a:lnTo>
                    <a:pt x="91439" y="1600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33"/>
            <p:cNvSpPr/>
            <p:nvPr/>
          </p:nvSpPr>
          <p:spPr>
            <a:xfrm>
              <a:off x="5234939" y="2186940"/>
              <a:ext cx="83822" cy="121785"/>
            </a:xfrm>
            <a:custGeom>
              <a:avLst/>
              <a:gdLst/>
              <a:ahLst/>
              <a:cxnLst/>
              <a:rect l="0" t="0" r="0" b="0"/>
              <a:pathLst>
                <a:path w="83822" h="121785">
                  <a:moveTo>
                    <a:pt x="0" y="45719"/>
                  </a:moveTo>
                  <a:lnTo>
                    <a:pt x="4045" y="49765"/>
                  </a:lnTo>
                  <a:lnTo>
                    <a:pt x="6032" y="54008"/>
                  </a:lnTo>
                  <a:lnTo>
                    <a:pt x="6561" y="56325"/>
                  </a:lnTo>
                  <a:lnTo>
                    <a:pt x="12648" y="66974"/>
                  </a:lnTo>
                  <a:lnTo>
                    <a:pt x="15173" y="103226"/>
                  </a:lnTo>
                  <a:lnTo>
                    <a:pt x="15240" y="121784"/>
                  </a:lnTo>
                  <a:lnTo>
                    <a:pt x="16087" y="94579"/>
                  </a:lnTo>
                  <a:lnTo>
                    <a:pt x="23001" y="59030"/>
                  </a:lnTo>
                  <a:lnTo>
                    <a:pt x="28735" y="44207"/>
                  </a:lnTo>
                  <a:lnTo>
                    <a:pt x="54852" y="13898"/>
                  </a:lnTo>
                  <a:lnTo>
                    <a:pt x="67241" y="5435"/>
                  </a:lnTo>
                  <a:lnTo>
                    <a:pt x="8382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34"/>
            <p:cNvSpPr/>
            <p:nvPr/>
          </p:nvSpPr>
          <p:spPr>
            <a:xfrm>
              <a:off x="5007855" y="2217420"/>
              <a:ext cx="119920" cy="113004"/>
            </a:xfrm>
            <a:custGeom>
              <a:avLst/>
              <a:gdLst/>
              <a:ahLst/>
              <a:cxnLst/>
              <a:rect l="0" t="0" r="0" b="0"/>
              <a:pathLst>
                <a:path w="119920" h="113004">
                  <a:moveTo>
                    <a:pt x="82305" y="0"/>
                  </a:moveTo>
                  <a:lnTo>
                    <a:pt x="64171" y="0"/>
                  </a:lnTo>
                  <a:lnTo>
                    <a:pt x="38647" y="10606"/>
                  </a:lnTo>
                  <a:lnTo>
                    <a:pt x="31010" y="17695"/>
                  </a:lnTo>
                  <a:lnTo>
                    <a:pt x="21950" y="33465"/>
                  </a:lnTo>
                  <a:lnTo>
                    <a:pt x="6158" y="68173"/>
                  </a:lnTo>
                  <a:lnTo>
                    <a:pt x="759" y="81441"/>
                  </a:lnTo>
                  <a:lnTo>
                    <a:pt x="0" y="84774"/>
                  </a:lnTo>
                  <a:lnTo>
                    <a:pt x="1416" y="92993"/>
                  </a:lnTo>
                  <a:lnTo>
                    <a:pt x="2979" y="97555"/>
                  </a:lnTo>
                  <a:lnTo>
                    <a:pt x="4868" y="100597"/>
                  </a:lnTo>
                  <a:lnTo>
                    <a:pt x="6973" y="102624"/>
                  </a:lnTo>
                  <a:lnTo>
                    <a:pt x="19766" y="111382"/>
                  </a:lnTo>
                  <a:lnTo>
                    <a:pt x="27981" y="113003"/>
                  </a:lnTo>
                  <a:lnTo>
                    <a:pt x="46171" y="109870"/>
                  </a:lnTo>
                  <a:lnTo>
                    <a:pt x="79491" y="96354"/>
                  </a:lnTo>
                  <a:lnTo>
                    <a:pt x="106175" y="81265"/>
                  </a:lnTo>
                  <a:lnTo>
                    <a:pt x="114871" y="69610"/>
                  </a:lnTo>
                  <a:lnTo>
                    <a:pt x="118765" y="55432"/>
                  </a:lnTo>
                  <a:lnTo>
                    <a:pt x="119919" y="44552"/>
                  </a:lnTo>
                  <a:lnTo>
                    <a:pt x="117931" y="38710"/>
                  </a:lnTo>
                  <a:lnTo>
                    <a:pt x="109756" y="28060"/>
                  </a:lnTo>
                  <a:lnTo>
                    <a:pt x="98434" y="20355"/>
                  </a:lnTo>
                  <a:lnTo>
                    <a:pt x="82305" y="152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35"/>
            <p:cNvSpPr/>
            <p:nvPr/>
          </p:nvSpPr>
          <p:spPr>
            <a:xfrm>
              <a:off x="4602480" y="2125979"/>
              <a:ext cx="190501" cy="259081"/>
            </a:xfrm>
            <a:custGeom>
              <a:avLst/>
              <a:gdLst/>
              <a:ahLst/>
              <a:cxnLst/>
              <a:rect l="0" t="0" r="0" b="0"/>
              <a:pathLst>
                <a:path w="190501" h="259081">
                  <a:moveTo>
                    <a:pt x="0" y="0"/>
                  </a:moveTo>
                  <a:lnTo>
                    <a:pt x="846" y="26639"/>
                  </a:lnTo>
                  <a:lnTo>
                    <a:pt x="4045" y="36111"/>
                  </a:lnTo>
                  <a:lnTo>
                    <a:pt x="27500" y="69322"/>
                  </a:lnTo>
                  <a:lnTo>
                    <a:pt x="41732" y="91660"/>
                  </a:lnTo>
                  <a:lnTo>
                    <a:pt x="71441" y="129569"/>
                  </a:lnTo>
                  <a:lnTo>
                    <a:pt x="103011" y="167644"/>
                  </a:lnTo>
                  <a:lnTo>
                    <a:pt x="129391" y="199710"/>
                  </a:lnTo>
                  <a:lnTo>
                    <a:pt x="144736" y="216936"/>
                  </a:lnTo>
                  <a:lnTo>
                    <a:pt x="190500" y="2590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36"/>
            <p:cNvSpPr/>
            <p:nvPr/>
          </p:nvSpPr>
          <p:spPr>
            <a:xfrm>
              <a:off x="4617719" y="2103120"/>
              <a:ext cx="160022" cy="289560"/>
            </a:xfrm>
            <a:custGeom>
              <a:avLst/>
              <a:gdLst/>
              <a:ahLst/>
              <a:cxnLst/>
              <a:rect l="0" t="0" r="0" b="0"/>
              <a:pathLst>
                <a:path w="160022" h="289560">
                  <a:moveTo>
                    <a:pt x="160021" y="0"/>
                  </a:moveTo>
                  <a:lnTo>
                    <a:pt x="160021" y="10606"/>
                  </a:lnTo>
                  <a:lnTo>
                    <a:pt x="157763" y="15438"/>
                  </a:lnTo>
                  <a:lnTo>
                    <a:pt x="155976" y="17912"/>
                  </a:lnTo>
                  <a:lnTo>
                    <a:pt x="144582" y="53106"/>
                  </a:lnTo>
                  <a:lnTo>
                    <a:pt x="130536" y="87819"/>
                  </a:lnTo>
                  <a:lnTo>
                    <a:pt x="116383" y="117272"/>
                  </a:lnTo>
                  <a:lnTo>
                    <a:pt x="101465" y="151493"/>
                  </a:lnTo>
                  <a:lnTo>
                    <a:pt x="86321" y="180353"/>
                  </a:lnTo>
                  <a:lnTo>
                    <a:pt x="66033" y="218097"/>
                  </a:lnTo>
                  <a:lnTo>
                    <a:pt x="40640" y="254655"/>
                  </a:lnTo>
                  <a:lnTo>
                    <a:pt x="20766" y="282809"/>
                  </a:lnTo>
                  <a:lnTo>
                    <a:pt x="15438" y="286559"/>
                  </a:lnTo>
                  <a:lnTo>
                    <a:pt x="8078" y="289384"/>
                  </a:lnTo>
                  <a:lnTo>
                    <a:pt x="0" y="2895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37"/>
            <p:cNvSpPr/>
            <p:nvPr/>
          </p:nvSpPr>
          <p:spPr>
            <a:xfrm>
              <a:off x="4352195" y="2026920"/>
              <a:ext cx="143606" cy="403860"/>
            </a:xfrm>
            <a:custGeom>
              <a:avLst/>
              <a:gdLst/>
              <a:ahLst/>
              <a:cxnLst/>
              <a:rect l="0" t="0" r="0" b="0"/>
              <a:pathLst>
                <a:path w="143606" h="403860">
                  <a:moveTo>
                    <a:pt x="135985" y="0"/>
                  </a:moveTo>
                  <a:lnTo>
                    <a:pt x="131939" y="0"/>
                  </a:lnTo>
                  <a:lnTo>
                    <a:pt x="127695" y="2257"/>
                  </a:lnTo>
                  <a:lnTo>
                    <a:pt x="107035" y="17695"/>
                  </a:lnTo>
                  <a:lnTo>
                    <a:pt x="82110" y="54224"/>
                  </a:lnTo>
                  <a:lnTo>
                    <a:pt x="62219" y="88040"/>
                  </a:lnTo>
                  <a:lnTo>
                    <a:pt x="43008" y="117337"/>
                  </a:lnTo>
                  <a:lnTo>
                    <a:pt x="25274" y="147467"/>
                  </a:lnTo>
                  <a:lnTo>
                    <a:pt x="13341" y="181888"/>
                  </a:lnTo>
                  <a:lnTo>
                    <a:pt x="4442" y="214853"/>
                  </a:lnTo>
                  <a:lnTo>
                    <a:pt x="489" y="246069"/>
                  </a:lnTo>
                  <a:lnTo>
                    <a:pt x="0" y="280875"/>
                  </a:lnTo>
                  <a:lnTo>
                    <a:pt x="5852" y="304484"/>
                  </a:lnTo>
                  <a:lnTo>
                    <a:pt x="22571" y="332959"/>
                  </a:lnTo>
                  <a:lnTo>
                    <a:pt x="54500" y="365556"/>
                  </a:lnTo>
                  <a:lnTo>
                    <a:pt x="92058" y="393964"/>
                  </a:lnTo>
                  <a:lnTo>
                    <a:pt x="111398" y="400927"/>
                  </a:lnTo>
                  <a:lnTo>
                    <a:pt x="143605" y="4038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41"/>
          <p:cNvGrpSpPr/>
          <p:nvPr/>
        </p:nvGrpSpPr>
        <p:grpSpPr>
          <a:xfrm>
            <a:off x="251459" y="2278379"/>
            <a:ext cx="1629129" cy="662941"/>
            <a:chOff x="251459" y="2278379"/>
            <a:chExt cx="1629129" cy="662941"/>
          </a:xfrm>
        </p:grpSpPr>
        <p:sp>
          <p:nvSpPr>
            <p:cNvPr id="15" name="SMARTInkShape-238"/>
            <p:cNvSpPr/>
            <p:nvPr/>
          </p:nvSpPr>
          <p:spPr>
            <a:xfrm>
              <a:off x="1753075" y="2362200"/>
              <a:ext cx="127513" cy="175260"/>
            </a:xfrm>
            <a:custGeom>
              <a:avLst/>
              <a:gdLst/>
              <a:ahLst/>
              <a:cxnLst/>
              <a:rect l="0" t="0" r="0" b="0"/>
              <a:pathLst>
                <a:path w="127513" h="175260">
                  <a:moveTo>
                    <a:pt x="75725" y="0"/>
                  </a:moveTo>
                  <a:lnTo>
                    <a:pt x="42521" y="846"/>
                  </a:lnTo>
                  <a:lnTo>
                    <a:pt x="28212" y="6031"/>
                  </a:lnTo>
                  <a:lnTo>
                    <a:pt x="19895" y="7760"/>
                  </a:lnTo>
                  <a:lnTo>
                    <a:pt x="7656" y="13511"/>
                  </a:lnTo>
                  <a:lnTo>
                    <a:pt x="4945" y="14087"/>
                  </a:lnTo>
                  <a:lnTo>
                    <a:pt x="3139" y="15318"/>
                  </a:lnTo>
                  <a:lnTo>
                    <a:pt x="1934" y="16985"/>
                  </a:lnTo>
                  <a:lnTo>
                    <a:pt x="595" y="21095"/>
                  </a:lnTo>
                  <a:lnTo>
                    <a:pt x="0" y="25744"/>
                  </a:lnTo>
                  <a:lnTo>
                    <a:pt x="1994" y="30633"/>
                  </a:lnTo>
                  <a:lnTo>
                    <a:pt x="10172" y="40670"/>
                  </a:lnTo>
                  <a:lnTo>
                    <a:pt x="47404" y="63658"/>
                  </a:lnTo>
                  <a:lnTo>
                    <a:pt x="83468" y="81917"/>
                  </a:lnTo>
                  <a:lnTo>
                    <a:pt x="106921" y="100513"/>
                  </a:lnTo>
                  <a:lnTo>
                    <a:pt x="123824" y="123305"/>
                  </a:lnTo>
                  <a:lnTo>
                    <a:pt x="126736" y="131284"/>
                  </a:lnTo>
                  <a:lnTo>
                    <a:pt x="127512" y="135782"/>
                  </a:lnTo>
                  <a:lnTo>
                    <a:pt x="126336" y="139628"/>
                  </a:lnTo>
                  <a:lnTo>
                    <a:pt x="111761" y="158641"/>
                  </a:lnTo>
                  <a:lnTo>
                    <a:pt x="107369" y="161640"/>
                  </a:lnTo>
                  <a:lnTo>
                    <a:pt x="70829" y="170894"/>
                  </a:lnTo>
                  <a:lnTo>
                    <a:pt x="36394" y="174685"/>
                  </a:lnTo>
                  <a:lnTo>
                    <a:pt x="14765" y="17525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39"/>
            <p:cNvSpPr/>
            <p:nvPr/>
          </p:nvSpPr>
          <p:spPr>
            <a:xfrm>
              <a:off x="1539240" y="2388673"/>
              <a:ext cx="106537" cy="159588"/>
            </a:xfrm>
            <a:custGeom>
              <a:avLst/>
              <a:gdLst/>
              <a:ahLst/>
              <a:cxnLst/>
              <a:rect l="0" t="0" r="0" b="0"/>
              <a:pathLst>
                <a:path w="106537" h="159588">
                  <a:moveTo>
                    <a:pt x="0" y="103067"/>
                  </a:moveTo>
                  <a:lnTo>
                    <a:pt x="17912" y="103067"/>
                  </a:lnTo>
                  <a:lnTo>
                    <a:pt x="22918" y="100809"/>
                  </a:lnTo>
                  <a:lnTo>
                    <a:pt x="25439" y="99021"/>
                  </a:lnTo>
                  <a:lnTo>
                    <a:pt x="61159" y="87297"/>
                  </a:lnTo>
                  <a:lnTo>
                    <a:pt x="76259" y="77792"/>
                  </a:lnTo>
                  <a:lnTo>
                    <a:pt x="95524" y="59725"/>
                  </a:lnTo>
                  <a:lnTo>
                    <a:pt x="101157" y="51066"/>
                  </a:lnTo>
                  <a:lnTo>
                    <a:pt x="105043" y="36671"/>
                  </a:lnTo>
                  <a:lnTo>
                    <a:pt x="106536" y="10560"/>
                  </a:lnTo>
                  <a:lnTo>
                    <a:pt x="105737" y="8376"/>
                  </a:lnTo>
                  <a:lnTo>
                    <a:pt x="104358" y="6919"/>
                  </a:lnTo>
                  <a:lnTo>
                    <a:pt x="98372" y="2612"/>
                  </a:lnTo>
                  <a:lnTo>
                    <a:pt x="96061" y="537"/>
                  </a:lnTo>
                  <a:lnTo>
                    <a:pt x="92827" y="0"/>
                  </a:lnTo>
                  <a:lnTo>
                    <a:pt x="84718" y="1661"/>
                  </a:lnTo>
                  <a:lnTo>
                    <a:pt x="57617" y="17713"/>
                  </a:lnTo>
                  <a:lnTo>
                    <a:pt x="37941" y="37445"/>
                  </a:lnTo>
                  <a:lnTo>
                    <a:pt x="18762" y="67739"/>
                  </a:lnTo>
                  <a:lnTo>
                    <a:pt x="11297" y="88648"/>
                  </a:lnTo>
                  <a:lnTo>
                    <a:pt x="8104" y="121990"/>
                  </a:lnTo>
                  <a:lnTo>
                    <a:pt x="3718" y="138213"/>
                  </a:lnTo>
                  <a:lnTo>
                    <a:pt x="4172" y="141737"/>
                  </a:lnTo>
                  <a:lnTo>
                    <a:pt x="6168" y="144087"/>
                  </a:lnTo>
                  <a:lnTo>
                    <a:pt x="29360" y="159117"/>
                  </a:lnTo>
                  <a:lnTo>
                    <a:pt x="43246" y="159587"/>
                  </a:lnTo>
                  <a:lnTo>
                    <a:pt x="77410" y="155979"/>
                  </a:lnTo>
                  <a:lnTo>
                    <a:pt x="99060" y="14878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40"/>
            <p:cNvSpPr/>
            <p:nvPr/>
          </p:nvSpPr>
          <p:spPr>
            <a:xfrm>
              <a:off x="1412929" y="2278379"/>
              <a:ext cx="57731" cy="320041"/>
            </a:xfrm>
            <a:custGeom>
              <a:avLst/>
              <a:gdLst/>
              <a:ahLst/>
              <a:cxnLst/>
              <a:rect l="0" t="0" r="0" b="0"/>
              <a:pathLst>
                <a:path w="57731" h="320041">
                  <a:moveTo>
                    <a:pt x="4391" y="0"/>
                  </a:moveTo>
                  <a:lnTo>
                    <a:pt x="345" y="0"/>
                  </a:lnTo>
                  <a:lnTo>
                    <a:pt x="0" y="1694"/>
                  </a:lnTo>
                  <a:lnTo>
                    <a:pt x="4059" y="33135"/>
                  </a:lnTo>
                  <a:lnTo>
                    <a:pt x="8370" y="65530"/>
                  </a:lnTo>
                  <a:lnTo>
                    <a:pt x="18222" y="100151"/>
                  </a:lnTo>
                  <a:lnTo>
                    <a:pt x="30032" y="133062"/>
                  </a:lnTo>
                  <a:lnTo>
                    <a:pt x="38423" y="165486"/>
                  </a:lnTo>
                  <a:lnTo>
                    <a:pt x="42132" y="199834"/>
                  </a:lnTo>
                  <a:lnTo>
                    <a:pt x="48284" y="235054"/>
                  </a:lnTo>
                  <a:lnTo>
                    <a:pt x="53795" y="266470"/>
                  </a:lnTo>
                  <a:lnTo>
                    <a:pt x="57385" y="301794"/>
                  </a:lnTo>
                  <a:lnTo>
                    <a:pt x="57730" y="32004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41"/>
            <p:cNvSpPr/>
            <p:nvPr/>
          </p:nvSpPr>
          <p:spPr>
            <a:xfrm>
              <a:off x="1162542" y="2560347"/>
              <a:ext cx="239538" cy="142789"/>
            </a:xfrm>
            <a:custGeom>
              <a:avLst/>
              <a:gdLst/>
              <a:ahLst/>
              <a:cxnLst/>
              <a:rect l="0" t="0" r="0" b="0"/>
              <a:pathLst>
                <a:path w="239538" h="142789">
                  <a:moveTo>
                    <a:pt x="102378" y="7593"/>
                  </a:moveTo>
                  <a:lnTo>
                    <a:pt x="95817" y="1032"/>
                  </a:lnTo>
                  <a:lnTo>
                    <a:pt x="65522" y="0"/>
                  </a:lnTo>
                  <a:lnTo>
                    <a:pt x="51194" y="4026"/>
                  </a:lnTo>
                  <a:lnTo>
                    <a:pt x="43505" y="10523"/>
                  </a:lnTo>
                  <a:lnTo>
                    <a:pt x="20330" y="46619"/>
                  </a:lnTo>
                  <a:lnTo>
                    <a:pt x="6091" y="83915"/>
                  </a:lnTo>
                  <a:lnTo>
                    <a:pt x="0" y="105842"/>
                  </a:lnTo>
                  <a:lnTo>
                    <a:pt x="1279" y="117863"/>
                  </a:lnTo>
                  <a:lnTo>
                    <a:pt x="4669" y="126593"/>
                  </a:lnTo>
                  <a:lnTo>
                    <a:pt x="6759" y="130106"/>
                  </a:lnTo>
                  <a:lnTo>
                    <a:pt x="17790" y="139096"/>
                  </a:lnTo>
                  <a:lnTo>
                    <a:pt x="26965" y="142238"/>
                  </a:lnTo>
                  <a:lnTo>
                    <a:pt x="37534" y="142788"/>
                  </a:lnTo>
                  <a:lnTo>
                    <a:pt x="74609" y="131657"/>
                  </a:lnTo>
                  <a:lnTo>
                    <a:pt x="94714" y="123469"/>
                  </a:lnTo>
                  <a:lnTo>
                    <a:pt x="122357" y="101111"/>
                  </a:lnTo>
                  <a:lnTo>
                    <a:pt x="133792" y="82151"/>
                  </a:lnTo>
                  <a:lnTo>
                    <a:pt x="141855" y="47734"/>
                  </a:lnTo>
                  <a:lnTo>
                    <a:pt x="146248" y="31058"/>
                  </a:lnTo>
                  <a:lnTo>
                    <a:pt x="147732" y="14297"/>
                  </a:lnTo>
                  <a:lnTo>
                    <a:pt x="147007" y="12062"/>
                  </a:lnTo>
                  <a:lnTo>
                    <a:pt x="145677" y="10572"/>
                  </a:lnTo>
                  <a:lnTo>
                    <a:pt x="140782" y="7767"/>
                  </a:lnTo>
                  <a:lnTo>
                    <a:pt x="136523" y="7644"/>
                  </a:lnTo>
                  <a:lnTo>
                    <a:pt x="135301" y="8474"/>
                  </a:lnTo>
                  <a:lnTo>
                    <a:pt x="134486" y="9873"/>
                  </a:lnTo>
                  <a:lnTo>
                    <a:pt x="133943" y="11653"/>
                  </a:lnTo>
                  <a:lnTo>
                    <a:pt x="139514" y="36112"/>
                  </a:lnTo>
                  <a:lnTo>
                    <a:pt x="144565" y="45950"/>
                  </a:lnTo>
                  <a:lnTo>
                    <a:pt x="169716" y="81267"/>
                  </a:lnTo>
                  <a:lnTo>
                    <a:pt x="179997" y="92452"/>
                  </a:lnTo>
                  <a:lnTo>
                    <a:pt x="187957" y="96108"/>
                  </a:lnTo>
                  <a:lnTo>
                    <a:pt x="215300" y="98862"/>
                  </a:lnTo>
                  <a:lnTo>
                    <a:pt x="222556" y="96698"/>
                  </a:lnTo>
                  <a:lnTo>
                    <a:pt x="228604" y="93762"/>
                  </a:lnTo>
                  <a:lnTo>
                    <a:pt x="239537" y="9141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42"/>
            <p:cNvSpPr/>
            <p:nvPr/>
          </p:nvSpPr>
          <p:spPr>
            <a:xfrm>
              <a:off x="496976" y="2561357"/>
              <a:ext cx="638404" cy="309418"/>
            </a:xfrm>
            <a:custGeom>
              <a:avLst/>
              <a:gdLst/>
              <a:ahLst/>
              <a:cxnLst/>
              <a:rect l="0" t="0" r="0" b="0"/>
              <a:pathLst>
                <a:path w="638404" h="309418">
                  <a:moveTo>
                    <a:pt x="59284" y="212323"/>
                  </a:moveTo>
                  <a:lnTo>
                    <a:pt x="59284" y="208277"/>
                  </a:lnTo>
                  <a:lnTo>
                    <a:pt x="60977" y="207086"/>
                  </a:lnTo>
                  <a:lnTo>
                    <a:pt x="70604" y="204562"/>
                  </a:lnTo>
                  <a:lnTo>
                    <a:pt x="81871" y="196553"/>
                  </a:lnTo>
                  <a:lnTo>
                    <a:pt x="88796" y="191767"/>
                  </a:lnTo>
                  <a:lnTo>
                    <a:pt x="122364" y="175895"/>
                  </a:lnTo>
                  <a:lnTo>
                    <a:pt x="152801" y="149136"/>
                  </a:lnTo>
                  <a:lnTo>
                    <a:pt x="160747" y="137250"/>
                  </a:lnTo>
                  <a:lnTo>
                    <a:pt x="161639" y="133488"/>
                  </a:lnTo>
                  <a:lnTo>
                    <a:pt x="161387" y="130132"/>
                  </a:lnTo>
                  <a:lnTo>
                    <a:pt x="158850" y="124147"/>
                  </a:lnTo>
                  <a:lnTo>
                    <a:pt x="154900" y="118665"/>
                  </a:lnTo>
                  <a:lnTo>
                    <a:pt x="143870" y="110818"/>
                  </a:lnTo>
                  <a:lnTo>
                    <a:pt x="129878" y="107176"/>
                  </a:lnTo>
                  <a:lnTo>
                    <a:pt x="103896" y="112029"/>
                  </a:lnTo>
                  <a:lnTo>
                    <a:pt x="74305" y="123398"/>
                  </a:lnTo>
                  <a:lnTo>
                    <a:pt x="44000" y="145745"/>
                  </a:lnTo>
                  <a:lnTo>
                    <a:pt x="20485" y="174618"/>
                  </a:lnTo>
                  <a:lnTo>
                    <a:pt x="6809" y="207038"/>
                  </a:lnTo>
                  <a:lnTo>
                    <a:pt x="0" y="241759"/>
                  </a:lnTo>
                  <a:lnTo>
                    <a:pt x="2865" y="265353"/>
                  </a:lnTo>
                  <a:lnTo>
                    <a:pt x="9091" y="278507"/>
                  </a:lnTo>
                  <a:lnTo>
                    <a:pt x="17502" y="289151"/>
                  </a:lnTo>
                  <a:lnTo>
                    <a:pt x="32605" y="299904"/>
                  </a:lnTo>
                  <a:lnTo>
                    <a:pt x="52790" y="307605"/>
                  </a:lnTo>
                  <a:lnTo>
                    <a:pt x="75704" y="309417"/>
                  </a:lnTo>
                  <a:lnTo>
                    <a:pt x="113358" y="302872"/>
                  </a:lnTo>
                  <a:lnTo>
                    <a:pt x="141064" y="293621"/>
                  </a:lnTo>
                  <a:lnTo>
                    <a:pt x="177226" y="275324"/>
                  </a:lnTo>
                  <a:lnTo>
                    <a:pt x="210898" y="255404"/>
                  </a:lnTo>
                  <a:lnTo>
                    <a:pt x="245635" y="230090"/>
                  </a:lnTo>
                  <a:lnTo>
                    <a:pt x="266399" y="203696"/>
                  </a:lnTo>
                  <a:lnTo>
                    <a:pt x="282316" y="170515"/>
                  </a:lnTo>
                  <a:lnTo>
                    <a:pt x="292020" y="149094"/>
                  </a:lnTo>
                  <a:lnTo>
                    <a:pt x="295463" y="121464"/>
                  </a:lnTo>
                  <a:lnTo>
                    <a:pt x="295502" y="153461"/>
                  </a:lnTo>
                  <a:lnTo>
                    <a:pt x="289472" y="189739"/>
                  </a:lnTo>
                  <a:lnTo>
                    <a:pt x="288093" y="225906"/>
                  </a:lnTo>
                  <a:lnTo>
                    <a:pt x="287884" y="257794"/>
                  </a:lnTo>
                  <a:lnTo>
                    <a:pt x="287884" y="222641"/>
                  </a:lnTo>
                  <a:lnTo>
                    <a:pt x="291929" y="185950"/>
                  </a:lnTo>
                  <a:lnTo>
                    <a:pt x="302535" y="152109"/>
                  </a:lnTo>
                  <a:lnTo>
                    <a:pt x="312356" y="119316"/>
                  </a:lnTo>
                  <a:lnTo>
                    <a:pt x="324674" y="92196"/>
                  </a:lnTo>
                  <a:lnTo>
                    <a:pt x="349243" y="61970"/>
                  </a:lnTo>
                  <a:lnTo>
                    <a:pt x="376502" y="43081"/>
                  </a:lnTo>
                  <a:lnTo>
                    <a:pt x="401438" y="38251"/>
                  </a:lnTo>
                  <a:lnTo>
                    <a:pt x="409754" y="37591"/>
                  </a:lnTo>
                  <a:lnTo>
                    <a:pt x="423242" y="41264"/>
                  </a:lnTo>
                  <a:lnTo>
                    <a:pt x="430734" y="47679"/>
                  </a:lnTo>
                  <a:lnTo>
                    <a:pt x="436886" y="57021"/>
                  </a:lnTo>
                  <a:lnTo>
                    <a:pt x="450331" y="95069"/>
                  </a:lnTo>
                  <a:lnTo>
                    <a:pt x="453985" y="120007"/>
                  </a:lnTo>
                  <a:lnTo>
                    <a:pt x="449290" y="156610"/>
                  </a:lnTo>
                  <a:lnTo>
                    <a:pt x="446056" y="173519"/>
                  </a:lnTo>
                  <a:lnTo>
                    <a:pt x="441044" y="188210"/>
                  </a:lnTo>
                  <a:lnTo>
                    <a:pt x="440509" y="193231"/>
                  </a:lnTo>
                  <a:lnTo>
                    <a:pt x="440313" y="190126"/>
                  </a:lnTo>
                  <a:lnTo>
                    <a:pt x="445526" y="176580"/>
                  </a:lnTo>
                  <a:lnTo>
                    <a:pt x="451636" y="143050"/>
                  </a:lnTo>
                  <a:lnTo>
                    <a:pt x="458417" y="112587"/>
                  </a:lnTo>
                  <a:lnTo>
                    <a:pt x="465788" y="80795"/>
                  </a:lnTo>
                  <a:lnTo>
                    <a:pt x="481948" y="45795"/>
                  </a:lnTo>
                  <a:lnTo>
                    <a:pt x="506458" y="10774"/>
                  </a:lnTo>
                  <a:lnTo>
                    <a:pt x="514286" y="4212"/>
                  </a:lnTo>
                  <a:lnTo>
                    <a:pt x="521433" y="1296"/>
                  </a:lnTo>
                  <a:lnTo>
                    <a:pt x="530255" y="0"/>
                  </a:lnTo>
                  <a:lnTo>
                    <a:pt x="544741" y="3315"/>
                  </a:lnTo>
                  <a:lnTo>
                    <a:pt x="555712" y="9659"/>
                  </a:lnTo>
                  <a:lnTo>
                    <a:pt x="564325" y="20947"/>
                  </a:lnTo>
                  <a:lnTo>
                    <a:pt x="577389" y="53191"/>
                  </a:lnTo>
                  <a:lnTo>
                    <a:pt x="590136" y="90520"/>
                  </a:lnTo>
                  <a:lnTo>
                    <a:pt x="598798" y="124473"/>
                  </a:lnTo>
                  <a:lnTo>
                    <a:pt x="601892" y="133202"/>
                  </a:lnTo>
                  <a:lnTo>
                    <a:pt x="610777" y="145706"/>
                  </a:lnTo>
                  <a:lnTo>
                    <a:pt x="615683" y="148848"/>
                  </a:lnTo>
                  <a:lnTo>
                    <a:pt x="621532" y="150245"/>
                  </a:lnTo>
                  <a:lnTo>
                    <a:pt x="638403" y="15136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43"/>
            <p:cNvSpPr/>
            <p:nvPr/>
          </p:nvSpPr>
          <p:spPr>
            <a:xfrm>
              <a:off x="251459" y="2750819"/>
              <a:ext cx="160022" cy="68582"/>
            </a:xfrm>
            <a:custGeom>
              <a:avLst/>
              <a:gdLst/>
              <a:ahLst/>
              <a:cxnLst/>
              <a:rect l="0" t="0" r="0" b="0"/>
              <a:pathLst>
                <a:path w="160022" h="68582">
                  <a:moveTo>
                    <a:pt x="0" y="68581"/>
                  </a:moveTo>
                  <a:lnTo>
                    <a:pt x="0" y="64535"/>
                  </a:lnTo>
                  <a:lnTo>
                    <a:pt x="4516" y="60291"/>
                  </a:lnTo>
                  <a:lnTo>
                    <a:pt x="25258" y="50668"/>
                  </a:lnTo>
                  <a:lnTo>
                    <a:pt x="61276" y="35825"/>
                  </a:lnTo>
                  <a:lnTo>
                    <a:pt x="88430" y="24444"/>
                  </a:lnTo>
                  <a:lnTo>
                    <a:pt x="118771" y="15710"/>
                  </a:lnTo>
                  <a:lnTo>
                    <a:pt x="160021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44"/>
            <p:cNvSpPr/>
            <p:nvPr/>
          </p:nvSpPr>
          <p:spPr>
            <a:xfrm>
              <a:off x="312511" y="2400393"/>
              <a:ext cx="251370" cy="540927"/>
            </a:xfrm>
            <a:custGeom>
              <a:avLst/>
              <a:gdLst/>
              <a:ahLst/>
              <a:cxnLst/>
              <a:rect l="0" t="0" r="0" b="0"/>
              <a:pathLst>
                <a:path w="251370" h="540927">
                  <a:moveTo>
                    <a:pt x="251369" y="7527"/>
                  </a:moveTo>
                  <a:lnTo>
                    <a:pt x="247323" y="7527"/>
                  </a:lnTo>
                  <a:lnTo>
                    <a:pt x="243079" y="5269"/>
                  </a:lnTo>
                  <a:lnTo>
                    <a:pt x="240762" y="3481"/>
                  </a:lnTo>
                  <a:lnTo>
                    <a:pt x="233673" y="1495"/>
                  </a:lnTo>
                  <a:lnTo>
                    <a:pt x="200425" y="0"/>
                  </a:lnTo>
                  <a:lnTo>
                    <a:pt x="174983" y="772"/>
                  </a:lnTo>
                  <a:lnTo>
                    <a:pt x="157240" y="6842"/>
                  </a:lnTo>
                  <a:lnTo>
                    <a:pt x="121474" y="24380"/>
                  </a:lnTo>
                  <a:lnTo>
                    <a:pt x="83682" y="52205"/>
                  </a:lnTo>
                  <a:lnTo>
                    <a:pt x="46469" y="79356"/>
                  </a:lnTo>
                  <a:lnTo>
                    <a:pt x="29697" y="99929"/>
                  </a:lnTo>
                  <a:lnTo>
                    <a:pt x="13186" y="137193"/>
                  </a:lnTo>
                  <a:lnTo>
                    <a:pt x="3409" y="173655"/>
                  </a:lnTo>
                  <a:lnTo>
                    <a:pt x="946" y="203411"/>
                  </a:lnTo>
                  <a:lnTo>
                    <a:pt x="216" y="233677"/>
                  </a:lnTo>
                  <a:lnTo>
                    <a:pt x="0" y="264940"/>
                  </a:lnTo>
                  <a:lnTo>
                    <a:pt x="782" y="299791"/>
                  </a:lnTo>
                  <a:lnTo>
                    <a:pt x="6000" y="332789"/>
                  </a:lnTo>
                  <a:lnTo>
                    <a:pt x="12061" y="368155"/>
                  </a:lnTo>
                  <a:lnTo>
                    <a:pt x="15081" y="400458"/>
                  </a:lnTo>
                  <a:lnTo>
                    <a:pt x="20114" y="431479"/>
                  </a:lnTo>
                  <a:lnTo>
                    <a:pt x="22829" y="461273"/>
                  </a:lnTo>
                  <a:lnTo>
                    <a:pt x="29226" y="498327"/>
                  </a:lnTo>
                  <a:lnTo>
                    <a:pt x="30044" y="514946"/>
                  </a:lnTo>
                  <a:lnTo>
                    <a:pt x="27978" y="523171"/>
                  </a:lnTo>
                  <a:lnTo>
                    <a:pt x="24312" y="532561"/>
                  </a:lnTo>
                  <a:lnTo>
                    <a:pt x="22769" y="54092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42"/>
          <p:cNvGrpSpPr/>
          <p:nvPr/>
        </p:nvGrpSpPr>
        <p:grpSpPr>
          <a:xfrm>
            <a:off x="168699" y="2941319"/>
            <a:ext cx="1141942" cy="1493522"/>
            <a:chOff x="168699" y="2941319"/>
            <a:chExt cx="1141942" cy="1493522"/>
          </a:xfrm>
        </p:grpSpPr>
        <p:sp>
          <p:nvSpPr>
            <p:cNvPr id="23" name="SMARTInkShape-245"/>
            <p:cNvSpPr/>
            <p:nvPr/>
          </p:nvSpPr>
          <p:spPr>
            <a:xfrm>
              <a:off x="1104900" y="3878580"/>
              <a:ext cx="121514" cy="556261"/>
            </a:xfrm>
            <a:custGeom>
              <a:avLst/>
              <a:gdLst/>
              <a:ahLst/>
              <a:cxnLst/>
              <a:rect l="0" t="0" r="0" b="0"/>
              <a:pathLst>
                <a:path w="121514" h="556261">
                  <a:moveTo>
                    <a:pt x="106679" y="0"/>
                  </a:moveTo>
                  <a:lnTo>
                    <a:pt x="110725" y="0"/>
                  </a:lnTo>
                  <a:lnTo>
                    <a:pt x="114968" y="2257"/>
                  </a:lnTo>
                  <a:lnTo>
                    <a:pt x="117285" y="4045"/>
                  </a:lnTo>
                  <a:lnTo>
                    <a:pt x="119860" y="10546"/>
                  </a:lnTo>
                  <a:lnTo>
                    <a:pt x="121513" y="28517"/>
                  </a:lnTo>
                  <a:lnTo>
                    <a:pt x="115756" y="60541"/>
                  </a:lnTo>
                  <a:lnTo>
                    <a:pt x="108052" y="89528"/>
                  </a:lnTo>
                  <a:lnTo>
                    <a:pt x="95421" y="120412"/>
                  </a:lnTo>
                  <a:lnTo>
                    <a:pt x="81801" y="156845"/>
                  </a:lnTo>
                  <a:lnTo>
                    <a:pt x="75020" y="184855"/>
                  </a:lnTo>
                  <a:lnTo>
                    <a:pt x="66926" y="214238"/>
                  </a:lnTo>
                  <a:lnTo>
                    <a:pt x="58531" y="244230"/>
                  </a:lnTo>
                  <a:lnTo>
                    <a:pt x="51978" y="274493"/>
                  </a:lnTo>
                  <a:lnTo>
                    <a:pt x="43986" y="304877"/>
                  </a:lnTo>
                  <a:lnTo>
                    <a:pt x="35636" y="335314"/>
                  </a:lnTo>
                  <a:lnTo>
                    <a:pt x="29102" y="365775"/>
                  </a:lnTo>
                  <a:lnTo>
                    <a:pt x="21118" y="396246"/>
                  </a:lnTo>
                  <a:lnTo>
                    <a:pt x="13619" y="425876"/>
                  </a:lnTo>
                  <a:lnTo>
                    <a:pt x="10286" y="453155"/>
                  </a:lnTo>
                  <a:lnTo>
                    <a:pt x="6547" y="479391"/>
                  </a:lnTo>
                  <a:lnTo>
                    <a:pt x="1939" y="513446"/>
                  </a:lnTo>
                  <a:lnTo>
                    <a:pt x="0" y="55626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46"/>
            <p:cNvSpPr/>
            <p:nvPr/>
          </p:nvSpPr>
          <p:spPr>
            <a:xfrm>
              <a:off x="952813" y="3909059"/>
              <a:ext cx="197808" cy="220982"/>
            </a:xfrm>
            <a:custGeom>
              <a:avLst/>
              <a:gdLst/>
              <a:ahLst/>
              <a:cxnLst/>
              <a:rect l="0" t="0" r="0" b="0"/>
              <a:pathLst>
                <a:path w="197808" h="220982">
                  <a:moveTo>
                    <a:pt x="7307" y="0"/>
                  </a:moveTo>
                  <a:lnTo>
                    <a:pt x="746" y="0"/>
                  </a:lnTo>
                  <a:lnTo>
                    <a:pt x="393" y="847"/>
                  </a:lnTo>
                  <a:lnTo>
                    <a:pt x="0" y="4045"/>
                  </a:lnTo>
                  <a:lnTo>
                    <a:pt x="2084" y="8289"/>
                  </a:lnTo>
                  <a:lnTo>
                    <a:pt x="7525" y="13844"/>
                  </a:lnTo>
                  <a:lnTo>
                    <a:pt x="40011" y="41811"/>
                  </a:lnTo>
                  <a:lnTo>
                    <a:pt x="65685" y="76689"/>
                  </a:lnTo>
                  <a:lnTo>
                    <a:pt x="97152" y="114365"/>
                  </a:lnTo>
                  <a:lnTo>
                    <a:pt x="123090" y="152409"/>
                  </a:lnTo>
                  <a:lnTo>
                    <a:pt x="142958" y="186456"/>
                  </a:lnTo>
                  <a:lnTo>
                    <a:pt x="157213" y="207137"/>
                  </a:lnTo>
                  <a:lnTo>
                    <a:pt x="165936" y="214264"/>
                  </a:lnTo>
                  <a:lnTo>
                    <a:pt x="175457" y="217995"/>
                  </a:lnTo>
                  <a:lnTo>
                    <a:pt x="197807" y="22098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47"/>
            <p:cNvSpPr/>
            <p:nvPr/>
          </p:nvSpPr>
          <p:spPr>
            <a:xfrm>
              <a:off x="635689" y="3909059"/>
              <a:ext cx="316812" cy="365761"/>
            </a:xfrm>
            <a:custGeom>
              <a:avLst/>
              <a:gdLst/>
              <a:ahLst/>
              <a:cxnLst/>
              <a:rect l="0" t="0" r="0" b="0"/>
              <a:pathLst>
                <a:path w="316812" h="365761">
                  <a:moveTo>
                    <a:pt x="4390" y="0"/>
                  </a:moveTo>
                  <a:lnTo>
                    <a:pt x="0" y="0"/>
                  </a:lnTo>
                  <a:lnTo>
                    <a:pt x="1875" y="0"/>
                  </a:lnTo>
                  <a:lnTo>
                    <a:pt x="2713" y="847"/>
                  </a:lnTo>
                  <a:lnTo>
                    <a:pt x="11173" y="19081"/>
                  </a:lnTo>
                  <a:lnTo>
                    <a:pt x="43866" y="54458"/>
                  </a:lnTo>
                  <a:lnTo>
                    <a:pt x="73242" y="86299"/>
                  </a:lnTo>
                  <a:lnTo>
                    <a:pt x="98169" y="115035"/>
                  </a:lnTo>
                  <a:lnTo>
                    <a:pt x="122488" y="144998"/>
                  </a:lnTo>
                  <a:lnTo>
                    <a:pt x="144933" y="175325"/>
                  </a:lnTo>
                  <a:lnTo>
                    <a:pt x="170775" y="205759"/>
                  </a:lnTo>
                  <a:lnTo>
                    <a:pt x="194518" y="236226"/>
                  </a:lnTo>
                  <a:lnTo>
                    <a:pt x="217640" y="266702"/>
                  </a:lnTo>
                  <a:lnTo>
                    <a:pt x="248209" y="303296"/>
                  </a:lnTo>
                  <a:lnTo>
                    <a:pt x="276782" y="339783"/>
                  </a:lnTo>
                  <a:lnTo>
                    <a:pt x="297135" y="357396"/>
                  </a:lnTo>
                  <a:lnTo>
                    <a:pt x="298614" y="360184"/>
                  </a:lnTo>
                  <a:lnTo>
                    <a:pt x="300446" y="362043"/>
                  </a:lnTo>
                  <a:lnTo>
                    <a:pt x="304740" y="364108"/>
                  </a:lnTo>
                  <a:lnTo>
                    <a:pt x="316811" y="36576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48"/>
            <p:cNvSpPr/>
            <p:nvPr/>
          </p:nvSpPr>
          <p:spPr>
            <a:xfrm>
              <a:off x="655320" y="3962400"/>
              <a:ext cx="175260" cy="289377"/>
            </a:xfrm>
            <a:custGeom>
              <a:avLst/>
              <a:gdLst/>
              <a:ahLst/>
              <a:cxnLst/>
              <a:rect l="0" t="0" r="0" b="0"/>
              <a:pathLst>
                <a:path w="175260" h="289377">
                  <a:moveTo>
                    <a:pt x="175259" y="0"/>
                  </a:moveTo>
                  <a:lnTo>
                    <a:pt x="174413" y="12167"/>
                  </a:lnTo>
                  <a:lnTo>
                    <a:pt x="159821" y="48095"/>
                  </a:lnTo>
                  <a:lnTo>
                    <a:pt x="149820" y="80714"/>
                  </a:lnTo>
                  <a:lnTo>
                    <a:pt x="128371" y="114533"/>
                  </a:lnTo>
                  <a:lnTo>
                    <a:pt x="112166" y="143908"/>
                  </a:lnTo>
                  <a:lnTo>
                    <a:pt x="95793" y="178199"/>
                  </a:lnTo>
                  <a:lnTo>
                    <a:pt x="76078" y="209339"/>
                  </a:lnTo>
                  <a:lnTo>
                    <a:pt x="51560" y="243046"/>
                  </a:lnTo>
                  <a:lnTo>
                    <a:pt x="18010" y="278943"/>
                  </a:lnTo>
                  <a:lnTo>
                    <a:pt x="11391" y="284841"/>
                  </a:lnTo>
                  <a:lnTo>
                    <a:pt x="494" y="289376"/>
                  </a:lnTo>
                  <a:lnTo>
                    <a:pt x="0" y="27431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49"/>
            <p:cNvSpPr/>
            <p:nvPr/>
          </p:nvSpPr>
          <p:spPr>
            <a:xfrm>
              <a:off x="1128034" y="3528766"/>
              <a:ext cx="166170" cy="250754"/>
            </a:xfrm>
            <a:custGeom>
              <a:avLst/>
              <a:gdLst/>
              <a:ahLst/>
              <a:cxnLst/>
              <a:rect l="0" t="0" r="0" b="0"/>
              <a:pathLst>
                <a:path w="166170" h="250754">
                  <a:moveTo>
                    <a:pt x="129266" y="6914"/>
                  </a:moveTo>
                  <a:lnTo>
                    <a:pt x="125220" y="6914"/>
                  </a:lnTo>
                  <a:lnTo>
                    <a:pt x="120977" y="4656"/>
                  </a:lnTo>
                  <a:lnTo>
                    <a:pt x="116268" y="1677"/>
                  </a:lnTo>
                  <a:lnTo>
                    <a:pt x="108011" y="0"/>
                  </a:lnTo>
                  <a:lnTo>
                    <a:pt x="79854" y="202"/>
                  </a:lnTo>
                  <a:lnTo>
                    <a:pt x="44959" y="9907"/>
                  </a:lnTo>
                  <a:lnTo>
                    <a:pt x="10289" y="24734"/>
                  </a:lnTo>
                  <a:lnTo>
                    <a:pt x="2855" y="28280"/>
                  </a:lnTo>
                  <a:lnTo>
                    <a:pt x="1812" y="29625"/>
                  </a:lnTo>
                  <a:lnTo>
                    <a:pt x="653" y="33376"/>
                  </a:lnTo>
                  <a:lnTo>
                    <a:pt x="0" y="40249"/>
                  </a:lnTo>
                  <a:lnTo>
                    <a:pt x="1602" y="42684"/>
                  </a:lnTo>
                  <a:lnTo>
                    <a:pt x="16340" y="52675"/>
                  </a:lnTo>
                  <a:lnTo>
                    <a:pt x="47477" y="65339"/>
                  </a:lnTo>
                  <a:lnTo>
                    <a:pt x="82191" y="77752"/>
                  </a:lnTo>
                  <a:lnTo>
                    <a:pt x="113758" y="96260"/>
                  </a:lnTo>
                  <a:lnTo>
                    <a:pt x="151632" y="122288"/>
                  </a:lnTo>
                  <a:lnTo>
                    <a:pt x="161387" y="134984"/>
                  </a:lnTo>
                  <a:lnTo>
                    <a:pt x="165594" y="153516"/>
                  </a:lnTo>
                  <a:lnTo>
                    <a:pt x="166169" y="177297"/>
                  </a:lnTo>
                  <a:lnTo>
                    <a:pt x="163165" y="191013"/>
                  </a:lnTo>
                  <a:lnTo>
                    <a:pt x="159485" y="196533"/>
                  </a:lnTo>
                  <a:lnTo>
                    <a:pt x="126190" y="227684"/>
                  </a:lnTo>
                  <a:lnTo>
                    <a:pt x="83545" y="25075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50"/>
            <p:cNvSpPr/>
            <p:nvPr/>
          </p:nvSpPr>
          <p:spPr>
            <a:xfrm>
              <a:off x="884498" y="3528857"/>
              <a:ext cx="127639" cy="189703"/>
            </a:xfrm>
            <a:custGeom>
              <a:avLst/>
              <a:gdLst/>
              <a:ahLst/>
              <a:cxnLst/>
              <a:rect l="0" t="0" r="0" b="0"/>
              <a:pathLst>
                <a:path w="127639" h="189703">
                  <a:moveTo>
                    <a:pt x="7041" y="105883"/>
                  </a:moveTo>
                  <a:lnTo>
                    <a:pt x="481" y="105883"/>
                  </a:lnTo>
                  <a:lnTo>
                    <a:pt x="19411" y="105036"/>
                  </a:lnTo>
                  <a:lnTo>
                    <a:pt x="54715" y="92885"/>
                  </a:lnTo>
                  <a:lnTo>
                    <a:pt x="90827" y="75385"/>
                  </a:lnTo>
                  <a:lnTo>
                    <a:pt x="106091" y="65520"/>
                  </a:lnTo>
                  <a:lnTo>
                    <a:pt x="111175" y="61194"/>
                  </a:lnTo>
                  <a:lnTo>
                    <a:pt x="116823" y="51872"/>
                  </a:lnTo>
                  <a:lnTo>
                    <a:pt x="127638" y="20988"/>
                  </a:lnTo>
                  <a:lnTo>
                    <a:pt x="126115" y="12836"/>
                  </a:lnTo>
                  <a:lnTo>
                    <a:pt x="124524" y="8292"/>
                  </a:lnTo>
                  <a:lnTo>
                    <a:pt x="122617" y="5262"/>
                  </a:lnTo>
                  <a:lnTo>
                    <a:pt x="118239" y="1896"/>
                  </a:lnTo>
                  <a:lnTo>
                    <a:pt x="106970" y="0"/>
                  </a:lnTo>
                  <a:lnTo>
                    <a:pt x="92906" y="3484"/>
                  </a:lnTo>
                  <a:lnTo>
                    <a:pt x="72984" y="13093"/>
                  </a:lnTo>
                  <a:lnTo>
                    <a:pt x="47669" y="35254"/>
                  </a:lnTo>
                  <a:lnTo>
                    <a:pt x="22280" y="72289"/>
                  </a:lnTo>
                  <a:lnTo>
                    <a:pt x="12967" y="85872"/>
                  </a:lnTo>
                  <a:lnTo>
                    <a:pt x="2348" y="117672"/>
                  </a:lnTo>
                  <a:lnTo>
                    <a:pt x="0" y="144806"/>
                  </a:lnTo>
                  <a:lnTo>
                    <a:pt x="1500" y="150458"/>
                  </a:lnTo>
                  <a:lnTo>
                    <a:pt x="20213" y="176613"/>
                  </a:lnTo>
                  <a:lnTo>
                    <a:pt x="28700" y="183321"/>
                  </a:lnTo>
                  <a:lnTo>
                    <a:pt x="40374" y="186866"/>
                  </a:lnTo>
                  <a:lnTo>
                    <a:pt x="90862" y="18970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51"/>
            <p:cNvSpPr/>
            <p:nvPr/>
          </p:nvSpPr>
          <p:spPr>
            <a:xfrm>
              <a:off x="755932" y="3489959"/>
              <a:ext cx="21308" cy="236222"/>
            </a:xfrm>
            <a:custGeom>
              <a:avLst/>
              <a:gdLst/>
              <a:ahLst/>
              <a:cxnLst/>
              <a:rect l="0" t="0" r="0" b="0"/>
              <a:pathLst>
                <a:path w="21308" h="236222">
                  <a:moveTo>
                    <a:pt x="6068" y="0"/>
                  </a:moveTo>
                  <a:lnTo>
                    <a:pt x="6068" y="4045"/>
                  </a:lnTo>
                  <a:lnTo>
                    <a:pt x="3810" y="8289"/>
                  </a:lnTo>
                  <a:lnTo>
                    <a:pt x="2022" y="10607"/>
                  </a:lnTo>
                  <a:lnTo>
                    <a:pt x="36" y="17697"/>
                  </a:lnTo>
                  <a:lnTo>
                    <a:pt x="0" y="27339"/>
                  </a:lnTo>
                  <a:lnTo>
                    <a:pt x="4618" y="56483"/>
                  </a:lnTo>
                  <a:lnTo>
                    <a:pt x="5638" y="84751"/>
                  </a:lnTo>
                  <a:lnTo>
                    <a:pt x="5940" y="114576"/>
                  </a:lnTo>
                  <a:lnTo>
                    <a:pt x="6042" y="150950"/>
                  </a:lnTo>
                  <a:lnTo>
                    <a:pt x="11299" y="182594"/>
                  </a:lnTo>
                  <a:lnTo>
                    <a:pt x="13827" y="203962"/>
                  </a:lnTo>
                  <a:lnTo>
                    <a:pt x="20539" y="225459"/>
                  </a:lnTo>
                  <a:lnTo>
                    <a:pt x="21307" y="23622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52"/>
            <p:cNvSpPr/>
            <p:nvPr/>
          </p:nvSpPr>
          <p:spPr>
            <a:xfrm>
              <a:off x="504442" y="3627212"/>
              <a:ext cx="211838" cy="128961"/>
            </a:xfrm>
            <a:custGeom>
              <a:avLst/>
              <a:gdLst/>
              <a:ahLst/>
              <a:cxnLst/>
              <a:rect l="0" t="0" r="0" b="0"/>
              <a:pathLst>
                <a:path w="211838" h="128961">
                  <a:moveTo>
                    <a:pt x="105158" y="7528"/>
                  </a:moveTo>
                  <a:lnTo>
                    <a:pt x="101112" y="3483"/>
                  </a:lnTo>
                  <a:lnTo>
                    <a:pt x="96869" y="1496"/>
                  </a:lnTo>
                  <a:lnTo>
                    <a:pt x="71628" y="0"/>
                  </a:lnTo>
                  <a:lnTo>
                    <a:pt x="66718" y="1663"/>
                  </a:lnTo>
                  <a:lnTo>
                    <a:pt x="36680" y="21517"/>
                  </a:lnTo>
                  <a:lnTo>
                    <a:pt x="19480" y="50041"/>
                  </a:lnTo>
                  <a:lnTo>
                    <a:pt x="3617" y="87690"/>
                  </a:lnTo>
                  <a:lnTo>
                    <a:pt x="0" y="103716"/>
                  </a:lnTo>
                  <a:lnTo>
                    <a:pt x="1412" y="111803"/>
                  </a:lnTo>
                  <a:lnTo>
                    <a:pt x="2974" y="115144"/>
                  </a:lnTo>
                  <a:lnTo>
                    <a:pt x="9225" y="121115"/>
                  </a:lnTo>
                  <a:lnTo>
                    <a:pt x="16801" y="125744"/>
                  </a:lnTo>
                  <a:lnTo>
                    <a:pt x="25826" y="128350"/>
                  </a:lnTo>
                  <a:lnTo>
                    <a:pt x="31235" y="128960"/>
                  </a:lnTo>
                  <a:lnTo>
                    <a:pt x="47689" y="123268"/>
                  </a:lnTo>
                  <a:lnTo>
                    <a:pt x="64988" y="113991"/>
                  </a:lnTo>
                  <a:lnTo>
                    <a:pt x="84722" y="95396"/>
                  </a:lnTo>
                  <a:lnTo>
                    <a:pt x="97013" y="73646"/>
                  </a:lnTo>
                  <a:lnTo>
                    <a:pt x="112731" y="38460"/>
                  </a:lnTo>
                  <a:lnTo>
                    <a:pt x="118126" y="25160"/>
                  </a:lnTo>
                  <a:lnTo>
                    <a:pt x="120358" y="15321"/>
                  </a:lnTo>
                  <a:lnTo>
                    <a:pt x="120386" y="19244"/>
                  </a:lnTo>
                  <a:lnTo>
                    <a:pt x="122650" y="23459"/>
                  </a:lnTo>
                  <a:lnTo>
                    <a:pt x="124439" y="25768"/>
                  </a:lnTo>
                  <a:lnTo>
                    <a:pt x="126427" y="32850"/>
                  </a:lnTo>
                  <a:lnTo>
                    <a:pt x="129804" y="46357"/>
                  </a:lnTo>
                  <a:lnTo>
                    <a:pt x="143414" y="73914"/>
                  </a:lnTo>
                  <a:lnTo>
                    <a:pt x="167608" y="100320"/>
                  </a:lnTo>
                  <a:lnTo>
                    <a:pt x="186321" y="112598"/>
                  </a:lnTo>
                  <a:lnTo>
                    <a:pt x="192312" y="111235"/>
                  </a:lnTo>
                  <a:lnTo>
                    <a:pt x="207887" y="106353"/>
                  </a:lnTo>
                  <a:lnTo>
                    <a:pt x="209204" y="104738"/>
                  </a:lnTo>
                  <a:lnTo>
                    <a:pt x="211837" y="9896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53"/>
            <p:cNvSpPr/>
            <p:nvPr/>
          </p:nvSpPr>
          <p:spPr>
            <a:xfrm>
              <a:off x="168699" y="3589639"/>
              <a:ext cx="303741" cy="241987"/>
            </a:xfrm>
            <a:custGeom>
              <a:avLst/>
              <a:gdLst/>
              <a:ahLst/>
              <a:cxnLst/>
              <a:rect l="0" t="0" r="0" b="0"/>
              <a:pathLst>
                <a:path w="303741" h="241987">
                  <a:moveTo>
                    <a:pt x="6560" y="98441"/>
                  </a:moveTo>
                  <a:lnTo>
                    <a:pt x="0" y="98441"/>
                  </a:lnTo>
                  <a:lnTo>
                    <a:pt x="5111" y="106729"/>
                  </a:lnTo>
                  <a:lnTo>
                    <a:pt x="6476" y="138531"/>
                  </a:lnTo>
                  <a:lnTo>
                    <a:pt x="12580" y="174902"/>
                  </a:lnTo>
                  <a:lnTo>
                    <a:pt x="14040" y="212095"/>
                  </a:lnTo>
                  <a:lnTo>
                    <a:pt x="14153" y="228888"/>
                  </a:lnTo>
                  <a:lnTo>
                    <a:pt x="13315" y="231125"/>
                  </a:lnTo>
                  <a:lnTo>
                    <a:pt x="11910" y="232617"/>
                  </a:lnTo>
                  <a:lnTo>
                    <a:pt x="10127" y="233612"/>
                  </a:lnTo>
                  <a:lnTo>
                    <a:pt x="8938" y="235121"/>
                  </a:lnTo>
                  <a:lnTo>
                    <a:pt x="6874" y="241986"/>
                  </a:lnTo>
                  <a:lnTo>
                    <a:pt x="6653" y="238810"/>
                  </a:lnTo>
                  <a:lnTo>
                    <a:pt x="6566" y="202863"/>
                  </a:lnTo>
                  <a:lnTo>
                    <a:pt x="6562" y="166073"/>
                  </a:lnTo>
                  <a:lnTo>
                    <a:pt x="8819" y="136260"/>
                  </a:lnTo>
                  <a:lnTo>
                    <a:pt x="12592" y="105978"/>
                  </a:lnTo>
                  <a:lnTo>
                    <a:pt x="17912" y="69450"/>
                  </a:lnTo>
                  <a:lnTo>
                    <a:pt x="28739" y="49587"/>
                  </a:lnTo>
                  <a:lnTo>
                    <a:pt x="53478" y="21377"/>
                  </a:lnTo>
                  <a:lnTo>
                    <a:pt x="61562" y="17623"/>
                  </a:lnTo>
                  <a:lnTo>
                    <a:pt x="66088" y="16623"/>
                  </a:lnTo>
                  <a:lnTo>
                    <a:pt x="69952" y="16802"/>
                  </a:lnTo>
                  <a:lnTo>
                    <a:pt x="88997" y="25402"/>
                  </a:lnTo>
                  <a:lnTo>
                    <a:pt x="103423" y="36630"/>
                  </a:lnTo>
                  <a:lnTo>
                    <a:pt x="108877" y="48109"/>
                  </a:lnTo>
                  <a:lnTo>
                    <a:pt x="112995" y="61678"/>
                  </a:lnTo>
                  <a:lnTo>
                    <a:pt x="124920" y="91085"/>
                  </a:lnTo>
                  <a:lnTo>
                    <a:pt x="134095" y="128109"/>
                  </a:lnTo>
                  <a:lnTo>
                    <a:pt x="141568" y="151119"/>
                  </a:lnTo>
                  <a:lnTo>
                    <a:pt x="143683" y="174051"/>
                  </a:lnTo>
                  <a:lnTo>
                    <a:pt x="143717" y="163983"/>
                  </a:lnTo>
                  <a:lnTo>
                    <a:pt x="135960" y="127591"/>
                  </a:lnTo>
                  <a:lnTo>
                    <a:pt x="131920" y="104819"/>
                  </a:lnTo>
                  <a:lnTo>
                    <a:pt x="137281" y="69471"/>
                  </a:lnTo>
                  <a:lnTo>
                    <a:pt x="146494" y="37779"/>
                  </a:lnTo>
                  <a:lnTo>
                    <a:pt x="153950" y="18754"/>
                  </a:lnTo>
                  <a:lnTo>
                    <a:pt x="161249" y="9967"/>
                  </a:lnTo>
                  <a:lnTo>
                    <a:pt x="170138" y="4086"/>
                  </a:lnTo>
                  <a:lnTo>
                    <a:pt x="190609" y="0"/>
                  </a:lnTo>
                  <a:lnTo>
                    <a:pt x="203239" y="3609"/>
                  </a:lnTo>
                  <a:lnTo>
                    <a:pt x="222678" y="13261"/>
                  </a:lnTo>
                  <a:lnTo>
                    <a:pt x="232717" y="21354"/>
                  </a:lnTo>
                  <a:lnTo>
                    <a:pt x="243844" y="39475"/>
                  </a:lnTo>
                  <a:lnTo>
                    <a:pt x="255189" y="73591"/>
                  </a:lnTo>
                  <a:lnTo>
                    <a:pt x="265583" y="105667"/>
                  </a:lnTo>
                  <a:lnTo>
                    <a:pt x="278333" y="143262"/>
                  </a:lnTo>
                  <a:lnTo>
                    <a:pt x="288499" y="164084"/>
                  </a:lnTo>
                  <a:lnTo>
                    <a:pt x="303740" y="18226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54"/>
            <p:cNvSpPr/>
            <p:nvPr/>
          </p:nvSpPr>
          <p:spPr>
            <a:xfrm>
              <a:off x="1028700" y="2941319"/>
              <a:ext cx="281941" cy="350522"/>
            </a:xfrm>
            <a:custGeom>
              <a:avLst/>
              <a:gdLst/>
              <a:ahLst/>
              <a:cxnLst/>
              <a:rect l="0" t="0" r="0" b="0"/>
              <a:pathLst>
                <a:path w="281941" h="350522">
                  <a:moveTo>
                    <a:pt x="0" y="0"/>
                  </a:moveTo>
                  <a:lnTo>
                    <a:pt x="17695" y="30877"/>
                  </a:lnTo>
                  <a:lnTo>
                    <a:pt x="42656" y="62863"/>
                  </a:lnTo>
                  <a:lnTo>
                    <a:pt x="73086" y="99938"/>
                  </a:lnTo>
                  <a:lnTo>
                    <a:pt x="95032" y="129801"/>
                  </a:lnTo>
                  <a:lnTo>
                    <a:pt x="120726" y="160098"/>
                  </a:lnTo>
                  <a:lnTo>
                    <a:pt x="144426" y="190523"/>
                  </a:lnTo>
                  <a:lnTo>
                    <a:pt x="167535" y="220987"/>
                  </a:lnTo>
                  <a:lnTo>
                    <a:pt x="192726" y="251463"/>
                  </a:lnTo>
                  <a:lnTo>
                    <a:pt x="223489" y="288056"/>
                  </a:lnTo>
                  <a:lnTo>
                    <a:pt x="257152" y="325205"/>
                  </a:lnTo>
                  <a:lnTo>
                    <a:pt x="281940" y="35052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55"/>
            <p:cNvSpPr/>
            <p:nvPr/>
          </p:nvSpPr>
          <p:spPr>
            <a:xfrm>
              <a:off x="1104900" y="2941319"/>
              <a:ext cx="137160" cy="342901"/>
            </a:xfrm>
            <a:custGeom>
              <a:avLst/>
              <a:gdLst/>
              <a:ahLst/>
              <a:cxnLst/>
              <a:rect l="0" t="0" r="0" b="0"/>
              <a:pathLst>
                <a:path w="137160" h="342901">
                  <a:moveTo>
                    <a:pt x="137159" y="0"/>
                  </a:moveTo>
                  <a:lnTo>
                    <a:pt x="130599" y="0"/>
                  </a:lnTo>
                  <a:lnTo>
                    <a:pt x="119027" y="21212"/>
                  </a:lnTo>
                  <a:lnTo>
                    <a:pt x="109150" y="52983"/>
                  </a:lnTo>
                  <a:lnTo>
                    <a:pt x="100732" y="82774"/>
                  </a:lnTo>
                  <a:lnTo>
                    <a:pt x="87890" y="118036"/>
                  </a:lnTo>
                  <a:lnTo>
                    <a:pt x="73360" y="154448"/>
                  </a:lnTo>
                  <a:lnTo>
                    <a:pt x="59177" y="187909"/>
                  </a:lnTo>
                  <a:lnTo>
                    <a:pt x="48390" y="223411"/>
                  </a:lnTo>
                  <a:lnTo>
                    <a:pt x="35692" y="254909"/>
                  </a:lnTo>
                  <a:lnTo>
                    <a:pt x="23387" y="288736"/>
                  </a:lnTo>
                  <a:lnTo>
                    <a:pt x="9924" y="324661"/>
                  </a:lnTo>
                  <a:lnTo>
                    <a:pt x="9156" y="328201"/>
                  </a:lnTo>
                  <a:lnTo>
                    <a:pt x="7797" y="330561"/>
                  </a:lnTo>
                  <a:lnTo>
                    <a:pt x="6044" y="332134"/>
                  </a:lnTo>
                  <a:lnTo>
                    <a:pt x="4029" y="333183"/>
                  </a:lnTo>
                  <a:lnTo>
                    <a:pt x="2686" y="334729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56"/>
            <p:cNvSpPr/>
            <p:nvPr/>
          </p:nvSpPr>
          <p:spPr>
            <a:xfrm>
              <a:off x="632460" y="3017519"/>
              <a:ext cx="304801" cy="289562"/>
            </a:xfrm>
            <a:custGeom>
              <a:avLst/>
              <a:gdLst/>
              <a:ahLst/>
              <a:cxnLst/>
              <a:rect l="0" t="0" r="0" b="0"/>
              <a:pathLst>
                <a:path w="304801" h="289562">
                  <a:moveTo>
                    <a:pt x="0" y="0"/>
                  </a:moveTo>
                  <a:lnTo>
                    <a:pt x="6083" y="6931"/>
                  </a:lnTo>
                  <a:lnTo>
                    <a:pt x="22101" y="33406"/>
                  </a:lnTo>
                  <a:lnTo>
                    <a:pt x="54243" y="62516"/>
                  </a:lnTo>
                  <a:lnTo>
                    <a:pt x="90081" y="92595"/>
                  </a:lnTo>
                  <a:lnTo>
                    <a:pt x="127515" y="128012"/>
                  </a:lnTo>
                  <a:lnTo>
                    <a:pt x="163665" y="159719"/>
                  </a:lnTo>
                  <a:lnTo>
                    <a:pt x="193367" y="182791"/>
                  </a:lnTo>
                  <a:lnTo>
                    <a:pt x="227661" y="213343"/>
                  </a:lnTo>
                  <a:lnTo>
                    <a:pt x="258894" y="243837"/>
                  </a:lnTo>
                  <a:lnTo>
                    <a:pt x="294236" y="279013"/>
                  </a:lnTo>
                  <a:lnTo>
                    <a:pt x="304800" y="28956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57"/>
            <p:cNvSpPr/>
            <p:nvPr/>
          </p:nvSpPr>
          <p:spPr>
            <a:xfrm>
              <a:off x="678179" y="2979419"/>
              <a:ext cx="175261" cy="342901"/>
            </a:xfrm>
            <a:custGeom>
              <a:avLst/>
              <a:gdLst/>
              <a:ahLst/>
              <a:cxnLst/>
              <a:rect l="0" t="0" r="0" b="0"/>
              <a:pathLst>
                <a:path w="175261" h="342901">
                  <a:moveTo>
                    <a:pt x="175260" y="0"/>
                  </a:moveTo>
                  <a:lnTo>
                    <a:pt x="159822" y="17696"/>
                  </a:lnTo>
                  <a:lnTo>
                    <a:pt x="147294" y="47894"/>
                  </a:lnTo>
                  <a:lnTo>
                    <a:pt x="134898" y="84752"/>
                  </a:lnTo>
                  <a:lnTo>
                    <a:pt x="121250" y="116834"/>
                  </a:lnTo>
                  <a:lnTo>
                    <a:pt x="106482" y="153151"/>
                  </a:lnTo>
                  <a:lnTo>
                    <a:pt x="91382" y="188465"/>
                  </a:lnTo>
                  <a:lnTo>
                    <a:pt x="73925" y="222635"/>
                  </a:lnTo>
                  <a:lnTo>
                    <a:pt x="54924" y="255056"/>
                  </a:lnTo>
                  <a:lnTo>
                    <a:pt x="37378" y="288766"/>
                  </a:lnTo>
                  <a:lnTo>
                    <a:pt x="13919" y="324605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43"/>
          <p:cNvGrpSpPr/>
          <p:nvPr/>
        </p:nvGrpSpPr>
        <p:grpSpPr>
          <a:xfrm>
            <a:off x="3308387" y="2522219"/>
            <a:ext cx="2610293" cy="464822"/>
            <a:chOff x="3308387" y="2522219"/>
            <a:chExt cx="2610293" cy="464822"/>
          </a:xfrm>
        </p:grpSpPr>
        <p:sp>
          <p:nvSpPr>
            <p:cNvPr id="37" name="SMARTInkShape-258"/>
            <p:cNvSpPr/>
            <p:nvPr/>
          </p:nvSpPr>
          <p:spPr>
            <a:xfrm>
              <a:off x="5135880" y="2712719"/>
              <a:ext cx="121086" cy="121761"/>
            </a:xfrm>
            <a:custGeom>
              <a:avLst/>
              <a:gdLst/>
              <a:ahLst/>
              <a:cxnLst/>
              <a:rect l="0" t="0" r="0" b="0"/>
              <a:pathLst>
                <a:path w="121086" h="121761">
                  <a:moveTo>
                    <a:pt x="99059" y="0"/>
                  </a:moveTo>
                  <a:lnTo>
                    <a:pt x="95014" y="4046"/>
                  </a:lnTo>
                  <a:lnTo>
                    <a:pt x="90771" y="6032"/>
                  </a:lnTo>
                  <a:lnTo>
                    <a:pt x="52859" y="15319"/>
                  </a:lnTo>
                  <a:lnTo>
                    <a:pt x="17618" y="22345"/>
                  </a:lnTo>
                  <a:lnTo>
                    <a:pt x="14285" y="22517"/>
                  </a:lnTo>
                  <a:lnTo>
                    <a:pt x="8324" y="24965"/>
                  </a:lnTo>
                  <a:lnTo>
                    <a:pt x="5549" y="26804"/>
                  </a:lnTo>
                  <a:lnTo>
                    <a:pt x="2466" y="31104"/>
                  </a:lnTo>
                  <a:lnTo>
                    <a:pt x="1644" y="33436"/>
                  </a:lnTo>
                  <a:lnTo>
                    <a:pt x="1942" y="34991"/>
                  </a:lnTo>
                  <a:lnTo>
                    <a:pt x="2988" y="36027"/>
                  </a:lnTo>
                  <a:lnTo>
                    <a:pt x="4532" y="36718"/>
                  </a:lnTo>
                  <a:lnTo>
                    <a:pt x="28561" y="42024"/>
                  </a:lnTo>
                  <a:lnTo>
                    <a:pt x="62519" y="56002"/>
                  </a:lnTo>
                  <a:lnTo>
                    <a:pt x="94749" y="68596"/>
                  </a:lnTo>
                  <a:lnTo>
                    <a:pt x="115582" y="81283"/>
                  </a:lnTo>
                  <a:lnTo>
                    <a:pt x="119103" y="86361"/>
                  </a:lnTo>
                  <a:lnTo>
                    <a:pt x="121085" y="98026"/>
                  </a:lnTo>
                  <a:lnTo>
                    <a:pt x="119291" y="105092"/>
                  </a:lnTo>
                  <a:lnTo>
                    <a:pt x="117627" y="108161"/>
                  </a:lnTo>
                  <a:lnTo>
                    <a:pt x="114825" y="110208"/>
                  </a:lnTo>
                  <a:lnTo>
                    <a:pt x="83553" y="120092"/>
                  </a:lnTo>
                  <a:lnTo>
                    <a:pt x="47285" y="121760"/>
                  </a:lnTo>
                  <a:lnTo>
                    <a:pt x="36256" y="121002"/>
                  </a:lnTo>
                  <a:lnTo>
                    <a:pt x="11224" y="114154"/>
                  </a:lnTo>
                  <a:lnTo>
                    <a:pt x="0" y="10668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59"/>
            <p:cNvSpPr/>
            <p:nvPr/>
          </p:nvSpPr>
          <p:spPr>
            <a:xfrm>
              <a:off x="4998882" y="2712719"/>
              <a:ext cx="91042" cy="106445"/>
            </a:xfrm>
            <a:custGeom>
              <a:avLst/>
              <a:gdLst/>
              <a:ahLst/>
              <a:cxnLst/>
              <a:rect l="0" t="0" r="0" b="0"/>
              <a:pathLst>
                <a:path w="91042" h="106445">
                  <a:moveTo>
                    <a:pt x="83657" y="0"/>
                  </a:moveTo>
                  <a:lnTo>
                    <a:pt x="77097" y="0"/>
                  </a:lnTo>
                  <a:lnTo>
                    <a:pt x="72306" y="4046"/>
                  </a:lnTo>
                  <a:lnTo>
                    <a:pt x="65630" y="6032"/>
                  </a:lnTo>
                  <a:lnTo>
                    <a:pt x="61480" y="6561"/>
                  </a:lnTo>
                  <a:lnTo>
                    <a:pt x="57865" y="8608"/>
                  </a:lnTo>
                  <a:lnTo>
                    <a:pt x="32032" y="38456"/>
                  </a:lnTo>
                  <a:lnTo>
                    <a:pt x="6077" y="73681"/>
                  </a:lnTo>
                  <a:lnTo>
                    <a:pt x="1686" y="84861"/>
                  </a:lnTo>
                  <a:lnTo>
                    <a:pt x="0" y="103985"/>
                  </a:lnTo>
                  <a:lnTo>
                    <a:pt x="1639" y="104883"/>
                  </a:lnTo>
                  <a:lnTo>
                    <a:pt x="17019" y="106444"/>
                  </a:lnTo>
                  <a:lnTo>
                    <a:pt x="38527" y="98360"/>
                  </a:lnTo>
                  <a:lnTo>
                    <a:pt x="58374" y="88762"/>
                  </a:lnTo>
                  <a:lnTo>
                    <a:pt x="66212" y="81501"/>
                  </a:lnTo>
                  <a:lnTo>
                    <a:pt x="73364" y="73476"/>
                  </a:lnTo>
                  <a:lnTo>
                    <a:pt x="82187" y="67088"/>
                  </a:lnTo>
                  <a:lnTo>
                    <a:pt x="85217" y="63352"/>
                  </a:lnTo>
                  <a:lnTo>
                    <a:pt x="89482" y="50851"/>
                  </a:lnTo>
                  <a:lnTo>
                    <a:pt x="91041" y="31856"/>
                  </a:lnTo>
                  <a:lnTo>
                    <a:pt x="88915" y="24601"/>
                  </a:lnTo>
                  <a:lnTo>
                    <a:pt x="87162" y="21481"/>
                  </a:lnTo>
                  <a:lnTo>
                    <a:pt x="85147" y="19401"/>
                  </a:lnTo>
                  <a:lnTo>
                    <a:pt x="65629" y="10369"/>
                  </a:lnTo>
                  <a:lnTo>
                    <a:pt x="56396" y="7588"/>
                  </a:lnTo>
                  <a:lnTo>
                    <a:pt x="45557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60"/>
            <p:cNvSpPr/>
            <p:nvPr/>
          </p:nvSpPr>
          <p:spPr>
            <a:xfrm>
              <a:off x="4709170" y="2720542"/>
              <a:ext cx="236211" cy="151713"/>
            </a:xfrm>
            <a:custGeom>
              <a:avLst/>
              <a:gdLst/>
              <a:ahLst/>
              <a:cxnLst/>
              <a:rect l="0" t="0" r="0" b="0"/>
              <a:pathLst>
                <a:path w="236211" h="151713">
                  <a:moveTo>
                    <a:pt x="7610" y="45517"/>
                  </a:moveTo>
                  <a:lnTo>
                    <a:pt x="11655" y="45517"/>
                  </a:lnTo>
                  <a:lnTo>
                    <a:pt x="12846" y="46364"/>
                  </a:lnTo>
                  <a:lnTo>
                    <a:pt x="13640" y="47775"/>
                  </a:lnTo>
                  <a:lnTo>
                    <a:pt x="14916" y="56123"/>
                  </a:lnTo>
                  <a:lnTo>
                    <a:pt x="15217" y="90335"/>
                  </a:lnTo>
                  <a:lnTo>
                    <a:pt x="14381" y="116519"/>
                  </a:lnTo>
                  <a:lnTo>
                    <a:pt x="9145" y="130996"/>
                  </a:lnTo>
                  <a:lnTo>
                    <a:pt x="2049" y="143902"/>
                  </a:lnTo>
                  <a:lnTo>
                    <a:pt x="110" y="151712"/>
                  </a:lnTo>
                  <a:lnTo>
                    <a:pt x="0" y="141549"/>
                  </a:lnTo>
                  <a:lnTo>
                    <a:pt x="2252" y="136740"/>
                  </a:lnTo>
                  <a:lnTo>
                    <a:pt x="6075" y="130088"/>
                  </a:lnTo>
                  <a:lnTo>
                    <a:pt x="17902" y="97953"/>
                  </a:lnTo>
                  <a:lnTo>
                    <a:pt x="32745" y="60638"/>
                  </a:lnTo>
                  <a:lnTo>
                    <a:pt x="58892" y="25574"/>
                  </a:lnTo>
                  <a:lnTo>
                    <a:pt x="70703" y="13074"/>
                  </a:lnTo>
                  <a:lnTo>
                    <a:pt x="74225" y="12035"/>
                  </a:lnTo>
                  <a:lnTo>
                    <a:pt x="92874" y="14475"/>
                  </a:lnTo>
                  <a:lnTo>
                    <a:pt x="95780" y="16356"/>
                  </a:lnTo>
                  <a:lnTo>
                    <a:pt x="103913" y="27093"/>
                  </a:lnTo>
                  <a:lnTo>
                    <a:pt x="116801" y="50847"/>
                  </a:lnTo>
                  <a:lnTo>
                    <a:pt x="120901" y="76204"/>
                  </a:lnTo>
                  <a:lnTo>
                    <a:pt x="121777" y="103630"/>
                  </a:lnTo>
                  <a:lnTo>
                    <a:pt x="119593" y="111703"/>
                  </a:lnTo>
                  <a:lnTo>
                    <a:pt x="115861" y="121008"/>
                  </a:lnTo>
                  <a:lnTo>
                    <a:pt x="114382" y="135411"/>
                  </a:lnTo>
                  <a:lnTo>
                    <a:pt x="114290" y="107461"/>
                  </a:lnTo>
                  <a:lnTo>
                    <a:pt x="120373" y="77070"/>
                  </a:lnTo>
                  <a:lnTo>
                    <a:pt x="132201" y="42084"/>
                  </a:lnTo>
                  <a:lnTo>
                    <a:pt x="147321" y="7586"/>
                  </a:lnTo>
                  <a:lnTo>
                    <a:pt x="150704" y="4990"/>
                  </a:lnTo>
                  <a:lnTo>
                    <a:pt x="162708" y="1336"/>
                  </a:lnTo>
                  <a:lnTo>
                    <a:pt x="173431" y="0"/>
                  </a:lnTo>
                  <a:lnTo>
                    <a:pt x="178756" y="3902"/>
                  </a:lnTo>
                  <a:lnTo>
                    <a:pt x="188141" y="13653"/>
                  </a:lnTo>
                  <a:lnTo>
                    <a:pt x="200675" y="39890"/>
                  </a:lnTo>
                  <a:lnTo>
                    <a:pt x="205064" y="70228"/>
                  </a:lnTo>
                  <a:lnTo>
                    <a:pt x="207790" y="89528"/>
                  </a:lnTo>
                  <a:lnTo>
                    <a:pt x="212251" y="111220"/>
                  </a:lnTo>
                  <a:lnTo>
                    <a:pt x="213024" y="122652"/>
                  </a:lnTo>
                  <a:lnTo>
                    <a:pt x="213979" y="124881"/>
                  </a:lnTo>
                  <a:lnTo>
                    <a:pt x="215463" y="126366"/>
                  </a:lnTo>
                  <a:lnTo>
                    <a:pt x="221595" y="130715"/>
                  </a:lnTo>
                  <a:lnTo>
                    <a:pt x="226327" y="134183"/>
                  </a:lnTo>
                  <a:lnTo>
                    <a:pt x="236210" y="13695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61"/>
            <p:cNvSpPr/>
            <p:nvPr/>
          </p:nvSpPr>
          <p:spPr>
            <a:xfrm>
              <a:off x="5273628" y="2705100"/>
              <a:ext cx="143290" cy="113742"/>
            </a:xfrm>
            <a:custGeom>
              <a:avLst/>
              <a:gdLst/>
              <a:ahLst/>
              <a:cxnLst/>
              <a:rect l="0" t="0" r="0" b="0"/>
              <a:pathLst>
                <a:path w="143290" h="113742">
                  <a:moveTo>
                    <a:pt x="121332" y="0"/>
                  </a:moveTo>
                  <a:lnTo>
                    <a:pt x="103419" y="0"/>
                  </a:lnTo>
                  <a:lnTo>
                    <a:pt x="66684" y="13843"/>
                  </a:lnTo>
                  <a:lnTo>
                    <a:pt x="33765" y="36045"/>
                  </a:lnTo>
                  <a:lnTo>
                    <a:pt x="13222" y="56822"/>
                  </a:lnTo>
                  <a:lnTo>
                    <a:pt x="2390" y="79992"/>
                  </a:lnTo>
                  <a:lnTo>
                    <a:pt x="0" y="97269"/>
                  </a:lnTo>
                  <a:lnTo>
                    <a:pt x="1497" y="101252"/>
                  </a:lnTo>
                  <a:lnTo>
                    <a:pt x="7676" y="107936"/>
                  </a:lnTo>
                  <a:lnTo>
                    <a:pt x="16067" y="111471"/>
                  </a:lnTo>
                  <a:lnTo>
                    <a:pt x="39297" y="113741"/>
                  </a:lnTo>
                  <a:lnTo>
                    <a:pt x="75847" y="105937"/>
                  </a:lnTo>
                  <a:lnTo>
                    <a:pt x="113063" y="91375"/>
                  </a:lnTo>
                  <a:lnTo>
                    <a:pt x="128759" y="81543"/>
                  </a:lnTo>
                  <a:lnTo>
                    <a:pt x="133903" y="77222"/>
                  </a:lnTo>
                  <a:lnTo>
                    <a:pt x="139619" y="67905"/>
                  </a:lnTo>
                  <a:lnTo>
                    <a:pt x="143289" y="52172"/>
                  </a:lnTo>
                  <a:lnTo>
                    <a:pt x="137552" y="29119"/>
                  </a:lnTo>
                  <a:lnTo>
                    <a:pt x="132492" y="23384"/>
                  </a:lnTo>
                  <a:lnTo>
                    <a:pt x="116718" y="11075"/>
                  </a:lnTo>
                  <a:lnTo>
                    <a:pt x="106091" y="761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62"/>
            <p:cNvSpPr/>
            <p:nvPr/>
          </p:nvSpPr>
          <p:spPr>
            <a:xfrm>
              <a:off x="5455931" y="2690128"/>
              <a:ext cx="182870" cy="144025"/>
            </a:xfrm>
            <a:custGeom>
              <a:avLst/>
              <a:gdLst/>
              <a:ahLst/>
              <a:cxnLst/>
              <a:rect l="0" t="0" r="0" b="0"/>
              <a:pathLst>
                <a:path w="182870" h="144025">
                  <a:moveTo>
                    <a:pt x="30469" y="22591"/>
                  </a:moveTo>
                  <a:lnTo>
                    <a:pt x="29622" y="54320"/>
                  </a:lnTo>
                  <a:lnTo>
                    <a:pt x="22708" y="91215"/>
                  </a:lnTo>
                  <a:lnTo>
                    <a:pt x="12335" y="118783"/>
                  </a:lnTo>
                  <a:lnTo>
                    <a:pt x="2200" y="136179"/>
                  </a:lnTo>
                  <a:lnTo>
                    <a:pt x="118" y="144024"/>
                  </a:lnTo>
                  <a:lnTo>
                    <a:pt x="0" y="133863"/>
                  </a:lnTo>
                  <a:lnTo>
                    <a:pt x="7750" y="101852"/>
                  </a:lnTo>
                  <a:lnTo>
                    <a:pt x="15759" y="69167"/>
                  </a:lnTo>
                  <a:lnTo>
                    <a:pt x="21391" y="54299"/>
                  </a:lnTo>
                  <a:lnTo>
                    <a:pt x="43330" y="20382"/>
                  </a:lnTo>
                  <a:lnTo>
                    <a:pt x="55822" y="6603"/>
                  </a:lnTo>
                  <a:lnTo>
                    <a:pt x="62339" y="2785"/>
                  </a:lnTo>
                  <a:lnTo>
                    <a:pt x="73421" y="335"/>
                  </a:lnTo>
                  <a:lnTo>
                    <a:pt x="78628" y="0"/>
                  </a:lnTo>
                  <a:lnTo>
                    <a:pt x="80355" y="757"/>
                  </a:lnTo>
                  <a:lnTo>
                    <a:pt x="81506" y="2108"/>
                  </a:lnTo>
                  <a:lnTo>
                    <a:pt x="82273" y="3856"/>
                  </a:lnTo>
                  <a:lnTo>
                    <a:pt x="83769" y="40569"/>
                  </a:lnTo>
                  <a:lnTo>
                    <a:pt x="82954" y="68006"/>
                  </a:lnTo>
                  <a:lnTo>
                    <a:pt x="70628" y="103987"/>
                  </a:lnTo>
                  <a:lnTo>
                    <a:pt x="68604" y="121163"/>
                  </a:lnTo>
                  <a:lnTo>
                    <a:pt x="68579" y="117462"/>
                  </a:lnTo>
                  <a:lnTo>
                    <a:pt x="70831" y="113298"/>
                  </a:lnTo>
                  <a:lnTo>
                    <a:pt x="72617" y="111003"/>
                  </a:lnTo>
                  <a:lnTo>
                    <a:pt x="74601" y="103936"/>
                  </a:lnTo>
                  <a:lnTo>
                    <a:pt x="77976" y="90438"/>
                  </a:lnTo>
                  <a:lnTo>
                    <a:pt x="82909" y="80686"/>
                  </a:lnTo>
                  <a:lnTo>
                    <a:pt x="103492" y="45266"/>
                  </a:lnTo>
                  <a:lnTo>
                    <a:pt x="116420" y="23056"/>
                  </a:lnTo>
                  <a:lnTo>
                    <a:pt x="133886" y="4183"/>
                  </a:lnTo>
                  <a:lnTo>
                    <a:pt x="139368" y="1710"/>
                  </a:lnTo>
                  <a:lnTo>
                    <a:pt x="147214" y="318"/>
                  </a:lnTo>
                  <a:lnTo>
                    <a:pt x="149785" y="1816"/>
                  </a:lnTo>
                  <a:lnTo>
                    <a:pt x="162540" y="16950"/>
                  </a:lnTo>
                  <a:lnTo>
                    <a:pt x="165367" y="24600"/>
                  </a:lnTo>
                  <a:lnTo>
                    <a:pt x="173461" y="61537"/>
                  </a:lnTo>
                  <a:lnTo>
                    <a:pt x="175091" y="98197"/>
                  </a:lnTo>
                  <a:lnTo>
                    <a:pt x="175246" y="132414"/>
                  </a:lnTo>
                  <a:lnTo>
                    <a:pt x="176093" y="133907"/>
                  </a:lnTo>
                  <a:lnTo>
                    <a:pt x="177505" y="134902"/>
                  </a:lnTo>
                  <a:lnTo>
                    <a:pt x="182869" y="13689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63"/>
            <p:cNvSpPr/>
            <p:nvPr/>
          </p:nvSpPr>
          <p:spPr>
            <a:xfrm>
              <a:off x="5686056" y="2682694"/>
              <a:ext cx="105145" cy="143518"/>
            </a:xfrm>
            <a:custGeom>
              <a:avLst/>
              <a:gdLst/>
              <a:ahLst/>
              <a:cxnLst/>
              <a:rect l="0" t="0" r="0" b="0"/>
              <a:pathLst>
                <a:path w="105145" h="143518">
                  <a:moveTo>
                    <a:pt x="21324" y="60506"/>
                  </a:moveTo>
                  <a:lnTo>
                    <a:pt x="14018" y="67812"/>
                  </a:lnTo>
                  <a:lnTo>
                    <a:pt x="17842" y="72078"/>
                  </a:lnTo>
                  <a:lnTo>
                    <a:pt x="22033" y="74116"/>
                  </a:lnTo>
                  <a:lnTo>
                    <a:pt x="43190" y="75650"/>
                  </a:lnTo>
                  <a:lnTo>
                    <a:pt x="50233" y="73445"/>
                  </a:lnTo>
                  <a:lnTo>
                    <a:pt x="57032" y="70490"/>
                  </a:lnTo>
                  <a:lnTo>
                    <a:pt x="69533" y="67979"/>
                  </a:lnTo>
                  <a:lnTo>
                    <a:pt x="76052" y="64392"/>
                  </a:lnTo>
                  <a:lnTo>
                    <a:pt x="92343" y="43680"/>
                  </a:lnTo>
                  <a:lnTo>
                    <a:pt x="95221" y="35812"/>
                  </a:lnTo>
                  <a:lnTo>
                    <a:pt x="97389" y="12584"/>
                  </a:lnTo>
                  <a:lnTo>
                    <a:pt x="95206" y="7316"/>
                  </a:lnTo>
                  <a:lnTo>
                    <a:pt x="93438" y="4726"/>
                  </a:lnTo>
                  <a:lnTo>
                    <a:pt x="89217" y="1848"/>
                  </a:lnTo>
                  <a:lnTo>
                    <a:pt x="82081" y="227"/>
                  </a:lnTo>
                  <a:lnTo>
                    <a:pt x="79608" y="0"/>
                  </a:lnTo>
                  <a:lnTo>
                    <a:pt x="63473" y="5719"/>
                  </a:lnTo>
                  <a:lnTo>
                    <a:pt x="43013" y="17469"/>
                  </a:lnTo>
                  <a:lnTo>
                    <a:pt x="26517" y="39681"/>
                  </a:lnTo>
                  <a:lnTo>
                    <a:pt x="11513" y="71968"/>
                  </a:lnTo>
                  <a:lnTo>
                    <a:pt x="767" y="104474"/>
                  </a:lnTo>
                  <a:lnTo>
                    <a:pt x="0" y="110138"/>
                  </a:lnTo>
                  <a:lnTo>
                    <a:pt x="1181" y="114760"/>
                  </a:lnTo>
                  <a:lnTo>
                    <a:pt x="15765" y="135122"/>
                  </a:lnTo>
                  <a:lnTo>
                    <a:pt x="19311" y="138190"/>
                  </a:lnTo>
                  <a:lnTo>
                    <a:pt x="27767" y="141599"/>
                  </a:lnTo>
                  <a:lnTo>
                    <a:pt x="42047" y="143517"/>
                  </a:lnTo>
                  <a:lnTo>
                    <a:pt x="79159" y="138188"/>
                  </a:lnTo>
                  <a:lnTo>
                    <a:pt x="90208" y="136518"/>
                  </a:lnTo>
                  <a:lnTo>
                    <a:pt x="105144" y="12908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64"/>
            <p:cNvSpPr/>
            <p:nvPr/>
          </p:nvSpPr>
          <p:spPr>
            <a:xfrm>
              <a:off x="5783580" y="2560319"/>
              <a:ext cx="135100" cy="373382"/>
            </a:xfrm>
            <a:custGeom>
              <a:avLst/>
              <a:gdLst/>
              <a:ahLst/>
              <a:cxnLst/>
              <a:rect l="0" t="0" r="0" b="0"/>
              <a:pathLst>
                <a:path w="135100" h="373382">
                  <a:moveTo>
                    <a:pt x="0" y="0"/>
                  </a:moveTo>
                  <a:lnTo>
                    <a:pt x="0" y="10607"/>
                  </a:lnTo>
                  <a:lnTo>
                    <a:pt x="1693" y="12998"/>
                  </a:lnTo>
                  <a:lnTo>
                    <a:pt x="35824" y="43638"/>
                  </a:lnTo>
                  <a:lnTo>
                    <a:pt x="73057" y="76930"/>
                  </a:lnTo>
                  <a:lnTo>
                    <a:pt x="99944" y="110870"/>
                  </a:lnTo>
                  <a:lnTo>
                    <a:pt x="118136" y="140189"/>
                  </a:lnTo>
                  <a:lnTo>
                    <a:pt x="130206" y="170325"/>
                  </a:lnTo>
                  <a:lnTo>
                    <a:pt x="135099" y="204749"/>
                  </a:lnTo>
                  <a:lnTo>
                    <a:pt x="132504" y="237714"/>
                  </a:lnTo>
                  <a:lnTo>
                    <a:pt x="122328" y="268930"/>
                  </a:lnTo>
                  <a:lnTo>
                    <a:pt x="108588" y="303674"/>
                  </a:lnTo>
                  <a:lnTo>
                    <a:pt x="88775" y="341173"/>
                  </a:lnTo>
                  <a:lnTo>
                    <a:pt x="68580" y="37338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65"/>
            <p:cNvSpPr/>
            <p:nvPr/>
          </p:nvSpPr>
          <p:spPr>
            <a:xfrm>
              <a:off x="4513843" y="2735893"/>
              <a:ext cx="133777" cy="128641"/>
            </a:xfrm>
            <a:custGeom>
              <a:avLst/>
              <a:gdLst/>
              <a:ahLst/>
              <a:cxnLst/>
              <a:rect l="0" t="0" r="0" b="0"/>
              <a:pathLst>
                <a:path w="133777" h="128641">
                  <a:moveTo>
                    <a:pt x="111497" y="7307"/>
                  </a:moveTo>
                  <a:lnTo>
                    <a:pt x="107452" y="7307"/>
                  </a:lnTo>
                  <a:lnTo>
                    <a:pt x="103208" y="5049"/>
                  </a:lnTo>
                  <a:lnTo>
                    <a:pt x="98499" y="2070"/>
                  </a:lnTo>
                  <a:lnTo>
                    <a:pt x="88578" y="157"/>
                  </a:lnTo>
                  <a:lnTo>
                    <a:pt x="86058" y="0"/>
                  </a:lnTo>
                  <a:lnTo>
                    <a:pt x="74420" y="3825"/>
                  </a:lnTo>
                  <a:lnTo>
                    <a:pt x="42812" y="20947"/>
                  </a:lnTo>
                  <a:lnTo>
                    <a:pt x="7105" y="58242"/>
                  </a:lnTo>
                  <a:lnTo>
                    <a:pt x="1600" y="70585"/>
                  </a:lnTo>
                  <a:lnTo>
                    <a:pt x="0" y="83690"/>
                  </a:lnTo>
                  <a:lnTo>
                    <a:pt x="3860" y="100588"/>
                  </a:lnTo>
                  <a:lnTo>
                    <a:pt x="12749" y="119211"/>
                  </a:lnTo>
                  <a:lnTo>
                    <a:pt x="15185" y="122549"/>
                  </a:lnTo>
                  <a:lnTo>
                    <a:pt x="24665" y="126259"/>
                  </a:lnTo>
                  <a:lnTo>
                    <a:pt x="47401" y="128640"/>
                  </a:lnTo>
                  <a:lnTo>
                    <a:pt x="73436" y="123027"/>
                  </a:lnTo>
                  <a:lnTo>
                    <a:pt x="106197" y="107961"/>
                  </a:lnTo>
                  <a:lnTo>
                    <a:pt x="120745" y="95174"/>
                  </a:lnTo>
                  <a:lnTo>
                    <a:pt x="127742" y="85587"/>
                  </a:lnTo>
                  <a:lnTo>
                    <a:pt x="131417" y="75683"/>
                  </a:lnTo>
                  <a:lnTo>
                    <a:pt x="133776" y="55526"/>
                  </a:lnTo>
                  <a:lnTo>
                    <a:pt x="131840" y="47646"/>
                  </a:lnTo>
                  <a:lnTo>
                    <a:pt x="121326" y="28611"/>
                  </a:lnTo>
                  <a:lnTo>
                    <a:pt x="116429" y="25242"/>
                  </a:lnTo>
                  <a:lnTo>
                    <a:pt x="108913" y="23345"/>
                  </a:lnTo>
                  <a:lnTo>
                    <a:pt x="96257" y="2254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66"/>
            <p:cNvSpPr/>
            <p:nvPr/>
          </p:nvSpPr>
          <p:spPr>
            <a:xfrm>
              <a:off x="4392336" y="2720340"/>
              <a:ext cx="88224" cy="144514"/>
            </a:xfrm>
            <a:custGeom>
              <a:avLst/>
              <a:gdLst/>
              <a:ahLst/>
              <a:cxnLst/>
              <a:rect l="0" t="0" r="0" b="0"/>
              <a:pathLst>
                <a:path w="88224" h="144514">
                  <a:moveTo>
                    <a:pt x="4404" y="15240"/>
                  </a:moveTo>
                  <a:lnTo>
                    <a:pt x="4404" y="48769"/>
                  </a:lnTo>
                  <a:lnTo>
                    <a:pt x="13" y="71565"/>
                  </a:lnTo>
                  <a:lnTo>
                    <a:pt x="3907" y="108478"/>
                  </a:lnTo>
                  <a:lnTo>
                    <a:pt x="4338" y="134522"/>
                  </a:lnTo>
                  <a:lnTo>
                    <a:pt x="3513" y="137941"/>
                  </a:lnTo>
                  <a:lnTo>
                    <a:pt x="2117" y="140221"/>
                  </a:lnTo>
                  <a:lnTo>
                    <a:pt x="339" y="141740"/>
                  </a:lnTo>
                  <a:lnTo>
                    <a:pt x="0" y="142753"/>
                  </a:lnTo>
                  <a:lnTo>
                    <a:pt x="622" y="143428"/>
                  </a:lnTo>
                  <a:lnTo>
                    <a:pt x="3656" y="144513"/>
                  </a:lnTo>
                  <a:lnTo>
                    <a:pt x="4072" y="142403"/>
                  </a:lnTo>
                  <a:lnTo>
                    <a:pt x="4390" y="110523"/>
                  </a:lnTo>
                  <a:lnTo>
                    <a:pt x="6659" y="83074"/>
                  </a:lnTo>
                  <a:lnTo>
                    <a:pt x="17401" y="46468"/>
                  </a:lnTo>
                  <a:lnTo>
                    <a:pt x="29843" y="18213"/>
                  </a:lnTo>
                  <a:lnTo>
                    <a:pt x="37159" y="10070"/>
                  </a:lnTo>
                  <a:lnTo>
                    <a:pt x="45208" y="4475"/>
                  </a:lnTo>
                  <a:lnTo>
                    <a:pt x="51608" y="1989"/>
                  </a:lnTo>
                  <a:lnTo>
                    <a:pt x="88223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67"/>
            <p:cNvSpPr/>
            <p:nvPr/>
          </p:nvSpPr>
          <p:spPr>
            <a:xfrm>
              <a:off x="4122512" y="2583180"/>
              <a:ext cx="175169" cy="293467"/>
            </a:xfrm>
            <a:custGeom>
              <a:avLst/>
              <a:gdLst/>
              <a:ahLst/>
              <a:cxnLst/>
              <a:rect l="0" t="0" r="0" b="0"/>
              <a:pathLst>
                <a:path w="175169" h="293467">
                  <a:moveTo>
                    <a:pt x="7528" y="0"/>
                  </a:moveTo>
                  <a:lnTo>
                    <a:pt x="7528" y="4045"/>
                  </a:lnTo>
                  <a:lnTo>
                    <a:pt x="6681" y="5236"/>
                  </a:lnTo>
                  <a:lnTo>
                    <a:pt x="5270" y="6031"/>
                  </a:lnTo>
                  <a:lnTo>
                    <a:pt x="3483" y="6560"/>
                  </a:lnTo>
                  <a:lnTo>
                    <a:pt x="2291" y="7760"/>
                  </a:lnTo>
                  <a:lnTo>
                    <a:pt x="967" y="11351"/>
                  </a:lnTo>
                  <a:lnTo>
                    <a:pt x="0" y="36110"/>
                  </a:lnTo>
                  <a:lnTo>
                    <a:pt x="8209" y="71579"/>
                  </a:lnTo>
                  <a:lnTo>
                    <a:pt x="13092" y="99948"/>
                  </a:lnTo>
                  <a:lnTo>
                    <a:pt x="14538" y="132060"/>
                  </a:lnTo>
                  <a:lnTo>
                    <a:pt x="14967" y="168386"/>
                  </a:lnTo>
                  <a:lnTo>
                    <a:pt x="15094" y="203703"/>
                  </a:lnTo>
                  <a:lnTo>
                    <a:pt x="15132" y="233358"/>
                  </a:lnTo>
                  <a:lnTo>
                    <a:pt x="15145" y="266134"/>
                  </a:lnTo>
                  <a:lnTo>
                    <a:pt x="15147" y="281302"/>
                  </a:lnTo>
                  <a:lnTo>
                    <a:pt x="15994" y="284054"/>
                  </a:lnTo>
                  <a:lnTo>
                    <a:pt x="17405" y="285889"/>
                  </a:lnTo>
                  <a:lnTo>
                    <a:pt x="19192" y="287113"/>
                  </a:lnTo>
                  <a:lnTo>
                    <a:pt x="20384" y="288775"/>
                  </a:lnTo>
                  <a:lnTo>
                    <a:pt x="22061" y="293466"/>
                  </a:lnTo>
                  <a:lnTo>
                    <a:pt x="22297" y="293011"/>
                  </a:lnTo>
                  <a:lnTo>
                    <a:pt x="23552" y="283084"/>
                  </a:lnTo>
                  <a:lnTo>
                    <a:pt x="27986" y="269767"/>
                  </a:lnTo>
                  <a:lnTo>
                    <a:pt x="34116" y="235620"/>
                  </a:lnTo>
                  <a:lnTo>
                    <a:pt x="44169" y="199538"/>
                  </a:lnTo>
                  <a:lnTo>
                    <a:pt x="59325" y="162056"/>
                  </a:lnTo>
                  <a:lnTo>
                    <a:pt x="70723" y="133987"/>
                  </a:lnTo>
                  <a:lnTo>
                    <a:pt x="78230" y="125025"/>
                  </a:lnTo>
                  <a:lnTo>
                    <a:pt x="86364" y="119067"/>
                  </a:lnTo>
                  <a:lnTo>
                    <a:pt x="92802" y="116418"/>
                  </a:lnTo>
                  <a:lnTo>
                    <a:pt x="105231" y="114927"/>
                  </a:lnTo>
                  <a:lnTo>
                    <a:pt x="112476" y="116836"/>
                  </a:lnTo>
                  <a:lnTo>
                    <a:pt x="115593" y="118531"/>
                  </a:lnTo>
                  <a:lnTo>
                    <a:pt x="124025" y="129006"/>
                  </a:lnTo>
                  <a:lnTo>
                    <a:pt x="139577" y="164216"/>
                  </a:lnTo>
                  <a:lnTo>
                    <a:pt x="144525" y="196565"/>
                  </a:lnTo>
                  <a:lnTo>
                    <a:pt x="155161" y="231970"/>
                  </a:lnTo>
                  <a:lnTo>
                    <a:pt x="161558" y="256597"/>
                  </a:lnTo>
                  <a:lnTo>
                    <a:pt x="166364" y="264704"/>
                  </a:lnTo>
                  <a:lnTo>
                    <a:pt x="167605" y="265369"/>
                  </a:lnTo>
                  <a:lnTo>
                    <a:pt x="175168" y="2667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68"/>
            <p:cNvSpPr/>
            <p:nvPr/>
          </p:nvSpPr>
          <p:spPr>
            <a:xfrm>
              <a:off x="3901933" y="2712719"/>
              <a:ext cx="144287" cy="152238"/>
            </a:xfrm>
            <a:custGeom>
              <a:avLst/>
              <a:gdLst/>
              <a:ahLst/>
              <a:cxnLst/>
              <a:rect l="0" t="0" r="0" b="0"/>
              <a:pathLst>
                <a:path w="144287" h="152238">
                  <a:moveTo>
                    <a:pt x="144286" y="0"/>
                  </a:moveTo>
                  <a:lnTo>
                    <a:pt x="110881" y="847"/>
                  </a:lnTo>
                  <a:lnTo>
                    <a:pt x="75516" y="13845"/>
                  </a:lnTo>
                  <a:lnTo>
                    <a:pt x="37656" y="40117"/>
                  </a:lnTo>
                  <a:lnTo>
                    <a:pt x="26058" y="46899"/>
                  </a:lnTo>
                  <a:lnTo>
                    <a:pt x="17516" y="57251"/>
                  </a:lnTo>
                  <a:lnTo>
                    <a:pt x="3258" y="85872"/>
                  </a:lnTo>
                  <a:lnTo>
                    <a:pt x="0" y="111696"/>
                  </a:lnTo>
                  <a:lnTo>
                    <a:pt x="1529" y="115951"/>
                  </a:lnTo>
                  <a:lnTo>
                    <a:pt x="21140" y="139556"/>
                  </a:lnTo>
                  <a:lnTo>
                    <a:pt x="32828" y="146128"/>
                  </a:lnTo>
                  <a:lnTo>
                    <a:pt x="61028" y="151162"/>
                  </a:lnTo>
                  <a:lnTo>
                    <a:pt x="98640" y="152237"/>
                  </a:lnTo>
                  <a:lnTo>
                    <a:pt x="136203" y="145825"/>
                  </a:lnTo>
                  <a:lnTo>
                    <a:pt x="144286" y="14478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69"/>
            <p:cNvSpPr/>
            <p:nvPr/>
          </p:nvSpPr>
          <p:spPr>
            <a:xfrm>
              <a:off x="3734859" y="2766059"/>
              <a:ext cx="75142" cy="22861"/>
            </a:xfrm>
            <a:custGeom>
              <a:avLst/>
              <a:gdLst/>
              <a:ahLst/>
              <a:cxnLst/>
              <a:rect l="0" t="0" r="0" b="0"/>
              <a:pathLst>
                <a:path w="75142" h="22861">
                  <a:moveTo>
                    <a:pt x="6560" y="22860"/>
                  </a:moveTo>
                  <a:lnTo>
                    <a:pt x="2515" y="22860"/>
                  </a:lnTo>
                  <a:lnTo>
                    <a:pt x="1324" y="22014"/>
                  </a:lnTo>
                  <a:lnTo>
                    <a:pt x="530" y="20603"/>
                  </a:lnTo>
                  <a:lnTo>
                    <a:pt x="0" y="18815"/>
                  </a:lnTo>
                  <a:lnTo>
                    <a:pt x="493" y="17624"/>
                  </a:lnTo>
                  <a:lnTo>
                    <a:pt x="1669" y="16829"/>
                  </a:lnTo>
                  <a:lnTo>
                    <a:pt x="24967" y="9349"/>
                  </a:lnTo>
                  <a:lnTo>
                    <a:pt x="58624" y="7001"/>
                  </a:lnTo>
                  <a:lnTo>
                    <a:pt x="75141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70"/>
            <p:cNvSpPr/>
            <p:nvPr/>
          </p:nvSpPr>
          <p:spPr>
            <a:xfrm>
              <a:off x="3467100" y="2682240"/>
              <a:ext cx="205741" cy="198120"/>
            </a:xfrm>
            <a:custGeom>
              <a:avLst/>
              <a:gdLst/>
              <a:ahLst/>
              <a:cxnLst/>
              <a:rect l="0" t="0" r="0" b="0"/>
              <a:pathLst>
                <a:path w="205741" h="198120">
                  <a:moveTo>
                    <a:pt x="0" y="0"/>
                  </a:moveTo>
                  <a:lnTo>
                    <a:pt x="0" y="10605"/>
                  </a:lnTo>
                  <a:lnTo>
                    <a:pt x="10605" y="36044"/>
                  </a:lnTo>
                  <a:lnTo>
                    <a:pt x="33465" y="69312"/>
                  </a:lnTo>
                  <a:lnTo>
                    <a:pt x="61549" y="103249"/>
                  </a:lnTo>
                  <a:lnTo>
                    <a:pt x="90709" y="135635"/>
                  </a:lnTo>
                  <a:lnTo>
                    <a:pt x="122994" y="164564"/>
                  </a:lnTo>
                  <a:lnTo>
                    <a:pt x="152612" y="183620"/>
                  </a:lnTo>
                  <a:lnTo>
                    <a:pt x="186818" y="195132"/>
                  </a:lnTo>
                  <a:lnTo>
                    <a:pt x="205740" y="19811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71"/>
            <p:cNvSpPr/>
            <p:nvPr/>
          </p:nvSpPr>
          <p:spPr>
            <a:xfrm>
              <a:off x="3459480" y="2628900"/>
              <a:ext cx="167640" cy="345805"/>
            </a:xfrm>
            <a:custGeom>
              <a:avLst/>
              <a:gdLst/>
              <a:ahLst/>
              <a:cxnLst/>
              <a:rect l="0" t="0" r="0" b="0"/>
              <a:pathLst>
                <a:path w="167640" h="345805">
                  <a:moveTo>
                    <a:pt x="167639" y="0"/>
                  </a:moveTo>
                  <a:lnTo>
                    <a:pt x="167639" y="4045"/>
                  </a:lnTo>
                  <a:lnTo>
                    <a:pt x="165382" y="8289"/>
                  </a:lnTo>
                  <a:lnTo>
                    <a:pt x="157034" y="21957"/>
                  </a:lnTo>
                  <a:lnTo>
                    <a:pt x="142463" y="58740"/>
                  </a:lnTo>
                  <a:lnTo>
                    <a:pt x="128853" y="95297"/>
                  </a:lnTo>
                  <a:lnTo>
                    <a:pt x="119921" y="123634"/>
                  </a:lnTo>
                  <a:lnTo>
                    <a:pt x="113129" y="153162"/>
                  </a:lnTo>
                  <a:lnTo>
                    <a:pt x="102773" y="180961"/>
                  </a:lnTo>
                  <a:lnTo>
                    <a:pt x="90550" y="207427"/>
                  </a:lnTo>
                  <a:lnTo>
                    <a:pt x="74148" y="245280"/>
                  </a:lnTo>
                  <a:lnTo>
                    <a:pt x="58564" y="278321"/>
                  </a:lnTo>
                  <a:lnTo>
                    <a:pt x="38128" y="315311"/>
                  </a:lnTo>
                  <a:lnTo>
                    <a:pt x="13147" y="344717"/>
                  </a:lnTo>
                  <a:lnTo>
                    <a:pt x="11305" y="345804"/>
                  </a:lnTo>
                  <a:lnTo>
                    <a:pt x="10076" y="345683"/>
                  </a:lnTo>
                  <a:lnTo>
                    <a:pt x="0" y="33528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72"/>
            <p:cNvSpPr/>
            <p:nvPr/>
          </p:nvSpPr>
          <p:spPr>
            <a:xfrm>
              <a:off x="3308387" y="2522219"/>
              <a:ext cx="158714" cy="464822"/>
            </a:xfrm>
            <a:custGeom>
              <a:avLst/>
              <a:gdLst/>
              <a:ahLst/>
              <a:cxnLst/>
              <a:rect l="0" t="0" r="0" b="0"/>
              <a:pathLst>
                <a:path w="158714" h="464822">
                  <a:moveTo>
                    <a:pt x="158713" y="0"/>
                  </a:moveTo>
                  <a:lnTo>
                    <a:pt x="141017" y="15439"/>
                  </a:lnTo>
                  <a:lnTo>
                    <a:pt x="132221" y="22102"/>
                  </a:lnTo>
                  <a:lnTo>
                    <a:pt x="107769" y="54244"/>
                  </a:lnTo>
                  <a:lnTo>
                    <a:pt x="81481" y="90082"/>
                  </a:lnTo>
                  <a:lnTo>
                    <a:pt x="60194" y="120577"/>
                  </a:lnTo>
                  <a:lnTo>
                    <a:pt x="42785" y="156048"/>
                  </a:lnTo>
                  <a:lnTo>
                    <a:pt x="32118" y="180833"/>
                  </a:lnTo>
                  <a:lnTo>
                    <a:pt x="21733" y="208217"/>
                  </a:lnTo>
                  <a:lnTo>
                    <a:pt x="12319" y="235628"/>
                  </a:lnTo>
                  <a:lnTo>
                    <a:pt x="3106" y="270946"/>
                  </a:lnTo>
                  <a:lnTo>
                    <a:pt x="0" y="306999"/>
                  </a:lnTo>
                  <a:lnTo>
                    <a:pt x="773" y="339507"/>
                  </a:lnTo>
                  <a:lnTo>
                    <a:pt x="10128" y="369741"/>
                  </a:lnTo>
                  <a:lnTo>
                    <a:pt x="20331" y="395162"/>
                  </a:lnTo>
                  <a:lnTo>
                    <a:pt x="48830" y="430153"/>
                  </a:lnTo>
                  <a:lnTo>
                    <a:pt x="86475" y="458091"/>
                  </a:lnTo>
                  <a:lnTo>
                    <a:pt x="112082" y="463491"/>
                  </a:lnTo>
                  <a:lnTo>
                    <a:pt x="143472" y="46482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two green plants produce a yellow plant?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18735" y="3800819"/>
          <a:ext cx="4763730" cy="27800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1865"/>
                <a:gridCol w="2381865"/>
              </a:tblGrid>
              <a:tr h="14109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691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8" name="SMARTInkShape-Group1"/>
          <p:cNvGrpSpPr/>
          <p:nvPr/>
        </p:nvGrpSpPr>
        <p:grpSpPr>
          <a:xfrm>
            <a:off x="7476279" y="3550918"/>
            <a:ext cx="1858222" cy="761515"/>
            <a:chOff x="7476279" y="3550918"/>
            <a:chExt cx="1858222" cy="761515"/>
          </a:xfrm>
        </p:grpSpPr>
        <p:sp>
          <p:nvSpPr>
            <p:cNvPr id="104" name="SMARTInkShape-1"/>
            <p:cNvSpPr/>
            <p:nvPr/>
          </p:nvSpPr>
          <p:spPr>
            <a:xfrm>
              <a:off x="7476279" y="3612315"/>
              <a:ext cx="192830" cy="265579"/>
            </a:xfrm>
            <a:custGeom>
              <a:avLst/>
              <a:gdLst/>
              <a:ahLst/>
              <a:cxnLst/>
              <a:rect l="0" t="0" r="0" b="0"/>
              <a:pathLst>
                <a:path w="192830" h="265579">
                  <a:moveTo>
                    <a:pt x="6560" y="37664"/>
                  </a:moveTo>
                  <a:lnTo>
                    <a:pt x="6560" y="33619"/>
                  </a:lnTo>
                  <a:lnTo>
                    <a:pt x="5713" y="32428"/>
                  </a:lnTo>
                  <a:lnTo>
                    <a:pt x="4303" y="31633"/>
                  </a:lnTo>
                  <a:lnTo>
                    <a:pt x="0" y="30358"/>
                  </a:lnTo>
                  <a:lnTo>
                    <a:pt x="1669" y="27925"/>
                  </a:lnTo>
                  <a:lnTo>
                    <a:pt x="3300" y="26091"/>
                  </a:lnTo>
                  <a:lnTo>
                    <a:pt x="7368" y="24054"/>
                  </a:lnTo>
                  <a:lnTo>
                    <a:pt x="45145" y="9491"/>
                  </a:lnTo>
                  <a:lnTo>
                    <a:pt x="63525" y="2882"/>
                  </a:lnTo>
                  <a:lnTo>
                    <a:pt x="100881" y="0"/>
                  </a:lnTo>
                  <a:lnTo>
                    <a:pt x="128203" y="497"/>
                  </a:lnTo>
                  <a:lnTo>
                    <a:pt x="144579" y="5673"/>
                  </a:lnTo>
                  <a:lnTo>
                    <a:pt x="160943" y="17480"/>
                  </a:lnTo>
                  <a:lnTo>
                    <a:pt x="164074" y="22484"/>
                  </a:lnTo>
                  <a:lnTo>
                    <a:pt x="165466" y="28377"/>
                  </a:lnTo>
                  <a:lnTo>
                    <a:pt x="166084" y="36642"/>
                  </a:lnTo>
                  <a:lnTo>
                    <a:pt x="162388" y="50814"/>
                  </a:lnTo>
                  <a:lnTo>
                    <a:pt x="155931" y="65738"/>
                  </a:lnTo>
                  <a:lnTo>
                    <a:pt x="118700" y="100325"/>
                  </a:lnTo>
                  <a:lnTo>
                    <a:pt x="81741" y="123891"/>
                  </a:lnTo>
                  <a:lnTo>
                    <a:pt x="73558" y="126788"/>
                  </a:lnTo>
                  <a:lnTo>
                    <a:pt x="69006" y="127559"/>
                  </a:lnTo>
                  <a:lnTo>
                    <a:pt x="65969" y="128922"/>
                  </a:lnTo>
                  <a:lnTo>
                    <a:pt x="63948" y="130675"/>
                  </a:lnTo>
                  <a:lnTo>
                    <a:pt x="60699" y="135529"/>
                  </a:lnTo>
                  <a:lnTo>
                    <a:pt x="60433" y="135081"/>
                  </a:lnTo>
                  <a:lnTo>
                    <a:pt x="59971" y="130058"/>
                  </a:lnTo>
                  <a:lnTo>
                    <a:pt x="63966" y="125342"/>
                  </a:lnTo>
                  <a:lnTo>
                    <a:pt x="70457" y="123198"/>
                  </a:lnTo>
                  <a:lnTo>
                    <a:pt x="78138" y="121400"/>
                  </a:lnTo>
                  <a:lnTo>
                    <a:pt x="88070" y="116474"/>
                  </a:lnTo>
                  <a:lnTo>
                    <a:pt x="126049" y="113966"/>
                  </a:lnTo>
                  <a:lnTo>
                    <a:pt x="141211" y="117939"/>
                  </a:lnTo>
                  <a:lnTo>
                    <a:pt x="152384" y="124480"/>
                  </a:lnTo>
                  <a:lnTo>
                    <a:pt x="182876" y="149591"/>
                  </a:lnTo>
                  <a:lnTo>
                    <a:pt x="192621" y="172641"/>
                  </a:lnTo>
                  <a:lnTo>
                    <a:pt x="192829" y="182602"/>
                  </a:lnTo>
                  <a:lnTo>
                    <a:pt x="179032" y="218012"/>
                  </a:lnTo>
                  <a:lnTo>
                    <a:pt x="163498" y="233247"/>
                  </a:lnTo>
                  <a:lnTo>
                    <a:pt x="140728" y="247481"/>
                  </a:lnTo>
                  <a:lnTo>
                    <a:pt x="105227" y="261052"/>
                  </a:lnTo>
                  <a:lnTo>
                    <a:pt x="69727" y="265578"/>
                  </a:lnTo>
                  <a:lnTo>
                    <a:pt x="58340" y="265113"/>
                  </a:lnTo>
                  <a:lnTo>
                    <a:pt x="27813" y="257630"/>
                  </a:lnTo>
                  <a:lnTo>
                    <a:pt x="20803" y="250856"/>
                  </a:lnTo>
                  <a:lnTo>
                    <a:pt x="17124" y="244458"/>
                  </a:lnTo>
                  <a:lnTo>
                    <a:pt x="14642" y="238792"/>
                  </a:lnTo>
                  <a:lnTo>
                    <a:pt x="6560" y="22816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"/>
            <p:cNvSpPr/>
            <p:nvPr/>
          </p:nvSpPr>
          <p:spPr>
            <a:xfrm>
              <a:off x="7795259" y="3840479"/>
              <a:ext cx="4392" cy="1"/>
            </a:xfrm>
            <a:custGeom>
              <a:avLst/>
              <a:gdLst/>
              <a:ahLst/>
              <a:cxnLst/>
              <a:rect l="0" t="0" r="0" b="0"/>
              <a:pathLst>
                <a:path w="4392" h="1">
                  <a:moveTo>
                    <a:pt x="0" y="0"/>
                  </a:moveTo>
                  <a:lnTo>
                    <a:pt x="439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"/>
            <p:cNvSpPr/>
            <p:nvPr/>
          </p:nvSpPr>
          <p:spPr>
            <a:xfrm>
              <a:off x="7825739" y="363474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762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"/>
            <p:cNvSpPr/>
            <p:nvPr/>
          </p:nvSpPr>
          <p:spPr>
            <a:xfrm>
              <a:off x="7940492" y="3590668"/>
              <a:ext cx="220527" cy="271036"/>
            </a:xfrm>
            <a:custGeom>
              <a:avLst/>
              <a:gdLst/>
              <a:ahLst/>
              <a:cxnLst/>
              <a:rect l="0" t="0" r="0" b="0"/>
              <a:pathLst>
                <a:path w="220527" h="271036">
                  <a:moveTo>
                    <a:pt x="144326" y="181232"/>
                  </a:moveTo>
                  <a:lnTo>
                    <a:pt x="144326" y="169879"/>
                  </a:lnTo>
                  <a:lnTo>
                    <a:pt x="143481" y="168583"/>
                  </a:lnTo>
                  <a:lnTo>
                    <a:pt x="142068" y="167720"/>
                  </a:lnTo>
                  <a:lnTo>
                    <a:pt x="140282" y="167142"/>
                  </a:lnTo>
                  <a:lnTo>
                    <a:pt x="121408" y="152855"/>
                  </a:lnTo>
                  <a:lnTo>
                    <a:pt x="107250" y="151167"/>
                  </a:lnTo>
                  <a:lnTo>
                    <a:pt x="73118" y="151622"/>
                  </a:lnTo>
                  <a:lnTo>
                    <a:pt x="57095" y="157688"/>
                  </a:lnTo>
                  <a:lnTo>
                    <a:pt x="30047" y="175226"/>
                  </a:lnTo>
                  <a:lnTo>
                    <a:pt x="17833" y="192211"/>
                  </a:lnTo>
                  <a:lnTo>
                    <a:pt x="2978" y="221943"/>
                  </a:lnTo>
                  <a:lnTo>
                    <a:pt x="0" y="247281"/>
                  </a:lnTo>
                  <a:lnTo>
                    <a:pt x="2006" y="255177"/>
                  </a:lnTo>
                  <a:lnTo>
                    <a:pt x="3726" y="258469"/>
                  </a:lnTo>
                  <a:lnTo>
                    <a:pt x="10153" y="264383"/>
                  </a:lnTo>
                  <a:lnTo>
                    <a:pt x="18654" y="268987"/>
                  </a:lnTo>
                  <a:lnTo>
                    <a:pt x="28078" y="271035"/>
                  </a:lnTo>
                  <a:lnTo>
                    <a:pt x="37910" y="269685"/>
                  </a:lnTo>
                  <a:lnTo>
                    <a:pt x="68319" y="258731"/>
                  </a:lnTo>
                  <a:lnTo>
                    <a:pt x="106178" y="226462"/>
                  </a:lnTo>
                  <a:lnTo>
                    <a:pt x="128575" y="199980"/>
                  </a:lnTo>
                  <a:lnTo>
                    <a:pt x="145260" y="166684"/>
                  </a:lnTo>
                  <a:lnTo>
                    <a:pt x="156709" y="129564"/>
                  </a:lnTo>
                  <a:lnTo>
                    <a:pt x="164866" y="91878"/>
                  </a:lnTo>
                  <a:lnTo>
                    <a:pt x="166728" y="59723"/>
                  </a:lnTo>
                  <a:lnTo>
                    <a:pt x="167148" y="24233"/>
                  </a:lnTo>
                  <a:lnTo>
                    <a:pt x="164911" y="16064"/>
                  </a:lnTo>
                  <a:lnTo>
                    <a:pt x="161150" y="6703"/>
                  </a:lnTo>
                  <a:lnTo>
                    <a:pt x="159880" y="0"/>
                  </a:lnTo>
                  <a:lnTo>
                    <a:pt x="159776" y="298"/>
                  </a:lnTo>
                  <a:lnTo>
                    <a:pt x="159570" y="31836"/>
                  </a:lnTo>
                  <a:lnTo>
                    <a:pt x="159567" y="67326"/>
                  </a:lnTo>
                  <a:lnTo>
                    <a:pt x="159567" y="99747"/>
                  </a:lnTo>
                  <a:lnTo>
                    <a:pt x="163613" y="134468"/>
                  </a:lnTo>
                  <a:lnTo>
                    <a:pt x="167327" y="165784"/>
                  </a:lnTo>
                  <a:lnTo>
                    <a:pt x="175335" y="196431"/>
                  </a:lnTo>
                  <a:lnTo>
                    <a:pt x="190093" y="233898"/>
                  </a:lnTo>
                  <a:lnTo>
                    <a:pt x="195995" y="243585"/>
                  </a:lnTo>
                  <a:lnTo>
                    <a:pt x="220526" y="26505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5"/>
            <p:cNvSpPr/>
            <p:nvPr/>
          </p:nvSpPr>
          <p:spPr>
            <a:xfrm>
              <a:off x="8199166" y="3733800"/>
              <a:ext cx="91259" cy="98612"/>
            </a:xfrm>
            <a:custGeom>
              <a:avLst/>
              <a:gdLst/>
              <a:ahLst/>
              <a:cxnLst/>
              <a:rect l="0" t="0" r="0" b="0"/>
              <a:pathLst>
                <a:path w="91259" h="98612">
                  <a:moveTo>
                    <a:pt x="76152" y="15240"/>
                  </a:moveTo>
                  <a:lnTo>
                    <a:pt x="72108" y="15240"/>
                  </a:lnTo>
                  <a:lnTo>
                    <a:pt x="70916" y="14392"/>
                  </a:lnTo>
                  <a:lnTo>
                    <a:pt x="70122" y="12982"/>
                  </a:lnTo>
                  <a:lnTo>
                    <a:pt x="69592" y="11195"/>
                  </a:lnTo>
                  <a:lnTo>
                    <a:pt x="68392" y="10002"/>
                  </a:lnTo>
                  <a:lnTo>
                    <a:pt x="64801" y="8678"/>
                  </a:lnTo>
                  <a:lnTo>
                    <a:pt x="40042" y="7711"/>
                  </a:lnTo>
                  <a:lnTo>
                    <a:pt x="32447" y="9917"/>
                  </a:lnTo>
                  <a:lnTo>
                    <a:pt x="12762" y="21468"/>
                  </a:lnTo>
                  <a:lnTo>
                    <a:pt x="6209" y="29578"/>
                  </a:lnTo>
                  <a:lnTo>
                    <a:pt x="2734" y="38827"/>
                  </a:lnTo>
                  <a:lnTo>
                    <a:pt x="25" y="75550"/>
                  </a:lnTo>
                  <a:lnTo>
                    <a:pt x="0" y="78306"/>
                  </a:lnTo>
                  <a:lnTo>
                    <a:pt x="2231" y="83627"/>
                  </a:lnTo>
                  <a:lnTo>
                    <a:pt x="4013" y="86231"/>
                  </a:lnTo>
                  <a:lnTo>
                    <a:pt x="14609" y="93941"/>
                  </a:lnTo>
                  <a:lnTo>
                    <a:pt x="28472" y="97542"/>
                  </a:lnTo>
                  <a:lnTo>
                    <a:pt x="43305" y="98611"/>
                  </a:lnTo>
                  <a:lnTo>
                    <a:pt x="58423" y="94881"/>
                  </a:lnTo>
                  <a:lnTo>
                    <a:pt x="66299" y="88453"/>
                  </a:lnTo>
                  <a:lnTo>
                    <a:pt x="87919" y="62834"/>
                  </a:lnTo>
                  <a:lnTo>
                    <a:pt x="90707" y="45086"/>
                  </a:lnTo>
                  <a:lnTo>
                    <a:pt x="91258" y="29319"/>
                  </a:lnTo>
                  <a:lnTo>
                    <a:pt x="89075" y="23472"/>
                  </a:lnTo>
                  <a:lnTo>
                    <a:pt x="68534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6"/>
            <p:cNvSpPr/>
            <p:nvPr/>
          </p:nvSpPr>
          <p:spPr>
            <a:xfrm>
              <a:off x="8343900" y="3689725"/>
              <a:ext cx="198119" cy="150269"/>
            </a:xfrm>
            <a:custGeom>
              <a:avLst/>
              <a:gdLst/>
              <a:ahLst/>
              <a:cxnLst/>
              <a:rect l="0" t="0" r="0" b="0"/>
              <a:pathLst>
                <a:path w="198119" h="150269">
                  <a:moveTo>
                    <a:pt x="0" y="28834"/>
                  </a:moveTo>
                  <a:lnTo>
                    <a:pt x="0" y="32879"/>
                  </a:lnTo>
                  <a:lnTo>
                    <a:pt x="845" y="34070"/>
                  </a:lnTo>
                  <a:lnTo>
                    <a:pt x="2258" y="34865"/>
                  </a:lnTo>
                  <a:lnTo>
                    <a:pt x="4043" y="35394"/>
                  </a:lnTo>
                  <a:lnTo>
                    <a:pt x="5236" y="36594"/>
                  </a:lnTo>
                  <a:lnTo>
                    <a:pt x="13512" y="57881"/>
                  </a:lnTo>
                  <a:lnTo>
                    <a:pt x="15139" y="94178"/>
                  </a:lnTo>
                  <a:lnTo>
                    <a:pt x="22148" y="129546"/>
                  </a:lnTo>
                  <a:lnTo>
                    <a:pt x="22851" y="150268"/>
                  </a:lnTo>
                  <a:lnTo>
                    <a:pt x="22859" y="112392"/>
                  </a:lnTo>
                  <a:lnTo>
                    <a:pt x="23707" y="81983"/>
                  </a:lnTo>
                  <a:lnTo>
                    <a:pt x="32266" y="44211"/>
                  </a:lnTo>
                  <a:lnTo>
                    <a:pt x="34211" y="39086"/>
                  </a:lnTo>
                  <a:lnTo>
                    <a:pt x="40886" y="31133"/>
                  </a:lnTo>
                  <a:lnTo>
                    <a:pt x="48652" y="25623"/>
                  </a:lnTo>
                  <a:lnTo>
                    <a:pt x="57784" y="22520"/>
                  </a:lnTo>
                  <a:lnTo>
                    <a:pt x="63217" y="21794"/>
                  </a:lnTo>
                  <a:lnTo>
                    <a:pt x="68453" y="23730"/>
                  </a:lnTo>
                  <a:lnTo>
                    <a:pt x="78713" y="31871"/>
                  </a:lnTo>
                  <a:lnTo>
                    <a:pt x="81550" y="36675"/>
                  </a:lnTo>
                  <a:lnTo>
                    <a:pt x="90247" y="68899"/>
                  </a:lnTo>
                  <a:lnTo>
                    <a:pt x="97896" y="102221"/>
                  </a:lnTo>
                  <a:lnTo>
                    <a:pt x="96284" y="110274"/>
                  </a:lnTo>
                  <a:lnTo>
                    <a:pt x="92874" y="119570"/>
                  </a:lnTo>
                  <a:lnTo>
                    <a:pt x="91447" y="127852"/>
                  </a:lnTo>
                  <a:lnTo>
                    <a:pt x="91441" y="123837"/>
                  </a:lnTo>
                  <a:lnTo>
                    <a:pt x="98000" y="95330"/>
                  </a:lnTo>
                  <a:lnTo>
                    <a:pt x="103012" y="58071"/>
                  </a:lnTo>
                  <a:lnTo>
                    <a:pt x="116962" y="24092"/>
                  </a:lnTo>
                  <a:lnTo>
                    <a:pt x="132091" y="3910"/>
                  </a:lnTo>
                  <a:lnTo>
                    <a:pt x="137165" y="824"/>
                  </a:lnTo>
                  <a:lnTo>
                    <a:pt x="139703" y="0"/>
                  </a:lnTo>
                  <a:lnTo>
                    <a:pt x="142241" y="298"/>
                  </a:lnTo>
                  <a:lnTo>
                    <a:pt x="147321" y="2886"/>
                  </a:lnTo>
                  <a:lnTo>
                    <a:pt x="170178" y="23806"/>
                  </a:lnTo>
                  <a:lnTo>
                    <a:pt x="179492" y="39162"/>
                  </a:lnTo>
                  <a:lnTo>
                    <a:pt x="190551" y="76483"/>
                  </a:lnTo>
                  <a:lnTo>
                    <a:pt x="195501" y="87168"/>
                  </a:lnTo>
                  <a:lnTo>
                    <a:pt x="198114" y="124549"/>
                  </a:lnTo>
                  <a:lnTo>
                    <a:pt x="198118" y="127764"/>
                  </a:lnTo>
                  <a:lnTo>
                    <a:pt x="198118" y="12027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7"/>
            <p:cNvSpPr/>
            <p:nvPr/>
          </p:nvSpPr>
          <p:spPr>
            <a:xfrm>
              <a:off x="8618218" y="3688079"/>
              <a:ext cx="22863" cy="105359"/>
            </a:xfrm>
            <a:custGeom>
              <a:avLst/>
              <a:gdLst/>
              <a:ahLst/>
              <a:cxnLst/>
              <a:rect l="0" t="0" r="0" b="0"/>
              <a:pathLst>
                <a:path w="22863" h="105359">
                  <a:moveTo>
                    <a:pt x="22862" y="0"/>
                  </a:moveTo>
                  <a:lnTo>
                    <a:pt x="22862" y="4046"/>
                  </a:lnTo>
                  <a:lnTo>
                    <a:pt x="20604" y="8289"/>
                  </a:lnTo>
                  <a:lnTo>
                    <a:pt x="18816" y="10606"/>
                  </a:lnTo>
                  <a:lnTo>
                    <a:pt x="16830" y="17697"/>
                  </a:lnTo>
                  <a:lnTo>
                    <a:pt x="15100" y="25645"/>
                  </a:lnTo>
                  <a:lnTo>
                    <a:pt x="10215" y="35727"/>
                  </a:lnTo>
                  <a:lnTo>
                    <a:pt x="3458" y="63738"/>
                  </a:lnTo>
                  <a:lnTo>
                    <a:pt x="5164" y="78810"/>
                  </a:lnTo>
                  <a:lnTo>
                    <a:pt x="76" y="105358"/>
                  </a:lnTo>
                  <a:lnTo>
                    <a:pt x="0" y="914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8"/>
            <p:cNvSpPr/>
            <p:nvPr/>
          </p:nvSpPr>
          <p:spPr>
            <a:xfrm>
              <a:off x="8625839" y="3619500"/>
              <a:ext cx="15242" cy="15241"/>
            </a:xfrm>
            <a:custGeom>
              <a:avLst/>
              <a:gdLst/>
              <a:ahLst/>
              <a:cxnLst/>
              <a:rect l="0" t="0" r="0" b="0"/>
              <a:pathLst>
                <a:path w="15242" h="15241">
                  <a:moveTo>
                    <a:pt x="0" y="0"/>
                  </a:moveTo>
                  <a:lnTo>
                    <a:pt x="4045" y="4045"/>
                  </a:lnTo>
                  <a:lnTo>
                    <a:pt x="8289" y="6031"/>
                  </a:lnTo>
                  <a:lnTo>
                    <a:pt x="13866" y="7304"/>
                  </a:lnTo>
                  <a:lnTo>
                    <a:pt x="14325" y="8256"/>
                  </a:lnTo>
                  <a:lnTo>
                    <a:pt x="15241" y="152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9"/>
            <p:cNvSpPr/>
            <p:nvPr/>
          </p:nvSpPr>
          <p:spPr>
            <a:xfrm>
              <a:off x="8717280" y="3665949"/>
              <a:ext cx="99060" cy="105807"/>
            </a:xfrm>
            <a:custGeom>
              <a:avLst/>
              <a:gdLst/>
              <a:ahLst/>
              <a:cxnLst/>
              <a:rect l="0" t="0" r="0" b="0"/>
              <a:pathLst>
                <a:path w="99060" h="105807">
                  <a:moveTo>
                    <a:pt x="22859" y="14510"/>
                  </a:moveTo>
                  <a:lnTo>
                    <a:pt x="22859" y="18555"/>
                  </a:lnTo>
                  <a:lnTo>
                    <a:pt x="20602" y="22799"/>
                  </a:lnTo>
                  <a:lnTo>
                    <a:pt x="4947" y="50555"/>
                  </a:lnTo>
                  <a:lnTo>
                    <a:pt x="1466" y="65453"/>
                  </a:lnTo>
                  <a:lnTo>
                    <a:pt x="15" y="103496"/>
                  </a:lnTo>
                  <a:lnTo>
                    <a:pt x="1" y="105806"/>
                  </a:lnTo>
                  <a:lnTo>
                    <a:pt x="0" y="83989"/>
                  </a:lnTo>
                  <a:lnTo>
                    <a:pt x="2258" y="76998"/>
                  </a:lnTo>
                  <a:lnTo>
                    <a:pt x="4045" y="73949"/>
                  </a:lnTo>
                  <a:lnTo>
                    <a:pt x="11350" y="40613"/>
                  </a:lnTo>
                  <a:lnTo>
                    <a:pt x="23016" y="16861"/>
                  </a:lnTo>
                  <a:lnTo>
                    <a:pt x="33051" y="4814"/>
                  </a:lnTo>
                  <a:lnTo>
                    <a:pt x="38114" y="1734"/>
                  </a:lnTo>
                  <a:lnTo>
                    <a:pt x="47981" y="0"/>
                  </a:lnTo>
                  <a:lnTo>
                    <a:pt x="56885" y="441"/>
                  </a:lnTo>
                  <a:lnTo>
                    <a:pt x="66486" y="3459"/>
                  </a:lnTo>
                  <a:lnTo>
                    <a:pt x="69723" y="5450"/>
                  </a:lnTo>
                  <a:lnTo>
                    <a:pt x="79392" y="17195"/>
                  </a:lnTo>
                  <a:lnTo>
                    <a:pt x="81851" y="24452"/>
                  </a:lnTo>
                  <a:lnTo>
                    <a:pt x="84588" y="62014"/>
                  </a:lnTo>
                  <a:lnTo>
                    <a:pt x="91573" y="79413"/>
                  </a:lnTo>
                  <a:lnTo>
                    <a:pt x="93221" y="80640"/>
                  </a:lnTo>
                  <a:lnTo>
                    <a:pt x="95168" y="81457"/>
                  </a:lnTo>
                  <a:lnTo>
                    <a:pt x="96464" y="82848"/>
                  </a:lnTo>
                  <a:lnTo>
                    <a:pt x="99059" y="9071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0"/>
            <p:cNvSpPr/>
            <p:nvPr/>
          </p:nvSpPr>
          <p:spPr>
            <a:xfrm>
              <a:off x="8862514" y="3628756"/>
              <a:ext cx="296726" cy="119927"/>
            </a:xfrm>
            <a:custGeom>
              <a:avLst/>
              <a:gdLst/>
              <a:ahLst/>
              <a:cxnLst/>
              <a:rect l="0" t="0" r="0" b="0"/>
              <a:pathLst>
                <a:path w="296726" h="119927">
                  <a:moveTo>
                    <a:pt x="75745" y="36462"/>
                  </a:moveTo>
                  <a:lnTo>
                    <a:pt x="75745" y="32417"/>
                  </a:lnTo>
                  <a:lnTo>
                    <a:pt x="74899" y="31227"/>
                  </a:lnTo>
                  <a:lnTo>
                    <a:pt x="73487" y="30433"/>
                  </a:lnTo>
                  <a:lnTo>
                    <a:pt x="65138" y="29157"/>
                  </a:lnTo>
                  <a:lnTo>
                    <a:pt x="60307" y="31241"/>
                  </a:lnTo>
                  <a:lnTo>
                    <a:pt x="47780" y="41013"/>
                  </a:lnTo>
                  <a:lnTo>
                    <a:pt x="39331" y="44867"/>
                  </a:lnTo>
                  <a:lnTo>
                    <a:pt x="20924" y="61131"/>
                  </a:lnTo>
                  <a:lnTo>
                    <a:pt x="4719" y="87645"/>
                  </a:lnTo>
                  <a:lnTo>
                    <a:pt x="1078" y="98571"/>
                  </a:lnTo>
                  <a:lnTo>
                    <a:pt x="0" y="107171"/>
                  </a:lnTo>
                  <a:lnTo>
                    <a:pt x="695" y="109001"/>
                  </a:lnTo>
                  <a:lnTo>
                    <a:pt x="2006" y="110221"/>
                  </a:lnTo>
                  <a:lnTo>
                    <a:pt x="3724" y="111035"/>
                  </a:lnTo>
                  <a:lnTo>
                    <a:pt x="4871" y="112424"/>
                  </a:lnTo>
                  <a:lnTo>
                    <a:pt x="6146" y="116227"/>
                  </a:lnTo>
                  <a:lnTo>
                    <a:pt x="8180" y="117578"/>
                  </a:lnTo>
                  <a:lnTo>
                    <a:pt x="19130" y="119481"/>
                  </a:lnTo>
                  <a:lnTo>
                    <a:pt x="28289" y="119926"/>
                  </a:lnTo>
                  <a:lnTo>
                    <a:pt x="35745" y="117868"/>
                  </a:lnTo>
                  <a:lnTo>
                    <a:pt x="41881" y="114975"/>
                  </a:lnTo>
                  <a:lnTo>
                    <a:pt x="50094" y="112502"/>
                  </a:lnTo>
                  <a:lnTo>
                    <a:pt x="55315" y="108922"/>
                  </a:lnTo>
                  <a:lnTo>
                    <a:pt x="70654" y="88217"/>
                  </a:lnTo>
                  <a:lnTo>
                    <a:pt x="73483" y="80350"/>
                  </a:lnTo>
                  <a:lnTo>
                    <a:pt x="75586" y="72054"/>
                  </a:lnTo>
                  <a:lnTo>
                    <a:pt x="81578" y="59832"/>
                  </a:lnTo>
                  <a:lnTo>
                    <a:pt x="83012" y="53309"/>
                  </a:lnTo>
                  <a:lnTo>
                    <a:pt x="82282" y="52773"/>
                  </a:lnTo>
                  <a:lnTo>
                    <a:pt x="78906" y="52020"/>
                  </a:lnTo>
                  <a:lnTo>
                    <a:pt x="80819" y="51844"/>
                  </a:lnTo>
                  <a:lnTo>
                    <a:pt x="81667" y="52644"/>
                  </a:lnTo>
                  <a:lnTo>
                    <a:pt x="82611" y="55790"/>
                  </a:lnTo>
                  <a:lnTo>
                    <a:pt x="82016" y="57815"/>
                  </a:lnTo>
                  <a:lnTo>
                    <a:pt x="77234" y="67147"/>
                  </a:lnTo>
                  <a:lnTo>
                    <a:pt x="75831" y="91296"/>
                  </a:lnTo>
                  <a:lnTo>
                    <a:pt x="78041" y="96958"/>
                  </a:lnTo>
                  <a:lnTo>
                    <a:pt x="86359" y="107491"/>
                  </a:lnTo>
                  <a:lnTo>
                    <a:pt x="91186" y="110364"/>
                  </a:lnTo>
                  <a:lnTo>
                    <a:pt x="101186" y="112209"/>
                  </a:lnTo>
                  <a:lnTo>
                    <a:pt x="120433" y="112624"/>
                  </a:lnTo>
                  <a:lnTo>
                    <a:pt x="127497" y="110387"/>
                  </a:lnTo>
                  <a:lnTo>
                    <a:pt x="138931" y="102053"/>
                  </a:lnTo>
                  <a:lnTo>
                    <a:pt x="162097" y="68279"/>
                  </a:lnTo>
                  <a:lnTo>
                    <a:pt x="167027" y="50619"/>
                  </a:lnTo>
                  <a:lnTo>
                    <a:pt x="168772" y="48440"/>
                  </a:lnTo>
                  <a:lnTo>
                    <a:pt x="170784" y="46987"/>
                  </a:lnTo>
                  <a:lnTo>
                    <a:pt x="172123" y="45174"/>
                  </a:lnTo>
                  <a:lnTo>
                    <a:pt x="173614" y="40899"/>
                  </a:lnTo>
                  <a:lnTo>
                    <a:pt x="174857" y="39420"/>
                  </a:lnTo>
                  <a:lnTo>
                    <a:pt x="181261" y="36852"/>
                  </a:lnTo>
                  <a:lnTo>
                    <a:pt x="181650" y="37569"/>
                  </a:lnTo>
                  <a:lnTo>
                    <a:pt x="182081" y="40623"/>
                  </a:lnTo>
                  <a:lnTo>
                    <a:pt x="183043" y="41776"/>
                  </a:lnTo>
                  <a:lnTo>
                    <a:pt x="186369" y="43059"/>
                  </a:lnTo>
                  <a:lnTo>
                    <a:pt x="187594" y="45093"/>
                  </a:lnTo>
                  <a:lnTo>
                    <a:pt x="189721" y="61161"/>
                  </a:lnTo>
                  <a:lnTo>
                    <a:pt x="187643" y="66630"/>
                  </a:lnTo>
                  <a:lnTo>
                    <a:pt x="185905" y="69274"/>
                  </a:lnTo>
                  <a:lnTo>
                    <a:pt x="182730" y="87221"/>
                  </a:lnTo>
                  <a:lnTo>
                    <a:pt x="182427" y="97311"/>
                  </a:lnTo>
                  <a:lnTo>
                    <a:pt x="186470" y="97389"/>
                  </a:lnTo>
                  <a:lnTo>
                    <a:pt x="187663" y="96553"/>
                  </a:lnTo>
                  <a:lnTo>
                    <a:pt x="188456" y="95151"/>
                  </a:lnTo>
                  <a:lnTo>
                    <a:pt x="189731" y="86814"/>
                  </a:lnTo>
                  <a:lnTo>
                    <a:pt x="190830" y="76167"/>
                  </a:lnTo>
                  <a:lnTo>
                    <a:pt x="207954" y="38867"/>
                  </a:lnTo>
                  <a:lnTo>
                    <a:pt x="223077" y="12557"/>
                  </a:lnTo>
                  <a:lnTo>
                    <a:pt x="240821" y="0"/>
                  </a:lnTo>
                  <a:lnTo>
                    <a:pt x="246761" y="1348"/>
                  </a:lnTo>
                  <a:lnTo>
                    <a:pt x="257368" y="6867"/>
                  </a:lnTo>
                  <a:lnTo>
                    <a:pt x="263146" y="12303"/>
                  </a:lnTo>
                  <a:lnTo>
                    <a:pt x="268537" y="20363"/>
                  </a:lnTo>
                  <a:lnTo>
                    <a:pt x="272287" y="34421"/>
                  </a:lnTo>
                  <a:lnTo>
                    <a:pt x="274618" y="68665"/>
                  </a:lnTo>
                  <a:lnTo>
                    <a:pt x="279878" y="83777"/>
                  </a:lnTo>
                  <a:lnTo>
                    <a:pt x="281458" y="111054"/>
                  </a:lnTo>
                  <a:lnTo>
                    <a:pt x="282313" y="111590"/>
                  </a:lnTo>
                  <a:lnTo>
                    <a:pt x="285522" y="112185"/>
                  </a:lnTo>
                  <a:lnTo>
                    <a:pt x="286716" y="111499"/>
                  </a:lnTo>
                  <a:lnTo>
                    <a:pt x="287512" y="110194"/>
                  </a:lnTo>
                  <a:lnTo>
                    <a:pt x="288043" y="108477"/>
                  </a:lnTo>
                  <a:lnTo>
                    <a:pt x="296725" y="9742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1"/>
            <p:cNvSpPr/>
            <p:nvPr/>
          </p:nvSpPr>
          <p:spPr>
            <a:xfrm>
              <a:off x="9227848" y="3550918"/>
              <a:ext cx="30453" cy="198123"/>
            </a:xfrm>
            <a:custGeom>
              <a:avLst/>
              <a:gdLst/>
              <a:ahLst/>
              <a:cxnLst/>
              <a:rect l="0" t="0" r="0" b="0"/>
              <a:pathLst>
                <a:path w="30453" h="198123">
                  <a:moveTo>
                    <a:pt x="30452" y="0"/>
                  </a:moveTo>
                  <a:lnTo>
                    <a:pt x="30452" y="10608"/>
                  </a:lnTo>
                  <a:lnTo>
                    <a:pt x="22691" y="47048"/>
                  </a:lnTo>
                  <a:lnTo>
                    <a:pt x="16362" y="83996"/>
                  </a:lnTo>
                  <a:lnTo>
                    <a:pt x="9332" y="121945"/>
                  </a:lnTo>
                  <a:lnTo>
                    <a:pt x="6974" y="158331"/>
                  </a:lnTo>
                  <a:lnTo>
                    <a:pt x="698" y="184983"/>
                  </a:lnTo>
                  <a:lnTo>
                    <a:pt x="0" y="197559"/>
                  </a:lnTo>
                  <a:lnTo>
                    <a:pt x="7591" y="19812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2"/>
            <p:cNvSpPr/>
            <p:nvPr/>
          </p:nvSpPr>
          <p:spPr>
            <a:xfrm>
              <a:off x="9151618" y="3650119"/>
              <a:ext cx="182883" cy="15100"/>
            </a:xfrm>
            <a:custGeom>
              <a:avLst/>
              <a:gdLst/>
              <a:ahLst/>
              <a:cxnLst/>
              <a:rect l="0" t="0" r="0" b="0"/>
              <a:pathLst>
                <a:path w="182883" h="15100">
                  <a:moveTo>
                    <a:pt x="0" y="7481"/>
                  </a:moveTo>
                  <a:lnTo>
                    <a:pt x="4047" y="3435"/>
                  </a:lnTo>
                  <a:lnTo>
                    <a:pt x="10549" y="1448"/>
                  </a:lnTo>
                  <a:lnTo>
                    <a:pt x="46646" y="0"/>
                  </a:lnTo>
                  <a:lnTo>
                    <a:pt x="80430" y="3933"/>
                  </a:lnTo>
                  <a:lnTo>
                    <a:pt x="109722" y="6429"/>
                  </a:lnTo>
                  <a:lnTo>
                    <a:pt x="143876" y="7272"/>
                  </a:lnTo>
                  <a:lnTo>
                    <a:pt x="174671" y="7453"/>
                  </a:lnTo>
                  <a:lnTo>
                    <a:pt x="177408" y="8308"/>
                  </a:lnTo>
                  <a:lnTo>
                    <a:pt x="179233" y="9725"/>
                  </a:lnTo>
                  <a:lnTo>
                    <a:pt x="182882" y="1509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3"/>
            <p:cNvSpPr/>
            <p:nvPr/>
          </p:nvSpPr>
          <p:spPr>
            <a:xfrm>
              <a:off x="7650480" y="4076700"/>
              <a:ext cx="30480" cy="235733"/>
            </a:xfrm>
            <a:custGeom>
              <a:avLst/>
              <a:gdLst/>
              <a:ahLst/>
              <a:cxnLst/>
              <a:rect l="0" t="0" r="0" b="0"/>
              <a:pathLst>
                <a:path w="30480" h="235733">
                  <a:moveTo>
                    <a:pt x="0" y="0"/>
                  </a:moveTo>
                  <a:lnTo>
                    <a:pt x="4045" y="4045"/>
                  </a:lnTo>
                  <a:lnTo>
                    <a:pt x="6030" y="10545"/>
                  </a:lnTo>
                  <a:lnTo>
                    <a:pt x="11570" y="43350"/>
                  </a:lnTo>
                  <a:lnTo>
                    <a:pt x="14756" y="76891"/>
                  </a:lnTo>
                  <a:lnTo>
                    <a:pt x="19189" y="110861"/>
                  </a:lnTo>
                  <a:lnTo>
                    <a:pt x="22133" y="144100"/>
                  </a:lnTo>
                  <a:lnTo>
                    <a:pt x="22764" y="178744"/>
                  </a:lnTo>
                  <a:lnTo>
                    <a:pt x="22853" y="214960"/>
                  </a:lnTo>
                  <a:lnTo>
                    <a:pt x="22859" y="230680"/>
                  </a:lnTo>
                  <a:lnTo>
                    <a:pt x="23705" y="232526"/>
                  </a:lnTo>
                  <a:lnTo>
                    <a:pt x="25117" y="233757"/>
                  </a:lnTo>
                  <a:lnTo>
                    <a:pt x="29420" y="235732"/>
                  </a:lnTo>
                  <a:lnTo>
                    <a:pt x="29772" y="235048"/>
                  </a:lnTo>
                  <a:lnTo>
                    <a:pt x="30479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4"/>
            <p:cNvSpPr/>
            <p:nvPr/>
          </p:nvSpPr>
          <p:spPr>
            <a:xfrm>
              <a:off x="7802880" y="4084318"/>
              <a:ext cx="15239" cy="7623"/>
            </a:xfrm>
            <a:custGeom>
              <a:avLst/>
              <a:gdLst/>
              <a:ahLst/>
              <a:cxnLst/>
              <a:rect l="0" t="0" r="0" b="0"/>
              <a:pathLst>
                <a:path w="15239" h="7623">
                  <a:moveTo>
                    <a:pt x="0" y="0"/>
                  </a:moveTo>
                  <a:lnTo>
                    <a:pt x="6561" y="0"/>
                  </a:lnTo>
                  <a:lnTo>
                    <a:pt x="6913" y="848"/>
                  </a:lnTo>
                  <a:lnTo>
                    <a:pt x="7306" y="4047"/>
                  </a:lnTo>
                  <a:lnTo>
                    <a:pt x="8257" y="5238"/>
                  </a:lnTo>
                  <a:lnTo>
                    <a:pt x="15238" y="762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5"/>
            <p:cNvSpPr/>
            <p:nvPr/>
          </p:nvSpPr>
          <p:spPr>
            <a:xfrm>
              <a:off x="7818118" y="4251959"/>
              <a:ext cx="7622" cy="30063"/>
            </a:xfrm>
            <a:custGeom>
              <a:avLst/>
              <a:gdLst/>
              <a:ahLst/>
              <a:cxnLst/>
              <a:rect l="0" t="0" r="0" b="0"/>
              <a:pathLst>
                <a:path w="7622" h="30063">
                  <a:moveTo>
                    <a:pt x="0" y="0"/>
                  </a:moveTo>
                  <a:lnTo>
                    <a:pt x="0" y="13867"/>
                  </a:lnTo>
                  <a:lnTo>
                    <a:pt x="5237" y="21053"/>
                  </a:lnTo>
                  <a:lnTo>
                    <a:pt x="7528" y="30062"/>
                  </a:lnTo>
                  <a:lnTo>
                    <a:pt x="7621" y="152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6"/>
            <p:cNvSpPr/>
            <p:nvPr/>
          </p:nvSpPr>
          <p:spPr>
            <a:xfrm>
              <a:off x="7947659" y="4107179"/>
              <a:ext cx="121922" cy="175126"/>
            </a:xfrm>
            <a:custGeom>
              <a:avLst/>
              <a:gdLst/>
              <a:ahLst/>
              <a:cxnLst/>
              <a:rect l="0" t="0" r="0" b="0"/>
              <a:pathLst>
                <a:path w="121922" h="175126">
                  <a:moveTo>
                    <a:pt x="0" y="45721"/>
                  </a:moveTo>
                  <a:lnTo>
                    <a:pt x="11352" y="57071"/>
                  </a:lnTo>
                  <a:lnTo>
                    <a:pt x="13513" y="63747"/>
                  </a:lnTo>
                  <a:lnTo>
                    <a:pt x="20409" y="101709"/>
                  </a:lnTo>
                  <a:lnTo>
                    <a:pt x="22718" y="137166"/>
                  </a:lnTo>
                  <a:lnTo>
                    <a:pt x="22859" y="175125"/>
                  </a:lnTo>
                  <a:lnTo>
                    <a:pt x="22859" y="141005"/>
                  </a:lnTo>
                  <a:lnTo>
                    <a:pt x="22859" y="106182"/>
                  </a:lnTo>
                  <a:lnTo>
                    <a:pt x="28892" y="74545"/>
                  </a:lnTo>
                  <a:lnTo>
                    <a:pt x="32598" y="38624"/>
                  </a:lnTo>
                  <a:lnTo>
                    <a:pt x="38727" y="25274"/>
                  </a:lnTo>
                  <a:lnTo>
                    <a:pt x="48383" y="13176"/>
                  </a:lnTo>
                  <a:lnTo>
                    <a:pt x="55654" y="10089"/>
                  </a:lnTo>
                  <a:lnTo>
                    <a:pt x="63682" y="7870"/>
                  </a:lnTo>
                  <a:lnTo>
                    <a:pt x="73807" y="2708"/>
                  </a:lnTo>
                  <a:lnTo>
                    <a:pt x="111866" y="105"/>
                  </a:lnTo>
                  <a:lnTo>
                    <a:pt x="12192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7"/>
            <p:cNvSpPr/>
            <p:nvPr/>
          </p:nvSpPr>
          <p:spPr>
            <a:xfrm>
              <a:off x="8100059" y="4115244"/>
              <a:ext cx="144781" cy="150867"/>
            </a:xfrm>
            <a:custGeom>
              <a:avLst/>
              <a:gdLst/>
              <a:ahLst/>
              <a:cxnLst/>
              <a:rect l="0" t="0" r="0" b="0"/>
              <a:pathLst>
                <a:path w="144781" h="150867">
                  <a:moveTo>
                    <a:pt x="0" y="60515"/>
                  </a:moveTo>
                  <a:lnTo>
                    <a:pt x="26638" y="59668"/>
                  </a:lnTo>
                  <a:lnTo>
                    <a:pt x="60380" y="52755"/>
                  </a:lnTo>
                  <a:lnTo>
                    <a:pt x="96746" y="35010"/>
                  </a:lnTo>
                  <a:lnTo>
                    <a:pt x="102265" y="29989"/>
                  </a:lnTo>
                  <a:lnTo>
                    <a:pt x="112324" y="14791"/>
                  </a:lnTo>
                  <a:lnTo>
                    <a:pt x="112983" y="12252"/>
                  </a:lnTo>
                  <a:lnTo>
                    <a:pt x="112576" y="9713"/>
                  </a:lnTo>
                  <a:lnTo>
                    <a:pt x="107623" y="1060"/>
                  </a:lnTo>
                  <a:lnTo>
                    <a:pt x="98870" y="0"/>
                  </a:lnTo>
                  <a:lnTo>
                    <a:pt x="92485" y="2012"/>
                  </a:lnTo>
                  <a:lnTo>
                    <a:pt x="59201" y="24737"/>
                  </a:lnTo>
                  <a:lnTo>
                    <a:pt x="47456" y="38343"/>
                  </a:lnTo>
                  <a:lnTo>
                    <a:pt x="24600" y="74227"/>
                  </a:lnTo>
                  <a:lnTo>
                    <a:pt x="19401" y="86082"/>
                  </a:lnTo>
                  <a:lnTo>
                    <a:pt x="15485" y="122553"/>
                  </a:lnTo>
                  <a:lnTo>
                    <a:pt x="15403" y="127274"/>
                  </a:lnTo>
                  <a:lnTo>
                    <a:pt x="17041" y="131268"/>
                  </a:lnTo>
                  <a:lnTo>
                    <a:pt x="23379" y="137963"/>
                  </a:lnTo>
                  <a:lnTo>
                    <a:pt x="29581" y="141503"/>
                  </a:lnTo>
                  <a:lnTo>
                    <a:pt x="65375" y="150730"/>
                  </a:lnTo>
                  <a:lnTo>
                    <a:pt x="92313" y="150866"/>
                  </a:lnTo>
                  <a:lnTo>
                    <a:pt x="130306" y="144173"/>
                  </a:lnTo>
                  <a:lnTo>
                    <a:pt x="144780" y="13671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8"/>
            <p:cNvSpPr/>
            <p:nvPr/>
          </p:nvSpPr>
          <p:spPr>
            <a:xfrm>
              <a:off x="8292076" y="4122418"/>
              <a:ext cx="105164" cy="129094"/>
            </a:xfrm>
            <a:custGeom>
              <a:avLst/>
              <a:gdLst/>
              <a:ahLst/>
              <a:cxnLst/>
              <a:rect l="0" t="0" r="0" b="0"/>
              <a:pathLst>
                <a:path w="105164" h="129094">
                  <a:moveTo>
                    <a:pt x="97542" y="0"/>
                  </a:moveTo>
                  <a:lnTo>
                    <a:pt x="86191" y="0"/>
                  </a:lnTo>
                  <a:lnTo>
                    <a:pt x="81774" y="2258"/>
                  </a:lnTo>
                  <a:lnTo>
                    <a:pt x="76988" y="5238"/>
                  </a:lnTo>
                  <a:lnTo>
                    <a:pt x="69532" y="7762"/>
                  </a:lnTo>
                  <a:lnTo>
                    <a:pt x="38675" y="36111"/>
                  </a:lnTo>
                  <a:lnTo>
                    <a:pt x="13903" y="70191"/>
                  </a:lnTo>
                  <a:lnTo>
                    <a:pt x="758" y="96944"/>
                  </a:lnTo>
                  <a:lnTo>
                    <a:pt x="0" y="100190"/>
                  </a:lnTo>
                  <a:lnTo>
                    <a:pt x="341" y="103200"/>
                  </a:lnTo>
                  <a:lnTo>
                    <a:pt x="2978" y="108803"/>
                  </a:lnTo>
                  <a:lnTo>
                    <a:pt x="22996" y="124425"/>
                  </a:lnTo>
                  <a:lnTo>
                    <a:pt x="33084" y="127267"/>
                  </a:lnTo>
                  <a:lnTo>
                    <a:pt x="60258" y="129093"/>
                  </a:lnTo>
                  <a:lnTo>
                    <a:pt x="78499" y="125363"/>
                  </a:lnTo>
                  <a:lnTo>
                    <a:pt x="105163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9"/>
            <p:cNvSpPr/>
            <p:nvPr/>
          </p:nvSpPr>
          <p:spPr>
            <a:xfrm>
              <a:off x="8412957" y="4100269"/>
              <a:ext cx="106068" cy="121075"/>
            </a:xfrm>
            <a:custGeom>
              <a:avLst/>
              <a:gdLst/>
              <a:ahLst/>
              <a:cxnLst/>
              <a:rect l="0" t="0" r="0" b="0"/>
              <a:pathLst>
                <a:path w="106068" h="121075">
                  <a:moveTo>
                    <a:pt x="7143" y="60249"/>
                  </a:moveTo>
                  <a:lnTo>
                    <a:pt x="7143" y="64296"/>
                  </a:lnTo>
                  <a:lnTo>
                    <a:pt x="7988" y="65487"/>
                  </a:lnTo>
                  <a:lnTo>
                    <a:pt x="9401" y="66282"/>
                  </a:lnTo>
                  <a:lnTo>
                    <a:pt x="17688" y="67399"/>
                  </a:lnTo>
                  <a:lnTo>
                    <a:pt x="25376" y="68507"/>
                  </a:lnTo>
                  <a:lnTo>
                    <a:pt x="31615" y="71822"/>
                  </a:lnTo>
                  <a:lnTo>
                    <a:pt x="35311" y="72199"/>
                  </a:lnTo>
                  <a:lnTo>
                    <a:pt x="73290" y="68088"/>
                  </a:lnTo>
                  <a:lnTo>
                    <a:pt x="81132" y="65710"/>
                  </a:lnTo>
                  <a:lnTo>
                    <a:pt x="95752" y="54885"/>
                  </a:lnTo>
                  <a:lnTo>
                    <a:pt x="102730" y="47465"/>
                  </a:lnTo>
                  <a:lnTo>
                    <a:pt x="104658" y="42433"/>
                  </a:lnTo>
                  <a:lnTo>
                    <a:pt x="106067" y="23182"/>
                  </a:lnTo>
                  <a:lnTo>
                    <a:pt x="103884" y="16118"/>
                  </a:lnTo>
                  <a:lnTo>
                    <a:pt x="95584" y="4683"/>
                  </a:lnTo>
                  <a:lnTo>
                    <a:pt x="90758" y="1687"/>
                  </a:lnTo>
                  <a:lnTo>
                    <a:pt x="81023" y="0"/>
                  </a:lnTo>
                  <a:lnTo>
                    <a:pt x="72152" y="453"/>
                  </a:lnTo>
                  <a:lnTo>
                    <a:pt x="47646" y="9937"/>
                  </a:lnTo>
                  <a:lnTo>
                    <a:pt x="32673" y="20553"/>
                  </a:lnTo>
                  <a:lnTo>
                    <a:pt x="16543" y="38079"/>
                  </a:lnTo>
                  <a:lnTo>
                    <a:pt x="4954" y="57846"/>
                  </a:lnTo>
                  <a:lnTo>
                    <a:pt x="1131" y="72989"/>
                  </a:lnTo>
                  <a:lnTo>
                    <a:pt x="0" y="88202"/>
                  </a:lnTo>
                  <a:lnTo>
                    <a:pt x="1992" y="96098"/>
                  </a:lnTo>
                  <a:lnTo>
                    <a:pt x="10169" y="108064"/>
                  </a:lnTo>
                  <a:lnTo>
                    <a:pt x="21491" y="115998"/>
                  </a:lnTo>
                  <a:lnTo>
                    <a:pt x="35572" y="119666"/>
                  </a:lnTo>
                  <a:lnTo>
                    <a:pt x="65606" y="121074"/>
                  </a:lnTo>
                  <a:lnTo>
                    <a:pt x="83343" y="11359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0"/>
            <p:cNvSpPr/>
            <p:nvPr/>
          </p:nvSpPr>
          <p:spPr>
            <a:xfrm>
              <a:off x="8557259" y="4069400"/>
              <a:ext cx="128962" cy="143646"/>
            </a:xfrm>
            <a:custGeom>
              <a:avLst/>
              <a:gdLst/>
              <a:ahLst/>
              <a:cxnLst/>
              <a:rect l="0" t="0" r="0" b="0"/>
              <a:pathLst>
                <a:path w="128962" h="143646">
                  <a:moveTo>
                    <a:pt x="121921" y="14918"/>
                  </a:moveTo>
                  <a:lnTo>
                    <a:pt x="121921" y="10873"/>
                  </a:lnTo>
                  <a:lnTo>
                    <a:pt x="121074" y="9683"/>
                  </a:lnTo>
                  <a:lnTo>
                    <a:pt x="119663" y="8889"/>
                  </a:lnTo>
                  <a:lnTo>
                    <a:pt x="108922" y="6662"/>
                  </a:lnTo>
                  <a:lnTo>
                    <a:pt x="100666" y="2125"/>
                  </a:lnTo>
                  <a:lnTo>
                    <a:pt x="78282" y="0"/>
                  </a:lnTo>
                  <a:lnTo>
                    <a:pt x="40340" y="6841"/>
                  </a:lnTo>
                  <a:lnTo>
                    <a:pt x="37053" y="6993"/>
                  </a:lnTo>
                  <a:lnTo>
                    <a:pt x="31143" y="9421"/>
                  </a:lnTo>
                  <a:lnTo>
                    <a:pt x="25696" y="12476"/>
                  </a:lnTo>
                  <a:lnTo>
                    <a:pt x="20452" y="13834"/>
                  </a:lnTo>
                  <a:lnTo>
                    <a:pt x="18715" y="15042"/>
                  </a:lnTo>
                  <a:lnTo>
                    <a:pt x="17557" y="16695"/>
                  </a:lnTo>
                  <a:lnTo>
                    <a:pt x="16785" y="18643"/>
                  </a:lnTo>
                  <a:lnTo>
                    <a:pt x="17116" y="20789"/>
                  </a:lnTo>
                  <a:lnTo>
                    <a:pt x="19743" y="25429"/>
                  </a:lnTo>
                  <a:lnTo>
                    <a:pt x="21628" y="27006"/>
                  </a:lnTo>
                  <a:lnTo>
                    <a:pt x="32995" y="34051"/>
                  </a:lnTo>
                  <a:lnTo>
                    <a:pt x="56212" y="49988"/>
                  </a:lnTo>
                  <a:lnTo>
                    <a:pt x="91460" y="74262"/>
                  </a:lnTo>
                  <a:lnTo>
                    <a:pt x="122956" y="100126"/>
                  </a:lnTo>
                  <a:lnTo>
                    <a:pt x="126614" y="105845"/>
                  </a:lnTo>
                  <a:lnTo>
                    <a:pt x="128240" y="112057"/>
                  </a:lnTo>
                  <a:lnTo>
                    <a:pt x="128961" y="120464"/>
                  </a:lnTo>
                  <a:lnTo>
                    <a:pt x="127025" y="127586"/>
                  </a:lnTo>
                  <a:lnTo>
                    <a:pt x="125324" y="130669"/>
                  </a:lnTo>
                  <a:lnTo>
                    <a:pt x="123342" y="132726"/>
                  </a:lnTo>
                  <a:lnTo>
                    <a:pt x="107567" y="140343"/>
                  </a:lnTo>
                  <a:lnTo>
                    <a:pt x="87728" y="143645"/>
                  </a:lnTo>
                  <a:lnTo>
                    <a:pt x="68326" y="143371"/>
                  </a:lnTo>
                  <a:lnTo>
                    <a:pt x="32870" y="135037"/>
                  </a:lnTo>
                  <a:lnTo>
                    <a:pt x="15451" y="121441"/>
                  </a:lnTo>
                  <a:lnTo>
                    <a:pt x="0" y="1063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1"/>
            <p:cNvSpPr/>
            <p:nvPr/>
          </p:nvSpPr>
          <p:spPr>
            <a:xfrm>
              <a:off x="8727475" y="4076793"/>
              <a:ext cx="125325" cy="151635"/>
            </a:xfrm>
            <a:custGeom>
              <a:avLst/>
              <a:gdLst/>
              <a:ahLst/>
              <a:cxnLst/>
              <a:rect l="0" t="0" r="0" b="0"/>
              <a:pathLst>
                <a:path w="125325" h="151635">
                  <a:moveTo>
                    <a:pt x="88864" y="7525"/>
                  </a:moveTo>
                  <a:lnTo>
                    <a:pt x="84818" y="3480"/>
                  </a:lnTo>
                  <a:lnTo>
                    <a:pt x="80575" y="1496"/>
                  </a:lnTo>
                  <a:lnTo>
                    <a:pt x="59380" y="0"/>
                  </a:lnTo>
                  <a:lnTo>
                    <a:pt x="52336" y="2206"/>
                  </a:lnTo>
                  <a:lnTo>
                    <a:pt x="45536" y="5162"/>
                  </a:lnTo>
                  <a:lnTo>
                    <a:pt x="23591" y="8166"/>
                  </a:lnTo>
                  <a:lnTo>
                    <a:pt x="18" y="21385"/>
                  </a:lnTo>
                  <a:lnTo>
                    <a:pt x="0" y="23538"/>
                  </a:lnTo>
                  <a:lnTo>
                    <a:pt x="2237" y="30448"/>
                  </a:lnTo>
                  <a:lnTo>
                    <a:pt x="8257" y="39811"/>
                  </a:lnTo>
                  <a:lnTo>
                    <a:pt x="28661" y="53149"/>
                  </a:lnTo>
                  <a:lnTo>
                    <a:pt x="64482" y="70736"/>
                  </a:lnTo>
                  <a:lnTo>
                    <a:pt x="101476" y="100133"/>
                  </a:lnTo>
                  <a:lnTo>
                    <a:pt x="121431" y="123187"/>
                  </a:lnTo>
                  <a:lnTo>
                    <a:pt x="124504" y="128921"/>
                  </a:lnTo>
                  <a:lnTo>
                    <a:pt x="125324" y="131636"/>
                  </a:lnTo>
                  <a:lnTo>
                    <a:pt x="125024" y="134294"/>
                  </a:lnTo>
                  <a:lnTo>
                    <a:pt x="122433" y="139503"/>
                  </a:lnTo>
                  <a:lnTo>
                    <a:pt x="116214" y="147196"/>
                  </a:lnTo>
                  <a:lnTo>
                    <a:pt x="111463" y="150035"/>
                  </a:lnTo>
                  <a:lnTo>
                    <a:pt x="101769" y="151634"/>
                  </a:lnTo>
                  <a:lnTo>
                    <a:pt x="78396" y="151371"/>
                  </a:lnTo>
                  <a:lnTo>
                    <a:pt x="43126" y="139119"/>
                  </a:lnTo>
                  <a:lnTo>
                    <a:pt x="38051" y="138436"/>
                  </a:lnTo>
                  <a:lnTo>
                    <a:pt x="33822" y="136285"/>
                  </a:lnTo>
                  <a:lnTo>
                    <a:pt x="20952" y="125185"/>
                  </a:lnTo>
                  <a:lnTo>
                    <a:pt x="15500" y="122471"/>
                  </a:lnTo>
                  <a:lnTo>
                    <a:pt x="5043" y="11420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2"/>
            <p:cNvSpPr/>
            <p:nvPr/>
          </p:nvSpPr>
          <p:spPr>
            <a:xfrm>
              <a:off x="8900159" y="4091940"/>
              <a:ext cx="38101" cy="112764"/>
            </a:xfrm>
            <a:custGeom>
              <a:avLst/>
              <a:gdLst/>
              <a:ahLst/>
              <a:cxnLst/>
              <a:rect l="0" t="0" r="0" b="0"/>
              <a:pathLst>
                <a:path w="38101" h="112764">
                  <a:moveTo>
                    <a:pt x="38100" y="0"/>
                  </a:moveTo>
                  <a:lnTo>
                    <a:pt x="38100" y="17911"/>
                  </a:lnTo>
                  <a:lnTo>
                    <a:pt x="24921" y="53543"/>
                  </a:lnTo>
                  <a:lnTo>
                    <a:pt x="22928" y="62742"/>
                  </a:lnTo>
                  <a:lnTo>
                    <a:pt x="17895" y="73529"/>
                  </a:lnTo>
                  <a:lnTo>
                    <a:pt x="15179" y="86227"/>
                  </a:lnTo>
                  <a:lnTo>
                    <a:pt x="9363" y="98532"/>
                  </a:lnTo>
                  <a:lnTo>
                    <a:pt x="7549" y="103905"/>
                  </a:lnTo>
                  <a:lnTo>
                    <a:pt x="1162" y="112763"/>
                  </a:lnTo>
                  <a:lnTo>
                    <a:pt x="775" y="112428"/>
                  </a:lnTo>
                  <a:lnTo>
                    <a:pt x="0" y="10667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3"/>
            <p:cNvSpPr/>
            <p:nvPr/>
          </p:nvSpPr>
          <p:spPr>
            <a:xfrm>
              <a:off x="8999218" y="4023359"/>
              <a:ext cx="68583" cy="159537"/>
            </a:xfrm>
            <a:custGeom>
              <a:avLst/>
              <a:gdLst/>
              <a:ahLst/>
              <a:cxnLst/>
              <a:rect l="0" t="0" r="0" b="0"/>
              <a:pathLst>
                <a:path w="68583" h="159537">
                  <a:moveTo>
                    <a:pt x="0" y="38100"/>
                  </a:moveTo>
                  <a:lnTo>
                    <a:pt x="0" y="74145"/>
                  </a:lnTo>
                  <a:lnTo>
                    <a:pt x="6915" y="109248"/>
                  </a:lnTo>
                  <a:lnTo>
                    <a:pt x="7594" y="145817"/>
                  </a:lnTo>
                  <a:lnTo>
                    <a:pt x="9866" y="151731"/>
                  </a:lnTo>
                  <a:lnTo>
                    <a:pt x="14927" y="159536"/>
                  </a:lnTo>
                  <a:lnTo>
                    <a:pt x="19284" y="123971"/>
                  </a:lnTo>
                  <a:lnTo>
                    <a:pt x="33153" y="87376"/>
                  </a:lnTo>
                  <a:lnTo>
                    <a:pt x="48273" y="49409"/>
                  </a:lnTo>
                  <a:lnTo>
                    <a:pt x="65196" y="13613"/>
                  </a:lnTo>
                  <a:lnTo>
                    <a:pt x="68582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4"/>
            <p:cNvSpPr/>
            <p:nvPr/>
          </p:nvSpPr>
          <p:spPr>
            <a:xfrm>
              <a:off x="9115482" y="4009632"/>
              <a:ext cx="165678" cy="188668"/>
            </a:xfrm>
            <a:custGeom>
              <a:avLst/>
              <a:gdLst/>
              <a:ahLst/>
              <a:cxnLst/>
              <a:rect l="0" t="0" r="0" b="0"/>
              <a:pathLst>
                <a:path w="165678" h="188668">
                  <a:moveTo>
                    <a:pt x="28518" y="51827"/>
                  </a:moveTo>
                  <a:lnTo>
                    <a:pt x="28518" y="58387"/>
                  </a:lnTo>
                  <a:lnTo>
                    <a:pt x="29363" y="58740"/>
                  </a:lnTo>
                  <a:lnTo>
                    <a:pt x="32561" y="59133"/>
                  </a:lnTo>
                  <a:lnTo>
                    <a:pt x="36806" y="61566"/>
                  </a:lnTo>
                  <a:lnTo>
                    <a:pt x="41514" y="64622"/>
                  </a:lnTo>
                  <a:lnTo>
                    <a:pt x="49773" y="66342"/>
                  </a:lnTo>
                  <a:lnTo>
                    <a:pt x="62567" y="66006"/>
                  </a:lnTo>
                  <a:lnTo>
                    <a:pt x="99523" y="54414"/>
                  </a:lnTo>
                  <a:lnTo>
                    <a:pt x="118573" y="48123"/>
                  </a:lnTo>
                  <a:lnTo>
                    <a:pt x="125833" y="41431"/>
                  </a:lnTo>
                  <a:lnTo>
                    <a:pt x="131034" y="33661"/>
                  </a:lnTo>
                  <a:lnTo>
                    <a:pt x="133964" y="24524"/>
                  </a:lnTo>
                  <a:lnTo>
                    <a:pt x="135034" y="11272"/>
                  </a:lnTo>
                  <a:lnTo>
                    <a:pt x="132868" y="6144"/>
                  </a:lnTo>
                  <a:lnTo>
                    <a:pt x="131103" y="3592"/>
                  </a:lnTo>
                  <a:lnTo>
                    <a:pt x="128235" y="1890"/>
                  </a:lnTo>
                  <a:lnTo>
                    <a:pt x="120531" y="0"/>
                  </a:lnTo>
                  <a:lnTo>
                    <a:pt x="111464" y="1416"/>
                  </a:lnTo>
                  <a:lnTo>
                    <a:pt x="73491" y="16242"/>
                  </a:lnTo>
                  <a:lnTo>
                    <a:pt x="47654" y="34545"/>
                  </a:lnTo>
                  <a:lnTo>
                    <a:pt x="21075" y="67802"/>
                  </a:lnTo>
                  <a:lnTo>
                    <a:pt x="4658" y="93646"/>
                  </a:lnTo>
                  <a:lnTo>
                    <a:pt x="0" y="113889"/>
                  </a:lnTo>
                  <a:lnTo>
                    <a:pt x="3424" y="128518"/>
                  </a:lnTo>
                  <a:lnTo>
                    <a:pt x="10591" y="141792"/>
                  </a:lnTo>
                  <a:lnTo>
                    <a:pt x="37957" y="164229"/>
                  </a:lnTo>
                  <a:lnTo>
                    <a:pt x="74477" y="180783"/>
                  </a:lnTo>
                  <a:lnTo>
                    <a:pt x="97168" y="186556"/>
                  </a:lnTo>
                  <a:lnTo>
                    <a:pt x="134360" y="188667"/>
                  </a:lnTo>
                  <a:lnTo>
                    <a:pt x="151129" y="188045"/>
                  </a:lnTo>
                  <a:lnTo>
                    <a:pt x="165677" y="18136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2"/>
          <p:cNvGrpSpPr/>
          <p:nvPr/>
        </p:nvGrpSpPr>
        <p:grpSpPr>
          <a:xfrm>
            <a:off x="6808492" y="1768337"/>
            <a:ext cx="2081822" cy="1488459"/>
            <a:chOff x="6808492" y="1768337"/>
            <a:chExt cx="2081822" cy="1488459"/>
          </a:xfrm>
        </p:grpSpPr>
        <p:sp>
          <p:nvSpPr>
            <p:cNvPr id="129" name="SMARTInkShape-25"/>
            <p:cNvSpPr/>
            <p:nvPr/>
          </p:nvSpPr>
          <p:spPr>
            <a:xfrm>
              <a:off x="8564880" y="2362200"/>
              <a:ext cx="121921" cy="121919"/>
            </a:xfrm>
            <a:custGeom>
              <a:avLst/>
              <a:gdLst/>
              <a:ahLst/>
              <a:cxnLst/>
              <a:rect l="0" t="0" r="0" b="0"/>
              <a:pathLst>
                <a:path w="121921" h="121919">
                  <a:moveTo>
                    <a:pt x="121920" y="0"/>
                  </a:moveTo>
                  <a:lnTo>
                    <a:pt x="117875" y="0"/>
                  </a:lnTo>
                  <a:lnTo>
                    <a:pt x="107268" y="4044"/>
                  </a:lnTo>
                  <a:lnTo>
                    <a:pt x="74522" y="32562"/>
                  </a:lnTo>
                  <a:lnTo>
                    <a:pt x="37878" y="68853"/>
                  </a:lnTo>
                  <a:lnTo>
                    <a:pt x="17431" y="93778"/>
                  </a:lnTo>
                  <a:lnTo>
                    <a:pt x="0" y="12191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6"/>
            <p:cNvSpPr/>
            <p:nvPr/>
          </p:nvSpPr>
          <p:spPr>
            <a:xfrm>
              <a:off x="8306303" y="2583179"/>
              <a:ext cx="288398" cy="289562"/>
            </a:xfrm>
            <a:custGeom>
              <a:avLst/>
              <a:gdLst/>
              <a:ahLst/>
              <a:cxnLst/>
              <a:rect l="0" t="0" r="0" b="0"/>
              <a:pathLst>
                <a:path w="288398" h="289562">
                  <a:moveTo>
                    <a:pt x="98556" y="0"/>
                  </a:moveTo>
                  <a:lnTo>
                    <a:pt x="64506" y="34896"/>
                  </a:lnTo>
                  <a:lnTo>
                    <a:pt x="47270" y="61833"/>
                  </a:lnTo>
                  <a:lnTo>
                    <a:pt x="39355" y="75742"/>
                  </a:lnTo>
                  <a:lnTo>
                    <a:pt x="5240" y="112702"/>
                  </a:lnTo>
                  <a:lnTo>
                    <a:pt x="0" y="121110"/>
                  </a:lnTo>
                  <a:lnTo>
                    <a:pt x="679" y="121380"/>
                  </a:lnTo>
                  <a:lnTo>
                    <a:pt x="3691" y="121681"/>
                  </a:lnTo>
                  <a:lnTo>
                    <a:pt x="7852" y="119556"/>
                  </a:lnTo>
                  <a:lnTo>
                    <a:pt x="14217" y="115789"/>
                  </a:lnTo>
                  <a:lnTo>
                    <a:pt x="48222" y="101507"/>
                  </a:lnTo>
                  <a:lnTo>
                    <a:pt x="78547" y="91422"/>
                  </a:lnTo>
                  <a:lnTo>
                    <a:pt x="107022" y="83814"/>
                  </a:lnTo>
                  <a:lnTo>
                    <a:pt x="136907" y="78455"/>
                  </a:lnTo>
                  <a:lnTo>
                    <a:pt x="167210" y="76868"/>
                  </a:lnTo>
                  <a:lnTo>
                    <a:pt x="197639" y="78655"/>
                  </a:lnTo>
                  <a:lnTo>
                    <a:pt x="234216" y="86846"/>
                  </a:lnTo>
                  <a:lnTo>
                    <a:pt x="245774" y="93913"/>
                  </a:lnTo>
                  <a:lnTo>
                    <a:pt x="281554" y="127144"/>
                  </a:lnTo>
                  <a:lnTo>
                    <a:pt x="285722" y="139483"/>
                  </a:lnTo>
                  <a:lnTo>
                    <a:pt x="288397" y="168098"/>
                  </a:lnTo>
                  <a:lnTo>
                    <a:pt x="284816" y="190635"/>
                  </a:lnTo>
                  <a:lnTo>
                    <a:pt x="265304" y="222586"/>
                  </a:lnTo>
                  <a:lnTo>
                    <a:pt x="248432" y="242059"/>
                  </a:lnTo>
                  <a:lnTo>
                    <a:pt x="211046" y="271906"/>
                  </a:lnTo>
                  <a:lnTo>
                    <a:pt x="175266" y="287090"/>
                  </a:lnTo>
                  <a:lnTo>
                    <a:pt x="144277" y="2895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7"/>
            <p:cNvSpPr/>
            <p:nvPr/>
          </p:nvSpPr>
          <p:spPr>
            <a:xfrm>
              <a:off x="8108708" y="2727959"/>
              <a:ext cx="195851" cy="291739"/>
            </a:xfrm>
            <a:custGeom>
              <a:avLst/>
              <a:gdLst/>
              <a:ahLst/>
              <a:cxnLst/>
              <a:rect l="0" t="0" r="0" b="0"/>
              <a:pathLst>
                <a:path w="195851" h="291739">
                  <a:moveTo>
                    <a:pt x="90410" y="0"/>
                  </a:moveTo>
                  <a:lnTo>
                    <a:pt x="83850" y="0"/>
                  </a:lnTo>
                  <a:lnTo>
                    <a:pt x="46754" y="32001"/>
                  </a:lnTo>
                  <a:lnTo>
                    <a:pt x="31850" y="48429"/>
                  </a:lnTo>
                  <a:lnTo>
                    <a:pt x="14862" y="84176"/>
                  </a:lnTo>
                  <a:lnTo>
                    <a:pt x="4179" y="114370"/>
                  </a:lnTo>
                  <a:lnTo>
                    <a:pt x="0" y="150878"/>
                  </a:lnTo>
                  <a:lnTo>
                    <a:pt x="124" y="180641"/>
                  </a:lnTo>
                  <a:lnTo>
                    <a:pt x="5992" y="210910"/>
                  </a:lnTo>
                  <a:lnTo>
                    <a:pt x="18926" y="240479"/>
                  </a:lnTo>
                  <a:lnTo>
                    <a:pt x="48887" y="277453"/>
                  </a:lnTo>
                  <a:lnTo>
                    <a:pt x="72839" y="290018"/>
                  </a:lnTo>
                  <a:lnTo>
                    <a:pt x="89376" y="291738"/>
                  </a:lnTo>
                  <a:lnTo>
                    <a:pt x="120687" y="285945"/>
                  </a:lnTo>
                  <a:lnTo>
                    <a:pt x="143691" y="270992"/>
                  </a:lnTo>
                  <a:lnTo>
                    <a:pt x="173554" y="235781"/>
                  </a:lnTo>
                  <a:lnTo>
                    <a:pt x="187014" y="210972"/>
                  </a:lnTo>
                  <a:lnTo>
                    <a:pt x="195099" y="176293"/>
                  </a:lnTo>
                  <a:lnTo>
                    <a:pt x="195850" y="138901"/>
                  </a:lnTo>
                  <a:lnTo>
                    <a:pt x="190045" y="109829"/>
                  </a:lnTo>
                  <a:lnTo>
                    <a:pt x="177976" y="85601"/>
                  </a:lnTo>
                  <a:lnTo>
                    <a:pt x="162828" y="67319"/>
                  </a:lnTo>
                  <a:lnTo>
                    <a:pt x="142630" y="52025"/>
                  </a:lnTo>
                  <a:lnTo>
                    <a:pt x="120560" y="42602"/>
                  </a:lnTo>
                  <a:lnTo>
                    <a:pt x="82747" y="38693"/>
                  </a:lnTo>
                  <a:lnTo>
                    <a:pt x="59232" y="39063"/>
                  </a:lnTo>
                  <a:lnTo>
                    <a:pt x="39996" y="45024"/>
                  </a:lnTo>
                  <a:lnTo>
                    <a:pt x="29451" y="457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8"/>
            <p:cNvSpPr/>
            <p:nvPr/>
          </p:nvSpPr>
          <p:spPr>
            <a:xfrm>
              <a:off x="8618218" y="2478699"/>
              <a:ext cx="272096" cy="203542"/>
            </a:xfrm>
            <a:custGeom>
              <a:avLst/>
              <a:gdLst/>
              <a:ahLst/>
              <a:cxnLst/>
              <a:rect l="0" t="0" r="0" b="0"/>
              <a:pathLst>
                <a:path w="272096" h="203542">
                  <a:moveTo>
                    <a:pt x="0" y="20660"/>
                  </a:moveTo>
                  <a:lnTo>
                    <a:pt x="19929" y="19813"/>
                  </a:lnTo>
                  <a:lnTo>
                    <a:pt x="51162" y="12371"/>
                  </a:lnTo>
                  <a:lnTo>
                    <a:pt x="83175" y="5222"/>
                  </a:lnTo>
                  <a:lnTo>
                    <a:pt x="116368" y="0"/>
                  </a:lnTo>
                  <a:lnTo>
                    <a:pt x="153014" y="709"/>
                  </a:lnTo>
                  <a:lnTo>
                    <a:pt x="188425" y="6283"/>
                  </a:lnTo>
                  <a:lnTo>
                    <a:pt x="220365" y="15553"/>
                  </a:lnTo>
                  <a:lnTo>
                    <a:pt x="246764" y="29025"/>
                  </a:lnTo>
                  <a:lnTo>
                    <a:pt x="258686" y="39617"/>
                  </a:lnTo>
                  <a:lnTo>
                    <a:pt x="266807" y="52792"/>
                  </a:lnTo>
                  <a:lnTo>
                    <a:pt x="272095" y="74489"/>
                  </a:lnTo>
                  <a:lnTo>
                    <a:pt x="268817" y="89457"/>
                  </a:lnTo>
                  <a:lnTo>
                    <a:pt x="252914" y="123809"/>
                  </a:lnTo>
                  <a:lnTo>
                    <a:pt x="234394" y="153199"/>
                  </a:lnTo>
                  <a:lnTo>
                    <a:pt x="197447" y="190084"/>
                  </a:lnTo>
                  <a:lnTo>
                    <a:pt x="182882" y="2035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9"/>
            <p:cNvSpPr/>
            <p:nvPr/>
          </p:nvSpPr>
          <p:spPr>
            <a:xfrm>
              <a:off x="7912789" y="2819400"/>
              <a:ext cx="126146" cy="281452"/>
            </a:xfrm>
            <a:custGeom>
              <a:avLst/>
              <a:gdLst/>
              <a:ahLst/>
              <a:cxnLst/>
              <a:rect l="0" t="0" r="0" b="0"/>
              <a:pathLst>
                <a:path w="126146" h="281452">
                  <a:moveTo>
                    <a:pt x="4391" y="121918"/>
                  </a:moveTo>
                  <a:lnTo>
                    <a:pt x="345" y="121918"/>
                  </a:lnTo>
                  <a:lnTo>
                    <a:pt x="0" y="122766"/>
                  </a:lnTo>
                  <a:lnTo>
                    <a:pt x="3272" y="130207"/>
                  </a:lnTo>
                  <a:lnTo>
                    <a:pt x="4740" y="135764"/>
                  </a:lnTo>
                  <a:lnTo>
                    <a:pt x="14930" y="157965"/>
                  </a:lnTo>
                  <a:lnTo>
                    <a:pt x="41620" y="187458"/>
                  </a:lnTo>
                  <a:lnTo>
                    <a:pt x="62638" y="220378"/>
                  </a:lnTo>
                  <a:lnTo>
                    <a:pt x="95791" y="256040"/>
                  </a:lnTo>
                  <a:lnTo>
                    <a:pt x="125752" y="281451"/>
                  </a:lnTo>
                  <a:lnTo>
                    <a:pt x="126145" y="277748"/>
                  </a:lnTo>
                  <a:lnTo>
                    <a:pt x="101459" y="241318"/>
                  </a:lnTo>
                  <a:lnTo>
                    <a:pt x="78692" y="208815"/>
                  </a:lnTo>
                  <a:lnTo>
                    <a:pt x="61214" y="179746"/>
                  </a:lnTo>
                  <a:lnTo>
                    <a:pt x="45309" y="149684"/>
                  </a:lnTo>
                  <a:lnTo>
                    <a:pt x="33918" y="119327"/>
                  </a:lnTo>
                  <a:lnTo>
                    <a:pt x="24177" y="84813"/>
                  </a:lnTo>
                  <a:lnTo>
                    <a:pt x="26810" y="62100"/>
                  </a:lnTo>
                  <a:lnTo>
                    <a:pt x="37686" y="29459"/>
                  </a:lnTo>
                  <a:lnTo>
                    <a:pt x="44871" y="19300"/>
                  </a:lnTo>
                  <a:lnTo>
                    <a:pt x="52014" y="11964"/>
                  </a:lnTo>
                  <a:lnTo>
                    <a:pt x="5772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0"/>
            <p:cNvSpPr/>
            <p:nvPr/>
          </p:nvSpPr>
          <p:spPr>
            <a:xfrm>
              <a:off x="7621083" y="2887979"/>
              <a:ext cx="257998" cy="368817"/>
            </a:xfrm>
            <a:custGeom>
              <a:avLst/>
              <a:gdLst/>
              <a:ahLst/>
              <a:cxnLst/>
              <a:rect l="0" t="0" r="0" b="0"/>
              <a:pathLst>
                <a:path w="257998" h="368817">
                  <a:moveTo>
                    <a:pt x="120835" y="0"/>
                  </a:moveTo>
                  <a:lnTo>
                    <a:pt x="110231" y="0"/>
                  </a:lnTo>
                  <a:lnTo>
                    <a:pt x="80746" y="10606"/>
                  </a:lnTo>
                  <a:lnTo>
                    <a:pt x="63333" y="21957"/>
                  </a:lnTo>
                  <a:lnTo>
                    <a:pt x="32017" y="57504"/>
                  </a:lnTo>
                  <a:lnTo>
                    <a:pt x="17715" y="90726"/>
                  </a:lnTo>
                  <a:lnTo>
                    <a:pt x="8996" y="127643"/>
                  </a:lnTo>
                  <a:lnTo>
                    <a:pt x="2977" y="163690"/>
                  </a:lnTo>
                  <a:lnTo>
                    <a:pt x="120" y="197421"/>
                  </a:lnTo>
                  <a:lnTo>
                    <a:pt x="0" y="235423"/>
                  </a:lnTo>
                  <a:lnTo>
                    <a:pt x="5917" y="264677"/>
                  </a:lnTo>
                  <a:lnTo>
                    <a:pt x="22656" y="302645"/>
                  </a:lnTo>
                  <a:lnTo>
                    <a:pt x="47293" y="336533"/>
                  </a:lnTo>
                  <a:lnTo>
                    <a:pt x="63296" y="351831"/>
                  </a:lnTo>
                  <a:lnTo>
                    <a:pt x="93290" y="365015"/>
                  </a:lnTo>
                  <a:lnTo>
                    <a:pt x="111134" y="368816"/>
                  </a:lnTo>
                  <a:lnTo>
                    <a:pt x="127530" y="367683"/>
                  </a:lnTo>
                  <a:lnTo>
                    <a:pt x="159600" y="353972"/>
                  </a:lnTo>
                  <a:lnTo>
                    <a:pt x="195411" y="332700"/>
                  </a:lnTo>
                  <a:lnTo>
                    <a:pt x="228838" y="302923"/>
                  </a:lnTo>
                  <a:lnTo>
                    <a:pt x="257997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1"/>
            <p:cNvSpPr/>
            <p:nvPr/>
          </p:nvSpPr>
          <p:spPr>
            <a:xfrm>
              <a:off x="8340756" y="1768337"/>
              <a:ext cx="307945" cy="537554"/>
            </a:xfrm>
            <a:custGeom>
              <a:avLst/>
              <a:gdLst/>
              <a:ahLst/>
              <a:cxnLst/>
              <a:rect l="0" t="0" r="0" b="0"/>
              <a:pathLst>
                <a:path w="307945" h="537554">
                  <a:moveTo>
                    <a:pt x="163162" y="228102"/>
                  </a:moveTo>
                  <a:lnTo>
                    <a:pt x="159118" y="228102"/>
                  </a:lnTo>
                  <a:lnTo>
                    <a:pt x="154875" y="225844"/>
                  </a:lnTo>
                  <a:lnTo>
                    <a:pt x="152558" y="224057"/>
                  </a:lnTo>
                  <a:lnTo>
                    <a:pt x="137160" y="221541"/>
                  </a:lnTo>
                  <a:lnTo>
                    <a:pt x="120556" y="224841"/>
                  </a:lnTo>
                  <a:lnTo>
                    <a:pt x="85508" y="242467"/>
                  </a:lnTo>
                  <a:lnTo>
                    <a:pt x="50930" y="274710"/>
                  </a:lnTo>
                  <a:lnTo>
                    <a:pt x="28950" y="308523"/>
                  </a:lnTo>
                  <a:lnTo>
                    <a:pt x="13423" y="337821"/>
                  </a:lnTo>
                  <a:lnTo>
                    <a:pt x="6188" y="367950"/>
                  </a:lnTo>
                  <a:lnTo>
                    <a:pt x="0" y="402371"/>
                  </a:lnTo>
                  <a:lnTo>
                    <a:pt x="896" y="435336"/>
                  </a:lnTo>
                  <a:lnTo>
                    <a:pt x="6522" y="466551"/>
                  </a:lnTo>
                  <a:lnTo>
                    <a:pt x="16856" y="500510"/>
                  </a:lnTo>
                  <a:lnTo>
                    <a:pt x="39172" y="529776"/>
                  </a:lnTo>
                  <a:lnTo>
                    <a:pt x="51328" y="535746"/>
                  </a:lnTo>
                  <a:lnTo>
                    <a:pt x="64351" y="537553"/>
                  </a:lnTo>
                  <a:lnTo>
                    <a:pt x="95787" y="529637"/>
                  </a:lnTo>
                  <a:lnTo>
                    <a:pt x="108101" y="520445"/>
                  </a:lnTo>
                  <a:lnTo>
                    <a:pt x="129802" y="493847"/>
                  </a:lnTo>
                  <a:lnTo>
                    <a:pt x="141237" y="463569"/>
                  </a:lnTo>
                  <a:lnTo>
                    <a:pt x="149987" y="431831"/>
                  </a:lnTo>
                  <a:lnTo>
                    <a:pt x="153075" y="406701"/>
                  </a:lnTo>
                  <a:lnTo>
                    <a:pt x="154447" y="379447"/>
                  </a:lnTo>
                  <a:lnTo>
                    <a:pt x="155055" y="353222"/>
                  </a:lnTo>
                  <a:lnTo>
                    <a:pt x="153068" y="322940"/>
                  </a:lnTo>
                  <a:lnTo>
                    <a:pt x="149363" y="291419"/>
                  </a:lnTo>
                  <a:lnTo>
                    <a:pt x="144895" y="263299"/>
                  </a:lnTo>
                  <a:lnTo>
                    <a:pt x="137828" y="234432"/>
                  </a:lnTo>
                  <a:lnTo>
                    <a:pt x="129044" y="205515"/>
                  </a:lnTo>
                  <a:lnTo>
                    <a:pt x="119495" y="178553"/>
                  </a:lnTo>
                  <a:lnTo>
                    <a:pt x="111863" y="152457"/>
                  </a:lnTo>
                  <a:lnTo>
                    <a:pt x="104803" y="126750"/>
                  </a:lnTo>
                  <a:lnTo>
                    <a:pt x="92154" y="90168"/>
                  </a:lnTo>
                  <a:lnTo>
                    <a:pt x="77609" y="54194"/>
                  </a:lnTo>
                  <a:lnTo>
                    <a:pt x="56999" y="17788"/>
                  </a:lnTo>
                  <a:lnTo>
                    <a:pt x="41698" y="0"/>
                  </a:lnTo>
                  <a:lnTo>
                    <a:pt x="41378" y="7741"/>
                  </a:lnTo>
                  <a:lnTo>
                    <a:pt x="43560" y="13887"/>
                  </a:lnTo>
                  <a:lnTo>
                    <a:pt x="47352" y="21982"/>
                  </a:lnTo>
                  <a:lnTo>
                    <a:pt x="56687" y="54774"/>
                  </a:lnTo>
                  <a:lnTo>
                    <a:pt x="64164" y="86152"/>
                  </a:lnTo>
                  <a:lnTo>
                    <a:pt x="73999" y="122260"/>
                  </a:lnTo>
                  <a:lnTo>
                    <a:pt x="83742" y="148041"/>
                  </a:lnTo>
                  <a:lnTo>
                    <a:pt x="96539" y="176433"/>
                  </a:lnTo>
                  <a:lnTo>
                    <a:pt x="110693" y="205984"/>
                  </a:lnTo>
                  <a:lnTo>
                    <a:pt x="125449" y="236053"/>
                  </a:lnTo>
                  <a:lnTo>
                    <a:pt x="140475" y="266349"/>
                  </a:lnTo>
                  <a:lnTo>
                    <a:pt x="167260" y="303876"/>
                  </a:lnTo>
                  <a:lnTo>
                    <a:pt x="196645" y="336444"/>
                  </a:lnTo>
                  <a:lnTo>
                    <a:pt x="222754" y="367541"/>
                  </a:lnTo>
                  <a:lnTo>
                    <a:pt x="250622" y="390114"/>
                  </a:lnTo>
                  <a:lnTo>
                    <a:pt x="283450" y="406829"/>
                  </a:lnTo>
                  <a:lnTo>
                    <a:pt x="307944" y="41860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2"/>
            <p:cNvSpPr/>
            <p:nvPr/>
          </p:nvSpPr>
          <p:spPr>
            <a:xfrm>
              <a:off x="8168639" y="2005119"/>
              <a:ext cx="1" cy="6560"/>
            </a:xfrm>
            <a:custGeom>
              <a:avLst/>
              <a:gdLst/>
              <a:ahLst/>
              <a:cxnLst/>
              <a:rect l="0" t="0" r="0" b="0"/>
              <a:pathLst>
                <a:path w="1" h="6560">
                  <a:moveTo>
                    <a:pt x="0" y="655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3"/>
            <p:cNvSpPr/>
            <p:nvPr/>
          </p:nvSpPr>
          <p:spPr>
            <a:xfrm>
              <a:off x="8206739" y="2186939"/>
              <a:ext cx="53342" cy="228601"/>
            </a:xfrm>
            <a:custGeom>
              <a:avLst/>
              <a:gdLst/>
              <a:ahLst/>
              <a:cxnLst/>
              <a:rect l="0" t="0" r="0" b="0"/>
              <a:pathLst>
                <a:path w="53342" h="228601">
                  <a:moveTo>
                    <a:pt x="0" y="0"/>
                  </a:moveTo>
                  <a:lnTo>
                    <a:pt x="0" y="4046"/>
                  </a:lnTo>
                  <a:lnTo>
                    <a:pt x="9406" y="40614"/>
                  </a:lnTo>
                  <a:lnTo>
                    <a:pt x="18134" y="73122"/>
                  </a:lnTo>
                  <a:lnTo>
                    <a:pt x="25505" y="106239"/>
                  </a:lnTo>
                  <a:lnTo>
                    <a:pt x="33051" y="138816"/>
                  </a:lnTo>
                  <a:lnTo>
                    <a:pt x="43186" y="174082"/>
                  </a:lnTo>
                  <a:lnTo>
                    <a:pt x="52670" y="211953"/>
                  </a:lnTo>
                  <a:lnTo>
                    <a:pt x="53341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4"/>
            <p:cNvSpPr/>
            <p:nvPr/>
          </p:nvSpPr>
          <p:spPr>
            <a:xfrm>
              <a:off x="7993380" y="2110739"/>
              <a:ext cx="99060" cy="357615"/>
            </a:xfrm>
            <a:custGeom>
              <a:avLst/>
              <a:gdLst/>
              <a:ahLst/>
              <a:cxnLst/>
              <a:rect l="0" t="0" r="0" b="0"/>
              <a:pathLst>
                <a:path w="99060" h="357615">
                  <a:moveTo>
                    <a:pt x="0" y="144781"/>
                  </a:moveTo>
                  <a:lnTo>
                    <a:pt x="0" y="148825"/>
                  </a:lnTo>
                  <a:lnTo>
                    <a:pt x="12997" y="179878"/>
                  </a:lnTo>
                  <a:lnTo>
                    <a:pt x="25176" y="214775"/>
                  </a:lnTo>
                  <a:lnTo>
                    <a:pt x="36529" y="244258"/>
                  </a:lnTo>
                  <a:lnTo>
                    <a:pt x="51994" y="280517"/>
                  </a:lnTo>
                  <a:lnTo>
                    <a:pt x="65273" y="312140"/>
                  </a:lnTo>
                  <a:lnTo>
                    <a:pt x="81517" y="349166"/>
                  </a:lnTo>
                  <a:lnTo>
                    <a:pt x="83685" y="357614"/>
                  </a:lnTo>
                  <a:lnTo>
                    <a:pt x="79734" y="353940"/>
                  </a:lnTo>
                  <a:lnTo>
                    <a:pt x="62563" y="323032"/>
                  </a:lnTo>
                  <a:lnTo>
                    <a:pt x="45033" y="288145"/>
                  </a:lnTo>
                  <a:lnTo>
                    <a:pt x="32533" y="256402"/>
                  </a:lnTo>
                  <a:lnTo>
                    <a:pt x="23467" y="222444"/>
                  </a:lnTo>
                  <a:lnTo>
                    <a:pt x="15420" y="190934"/>
                  </a:lnTo>
                  <a:lnTo>
                    <a:pt x="9929" y="160148"/>
                  </a:lnTo>
                  <a:lnTo>
                    <a:pt x="10561" y="131835"/>
                  </a:lnTo>
                  <a:lnTo>
                    <a:pt x="18361" y="99514"/>
                  </a:lnTo>
                  <a:lnTo>
                    <a:pt x="34136" y="69517"/>
                  </a:lnTo>
                  <a:lnTo>
                    <a:pt x="63597" y="35866"/>
                  </a:lnTo>
                  <a:lnTo>
                    <a:pt x="9905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5"/>
            <p:cNvSpPr/>
            <p:nvPr/>
          </p:nvSpPr>
          <p:spPr>
            <a:xfrm>
              <a:off x="7600714" y="2209800"/>
              <a:ext cx="345619" cy="398603"/>
            </a:xfrm>
            <a:custGeom>
              <a:avLst/>
              <a:gdLst/>
              <a:ahLst/>
              <a:cxnLst/>
              <a:rect l="0" t="0" r="0" b="0"/>
              <a:pathLst>
                <a:path w="345619" h="398603">
                  <a:moveTo>
                    <a:pt x="4045" y="0"/>
                  </a:moveTo>
                  <a:lnTo>
                    <a:pt x="4045" y="4044"/>
                  </a:lnTo>
                  <a:lnTo>
                    <a:pt x="1787" y="8288"/>
                  </a:lnTo>
                  <a:lnTo>
                    <a:pt x="0" y="10604"/>
                  </a:lnTo>
                  <a:lnTo>
                    <a:pt x="271" y="19953"/>
                  </a:lnTo>
                  <a:lnTo>
                    <a:pt x="10478" y="54806"/>
                  </a:lnTo>
                  <a:lnTo>
                    <a:pt x="25416" y="92230"/>
                  </a:lnTo>
                  <a:lnTo>
                    <a:pt x="38600" y="124411"/>
                  </a:lnTo>
                  <a:lnTo>
                    <a:pt x="54076" y="160758"/>
                  </a:lnTo>
                  <a:lnTo>
                    <a:pt x="68541" y="198338"/>
                  </a:lnTo>
                  <a:lnTo>
                    <a:pt x="86654" y="236284"/>
                  </a:lnTo>
                  <a:lnTo>
                    <a:pt x="105004" y="272081"/>
                  </a:lnTo>
                  <a:lnTo>
                    <a:pt x="124271" y="301878"/>
                  </a:lnTo>
                  <a:lnTo>
                    <a:pt x="141904" y="334703"/>
                  </a:lnTo>
                  <a:lnTo>
                    <a:pt x="168884" y="372490"/>
                  </a:lnTo>
                  <a:lnTo>
                    <a:pt x="171317" y="384268"/>
                  </a:lnTo>
                  <a:lnTo>
                    <a:pt x="171441" y="384025"/>
                  </a:lnTo>
                  <a:lnTo>
                    <a:pt x="171671" y="366524"/>
                  </a:lnTo>
                  <a:lnTo>
                    <a:pt x="163591" y="348488"/>
                  </a:lnTo>
                  <a:lnTo>
                    <a:pt x="146537" y="318791"/>
                  </a:lnTo>
                  <a:lnTo>
                    <a:pt x="136953" y="290129"/>
                  </a:lnTo>
                  <a:lnTo>
                    <a:pt x="128749" y="256896"/>
                  </a:lnTo>
                  <a:lnTo>
                    <a:pt x="120651" y="219796"/>
                  </a:lnTo>
                  <a:lnTo>
                    <a:pt x="118800" y="184150"/>
                  </a:lnTo>
                  <a:lnTo>
                    <a:pt x="123064" y="168205"/>
                  </a:lnTo>
                  <a:lnTo>
                    <a:pt x="137240" y="144946"/>
                  </a:lnTo>
                  <a:lnTo>
                    <a:pt x="166929" y="113632"/>
                  </a:lnTo>
                  <a:lnTo>
                    <a:pt x="180579" y="106099"/>
                  </a:lnTo>
                  <a:lnTo>
                    <a:pt x="214426" y="100450"/>
                  </a:lnTo>
                  <a:lnTo>
                    <a:pt x="234396" y="100317"/>
                  </a:lnTo>
                  <a:lnTo>
                    <a:pt x="270976" y="109720"/>
                  </a:lnTo>
                  <a:lnTo>
                    <a:pt x="293673" y="125078"/>
                  </a:lnTo>
                  <a:lnTo>
                    <a:pt x="318015" y="158259"/>
                  </a:lnTo>
                  <a:lnTo>
                    <a:pt x="333104" y="184051"/>
                  </a:lnTo>
                  <a:lnTo>
                    <a:pt x="342469" y="216904"/>
                  </a:lnTo>
                  <a:lnTo>
                    <a:pt x="345618" y="248465"/>
                  </a:lnTo>
                  <a:lnTo>
                    <a:pt x="344859" y="278418"/>
                  </a:lnTo>
                  <a:lnTo>
                    <a:pt x="330290" y="313981"/>
                  </a:lnTo>
                  <a:lnTo>
                    <a:pt x="311106" y="349323"/>
                  </a:lnTo>
                  <a:lnTo>
                    <a:pt x="292018" y="368980"/>
                  </a:lnTo>
                  <a:lnTo>
                    <a:pt x="257575" y="389945"/>
                  </a:lnTo>
                  <a:lnTo>
                    <a:pt x="241184" y="397111"/>
                  </a:lnTo>
                  <a:lnTo>
                    <a:pt x="227691" y="398602"/>
                  </a:lnTo>
                  <a:lnTo>
                    <a:pt x="191005" y="394189"/>
                  </a:lnTo>
                  <a:lnTo>
                    <a:pt x="179304" y="38861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6"/>
            <p:cNvSpPr/>
            <p:nvPr/>
          </p:nvSpPr>
          <p:spPr>
            <a:xfrm>
              <a:off x="7574280" y="2430778"/>
              <a:ext cx="114301" cy="464823"/>
            </a:xfrm>
            <a:custGeom>
              <a:avLst/>
              <a:gdLst/>
              <a:ahLst/>
              <a:cxnLst/>
              <a:rect l="0" t="0" r="0" b="0"/>
              <a:pathLst>
                <a:path w="114301" h="464823">
                  <a:moveTo>
                    <a:pt x="0" y="0"/>
                  </a:moveTo>
                  <a:lnTo>
                    <a:pt x="845" y="27339"/>
                  </a:lnTo>
                  <a:lnTo>
                    <a:pt x="6030" y="56483"/>
                  </a:lnTo>
                  <a:lnTo>
                    <a:pt x="9405" y="87009"/>
                  </a:lnTo>
                  <a:lnTo>
                    <a:pt x="18027" y="122865"/>
                  </a:lnTo>
                  <a:lnTo>
                    <a:pt x="26638" y="148588"/>
                  </a:lnTo>
                  <a:lnTo>
                    <a:pt x="36109" y="176952"/>
                  </a:lnTo>
                  <a:lnTo>
                    <a:pt x="43706" y="206493"/>
                  </a:lnTo>
                  <a:lnTo>
                    <a:pt x="49905" y="235708"/>
                  </a:lnTo>
                  <a:lnTo>
                    <a:pt x="55482" y="262804"/>
                  </a:lnTo>
                  <a:lnTo>
                    <a:pt x="63040" y="291215"/>
                  </a:lnTo>
                  <a:lnTo>
                    <a:pt x="71198" y="319930"/>
                  </a:lnTo>
                  <a:lnTo>
                    <a:pt x="77645" y="346803"/>
                  </a:lnTo>
                  <a:lnTo>
                    <a:pt x="83333" y="372858"/>
                  </a:lnTo>
                  <a:lnTo>
                    <a:pt x="91296" y="406811"/>
                  </a:lnTo>
                  <a:lnTo>
                    <a:pt x="104121" y="442035"/>
                  </a:lnTo>
                  <a:lnTo>
                    <a:pt x="112037" y="456212"/>
                  </a:lnTo>
                  <a:lnTo>
                    <a:pt x="114300" y="46482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7"/>
            <p:cNvSpPr/>
            <p:nvPr/>
          </p:nvSpPr>
          <p:spPr>
            <a:xfrm>
              <a:off x="7467600" y="2575559"/>
              <a:ext cx="152401" cy="150660"/>
            </a:xfrm>
            <a:custGeom>
              <a:avLst/>
              <a:gdLst/>
              <a:ahLst/>
              <a:cxnLst/>
              <a:rect l="0" t="0" r="0" b="0"/>
              <a:pathLst>
                <a:path w="152401" h="150660">
                  <a:moveTo>
                    <a:pt x="0" y="0"/>
                  </a:moveTo>
                  <a:lnTo>
                    <a:pt x="31206" y="33466"/>
                  </a:lnTo>
                  <a:lnTo>
                    <a:pt x="56822" y="68974"/>
                  </a:lnTo>
                  <a:lnTo>
                    <a:pt x="91898" y="102687"/>
                  </a:lnTo>
                  <a:lnTo>
                    <a:pt x="126593" y="137007"/>
                  </a:lnTo>
                  <a:lnTo>
                    <a:pt x="141155" y="148482"/>
                  </a:lnTo>
                  <a:lnTo>
                    <a:pt x="146838" y="150659"/>
                  </a:lnTo>
                  <a:lnTo>
                    <a:pt x="148690" y="150392"/>
                  </a:lnTo>
                  <a:lnTo>
                    <a:pt x="149928" y="149369"/>
                  </a:lnTo>
                  <a:lnTo>
                    <a:pt x="152400" y="1447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8"/>
            <p:cNvSpPr/>
            <p:nvPr/>
          </p:nvSpPr>
          <p:spPr>
            <a:xfrm>
              <a:off x="7200900" y="2400300"/>
              <a:ext cx="342901" cy="452545"/>
            </a:xfrm>
            <a:custGeom>
              <a:avLst/>
              <a:gdLst/>
              <a:ahLst/>
              <a:cxnLst/>
              <a:rect l="0" t="0" r="0" b="0"/>
              <a:pathLst>
                <a:path w="342901" h="452545">
                  <a:moveTo>
                    <a:pt x="0" y="0"/>
                  </a:moveTo>
                  <a:lnTo>
                    <a:pt x="845" y="33421"/>
                  </a:lnTo>
                  <a:lnTo>
                    <a:pt x="6929" y="60890"/>
                  </a:lnTo>
                  <a:lnTo>
                    <a:pt x="19081" y="95463"/>
                  </a:lnTo>
                  <a:lnTo>
                    <a:pt x="33404" y="133365"/>
                  </a:lnTo>
                  <a:lnTo>
                    <a:pt x="43350" y="161719"/>
                  </a:lnTo>
                  <a:lnTo>
                    <a:pt x="55674" y="191256"/>
                  </a:lnTo>
                  <a:lnTo>
                    <a:pt x="68770" y="222162"/>
                  </a:lnTo>
                  <a:lnTo>
                    <a:pt x="80234" y="255653"/>
                  </a:lnTo>
                  <a:lnTo>
                    <a:pt x="93233" y="288037"/>
                  </a:lnTo>
                  <a:lnTo>
                    <a:pt x="105782" y="318516"/>
                  </a:lnTo>
                  <a:lnTo>
                    <a:pt x="114182" y="346173"/>
                  </a:lnTo>
                  <a:lnTo>
                    <a:pt x="127717" y="381499"/>
                  </a:lnTo>
                  <a:lnTo>
                    <a:pt x="141378" y="416847"/>
                  </a:lnTo>
                  <a:lnTo>
                    <a:pt x="155964" y="451486"/>
                  </a:lnTo>
                  <a:lnTo>
                    <a:pt x="157315" y="452544"/>
                  </a:lnTo>
                  <a:lnTo>
                    <a:pt x="158216" y="452403"/>
                  </a:lnTo>
                  <a:lnTo>
                    <a:pt x="158818" y="451461"/>
                  </a:lnTo>
                  <a:lnTo>
                    <a:pt x="159663" y="446091"/>
                  </a:lnTo>
                  <a:lnTo>
                    <a:pt x="149383" y="413019"/>
                  </a:lnTo>
                  <a:lnTo>
                    <a:pt x="138052" y="380986"/>
                  </a:lnTo>
                  <a:lnTo>
                    <a:pt x="128016" y="344683"/>
                  </a:lnTo>
                  <a:lnTo>
                    <a:pt x="120114" y="317444"/>
                  </a:lnTo>
                  <a:lnTo>
                    <a:pt x="111804" y="289252"/>
                  </a:lnTo>
                  <a:lnTo>
                    <a:pt x="105288" y="262612"/>
                  </a:lnTo>
                  <a:lnTo>
                    <a:pt x="100904" y="227858"/>
                  </a:lnTo>
                  <a:lnTo>
                    <a:pt x="104395" y="208796"/>
                  </a:lnTo>
                  <a:lnTo>
                    <a:pt x="116389" y="179909"/>
                  </a:lnTo>
                  <a:lnTo>
                    <a:pt x="123976" y="170834"/>
                  </a:lnTo>
                  <a:lnTo>
                    <a:pt x="132146" y="164825"/>
                  </a:lnTo>
                  <a:lnTo>
                    <a:pt x="138600" y="162155"/>
                  </a:lnTo>
                  <a:lnTo>
                    <a:pt x="151038" y="160652"/>
                  </a:lnTo>
                  <a:lnTo>
                    <a:pt x="165448" y="164251"/>
                  </a:lnTo>
                  <a:lnTo>
                    <a:pt x="195060" y="186028"/>
                  </a:lnTo>
                  <a:lnTo>
                    <a:pt x="211153" y="200366"/>
                  </a:lnTo>
                  <a:lnTo>
                    <a:pt x="237539" y="237164"/>
                  </a:lnTo>
                  <a:lnTo>
                    <a:pt x="257212" y="266979"/>
                  </a:lnTo>
                  <a:lnTo>
                    <a:pt x="273767" y="297262"/>
                  </a:lnTo>
                  <a:lnTo>
                    <a:pt x="294530" y="333790"/>
                  </a:lnTo>
                  <a:lnTo>
                    <a:pt x="321064" y="370263"/>
                  </a:lnTo>
                  <a:lnTo>
                    <a:pt x="333640" y="386617"/>
                  </a:lnTo>
                  <a:lnTo>
                    <a:pt x="336808" y="387730"/>
                  </a:lnTo>
                  <a:lnTo>
                    <a:pt x="342900" y="38861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9"/>
            <p:cNvSpPr/>
            <p:nvPr/>
          </p:nvSpPr>
          <p:spPr>
            <a:xfrm>
              <a:off x="7094218" y="2529840"/>
              <a:ext cx="7622" cy="7620"/>
            </a:xfrm>
            <a:custGeom>
              <a:avLst/>
              <a:gdLst/>
              <a:ahLst/>
              <a:cxnLst/>
              <a:rect l="0" t="0" r="0" b="0"/>
              <a:pathLst>
                <a:path w="7622" h="7620">
                  <a:moveTo>
                    <a:pt x="7621" y="0"/>
                  </a:moveTo>
                  <a:lnTo>
                    <a:pt x="0" y="76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0"/>
            <p:cNvSpPr/>
            <p:nvPr/>
          </p:nvSpPr>
          <p:spPr>
            <a:xfrm>
              <a:off x="7200900" y="2697479"/>
              <a:ext cx="53340" cy="198122"/>
            </a:xfrm>
            <a:custGeom>
              <a:avLst/>
              <a:gdLst/>
              <a:ahLst/>
              <a:cxnLst/>
              <a:rect l="0" t="0" r="0" b="0"/>
              <a:pathLst>
                <a:path w="53340" h="198122">
                  <a:moveTo>
                    <a:pt x="0" y="0"/>
                  </a:moveTo>
                  <a:lnTo>
                    <a:pt x="4043" y="4046"/>
                  </a:lnTo>
                  <a:lnTo>
                    <a:pt x="6030" y="8288"/>
                  </a:lnTo>
                  <a:lnTo>
                    <a:pt x="11572" y="40090"/>
                  </a:lnTo>
                  <a:lnTo>
                    <a:pt x="20597" y="74209"/>
                  </a:lnTo>
                  <a:lnTo>
                    <a:pt x="30535" y="108545"/>
                  </a:lnTo>
                  <a:lnTo>
                    <a:pt x="40651" y="143644"/>
                  </a:lnTo>
                  <a:lnTo>
                    <a:pt x="47310" y="172183"/>
                  </a:lnTo>
                  <a:lnTo>
                    <a:pt x="50659" y="179820"/>
                  </a:lnTo>
                  <a:lnTo>
                    <a:pt x="53339" y="1981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1"/>
            <p:cNvSpPr/>
            <p:nvPr/>
          </p:nvSpPr>
          <p:spPr>
            <a:xfrm>
              <a:off x="6808492" y="2514877"/>
              <a:ext cx="339068" cy="508706"/>
            </a:xfrm>
            <a:custGeom>
              <a:avLst/>
              <a:gdLst/>
              <a:ahLst/>
              <a:cxnLst/>
              <a:rect l="0" t="0" r="0" b="0"/>
              <a:pathLst>
                <a:path w="339068" h="508706">
                  <a:moveTo>
                    <a:pt x="179047" y="251182"/>
                  </a:moveTo>
                  <a:lnTo>
                    <a:pt x="146471" y="252028"/>
                  </a:lnTo>
                  <a:lnTo>
                    <a:pt x="125087" y="258113"/>
                  </a:lnTo>
                  <a:lnTo>
                    <a:pt x="87525" y="279700"/>
                  </a:lnTo>
                  <a:lnTo>
                    <a:pt x="57957" y="306487"/>
                  </a:lnTo>
                  <a:lnTo>
                    <a:pt x="34932" y="343512"/>
                  </a:lnTo>
                  <a:lnTo>
                    <a:pt x="19225" y="375624"/>
                  </a:lnTo>
                  <a:lnTo>
                    <a:pt x="8361" y="409691"/>
                  </a:lnTo>
                  <a:lnTo>
                    <a:pt x="2885" y="441235"/>
                  </a:lnTo>
                  <a:lnTo>
                    <a:pt x="0" y="460957"/>
                  </a:lnTo>
                  <a:lnTo>
                    <a:pt x="1540" y="478188"/>
                  </a:lnTo>
                  <a:lnTo>
                    <a:pt x="7304" y="492056"/>
                  </a:lnTo>
                  <a:lnTo>
                    <a:pt x="11211" y="498124"/>
                  </a:lnTo>
                  <a:lnTo>
                    <a:pt x="20068" y="504868"/>
                  </a:lnTo>
                  <a:lnTo>
                    <a:pt x="34576" y="508664"/>
                  </a:lnTo>
                  <a:lnTo>
                    <a:pt x="45412" y="508705"/>
                  </a:lnTo>
                  <a:lnTo>
                    <a:pt x="65792" y="503121"/>
                  </a:lnTo>
                  <a:lnTo>
                    <a:pt x="88763" y="489426"/>
                  </a:lnTo>
                  <a:lnTo>
                    <a:pt x="124180" y="455314"/>
                  </a:lnTo>
                  <a:lnTo>
                    <a:pt x="148114" y="423709"/>
                  </a:lnTo>
                  <a:lnTo>
                    <a:pt x="162760" y="398980"/>
                  </a:lnTo>
                  <a:lnTo>
                    <a:pt x="174911" y="371056"/>
                  </a:lnTo>
                  <a:lnTo>
                    <a:pt x="185959" y="343970"/>
                  </a:lnTo>
                  <a:lnTo>
                    <a:pt x="194819" y="316974"/>
                  </a:lnTo>
                  <a:lnTo>
                    <a:pt x="198757" y="288044"/>
                  </a:lnTo>
                  <a:lnTo>
                    <a:pt x="202765" y="260509"/>
                  </a:lnTo>
                  <a:lnTo>
                    <a:pt x="205675" y="234161"/>
                  </a:lnTo>
                  <a:lnTo>
                    <a:pt x="204145" y="208339"/>
                  </a:lnTo>
                  <a:lnTo>
                    <a:pt x="200645" y="182751"/>
                  </a:lnTo>
                  <a:lnTo>
                    <a:pt x="196267" y="157268"/>
                  </a:lnTo>
                  <a:lnTo>
                    <a:pt x="189042" y="119968"/>
                  </a:lnTo>
                  <a:lnTo>
                    <a:pt x="180692" y="87937"/>
                  </a:lnTo>
                  <a:lnTo>
                    <a:pt x="165386" y="53930"/>
                  </a:lnTo>
                  <a:lnTo>
                    <a:pt x="154396" y="32718"/>
                  </a:lnTo>
                  <a:lnTo>
                    <a:pt x="133840" y="4459"/>
                  </a:lnTo>
                  <a:lnTo>
                    <a:pt x="128475" y="1827"/>
                  </a:lnTo>
                  <a:lnTo>
                    <a:pt x="119623" y="0"/>
                  </a:lnTo>
                  <a:lnTo>
                    <a:pt x="119110" y="753"/>
                  </a:lnTo>
                  <a:lnTo>
                    <a:pt x="118289" y="10306"/>
                  </a:lnTo>
                  <a:lnTo>
                    <a:pt x="119023" y="19665"/>
                  </a:lnTo>
                  <a:lnTo>
                    <a:pt x="124660" y="53681"/>
                  </a:lnTo>
                  <a:lnTo>
                    <a:pt x="129442" y="84196"/>
                  </a:lnTo>
                  <a:lnTo>
                    <a:pt x="140266" y="120048"/>
                  </a:lnTo>
                  <a:lnTo>
                    <a:pt x="158243" y="157482"/>
                  </a:lnTo>
                  <a:lnTo>
                    <a:pt x="170084" y="184984"/>
                  </a:lnTo>
                  <a:lnTo>
                    <a:pt x="180989" y="213295"/>
                  </a:lnTo>
                  <a:lnTo>
                    <a:pt x="191483" y="239987"/>
                  </a:lnTo>
                  <a:lnTo>
                    <a:pt x="201790" y="265962"/>
                  </a:lnTo>
                  <a:lnTo>
                    <a:pt x="212862" y="291617"/>
                  </a:lnTo>
                  <a:lnTo>
                    <a:pt x="233375" y="329014"/>
                  </a:lnTo>
                  <a:lnTo>
                    <a:pt x="254693" y="361073"/>
                  </a:lnTo>
                  <a:lnTo>
                    <a:pt x="282779" y="398957"/>
                  </a:lnTo>
                  <a:lnTo>
                    <a:pt x="299036" y="420103"/>
                  </a:lnTo>
                  <a:lnTo>
                    <a:pt x="330442" y="439201"/>
                  </a:lnTo>
                  <a:lnTo>
                    <a:pt x="339067" y="44168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3"/>
          <p:cNvGrpSpPr/>
          <p:nvPr/>
        </p:nvGrpSpPr>
        <p:grpSpPr>
          <a:xfrm>
            <a:off x="4404359" y="4634107"/>
            <a:ext cx="1409701" cy="1888478"/>
            <a:chOff x="4404359" y="4634107"/>
            <a:chExt cx="1409701" cy="1888478"/>
          </a:xfrm>
        </p:grpSpPr>
        <p:sp>
          <p:nvSpPr>
            <p:cNvPr id="147" name="SMARTInkShape-42"/>
            <p:cNvSpPr/>
            <p:nvPr/>
          </p:nvSpPr>
          <p:spPr>
            <a:xfrm>
              <a:off x="5509643" y="6317003"/>
              <a:ext cx="113917" cy="68518"/>
            </a:xfrm>
            <a:custGeom>
              <a:avLst/>
              <a:gdLst/>
              <a:ahLst/>
              <a:cxnLst/>
              <a:rect l="0" t="0" r="0" b="0"/>
              <a:pathLst>
                <a:path w="113917" h="68518">
                  <a:moveTo>
                    <a:pt x="98675" y="30456"/>
                  </a:moveTo>
                  <a:lnTo>
                    <a:pt x="98675" y="19104"/>
                  </a:lnTo>
                  <a:lnTo>
                    <a:pt x="97829" y="17809"/>
                  </a:lnTo>
                  <a:lnTo>
                    <a:pt x="96418" y="16944"/>
                  </a:lnTo>
                  <a:lnTo>
                    <a:pt x="94630" y="16369"/>
                  </a:lnTo>
                  <a:lnTo>
                    <a:pt x="93439" y="15137"/>
                  </a:lnTo>
                  <a:lnTo>
                    <a:pt x="89269" y="7079"/>
                  </a:lnTo>
                  <a:lnTo>
                    <a:pt x="87325" y="4711"/>
                  </a:lnTo>
                  <a:lnTo>
                    <a:pt x="82907" y="2081"/>
                  </a:lnTo>
                  <a:lnTo>
                    <a:pt x="73401" y="600"/>
                  </a:lnTo>
                  <a:lnTo>
                    <a:pt x="35928" y="0"/>
                  </a:lnTo>
                  <a:lnTo>
                    <a:pt x="25145" y="829"/>
                  </a:lnTo>
                  <a:lnTo>
                    <a:pt x="16325" y="4025"/>
                  </a:lnTo>
                  <a:lnTo>
                    <a:pt x="13295" y="6061"/>
                  </a:lnTo>
                  <a:lnTo>
                    <a:pt x="3989" y="17888"/>
                  </a:lnTo>
                  <a:lnTo>
                    <a:pt x="1560" y="25152"/>
                  </a:lnTo>
                  <a:lnTo>
                    <a:pt x="0" y="39568"/>
                  </a:lnTo>
                  <a:lnTo>
                    <a:pt x="2044" y="45231"/>
                  </a:lnTo>
                  <a:lnTo>
                    <a:pt x="17539" y="63450"/>
                  </a:lnTo>
                  <a:lnTo>
                    <a:pt x="22539" y="66287"/>
                  </a:lnTo>
                  <a:lnTo>
                    <a:pt x="29277" y="67546"/>
                  </a:lnTo>
                  <a:lnTo>
                    <a:pt x="66536" y="68517"/>
                  </a:lnTo>
                  <a:lnTo>
                    <a:pt x="81156" y="64498"/>
                  </a:lnTo>
                  <a:lnTo>
                    <a:pt x="92169" y="57946"/>
                  </a:lnTo>
                  <a:lnTo>
                    <a:pt x="110445" y="33676"/>
                  </a:lnTo>
                  <a:lnTo>
                    <a:pt x="112889" y="25578"/>
                  </a:lnTo>
                  <a:lnTo>
                    <a:pt x="113916" y="759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3"/>
            <p:cNvSpPr/>
            <p:nvPr/>
          </p:nvSpPr>
          <p:spPr>
            <a:xfrm>
              <a:off x="5212080" y="6080892"/>
              <a:ext cx="135937" cy="137027"/>
            </a:xfrm>
            <a:custGeom>
              <a:avLst/>
              <a:gdLst/>
              <a:ahLst/>
              <a:cxnLst/>
              <a:rect l="0" t="0" r="0" b="0"/>
              <a:pathLst>
                <a:path w="135937" h="137027">
                  <a:moveTo>
                    <a:pt x="0" y="30347"/>
                  </a:moveTo>
                  <a:lnTo>
                    <a:pt x="4045" y="30347"/>
                  </a:lnTo>
                  <a:lnTo>
                    <a:pt x="5237" y="31193"/>
                  </a:lnTo>
                  <a:lnTo>
                    <a:pt x="6030" y="32605"/>
                  </a:lnTo>
                  <a:lnTo>
                    <a:pt x="6560" y="34392"/>
                  </a:lnTo>
                  <a:lnTo>
                    <a:pt x="11351" y="40954"/>
                  </a:lnTo>
                  <a:lnTo>
                    <a:pt x="15769" y="43527"/>
                  </a:lnTo>
                  <a:lnTo>
                    <a:pt x="50255" y="52420"/>
                  </a:lnTo>
                  <a:lnTo>
                    <a:pt x="83937" y="53162"/>
                  </a:lnTo>
                  <a:lnTo>
                    <a:pt x="93185" y="52341"/>
                  </a:lnTo>
                  <a:lnTo>
                    <a:pt x="108277" y="47171"/>
                  </a:lnTo>
                  <a:lnTo>
                    <a:pt x="116704" y="45444"/>
                  </a:lnTo>
                  <a:lnTo>
                    <a:pt x="123269" y="41854"/>
                  </a:lnTo>
                  <a:lnTo>
                    <a:pt x="126753" y="37438"/>
                  </a:lnTo>
                  <a:lnTo>
                    <a:pt x="129148" y="32651"/>
                  </a:lnTo>
                  <a:lnTo>
                    <a:pt x="134409" y="25198"/>
                  </a:lnTo>
                  <a:lnTo>
                    <a:pt x="135936" y="20157"/>
                  </a:lnTo>
                  <a:lnTo>
                    <a:pt x="135497" y="17627"/>
                  </a:lnTo>
                  <a:lnTo>
                    <a:pt x="130967" y="7484"/>
                  </a:lnTo>
                  <a:lnTo>
                    <a:pt x="130492" y="4945"/>
                  </a:lnTo>
                  <a:lnTo>
                    <a:pt x="129327" y="3252"/>
                  </a:lnTo>
                  <a:lnTo>
                    <a:pt x="127704" y="2123"/>
                  </a:lnTo>
                  <a:lnTo>
                    <a:pt x="122797" y="870"/>
                  </a:lnTo>
                  <a:lnTo>
                    <a:pt x="101046" y="0"/>
                  </a:lnTo>
                  <a:lnTo>
                    <a:pt x="64510" y="6439"/>
                  </a:lnTo>
                  <a:lnTo>
                    <a:pt x="48558" y="11222"/>
                  </a:lnTo>
                  <a:lnTo>
                    <a:pt x="40490" y="17895"/>
                  </a:lnTo>
                  <a:lnTo>
                    <a:pt x="18720" y="43705"/>
                  </a:lnTo>
                  <a:lnTo>
                    <a:pt x="15697" y="62284"/>
                  </a:lnTo>
                  <a:lnTo>
                    <a:pt x="19420" y="74712"/>
                  </a:lnTo>
                  <a:lnTo>
                    <a:pt x="28264" y="87998"/>
                  </a:lnTo>
                  <a:lnTo>
                    <a:pt x="58568" y="118521"/>
                  </a:lnTo>
                  <a:lnTo>
                    <a:pt x="81634" y="131852"/>
                  </a:lnTo>
                  <a:lnTo>
                    <a:pt x="96625" y="135494"/>
                  </a:lnTo>
                  <a:lnTo>
                    <a:pt x="129538" y="13702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4"/>
            <p:cNvSpPr/>
            <p:nvPr/>
          </p:nvSpPr>
          <p:spPr>
            <a:xfrm>
              <a:off x="5440680" y="6179818"/>
              <a:ext cx="152401" cy="175263"/>
            </a:xfrm>
            <a:custGeom>
              <a:avLst/>
              <a:gdLst/>
              <a:ahLst/>
              <a:cxnLst/>
              <a:rect l="0" t="0" r="0" b="0"/>
              <a:pathLst>
                <a:path w="152401" h="175263">
                  <a:moveTo>
                    <a:pt x="152400" y="0"/>
                  </a:moveTo>
                  <a:lnTo>
                    <a:pt x="148354" y="0"/>
                  </a:lnTo>
                  <a:lnTo>
                    <a:pt x="147163" y="848"/>
                  </a:lnTo>
                  <a:lnTo>
                    <a:pt x="146368" y="2258"/>
                  </a:lnTo>
                  <a:lnTo>
                    <a:pt x="145094" y="6563"/>
                  </a:lnTo>
                  <a:lnTo>
                    <a:pt x="119606" y="36559"/>
                  </a:lnTo>
                  <a:lnTo>
                    <a:pt x="86223" y="59837"/>
                  </a:lnTo>
                  <a:lnTo>
                    <a:pt x="50792" y="94064"/>
                  </a:lnTo>
                  <a:lnTo>
                    <a:pt x="29443" y="119392"/>
                  </a:lnTo>
                  <a:lnTo>
                    <a:pt x="10246" y="154096"/>
                  </a:lnTo>
                  <a:lnTo>
                    <a:pt x="3412" y="164097"/>
                  </a:lnTo>
                  <a:lnTo>
                    <a:pt x="0" y="17526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5"/>
            <p:cNvSpPr/>
            <p:nvPr/>
          </p:nvSpPr>
          <p:spPr>
            <a:xfrm>
              <a:off x="5364480" y="6103618"/>
              <a:ext cx="160021" cy="175263"/>
            </a:xfrm>
            <a:custGeom>
              <a:avLst/>
              <a:gdLst/>
              <a:ahLst/>
              <a:cxnLst/>
              <a:rect l="0" t="0" r="0" b="0"/>
              <a:pathLst>
                <a:path w="160021" h="175263">
                  <a:moveTo>
                    <a:pt x="160020" y="0"/>
                  </a:moveTo>
                  <a:lnTo>
                    <a:pt x="160020" y="4047"/>
                  </a:lnTo>
                  <a:lnTo>
                    <a:pt x="157761" y="8291"/>
                  </a:lnTo>
                  <a:lnTo>
                    <a:pt x="154783" y="12998"/>
                  </a:lnTo>
                  <a:lnTo>
                    <a:pt x="152258" y="20408"/>
                  </a:lnTo>
                  <a:lnTo>
                    <a:pt x="124250" y="56181"/>
                  </a:lnTo>
                  <a:lnTo>
                    <a:pt x="90195" y="91624"/>
                  </a:lnTo>
                  <a:lnTo>
                    <a:pt x="57220" y="115026"/>
                  </a:lnTo>
                  <a:lnTo>
                    <a:pt x="21245" y="142275"/>
                  </a:lnTo>
                  <a:lnTo>
                    <a:pt x="1640" y="165791"/>
                  </a:lnTo>
                  <a:lnTo>
                    <a:pt x="728" y="169077"/>
                  </a:lnTo>
                  <a:lnTo>
                    <a:pt x="0" y="17526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6"/>
            <p:cNvSpPr/>
            <p:nvPr/>
          </p:nvSpPr>
          <p:spPr>
            <a:xfrm>
              <a:off x="5617447" y="6362700"/>
              <a:ext cx="196613" cy="159885"/>
            </a:xfrm>
            <a:custGeom>
              <a:avLst/>
              <a:gdLst/>
              <a:ahLst/>
              <a:cxnLst/>
              <a:rect l="0" t="0" r="0" b="0"/>
              <a:pathLst>
                <a:path w="196613" h="159885">
                  <a:moveTo>
                    <a:pt x="82312" y="0"/>
                  </a:moveTo>
                  <a:lnTo>
                    <a:pt x="82312" y="4045"/>
                  </a:lnTo>
                  <a:lnTo>
                    <a:pt x="81466" y="5236"/>
                  </a:lnTo>
                  <a:lnTo>
                    <a:pt x="80054" y="6031"/>
                  </a:lnTo>
                  <a:lnTo>
                    <a:pt x="78268" y="6560"/>
                  </a:lnTo>
                  <a:lnTo>
                    <a:pt x="77075" y="7759"/>
                  </a:lnTo>
                  <a:lnTo>
                    <a:pt x="75752" y="11351"/>
                  </a:lnTo>
                  <a:lnTo>
                    <a:pt x="74552" y="12646"/>
                  </a:lnTo>
                  <a:lnTo>
                    <a:pt x="70960" y="14088"/>
                  </a:lnTo>
                  <a:lnTo>
                    <a:pt x="69665" y="15318"/>
                  </a:lnTo>
                  <a:lnTo>
                    <a:pt x="68225" y="18943"/>
                  </a:lnTo>
                  <a:lnTo>
                    <a:pt x="66993" y="20249"/>
                  </a:lnTo>
                  <a:lnTo>
                    <a:pt x="29430" y="43507"/>
                  </a:lnTo>
                  <a:lnTo>
                    <a:pt x="24095" y="45582"/>
                  </a:lnTo>
                  <a:lnTo>
                    <a:pt x="6124" y="58842"/>
                  </a:lnTo>
                  <a:lnTo>
                    <a:pt x="3580" y="59548"/>
                  </a:lnTo>
                  <a:lnTo>
                    <a:pt x="1885" y="60864"/>
                  </a:lnTo>
                  <a:lnTo>
                    <a:pt x="0" y="64585"/>
                  </a:lnTo>
                  <a:lnTo>
                    <a:pt x="343" y="66764"/>
                  </a:lnTo>
                  <a:lnTo>
                    <a:pt x="4874" y="73873"/>
                  </a:lnTo>
                  <a:lnTo>
                    <a:pt x="12424" y="81343"/>
                  </a:lnTo>
                  <a:lnTo>
                    <a:pt x="20489" y="86388"/>
                  </a:lnTo>
                  <a:lnTo>
                    <a:pt x="34549" y="89942"/>
                  </a:lnTo>
                  <a:lnTo>
                    <a:pt x="65918" y="91400"/>
                  </a:lnTo>
                  <a:lnTo>
                    <a:pt x="73051" y="89165"/>
                  </a:lnTo>
                  <a:lnTo>
                    <a:pt x="79043" y="86195"/>
                  </a:lnTo>
                  <a:lnTo>
                    <a:pt x="88331" y="84132"/>
                  </a:lnTo>
                  <a:lnTo>
                    <a:pt x="88865" y="83182"/>
                  </a:lnTo>
                  <a:lnTo>
                    <a:pt x="89891" y="76522"/>
                  </a:lnTo>
                  <a:lnTo>
                    <a:pt x="89929" y="82789"/>
                  </a:lnTo>
                  <a:lnTo>
                    <a:pt x="84694" y="89699"/>
                  </a:lnTo>
                  <a:lnTo>
                    <a:pt x="83370" y="94334"/>
                  </a:lnTo>
                  <a:lnTo>
                    <a:pt x="82405" y="115812"/>
                  </a:lnTo>
                  <a:lnTo>
                    <a:pt x="90079" y="141472"/>
                  </a:lnTo>
                  <a:lnTo>
                    <a:pt x="93666" y="146978"/>
                  </a:lnTo>
                  <a:lnTo>
                    <a:pt x="104492" y="154839"/>
                  </a:lnTo>
                  <a:lnTo>
                    <a:pt x="114378" y="158484"/>
                  </a:lnTo>
                  <a:lnTo>
                    <a:pt x="137049" y="159884"/>
                  </a:lnTo>
                  <a:lnTo>
                    <a:pt x="149518" y="155933"/>
                  </a:lnTo>
                  <a:lnTo>
                    <a:pt x="163666" y="146167"/>
                  </a:lnTo>
                  <a:lnTo>
                    <a:pt x="185679" y="124291"/>
                  </a:lnTo>
                  <a:lnTo>
                    <a:pt x="192997" y="111804"/>
                  </a:lnTo>
                  <a:lnTo>
                    <a:pt x="195898" y="99569"/>
                  </a:lnTo>
                  <a:lnTo>
                    <a:pt x="196612" y="762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7"/>
            <p:cNvSpPr/>
            <p:nvPr/>
          </p:nvSpPr>
          <p:spPr>
            <a:xfrm>
              <a:off x="4443040" y="5288446"/>
              <a:ext cx="273249" cy="319625"/>
            </a:xfrm>
            <a:custGeom>
              <a:avLst/>
              <a:gdLst/>
              <a:ahLst/>
              <a:cxnLst/>
              <a:rect l="0" t="0" r="0" b="0"/>
              <a:pathLst>
                <a:path w="273249" h="319625">
                  <a:moveTo>
                    <a:pt x="106100" y="83654"/>
                  </a:moveTo>
                  <a:lnTo>
                    <a:pt x="106100" y="87699"/>
                  </a:lnTo>
                  <a:lnTo>
                    <a:pt x="106945" y="88890"/>
                  </a:lnTo>
                  <a:lnTo>
                    <a:pt x="108356" y="89685"/>
                  </a:lnTo>
                  <a:lnTo>
                    <a:pt x="110144" y="90214"/>
                  </a:lnTo>
                  <a:lnTo>
                    <a:pt x="119943" y="97993"/>
                  </a:lnTo>
                  <a:lnTo>
                    <a:pt x="142144" y="115718"/>
                  </a:lnTo>
                  <a:lnTo>
                    <a:pt x="175411" y="131505"/>
                  </a:lnTo>
                  <a:lnTo>
                    <a:pt x="191091" y="138787"/>
                  </a:lnTo>
                  <a:lnTo>
                    <a:pt x="224237" y="145721"/>
                  </a:lnTo>
                  <a:lnTo>
                    <a:pt x="247593" y="150946"/>
                  </a:lnTo>
                  <a:lnTo>
                    <a:pt x="273248" y="152223"/>
                  </a:lnTo>
                  <a:lnTo>
                    <a:pt x="241705" y="152232"/>
                  </a:lnTo>
                  <a:lnTo>
                    <a:pt x="208426" y="156279"/>
                  </a:lnTo>
                  <a:lnTo>
                    <a:pt x="175176" y="162839"/>
                  </a:lnTo>
                  <a:lnTo>
                    <a:pt x="138514" y="170144"/>
                  </a:lnTo>
                  <a:lnTo>
                    <a:pt x="108929" y="181718"/>
                  </a:lnTo>
                  <a:lnTo>
                    <a:pt x="77025" y="193867"/>
                  </a:lnTo>
                  <a:lnTo>
                    <a:pt x="40458" y="197847"/>
                  </a:lnTo>
                  <a:lnTo>
                    <a:pt x="31457" y="197940"/>
                  </a:lnTo>
                  <a:lnTo>
                    <a:pt x="34406" y="197950"/>
                  </a:lnTo>
                  <a:lnTo>
                    <a:pt x="38393" y="193436"/>
                  </a:lnTo>
                  <a:lnTo>
                    <a:pt x="58720" y="157968"/>
                  </a:lnTo>
                  <a:lnTo>
                    <a:pt x="81150" y="121505"/>
                  </a:lnTo>
                  <a:lnTo>
                    <a:pt x="101955" y="90378"/>
                  </a:lnTo>
                  <a:lnTo>
                    <a:pt x="125130" y="54752"/>
                  </a:lnTo>
                  <a:lnTo>
                    <a:pt x="146515" y="17092"/>
                  </a:lnTo>
                  <a:lnTo>
                    <a:pt x="151779" y="0"/>
                  </a:lnTo>
                  <a:lnTo>
                    <a:pt x="151817" y="32402"/>
                  </a:lnTo>
                  <a:lnTo>
                    <a:pt x="145788" y="68688"/>
                  </a:lnTo>
                  <a:lnTo>
                    <a:pt x="140467" y="102993"/>
                  </a:lnTo>
                  <a:lnTo>
                    <a:pt x="137731" y="136421"/>
                  </a:lnTo>
                  <a:lnTo>
                    <a:pt x="136921" y="169091"/>
                  </a:lnTo>
                  <a:lnTo>
                    <a:pt x="136680" y="200220"/>
                  </a:lnTo>
                  <a:lnTo>
                    <a:pt x="136609" y="230892"/>
                  </a:lnTo>
                  <a:lnTo>
                    <a:pt x="141822" y="265513"/>
                  </a:lnTo>
                  <a:lnTo>
                    <a:pt x="144836" y="300843"/>
                  </a:lnTo>
                  <a:lnTo>
                    <a:pt x="150733" y="317033"/>
                  </a:lnTo>
                  <a:lnTo>
                    <a:pt x="151941" y="317980"/>
                  </a:lnTo>
                  <a:lnTo>
                    <a:pt x="158284" y="319624"/>
                  </a:lnTo>
                  <a:lnTo>
                    <a:pt x="158669" y="318861"/>
                  </a:lnTo>
                  <a:lnTo>
                    <a:pt x="159337" y="305200"/>
                  </a:lnTo>
                  <a:lnTo>
                    <a:pt x="151138" y="273223"/>
                  </a:lnTo>
                  <a:lnTo>
                    <a:pt x="141525" y="239445"/>
                  </a:lnTo>
                  <a:lnTo>
                    <a:pt x="134000" y="210154"/>
                  </a:lnTo>
                  <a:lnTo>
                    <a:pt x="117787" y="175151"/>
                  </a:lnTo>
                  <a:lnTo>
                    <a:pt x="96022" y="138761"/>
                  </a:lnTo>
                  <a:lnTo>
                    <a:pt x="67514" y="106863"/>
                  </a:lnTo>
                  <a:lnTo>
                    <a:pt x="38124" y="70716"/>
                  </a:lnTo>
                  <a:lnTo>
                    <a:pt x="22459" y="56113"/>
                  </a:lnTo>
                  <a:lnTo>
                    <a:pt x="1380" y="39610"/>
                  </a:lnTo>
                  <a:lnTo>
                    <a:pt x="727" y="39899"/>
                  </a:lnTo>
                  <a:lnTo>
                    <a:pt x="0" y="42475"/>
                  </a:lnTo>
                  <a:lnTo>
                    <a:pt x="1501" y="44347"/>
                  </a:lnTo>
                  <a:lnTo>
                    <a:pt x="39303" y="71476"/>
                  </a:lnTo>
                  <a:lnTo>
                    <a:pt x="75281" y="94261"/>
                  </a:lnTo>
                  <a:lnTo>
                    <a:pt x="109198" y="115018"/>
                  </a:lnTo>
                  <a:lnTo>
                    <a:pt x="141072" y="136408"/>
                  </a:lnTo>
                  <a:lnTo>
                    <a:pt x="171119" y="153000"/>
                  </a:lnTo>
                  <a:lnTo>
                    <a:pt x="208266" y="169445"/>
                  </a:lnTo>
                  <a:lnTo>
                    <a:pt x="220400" y="17509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8"/>
            <p:cNvSpPr/>
            <p:nvPr/>
          </p:nvSpPr>
          <p:spPr>
            <a:xfrm>
              <a:off x="4404359" y="4892178"/>
              <a:ext cx="242266" cy="228001"/>
            </a:xfrm>
            <a:custGeom>
              <a:avLst/>
              <a:gdLst/>
              <a:ahLst/>
              <a:cxnLst/>
              <a:rect l="0" t="0" r="0" b="0"/>
              <a:pathLst>
                <a:path w="242266" h="228001">
                  <a:moveTo>
                    <a:pt x="53341" y="98922"/>
                  </a:moveTo>
                  <a:lnTo>
                    <a:pt x="63946" y="109527"/>
                  </a:lnTo>
                  <a:lnTo>
                    <a:pt x="99992" y="124361"/>
                  </a:lnTo>
                  <a:lnTo>
                    <a:pt x="137283" y="137027"/>
                  </a:lnTo>
                  <a:lnTo>
                    <a:pt x="160056" y="142385"/>
                  </a:lnTo>
                  <a:lnTo>
                    <a:pt x="192889" y="144344"/>
                  </a:lnTo>
                  <a:lnTo>
                    <a:pt x="220824" y="144602"/>
                  </a:lnTo>
                  <a:lnTo>
                    <a:pt x="227402" y="142367"/>
                  </a:lnTo>
                  <a:lnTo>
                    <a:pt x="233147" y="139397"/>
                  </a:lnTo>
                  <a:lnTo>
                    <a:pt x="242265" y="137334"/>
                  </a:lnTo>
                  <a:lnTo>
                    <a:pt x="241943" y="137230"/>
                  </a:lnTo>
                  <a:lnTo>
                    <a:pt x="233095" y="137049"/>
                  </a:lnTo>
                  <a:lnTo>
                    <a:pt x="196786" y="150020"/>
                  </a:lnTo>
                  <a:lnTo>
                    <a:pt x="165119" y="162197"/>
                  </a:lnTo>
                  <a:lnTo>
                    <a:pt x="136413" y="175808"/>
                  </a:lnTo>
                  <a:lnTo>
                    <a:pt x="100417" y="195577"/>
                  </a:lnTo>
                  <a:lnTo>
                    <a:pt x="64065" y="215327"/>
                  </a:lnTo>
                  <a:lnTo>
                    <a:pt x="54611" y="219751"/>
                  </a:lnTo>
                  <a:lnTo>
                    <a:pt x="46117" y="220799"/>
                  </a:lnTo>
                  <a:lnTo>
                    <a:pt x="71372" y="187434"/>
                  </a:lnTo>
                  <a:lnTo>
                    <a:pt x="93935" y="150378"/>
                  </a:lnTo>
                  <a:lnTo>
                    <a:pt x="108427" y="115545"/>
                  </a:lnTo>
                  <a:lnTo>
                    <a:pt x="115924" y="98690"/>
                  </a:lnTo>
                  <a:lnTo>
                    <a:pt x="122994" y="64789"/>
                  </a:lnTo>
                  <a:lnTo>
                    <a:pt x="127600" y="44500"/>
                  </a:lnTo>
                  <a:lnTo>
                    <a:pt x="127832" y="31554"/>
                  </a:lnTo>
                  <a:lnTo>
                    <a:pt x="121705" y="10573"/>
                  </a:lnTo>
                  <a:lnTo>
                    <a:pt x="118156" y="5187"/>
                  </a:lnTo>
                  <a:lnTo>
                    <a:pt x="113755" y="2229"/>
                  </a:lnTo>
                  <a:lnTo>
                    <a:pt x="106766" y="172"/>
                  </a:lnTo>
                  <a:lnTo>
                    <a:pt x="103048" y="0"/>
                  </a:lnTo>
                  <a:lnTo>
                    <a:pt x="101719" y="800"/>
                  </a:lnTo>
                  <a:lnTo>
                    <a:pt x="100833" y="2180"/>
                  </a:lnTo>
                  <a:lnTo>
                    <a:pt x="99585" y="8167"/>
                  </a:lnTo>
                  <a:lnTo>
                    <a:pt x="99164" y="21822"/>
                  </a:lnTo>
                  <a:lnTo>
                    <a:pt x="105630" y="54851"/>
                  </a:lnTo>
                  <a:lnTo>
                    <a:pt x="114460" y="76550"/>
                  </a:lnTo>
                  <a:lnTo>
                    <a:pt x="137516" y="110452"/>
                  </a:lnTo>
                  <a:lnTo>
                    <a:pt x="162606" y="145690"/>
                  </a:lnTo>
                  <a:lnTo>
                    <a:pt x="176967" y="162825"/>
                  </a:lnTo>
                  <a:lnTo>
                    <a:pt x="196131" y="198929"/>
                  </a:lnTo>
                  <a:lnTo>
                    <a:pt x="228126" y="228000"/>
                  </a:lnTo>
                  <a:lnTo>
                    <a:pt x="228460" y="224280"/>
                  </a:lnTo>
                  <a:lnTo>
                    <a:pt x="226280" y="220111"/>
                  </a:lnTo>
                  <a:lnTo>
                    <a:pt x="221643" y="215436"/>
                  </a:lnTo>
                  <a:lnTo>
                    <a:pt x="200078" y="198974"/>
                  </a:lnTo>
                  <a:lnTo>
                    <a:pt x="166084" y="163344"/>
                  </a:lnTo>
                  <a:lnTo>
                    <a:pt x="136006" y="147520"/>
                  </a:lnTo>
                  <a:lnTo>
                    <a:pt x="100588" y="131225"/>
                  </a:lnTo>
                  <a:lnTo>
                    <a:pt x="68881" y="115557"/>
                  </a:lnTo>
                  <a:lnTo>
                    <a:pt x="30978" y="103288"/>
                  </a:lnTo>
                  <a:lnTo>
                    <a:pt x="13143" y="99783"/>
                  </a:lnTo>
                  <a:lnTo>
                    <a:pt x="0" y="9892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9"/>
            <p:cNvSpPr/>
            <p:nvPr/>
          </p:nvSpPr>
          <p:spPr>
            <a:xfrm>
              <a:off x="4865906" y="4930702"/>
              <a:ext cx="222930" cy="269926"/>
            </a:xfrm>
            <a:custGeom>
              <a:avLst/>
              <a:gdLst/>
              <a:ahLst/>
              <a:cxnLst/>
              <a:rect l="0" t="0" r="0" b="0"/>
              <a:pathLst>
                <a:path w="222930" h="269926">
                  <a:moveTo>
                    <a:pt x="56612" y="151837"/>
                  </a:moveTo>
                  <a:lnTo>
                    <a:pt x="50052" y="151837"/>
                  </a:lnTo>
                  <a:lnTo>
                    <a:pt x="53353" y="155882"/>
                  </a:lnTo>
                  <a:lnTo>
                    <a:pt x="57422" y="157869"/>
                  </a:lnTo>
                  <a:lnTo>
                    <a:pt x="95198" y="166310"/>
                  </a:lnTo>
                  <a:lnTo>
                    <a:pt x="111884" y="167696"/>
                  </a:lnTo>
                  <a:lnTo>
                    <a:pt x="148156" y="173970"/>
                  </a:lnTo>
                  <a:lnTo>
                    <a:pt x="186010" y="174654"/>
                  </a:lnTo>
                  <a:lnTo>
                    <a:pt x="196250" y="173832"/>
                  </a:lnTo>
                  <a:lnTo>
                    <a:pt x="222929" y="167171"/>
                  </a:lnTo>
                  <a:lnTo>
                    <a:pt x="206306" y="167079"/>
                  </a:lnTo>
                  <a:lnTo>
                    <a:pt x="170006" y="177683"/>
                  </a:lnTo>
                  <a:lnTo>
                    <a:pt x="133324" y="192723"/>
                  </a:lnTo>
                  <a:lnTo>
                    <a:pt x="100133" y="201957"/>
                  </a:lnTo>
                  <a:lnTo>
                    <a:pt x="67561" y="210405"/>
                  </a:lnTo>
                  <a:lnTo>
                    <a:pt x="49978" y="214347"/>
                  </a:lnTo>
                  <a:lnTo>
                    <a:pt x="32914" y="219219"/>
                  </a:lnTo>
                  <a:lnTo>
                    <a:pt x="18659" y="220409"/>
                  </a:lnTo>
                  <a:lnTo>
                    <a:pt x="33956" y="202721"/>
                  </a:lnTo>
                  <a:lnTo>
                    <a:pt x="55043" y="168450"/>
                  </a:lnTo>
                  <a:lnTo>
                    <a:pt x="69107" y="130537"/>
                  </a:lnTo>
                  <a:lnTo>
                    <a:pt x="79432" y="98806"/>
                  </a:lnTo>
                  <a:lnTo>
                    <a:pt x="89624" y="68078"/>
                  </a:lnTo>
                  <a:lnTo>
                    <a:pt x="96301" y="34440"/>
                  </a:lnTo>
                  <a:lnTo>
                    <a:pt x="99652" y="26000"/>
                  </a:lnTo>
                  <a:lnTo>
                    <a:pt x="101141" y="16606"/>
                  </a:lnTo>
                  <a:lnTo>
                    <a:pt x="99545" y="9044"/>
                  </a:lnTo>
                  <a:lnTo>
                    <a:pt x="94997" y="0"/>
                  </a:lnTo>
                  <a:lnTo>
                    <a:pt x="94717" y="32910"/>
                  </a:lnTo>
                  <a:lnTo>
                    <a:pt x="96973" y="53664"/>
                  </a:lnTo>
                  <a:lnTo>
                    <a:pt x="103320" y="90993"/>
                  </a:lnTo>
                  <a:lnTo>
                    <a:pt x="116513" y="123639"/>
                  </a:lnTo>
                  <a:lnTo>
                    <a:pt x="131569" y="158402"/>
                  </a:lnTo>
                  <a:lnTo>
                    <a:pt x="150849" y="189728"/>
                  </a:lnTo>
                  <a:lnTo>
                    <a:pt x="171981" y="223965"/>
                  </a:lnTo>
                  <a:lnTo>
                    <a:pt x="198060" y="259275"/>
                  </a:lnTo>
                  <a:lnTo>
                    <a:pt x="211448" y="269279"/>
                  </a:lnTo>
                  <a:lnTo>
                    <a:pt x="213177" y="269925"/>
                  </a:lnTo>
                  <a:lnTo>
                    <a:pt x="214328" y="269509"/>
                  </a:lnTo>
                  <a:lnTo>
                    <a:pt x="215097" y="268386"/>
                  </a:lnTo>
                  <a:lnTo>
                    <a:pt x="214762" y="267635"/>
                  </a:lnTo>
                  <a:lnTo>
                    <a:pt x="213692" y="267137"/>
                  </a:lnTo>
                  <a:lnTo>
                    <a:pt x="212132" y="266804"/>
                  </a:lnTo>
                  <a:lnTo>
                    <a:pt x="205892" y="262289"/>
                  </a:lnTo>
                  <a:lnTo>
                    <a:pt x="177841" y="227788"/>
                  </a:lnTo>
                  <a:lnTo>
                    <a:pt x="145735" y="197536"/>
                  </a:lnTo>
                  <a:lnTo>
                    <a:pt x="109647" y="172155"/>
                  </a:lnTo>
                  <a:lnTo>
                    <a:pt x="71812" y="146757"/>
                  </a:lnTo>
                  <a:lnTo>
                    <a:pt x="36005" y="129646"/>
                  </a:lnTo>
                  <a:lnTo>
                    <a:pt x="8932" y="115281"/>
                  </a:lnTo>
                  <a:lnTo>
                    <a:pt x="905" y="114195"/>
                  </a:lnTo>
                  <a:lnTo>
                    <a:pt x="0" y="114888"/>
                  </a:lnTo>
                  <a:lnTo>
                    <a:pt x="245" y="116198"/>
                  </a:lnTo>
                  <a:lnTo>
                    <a:pt x="1255" y="117918"/>
                  </a:lnTo>
                  <a:lnTo>
                    <a:pt x="2773" y="119064"/>
                  </a:lnTo>
                  <a:lnTo>
                    <a:pt x="39830" y="131873"/>
                  </a:lnTo>
                  <a:lnTo>
                    <a:pt x="77012" y="148037"/>
                  </a:lnTo>
                  <a:lnTo>
                    <a:pt x="94712" y="15183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50"/>
            <p:cNvSpPr/>
            <p:nvPr/>
          </p:nvSpPr>
          <p:spPr>
            <a:xfrm>
              <a:off x="4404845" y="4634107"/>
              <a:ext cx="151915" cy="233749"/>
            </a:xfrm>
            <a:custGeom>
              <a:avLst/>
              <a:gdLst/>
              <a:ahLst/>
              <a:cxnLst/>
              <a:rect l="0" t="0" r="0" b="0"/>
              <a:pathLst>
                <a:path w="151915" h="233749">
                  <a:moveTo>
                    <a:pt x="151914" y="52193"/>
                  </a:moveTo>
                  <a:lnTo>
                    <a:pt x="151914" y="45632"/>
                  </a:lnTo>
                  <a:lnTo>
                    <a:pt x="147868" y="40840"/>
                  </a:lnTo>
                  <a:lnTo>
                    <a:pt x="145883" y="34165"/>
                  </a:lnTo>
                  <a:lnTo>
                    <a:pt x="144154" y="26400"/>
                  </a:lnTo>
                  <a:lnTo>
                    <a:pt x="136144" y="14517"/>
                  </a:lnTo>
                  <a:lnTo>
                    <a:pt x="130513" y="9201"/>
                  </a:lnTo>
                  <a:lnTo>
                    <a:pt x="122365" y="4016"/>
                  </a:lnTo>
                  <a:lnTo>
                    <a:pt x="108257" y="381"/>
                  </a:lnTo>
                  <a:lnTo>
                    <a:pt x="87473" y="0"/>
                  </a:lnTo>
                  <a:lnTo>
                    <a:pt x="56440" y="9497"/>
                  </a:lnTo>
                  <a:lnTo>
                    <a:pt x="25005" y="34901"/>
                  </a:lnTo>
                  <a:lnTo>
                    <a:pt x="13746" y="45751"/>
                  </a:lnTo>
                  <a:lnTo>
                    <a:pt x="10073" y="53844"/>
                  </a:lnTo>
                  <a:lnTo>
                    <a:pt x="7715" y="72839"/>
                  </a:lnTo>
                  <a:lnTo>
                    <a:pt x="9215" y="76963"/>
                  </a:lnTo>
                  <a:lnTo>
                    <a:pt x="24352" y="92414"/>
                  </a:lnTo>
                  <a:lnTo>
                    <a:pt x="36412" y="100328"/>
                  </a:lnTo>
                  <a:lnTo>
                    <a:pt x="50710" y="103991"/>
                  </a:lnTo>
                  <a:lnTo>
                    <a:pt x="85897" y="105442"/>
                  </a:lnTo>
                  <a:lnTo>
                    <a:pt x="100273" y="104659"/>
                  </a:lnTo>
                  <a:lnTo>
                    <a:pt x="107233" y="101476"/>
                  </a:lnTo>
                  <a:lnTo>
                    <a:pt x="115910" y="94922"/>
                  </a:lnTo>
                  <a:lnTo>
                    <a:pt x="118978" y="90093"/>
                  </a:lnTo>
                  <a:lnTo>
                    <a:pt x="120950" y="80092"/>
                  </a:lnTo>
                  <a:lnTo>
                    <a:pt x="121422" y="61316"/>
                  </a:lnTo>
                  <a:lnTo>
                    <a:pt x="121431" y="64303"/>
                  </a:lnTo>
                  <a:lnTo>
                    <a:pt x="119174" y="68298"/>
                  </a:lnTo>
                  <a:lnTo>
                    <a:pt x="117389" y="70550"/>
                  </a:lnTo>
                  <a:lnTo>
                    <a:pt x="115403" y="77567"/>
                  </a:lnTo>
                  <a:lnTo>
                    <a:pt x="114128" y="95869"/>
                  </a:lnTo>
                  <a:lnTo>
                    <a:pt x="121593" y="130961"/>
                  </a:lnTo>
                  <a:lnTo>
                    <a:pt x="134574" y="166494"/>
                  </a:lnTo>
                  <a:lnTo>
                    <a:pt x="136258" y="186813"/>
                  </a:lnTo>
                  <a:lnTo>
                    <a:pt x="130077" y="217293"/>
                  </a:lnTo>
                  <a:lnTo>
                    <a:pt x="128043" y="220678"/>
                  </a:lnTo>
                  <a:lnTo>
                    <a:pt x="124994" y="222936"/>
                  </a:lnTo>
                  <a:lnTo>
                    <a:pt x="114869" y="228372"/>
                  </a:lnTo>
                  <a:lnTo>
                    <a:pt x="111978" y="230606"/>
                  </a:lnTo>
                  <a:lnTo>
                    <a:pt x="104249" y="233086"/>
                  </a:lnTo>
                  <a:lnTo>
                    <a:pt x="99818" y="233748"/>
                  </a:lnTo>
                  <a:lnTo>
                    <a:pt x="90377" y="232225"/>
                  </a:lnTo>
                  <a:lnTo>
                    <a:pt x="55361" y="223687"/>
                  </a:lnTo>
                  <a:lnTo>
                    <a:pt x="20679" y="199301"/>
                  </a:lnTo>
                  <a:lnTo>
                    <a:pt x="5040" y="180335"/>
                  </a:lnTo>
                  <a:lnTo>
                    <a:pt x="1970" y="172363"/>
                  </a:lnTo>
                  <a:lnTo>
                    <a:pt x="0" y="153446"/>
                  </a:lnTo>
                  <a:lnTo>
                    <a:pt x="1987" y="145736"/>
                  </a:lnTo>
                  <a:lnTo>
                    <a:pt x="7134" y="13601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1"/>
            <p:cNvSpPr/>
            <p:nvPr/>
          </p:nvSpPr>
          <p:spPr>
            <a:xfrm>
              <a:off x="4594869" y="4701540"/>
              <a:ext cx="91432" cy="83372"/>
            </a:xfrm>
            <a:custGeom>
              <a:avLst/>
              <a:gdLst/>
              <a:ahLst/>
              <a:cxnLst/>
              <a:rect l="0" t="0" r="0" b="0"/>
              <a:pathLst>
                <a:path w="91432" h="83372">
                  <a:moveTo>
                    <a:pt x="7610" y="7619"/>
                  </a:moveTo>
                  <a:lnTo>
                    <a:pt x="11656" y="7619"/>
                  </a:lnTo>
                  <a:lnTo>
                    <a:pt x="12847" y="8465"/>
                  </a:lnTo>
                  <a:lnTo>
                    <a:pt x="13641" y="9877"/>
                  </a:lnTo>
                  <a:lnTo>
                    <a:pt x="14917" y="18226"/>
                  </a:lnTo>
                  <a:lnTo>
                    <a:pt x="15222" y="44695"/>
                  </a:lnTo>
                  <a:lnTo>
                    <a:pt x="12969" y="51755"/>
                  </a:lnTo>
                  <a:lnTo>
                    <a:pt x="9992" y="57716"/>
                  </a:lnTo>
                  <a:lnTo>
                    <a:pt x="7469" y="65831"/>
                  </a:lnTo>
                  <a:lnTo>
                    <a:pt x="2582" y="73596"/>
                  </a:lnTo>
                  <a:lnTo>
                    <a:pt x="92" y="83371"/>
                  </a:lnTo>
                  <a:lnTo>
                    <a:pt x="0" y="73173"/>
                  </a:lnTo>
                  <a:lnTo>
                    <a:pt x="2251" y="68363"/>
                  </a:lnTo>
                  <a:lnTo>
                    <a:pt x="12142" y="55851"/>
                  </a:lnTo>
                  <a:lnTo>
                    <a:pt x="16008" y="47405"/>
                  </a:lnTo>
                  <a:lnTo>
                    <a:pt x="43871" y="11075"/>
                  </a:lnTo>
                  <a:lnTo>
                    <a:pt x="55985" y="3658"/>
                  </a:lnTo>
                  <a:lnTo>
                    <a:pt x="66158" y="1083"/>
                  </a:lnTo>
                  <a:lnTo>
                    <a:pt x="9143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2"/>
            <p:cNvSpPr/>
            <p:nvPr/>
          </p:nvSpPr>
          <p:spPr>
            <a:xfrm>
              <a:off x="4702114" y="4724496"/>
              <a:ext cx="113619" cy="114205"/>
            </a:xfrm>
            <a:custGeom>
              <a:avLst/>
              <a:gdLst/>
              <a:ahLst/>
              <a:cxnLst/>
              <a:rect l="0" t="0" r="0" b="0"/>
              <a:pathLst>
                <a:path w="113619" h="114205">
                  <a:moveTo>
                    <a:pt x="22286" y="15144"/>
                  </a:moveTo>
                  <a:lnTo>
                    <a:pt x="22286" y="19188"/>
                  </a:lnTo>
                  <a:lnTo>
                    <a:pt x="23132" y="20379"/>
                  </a:lnTo>
                  <a:lnTo>
                    <a:pt x="24542" y="21175"/>
                  </a:lnTo>
                  <a:lnTo>
                    <a:pt x="35282" y="23401"/>
                  </a:lnTo>
                  <a:lnTo>
                    <a:pt x="43540" y="27937"/>
                  </a:lnTo>
                  <a:lnTo>
                    <a:pt x="76795" y="30288"/>
                  </a:lnTo>
                  <a:lnTo>
                    <a:pt x="99845" y="23814"/>
                  </a:lnTo>
                  <a:lnTo>
                    <a:pt x="101933" y="22618"/>
                  </a:lnTo>
                  <a:lnTo>
                    <a:pt x="103324" y="20972"/>
                  </a:lnTo>
                  <a:lnTo>
                    <a:pt x="105716" y="16887"/>
                  </a:lnTo>
                  <a:lnTo>
                    <a:pt x="113362" y="7938"/>
                  </a:lnTo>
                  <a:lnTo>
                    <a:pt x="113618" y="3601"/>
                  </a:lnTo>
                  <a:lnTo>
                    <a:pt x="112806" y="2368"/>
                  </a:lnTo>
                  <a:lnTo>
                    <a:pt x="111420" y="1546"/>
                  </a:lnTo>
                  <a:lnTo>
                    <a:pt x="106773" y="634"/>
                  </a:lnTo>
                  <a:lnTo>
                    <a:pt x="85205" y="0"/>
                  </a:lnTo>
                  <a:lnTo>
                    <a:pt x="70372" y="3977"/>
                  </a:lnTo>
                  <a:lnTo>
                    <a:pt x="59300" y="10518"/>
                  </a:lnTo>
                  <a:lnTo>
                    <a:pt x="22144" y="39808"/>
                  </a:lnTo>
                  <a:lnTo>
                    <a:pt x="5983" y="54635"/>
                  </a:lnTo>
                  <a:lnTo>
                    <a:pt x="2339" y="62611"/>
                  </a:lnTo>
                  <a:lnTo>
                    <a:pt x="0" y="77482"/>
                  </a:lnTo>
                  <a:lnTo>
                    <a:pt x="3641" y="89965"/>
                  </a:lnTo>
                  <a:lnTo>
                    <a:pt x="10047" y="97222"/>
                  </a:lnTo>
                  <a:lnTo>
                    <a:pt x="17694" y="102422"/>
                  </a:lnTo>
                  <a:lnTo>
                    <a:pt x="41734" y="111454"/>
                  </a:lnTo>
                  <a:lnTo>
                    <a:pt x="76685" y="113962"/>
                  </a:lnTo>
                  <a:lnTo>
                    <a:pt x="90865" y="11420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53"/>
            <p:cNvSpPr/>
            <p:nvPr/>
          </p:nvSpPr>
          <p:spPr>
            <a:xfrm>
              <a:off x="4862619" y="4771316"/>
              <a:ext cx="280404" cy="151203"/>
            </a:xfrm>
            <a:custGeom>
              <a:avLst/>
              <a:gdLst/>
              <a:ahLst/>
              <a:cxnLst/>
              <a:rect l="0" t="0" r="0" b="0"/>
              <a:pathLst>
                <a:path w="280404" h="151203">
                  <a:moveTo>
                    <a:pt x="6560" y="14043"/>
                  </a:moveTo>
                  <a:lnTo>
                    <a:pt x="2515" y="18088"/>
                  </a:lnTo>
                  <a:lnTo>
                    <a:pt x="529" y="22332"/>
                  </a:lnTo>
                  <a:lnTo>
                    <a:pt x="0" y="24650"/>
                  </a:lnTo>
                  <a:lnTo>
                    <a:pt x="493" y="26193"/>
                  </a:lnTo>
                  <a:lnTo>
                    <a:pt x="1668" y="27224"/>
                  </a:lnTo>
                  <a:lnTo>
                    <a:pt x="3299" y="27910"/>
                  </a:lnTo>
                  <a:lnTo>
                    <a:pt x="4387" y="29215"/>
                  </a:lnTo>
                  <a:lnTo>
                    <a:pt x="8389" y="37392"/>
                  </a:lnTo>
                  <a:lnTo>
                    <a:pt x="10318" y="39769"/>
                  </a:lnTo>
                  <a:lnTo>
                    <a:pt x="16980" y="42411"/>
                  </a:lnTo>
                  <a:lnTo>
                    <a:pt x="24737" y="44431"/>
                  </a:lnTo>
                  <a:lnTo>
                    <a:pt x="34713" y="49481"/>
                  </a:lnTo>
                  <a:lnTo>
                    <a:pt x="68662" y="52038"/>
                  </a:lnTo>
                  <a:lnTo>
                    <a:pt x="74519" y="49840"/>
                  </a:lnTo>
                  <a:lnTo>
                    <a:pt x="90325" y="38958"/>
                  </a:lnTo>
                  <a:lnTo>
                    <a:pt x="92883" y="38274"/>
                  </a:lnTo>
                  <a:lnTo>
                    <a:pt x="93742" y="36123"/>
                  </a:lnTo>
                  <a:lnTo>
                    <a:pt x="90560" y="11721"/>
                  </a:lnTo>
                  <a:lnTo>
                    <a:pt x="89653" y="9954"/>
                  </a:lnTo>
                  <a:lnTo>
                    <a:pt x="88202" y="8777"/>
                  </a:lnTo>
                  <a:lnTo>
                    <a:pt x="84333" y="6622"/>
                  </a:lnTo>
                  <a:lnTo>
                    <a:pt x="77394" y="1496"/>
                  </a:lnTo>
                  <a:lnTo>
                    <a:pt x="72473" y="0"/>
                  </a:lnTo>
                  <a:lnTo>
                    <a:pt x="65206" y="1593"/>
                  </a:lnTo>
                  <a:lnTo>
                    <a:pt x="38385" y="10185"/>
                  </a:lnTo>
                  <a:lnTo>
                    <a:pt x="31148" y="16844"/>
                  </a:lnTo>
                  <a:lnTo>
                    <a:pt x="11742" y="43207"/>
                  </a:lnTo>
                  <a:lnTo>
                    <a:pt x="2473" y="71531"/>
                  </a:lnTo>
                  <a:lnTo>
                    <a:pt x="2989" y="74382"/>
                  </a:lnTo>
                  <a:lnTo>
                    <a:pt x="5819" y="79808"/>
                  </a:lnTo>
                  <a:lnTo>
                    <a:pt x="16958" y="92747"/>
                  </a:lnTo>
                  <a:lnTo>
                    <a:pt x="24164" y="95590"/>
                  </a:lnTo>
                  <a:lnTo>
                    <a:pt x="47512" y="101953"/>
                  </a:lnTo>
                  <a:lnTo>
                    <a:pt x="85035" y="98177"/>
                  </a:lnTo>
                  <a:lnTo>
                    <a:pt x="98165" y="97155"/>
                  </a:lnTo>
                  <a:lnTo>
                    <a:pt x="109644" y="93880"/>
                  </a:lnTo>
                  <a:lnTo>
                    <a:pt x="145352" y="70545"/>
                  </a:lnTo>
                  <a:lnTo>
                    <a:pt x="155399" y="63333"/>
                  </a:lnTo>
                  <a:lnTo>
                    <a:pt x="166379" y="58210"/>
                  </a:lnTo>
                  <a:lnTo>
                    <a:pt x="174065" y="52248"/>
                  </a:lnTo>
                  <a:lnTo>
                    <a:pt x="174189" y="62759"/>
                  </a:lnTo>
                  <a:lnTo>
                    <a:pt x="171938" y="67585"/>
                  </a:lnTo>
                  <a:lnTo>
                    <a:pt x="156287" y="91736"/>
                  </a:lnTo>
                  <a:lnTo>
                    <a:pt x="128593" y="112998"/>
                  </a:lnTo>
                  <a:lnTo>
                    <a:pt x="128514" y="109026"/>
                  </a:lnTo>
                  <a:lnTo>
                    <a:pt x="129349" y="107845"/>
                  </a:lnTo>
                  <a:lnTo>
                    <a:pt x="130752" y="107059"/>
                  </a:lnTo>
                  <a:lnTo>
                    <a:pt x="132535" y="106533"/>
                  </a:lnTo>
                  <a:lnTo>
                    <a:pt x="133724" y="105337"/>
                  </a:lnTo>
                  <a:lnTo>
                    <a:pt x="135044" y="101750"/>
                  </a:lnTo>
                  <a:lnTo>
                    <a:pt x="140146" y="97332"/>
                  </a:lnTo>
                  <a:lnTo>
                    <a:pt x="147211" y="91701"/>
                  </a:lnTo>
                  <a:lnTo>
                    <a:pt x="160905" y="76545"/>
                  </a:lnTo>
                  <a:lnTo>
                    <a:pt x="198679" y="50752"/>
                  </a:lnTo>
                  <a:lnTo>
                    <a:pt x="221776" y="45753"/>
                  </a:lnTo>
                  <a:lnTo>
                    <a:pt x="232317" y="45069"/>
                  </a:lnTo>
                  <a:lnTo>
                    <a:pt x="240388" y="47024"/>
                  </a:lnTo>
                  <a:lnTo>
                    <a:pt x="266981" y="62450"/>
                  </a:lnTo>
                  <a:lnTo>
                    <a:pt x="275444" y="69967"/>
                  </a:lnTo>
                  <a:lnTo>
                    <a:pt x="278464" y="77281"/>
                  </a:lnTo>
                  <a:lnTo>
                    <a:pt x="280403" y="95772"/>
                  </a:lnTo>
                  <a:lnTo>
                    <a:pt x="278410" y="103424"/>
                  </a:lnTo>
                  <a:lnTo>
                    <a:pt x="260464" y="132636"/>
                  </a:lnTo>
                  <a:lnTo>
                    <a:pt x="253758" y="140810"/>
                  </a:lnTo>
                  <a:lnTo>
                    <a:pt x="250399" y="15120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54"/>
            <p:cNvSpPr/>
            <p:nvPr/>
          </p:nvSpPr>
          <p:spPr>
            <a:xfrm>
              <a:off x="5082539" y="5966459"/>
              <a:ext cx="22862" cy="137160"/>
            </a:xfrm>
            <a:custGeom>
              <a:avLst/>
              <a:gdLst/>
              <a:ahLst/>
              <a:cxnLst/>
              <a:rect l="0" t="0" r="0" b="0"/>
              <a:pathLst>
                <a:path w="22862" h="137160">
                  <a:moveTo>
                    <a:pt x="22861" y="0"/>
                  </a:moveTo>
                  <a:lnTo>
                    <a:pt x="22861" y="4045"/>
                  </a:lnTo>
                  <a:lnTo>
                    <a:pt x="22013" y="5236"/>
                  </a:lnTo>
                  <a:lnTo>
                    <a:pt x="20602" y="6031"/>
                  </a:lnTo>
                  <a:lnTo>
                    <a:pt x="18815" y="6560"/>
                  </a:lnTo>
                  <a:lnTo>
                    <a:pt x="17624" y="7760"/>
                  </a:lnTo>
                  <a:lnTo>
                    <a:pt x="16300" y="11352"/>
                  </a:lnTo>
                  <a:lnTo>
                    <a:pt x="13122" y="25276"/>
                  </a:lnTo>
                  <a:lnTo>
                    <a:pt x="9250" y="36557"/>
                  </a:lnTo>
                  <a:lnTo>
                    <a:pt x="7663" y="70327"/>
                  </a:lnTo>
                  <a:lnTo>
                    <a:pt x="6792" y="79516"/>
                  </a:lnTo>
                  <a:lnTo>
                    <a:pt x="708" y="104051"/>
                  </a:lnTo>
                  <a:lnTo>
                    <a:pt x="0" y="1371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55"/>
            <p:cNvSpPr/>
            <p:nvPr/>
          </p:nvSpPr>
          <p:spPr>
            <a:xfrm>
              <a:off x="5021580" y="6019800"/>
              <a:ext cx="213360" cy="121919"/>
            </a:xfrm>
            <a:custGeom>
              <a:avLst/>
              <a:gdLst/>
              <a:ahLst/>
              <a:cxnLst/>
              <a:rect l="0" t="0" r="0" b="0"/>
              <a:pathLst>
                <a:path w="213360" h="121919">
                  <a:moveTo>
                    <a:pt x="213359" y="0"/>
                  </a:moveTo>
                  <a:lnTo>
                    <a:pt x="202753" y="0"/>
                  </a:lnTo>
                  <a:lnTo>
                    <a:pt x="197921" y="2256"/>
                  </a:lnTo>
                  <a:lnTo>
                    <a:pt x="162109" y="25439"/>
                  </a:lnTo>
                  <a:lnTo>
                    <a:pt x="127994" y="40642"/>
                  </a:lnTo>
                  <a:lnTo>
                    <a:pt x="90245" y="62441"/>
                  </a:lnTo>
                  <a:lnTo>
                    <a:pt x="61470" y="78317"/>
                  </a:lnTo>
                  <a:lnTo>
                    <a:pt x="25428" y="101278"/>
                  </a:lnTo>
                  <a:lnTo>
                    <a:pt x="0" y="12191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4"/>
          <p:cNvGrpSpPr/>
          <p:nvPr/>
        </p:nvGrpSpPr>
        <p:grpSpPr>
          <a:xfrm>
            <a:off x="5633375" y="5707606"/>
            <a:ext cx="706168" cy="615212"/>
            <a:chOff x="5633375" y="5707606"/>
            <a:chExt cx="706168" cy="615212"/>
          </a:xfrm>
        </p:grpSpPr>
        <p:sp>
          <p:nvSpPr>
            <p:cNvPr id="162" name="SMARTInkShape-56"/>
            <p:cNvSpPr/>
            <p:nvPr/>
          </p:nvSpPr>
          <p:spPr>
            <a:xfrm>
              <a:off x="5633375" y="5707606"/>
              <a:ext cx="370163" cy="615212"/>
            </a:xfrm>
            <a:custGeom>
              <a:avLst/>
              <a:gdLst/>
              <a:ahLst/>
              <a:cxnLst/>
              <a:rect l="0" t="0" r="0" b="0"/>
              <a:pathLst>
                <a:path w="370163" h="615212">
                  <a:moveTo>
                    <a:pt x="279743" y="98833"/>
                  </a:moveTo>
                  <a:lnTo>
                    <a:pt x="283790" y="98833"/>
                  </a:lnTo>
                  <a:lnTo>
                    <a:pt x="284981" y="97986"/>
                  </a:lnTo>
                  <a:lnTo>
                    <a:pt x="285776" y="96576"/>
                  </a:lnTo>
                  <a:lnTo>
                    <a:pt x="286893" y="88287"/>
                  </a:lnTo>
                  <a:lnTo>
                    <a:pt x="288001" y="80598"/>
                  </a:lnTo>
                  <a:lnTo>
                    <a:pt x="291316" y="74360"/>
                  </a:lnTo>
                  <a:lnTo>
                    <a:pt x="291692" y="70665"/>
                  </a:lnTo>
                  <a:lnTo>
                    <a:pt x="288101" y="51713"/>
                  </a:lnTo>
                  <a:lnTo>
                    <a:pt x="279493" y="39246"/>
                  </a:lnTo>
                  <a:lnTo>
                    <a:pt x="270263" y="28872"/>
                  </a:lnTo>
                  <a:lnTo>
                    <a:pt x="233191" y="8529"/>
                  </a:lnTo>
                  <a:lnTo>
                    <a:pt x="206873" y="2367"/>
                  </a:lnTo>
                  <a:lnTo>
                    <a:pt x="177626" y="542"/>
                  </a:lnTo>
                  <a:lnTo>
                    <a:pt x="147510" y="0"/>
                  </a:lnTo>
                  <a:lnTo>
                    <a:pt x="113094" y="3886"/>
                  </a:lnTo>
                  <a:lnTo>
                    <a:pt x="84176" y="14445"/>
                  </a:lnTo>
                  <a:lnTo>
                    <a:pt x="47258" y="33183"/>
                  </a:lnTo>
                  <a:lnTo>
                    <a:pt x="27603" y="48996"/>
                  </a:lnTo>
                  <a:lnTo>
                    <a:pt x="11902" y="69390"/>
                  </a:lnTo>
                  <a:lnTo>
                    <a:pt x="2358" y="91520"/>
                  </a:lnTo>
                  <a:lnTo>
                    <a:pt x="0" y="114165"/>
                  </a:lnTo>
                  <a:lnTo>
                    <a:pt x="2449" y="129353"/>
                  </a:lnTo>
                  <a:lnTo>
                    <a:pt x="8617" y="142314"/>
                  </a:lnTo>
                  <a:lnTo>
                    <a:pt x="26376" y="164430"/>
                  </a:lnTo>
                  <a:lnTo>
                    <a:pt x="63290" y="187958"/>
                  </a:lnTo>
                  <a:lnTo>
                    <a:pt x="76016" y="193476"/>
                  </a:lnTo>
                  <a:lnTo>
                    <a:pt x="112368" y="197311"/>
                  </a:lnTo>
                  <a:lnTo>
                    <a:pt x="143484" y="191695"/>
                  </a:lnTo>
                  <a:lnTo>
                    <a:pt x="169849" y="184015"/>
                  </a:lnTo>
                  <a:lnTo>
                    <a:pt x="204291" y="165888"/>
                  </a:lnTo>
                  <a:lnTo>
                    <a:pt x="238723" y="132556"/>
                  </a:lnTo>
                  <a:lnTo>
                    <a:pt x="266902" y="96757"/>
                  </a:lnTo>
                  <a:lnTo>
                    <a:pt x="269803" y="91419"/>
                  </a:lnTo>
                  <a:lnTo>
                    <a:pt x="271940" y="86224"/>
                  </a:lnTo>
                  <a:lnTo>
                    <a:pt x="279390" y="76423"/>
                  </a:lnTo>
                  <a:lnTo>
                    <a:pt x="279640" y="80151"/>
                  </a:lnTo>
                  <a:lnTo>
                    <a:pt x="281955" y="84321"/>
                  </a:lnTo>
                  <a:lnTo>
                    <a:pt x="284959" y="88997"/>
                  </a:lnTo>
                  <a:lnTo>
                    <a:pt x="293831" y="126173"/>
                  </a:lnTo>
                  <a:lnTo>
                    <a:pt x="301687" y="159142"/>
                  </a:lnTo>
                  <a:lnTo>
                    <a:pt x="313151" y="189139"/>
                  </a:lnTo>
                  <a:lnTo>
                    <a:pt x="322287" y="224462"/>
                  </a:lnTo>
                  <a:lnTo>
                    <a:pt x="331202" y="261740"/>
                  </a:lnTo>
                  <a:lnTo>
                    <a:pt x="343345" y="299595"/>
                  </a:lnTo>
                  <a:lnTo>
                    <a:pt x="352682" y="337623"/>
                  </a:lnTo>
                  <a:lnTo>
                    <a:pt x="360811" y="375702"/>
                  </a:lnTo>
                  <a:lnTo>
                    <a:pt x="367733" y="413795"/>
                  </a:lnTo>
                  <a:lnTo>
                    <a:pt x="370162" y="451047"/>
                  </a:lnTo>
                  <a:lnTo>
                    <a:pt x="370034" y="483909"/>
                  </a:lnTo>
                  <a:lnTo>
                    <a:pt x="364165" y="515096"/>
                  </a:lnTo>
                  <a:lnTo>
                    <a:pt x="352077" y="544939"/>
                  </a:lnTo>
                  <a:lnTo>
                    <a:pt x="332822" y="578206"/>
                  </a:lnTo>
                  <a:lnTo>
                    <a:pt x="327830" y="586055"/>
                  </a:lnTo>
                  <a:lnTo>
                    <a:pt x="313251" y="597033"/>
                  </a:lnTo>
                  <a:lnTo>
                    <a:pt x="280341" y="610981"/>
                  </a:lnTo>
                  <a:lnTo>
                    <a:pt x="248971" y="615211"/>
                  </a:lnTo>
                  <a:lnTo>
                    <a:pt x="216910" y="612421"/>
                  </a:lnTo>
                  <a:lnTo>
                    <a:pt x="185962" y="602186"/>
                  </a:lnTo>
                  <a:lnTo>
                    <a:pt x="151298" y="588429"/>
                  </a:lnTo>
                  <a:lnTo>
                    <a:pt x="118261" y="573628"/>
                  </a:lnTo>
                  <a:lnTo>
                    <a:pt x="82840" y="547373"/>
                  </a:lnTo>
                  <a:lnTo>
                    <a:pt x="51383" y="519985"/>
                  </a:lnTo>
                  <a:lnTo>
                    <a:pt x="37705" y="507839"/>
                  </a:lnTo>
                  <a:lnTo>
                    <a:pt x="14986" y="471887"/>
                  </a:lnTo>
                  <a:lnTo>
                    <a:pt x="5425" y="42649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7"/>
            <p:cNvSpPr/>
            <p:nvPr/>
          </p:nvSpPr>
          <p:spPr>
            <a:xfrm>
              <a:off x="6027418" y="5772101"/>
              <a:ext cx="312125" cy="531550"/>
            </a:xfrm>
            <a:custGeom>
              <a:avLst/>
              <a:gdLst/>
              <a:ahLst/>
              <a:cxnLst/>
              <a:rect l="0" t="0" r="0" b="0"/>
              <a:pathLst>
                <a:path w="312125" h="531550">
                  <a:moveTo>
                    <a:pt x="274321" y="133399"/>
                  </a:moveTo>
                  <a:lnTo>
                    <a:pt x="274321" y="129353"/>
                  </a:lnTo>
                  <a:lnTo>
                    <a:pt x="276579" y="125108"/>
                  </a:lnTo>
                  <a:lnTo>
                    <a:pt x="278366" y="122793"/>
                  </a:lnTo>
                  <a:lnTo>
                    <a:pt x="280353" y="115703"/>
                  </a:lnTo>
                  <a:lnTo>
                    <a:pt x="281848" y="82454"/>
                  </a:lnTo>
                  <a:lnTo>
                    <a:pt x="277868" y="67315"/>
                  </a:lnTo>
                  <a:lnTo>
                    <a:pt x="262855" y="47029"/>
                  </a:lnTo>
                  <a:lnTo>
                    <a:pt x="247688" y="32643"/>
                  </a:lnTo>
                  <a:lnTo>
                    <a:pt x="212865" y="12959"/>
                  </a:lnTo>
                  <a:lnTo>
                    <a:pt x="175195" y="2798"/>
                  </a:lnTo>
                  <a:lnTo>
                    <a:pt x="159145" y="0"/>
                  </a:lnTo>
                  <a:lnTo>
                    <a:pt x="123505" y="5102"/>
                  </a:lnTo>
                  <a:lnTo>
                    <a:pt x="99530" y="14105"/>
                  </a:lnTo>
                  <a:lnTo>
                    <a:pt x="68673" y="32317"/>
                  </a:lnTo>
                  <a:lnTo>
                    <a:pt x="57898" y="44447"/>
                  </a:lnTo>
                  <a:lnTo>
                    <a:pt x="44081" y="72929"/>
                  </a:lnTo>
                  <a:lnTo>
                    <a:pt x="39872" y="95443"/>
                  </a:lnTo>
                  <a:lnTo>
                    <a:pt x="42671" y="114157"/>
                  </a:lnTo>
                  <a:lnTo>
                    <a:pt x="62523" y="140886"/>
                  </a:lnTo>
                  <a:lnTo>
                    <a:pt x="80144" y="158007"/>
                  </a:lnTo>
                  <a:lnTo>
                    <a:pt x="113324" y="176704"/>
                  </a:lnTo>
                  <a:lnTo>
                    <a:pt x="129953" y="182278"/>
                  </a:lnTo>
                  <a:lnTo>
                    <a:pt x="163709" y="185857"/>
                  </a:lnTo>
                  <a:lnTo>
                    <a:pt x="197760" y="185776"/>
                  </a:lnTo>
                  <a:lnTo>
                    <a:pt x="209532" y="182641"/>
                  </a:lnTo>
                  <a:lnTo>
                    <a:pt x="225680" y="172071"/>
                  </a:lnTo>
                  <a:lnTo>
                    <a:pt x="260655" y="137094"/>
                  </a:lnTo>
                  <a:lnTo>
                    <a:pt x="268248" y="124882"/>
                  </a:lnTo>
                  <a:lnTo>
                    <a:pt x="277566" y="98055"/>
                  </a:lnTo>
                  <a:lnTo>
                    <a:pt x="277740" y="87775"/>
                  </a:lnTo>
                  <a:lnTo>
                    <a:pt x="273607" y="60039"/>
                  </a:lnTo>
                  <a:lnTo>
                    <a:pt x="268317" y="49637"/>
                  </a:lnTo>
                  <a:lnTo>
                    <a:pt x="267777" y="47077"/>
                  </a:lnTo>
                  <a:lnTo>
                    <a:pt x="266573" y="45371"/>
                  </a:lnTo>
                  <a:lnTo>
                    <a:pt x="264921" y="44233"/>
                  </a:lnTo>
                  <a:lnTo>
                    <a:pt x="262975" y="43475"/>
                  </a:lnTo>
                  <a:lnTo>
                    <a:pt x="261677" y="43816"/>
                  </a:lnTo>
                  <a:lnTo>
                    <a:pt x="260812" y="44891"/>
                  </a:lnTo>
                  <a:lnTo>
                    <a:pt x="259423" y="48653"/>
                  </a:lnTo>
                  <a:lnTo>
                    <a:pt x="259090" y="85379"/>
                  </a:lnTo>
                  <a:lnTo>
                    <a:pt x="265166" y="116826"/>
                  </a:lnTo>
                  <a:lnTo>
                    <a:pt x="274519" y="152890"/>
                  </a:lnTo>
                  <a:lnTo>
                    <a:pt x="281999" y="185741"/>
                  </a:lnTo>
                  <a:lnTo>
                    <a:pt x="289578" y="219179"/>
                  </a:lnTo>
                  <a:lnTo>
                    <a:pt x="297187" y="255900"/>
                  </a:lnTo>
                  <a:lnTo>
                    <a:pt x="304803" y="293590"/>
                  </a:lnTo>
                  <a:lnTo>
                    <a:pt x="309035" y="319741"/>
                  </a:lnTo>
                  <a:lnTo>
                    <a:pt x="310916" y="348298"/>
                  </a:lnTo>
                  <a:lnTo>
                    <a:pt x="311752" y="375664"/>
                  </a:lnTo>
                  <a:lnTo>
                    <a:pt x="312124" y="401939"/>
                  </a:lnTo>
                  <a:lnTo>
                    <a:pt x="310640" y="439684"/>
                  </a:lnTo>
                  <a:lnTo>
                    <a:pt x="301075" y="471846"/>
                  </a:lnTo>
                  <a:lnTo>
                    <a:pt x="290809" y="496993"/>
                  </a:lnTo>
                  <a:lnTo>
                    <a:pt x="279109" y="509767"/>
                  </a:lnTo>
                  <a:lnTo>
                    <a:pt x="250901" y="525682"/>
                  </a:lnTo>
                  <a:lnTo>
                    <a:pt x="235972" y="531549"/>
                  </a:lnTo>
                  <a:lnTo>
                    <a:pt x="205198" y="531521"/>
                  </a:lnTo>
                  <a:lnTo>
                    <a:pt x="169268" y="522106"/>
                  </a:lnTo>
                  <a:lnTo>
                    <a:pt x="131811" y="508591"/>
                  </a:lnTo>
                  <a:lnTo>
                    <a:pt x="93902" y="493863"/>
                  </a:lnTo>
                  <a:lnTo>
                    <a:pt x="59902" y="474730"/>
                  </a:lnTo>
                  <a:lnTo>
                    <a:pt x="25004" y="451591"/>
                  </a:lnTo>
                  <a:lnTo>
                    <a:pt x="0" y="43057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5"/>
          <p:cNvGrpSpPr/>
          <p:nvPr/>
        </p:nvGrpSpPr>
        <p:grpSpPr>
          <a:xfrm>
            <a:off x="2709359" y="5526140"/>
            <a:ext cx="1207276" cy="1002227"/>
            <a:chOff x="2709359" y="5526140"/>
            <a:chExt cx="1207276" cy="1002227"/>
          </a:xfrm>
        </p:grpSpPr>
        <p:sp>
          <p:nvSpPr>
            <p:cNvPr id="165" name="SMARTInkShape-58"/>
            <p:cNvSpPr/>
            <p:nvPr/>
          </p:nvSpPr>
          <p:spPr>
            <a:xfrm>
              <a:off x="2709359" y="5526140"/>
              <a:ext cx="603587" cy="805333"/>
            </a:xfrm>
            <a:custGeom>
              <a:avLst/>
              <a:gdLst/>
              <a:ahLst/>
              <a:cxnLst/>
              <a:rect l="0" t="0" r="0" b="0"/>
              <a:pathLst>
                <a:path w="603587" h="805333">
                  <a:moveTo>
                    <a:pt x="559620" y="36460"/>
                  </a:moveTo>
                  <a:lnTo>
                    <a:pt x="555575" y="36460"/>
                  </a:lnTo>
                  <a:lnTo>
                    <a:pt x="551331" y="34201"/>
                  </a:lnTo>
                  <a:lnTo>
                    <a:pt x="522544" y="11020"/>
                  </a:lnTo>
                  <a:lnTo>
                    <a:pt x="487565" y="1038"/>
                  </a:lnTo>
                  <a:lnTo>
                    <a:pt x="466303" y="0"/>
                  </a:lnTo>
                  <a:lnTo>
                    <a:pt x="429207" y="4546"/>
                  </a:lnTo>
                  <a:lnTo>
                    <a:pt x="399341" y="7812"/>
                  </a:lnTo>
                  <a:lnTo>
                    <a:pt x="366786" y="16399"/>
                  </a:lnTo>
                  <a:lnTo>
                    <a:pt x="332587" y="29668"/>
                  </a:lnTo>
                  <a:lnTo>
                    <a:pt x="298746" y="44325"/>
                  </a:lnTo>
                  <a:lnTo>
                    <a:pt x="261909" y="61649"/>
                  </a:lnTo>
                  <a:lnTo>
                    <a:pt x="226441" y="85127"/>
                  </a:lnTo>
                  <a:lnTo>
                    <a:pt x="194482" y="113532"/>
                  </a:lnTo>
                  <a:lnTo>
                    <a:pt x="163565" y="145656"/>
                  </a:lnTo>
                  <a:lnTo>
                    <a:pt x="132955" y="181986"/>
                  </a:lnTo>
                  <a:lnTo>
                    <a:pt x="104694" y="219561"/>
                  </a:lnTo>
                  <a:lnTo>
                    <a:pt x="80235" y="257505"/>
                  </a:lnTo>
                  <a:lnTo>
                    <a:pt x="64619" y="283715"/>
                  </a:lnTo>
                  <a:lnTo>
                    <a:pt x="49214" y="312297"/>
                  </a:lnTo>
                  <a:lnTo>
                    <a:pt x="36156" y="341935"/>
                  </a:lnTo>
                  <a:lnTo>
                    <a:pt x="24709" y="371193"/>
                  </a:lnTo>
                  <a:lnTo>
                    <a:pt x="13977" y="398308"/>
                  </a:lnTo>
                  <a:lnTo>
                    <a:pt x="8080" y="426728"/>
                  </a:lnTo>
                  <a:lnTo>
                    <a:pt x="4611" y="456291"/>
                  </a:lnTo>
                  <a:lnTo>
                    <a:pt x="248" y="486365"/>
                  </a:lnTo>
                  <a:lnTo>
                    <a:pt x="0" y="514406"/>
                  </a:lnTo>
                  <a:lnTo>
                    <a:pt x="2714" y="541826"/>
                  </a:lnTo>
                  <a:lnTo>
                    <a:pt x="6742" y="570947"/>
                  </a:lnTo>
                  <a:lnTo>
                    <a:pt x="13612" y="598564"/>
                  </a:lnTo>
                  <a:lnTo>
                    <a:pt x="26999" y="635655"/>
                  </a:lnTo>
                  <a:lnTo>
                    <a:pt x="38420" y="657522"/>
                  </a:lnTo>
                  <a:lnTo>
                    <a:pt x="63043" y="688872"/>
                  </a:lnTo>
                  <a:lnTo>
                    <a:pt x="88495" y="718764"/>
                  </a:lnTo>
                  <a:lnTo>
                    <a:pt x="122094" y="744083"/>
                  </a:lnTo>
                  <a:lnTo>
                    <a:pt x="158862" y="766825"/>
                  </a:lnTo>
                  <a:lnTo>
                    <a:pt x="196566" y="783819"/>
                  </a:lnTo>
                  <a:lnTo>
                    <a:pt x="221874" y="791387"/>
                  </a:lnTo>
                  <a:lnTo>
                    <a:pt x="249491" y="797575"/>
                  </a:lnTo>
                  <a:lnTo>
                    <a:pt x="278697" y="802300"/>
                  </a:lnTo>
                  <a:lnTo>
                    <a:pt x="308612" y="804399"/>
                  </a:lnTo>
                  <a:lnTo>
                    <a:pt x="336583" y="805332"/>
                  </a:lnTo>
                  <a:lnTo>
                    <a:pt x="363972" y="804055"/>
                  </a:lnTo>
                  <a:lnTo>
                    <a:pt x="393078" y="797842"/>
                  </a:lnTo>
                  <a:lnTo>
                    <a:pt x="420691" y="791694"/>
                  </a:lnTo>
                  <a:lnTo>
                    <a:pt x="457779" y="781215"/>
                  </a:lnTo>
                  <a:lnTo>
                    <a:pt x="490216" y="767385"/>
                  </a:lnTo>
                  <a:lnTo>
                    <a:pt x="521275" y="750305"/>
                  </a:lnTo>
                  <a:lnTo>
                    <a:pt x="547411" y="729158"/>
                  </a:lnTo>
                  <a:lnTo>
                    <a:pt x="575459" y="699257"/>
                  </a:lnTo>
                  <a:lnTo>
                    <a:pt x="589807" y="672452"/>
                  </a:lnTo>
                  <a:lnTo>
                    <a:pt x="599420" y="643060"/>
                  </a:lnTo>
                  <a:lnTo>
                    <a:pt x="603586" y="612903"/>
                  </a:lnTo>
                  <a:lnTo>
                    <a:pt x="599756" y="578455"/>
                  </a:lnTo>
                  <a:lnTo>
                    <a:pt x="595864" y="547192"/>
                  </a:lnTo>
                  <a:lnTo>
                    <a:pt x="590122" y="531846"/>
                  </a:lnTo>
                  <a:lnTo>
                    <a:pt x="570255" y="501295"/>
                  </a:lnTo>
                  <a:lnTo>
                    <a:pt x="566710" y="493670"/>
                  </a:lnTo>
                  <a:lnTo>
                    <a:pt x="555997" y="482940"/>
                  </a:lnTo>
                  <a:lnTo>
                    <a:pt x="521044" y="461079"/>
                  </a:lnTo>
                  <a:lnTo>
                    <a:pt x="483358" y="445790"/>
                  </a:lnTo>
                  <a:lnTo>
                    <a:pt x="445312" y="441039"/>
                  </a:lnTo>
                  <a:lnTo>
                    <a:pt x="407218" y="441260"/>
                  </a:lnTo>
                  <a:lnTo>
                    <a:pt x="373166" y="450938"/>
                  </a:lnTo>
                  <a:lnTo>
                    <a:pt x="337034" y="467439"/>
                  </a:lnTo>
                  <a:lnTo>
                    <a:pt x="326970" y="470650"/>
                  </a:lnTo>
                  <a:lnTo>
                    <a:pt x="315781" y="47841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59"/>
            <p:cNvSpPr/>
            <p:nvPr/>
          </p:nvSpPr>
          <p:spPr>
            <a:xfrm>
              <a:off x="3558540" y="5989789"/>
              <a:ext cx="358095" cy="538578"/>
            </a:xfrm>
            <a:custGeom>
              <a:avLst/>
              <a:gdLst/>
              <a:ahLst/>
              <a:cxnLst/>
              <a:rect l="0" t="0" r="0" b="0"/>
              <a:pathLst>
                <a:path w="358095" h="538578">
                  <a:moveTo>
                    <a:pt x="327660" y="45250"/>
                  </a:moveTo>
                  <a:lnTo>
                    <a:pt x="323614" y="41204"/>
                  </a:lnTo>
                  <a:lnTo>
                    <a:pt x="319369" y="39218"/>
                  </a:lnTo>
                  <a:lnTo>
                    <a:pt x="305702" y="33899"/>
                  </a:lnTo>
                  <a:lnTo>
                    <a:pt x="272671" y="13184"/>
                  </a:lnTo>
                  <a:lnTo>
                    <a:pt x="238260" y="1913"/>
                  </a:lnTo>
                  <a:lnTo>
                    <a:pt x="208211" y="0"/>
                  </a:lnTo>
                  <a:lnTo>
                    <a:pt x="183611" y="3714"/>
                  </a:lnTo>
                  <a:lnTo>
                    <a:pt x="152543" y="18638"/>
                  </a:lnTo>
                  <a:lnTo>
                    <a:pt x="118363" y="42885"/>
                  </a:lnTo>
                  <a:lnTo>
                    <a:pt x="92430" y="63912"/>
                  </a:lnTo>
                  <a:lnTo>
                    <a:pt x="77398" y="91645"/>
                  </a:lnTo>
                  <a:lnTo>
                    <a:pt x="73346" y="105663"/>
                  </a:lnTo>
                  <a:lnTo>
                    <a:pt x="75823" y="123923"/>
                  </a:lnTo>
                  <a:lnTo>
                    <a:pt x="86644" y="155830"/>
                  </a:lnTo>
                  <a:lnTo>
                    <a:pt x="93823" y="164388"/>
                  </a:lnTo>
                  <a:lnTo>
                    <a:pt x="116276" y="180825"/>
                  </a:lnTo>
                  <a:lnTo>
                    <a:pt x="130417" y="185939"/>
                  </a:lnTo>
                  <a:lnTo>
                    <a:pt x="167755" y="189491"/>
                  </a:lnTo>
                  <a:lnTo>
                    <a:pt x="205755" y="189960"/>
                  </a:lnTo>
                  <a:lnTo>
                    <a:pt x="243841" y="175700"/>
                  </a:lnTo>
                  <a:lnTo>
                    <a:pt x="275856" y="161364"/>
                  </a:lnTo>
                  <a:lnTo>
                    <a:pt x="290956" y="148423"/>
                  </a:lnTo>
                  <a:lnTo>
                    <a:pt x="314815" y="119317"/>
                  </a:lnTo>
                  <a:lnTo>
                    <a:pt x="319975" y="116270"/>
                  </a:lnTo>
                  <a:lnTo>
                    <a:pt x="327494" y="114151"/>
                  </a:lnTo>
                  <a:lnTo>
                    <a:pt x="335175" y="113834"/>
                  </a:lnTo>
                  <a:lnTo>
                    <a:pt x="337533" y="139815"/>
                  </a:lnTo>
                  <a:lnTo>
                    <a:pt x="343038" y="170812"/>
                  </a:lnTo>
                  <a:lnTo>
                    <a:pt x="348790" y="208750"/>
                  </a:lnTo>
                  <a:lnTo>
                    <a:pt x="352265" y="242143"/>
                  </a:lnTo>
                  <a:lnTo>
                    <a:pt x="356398" y="275744"/>
                  </a:lnTo>
                  <a:lnTo>
                    <a:pt x="357624" y="312511"/>
                  </a:lnTo>
                  <a:lnTo>
                    <a:pt x="357986" y="350217"/>
                  </a:lnTo>
                  <a:lnTo>
                    <a:pt x="358094" y="388199"/>
                  </a:lnTo>
                  <a:lnTo>
                    <a:pt x="355867" y="424007"/>
                  </a:lnTo>
                  <a:lnTo>
                    <a:pt x="347589" y="456065"/>
                  </a:lnTo>
                  <a:lnTo>
                    <a:pt x="329621" y="493193"/>
                  </a:lnTo>
                  <a:lnTo>
                    <a:pt x="310742" y="513159"/>
                  </a:lnTo>
                  <a:lnTo>
                    <a:pt x="289063" y="525755"/>
                  </a:lnTo>
                  <a:lnTo>
                    <a:pt x="252051" y="536749"/>
                  </a:lnTo>
                  <a:lnTo>
                    <a:pt x="217110" y="538577"/>
                  </a:lnTo>
                  <a:lnTo>
                    <a:pt x="180791" y="533287"/>
                  </a:lnTo>
                  <a:lnTo>
                    <a:pt x="147360" y="522218"/>
                  </a:lnTo>
                  <a:lnTo>
                    <a:pt x="111018" y="512352"/>
                  </a:lnTo>
                  <a:lnTo>
                    <a:pt x="74287" y="499080"/>
                  </a:lnTo>
                  <a:lnTo>
                    <a:pt x="42425" y="484425"/>
                  </a:lnTo>
                  <a:lnTo>
                    <a:pt x="5773" y="461099"/>
                  </a:lnTo>
                  <a:lnTo>
                    <a:pt x="0" y="45672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6"/>
          <p:cNvGrpSpPr/>
          <p:nvPr/>
        </p:nvGrpSpPr>
        <p:grpSpPr>
          <a:xfrm>
            <a:off x="5132113" y="4160821"/>
            <a:ext cx="1260397" cy="1019928"/>
            <a:chOff x="5132113" y="4160821"/>
            <a:chExt cx="1260397" cy="1019928"/>
          </a:xfrm>
        </p:grpSpPr>
        <p:sp>
          <p:nvSpPr>
            <p:cNvPr id="168" name="SMARTInkShape-60"/>
            <p:cNvSpPr/>
            <p:nvPr/>
          </p:nvSpPr>
          <p:spPr>
            <a:xfrm>
              <a:off x="5132113" y="4160821"/>
              <a:ext cx="649352" cy="744510"/>
            </a:xfrm>
            <a:custGeom>
              <a:avLst/>
              <a:gdLst/>
              <a:ahLst/>
              <a:cxnLst/>
              <a:rect l="0" t="0" r="0" b="0"/>
              <a:pathLst>
                <a:path w="649352" h="744510">
                  <a:moveTo>
                    <a:pt x="552405" y="60658"/>
                  </a:moveTo>
                  <a:lnTo>
                    <a:pt x="552405" y="56613"/>
                  </a:lnTo>
                  <a:lnTo>
                    <a:pt x="550148" y="52369"/>
                  </a:lnTo>
                  <a:lnTo>
                    <a:pt x="547169" y="47660"/>
                  </a:lnTo>
                  <a:lnTo>
                    <a:pt x="545845" y="42746"/>
                  </a:lnTo>
                  <a:lnTo>
                    <a:pt x="527712" y="21065"/>
                  </a:lnTo>
                  <a:lnTo>
                    <a:pt x="501221" y="4870"/>
                  </a:lnTo>
                  <a:lnTo>
                    <a:pt x="482207" y="1231"/>
                  </a:lnTo>
                  <a:lnTo>
                    <a:pt x="446096" y="0"/>
                  </a:lnTo>
                  <a:lnTo>
                    <a:pt x="412157" y="635"/>
                  </a:lnTo>
                  <a:lnTo>
                    <a:pt x="379430" y="5809"/>
                  </a:lnTo>
                  <a:lnTo>
                    <a:pt x="342451" y="13550"/>
                  </a:lnTo>
                  <a:lnTo>
                    <a:pt x="314313" y="21658"/>
                  </a:lnTo>
                  <a:lnTo>
                    <a:pt x="287131" y="33166"/>
                  </a:lnTo>
                  <a:lnTo>
                    <a:pt x="260939" y="45898"/>
                  </a:lnTo>
                  <a:lnTo>
                    <a:pt x="223240" y="64281"/>
                  </a:lnTo>
                  <a:lnTo>
                    <a:pt x="189398" y="90424"/>
                  </a:lnTo>
                  <a:lnTo>
                    <a:pt x="153784" y="119620"/>
                  </a:lnTo>
                  <a:lnTo>
                    <a:pt x="121405" y="150565"/>
                  </a:lnTo>
                  <a:lnTo>
                    <a:pt x="91210" y="186169"/>
                  </a:lnTo>
                  <a:lnTo>
                    <a:pt x="73956" y="210986"/>
                  </a:lnTo>
                  <a:lnTo>
                    <a:pt x="57822" y="238384"/>
                  </a:lnTo>
                  <a:lnTo>
                    <a:pt x="43030" y="267493"/>
                  </a:lnTo>
                  <a:lnTo>
                    <a:pt x="30812" y="297365"/>
                  </a:lnTo>
                  <a:lnTo>
                    <a:pt x="19738" y="327575"/>
                  </a:lnTo>
                  <a:lnTo>
                    <a:pt x="10864" y="357088"/>
                  </a:lnTo>
                  <a:lnTo>
                    <a:pt x="6922" y="384315"/>
                  </a:lnTo>
                  <a:lnTo>
                    <a:pt x="2911" y="412785"/>
                  </a:lnTo>
                  <a:lnTo>
                    <a:pt x="0" y="441525"/>
                  </a:lnTo>
                  <a:lnTo>
                    <a:pt x="1527" y="468411"/>
                  </a:lnTo>
                  <a:lnTo>
                    <a:pt x="5030" y="496728"/>
                  </a:lnTo>
                  <a:lnTo>
                    <a:pt x="10255" y="525401"/>
                  </a:lnTo>
                  <a:lnTo>
                    <a:pt x="18222" y="552254"/>
                  </a:lnTo>
                  <a:lnTo>
                    <a:pt x="29664" y="578302"/>
                  </a:lnTo>
                  <a:lnTo>
                    <a:pt x="52644" y="614506"/>
                  </a:lnTo>
                  <a:lnTo>
                    <a:pt x="80902" y="646684"/>
                  </a:lnTo>
                  <a:lnTo>
                    <a:pt x="112981" y="675408"/>
                  </a:lnTo>
                  <a:lnTo>
                    <a:pt x="149297" y="697749"/>
                  </a:lnTo>
                  <a:lnTo>
                    <a:pt x="175127" y="709570"/>
                  </a:lnTo>
                  <a:lnTo>
                    <a:pt x="203539" y="720467"/>
                  </a:lnTo>
                  <a:lnTo>
                    <a:pt x="235360" y="728697"/>
                  </a:lnTo>
                  <a:lnTo>
                    <a:pt x="268410" y="735177"/>
                  </a:lnTo>
                  <a:lnTo>
                    <a:pt x="300032" y="740880"/>
                  </a:lnTo>
                  <a:lnTo>
                    <a:pt x="331019" y="743980"/>
                  </a:lnTo>
                  <a:lnTo>
                    <a:pt x="362573" y="744509"/>
                  </a:lnTo>
                  <a:lnTo>
                    <a:pt x="396351" y="741923"/>
                  </a:lnTo>
                  <a:lnTo>
                    <a:pt x="426604" y="737952"/>
                  </a:lnTo>
                  <a:lnTo>
                    <a:pt x="454161" y="732518"/>
                  </a:lnTo>
                  <a:lnTo>
                    <a:pt x="480518" y="724458"/>
                  </a:lnTo>
                  <a:lnTo>
                    <a:pt x="515113" y="710401"/>
                  </a:lnTo>
                  <a:lnTo>
                    <a:pt x="550857" y="695510"/>
                  </a:lnTo>
                  <a:lnTo>
                    <a:pt x="588695" y="674462"/>
                  </a:lnTo>
                  <a:lnTo>
                    <a:pt x="616112" y="648981"/>
                  </a:lnTo>
                  <a:lnTo>
                    <a:pt x="638282" y="616123"/>
                  </a:lnTo>
                  <a:lnTo>
                    <a:pt x="647183" y="593822"/>
                  </a:lnTo>
                  <a:lnTo>
                    <a:pt x="649351" y="571128"/>
                  </a:lnTo>
                  <a:lnTo>
                    <a:pt x="640693" y="533089"/>
                  </a:lnTo>
                  <a:lnTo>
                    <a:pt x="628526" y="497255"/>
                  </a:lnTo>
                  <a:lnTo>
                    <a:pt x="626013" y="491422"/>
                  </a:lnTo>
                  <a:lnTo>
                    <a:pt x="610339" y="475123"/>
                  </a:lnTo>
                  <a:lnTo>
                    <a:pt x="587525" y="460529"/>
                  </a:lnTo>
                  <a:lnTo>
                    <a:pt x="552013" y="446881"/>
                  </a:lnTo>
                  <a:lnTo>
                    <a:pt x="514255" y="442346"/>
                  </a:lnTo>
                  <a:lnTo>
                    <a:pt x="479770" y="445840"/>
                  </a:lnTo>
                  <a:lnTo>
                    <a:pt x="447277" y="454682"/>
                  </a:lnTo>
                  <a:lnTo>
                    <a:pt x="414279" y="467101"/>
                  </a:lnTo>
                  <a:lnTo>
                    <a:pt x="384767" y="47975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61"/>
            <p:cNvSpPr/>
            <p:nvPr/>
          </p:nvSpPr>
          <p:spPr>
            <a:xfrm>
              <a:off x="5996939" y="4627600"/>
              <a:ext cx="395571" cy="553149"/>
            </a:xfrm>
            <a:custGeom>
              <a:avLst/>
              <a:gdLst/>
              <a:ahLst/>
              <a:cxnLst/>
              <a:rect l="0" t="0" r="0" b="0"/>
              <a:pathLst>
                <a:path w="395571" h="553149">
                  <a:moveTo>
                    <a:pt x="342900" y="73940"/>
                  </a:moveTo>
                  <a:lnTo>
                    <a:pt x="342900" y="69895"/>
                  </a:lnTo>
                  <a:lnTo>
                    <a:pt x="340642" y="65651"/>
                  </a:lnTo>
                  <a:lnTo>
                    <a:pt x="317460" y="34346"/>
                  </a:lnTo>
                  <a:lnTo>
                    <a:pt x="285089" y="18152"/>
                  </a:lnTo>
                  <a:lnTo>
                    <a:pt x="248613" y="5371"/>
                  </a:lnTo>
                  <a:lnTo>
                    <a:pt x="220138" y="0"/>
                  </a:lnTo>
                  <a:lnTo>
                    <a:pt x="190251" y="667"/>
                  </a:lnTo>
                  <a:lnTo>
                    <a:pt x="159946" y="6226"/>
                  </a:lnTo>
                  <a:lnTo>
                    <a:pt x="131776" y="15494"/>
                  </a:lnTo>
                  <a:lnTo>
                    <a:pt x="95457" y="33796"/>
                  </a:lnTo>
                  <a:lnTo>
                    <a:pt x="61753" y="54563"/>
                  </a:lnTo>
                  <a:lnTo>
                    <a:pt x="27010" y="85592"/>
                  </a:lnTo>
                  <a:lnTo>
                    <a:pt x="14683" y="101569"/>
                  </a:lnTo>
                  <a:lnTo>
                    <a:pt x="10758" y="111902"/>
                  </a:lnTo>
                  <a:lnTo>
                    <a:pt x="9712" y="117027"/>
                  </a:lnTo>
                  <a:lnTo>
                    <a:pt x="10809" y="127238"/>
                  </a:lnTo>
                  <a:lnTo>
                    <a:pt x="14963" y="137421"/>
                  </a:lnTo>
                  <a:lnTo>
                    <a:pt x="22454" y="147591"/>
                  </a:lnTo>
                  <a:lnTo>
                    <a:pt x="40237" y="158791"/>
                  </a:lnTo>
                  <a:lnTo>
                    <a:pt x="75086" y="169314"/>
                  </a:lnTo>
                  <a:lnTo>
                    <a:pt x="104562" y="171907"/>
                  </a:lnTo>
                  <a:lnTo>
                    <a:pt x="134746" y="171829"/>
                  </a:lnTo>
                  <a:lnTo>
                    <a:pt x="165137" y="166820"/>
                  </a:lnTo>
                  <a:lnTo>
                    <a:pt x="195591" y="159974"/>
                  </a:lnTo>
                  <a:lnTo>
                    <a:pt x="225216" y="151736"/>
                  </a:lnTo>
                  <a:lnTo>
                    <a:pt x="258412" y="136468"/>
                  </a:lnTo>
                  <a:lnTo>
                    <a:pt x="296245" y="121560"/>
                  </a:lnTo>
                  <a:lnTo>
                    <a:pt x="320618" y="102965"/>
                  </a:lnTo>
                  <a:lnTo>
                    <a:pt x="324530" y="95024"/>
                  </a:lnTo>
                  <a:lnTo>
                    <a:pt x="325573" y="90536"/>
                  </a:lnTo>
                  <a:lnTo>
                    <a:pt x="327116" y="87543"/>
                  </a:lnTo>
                  <a:lnTo>
                    <a:pt x="328991" y="85549"/>
                  </a:lnTo>
                  <a:lnTo>
                    <a:pt x="338084" y="78301"/>
                  </a:lnTo>
                  <a:lnTo>
                    <a:pt x="340759" y="73621"/>
                  </a:lnTo>
                  <a:lnTo>
                    <a:pt x="342775" y="66747"/>
                  </a:lnTo>
                  <a:lnTo>
                    <a:pt x="345156" y="93759"/>
                  </a:lnTo>
                  <a:lnTo>
                    <a:pt x="352307" y="129270"/>
                  </a:lnTo>
                  <a:lnTo>
                    <a:pt x="361034" y="162197"/>
                  </a:lnTo>
                  <a:lnTo>
                    <a:pt x="368405" y="195387"/>
                  </a:lnTo>
                  <a:lnTo>
                    <a:pt x="375951" y="227986"/>
                  </a:lnTo>
                  <a:lnTo>
                    <a:pt x="383549" y="263141"/>
                  </a:lnTo>
                  <a:lnTo>
                    <a:pt x="388625" y="290109"/>
                  </a:lnTo>
                  <a:lnTo>
                    <a:pt x="392855" y="318181"/>
                  </a:lnTo>
                  <a:lnTo>
                    <a:pt x="394735" y="344769"/>
                  </a:lnTo>
                  <a:lnTo>
                    <a:pt x="395570" y="370696"/>
                  </a:lnTo>
                  <a:lnTo>
                    <a:pt x="395097" y="396332"/>
                  </a:lnTo>
                  <a:lnTo>
                    <a:pt x="389223" y="433717"/>
                  </a:lnTo>
                  <a:lnTo>
                    <a:pt x="377980" y="466620"/>
                  </a:lnTo>
                  <a:lnTo>
                    <a:pt x="367217" y="496970"/>
                  </a:lnTo>
                  <a:lnTo>
                    <a:pt x="355401" y="514259"/>
                  </a:lnTo>
                  <a:lnTo>
                    <a:pt x="341684" y="525895"/>
                  </a:lnTo>
                  <a:lnTo>
                    <a:pt x="308135" y="544309"/>
                  </a:lnTo>
                  <a:lnTo>
                    <a:pt x="278883" y="551128"/>
                  </a:lnTo>
                  <a:lnTo>
                    <a:pt x="244721" y="553148"/>
                  </a:lnTo>
                  <a:lnTo>
                    <a:pt x="207788" y="545657"/>
                  </a:lnTo>
                  <a:lnTo>
                    <a:pt x="170034" y="536758"/>
                  </a:lnTo>
                  <a:lnTo>
                    <a:pt x="132038" y="524714"/>
                  </a:lnTo>
                  <a:lnTo>
                    <a:pt x="93967" y="510420"/>
                  </a:lnTo>
                  <a:lnTo>
                    <a:pt x="59922" y="495460"/>
                  </a:lnTo>
                  <a:lnTo>
                    <a:pt x="24339" y="476259"/>
                  </a:lnTo>
                  <a:lnTo>
                    <a:pt x="0" y="46255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7"/>
          <p:cNvGrpSpPr/>
          <p:nvPr/>
        </p:nvGrpSpPr>
        <p:grpSpPr>
          <a:xfrm>
            <a:off x="2638206" y="4085499"/>
            <a:ext cx="1421289" cy="819878"/>
            <a:chOff x="2638206" y="4085499"/>
            <a:chExt cx="1421289" cy="819878"/>
          </a:xfrm>
        </p:grpSpPr>
        <p:sp>
          <p:nvSpPr>
            <p:cNvPr id="171" name="SMARTInkShape-62"/>
            <p:cNvSpPr/>
            <p:nvPr/>
          </p:nvSpPr>
          <p:spPr>
            <a:xfrm>
              <a:off x="2638206" y="4085499"/>
              <a:ext cx="651974" cy="751521"/>
            </a:xfrm>
            <a:custGeom>
              <a:avLst/>
              <a:gdLst/>
              <a:ahLst/>
              <a:cxnLst/>
              <a:rect l="0" t="0" r="0" b="0"/>
              <a:pathLst>
                <a:path w="651974" h="751521">
                  <a:moveTo>
                    <a:pt x="379312" y="21680"/>
                  </a:moveTo>
                  <a:lnTo>
                    <a:pt x="366316" y="9530"/>
                  </a:lnTo>
                  <a:lnTo>
                    <a:pt x="356394" y="4793"/>
                  </a:lnTo>
                  <a:lnTo>
                    <a:pt x="351346" y="1475"/>
                  </a:lnTo>
                  <a:lnTo>
                    <a:pt x="346281" y="0"/>
                  </a:lnTo>
                  <a:lnTo>
                    <a:pt x="308585" y="11886"/>
                  </a:lnTo>
                  <a:lnTo>
                    <a:pt x="271707" y="24011"/>
                  </a:lnTo>
                  <a:lnTo>
                    <a:pt x="241879" y="39868"/>
                  </a:lnTo>
                  <a:lnTo>
                    <a:pt x="209333" y="62912"/>
                  </a:lnTo>
                  <a:lnTo>
                    <a:pt x="175137" y="91187"/>
                  </a:lnTo>
                  <a:lnTo>
                    <a:pt x="141299" y="123273"/>
                  </a:lnTo>
                  <a:lnTo>
                    <a:pt x="108978" y="159591"/>
                  </a:lnTo>
                  <a:lnTo>
                    <a:pt x="81055" y="197162"/>
                  </a:lnTo>
                  <a:lnTo>
                    <a:pt x="62180" y="223286"/>
                  </a:lnTo>
                  <a:lnTo>
                    <a:pt x="45325" y="251830"/>
                  </a:lnTo>
                  <a:lnTo>
                    <a:pt x="31625" y="281449"/>
                  </a:lnTo>
                  <a:lnTo>
                    <a:pt x="20739" y="311546"/>
                  </a:lnTo>
                  <a:lnTo>
                    <a:pt x="13077" y="341857"/>
                  </a:lnTo>
                  <a:lnTo>
                    <a:pt x="6850" y="372261"/>
                  </a:lnTo>
                  <a:lnTo>
                    <a:pt x="2108" y="401860"/>
                  </a:lnTo>
                  <a:lnTo>
                    <a:pt x="0" y="429126"/>
                  </a:lnTo>
                  <a:lnTo>
                    <a:pt x="1320" y="457615"/>
                  </a:lnTo>
                  <a:lnTo>
                    <a:pt x="5577" y="486363"/>
                  </a:lnTo>
                  <a:lnTo>
                    <a:pt x="13112" y="513250"/>
                  </a:lnTo>
                  <a:lnTo>
                    <a:pt x="22106" y="539310"/>
                  </a:lnTo>
                  <a:lnTo>
                    <a:pt x="32594" y="565005"/>
                  </a:lnTo>
                  <a:lnTo>
                    <a:pt x="53625" y="602424"/>
                  </a:lnTo>
                  <a:lnTo>
                    <a:pt x="81777" y="635336"/>
                  </a:lnTo>
                  <a:lnTo>
                    <a:pt x="115705" y="665690"/>
                  </a:lnTo>
                  <a:lnTo>
                    <a:pt x="149277" y="691147"/>
                  </a:lnTo>
                  <a:lnTo>
                    <a:pt x="176321" y="706994"/>
                  </a:lnTo>
                  <a:lnTo>
                    <a:pt x="205275" y="720246"/>
                  </a:lnTo>
                  <a:lnTo>
                    <a:pt x="235922" y="730934"/>
                  </a:lnTo>
                  <a:lnTo>
                    <a:pt x="269299" y="738506"/>
                  </a:lnTo>
                  <a:lnTo>
                    <a:pt x="301631" y="744694"/>
                  </a:lnTo>
                  <a:lnTo>
                    <a:pt x="332935" y="749419"/>
                  </a:lnTo>
                  <a:lnTo>
                    <a:pt x="363780" y="751520"/>
                  </a:lnTo>
                  <a:lnTo>
                    <a:pt x="394423" y="750196"/>
                  </a:lnTo>
                  <a:lnTo>
                    <a:pt x="424976" y="746785"/>
                  </a:lnTo>
                  <a:lnTo>
                    <a:pt x="455488" y="742447"/>
                  </a:lnTo>
                  <a:lnTo>
                    <a:pt x="483723" y="735438"/>
                  </a:lnTo>
                  <a:lnTo>
                    <a:pt x="518905" y="721973"/>
                  </a:lnTo>
                  <a:lnTo>
                    <a:pt x="547673" y="707260"/>
                  </a:lnTo>
                  <a:lnTo>
                    <a:pt x="577646" y="689916"/>
                  </a:lnTo>
                  <a:lnTo>
                    <a:pt x="603460" y="668691"/>
                  </a:lnTo>
                  <a:lnTo>
                    <a:pt x="631880" y="631189"/>
                  </a:lnTo>
                  <a:lnTo>
                    <a:pt x="648031" y="597214"/>
                  </a:lnTo>
                  <a:lnTo>
                    <a:pt x="651973" y="576878"/>
                  </a:lnTo>
                  <a:lnTo>
                    <a:pt x="647222" y="547251"/>
                  </a:lnTo>
                  <a:lnTo>
                    <a:pt x="635677" y="513378"/>
                  </a:lnTo>
                  <a:lnTo>
                    <a:pt x="619574" y="487481"/>
                  </a:lnTo>
                  <a:lnTo>
                    <a:pt x="595077" y="465472"/>
                  </a:lnTo>
                  <a:lnTo>
                    <a:pt x="582734" y="460221"/>
                  </a:lnTo>
                  <a:lnTo>
                    <a:pt x="545160" y="450357"/>
                  </a:lnTo>
                  <a:lnTo>
                    <a:pt x="512074" y="448787"/>
                  </a:lnTo>
                  <a:lnTo>
                    <a:pt x="474951" y="454483"/>
                  </a:lnTo>
                  <a:lnTo>
                    <a:pt x="441102" y="459761"/>
                  </a:lnTo>
                  <a:lnTo>
                    <a:pt x="404540" y="471418"/>
                  </a:lnTo>
                  <a:lnTo>
                    <a:pt x="387635" y="476669"/>
                  </a:lnTo>
                  <a:lnTo>
                    <a:pt x="378779" y="478744"/>
                  </a:lnTo>
                  <a:lnTo>
                    <a:pt x="376416" y="480483"/>
                  </a:lnTo>
                  <a:lnTo>
                    <a:pt x="371694" y="48650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63"/>
            <p:cNvSpPr/>
            <p:nvPr/>
          </p:nvSpPr>
          <p:spPr>
            <a:xfrm>
              <a:off x="3460413" y="4191039"/>
              <a:ext cx="599082" cy="714338"/>
            </a:xfrm>
            <a:custGeom>
              <a:avLst/>
              <a:gdLst/>
              <a:ahLst/>
              <a:cxnLst/>
              <a:rect l="0" t="0" r="0" b="0"/>
              <a:pathLst>
                <a:path w="599082" h="714338">
                  <a:moveTo>
                    <a:pt x="547705" y="38061"/>
                  </a:moveTo>
                  <a:lnTo>
                    <a:pt x="551752" y="38061"/>
                  </a:lnTo>
                  <a:lnTo>
                    <a:pt x="552943" y="37214"/>
                  </a:lnTo>
                  <a:lnTo>
                    <a:pt x="553738" y="35802"/>
                  </a:lnTo>
                  <a:lnTo>
                    <a:pt x="555012" y="27455"/>
                  </a:lnTo>
                  <a:lnTo>
                    <a:pt x="555298" y="12621"/>
                  </a:lnTo>
                  <a:lnTo>
                    <a:pt x="553614" y="10094"/>
                  </a:lnTo>
                  <a:lnTo>
                    <a:pt x="547228" y="5028"/>
                  </a:lnTo>
                  <a:lnTo>
                    <a:pt x="538744" y="2213"/>
                  </a:lnTo>
                  <a:lnTo>
                    <a:pt x="503457" y="159"/>
                  </a:lnTo>
                  <a:lnTo>
                    <a:pt x="473867" y="0"/>
                  </a:lnTo>
                  <a:lnTo>
                    <a:pt x="445300" y="4016"/>
                  </a:lnTo>
                  <a:lnTo>
                    <a:pt x="411342" y="10570"/>
                  </a:lnTo>
                  <a:lnTo>
                    <a:pt x="378515" y="21918"/>
                  </a:lnTo>
                  <a:lnTo>
                    <a:pt x="343293" y="36006"/>
                  </a:lnTo>
                  <a:lnTo>
                    <a:pt x="306047" y="50905"/>
                  </a:lnTo>
                  <a:lnTo>
                    <a:pt x="268200" y="74132"/>
                  </a:lnTo>
                  <a:lnTo>
                    <a:pt x="230174" y="102464"/>
                  </a:lnTo>
                  <a:lnTo>
                    <a:pt x="192097" y="132309"/>
                  </a:lnTo>
                  <a:lnTo>
                    <a:pt x="158049" y="162599"/>
                  </a:lnTo>
                  <a:lnTo>
                    <a:pt x="136894" y="187391"/>
                  </a:lnTo>
                  <a:lnTo>
                    <a:pt x="116203" y="214497"/>
                  </a:lnTo>
                  <a:lnTo>
                    <a:pt x="95719" y="240654"/>
                  </a:lnTo>
                  <a:lnTo>
                    <a:pt x="77583" y="266390"/>
                  </a:lnTo>
                  <a:lnTo>
                    <a:pt x="61056" y="291940"/>
                  </a:lnTo>
                  <a:lnTo>
                    <a:pt x="45243" y="317407"/>
                  </a:lnTo>
                  <a:lnTo>
                    <a:pt x="32007" y="345093"/>
                  </a:lnTo>
                  <a:lnTo>
                    <a:pt x="20479" y="374333"/>
                  </a:lnTo>
                  <a:lnTo>
                    <a:pt x="9713" y="404261"/>
                  </a:lnTo>
                  <a:lnTo>
                    <a:pt x="3798" y="432238"/>
                  </a:lnTo>
                  <a:lnTo>
                    <a:pt x="1169" y="459631"/>
                  </a:lnTo>
                  <a:lnTo>
                    <a:pt x="0" y="488738"/>
                  </a:lnTo>
                  <a:lnTo>
                    <a:pt x="1740" y="516351"/>
                  </a:lnTo>
                  <a:lnTo>
                    <a:pt x="7478" y="553438"/>
                  </a:lnTo>
                  <a:lnTo>
                    <a:pt x="19057" y="588134"/>
                  </a:lnTo>
                  <a:lnTo>
                    <a:pt x="32504" y="611043"/>
                  </a:lnTo>
                  <a:lnTo>
                    <a:pt x="68732" y="646447"/>
                  </a:lnTo>
                  <a:lnTo>
                    <a:pt x="100706" y="670161"/>
                  </a:lnTo>
                  <a:lnTo>
                    <a:pt x="136991" y="688759"/>
                  </a:lnTo>
                  <a:lnTo>
                    <a:pt x="174553" y="699631"/>
                  </a:lnTo>
                  <a:lnTo>
                    <a:pt x="200673" y="705472"/>
                  </a:lnTo>
                  <a:lnTo>
                    <a:pt x="229216" y="710890"/>
                  </a:lnTo>
                  <a:lnTo>
                    <a:pt x="258835" y="713862"/>
                  </a:lnTo>
                  <a:lnTo>
                    <a:pt x="288932" y="714337"/>
                  </a:lnTo>
                  <a:lnTo>
                    <a:pt x="319243" y="711726"/>
                  </a:lnTo>
                  <a:lnTo>
                    <a:pt x="349647" y="707742"/>
                  </a:lnTo>
                  <a:lnTo>
                    <a:pt x="379246" y="703149"/>
                  </a:lnTo>
                  <a:lnTo>
                    <a:pt x="406512" y="698286"/>
                  </a:lnTo>
                  <a:lnTo>
                    <a:pt x="432743" y="691045"/>
                  </a:lnTo>
                  <a:lnTo>
                    <a:pt x="469052" y="677449"/>
                  </a:lnTo>
                  <a:lnTo>
                    <a:pt x="499001" y="662694"/>
                  </a:lnTo>
                  <a:lnTo>
                    <a:pt x="531877" y="638494"/>
                  </a:lnTo>
                  <a:lnTo>
                    <a:pt x="568231" y="601737"/>
                  </a:lnTo>
                  <a:lnTo>
                    <a:pt x="578841" y="585764"/>
                  </a:lnTo>
                  <a:lnTo>
                    <a:pt x="592552" y="550170"/>
                  </a:lnTo>
                  <a:lnTo>
                    <a:pt x="598529" y="526206"/>
                  </a:lnTo>
                  <a:lnTo>
                    <a:pt x="599081" y="510708"/>
                  </a:lnTo>
                  <a:lnTo>
                    <a:pt x="594794" y="480061"/>
                  </a:lnTo>
                  <a:lnTo>
                    <a:pt x="594337" y="472427"/>
                  </a:lnTo>
                  <a:lnTo>
                    <a:pt x="589316" y="459431"/>
                  </a:lnTo>
                  <a:lnTo>
                    <a:pt x="572295" y="437288"/>
                  </a:lnTo>
                  <a:lnTo>
                    <a:pt x="535995" y="406400"/>
                  </a:lnTo>
                  <a:lnTo>
                    <a:pt x="503562" y="392132"/>
                  </a:lnTo>
                  <a:lnTo>
                    <a:pt x="471817" y="381159"/>
                  </a:lnTo>
                  <a:lnTo>
                    <a:pt x="448739" y="375657"/>
                  </a:lnTo>
                  <a:lnTo>
                    <a:pt x="418185" y="373797"/>
                  </a:lnTo>
                  <a:lnTo>
                    <a:pt x="387690" y="373430"/>
                  </a:lnTo>
                  <a:lnTo>
                    <a:pt x="366520" y="374214"/>
                  </a:lnTo>
                  <a:lnTo>
                    <a:pt x="341966" y="38096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" name="SMARTInkShape-64"/>
          <p:cNvSpPr/>
          <p:nvPr/>
        </p:nvSpPr>
        <p:spPr>
          <a:xfrm>
            <a:off x="1790700" y="5867836"/>
            <a:ext cx="434278" cy="778963"/>
          </a:xfrm>
          <a:custGeom>
            <a:avLst/>
            <a:gdLst/>
            <a:ahLst/>
            <a:cxnLst/>
            <a:rect l="0" t="0" r="0" b="0"/>
            <a:pathLst>
              <a:path w="434278" h="778963">
                <a:moveTo>
                  <a:pt x="358139" y="30044"/>
                </a:moveTo>
                <a:lnTo>
                  <a:pt x="354094" y="25998"/>
                </a:lnTo>
                <a:lnTo>
                  <a:pt x="347592" y="24012"/>
                </a:lnTo>
                <a:lnTo>
                  <a:pt x="334411" y="20635"/>
                </a:lnTo>
                <a:lnTo>
                  <a:pt x="302466" y="7027"/>
                </a:lnTo>
                <a:lnTo>
                  <a:pt x="281247" y="1774"/>
                </a:lnTo>
                <a:lnTo>
                  <a:pt x="251323" y="0"/>
                </a:lnTo>
                <a:lnTo>
                  <a:pt x="214869" y="497"/>
                </a:lnTo>
                <a:lnTo>
                  <a:pt x="185960" y="6520"/>
                </a:lnTo>
                <a:lnTo>
                  <a:pt x="150749" y="21037"/>
                </a:lnTo>
                <a:lnTo>
                  <a:pt x="132193" y="28580"/>
                </a:lnTo>
                <a:lnTo>
                  <a:pt x="99584" y="54118"/>
                </a:lnTo>
                <a:lnTo>
                  <a:pt x="72727" y="83623"/>
                </a:lnTo>
                <a:lnTo>
                  <a:pt x="60400" y="110360"/>
                </a:lnTo>
                <a:lnTo>
                  <a:pt x="55432" y="135685"/>
                </a:lnTo>
                <a:lnTo>
                  <a:pt x="58784" y="151502"/>
                </a:lnTo>
                <a:lnTo>
                  <a:pt x="75065" y="189155"/>
                </a:lnTo>
                <a:lnTo>
                  <a:pt x="107533" y="217549"/>
                </a:lnTo>
                <a:lnTo>
                  <a:pt x="129793" y="233109"/>
                </a:lnTo>
                <a:lnTo>
                  <a:pt x="147149" y="238829"/>
                </a:lnTo>
                <a:lnTo>
                  <a:pt x="181842" y="242499"/>
                </a:lnTo>
                <a:lnTo>
                  <a:pt x="214001" y="237140"/>
                </a:lnTo>
                <a:lnTo>
                  <a:pt x="240549" y="229506"/>
                </a:lnTo>
                <a:lnTo>
                  <a:pt x="267805" y="209927"/>
                </a:lnTo>
                <a:lnTo>
                  <a:pt x="304097" y="174428"/>
                </a:lnTo>
                <a:lnTo>
                  <a:pt x="324760" y="144266"/>
                </a:lnTo>
                <a:lnTo>
                  <a:pt x="336679" y="123718"/>
                </a:lnTo>
                <a:lnTo>
                  <a:pt x="351831" y="101605"/>
                </a:lnTo>
                <a:lnTo>
                  <a:pt x="362160" y="64798"/>
                </a:lnTo>
                <a:lnTo>
                  <a:pt x="361667" y="61681"/>
                </a:lnTo>
                <a:lnTo>
                  <a:pt x="360490" y="58754"/>
                </a:lnTo>
                <a:lnTo>
                  <a:pt x="360553" y="55957"/>
                </a:lnTo>
                <a:lnTo>
                  <a:pt x="365685" y="45422"/>
                </a:lnTo>
                <a:lnTo>
                  <a:pt x="366604" y="80035"/>
                </a:lnTo>
                <a:lnTo>
                  <a:pt x="376365" y="114425"/>
                </a:lnTo>
                <a:lnTo>
                  <a:pt x="385321" y="150537"/>
                </a:lnTo>
                <a:lnTo>
                  <a:pt x="388489" y="181080"/>
                </a:lnTo>
                <a:lnTo>
                  <a:pt x="394412" y="215719"/>
                </a:lnTo>
                <a:lnTo>
                  <a:pt x="400684" y="249499"/>
                </a:lnTo>
                <a:lnTo>
                  <a:pt x="402447" y="276592"/>
                </a:lnTo>
                <a:lnTo>
                  <a:pt x="407747" y="303309"/>
                </a:lnTo>
                <a:lnTo>
                  <a:pt x="414901" y="330989"/>
                </a:lnTo>
                <a:lnTo>
                  <a:pt x="420902" y="363045"/>
                </a:lnTo>
                <a:lnTo>
                  <a:pt x="426391" y="394791"/>
                </a:lnTo>
                <a:lnTo>
                  <a:pt x="430807" y="425834"/>
                </a:lnTo>
                <a:lnTo>
                  <a:pt x="432770" y="456564"/>
                </a:lnTo>
                <a:lnTo>
                  <a:pt x="433641" y="489412"/>
                </a:lnTo>
                <a:lnTo>
                  <a:pt x="434028" y="522921"/>
                </a:lnTo>
                <a:lnTo>
                  <a:pt x="434201" y="554747"/>
                </a:lnTo>
                <a:lnTo>
                  <a:pt x="434277" y="585825"/>
                </a:lnTo>
                <a:lnTo>
                  <a:pt x="432618" y="615724"/>
                </a:lnTo>
                <a:lnTo>
                  <a:pt x="426236" y="643123"/>
                </a:lnTo>
                <a:lnTo>
                  <a:pt x="420014" y="669413"/>
                </a:lnTo>
                <a:lnTo>
                  <a:pt x="409493" y="705755"/>
                </a:lnTo>
                <a:lnTo>
                  <a:pt x="393393" y="735713"/>
                </a:lnTo>
                <a:lnTo>
                  <a:pt x="365197" y="764548"/>
                </a:lnTo>
                <a:lnTo>
                  <a:pt x="334642" y="777217"/>
                </a:lnTo>
                <a:lnTo>
                  <a:pt x="308749" y="778962"/>
                </a:lnTo>
                <a:lnTo>
                  <a:pt x="280309" y="776070"/>
                </a:lnTo>
                <a:lnTo>
                  <a:pt x="250735" y="769140"/>
                </a:lnTo>
                <a:lnTo>
                  <a:pt x="220657" y="758158"/>
                </a:lnTo>
                <a:lnTo>
                  <a:pt x="190356" y="744809"/>
                </a:lnTo>
                <a:lnTo>
                  <a:pt x="159955" y="730410"/>
                </a:lnTo>
                <a:lnTo>
                  <a:pt x="129511" y="713287"/>
                </a:lnTo>
                <a:lnTo>
                  <a:pt x="99894" y="694388"/>
                </a:lnTo>
                <a:lnTo>
                  <a:pt x="72619" y="674697"/>
                </a:lnTo>
                <a:lnTo>
                  <a:pt x="44127" y="652400"/>
                </a:lnTo>
                <a:lnTo>
                  <a:pt x="8715" y="623818"/>
                </a:lnTo>
                <a:lnTo>
                  <a:pt x="0" y="616782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SMARTInkShape-65"/>
          <p:cNvSpPr/>
          <p:nvPr/>
        </p:nvSpPr>
        <p:spPr>
          <a:xfrm>
            <a:off x="6126480" y="3475375"/>
            <a:ext cx="501676" cy="676631"/>
          </a:xfrm>
          <a:custGeom>
            <a:avLst/>
            <a:gdLst/>
            <a:ahLst/>
            <a:cxnLst/>
            <a:rect l="0" t="0" r="0" b="0"/>
            <a:pathLst>
              <a:path w="501676" h="676631">
                <a:moveTo>
                  <a:pt x="358138" y="29825"/>
                </a:moveTo>
                <a:lnTo>
                  <a:pt x="358138" y="25779"/>
                </a:lnTo>
                <a:lnTo>
                  <a:pt x="356445" y="24588"/>
                </a:lnTo>
                <a:lnTo>
                  <a:pt x="346819" y="22063"/>
                </a:lnTo>
                <a:lnTo>
                  <a:pt x="310521" y="4319"/>
                </a:lnTo>
                <a:lnTo>
                  <a:pt x="280101" y="0"/>
                </a:lnTo>
                <a:lnTo>
                  <a:pt x="258534" y="1796"/>
                </a:lnTo>
                <a:lnTo>
                  <a:pt x="225298" y="13213"/>
                </a:lnTo>
                <a:lnTo>
                  <a:pt x="189344" y="30557"/>
                </a:lnTo>
                <a:lnTo>
                  <a:pt x="159676" y="47539"/>
                </a:lnTo>
                <a:lnTo>
                  <a:pt x="131696" y="70915"/>
                </a:lnTo>
                <a:lnTo>
                  <a:pt x="107319" y="99290"/>
                </a:lnTo>
                <a:lnTo>
                  <a:pt x="80370" y="135175"/>
                </a:lnTo>
                <a:lnTo>
                  <a:pt x="60434" y="166722"/>
                </a:lnTo>
                <a:lnTo>
                  <a:pt x="56492" y="182107"/>
                </a:lnTo>
                <a:lnTo>
                  <a:pt x="58320" y="205049"/>
                </a:lnTo>
                <a:lnTo>
                  <a:pt x="64301" y="215793"/>
                </a:lnTo>
                <a:lnTo>
                  <a:pt x="85983" y="233635"/>
                </a:lnTo>
                <a:lnTo>
                  <a:pt x="107320" y="244399"/>
                </a:lnTo>
                <a:lnTo>
                  <a:pt x="137820" y="248906"/>
                </a:lnTo>
                <a:lnTo>
                  <a:pt x="174731" y="244346"/>
                </a:lnTo>
                <a:lnTo>
                  <a:pt x="203794" y="236849"/>
                </a:lnTo>
                <a:lnTo>
                  <a:pt x="241699" y="219575"/>
                </a:lnTo>
                <a:lnTo>
                  <a:pt x="276421" y="194826"/>
                </a:lnTo>
                <a:lnTo>
                  <a:pt x="300699" y="174585"/>
                </a:lnTo>
                <a:lnTo>
                  <a:pt x="311204" y="157100"/>
                </a:lnTo>
                <a:lnTo>
                  <a:pt x="325295" y="121734"/>
                </a:lnTo>
                <a:lnTo>
                  <a:pt x="327520" y="96337"/>
                </a:lnTo>
                <a:lnTo>
                  <a:pt x="325340" y="90994"/>
                </a:lnTo>
                <a:lnTo>
                  <a:pt x="322396" y="85797"/>
                </a:lnTo>
                <a:lnTo>
                  <a:pt x="320066" y="75678"/>
                </a:lnTo>
                <a:lnTo>
                  <a:pt x="324092" y="79628"/>
                </a:lnTo>
                <a:lnTo>
                  <a:pt x="326073" y="86109"/>
                </a:lnTo>
                <a:lnTo>
                  <a:pt x="326602" y="90208"/>
                </a:lnTo>
                <a:lnTo>
                  <a:pt x="328648" y="93785"/>
                </a:lnTo>
                <a:lnTo>
                  <a:pt x="338771" y="104561"/>
                </a:lnTo>
                <a:lnTo>
                  <a:pt x="356895" y="137314"/>
                </a:lnTo>
                <a:lnTo>
                  <a:pt x="376175" y="167990"/>
                </a:lnTo>
                <a:lnTo>
                  <a:pt x="392081" y="196822"/>
                </a:lnTo>
                <a:lnTo>
                  <a:pt x="412505" y="231799"/>
                </a:lnTo>
                <a:lnTo>
                  <a:pt x="433797" y="268973"/>
                </a:lnTo>
                <a:lnTo>
                  <a:pt x="445669" y="294158"/>
                </a:lnTo>
                <a:lnTo>
                  <a:pt x="458849" y="321718"/>
                </a:lnTo>
                <a:lnTo>
                  <a:pt x="471479" y="350055"/>
                </a:lnTo>
                <a:lnTo>
                  <a:pt x="479915" y="376761"/>
                </a:lnTo>
                <a:lnTo>
                  <a:pt x="488744" y="407255"/>
                </a:lnTo>
                <a:lnTo>
                  <a:pt x="496618" y="439717"/>
                </a:lnTo>
                <a:lnTo>
                  <a:pt x="500118" y="471079"/>
                </a:lnTo>
                <a:lnTo>
                  <a:pt x="501675" y="501950"/>
                </a:lnTo>
                <a:lnTo>
                  <a:pt x="500672" y="530911"/>
                </a:lnTo>
                <a:lnTo>
                  <a:pt x="490588" y="567103"/>
                </a:lnTo>
                <a:lnTo>
                  <a:pt x="475182" y="602567"/>
                </a:lnTo>
                <a:lnTo>
                  <a:pt x="449921" y="629069"/>
                </a:lnTo>
                <a:lnTo>
                  <a:pt x="419294" y="648020"/>
                </a:lnTo>
                <a:lnTo>
                  <a:pt x="392939" y="659050"/>
                </a:lnTo>
                <a:lnTo>
                  <a:pt x="366550" y="667338"/>
                </a:lnTo>
                <a:lnTo>
                  <a:pt x="339017" y="672996"/>
                </a:lnTo>
                <a:lnTo>
                  <a:pt x="307024" y="675511"/>
                </a:lnTo>
                <a:lnTo>
                  <a:pt x="275309" y="676630"/>
                </a:lnTo>
                <a:lnTo>
                  <a:pt x="243431" y="676280"/>
                </a:lnTo>
                <a:lnTo>
                  <a:pt x="209510" y="673303"/>
                </a:lnTo>
                <a:lnTo>
                  <a:pt x="174678" y="666898"/>
                </a:lnTo>
                <a:lnTo>
                  <a:pt x="141133" y="658409"/>
                </a:lnTo>
                <a:lnTo>
                  <a:pt x="112115" y="648991"/>
                </a:lnTo>
                <a:lnTo>
                  <a:pt x="82849" y="641417"/>
                </a:lnTo>
                <a:lnTo>
                  <a:pt x="55448" y="634383"/>
                </a:lnTo>
                <a:lnTo>
                  <a:pt x="19420" y="620585"/>
                </a:lnTo>
                <a:lnTo>
                  <a:pt x="0" y="616565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SMARTInkShape-66"/>
          <p:cNvSpPr/>
          <p:nvPr/>
        </p:nvSpPr>
        <p:spPr>
          <a:xfrm>
            <a:off x="1204588" y="3978152"/>
            <a:ext cx="995902" cy="996836"/>
          </a:xfrm>
          <a:custGeom>
            <a:avLst/>
            <a:gdLst/>
            <a:ahLst/>
            <a:cxnLst/>
            <a:rect l="0" t="0" r="0" b="0"/>
            <a:pathLst>
              <a:path w="995902" h="996836">
                <a:moveTo>
                  <a:pt x="913771" y="14727"/>
                </a:moveTo>
                <a:lnTo>
                  <a:pt x="909725" y="14727"/>
                </a:lnTo>
                <a:lnTo>
                  <a:pt x="878673" y="6967"/>
                </a:lnTo>
                <a:lnTo>
                  <a:pt x="841520" y="1215"/>
                </a:lnTo>
                <a:lnTo>
                  <a:pt x="808261" y="0"/>
                </a:lnTo>
                <a:lnTo>
                  <a:pt x="774699" y="1896"/>
                </a:lnTo>
                <a:lnTo>
                  <a:pt x="749515" y="5638"/>
                </a:lnTo>
                <a:lnTo>
                  <a:pt x="721389" y="10123"/>
                </a:lnTo>
                <a:lnTo>
                  <a:pt x="691954" y="17197"/>
                </a:lnTo>
                <a:lnTo>
                  <a:pt x="661093" y="25984"/>
                </a:lnTo>
                <a:lnTo>
                  <a:pt x="627621" y="35535"/>
                </a:lnTo>
                <a:lnTo>
                  <a:pt x="592988" y="45424"/>
                </a:lnTo>
                <a:lnTo>
                  <a:pt x="557842" y="56311"/>
                </a:lnTo>
                <a:lnTo>
                  <a:pt x="522464" y="69616"/>
                </a:lnTo>
                <a:lnTo>
                  <a:pt x="486987" y="86254"/>
                </a:lnTo>
                <a:lnTo>
                  <a:pt x="451463" y="104089"/>
                </a:lnTo>
                <a:lnTo>
                  <a:pt x="415919" y="120483"/>
                </a:lnTo>
                <a:lnTo>
                  <a:pt x="380366" y="138495"/>
                </a:lnTo>
                <a:lnTo>
                  <a:pt x="343961" y="158635"/>
                </a:lnTo>
                <a:lnTo>
                  <a:pt x="324771" y="169932"/>
                </a:lnTo>
                <a:lnTo>
                  <a:pt x="287081" y="192927"/>
                </a:lnTo>
                <a:lnTo>
                  <a:pt x="253395" y="214437"/>
                </a:lnTo>
                <a:lnTo>
                  <a:pt x="221491" y="237543"/>
                </a:lnTo>
                <a:lnTo>
                  <a:pt x="191224" y="261922"/>
                </a:lnTo>
                <a:lnTo>
                  <a:pt x="163662" y="286869"/>
                </a:lnTo>
                <a:lnTo>
                  <a:pt x="139558" y="314327"/>
                </a:lnTo>
                <a:lnTo>
                  <a:pt x="117557" y="343462"/>
                </a:lnTo>
                <a:lnTo>
                  <a:pt x="96488" y="373345"/>
                </a:lnTo>
                <a:lnTo>
                  <a:pt x="75837" y="401302"/>
                </a:lnTo>
                <a:lnTo>
                  <a:pt x="56216" y="428684"/>
                </a:lnTo>
                <a:lnTo>
                  <a:pt x="39028" y="457788"/>
                </a:lnTo>
                <a:lnTo>
                  <a:pt x="25181" y="487656"/>
                </a:lnTo>
                <a:lnTo>
                  <a:pt x="14228" y="517018"/>
                </a:lnTo>
                <a:lnTo>
                  <a:pt x="6539" y="544178"/>
                </a:lnTo>
                <a:lnTo>
                  <a:pt x="2557" y="572619"/>
                </a:lnTo>
                <a:lnTo>
                  <a:pt x="786" y="601345"/>
                </a:lnTo>
                <a:lnTo>
                  <a:pt x="0" y="628223"/>
                </a:lnTo>
                <a:lnTo>
                  <a:pt x="1908" y="656539"/>
                </a:lnTo>
                <a:lnTo>
                  <a:pt x="7273" y="685211"/>
                </a:lnTo>
                <a:lnTo>
                  <a:pt x="18123" y="712064"/>
                </a:lnTo>
                <a:lnTo>
                  <a:pt x="31411" y="738110"/>
                </a:lnTo>
                <a:lnTo>
                  <a:pt x="47478" y="762950"/>
                </a:lnTo>
                <a:lnTo>
                  <a:pt x="80323" y="795975"/>
                </a:lnTo>
                <a:lnTo>
                  <a:pt x="117714" y="827210"/>
                </a:lnTo>
                <a:lnTo>
                  <a:pt x="145947" y="847706"/>
                </a:lnTo>
                <a:lnTo>
                  <a:pt x="177687" y="868104"/>
                </a:lnTo>
                <a:lnTo>
                  <a:pt x="211549" y="887613"/>
                </a:lnTo>
                <a:lnTo>
                  <a:pt x="246355" y="904749"/>
                </a:lnTo>
                <a:lnTo>
                  <a:pt x="281580" y="920833"/>
                </a:lnTo>
                <a:lnTo>
                  <a:pt x="316991" y="935600"/>
                </a:lnTo>
                <a:lnTo>
                  <a:pt x="352484" y="947808"/>
                </a:lnTo>
                <a:lnTo>
                  <a:pt x="388014" y="958878"/>
                </a:lnTo>
                <a:lnTo>
                  <a:pt x="423562" y="969444"/>
                </a:lnTo>
                <a:lnTo>
                  <a:pt x="459116" y="979784"/>
                </a:lnTo>
                <a:lnTo>
                  <a:pt x="494673" y="987765"/>
                </a:lnTo>
                <a:lnTo>
                  <a:pt x="531078" y="993289"/>
                </a:lnTo>
                <a:lnTo>
                  <a:pt x="550270" y="994761"/>
                </a:lnTo>
                <a:lnTo>
                  <a:pt x="569837" y="995743"/>
                </a:lnTo>
                <a:lnTo>
                  <a:pt x="607382" y="996835"/>
                </a:lnTo>
                <a:lnTo>
                  <a:pt x="643824" y="996473"/>
                </a:lnTo>
                <a:lnTo>
                  <a:pt x="679777" y="993489"/>
                </a:lnTo>
                <a:lnTo>
                  <a:pt x="713254" y="989341"/>
                </a:lnTo>
                <a:lnTo>
                  <a:pt x="745066" y="983830"/>
                </a:lnTo>
                <a:lnTo>
                  <a:pt x="776137" y="975735"/>
                </a:lnTo>
                <a:lnTo>
                  <a:pt x="804623" y="966493"/>
                </a:lnTo>
                <a:lnTo>
                  <a:pt x="831395" y="955894"/>
                </a:lnTo>
                <a:lnTo>
                  <a:pt x="869420" y="935646"/>
                </a:lnTo>
                <a:lnTo>
                  <a:pt x="902512" y="913561"/>
                </a:lnTo>
                <a:lnTo>
                  <a:pt x="932918" y="890931"/>
                </a:lnTo>
                <a:lnTo>
                  <a:pt x="957544" y="867292"/>
                </a:lnTo>
                <a:lnTo>
                  <a:pt x="979207" y="831650"/>
                </a:lnTo>
                <a:lnTo>
                  <a:pt x="991889" y="795855"/>
                </a:lnTo>
                <a:lnTo>
                  <a:pt x="995901" y="770258"/>
                </a:lnTo>
                <a:lnTo>
                  <a:pt x="993046" y="742543"/>
                </a:lnTo>
                <a:lnTo>
                  <a:pt x="978412" y="708920"/>
                </a:lnTo>
                <a:lnTo>
                  <a:pt x="956956" y="677820"/>
                </a:lnTo>
                <a:lnTo>
                  <a:pt x="933622" y="657110"/>
                </a:lnTo>
                <a:lnTo>
                  <a:pt x="900743" y="640249"/>
                </a:lnTo>
                <a:lnTo>
                  <a:pt x="863345" y="624529"/>
                </a:lnTo>
                <a:lnTo>
                  <a:pt x="828557" y="611405"/>
                </a:lnTo>
                <a:lnTo>
                  <a:pt x="791438" y="604412"/>
                </a:lnTo>
                <a:lnTo>
                  <a:pt x="753628" y="602340"/>
                </a:lnTo>
                <a:lnTo>
                  <a:pt x="720130" y="601725"/>
                </a:lnTo>
                <a:lnTo>
                  <a:pt x="686056" y="601518"/>
                </a:lnTo>
                <a:lnTo>
                  <a:pt x="669932" y="601466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SMARTInkShape-67"/>
          <p:cNvSpPr/>
          <p:nvPr/>
        </p:nvSpPr>
        <p:spPr>
          <a:xfrm>
            <a:off x="3057497" y="2670523"/>
            <a:ext cx="995844" cy="1084470"/>
          </a:xfrm>
          <a:custGeom>
            <a:avLst/>
            <a:gdLst/>
            <a:ahLst/>
            <a:cxnLst/>
            <a:rect l="0" t="0" r="0" b="0"/>
            <a:pathLst>
              <a:path w="995844" h="1084470">
                <a:moveTo>
                  <a:pt x="714403" y="34577"/>
                </a:moveTo>
                <a:lnTo>
                  <a:pt x="696707" y="19138"/>
                </a:lnTo>
                <a:lnTo>
                  <a:pt x="674312" y="9137"/>
                </a:lnTo>
                <a:lnTo>
                  <a:pt x="641714" y="2501"/>
                </a:lnTo>
                <a:lnTo>
                  <a:pt x="624522" y="0"/>
                </a:lnTo>
                <a:lnTo>
                  <a:pt x="590533" y="5295"/>
                </a:lnTo>
                <a:lnTo>
                  <a:pt x="559167" y="12071"/>
                </a:lnTo>
                <a:lnTo>
                  <a:pt x="523061" y="21699"/>
                </a:lnTo>
                <a:lnTo>
                  <a:pt x="485554" y="35276"/>
                </a:lnTo>
                <a:lnTo>
                  <a:pt x="447628" y="52282"/>
                </a:lnTo>
                <a:lnTo>
                  <a:pt x="421422" y="66152"/>
                </a:lnTo>
                <a:lnTo>
                  <a:pt x="392843" y="80784"/>
                </a:lnTo>
                <a:lnTo>
                  <a:pt x="365464" y="98010"/>
                </a:lnTo>
                <a:lnTo>
                  <a:pt x="328509" y="126750"/>
                </a:lnTo>
                <a:lnTo>
                  <a:pt x="291595" y="158972"/>
                </a:lnTo>
                <a:lnTo>
                  <a:pt x="264868" y="182997"/>
                </a:lnTo>
                <a:lnTo>
                  <a:pt x="229934" y="220323"/>
                </a:lnTo>
                <a:lnTo>
                  <a:pt x="205572" y="245541"/>
                </a:lnTo>
                <a:lnTo>
                  <a:pt x="182890" y="273119"/>
                </a:lnTo>
                <a:lnTo>
                  <a:pt x="161522" y="303155"/>
                </a:lnTo>
                <a:lnTo>
                  <a:pt x="140736" y="336260"/>
                </a:lnTo>
                <a:lnTo>
                  <a:pt x="122466" y="368472"/>
                </a:lnTo>
                <a:lnTo>
                  <a:pt x="105032" y="399720"/>
                </a:lnTo>
                <a:lnTo>
                  <a:pt x="85996" y="430542"/>
                </a:lnTo>
                <a:lnTo>
                  <a:pt x="70762" y="463432"/>
                </a:lnTo>
                <a:lnTo>
                  <a:pt x="58346" y="497806"/>
                </a:lnTo>
                <a:lnTo>
                  <a:pt x="47184" y="532839"/>
                </a:lnTo>
                <a:lnTo>
                  <a:pt x="36578" y="565905"/>
                </a:lnTo>
                <a:lnTo>
                  <a:pt x="27067" y="598382"/>
                </a:lnTo>
                <a:lnTo>
                  <a:pt x="20018" y="632573"/>
                </a:lnTo>
                <a:lnTo>
                  <a:pt x="14062" y="665266"/>
                </a:lnTo>
                <a:lnTo>
                  <a:pt x="8594" y="696729"/>
                </a:lnTo>
                <a:lnTo>
                  <a:pt x="3340" y="727647"/>
                </a:lnTo>
                <a:lnTo>
                  <a:pt x="441" y="758320"/>
                </a:lnTo>
                <a:lnTo>
                  <a:pt x="0" y="788041"/>
                </a:lnTo>
                <a:lnTo>
                  <a:pt x="2625" y="815361"/>
                </a:lnTo>
                <a:lnTo>
                  <a:pt x="8873" y="841614"/>
                </a:lnTo>
                <a:lnTo>
                  <a:pt x="17294" y="867392"/>
                </a:lnTo>
                <a:lnTo>
                  <a:pt x="32401" y="904859"/>
                </a:lnTo>
                <a:lnTo>
                  <a:pt x="52587" y="937785"/>
                </a:lnTo>
                <a:lnTo>
                  <a:pt x="76348" y="968144"/>
                </a:lnTo>
                <a:lnTo>
                  <a:pt x="108601" y="993602"/>
                </a:lnTo>
                <a:lnTo>
                  <a:pt x="140830" y="1016386"/>
                </a:lnTo>
                <a:lnTo>
                  <a:pt x="177659" y="1034236"/>
                </a:lnTo>
                <a:lnTo>
                  <a:pt x="205763" y="1045007"/>
                </a:lnTo>
                <a:lnTo>
                  <a:pt x="232930" y="1055439"/>
                </a:lnTo>
                <a:lnTo>
                  <a:pt x="260807" y="1064873"/>
                </a:lnTo>
                <a:lnTo>
                  <a:pt x="292953" y="1071888"/>
                </a:lnTo>
                <a:lnTo>
                  <a:pt x="324739" y="1075570"/>
                </a:lnTo>
                <a:lnTo>
                  <a:pt x="356644" y="1078054"/>
                </a:lnTo>
                <a:lnTo>
                  <a:pt x="390582" y="1081980"/>
                </a:lnTo>
                <a:lnTo>
                  <a:pt x="425419" y="1084288"/>
                </a:lnTo>
                <a:lnTo>
                  <a:pt x="461506" y="1084469"/>
                </a:lnTo>
                <a:lnTo>
                  <a:pt x="480611" y="1083330"/>
                </a:lnTo>
                <a:lnTo>
                  <a:pt x="518209" y="1080656"/>
                </a:lnTo>
                <a:lnTo>
                  <a:pt x="551852" y="1079467"/>
                </a:lnTo>
                <a:lnTo>
                  <a:pt x="585996" y="1076680"/>
                </a:lnTo>
                <a:lnTo>
                  <a:pt x="620080" y="1071774"/>
                </a:lnTo>
                <a:lnTo>
                  <a:pt x="652161" y="1063949"/>
                </a:lnTo>
                <a:lnTo>
                  <a:pt x="683352" y="1054827"/>
                </a:lnTo>
                <a:lnTo>
                  <a:pt x="714149" y="1045128"/>
                </a:lnTo>
                <a:lnTo>
                  <a:pt x="744770" y="1035172"/>
                </a:lnTo>
                <a:lnTo>
                  <a:pt x="773054" y="1025104"/>
                </a:lnTo>
                <a:lnTo>
                  <a:pt x="799736" y="1014138"/>
                </a:lnTo>
                <a:lnTo>
                  <a:pt x="825707" y="1000797"/>
                </a:lnTo>
                <a:lnTo>
                  <a:pt x="851360" y="986401"/>
                </a:lnTo>
                <a:lnTo>
                  <a:pt x="885087" y="964016"/>
                </a:lnTo>
                <a:lnTo>
                  <a:pt x="913424" y="941296"/>
                </a:lnTo>
                <a:lnTo>
                  <a:pt x="949296" y="910864"/>
                </a:lnTo>
                <a:lnTo>
                  <a:pt x="969044" y="888012"/>
                </a:lnTo>
                <a:lnTo>
                  <a:pt x="984803" y="852299"/>
                </a:lnTo>
                <a:lnTo>
                  <a:pt x="993813" y="817648"/>
                </a:lnTo>
                <a:lnTo>
                  <a:pt x="995843" y="782489"/>
                </a:lnTo>
                <a:lnTo>
                  <a:pt x="992148" y="758818"/>
                </a:lnTo>
                <a:lnTo>
                  <a:pt x="981647" y="735717"/>
                </a:lnTo>
                <a:lnTo>
                  <a:pt x="957692" y="705155"/>
                </a:lnTo>
                <a:lnTo>
                  <a:pt x="939359" y="683128"/>
                </a:lnTo>
                <a:lnTo>
                  <a:pt x="903680" y="660086"/>
                </a:lnTo>
                <a:lnTo>
                  <a:pt x="874061" y="644375"/>
                </a:lnTo>
                <a:lnTo>
                  <a:pt x="841577" y="628994"/>
                </a:lnTo>
                <a:lnTo>
                  <a:pt x="805142" y="618230"/>
                </a:lnTo>
                <a:lnTo>
                  <a:pt x="779283" y="614864"/>
                </a:lnTo>
                <a:lnTo>
                  <a:pt x="750858" y="610546"/>
                </a:lnTo>
                <a:lnTo>
                  <a:pt x="723550" y="608062"/>
                </a:lnTo>
                <a:lnTo>
                  <a:pt x="697300" y="606959"/>
                </a:lnTo>
                <a:lnTo>
                  <a:pt x="671523" y="606468"/>
                </a:lnTo>
                <a:lnTo>
                  <a:pt x="645956" y="608509"/>
                </a:lnTo>
                <a:lnTo>
                  <a:pt x="620481" y="612237"/>
                </a:lnTo>
                <a:lnTo>
                  <a:pt x="595049" y="616717"/>
                </a:lnTo>
                <a:lnTo>
                  <a:pt x="569633" y="621529"/>
                </a:lnTo>
                <a:lnTo>
                  <a:pt x="533784" y="629000"/>
                </a:lnTo>
                <a:lnTo>
                  <a:pt x="499454" y="638833"/>
                </a:lnTo>
                <a:lnTo>
                  <a:pt x="466987" y="652471"/>
                </a:lnTo>
                <a:lnTo>
                  <a:pt x="433262" y="668203"/>
                </a:lnTo>
                <a:lnTo>
                  <a:pt x="401982" y="682277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8" name="SMARTInkShape-Group12"/>
          <p:cNvGrpSpPr/>
          <p:nvPr/>
        </p:nvGrpSpPr>
        <p:grpSpPr>
          <a:xfrm>
            <a:off x="228600" y="3489959"/>
            <a:ext cx="1911368" cy="622894"/>
            <a:chOff x="228600" y="3489959"/>
            <a:chExt cx="1911368" cy="622894"/>
          </a:xfrm>
        </p:grpSpPr>
        <p:sp>
          <p:nvSpPr>
            <p:cNvPr id="178" name="SMARTInkShape-68"/>
            <p:cNvSpPr/>
            <p:nvPr/>
          </p:nvSpPr>
          <p:spPr>
            <a:xfrm>
              <a:off x="228600" y="3627247"/>
              <a:ext cx="285981" cy="485606"/>
            </a:xfrm>
            <a:custGeom>
              <a:avLst/>
              <a:gdLst/>
              <a:ahLst/>
              <a:cxnLst/>
              <a:rect l="0" t="0" r="0" b="0"/>
              <a:pathLst>
                <a:path w="285981" h="485606">
                  <a:moveTo>
                    <a:pt x="236219" y="22732"/>
                  </a:moveTo>
                  <a:lnTo>
                    <a:pt x="232174" y="22732"/>
                  </a:lnTo>
                  <a:lnTo>
                    <a:pt x="227931" y="20474"/>
                  </a:lnTo>
                  <a:lnTo>
                    <a:pt x="206735" y="4820"/>
                  </a:lnTo>
                  <a:lnTo>
                    <a:pt x="182417" y="850"/>
                  </a:lnTo>
                  <a:lnTo>
                    <a:pt x="151168" y="0"/>
                  </a:lnTo>
                  <a:lnTo>
                    <a:pt x="125128" y="3956"/>
                  </a:lnTo>
                  <a:lnTo>
                    <a:pt x="108105" y="12694"/>
                  </a:lnTo>
                  <a:lnTo>
                    <a:pt x="72436" y="39000"/>
                  </a:lnTo>
                  <a:lnTo>
                    <a:pt x="39275" y="76207"/>
                  </a:lnTo>
                  <a:lnTo>
                    <a:pt x="30156" y="91372"/>
                  </a:lnTo>
                  <a:lnTo>
                    <a:pt x="24301" y="119546"/>
                  </a:lnTo>
                  <a:lnTo>
                    <a:pt x="23144" y="145714"/>
                  </a:lnTo>
                  <a:lnTo>
                    <a:pt x="24742" y="151287"/>
                  </a:lnTo>
                  <a:lnTo>
                    <a:pt x="31034" y="159736"/>
                  </a:lnTo>
                  <a:lnTo>
                    <a:pt x="44096" y="169253"/>
                  </a:lnTo>
                  <a:lnTo>
                    <a:pt x="69764" y="179207"/>
                  </a:lnTo>
                  <a:lnTo>
                    <a:pt x="90943" y="180855"/>
                  </a:lnTo>
                  <a:lnTo>
                    <a:pt x="123025" y="172007"/>
                  </a:lnTo>
                  <a:lnTo>
                    <a:pt x="146534" y="161470"/>
                  </a:lnTo>
                  <a:lnTo>
                    <a:pt x="172615" y="139111"/>
                  </a:lnTo>
                  <a:lnTo>
                    <a:pt x="192583" y="109052"/>
                  </a:lnTo>
                  <a:lnTo>
                    <a:pt x="197026" y="89611"/>
                  </a:lnTo>
                  <a:lnTo>
                    <a:pt x="197634" y="82654"/>
                  </a:lnTo>
                  <a:lnTo>
                    <a:pt x="195646" y="76740"/>
                  </a:lnTo>
                  <a:lnTo>
                    <a:pt x="192787" y="71288"/>
                  </a:lnTo>
                  <a:lnTo>
                    <a:pt x="191516" y="66043"/>
                  </a:lnTo>
                  <a:lnTo>
                    <a:pt x="190331" y="64307"/>
                  </a:lnTo>
                  <a:lnTo>
                    <a:pt x="188694" y="63149"/>
                  </a:lnTo>
                  <a:lnTo>
                    <a:pt x="183220" y="60968"/>
                  </a:lnTo>
                  <a:lnTo>
                    <a:pt x="182980" y="68963"/>
                  </a:lnTo>
                  <a:lnTo>
                    <a:pt x="185182" y="75170"/>
                  </a:lnTo>
                  <a:lnTo>
                    <a:pt x="204135" y="110202"/>
                  </a:lnTo>
                  <a:lnTo>
                    <a:pt x="222471" y="145132"/>
                  </a:lnTo>
                  <a:lnTo>
                    <a:pt x="239556" y="176073"/>
                  </a:lnTo>
                  <a:lnTo>
                    <a:pt x="252541" y="204104"/>
                  </a:lnTo>
                  <a:lnTo>
                    <a:pt x="258835" y="234704"/>
                  </a:lnTo>
                  <a:lnTo>
                    <a:pt x="269826" y="269360"/>
                  </a:lnTo>
                  <a:lnTo>
                    <a:pt x="277974" y="301453"/>
                  </a:lnTo>
                  <a:lnTo>
                    <a:pt x="281611" y="332412"/>
                  </a:lnTo>
                  <a:lnTo>
                    <a:pt x="285980" y="362187"/>
                  </a:lnTo>
                  <a:lnTo>
                    <a:pt x="284299" y="379341"/>
                  </a:lnTo>
                  <a:lnTo>
                    <a:pt x="270238" y="411049"/>
                  </a:lnTo>
                  <a:lnTo>
                    <a:pt x="255236" y="433276"/>
                  </a:lnTo>
                  <a:lnTo>
                    <a:pt x="220472" y="461694"/>
                  </a:lnTo>
                  <a:lnTo>
                    <a:pt x="184315" y="476299"/>
                  </a:lnTo>
                  <a:lnTo>
                    <a:pt x="154612" y="483841"/>
                  </a:lnTo>
                  <a:lnTo>
                    <a:pt x="124363" y="485605"/>
                  </a:lnTo>
                  <a:lnTo>
                    <a:pt x="94797" y="481142"/>
                  </a:lnTo>
                  <a:lnTo>
                    <a:pt x="57826" y="469597"/>
                  </a:lnTo>
                  <a:lnTo>
                    <a:pt x="31554" y="453495"/>
                  </a:lnTo>
                  <a:lnTo>
                    <a:pt x="16455" y="434007"/>
                  </a:lnTo>
                  <a:lnTo>
                    <a:pt x="11546" y="423961"/>
                  </a:lnTo>
                  <a:lnTo>
                    <a:pt x="0" y="38849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69"/>
            <p:cNvSpPr/>
            <p:nvPr/>
          </p:nvSpPr>
          <p:spPr>
            <a:xfrm>
              <a:off x="548638" y="3703318"/>
              <a:ext cx="167642" cy="7623"/>
            </a:xfrm>
            <a:custGeom>
              <a:avLst/>
              <a:gdLst/>
              <a:ahLst/>
              <a:cxnLst/>
              <a:rect l="0" t="0" r="0" b="0"/>
              <a:pathLst>
                <a:path w="167642" h="7623">
                  <a:moveTo>
                    <a:pt x="0" y="7622"/>
                  </a:moveTo>
                  <a:lnTo>
                    <a:pt x="32786" y="7622"/>
                  </a:lnTo>
                  <a:lnTo>
                    <a:pt x="68884" y="7622"/>
                  </a:lnTo>
                  <a:lnTo>
                    <a:pt x="103166" y="3577"/>
                  </a:lnTo>
                  <a:lnTo>
                    <a:pt x="135621" y="707"/>
                  </a:lnTo>
                  <a:lnTo>
                    <a:pt x="167641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70"/>
            <p:cNvSpPr/>
            <p:nvPr/>
          </p:nvSpPr>
          <p:spPr>
            <a:xfrm>
              <a:off x="533713" y="3771900"/>
              <a:ext cx="220667" cy="15241"/>
            </a:xfrm>
            <a:custGeom>
              <a:avLst/>
              <a:gdLst/>
              <a:ahLst/>
              <a:cxnLst/>
              <a:rect l="0" t="0" r="0" b="0"/>
              <a:pathLst>
                <a:path w="220667" h="15241">
                  <a:moveTo>
                    <a:pt x="7306" y="15240"/>
                  </a:moveTo>
                  <a:lnTo>
                    <a:pt x="0" y="15240"/>
                  </a:lnTo>
                  <a:lnTo>
                    <a:pt x="31783" y="15240"/>
                  </a:lnTo>
                  <a:lnTo>
                    <a:pt x="60966" y="12982"/>
                  </a:lnTo>
                  <a:lnTo>
                    <a:pt x="95235" y="8678"/>
                  </a:lnTo>
                  <a:lnTo>
                    <a:pt x="124610" y="3888"/>
                  </a:lnTo>
                  <a:lnTo>
                    <a:pt x="154764" y="1151"/>
                  </a:lnTo>
                  <a:lnTo>
                    <a:pt x="192639" y="151"/>
                  </a:lnTo>
                  <a:lnTo>
                    <a:pt x="220666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71"/>
            <p:cNvSpPr/>
            <p:nvPr/>
          </p:nvSpPr>
          <p:spPr>
            <a:xfrm>
              <a:off x="900218" y="3657600"/>
              <a:ext cx="67521" cy="160019"/>
            </a:xfrm>
            <a:custGeom>
              <a:avLst/>
              <a:gdLst/>
              <a:ahLst/>
              <a:cxnLst/>
              <a:rect l="0" t="0" r="0" b="0"/>
              <a:pathLst>
                <a:path w="67521" h="160019">
                  <a:moveTo>
                    <a:pt x="6560" y="0"/>
                  </a:moveTo>
                  <a:lnTo>
                    <a:pt x="6560" y="6560"/>
                  </a:lnTo>
                  <a:lnTo>
                    <a:pt x="2516" y="11350"/>
                  </a:lnTo>
                  <a:lnTo>
                    <a:pt x="530" y="18026"/>
                  </a:lnTo>
                  <a:lnTo>
                    <a:pt x="0" y="22178"/>
                  </a:lnTo>
                  <a:lnTo>
                    <a:pt x="9640" y="55007"/>
                  </a:lnTo>
                  <a:lnTo>
                    <a:pt x="27904" y="91659"/>
                  </a:lnTo>
                  <a:lnTo>
                    <a:pt x="34333" y="112107"/>
                  </a:lnTo>
                  <a:lnTo>
                    <a:pt x="35237" y="117916"/>
                  </a:lnTo>
                  <a:lnTo>
                    <a:pt x="40754" y="128889"/>
                  </a:lnTo>
                  <a:lnTo>
                    <a:pt x="67520" y="16001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72"/>
            <p:cNvSpPr/>
            <p:nvPr/>
          </p:nvSpPr>
          <p:spPr>
            <a:xfrm>
              <a:off x="975360" y="3596640"/>
              <a:ext cx="76201" cy="358140"/>
            </a:xfrm>
            <a:custGeom>
              <a:avLst/>
              <a:gdLst/>
              <a:ahLst/>
              <a:cxnLst/>
              <a:rect l="0" t="0" r="0" b="0"/>
              <a:pathLst>
                <a:path w="76201" h="358140">
                  <a:moveTo>
                    <a:pt x="76200" y="0"/>
                  </a:moveTo>
                  <a:lnTo>
                    <a:pt x="64049" y="12997"/>
                  </a:lnTo>
                  <a:lnTo>
                    <a:pt x="55994" y="40131"/>
                  </a:lnTo>
                  <a:lnTo>
                    <a:pt x="51605" y="71238"/>
                  </a:lnTo>
                  <a:lnTo>
                    <a:pt x="47464" y="99847"/>
                  </a:lnTo>
                  <a:lnTo>
                    <a:pt x="43977" y="132030"/>
                  </a:lnTo>
                  <a:lnTo>
                    <a:pt x="37583" y="168377"/>
                  </a:lnTo>
                  <a:lnTo>
                    <a:pt x="32583" y="203700"/>
                  </a:lnTo>
                  <a:lnTo>
                    <a:pt x="28844" y="235616"/>
                  </a:lnTo>
                  <a:lnTo>
                    <a:pt x="22375" y="266521"/>
                  </a:lnTo>
                  <a:lnTo>
                    <a:pt x="12604" y="303259"/>
                  </a:lnTo>
                  <a:lnTo>
                    <a:pt x="4012" y="339777"/>
                  </a:lnTo>
                  <a:lnTo>
                    <a:pt x="0" y="35813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73"/>
            <p:cNvSpPr/>
            <p:nvPr/>
          </p:nvSpPr>
          <p:spPr>
            <a:xfrm>
              <a:off x="1097592" y="3634976"/>
              <a:ext cx="159536" cy="193304"/>
            </a:xfrm>
            <a:custGeom>
              <a:avLst/>
              <a:gdLst/>
              <a:ahLst/>
              <a:cxnLst/>
              <a:rect l="0" t="0" r="0" b="0"/>
              <a:pathLst>
                <a:path w="159536" h="193304">
                  <a:moveTo>
                    <a:pt x="7308" y="75964"/>
                  </a:moveTo>
                  <a:lnTo>
                    <a:pt x="746" y="75964"/>
                  </a:lnTo>
                  <a:lnTo>
                    <a:pt x="393" y="76809"/>
                  </a:lnTo>
                  <a:lnTo>
                    <a:pt x="0" y="80008"/>
                  </a:lnTo>
                  <a:lnTo>
                    <a:pt x="2084" y="84252"/>
                  </a:lnTo>
                  <a:lnTo>
                    <a:pt x="3826" y="86568"/>
                  </a:lnTo>
                  <a:lnTo>
                    <a:pt x="10276" y="89143"/>
                  </a:lnTo>
                  <a:lnTo>
                    <a:pt x="44079" y="91022"/>
                  </a:lnTo>
                  <a:lnTo>
                    <a:pt x="76715" y="90333"/>
                  </a:lnTo>
                  <a:lnTo>
                    <a:pt x="110050" y="80594"/>
                  </a:lnTo>
                  <a:lnTo>
                    <a:pt x="131491" y="69947"/>
                  </a:lnTo>
                  <a:lnTo>
                    <a:pt x="146078" y="57154"/>
                  </a:lnTo>
                  <a:lnTo>
                    <a:pt x="153086" y="47565"/>
                  </a:lnTo>
                  <a:lnTo>
                    <a:pt x="156764" y="37659"/>
                  </a:lnTo>
                  <a:lnTo>
                    <a:pt x="159535" y="8853"/>
                  </a:lnTo>
                  <a:lnTo>
                    <a:pt x="157899" y="5823"/>
                  </a:lnTo>
                  <a:lnTo>
                    <a:pt x="155114" y="3803"/>
                  </a:lnTo>
                  <a:lnTo>
                    <a:pt x="147507" y="1559"/>
                  </a:lnTo>
                  <a:lnTo>
                    <a:pt x="123878" y="0"/>
                  </a:lnTo>
                  <a:lnTo>
                    <a:pt x="94196" y="8084"/>
                  </a:lnTo>
                  <a:lnTo>
                    <a:pt x="78097" y="13621"/>
                  </a:lnTo>
                  <a:lnTo>
                    <a:pt x="48573" y="35810"/>
                  </a:lnTo>
                  <a:lnTo>
                    <a:pt x="23360" y="62670"/>
                  </a:lnTo>
                  <a:lnTo>
                    <a:pt x="8471" y="97451"/>
                  </a:lnTo>
                  <a:lnTo>
                    <a:pt x="2289" y="121276"/>
                  </a:lnTo>
                  <a:lnTo>
                    <a:pt x="1690" y="135896"/>
                  </a:lnTo>
                  <a:lnTo>
                    <a:pt x="4247" y="148038"/>
                  </a:lnTo>
                  <a:lnTo>
                    <a:pt x="14490" y="164394"/>
                  </a:lnTo>
                  <a:lnTo>
                    <a:pt x="24205" y="175918"/>
                  </a:lnTo>
                  <a:lnTo>
                    <a:pt x="47239" y="187398"/>
                  </a:lnTo>
                  <a:lnTo>
                    <a:pt x="61461" y="192658"/>
                  </a:lnTo>
                  <a:lnTo>
                    <a:pt x="76249" y="193303"/>
                  </a:lnTo>
                  <a:lnTo>
                    <a:pt x="113189" y="189816"/>
                  </a:lnTo>
                  <a:lnTo>
                    <a:pt x="152086" y="18264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74"/>
            <p:cNvSpPr/>
            <p:nvPr/>
          </p:nvSpPr>
          <p:spPr>
            <a:xfrm>
              <a:off x="1394458" y="3520440"/>
              <a:ext cx="45721" cy="320040"/>
            </a:xfrm>
            <a:custGeom>
              <a:avLst/>
              <a:gdLst/>
              <a:ahLst/>
              <a:cxnLst/>
              <a:rect l="0" t="0" r="0" b="0"/>
              <a:pathLst>
                <a:path w="45721" h="320040">
                  <a:moveTo>
                    <a:pt x="45720" y="0"/>
                  </a:moveTo>
                  <a:lnTo>
                    <a:pt x="41676" y="4044"/>
                  </a:lnTo>
                  <a:lnTo>
                    <a:pt x="39690" y="8288"/>
                  </a:lnTo>
                  <a:lnTo>
                    <a:pt x="32926" y="41810"/>
                  </a:lnTo>
                  <a:lnTo>
                    <a:pt x="30965" y="71569"/>
                  </a:lnTo>
                  <a:lnTo>
                    <a:pt x="28366" y="102202"/>
                  </a:lnTo>
                  <a:lnTo>
                    <a:pt x="24492" y="135832"/>
                  </a:lnTo>
                  <a:lnTo>
                    <a:pt x="21086" y="171762"/>
                  </a:lnTo>
                  <a:lnTo>
                    <a:pt x="17839" y="198257"/>
                  </a:lnTo>
                  <a:lnTo>
                    <a:pt x="15164" y="232215"/>
                  </a:lnTo>
                  <a:lnTo>
                    <a:pt x="9385" y="262879"/>
                  </a:lnTo>
                  <a:lnTo>
                    <a:pt x="1404" y="300250"/>
                  </a:lnTo>
                  <a:lnTo>
                    <a:pt x="0" y="32003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75"/>
            <p:cNvSpPr/>
            <p:nvPr/>
          </p:nvSpPr>
          <p:spPr>
            <a:xfrm>
              <a:off x="1516407" y="3489959"/>
              <a:ext cx="30452" cy="342901"/>
            </a:xfrm>
            <a:custGeom>
              <a:avLst/>
              <a:gdLst/>
              <a:ahLst/>
              <a:cxnLst/>
              <a:rect l="0" t="0" r="0" b="0"/>
              <a:pathLst>
                <a:path w="30452" h="342901">
                  <a:moveTo>
                    <a:pt x="22832" y="0"/>
                  </a:moveTo>
                  <a:lnTo>
                    <a:pt x="22832" y="4045"/>
                  </a:lnTo>
                  <a:lnTo>
                    <a:pt x="10681" y="40335"/>
                  </a:lnTo>
                  <a:lnTo>
                    <a:pt x="8203" y="77143"/>
                  </a:lnTo>
                  <a:lnTo>
                    <a:pt x="7773" y="111475"/>
                  </a:lnTo>
                  <a:lnTo>
                    <a:pt x="6825" y="138445"/>
                  </a:lnTo>
                  <a:lnTo>
                    <a:pt x="3582" y="164541"/>
                  </a:lnTo>
                  <a:lnTo>
                    <a:pt x="1576" y="190252"/>
                  </a:lnTo>
                  <a:lnTo>
                    <a:pt x="447" y="226268"/>
                  </a:lnTo>
                  <a:lnTo>
                    <a:pt x="113" y="256132"/>
                  </a:lnTo>
                  <a:lnTo>
                    <a:pt x="0" y="288978"/>
                  </a:lnTo>
                  <a:lnTo>
                    <a:pt x="825" y="313842"/>
                  </a:lnTo>
                  <a:lnTo>
                    <a:pt x="4019" y="324622"/>
                  </a:lnTo>
                  <a:lnTo>
                    <a:pt x="6058" y="328176"/>
                  </a:lnTo>
                  <a:lnTo>
                    <a:pt x="17885" y="338389"/>
                  </a:lnTo>
                  <a:lnTo>
                    <a:pt x="22891" y="340895"/>
                  </a:lnTo>
                  <a:lnTo>
                    <a:pt x="30451" y="3429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76"/>
            <p:cNvSpPr/>
            <p:nvPr/>
          </p:nvSpPr>
          <p:spPr>
            <a:xfrm>
              <a:off x="1600368" y="3651039"/>
              <a:ext cx="181811" cy="177989"/>
            </a:xfrm>
            <a:custGeom>
              <a:avLst/>
              <a:gdLst/>
              <a:ahLst/>
              <a:cxnLst/>
              <a:rect l="0" t="0" r="0" b="0"/>
              <a:pathLst>
                <a:path w="181811" h="177989">
                  <a:moveTo>
                    <a:pt x="98891" y="6561"/>
                  </a:moveTo>
                  <a:lnTo>
                    <a:pt x="94845" y="6561"/>
                  </a:lnTo>
                  <a:lnTo>
                    <a:pt x="90603" y="4302"/>
                  </a:lnTo>
                  <a:lnTo>
                    <a:pt x="88285" y="2515"/>
                  </a:lnTo>
                  <a:lnTo>
                    <a:pt x="81196" y="528"/>
                  </a:lnTo>
                  <a:lnTo>
                    <a:pt x="76934" y="0"/>
                  </a:lnTo>
                  <a:lnTo>
                    <a:pt x="62845" y="3299"/>
                  </a:lnTo>
                  <a:lnTo>
                    <a:pt x="51992" y="9639"/>
                  </a:lnTo>
                  <a:lnTo>
                    <a:pt x="26847" y="33841"/>
                  </a:lnTo>
                  <a:lnTo>
                    <a:pt x="9527" y="60773"/>
                  </a:lnTo>
                  <a:lnTo>
                    <a:pt x="4141" y="75528"/>
                  </a:lnTo>
                  <a:lnTo>
                    <a:pt x="399" y="113292"/>
                  </a:lnTo>
                  <a:lnTo>
                    <a:pt x="0" y="132070"/>
                  </a:lnTo>
                  <a:lnTo>
                    <a:pt x="4422" y="143058"/>
                  </a:lnTo>
                  <a:lnTo>
                    <a:pt x="21058" y="163909"/>
                  </a:lnTo>
                  <a:lnTo>
                    <a:pt x="30714" y="169627"/>
                  </a:lnTo>
                  <a:lnTo>
                    <a:pt x="62695" y="177988"/>
                  </a:lnTo>
                  <a:lnTo>
                    <a:pt x="95254" y="175199"/>
                  </a:lnTo>
                  <a:lnTo>
                    <a:pt x="122538" y="170352"/>
                  </a:lnTo>
                  <a:lnTo>
                    <a:pt x="140798" y="159607"/>
                  </a:lnTo>
                  <a:lnTo>
                    <a:pt x="167303" y="133593"/>
                  </a:lnTo>
                  <a:lnTo>
                    <a:pt x="175864" y="120593"/>
                  </a:lnTo>
                  <a:lnTo>
                    <a:pt x="180682" y="103753"/>
                  </a:lnTo>
                  <a:lnTo>
                    <a:pt x="181810" y="93220"/>
                  </a:lnTo>
                  <a:lnTo>
                    <a:pt x="178399" y="77769"/>
                  </a:lnTo>
                  <a:lnTo>
                    <a:pt x="168815" y="57378"/>
                  </a:lnTo>
                  <a:lnTo>
                    <a:pt x="156204" y="42971"/>
                  </a:lnTo>
                  <a:lnTo>
                    <a:pt x="131766" y="27327"/>
                  </a:lnTo>
                  <a:lnTo>
                    <a:pt x="120673" y="23437"/>
                  </a:lnTo>
                  <a:lnTo>
                    <a:pt x="106510" y="2180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77"/>
            <p:cNvSpPr/>
            <p:nvPr/>
          </p:nvSpPr>
          <p:spPr>
            <a:xfrm>
              <a:off x="1845198" y="3604259"/>
              <a:ext cx="294770" cy="205569"/>
            </a:xfrm>
            <a:custGeom>
              <a:avLst/>
              <a:gdLst/>
              <a:ahLst/>
              <a:cxnLst/>
              <a:rect l="0" t="0" r="0" b="0"/>
              <a:pathLst>
                <a:path w="294770" h="205569">
                  <a:moveTo>
                    <a:pt x="6461" y="45720"/>
                  </a:moveTo>
                  <a:lnTo>
                    <a:pt x="6461" y="56326"/>
                  </a:lnTo>
                  <a:lnTo>
                    <a:pt x="8719" y="61159"/>
                  </a:lnTo>
                  <a:lnTo>
                    <a:pt x="17067" y="75205"/>
                  </a:lnTo>
                  <a:lnTo>
                    <a:pt x="20329" y="89358"/>
                  </a:lnTo>
                  <a:lnTo>
                    <a:pt x="18832" y="99264"/>
                  </a:lnTo>
                  <a:lnTo>
                    <a:pt x="15489" y="116618"/>
                  </a:lnTo>
                  <a:lnTo>
                    <a:pt x="12240" y="135589"/>
                  </a:lnTo>
                  <a:lnTo>
                    <a:pt x="2755" y="172629"/>
                  </a:lnTo>
                  <a:lnTo>
                    <a:pt x="0" y="187933"/>
                  </a:lnTo>
                  <a:lnTo>
                    <a:pt x="1615" y="195850"/>
                  </a:lnTo>
                  <a:lnTo>
                    <a:pt x="5503" y="203786"/>
                  </a:lnTo>
                  <a:lnTo>
                    <a:pt x="6669" y="204437"/>
                  </a:lnTo>
                  <a:lnTo>
                    <a:pt x="14623" y="205482"/>
                  </a:lnTo>
                  <a:lnTo>
                    <a:pt x="16982" y="205568"/>
                  </a:lnTo>
                  <a:lnTo>
                    <a:pt x="28394" y="201645"/>
                  </a:lnTo>
                  <a:lnTo>
                    <a:pt x="42498" y="191074"/>
                  </a:lnTo>
                  <a:lnTo>
                    <a:pt x="59195" y="167382"/>
                  </a:lnTo>
                  <a:lnTo>
                    <a:pt x="84106" y="132064"/>
                  </a:lnTo>
                  <a:lnTo>
                    <a:pt x="89909" y="118688"/>
                  </a:lnTo>
                  <a:lnTo>
                    <a:pt x="91726" y="117225"/>
                  </a:lnTo>
                  <a:lnTo>
                    <a:pt x="97794" y="114352"/>
                  </a:lnTo>
                  <a:lnTo>
                    <a:pt x="97870" y="118361"/>
                  </a:lnTo>
                  <a:lnTo>
                    <a:pt x="107307" y="152658"/>
                  </a:lnTo>
                  <a:lnTo>
                    <a:pt x="113670" y="165458"/>
                  </a:lnTo>
                  <a:lnTo>
                    <a:pt x="119303" y="171750"/>
                  </a:lnTo>
                  <a:lnTo>
                    <a:pt x="132840" y="180053"/>
                  </a:lnTo>
                  <a:lnTo>
                    <a:pt x="169255" y="194709"/>
                  </a:lnTo>
                  <a:lnTo>
                    <a:pt x="189316" y="196262"/>
                  </a:lnTo>
                  <a:lnTo>
                    <a:pt x="220989" y="187382"/>
                  </a:lnTo>
                  <a:lnTo>
                    <a:pt x="259083" y="162063"/>
                  </a:lnTo>
                  <a:lnTo>
                    <a:pt x="277080" y="147174"/>
                  </a:lnTo>
                  <a:lnTo>
                    <a:pt x="289092" y="127991"/>
                  </a:lnTo>
                  <a:lnTo>
                    <a:pt x="294652" y="98754"/>
                  </a:lnTo>
                  <a:lnTo>
                    <a:pt x="294769" y="76110"/>
                  </a:lnTo>
                  <a:lnTo>
                    <a:pt x="291795" y="60919"/>
                  </a:lnTo>
                  <a:lnTo>
                    <a:pt x="283137" y="47959"/>
                  </a:lnTo>
                  <a:lnTo>
                    <a:pt x="254844" y="21461"/>
                  </a:lnTo>
                  <a:lnTo>
                    <a:pt x="218862" y="3709"/>
                  </a:lnTo>
                  <a:lnTo>
                    <a:pt x="20458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13"/>
          <p:cNvGrpSpPr/>
          <p:nvPr/>
        </p:nvGrpSpPr>
        <p:grpSpPr>
          <a:xfrm>
            <a:off x="232458" y="2424180"/>
            <a:ext cx="2555598" cy="933909"/>
            <a:chOff x="232458" y="2424180"/>
            <a:chExt cx="2555598" cy="933909"/>
          </a:xfrm>
        </p:grpSpPr>
        <p:sp>
          <p:nvSpPr>
            <p:cNvPr id="189" name="SMARTInkShape-78"/>
            <p:cNvSpPr/>
            <p:nvPr/>
          </p:nvSpPr>
          <p:spPr>
            <a:xfrm>
              <a:off x="232458" y="2424180"/>
              <a:ext cx="674321" cy="821031"/>
            </a:xfrm>
            <a:custGeom>
              <a:avLst/>
              <a:gdLst/>
              <a:ahLst/>
              <a:cxnLst/>
              <a:rect l="0" t="0" r="0" b="0"/>
              <a:pathLst>
                <a:path w="674321" h="821031">
                  <a:moveTo>
                    <a:pt x="674320" y="59938"/>
                  </a:moveTo>
                  <a:lnTo>
                    <a:pt x="674320" y="49333"/>
                  </a:lnTo>
                  <a:lnTo>
                    <a:pt x="672064" y="44501"/>
                  </a:lnTo>
                  <a:lnTo>
                    <a:pt x="659670" y="30455"/>
                  </a:lnTo>
                  <a:lnTo>
                    <a:pt x="630970" y="11989"/>
                  </a:lnTo>
                  <a:lnTo>
                    <a:pt x="598621" y="2428"/>
                  </a:lnTo>
                  <a:lnTo>
                    <a:pt x="569576" y="0"/>
                  </a:lnTo>
                  <a:lnTo>
                    <a:pt x="538675" y="128"/>
                  </a:lnTo>
                  <a:lnTo>
                    <a:pt x="503084" y="5152"/>
                  </a:lnTo>
                  <a:lnTo>
                    <a:pt x="478272" y="9624"/>
                  </a:lnTo>
                  <a:lnTo>
                    <a:pt x="450874" y="16692"/>
                  </a:lnTo>
                  <a:lnTo>
                    <a:pt x="421765" y="25479"/>
                  </a:lnTo>
                  <a:lnTo>
                    <a:pt x="391894" y="35028"/>
                  </a:lnTo>
                  <a:lnTo>
                    <a:pt x="363942" y="47174"/>
                  </a:lnTo>
                  <a:lnTo>
                    <a:pt x="336562" y="61886"/>
                  </a:lnTo>
                  <a:lnTo>
                    <a:pt x="307460" y="79714"/>
                  </a:lnTo>
                  <a:lnTo>
                    <a:pt x="277592" y="96668"/>
                  </a:lnTo>
                  <a:lnTo>
                    <a:pt x="248230" y="114363"/>
                  </a:lnTo>
                  <a:lnTo>
                    <a:pt x="221069" y="136338"/>
                  </a:lnTo>
                  <a:lnTo>
                    <a:pt x="194888" y="160217"/>
                  </a:lnTo>
                  <a:lnTo>
                    <a:pt x="169139" y="184940"/>
                  </a:lnTo>
                  <a:lnTo>
                    <a:pt x="143584" y="210040"/>
                  </a:lnTo>
                  <a:lnTo>
                    <a:pt x="120374" y="237563"/>
                  </a:lnTo>
                  <a:lnTo>
                    <a:pt x="98768" y="266729"/>
                  </a:lnTo>
                  <a:lnTo>
                    <a:pt x="77877" y="296626"/>
                  </a:lnTo>
                  <a:lnTo>
                    <a:pt x="59561" y="329105"/>
                  </a:lnTo>
                  <a:lnTo>
                    <a:pt x="43802" y="361601"/>
                  </a:lnTo>
                  <a:lnTo>
                    <a:pt x="31152" y="390155"/>
                  </a:lnTo>
                  <a:lnTo>
                    <a:pt x="19886" y="421473"/>
                  </a:lnTo>
                  <a:lnTo>
                    <a:pt x="10927" y="454300"/>
                  </a:lnTo>
                  <a:lnTo>
                    <a:pt x="6947" y="485824"/>
                  </a:lnTo>
                  <a:lnTo>
                    <a:pt x="2919" y="514510"/>
                  </a:lnTo>
                  <a:lnTo>
                    <a:pt x="0" y="542218"/>
                  </a:lnTo>
                  <a:lnTo>
                    <a:pt x="1525" y="571465"/>
                  </a:lnTo>
                  <a:lnTo>
                    <a:pt x="5026" y="601397"/>
                  </a:lnTo>
                  <a:lnTo>
                    <a:pt x="10250" y="630787"/>
                  </a:lnTo>
                  <a:lnTo>
                    <a:pt x="18215" y="657960"/>
                  </a:lnTo>
                  <a:lnTo>
                    <a:pt x="36266" y="693014"/>
                  </a:lnTo>
                  <a:lnTo>
                    <a:pt x="61747" y="728894"/>
                  </a:lnTo>
                  <a:lnTo>
                    <a:pt x="90744" y="758245"/>
                  </a:lnTo>
                  <a:lnTo>
                    <a:pt x="124832" y="778984"/>
                  </a:lnTo>
                  <a:lnTo>
                    <a:pt x="151550" y="790431"/>
                  </a:lnTo>
                  <a:lnTo>
                    <a:pt x="180359" y="801162"/>
                  </a:lnTo>
                  <a:lnTo>
                    <a:pt x="210095" y="811575"/>
                  </a:lnTo>
                  <a:lnTo>
                    <a:pt x="240245" y="817334"/>
                  </a:lnTo>
                  <a:lnTo>
                    <a:pt x="271426" y="819892"/>
                  </a:lnTo>
                  <a:lnTo>
                    <a:pt x="305038" y="821030"/>
                  </a:lnTo>
                  <a:lnTo>
                    <a:pt x="337476" y="817020"/>
                  </a:lnTo>
                  <a:lnTo>
                    <a:pt x="369672" y="810440"/>
                  </a:lnTo>
                  <a:lnTo>
                    <a:pt x="403736" y="804693"/>
                  </a:lnTo>
                  <a:lnTo>
                    <a:pt x="436375" y="797059"/>
                  </a:lnTo>
                  <a:lnTo>
                    <a:pt x="466968" y="788021"/>
                  </a:lnTo>
                  <a:lnTo>
                    <a:pt x="494675" y="778359"/>
                  </a:lnTo>
                  <a:lnTo>
                    <a:pt x="521101" y="766164"/>
                  </a:lnTo>
                  <a:lnTo>
                    <a:pt x="557521" y="745018"/>
                  </a:lnTo>
                  <a:lnTo>
                    <a:pt x="589760" y="722665"/>
                  </a:lnTo>
                  <a:lnTo>
                    <a:pt x="622905" y="692358"/>
                  </a:lnTo>
                  <a:lnTo>
                    <a:pt x="648788" y="654294"/>
                  </a:lnTo>
                  <a:lnTo>
                    <a:pt x="654507" y="639057"/>
                  </a:lnTo>
                  <a:lnTo>
                    <a:pt x="656878" y="616198"/>
                  </a:lnTo>
                  <a:lnTo>
                    <a:pt x="654433" y="600958"/>
                  </a:lnTo>
                  <a:lnTo>
                    <a:pt x="648267" y="587977"/>
                  </a:lnTo>
                  <a:lnTo>
                    <a:pt x="629183" y="555379"/>
                  </a:lnTo>
                  <a:lnTo>
                    <a:pt x="598487" y="532908"/>
                  </a:lnTo>
                  <a:lnTo>
                    <a:pt x="567713" y="512164"/>
                  </a:lnTo>
                  <a:lnTo>
                    <a:pt x="540757" y="500895"/>
                  </a:lnTo>
                  <a:lnTo>
                    <a:pt x="511321" y="496239"/>
                  </a:lnTo>
                  <a:lnTo>
                    <a:pt x="481150" y="494860"/>
                  </a:lnTo>
                  <a:lnTo>
                    <a:pt x="450762" y="494450"/>
                  </a:lnTo>
                  <a:lnTo>
                    <a:pt x="420310" y="498375"/>
                  </a:lnTo>
                  <a:lnTo>
                    <a:pt x="384916" y="512524"/>
                  </a:lnTo>
                  <a:lnTo>
                    <a:pt x="350706" y="524348"/>
                  </a:lnTo>
                  <a:lnTo>
                    <a:pt x="332620" y="534515"/>
                  </a:lnTo>
                  <a:lnTo>
                    <a:pt x="318794" y="543736"/>
                  </a:lnTo>
                  <a:lnTo>
                    <a:pt x="315382" y="545031"/>
                  </a:lnTo>
                  <a:lnTo>
                    <a:pt x="313108" y="546740"/>
                  </a:lnTo>
                  <a:lnTo>
                    <a:pt x="308561" y="55523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79"/>
            <p:cNvSpPr/>
            <p:nvPr/>
          </p:nvSpPr>
          <p:spPr>
            <a:xfrm>
              <a:off x="1021078" y="2910840"/>
              <a:ext cx="129542" cy="1"/>
            </a:xfrm>
            <a:custGeom>
              <a:avLst/>
              <a:gdLst/>
              <a:ahLst/>
              <a:cxnLst/>
              <a:rect l="0" t="0" r="0" b="0"/>
              <a:pathLst>
                <a:path w="129542" h="1">
                  <a:moveTo>
                    <a:pt x="0" y="0"/>
                  </a:moveTo>
                  <a:lnTo>
                    <a:pt x="36047" y="0"/>
                  </a:lnTo>
                  <a:lnTo>
                    <a:pt x="69472" y="0"/>
                  </a:lnTo>
                  <a:lnTo>
                    <a:pt x="105136" y="0"/>
                  </a:lnTo>
                  <a:lnTo>
                    <a:pt x="129541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80"/>
            <p:cNvSpPr/>
            <p:nvPr/>
          </p:nvSpPr>
          <p:spPr>
            <a:xfrm>
              <a:off x="990600" y="3002279"/>
              <a:ext cx="190501" cy="14927"/>
            </a:xfrm>
            <a:custGeom>
              <a:avLst/>
              <a:gdLst/>
              <a:ahLst/>
              <a:cxnLst/>
              <a:rect l="0" t="0" r="0" b="0"/>
              <a:pathLst>
                <a:path w="190501" h="14927">
                  <a:moveTo>
                    <a:pt x="0" y="7621"/>
                  </a:moveTo>
                  <a:lnTo>
                    <a:pt x="6559" y="14181"/>
                  </a:lnTo>
                  <a:lnTo>
                    <a:pt x="11350" y="14926"/>
                  </a:lnTo>
                  <a:lnTo>
                    <a:pt x="48766" y="14374"/>
                  </a:lnTo>
                  <a:lnTo>
                    <a:pt x="84221" y="8677"/>
                  </a:lnTo>
                  <a:lnTo>
                    <a:pt x="121972" y="7759"/>
                  </a:lnTo>
                  <a:lnTo>
                    <a:pt x="142537" y="5404"/>
                  </a:lnTo>
                  <a:lnTo>
                    <a:pt x="169038" y="711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81"/>
            <p:cNvSpPr/>
            <p:nvPr/>
          </p:nvSpPr>
          <p:spPr>
            <a:xfrm>
              <a:off x="1345854" y="2853408"/>
              <a:ext cx="348680" cy="504681"/>
            </a:xfrm>
            <a:custGeom>
              <a:avLst/>
              <a:gdLst/>
              <a:ahLst/>
              <a:cxnLst/>
              <a:rect l="0" t="0" r="0" b="0"/>
              <a:pathLst>
                <a:path w="348680" h="504681">
                  <a:moveTo>
                    <a:pt x="208624" y="65051"/>
                  </a:moveTo>
                  <a:lnTo>
                    <a:pt x="204580" y="65051"/>
                  </a:lnTo>
                  <a:lnTo>
                    <a:pt x="203389" y="64204"/>
                  </a:lnTo>
                  <a:lnTo>
                    <a:pt x="202594" y="62793"/>
                  </a:lnTo>
                  <a:lnTo>
                    <a:pt x="202065" y="61005"/>
                  </a:lnTo>
                  <a:lnTo>
                    <a:pt x="202558" y="58968"/>
                  </a:lnTo>
                  <a:lnTo>
                    <a:pt x="206452" y="51208"/>
                  </a:lnTo>
                  <a:lnTo>
                    <a:pt x="208828" y="39406"/>
                  </a:lnTo>
                  <a:lnTo>
                    <a:pt x="212384" y="33052"/>
                  </a:lnTo>
                  <a:lnTo>
                    <a:pt x="212824" y="30172"/>
                  </a:lnTo>
                  <a:lnTo>
                    <a:pt x="212272" y="27404"/>
                  </a:lnTo>
                  <a:lnTo>
                    <a:pt x="207447" y="19466"/>
                  </a:lnTo>
                  <a:lnTo>
                    <a:pt x="198232" y="9198"/>
                  </a:lnTo>
                  <a:lnTo>
                    <a:pt x="191023" y="6361"/>
                  </a:lnTo>
                  <a:lnTo>
                    <a:pt x="162438" y="0"/>
                  </a:lnTo>
                  <a:lnTo>
                    <a:pt x="127148" y="7429"/>
                  </a:lnTo>
                  <a:lnTo>
                    <a:pt x="90786" y="21694"/>
                  </a:lnTo>
                  <a:lnTo>
                    <a:pt x="65055" y="37530"/>
                  </a:lnTo>
                  <a:lnTo>
                    <a:pt x="37650" y="65635"/>
                  </a:lnTo>
                  <a:lnTo>
                    <a:pt x="12992" y="103228"/>
                  </a:lnTo>
                  <a:lnTo>
                    <a:pt x="836" y="133647"/>
                  </a:lnTo>
                  <a:lnTo>
                    <a:pt x="0" y="148877"/>
                  </a:lnTo>
                  <a:lnTo>
                    <a:pt x="6360" y="175306"/>
                  </a:lnTo>
                  <a:lnTo>
                    <a:pt x="17368" y="191605"/>
                  </a:lnTo>
                  <a:lnTo>
                    <a:pt x="35399" y="203113"/>
                  </a:lnTo>
                  <a:lnTo>
                    <a:pt x="56828" y="207840"/>
                  </a:lnTo>
                  <a:lnTo>
                    <a:pt x="92060" y="209437"/>
                  </a:lnTo>
                  <a:lnTo>
                    <a:pt x="124358" y="207496"/>
                  </a:lnTo>
                  <a:lnTo>
                    <a:pt x="147533" y="199262"/>
                  </a:lnTo>
                  <a:lnTo>
                    <a:pt x="184901" y="176422"/>
                  </a:lnTo>
                  <a:lnTo>
                    <a:pt x="207953" y="154156"/>
                  </a:lnTo>
                  <a:lnTo>
                    <a:pt x="227854" y="123321"/>
                  </a:lnTo>
                  <a:lnTo>
                    <a:pt x="233540" y="109575"/>
                  </a:lnTo>
                  <a:lnTo>
                    <a:pt x="234373" y="95000"/>
                  </a:lnTo>
                  <a:lnTo>
                    <a:pt x="231923" y="81749"/>
                  </a:lnTo>
                  <a:lnTo>
                    <a:pt x="225782" y="69529"/>
                  </a:lnTo>
                  <a:lnTo>
                    <a:pt x="213623" y="55147"/>
                  </a:lnTo>
                  <a:lnTo>
                    <a:pt x="208589" y="52182"/>
                  </a:lnTo>
                  <a:lnTo>
                    <a:pt x="198457" y="50280"/>
                  </a:lnTo>
                  <a:lnTo>
                    <a:pt x="190843" y="49950"/>
                  </a:lnTo>
                  <a:lnTo>
                    <a:pt x="189150" y="50751"/>
                  </a:lnTo>
                  <a:lnTo>
                    <a:pt x="188021" y="52130"/>
                  </a:lnTo>
                  <a:lnTo>
                    <a:pt x="187270" y="53897"/>
                  </a:lnTo>
                  <a:lnTo>
                    <a:pt x="187614" y="55921"/>
                  </a:lnTo>
                  <a:lnTo>
                    <a:pt x="191300" y="63663"/>
                  </a:lnTo>
                  <a:lnTo>
                    <a:pt x="201553" y="98005"/>
                  </a:lnTo>
                  <a:lnTo>
                    <a:pt x="211274" y="122454"/>
                  </a:lnTo>
                  <a:lnTo>
                    <a:pt x="238200" y="157027"/>
                  </a:lnTo>
                  <a:lnTo>
                    <a:pt x="264385" y="194662"/>
                  </a:lnTo>
                  <a:lnTo>
                    <a:pt x="293935" y="232700"/>
                  </a:lnTo>
                  <a:lnTo>
                    <a:pt x="317135" y="264019"/>
                  </a:lnTo>
                  <a:lnTo>
                    <a:pt x="335767" y="301940"/>
                  </a:lnTo>
                  <a:lnTo>
                    <a:pt x="347851" y="337997"/>
                  </a:lnTo>
                  <a:lnTo>
                    <a:pt x="348679" y="354001"/>
                  </a:lnTo>
                  <a:lnTo>
                    <a:pt x="342311" y="389015"/>
                  </a:lnTo>
                  <a:lnTo>
                    <a:pt x="331304" y="414477"/>
                  </a:lnTo>
                  <a:lnTo>
                    <a:pt x="305193" y="447495"/>
                  </a:lnTo>
                  <a:lnTo>
                    <a:pt x="281829" y="467081"/>
                  </a:lnTo>
                  <a:lnTo>
                    <a:pt x="253457" y="481352"/>
                  </a:lnTo>
                  <a:lnTo>
                    <a:pt x="223602" y="490942"/>
                  </a:lnTo>
                  <a:lnTo>
                    <a:pt x="191050" y="499145"/>
                  </a:lnTo>
                  <a:lnTo>
                    <a:pt x="154592" y="504680"/>
                  </a:lnTo>
                  <a:lnTo>
                    <a:pt x="116979" y="504063"/>
                  </a:lnTo>
                  <a:lnTo>
                    <a:pt x="81283" y="500776"/>
                  </a:lnTo>
                  <a:lnTo>
                    <a:pt x="60589" y="498312"/>
                  </a:lnTo>
                  <a:lnTo>
                    <a:pt x="22745" y="482305"/>
                  </a:lnTo>
                  <a:lnTo>
                    <a:pt x="13688" y="474581"/>
                  </a:lnTo>
                  <a:lnTo>
                    <a:pt x="2885" y="46129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82"/>
            <p:cNvSpPr/>
            <p:nvPr/>
          </p:nvSpPr>
          <p:spPr>
            <a:xfrm>
              <a:off x="1702509" y="2811779"/>
              <a:ext cx="164392" cy="249911"/>
            </a:xfrm>
            <a:custGeom>
              <a:avLst/>
              <a:gdLst/>
              <a:ahLst/>
              <a:cxnLst/>
              <a:rect l="0" t="0" r="0" b="0"/>
              <a:pathLst>
                <a:path w="164392" h="249911">
                  <a:moveTo>
                    <a:pt x="11991" y="76200"/>
                  </a:moveTo>
                  <a:lnTo>
                    <a:pt x="11991" y="86806"/>
                  </a:lnTo>
                  <a:lnTo>
                    <a:pt x="14248" y="91638"/>
                  </a:lnTo>
                  <a:lnTo>
                    <a:pt x="16035" y="94113"/>
                  </a:lnTo>
                  <a:lnTo>
                    <a:pt x="18903" y="116332"/>
                  </a:lnTo>
                  <a:lnTo>
                    <a:pt x="19518" y="152667"/>
                  </a:lnTo>
                  <a:lnTo>
                    <a:pt x="19592" y="187323"/>
                  </a:lnTo>
                  <a:lnTo>
                    <a:pt x="18761" y="222172"/>
                  </a:lnTo>
                  <a:lnTo>
                    <a:pt x="10202" y="243612"/>
                  </a:lnTo>
                  <a:lnTo>
                    <a:pt x="5522" y="249910"/>
                  </a:lnTo>
                  <a:lnTo>
                    <a:pt x="5139" y="249581"/>
                  </a:lnTo>
                  <a:lnTo>
                    <a:pt x="0" y="216335"/>
                  </a:lnTo>
                  <a:lnTo>
                    <a:pt x="3256" y="183718"/>
                  </a:lnTo>
                  <a:lnTo>
                    <a:pt x="5568" y="167167"/>
                  </a:lnTo>
                  <a:lnTo>
                    <a:pt x="16390" y="138806"/>
                  </a:lnTo>
                  <a:lnTo>
                    <a:pt x="37476" y="101142"/>
                  </a:lnTo>
                  <a:lnTo>
                    <a:pt x="61804" y="68992"/>
                  </a:lnTo>
                  <a:lnTo>
                    <a:pt x="88060" y="32793"/>
                  </a:lnTo>
                  <a:lnTo>
                    <a:pt x="99138" y="22194"/>
                  </a:lnTo>
                  <a:lnTo>
                    <a:pt x="118810" y="12315"/>
                  </a:lnTo>
                  <a:lnTo>
                    <a:pt x="138798" y="6290"/>
                  </a:lnTo>
                  <a:lnTo>
                    <a:pt x="146243" y="2796"/>
                  </a:lnTo>
                  <a:lnTo>
                    <a:pt x="164391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83"/>
            <p:cNvSpPr/>
            <p:nvPr/>
          </p:nvSpPr>
          <p:spPr>
            <a:xfrm>
              <a:off x="1853059" y="2804984"/>
              <a:ext cx="218062" cy="257156"/>
            </a:xfrm>
            <a:custGeom>
              <a:avLst/>
              <a:gdLst/>
              <a:ahLst/>
              <a:cxnLst/>
              <a:rect l="0" t="0" r="0" b="0"/>
              <a:pathLst>
                <a:path w="218062" h="257156">
                  <a:moveTo>
                    <a:pt x="97661" y="105856"/>
                  </a:moveTo>
                  <a:lnTo>
                    <a:pt x="131709" y="105008"/>
                  </a:lnTo>
                  <a:lnTo>
                    <a:pt x="166488" y="92858"/>
                  </a:lnTo>
                  <a:lnTo>
                    <a:pt x="192975" y="82280"/>
                  </a:lnTo>
                  <a:lnTo>
                    <a:pt x="211889" y="58208"/>
                  </a:lnTo>
                  <a:lnTo>
                    <a:pt x="216161" y="49118"/>
                  </a:lnTo>
                  <a:lnTo>
                    <a:pt x="218061" y="39435"/>
                  </a:lnTo>
                  <a:lnTo>
                    <a:pt x="216648" y="31744"/>
                  </a:lnTo>
                  <a:lnTo>
                    <a:pt x="208840" y="15863"/>
                  </a:lnTo>
                  <a:lnTo>
                    <a:pt x="201825" y="8567"/>
                  </a:lnTo>
                  <a:lnTo>
                    <a:pt x="193063" y="3350"/>
                  </a:lnTo>
                  <a:lnTo>
                    <a:pt x="171381" y="0"/>
                  </a:lnTo>
                  <a:lnTo>
                    <a:pt x="158366" y="388"/>
                  </a:lnTo>
                  <a:lnTo>
                    <a:pt x="122890" y="9829"/>
                  </a:lnTo>
                  <a:lnTo>
                    <a:pt x="90508" y="25676"/>
                  </a:lnTo>
                  <a:lnTo>
                    <a:pt x="67318" y="41834"/>
                  </a:lnTo>
                  <a:lnTo>
                    <a:pt x="46054" y="66471"/>
                  </a:lnTo>
                  <a:lnTo>
                    <a:pt x="25910" y="102498"/>
                  </a:lnTo>
                  <a:lnTo>
                    <a:pt x="14971" y="124682"/>
                  </a:lnTo>
                  <a:lnTo>
                    <a:pt x="7966" y="155367"/>
                  </a:lnTo>
                  <a:lnTo>
                    <a:pt x="700" y="188918"/>
                  </a:lnTo>
                  <a:lnTo>
                    <a:pt x="0" y="196790"/>
                  </a:lnTo>
                  <a:lnTo>
                    <a:pt x="3738" y="210054"/>
                  </a:lnTo>
                  <a:lnTo>
                    <a:pt x="19440" y="236762"/>
                  </a:lnTo>
                  <a:lnTo>
                    <a:pt x="27900" y="243905"/>
                  </a:lnTo>
                  <a:lnTo>
                    <a:pt x="46228" y="252685"/>
                  </a:lnTo>
                  <a:lnTo>
                    <a:pt x="76024" y="257155"/>
                  </a:lnTo>
                  <a:lnTo>
                    <a:pt x="111386" y="255779"/>
                  </a:lnTo>
                  <a:lnTo>
                    <a:pt x="147127" y="243560"/>
                  </a:lnTo>
                  <a:lnTo>
                    <a:pt x="166241" y="23539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84"/>
            <p:cNvSpPr/>
            <p:nvPr/>
          </p:nvSpPr>
          <p:spPr>
            <a:xfrm>
              <a:off x="2148839" y="2741260"/>
              <a:ext cx="639217" cy="321202"/>
            </a:xfrm>
            <a:custGeom>
              <a:avLst/>
              <a:gdLst/>
              <a:ahLst/>
              <a:cxnLst/>
              <a:rect l="0" t="0" r="0" b="0"/>
              <a:pathLst>
                <a:path w="639217" h="321202">
                  <a:moveTo>
                    <a:pt x="0" y="161958"/>
                  </a:moveTo>
                  <a:lnTo>
                    <a:pt x="0" y="173310"/>
                  </a:lnTo>
                  <a:lnTo>
                    <a:pt x="2257" y="177728"/>
                  </a:lnTo>
                  <a:lnTo>
                    <a:pt x="4046" y="180091"/>
                  </a:lnTo>
                  <a:lnTo>
                    <a:pt x="10547" y="182719"/>
                  </a:lnTo>
                  <a:lnTo>
                    <a:pt x="47396" y="184697"/>
                  </a:lnTo>
                  <a:lnTo>
                    <a:pt x="84040" y="176513"/>
                  </a:lnTo>
                  <a:lnTo>
                    <a:pt x="116713" y="163563"/>
                  </a:lnTo>
                  <a:lnTo>
                    <a:pt x="154148" y="136254"/>
                  </a:lnTo>
                  <a:lnTo>
                    <a:pt x="169098" y="120381"/>
                  </a:lnTo>
                  <a:lnTo>
                    <a:pt x="186795" y="84764"/>
                  </a:lnTo>
                  <a:lnTo>
                    <a:pt x="188853" y="77415"/>
                  </a:lnTo>
                  <a:lnTo>
                    <a:pt x="188555" y="74270"/>
                  </a:lnTo>
                  <a:lnTo>
                    <a:pt x="185966" y="68516"/>
                  </a:lnTo>
                  <a:lnTo>
                    <a:pt x="184092" y="66644"/>
                  </a:lnTo>
                  <a:lnTo>
                    <a:pt x="179750" y="64564"/>
                  </a:lnTo>
                  <a:lnTo>
                    <a:pt x="164455" y="63392"/>
                  </a:lnTo>
                  <a:lnTo>
                    <a:pt x="147882" y="67091"/>
                  </a:lnTo>
                  <a:lnTo>
                    <a:pt x="115790" y="82008"/>
                  </a:lnTo>
                  <a:lnTo>
                    <a:pt x="91881" y="98007"/>
                  </a:lnTo>
                  <a:lnTo>
                    <a:pt x="61048" y="130637"/>
                  </a:lnTo>
                  <a:lnTo>
                    <a:pt x="34543" y="165837"/>
                  </a:lnTo>
                  <a:lnTo>
                    <a:pt x="22276" y="195376"/>
                  </a:lnTo>
                  <a:lnTo>
                    <a:pt x="11394" y="230460"/>
                  </a:lnTo>
                  <a:lnTo>
                    <a:pt x="9585" y="257514"/>
                  </a:lnTo>
                  <a:lnTo>
                    <a:pt x="12163" y="271033"/>
                  </a:lnTo>
                  <a:lnTo>
                    <a:pt x="22418" y="292208"/>
                  </a:lnTo>
                  <a:lnTo>
                    <a:pt x="31412" y="302539"/>
                  </a:lnTo>
                  <a:lnTo>
                    <a:pt x="42747" y="309952"/>
                  </a:lnTo>
                  <a:lnTo>
                    <a:pt x="67323" y="318040"/>
                  </a:lnTo>
                  <a:lnTo>
                    <a:pt x="103327" y="321201"/>
                  </a:lnTo>
                  <a:lnTo>
                    <a:pt x="138425" y="319490"/>
                  </a:lnTo>
                  <a:lnTo>
                    <a:pt x="173377" y="311363"/>
                  </a:lnTo>
                  <a:lnTo>
                    <a:pt x="207440" y="295973"/>
                  </a:lnTo>
                  <a:lnTo>
                    <a:pt x="242085" y="277585"/>
                  </a:lnTo>
                  <a:lnTo>
                    <a:pt x="273800" y="256896"/>
                  </a:lnTo>
                  <a:lnTo>
                    <a:pt x="310812" y="223609"/>
                  </a:lnTo>
                  <a:lnTo>
                    <a:pt x="341736" y="187338"/>
                  </a:lnTo>
                  <a:lnTo>
                    <a:pt x="365029" y="154837"/>
                  </a:lnTo>
                  <a:lnTo>
                    <a:pt x="384981" y="117998"/>
                  </a:lnTo>
                  <a:lnTo>
                    <a:pt x="401538" y="93780"/>
                  </a:lnTo>
                  <a:lnTo>
                    <a:pt x="403402" y="87344"/>
                  </a:lnTo>
                  <a:lnTo>
                    <a:pt x="403554" y="87662"/>
                  </a:lnTo>
                  <a:lnTo>
                    <a:pt x="403819" y="96504"/>
                  </a:lnTo>
                  <a:lnTo>
                    <a:pt x="397295" y="132423"/>
                  </a:lnTo>
                  <a:lnTo>
                    <a:pt x="391212" y="168229"/>
                  </a:lnTo>
                  <a:lnTo>
                    <a:pt x="386875" y="205657"/>
                  </a:lnTo>
                  <a:lnTo>
                    <a:pt x="378116" y="237759"/>
                  </a:lnTo>
                  <a:lnTo>
                    <a:pt x="369751" y="273237"/>
                  </a:lnTo>
                  <a:lnTo>
                    <a:pt x="365864" y="283603"/>
                  </a:lnTo>
                  <a:lnTo>
                    <a:pt x="365790" y="275707"/>
                  </a:lnTo>
                  <a:lnTo>
                    <a:pt x="372323" y="239958"/>
                  </a:lnTo>
                  <a:lnTo>
                    <a:pt x="377113" y="207741"/>
                  </a:lnTo>
                  <a:lnTo>
                    <a:pt x="383894" y="171386"/>
                  </a:lnTo>
                  <a:lnTo>
                    <a:pt x="391264" y="133802"/>
                  </a:lnTo>
                  <a:lnTo>
                    <a:pt x="406902" y="95854"/>
                  </a:lnTo>
                  <a:lnTo>
                    <a:pt x="427621" y="65891"/>
                  </a:lnTo>
                  <a:lnTo>
                    <a:pt x="452142" y="33857"/>
                  </a:lnTo>
                  <a:lnTo>
                    <a:pt x="473199" y="16665"/>
                  </a:lnTo>
                  <a:lnTo>
                    <a:pt x="510640" y="0"/>
                  </a:lnTo>
                  <a:lnTo>
                    <a:pt x="537474" y="47"/>
                  </a:lnTo>
                  <a:lnTo>
                    <a:pt x="562829" y="9468"/>
                  </a:lnTo>
                  <a:lnTo>
                    <a:pt x="582384" y="22984"/>
                  </a:lnTo>
                  <a:lnTo>
                    <a:pt x="598902" y="41760"/>
                  </a:lnTo>
                  <a:lnTo>
                    <a:pt x="614417" y="77790"/>
                  </a:lnTo>
                  <a:lnTo>
                    <a:pt x="626361" y="112560"/>
                  </a:lnTo>
                  <a:lnTo>
                    <a:pt x="631500" y="149674"/>
                  </a:lnTo>
                  <a:lnTo>
                    <a:pt x="637162" y="187481"/>
                  </a:lnTo>
                  <a:lnTo>
                    <a:pt x="639216" y="223802"/>
                  </a:lnTo>
                  <a:lnTo>
                    <a:pt x="637651" y="257430"/>
                  </a:lnTo>
                  <a:lnTo>
                    <a:pt x="632461" y="27625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14"/>
          <p:cNvGrpSpPr/>
          <p:nvPr/>
        </p:nvGrpSpPr>
        <p:grpSpPr>
          <a:xfrm>
            <a:off x="186233" y="800100"/>
            <a:ext cx="2267408" cy="1381358"/>
            <a:chOff x="186233" y="800100"/>
            <a:chExt cx="2267408" cy="1381358"/>
          </a:xfrm>
        </p:grpSpPr>
        <p:sp>
          <p:nvSpPr>
            <p:cNvPr id="197" name="SMARTInkShape-85"/>
            <p:cNvSpPr/>
            <p:nvPr/>
          </p:nvSpPr>
          <p:spPr>
            <a:xfrm>
              <a:off x="2209800" y="800100"/>
              <a:ext cx="243841" cy="617221"/>
            </a:xfrm>
            <a:custGeom>
              <a:avLst/>
              <a:gdLst/>
              <a:ahLst/>
              <a:cxnLst/>
              <a:rect l="0" t="0" r="0" b="0"/>
              <a:pathLst>
                <a:path w="243841" h="617221">
                  <a:moveTo>
                    <a:pt x="0" y="0"/>
                  </a:moveTo>
                  <a:lnTo>
                    <a:pt x="0" y="4045"/>
                  </a:lnTo>
                  <a:lnTo>
                    <a:pt x="6930" y="19926"/>
                  </a:lnTo>
                  <a:lnTo>
                    <a:pt x="23727" y="51161"/>
                  </a:lnTo>
                  <a:lnTo>
                    <a:pt x="38355" y="85431"/>
                  </a:lnTo>
                  <a:lnTo>
                    <a:pt x="49220" y="111629"/>
                  </a:lnTo>
                  <a:lnTo>
                    <a:pt x="62514" y="143027"/>
                  </a:lnTo>
                  <a:lnTo>
                    <a:pt x="74633" y="176739"/>
                  </a:lnTo>
                  <a:lnTo>
                    <a:pt x="86510" y="211477"/>
                  </a:lnTo>
                  <a:lnTo>
                    <a:pt x="100254" y="246671"/>
                  </a:lnTo>
                  <a:lnTo>
                    <a:pt x="112572" y="284327"/>
                  </a:lnTo>
                  <a:lnTo>
                    <a:pt x="118229" y="303851"/>
                  </a:lnTo>
                  <a:lnTo>
                    <a:pt x="126769" y="341349"/>
                  </a:lnTo>
                  <a:lnTo>
                    <a:pt x="134235" y="377769"/>
                  </a:lnTo>
                  <a:lnTo>
                    <a:pt x="143198" y="413713"/>
                  </a:lnTo>
                  <a:lnTo>
                    <a:pt x="155082" y="447185"/>
                  </a:lnTo>
                  <a:lnTo>
                    <a:pt x="168831" y="478995"/>
                  </a:lnTo>
                  <a:lnTo>
                    <a:pt x="183409" y="510066"/>
                  </a:lnTo>
                  <a:lnTo>
                    <a:pt x="196096" y="538552"/>
                  </a:lnTo>
                  <a:lnTo>
                    <a:pt x="212760" y="573872"/>
                  </a:lnTo>
                  <a:lnTo>
                    <a:pt x="243840" y="6172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86"/>
            <p:cNvSpPr/>
            <p:nvPr/>
          </p:nvSpPr>
          <p:spPr>
            <a:xfrm>
              <a:off x="1889759" y="1076219"/>
              <a:ext cx="350520" cy="312411"/>
            </a:xfrm>
            <a:custGeom>
              <a:avLst/>
              <a:gdLst/>
              <a:ahLst/>
              <a:cxnLst/>
              <a:rect l="0" t="0" r="0" b="0"/>
              <a:pathLst>
                <a:path w="350520" h="312411">
                  <a:moveTo>
                    <a:pt x="0" y="211559"/>
                  </a:moveTo>
                  <a:lnTo>
                    <a:pt x="0" y="215606"/>
                  </a:lnTo>
                  <a:lnTo>
                    <a:pt x="846" y="216797"/>
                  </a:lnTo>
                  <a:lnTo>
                    <a:pt x="2258" y="217591"/>
                  </a:lnTo>
                  <a:lnTo>
                    <a:pt x="34253" y="226032"/>
                  </a:lnTo>
                  <a:lnTo>
                    <a:pt x="63963" y="224390"/>
                  </a:lnTo>
                  <a:lnTo>
                    <a:pt x="98148" y="216165"/>
                  </a:lnTo>
                  <a:lnTo>
                    <a:pt x="135443" y="199456"/>
                  </a:lnTo>
                  <a:lnTo>
                    <a:pt x="163650" y="179752"/>
                  </a:lnTo>
                  <a:lnTo>
                    <a:pt x="191469" y="148079"/>
                  </a:lnTo>
                  <a:lnTo>
                    <a:pt x="211390" y="119374"/>
                  </a:lnTo>
                  <a:lnTo>
                    <a:pt x="229245" y="83377"/>
                  </a:lnTo>
                  <a:lnTo>
                    <a:pt x="244470" y="46571"/>
                  </a:lnTo>
                  <a:lnTo>
                    <a:pt x="244683" y="29859"/>
                  </a:lnTo>
                  <a:lnTo>
                    <a:pt x="241957" y="18479"/>
                  </a:lnTo>
                  <a:lnTo>
                    <a:pt x="240044" y="14259"/>
                  </a:lnTo>
                  <a:lnTo>
                    <a:pt x="233405" y="7313"/>
                  </a:lnTo>
                  <a:lnTo>
                    <a:pt x="224809" y="2251"/>
                  </a:lnTo>
                  <a:lnTo>
                    <a:pt x="215344" y="0"/>
                  </a:lnTo>
                  <a:lnTo>
                    <a:pt x="205492" y="1257"/>
                  </a:lnTo>
                  <a:lnTo>
                    <a:pt x="188169" y="8984"/>
                  </a:lnTo>
                  <a:lnTo>
                    <a:pt x="159559" y="30811"/>
                  </a:lnTo>
                  <a:lnTo>
                    <a:pt x="130295" y="66510"/>
                  </a:lnTo>
                  <a:lnTo>
                    <a:pt x="112736" y="101225"/>
                  </a:lnTo>
                  <a:lnTo>
                    <a:pt x="96810" y="138323"/>
                  </a:lnTo>
                  <a:lnTo>
                    <a:pt x="83059" y="176125"/>
                  </a:lnTo>
                  <a:lnTo>
                    <a:pt x="79248" y="201456"/>
                  </a:lnTo>
                  <a:lnTo>
                    <a:pt x="85194" y="235472"/>
                  </a:lnTo>
                  <a:lnTo>
                    <a:pt x="97984" y="271222"/>
                  </a:lnTo>
                  <a:lnTo>
                    <a:pt x="109587" y="287184"/>
                  </a:lnTo>
                  <a:lnTo>
                    <a:pt x="130401" y="302358"/>
                  </a:lnTo>
                  <a:lnTo>
                    <a:pt x="156700" y="312217"/>
                  </a:lnTo>
                  <a:lnTo>
                    <a:pt x="189986" y="312410"/>
                  </a:lnTo>
                  <a:lnTo>
                    <a:pt x="222615" y="307106"/>
                  </a:lnTo>
                  <a:lnTo>
                    <a:pt x="257777" y="292081"/>
                  </a:lnTo>
                  <a:lnTo>
                    <a:pt x="290961" y="271543"/>
                  </a:lnTo>
                  <a:lnTo>
                    <a:pt x="322242" y="249371"/>
                  </a:lnTo>
                  <a:lnTo>
                    <a:pt x="350519" y="21918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87"/>
            <p:cNvSpPr/>
            <p:nvPr/>
          </p:nvSpPr>
          <p:spPr>
            <a:xfrm>
              <a:off x="1558312" y="968590"/>
              <a:ext cx="316209" cy="598906"/>
            </a:xfrm>
            <a:custGeom>
              <a:avLst/>
              <a:gdLst/>
              <a:ahLst/>
              <a:cxnLst/>
              <a:rect l="0" t="0" r="0" b="0"/>
              <a:pathLst>
                <a:path w="316209" h="598906">
                  <a:moveTo>
                    <a:pt x="224766" y="349668"/>
                  </a:moveTo>
                  <a:lnTo>
                    <a:pt x="220722" y="349668"/>
                  </a:lnTo>
                  <a:lnTo>
                    <a:pt x="216479" y="347412"/>
                  </a:lnTo>
                  <a:lnTo>
                    <a:pt x="211770" y="342738"/>
                  </a:lnTo>
                  <a:lnTo>
                    <a:pt x="195954" y="317110"/>
                  </a:lnTo>
                  <a:lnTo>
                    <a:pt x="187690" y="310363"/>
                  </a:lnTo>
                  <a:lnTo>
                    <a:pt x="163350" y="299979"/>
                  </a:lnTo>
                  <a:lnTo>
                    <a:pt x="152033" y="297952"/>
                  </a:lnTo>
                  <a:lnTo>
                    <a:pt x="124887" y="302732"/>
                  </a:lnTo>
                  <a:lnTo>
                    <a:pt x="95064" y="314088"/>
                  </a:lnTo>
                  <a:lnTo>
                    <a:pt x="64714" y="336431"/>
                  </a:lnTo>
                  <a:lnTo>
                    <a:pt x="40344" y="371388"/>
                  </a:lnTo>
                  <a:lnTo>
                    <a:pt x="24403" y="401731"/>
                  </a:lnTo>
                  <a:lnTo>
                    <a:pt x="10648" y="436308"/>
                  </a:lnTo>
                  <a:lnTo>
                    <a:pt x="4973" y="469226"/>
                  </a:lnTo>
                  <a:lnTo>
                    <a:pt x="0" y="504568"/>
                  </a:lnTo>
                  <a:lnTo>
                    <a:pt x="3136" y="536865"/>
                  </a:lnTo>
                  <a:lnTo>
                    <a:pt x="10274" y="566188"/>
                  </a:lnTo>
                  <a:lnTo>
                    <a:pt x="18240" y="580237"/>
                  </a:lnTo>
                  <a:lnTo>
                    <a:pt x="29684" y="589869"/>
                  </a:lnTo>
                  <a:lnTo>
                    <a:pt x="43237" y="596124"/>
                  </a:lnTo>
                  <a:lnTo>
                    <a:pt x="57728" y="598905"/>
                  </a:lnTo>
                  <a:lnTo>
                    <a:pt x="92962" y="594607"/>
                  </a:lnTo>
                  <a:lnTo>
                    <a:pt x="118262" y="586308"/>
                  </a:lnTo>
                  <a:lnTo>
                    <a:pt x="145984" y="567668"/>
                  </a:lnTo>
                  <a:lnTo>
                    <a:pt x="170663" y="540227"/>
                  </a:lnTo>
                  <a:lnTo>
                    <a:pt x="194061" y="504815"/>
                  </a:lnTo>
                  <a:lnTo>
                    <a:pt x="209426" y="477042"/>
                  </a:lnTo>
                  <a:lnTo>
                    <a:pt x="222464" y="445508"/>
                  </a:lnTo>
                  <a:lnTo>
                    <a:pt x="233057" y="411737"/>
                  </a:lnTo>
                  <a:lnTo>
                    <a:pt x="240588" y="376973"/>
                  </a:lnTo>
                  <a:lnTo>
                    <a:pt x="244499" y="341767"/>
                  </a:lnTo>
                  <a:lnTo>
                    <a:pt x="245389" y="305516"/>
                  </a:lnTo>
                  <a:lnTo>
                    <a:pt x="244443" y="286367"/>
                  </a:lnTo>
                  <a:lnTo>
                    <a:pt x="240284" y="248722"/>
                  </a:lnTo>
                  <a:lnTo>
                    <a:pt x="232793" y="215057"/>
                  </a:lnTo>
                  <a:lnTo>
                    <a:pt x="223818" y="185419"/>
                  </a:lnTo>
                  <a:lnTo>
                    <a:pt x="214186" y="158135"/>
                  </a:lnTo>
                  <a:lnTo>
                    <a:pt x="204260" y="131899"/>
                  </a:lnTo>
                  <a:lnTo>
                    <a:pt x="189152" y="97373"/>
                  </a:lnTo>
                  <a:lnTo>
                    <a:pt x="169905" y="65693"/>
                  </a:lnTo>
                  <a:lnTo>
                    <a:pt x="146730" y="32426"/>
                  </a:lnTo>
                  <a:lnTo>
                    <a:pt x="115609" y="5611"/>
                  </a:lnTo>
                  <a:lnTo>
                    <a:pt x="98245" y="0"/>
                  </a:lnTo>
                  <a:lnTo>
                    <a:pt x="97240" y="562"/>
                  </a:lnTo>
                  <a:lnTo>
                    <a:pt x="96568" y="1784"/>
                  </a:lnTo>
                  <a:lnTo>
                    <a:pt x="96122" y="3446"/>
                  </a:lnTo>
                  <a:lnTo>
                    <a:pt x="109124" y="40345"/>
                  </a:lnTo>
                  <a:lnTo>
                    <a:pt x="120888" y="72691"/>
                  </a:lnTo>
                  <a:lnTo>
                    <a:pt x="131804" y="110781"/>
                  </a:lnTo>
                  <a:lnTo>
                    <a:pt x="143657" y="142179"/>
                  </a:lnTo>
                  <a:lnTo>
                    <a:pt x="155133" y="175888"/>
                  </a:lnTo>
                  <a:lnTo>
                    <a:pt x="166725" y="210626"/>
                  </a:lnTo>
                  <a:lnTo>
                    <a:pt x="180345" y="245822"/>
                  </a:lnTo>
                  <a:lnTo>
                    <a:pt x="192605" y="281218"/>
                  </a:lnTo>
                  <a:lnTo>
                    <a:pt x="202853" y="315860"/>
                  </a:lnTo>
                  <a:lnTo>
                    <a:pt x="210230" y="348189"/>
                  </a:lnTo>
                  <a:lnTo>
                    <a:pt x="220847" y="377233"/>
                  </a:lnTo>
                  <a:lnTo>
                    <a:pt x="238845" y="415128"/>
                  </a:lnTo>
                  <a:lnTo>
                    <a:pt x="254902" y="447805"/>
                  </a:lnTo>
                  <a:lnTo>
                    <a:pt x="275499" y="481096"/>
                  </a:lnTo>
                  <a:lnTo>
                    <a:pt x="290786" y="494537"/>
                  </a:lnTo>
                  <a:lnTo>
                    <a:pt x="301995" y="499838"/>
                  </a:lnTo>
                  <a:lnTo>
                    <a:pt x="316208" y="50206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88"/>
            <p:cNvSpPr/>
            <p:nvPr/>
          </p:nvSpPr>
          <p:spPr>
            <a:xfrm>
              <a:off x="822960" y="1384015"/>
              <a:ext cx="761999" cy="493683"/>
            </a:xfrm>
            <a:custGeom>
              <a:avLst/>
              <a:gdLst/>
              <a:ahLst/>
              <a:cxnLst/>
              <a:rect l="0" t="0" r="0" b="0"/>
              <a:pathLst>
                <a:path w="761999" h="493683">
                  <a:moveTo>
                    <a:pt x="0" y="353344"/>
                  </a:moveTo>
                  <a:lnTo>
                    <a:pt x="0" y="364696"/>
                  </a:lnTo>
                  <a:lnTo>
                    <a:pt x="1692" y="365991"/>
                  </a:lnTo>
                  <a:lnTo>
                    <a:pt x="12165" y="367816"/>
                  </a:lnTo>
                  <a:lnTo>
                    <a:pt x="46899" y="367669"/>
                  </a:lnTo>
                  <a:lnTo>
                    <a:pt x="68928" y="361634"/>
                  </a:lnTo>
                  <a:lnTo>
                    <a:pt x="101386" y="344852"/>
                  </a:lnTo>
                  <a:lnTo>
                    <a:pt x="132069" y="325232"/>
                  </a:lnTo>
                  <a:lnTo>
                    <a:pt x="159683" y="291692"/>
                  </a:lnTo>
                  <a:lnTo>
                    <a:pt x="176228" y="261768"/>
                  </a:lnTo>
                  <a:lnTo>
                    <a:pt x="184953" y="234959"/>
                  </a:lnTo>
                  <a:lnTo>
                    <a:pt x="185776" y="217754"/>
                  </a:lnTo>
                  <a:lnTo>
                    <a:pt x="179407" y="186015"/>
                  </a:lnTo>
                  <a:lnTo>
                    <a:pt x="172586" y="175118"/>
                  </a:lnTo>
                  <a:lnTo>
                    <a:pt x="154412" y="161224"/>
                  </a:lnTo>
                  <a:lnTo>
                    <a:pt x="140028" y="160149"/>
                  </a:lnTo>
                  <a:lnTo>
                    <a:pt x="111291" y="166357"/>
                  </a:lnTo>
                  <a:lnTo>
                    <a:pt x="90548" y="177337"/>
                  </a:lnTo>
                  <a:lnTo>
                    <a:pt x="68316" y="199405"/>
                  </a:lnTo>
                  <a:lnTo>
                    <a:pt x="44130" y="237203"/>
                  </a:lnTo>
                  <a:lnTo>
                    <a:pt x="29068" y="268039"/>
                  </a:lnTo>
                  <a:lnTo>
                    <a:pt x="19712" y="302763"/>
                  </a:lnTo>
                  <a:lnTo>
                    <a:pt x="17411" y="335723"/>
                  </a:lnTo>
                  <a:lnTo>
                    <a:pt x="21715" y="371923"/>
                  </a:lnTo>
                  <a:lnTo>
                    <a:pt x="30047" y="408614"/>
                  </a:lnTo>
                  <a:lnTo>
                    <a:pt x="47848" y="440464"/>
                  </a:lnTo>
                  <a:lnTo>
                    <a:pt x="69209" y="464670"/>
                  </a:lnTo>
                  <a:lnTo>
                    <a:pt x="92472" y="477957"/>
                  </a:lnTo>
                  <a:lnTo>
                    <a:pt x="130244" y="490033"/>
                  </a:lnTo>
                  <a:lnTo>
                    <a:pt x="151019" y="493682"/>
                  </a:lnTo>
                  <a:lnTo>
                    <a:pt x="185669" y="490128"/>
                  </a:lnTo>
                  <a:lnTo>
                    <a:pt x="217760" y="478728"/>
                  </a:lnTo>
                  <a:lnTo>
                    <a:pt x="248717" y="463778"/>
                  </a:lnTo>
                  <a:lnTo>
                    <a:pt x="279339" y="442791"/>
                  </a:lnTo>
                  <a:lnTo>
                    <a:pt x="309014" y="414655"/>
                  </a:lnTo>
                  <a:lnTo>
                    <a:pt x="334271" y="379882"/>
                  </a:lnTo>
                  <a:lnTo>
                    <a:pt x="356994" y="342768"/>
                  </a:lnTo>
                  <a:lnTo>
                    <a:pt x="373980" y="304960"/>
                  </a:lnTo>
                  <a:lnTo>
                    <a:pt x="384753" y="267795"/>
                  </a:lnTo>
                  <a:lnTo>
                    <a:pt x="392459" y="234956"/>
                  </a:lnTo>
                  <a:lnTo>
                    <a:pt x="395120" y="204625"/>
                  </a:lnTo>
                  <a:lnTo>
                    <a:pt x="396092" y="167374"/>
                  </a:lnTo>
                  <a:lnTo>
                    <a:pt x="388711" y="132957"/>
                  </a:lnTo>
                  <a:lnTo>
                    <a:pt x="388646" y="140631"/>
                  </a:lnTo>
                  <a:lnTo>
                    <a:pt x="395182" y="172249"/>
                  </a:lnTo>
                  <a:lnTo>
                    <a:pt x="402113" y="207381"/>
                  </a:lnTo>
                  <a:lnTo>
                    <a:pt x="410022" y="237753"/>
                  </a:lnTo>
                  <a:lnTo>
                    <a:pt x="421865" y="271494"/>
                  </a:lnTo>
                  <a:lnTo>
                    <a:pt x="431624" y="308765"/>
                  </a:lnTo>
                  <a:lnTo>
                    <a:pt x="439218" y="346408"/>
                  </a:lnTo>
                  <a:lnTo>
                    <a:pt x="441928" y="368298"/>
                  </a:lnTo>
                  <a:lnTo>
                    <a:pt x="441110" y="335643"/>
                  </a:lnTo>
                  <a:lnTo>
                    <a:pt x="435874" y="307835"/>
                  </a:lnTo>
                  <a:lnTo>
                    <a:pt x="429809" y="272314"/>
                  </a:lnTo>
                  <a:lnTo>
                    <a:pt x="428091" y="244517"/>
                  </a:lnTo>
                  <a:lnTo>
                    <a:pt x="425071" y="212972"/>
                  </a:lnTo>
                  <a:lnTo>
                    <a:pt x="421753" y="180043"/>
                  </a:lnTo>
                  <a:lnTo>
                    <a:pt x="420279" y="148474"/>
                  </a:lnTo>
                  <a:lnTo>
                    <a:pt x="421882" y="119768"/>
                  </a:lnTo>
                  <a:lnTo>
                    <a:pt x="427544" y="82066"/>
                  </a:lnTo>
                  <a:lnTo>
                    <a:pt x="434583" y="51703"/>
                  </a:lnTo>
                  <a:lnTo>
                    <a:pt x="437041" y="43031"/>
                  </a:lnTo>
                  <a:lnTo>
                    <a:pt x="446547" y="28878"/>
                  </a:lnTo>
                  <a:lnTo>
                    <a:pt x="469301" y="10040"/>
                  </a:lnTo>
                  <a:lnTo>
                    <a:pt x="489007" y="917"/>
                  </a:lnTo>
                  <a:lnTo>
                    <a:pt x="503510" y="0"/>
                  </a:lnTo>
                  <a:lnTo>
                    <a:pt x="533516" y="6311"/>
                  </a:lnTo>
                  <a:lnTo>
                    <a:pt x="560338" y="21356"/>
                  </a:lnTo>
                  <a:lnTo>
                    <a:pt x="597740" y="58856"/>
                  </a:lnTo>
                  <a:lnTo>
                    <a:pt x="621324" y="87441"/>
                  </a:lnTo>
                  <a:lnTo>
                    <a:pt x="641295" y="119618"/>
                  </a:lnTo>
                  <a:lnTo>
                    <a:pt x="661042" y="153705"/>
                  </a:lnTo>
                  <a:lnTo>
                    <a:pt x="682885" y="191518"/>
                  </a:lnTo>
                  <a:lnTo>
                    <a:pt x="702433" y="211604"/>
                  </a:lnTo>
                  <a:lnTo>
                    <a:pt x="739322" y="230487"/>
                  </a:lnTo>
                  <a:lnTo>
                    <a:pt x="761998" y="23904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89"/>
            <p:cNvSpPr/>
            <p:nvPr/>
          </p:nvSpPr>
          <p:spPr>
            <a:xfrm>
              <a:off x="186233" y="1502862"/>
              <a:ext cx="591006" cy="678596"/>
            </a:xfrm>
            <a:custGeom>
              <a:avLst/>
              <a:gdLst/>
              <a:ahLst/>
              <a:cxnLst/>
              <a:rect l="0" t="0" r="0" b="0"/>
              <a:pathLst>
                <a:path w="591006" h="678596">
                  <a:moveTo>
                    <a:pt x="19507" y="264977"/>
                  </a:moveTo>
                  <a:lnTo>
                    <a:pt x="4893" y="264977"/>
                  </a:lnTo>
                  <a:lnTo>
                    <a:pt x="407" y="269023"/>
                  </a:lnTo>
                  <a:lnTo>
                    <a:pt x="0" y="271907"/>
                  </a:lnTo>
                  <a:lnTo>
                    <a:pt x="7583" y="301585"/>
                  </a:lnTo>
                  <a:lnTo>
                    <a:pt x="10610" y="333585"/>
                  </a:lnTo>
                  <a:lnTo>
                    <a:pt x="11320" y="359816"/>
                  </a:lnTo>
                  <a:lnTo>
                    <a:pt x="12480" y="389255"/>
                  </a:lnTo>
                  <a:lnTo>
                    <a:pt x="15820" y="422093"/>
                  </a:lnTo>
                  <a:lnTo>
                    <a:pt x="22382" y="456444"/>
                  </a:lnTo>
                  <a:lnTo>
                    <a:pt x="30098" y="491468"/>
                  </a:lnTo>
                  <a:lnTo>
                    <a:pt x="36349" y="526788"/>
                  </a:lnTo>
                  <a:lnTo>
                    <a:pt x="41949" y="559983"/>
                  </a:lnTo>
                  <a:lnTo>
                    <a:pt x="47261" y="589979"/>
                  </a:lnTo>
                  <a:lnTo>
                    <a:pt x="55011" y="625057"/>
                  </a:lnTo>
                  <a:lnTo>
                    <a:pt x="65215" y="657838"/>
                  </a:lnTo>
                  <a:lnTo>
                    <a:pt x="75384" y="676824"/>
                  </a:lnTo>
                  <a:lnTo>
                    <a:pt x="77078" y="678395"/>
                  </a:lnTo>
                  <a:lnTo>
                    <a:pt x="78208" y="678595"/>
                  </a:lnTo>
                  <a:lnTo>
                    <a:pt x="78961" y="677882"/>
                  </a:lnTo>
                  <a:lnTo>
                    <a:pt x="84066" y="668788"/>
                  </a:lnTo>
                  <a:lnTo>
                    <a:pt x="87291" y="637532"/>
                  </a:lnTo>
                  <a:lnTo>
                    <a:pt x="88697" y="601894"/>
                  </a:lnTo>
                  <a:lnTo>
                    <a:pt x="92027" y="571068"/>
                  </a:lnTo>
                  <a:lnTo>
                    <a:pt x="91812" y="535356"/>
                  </a:lnTo>
                  <a:lnTo>
                    <a:pt x="90571" y="516350"/>
                  </a:lnTo>
                  <a:lnTo>
                    <a:pt x="89743" y="496059"/>
                  </a:lnTo>
                  <a:lnTo>
                    <a:pt x="89191" y="474912"/>
                  </a:lnTo>
                  <a:lnTo>
                    <a:pt x="88823" y="453193"/>
                  </a:lnTo>
                  <a:lnTo>
                    <a:pt x="88576" y="430247"/>
                  </a:lnTo>
                  <a:lnTo>
                    <a:pt x="88413" y="406485"/>
                  </a:lnTo>
                  <a:lnTo>
                    <a:pt x="88304" y="382176"/>
                  </a:lnTo>
                  <a:lnTo>
                    <a:pt x="87384" y="358349"/>
                  </a:lnTo>
                  <a:lnTo>
                    <a:pt x="85925" y="334845"/>
                  </a:lnTo>
                  <a:lnTo>
                    <a:pt x="84105" y="311555"/>
                  </a:lnTo>
                  <a:lnTo>
                    <a:pt x="82892" y="289256"/>
                  </a:lnTo>
                  <a:lnTo>
                    <a:pt x="82084" y="267616"/>
                  </a:lnTo>
                  <a:lnTo>
                    <a:pt x="81545" y="246417"/>
                  </a:lnTo>
                  <a:lnTo>
                    <a:pt x="80339" y="226357"/>
                  </a:lnTo>
                  <a:lnTo>
                    <a:pt x="76740" y="188264"/>
                  </a:lnTo>
                  <a:lnTo>
                    <a:pt x="72319" y="156093"/>
                  </a:lnTo>
                  <a:lnTo>
                    <a:pt x="68379" y="128531"/>
                  </a:lnTo>
                  <a:lnTo>
                    <a:pt x="65314" y="94821"/>
                  </a:lnTo>
                  <a:lnTo>
                    <a:pt x="57122" y="62503"/>
                  </a:lnTo>
                  <a:lnTo>
                    <a:pt x="50404" y="45081"/>
                  </a:lnTo>
                  <a:lnTo>
                    <a:pt x="47913" y="46737"/>
                  </a:lnTo>
                  <a:lnTo>
                    <a:pt x="46065" y="48363"/>
                  </a:lnTo>
                  <a:lnTo>
                    <a:pt x="44009" y="56944"/>
                  </a:lnTo>
                  <a:lnTo>
                    <a:pt x="42691" y="87195"/>
                  </a:lnTo>
                  <a:lnTo>
                    <a:pt x="46508" y="119919"/>
                  </a:lnTo>
                  <a:lnTo>
                    <a:pt x="52956" y="146321"/>
                  </a:lnTo>
                  <a:lnTo>
                    <a:pt x="60620" y="175834"/>
                  </a:lnTo>
                  <a:lnTo>
                    <a:pt x="66847" y="208706"/>
                  </a:lnTo>
                  <a:lnTo>
                    <a:pt x="76954" y="240815"/>
                  </a:lnTo>
                  <a:lnTo>
                    <a:pt x="89064" y="271171"/>
                  </a:lnTo>
                  <a:lnTo>
                    <a:pt x="100093" y="298774"/>
                  </a:lnTo>
                  <a:lnTo>
                    <a:pt x="123911" y="334070"/>
                  </a:lnTo>
                  <a:lnTo>
                    <a:pt x="157063" y="369407"/>
                  </a:lnTo>
                  <a:lnTo>
                    <a:pt x="193089" y="391313"/>
                  </a:lnTo>
                  <a:lnTo>
                    <a:pt x="201268" y="394920"/>
                  </a:lnTo>
                  <a:lnTo>
                    <a:pt x="219387" y="396673"/>
                  </a:lnTo>
                  <a:lnTo>
                    <a:pt x="237882" y="393781"/>
                  </a:lnTo>
                  <a:lnTo>
                    <a:pt x="262575" y="381788"/>
                  </a:lnTo>
                  <a:lnTo>
                    <a:pt x="285978" y="360830"/>
                  </a:lnTo>
                  <a:lnTo>
                    <a:pt x="308998" y="328562"/>
                  </a:lnTo>
                  <a:lnTo>
                    <a:pt x="331059" y="291343"/>
                  </a:lnTo>
                  <a:lnTo>
                    <a:pt x="343112" y="263149"/>
                  </a:lnTo>
                  <a:lnTo>
                    <a:pt x="354114" y="231426"/>
                  </a:lnTo>
                  <a:lnTo>
                    <a:pt x="364646" y="198420"/>
                  </a:lnTo>
                  <a:lnTo>
                    <a:pt x="374974" y="166815"/>
                  </a:lnTo>
                  <a:lnTo>
                    <a:pt x="382949" y="135837"/>
                  </a:lnTo>
                  <a:lnTo>
                    <a:pt x="388470" y="106827"/>
                  </a:lnTo>
                  <a:lnTo>
                    <a:pt x="391578" y="71457"/>
                  </a:lnTo>
                  <a:lnTo>
                    <a:pt x="392627" y="33679"/>
                  </a:lnTo>
                  <a:lnTo>
                    <a:pt x="391925" y="21631"/>
                  </a:lnTo>
                  <a:lnTo>
                    <a:pt x="385575" y="0"/>
                  </a:lnTo>
                  <a:lnTo>
                    <a:pt x="384626" y="272"/>
                  </a:lnTo>
                  <a:lnTo>
                    <a:pt x="381312" y="2833"/>
                  </a:lnTo>
                  <a:lnTo>
                    <a:pt x="379275" y="11309"/>
                  </a:lnTo>
                  <a:lnTo>
                    <a:pt x="377861" y="46403"/>
                  </a:lnTo>
                  <a:lnTo>
                    <a:pt x="379403" y="80081"/>
                  </a:lnTo>
                  <a:lnTo>
                    <a:pt x="385764" y="107449"/>
                  </a:lnTo>
                  <a:lnTo>
                    <a:pt x="391978" y="136544"/>
                  </a:lnTo>
                  <a:lnTo>
                    <a:pt x="398409" y="167256"/>
                  </a:lnTo>
                  <a:lnTo>
                    <a:pt x="406911" y="200660"/>
                  </a:lnTo>
                  <a:lnTo>
                    <a:pt x="416335" y="235264"/>
                  </a:lnTo>
                  <a:lnTo>
                    <a:pt x="426167" y="269550"/>
                  </a:lnTo>
                  <a:lnTo>
                    <a:pt x="436182" y="301723"/>
                  </a:lnTo>
                  <a:lnTo>
                    <a:pt x="448536" y="330697"/>
                  </a:lnTo>
                  <a:lnTo>
                    <a:pt x="467512" y="368553"/>
                  </a:lnTo>
                  <a:lnTo>
                    <a:pt x="486118" y="401216"/>
                  </a:lnTo>
                  <a:lnTo>
                    <a:pt x="511114" y="438551"/>
                  </a:lnTo>
                  <a:lnTo>
                    <a:pt x="537595" y="463454"/>
                  </a:lnTo>
                  <a:lnTo>
                    <a:pt x="554673" y="473551"/>
                  </a:lnTo>
                  <a:lnTo>
                    <a:pt x="565262" y="476210"/>
                  </a:lnTo>
                  <a:lnTo>
                    <a:pt x="575614" y="475133"/>
                  </a:lnTo>
                  <a:lnTo>
                    <a:pt x="591005" y="47071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0" y="1328198"/>
            <a:ext cx="2492956" cy="26416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1048" y="1447800"/>
            <a:ext cx="7095807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Organisms that reproduce asexually produce offspring in a variety of ways.</a:t>
            </a:r>
          </a:p>
          <a:p>
            <a:pPr lvl="1"/>
            <a:r>
              <a:rPr lang="en-US" dirty="0" smtClean="0"/>
              <a:t>Some just divide in two:  produces two new individuals</a:t>
            </a:r>
          </a:p>
          <a:p>
            <a:pPr lvl="2"/>
            <a:r>
              <a:rPr lang="en-US" dirty="0" smtClean="0"/>
              <a:t>The parent becomes an offspring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: Ameba divides into two ameba</a:t>
            </a:r>
          </a:p>
          <a:p>
            <a:pPr lvl="1"/>
            <a:r>
              <a:rPr lang="en-US" dirty="0" smtClean="0"/>
              <a:t>Some organisms produce special cells that have a complete set of genetic information</a:t>
            </a:r>
          </a:p>
          <a:p>
            <a:pPr lvl="2"/>
            <a:r>
              <a:rPr lang="en-US" dirty="0" smtClean="0"/>
              <a:t>These parts develop into new cells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: Mold spores reproduce mold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0" y="3986114"/>
            <a:ext cx="2492956" cy="2871885"/>
          </a:xfrm>
          <a:prstGeom prst="rect">
            <a:avLst/>
          </a:prstGeom>
        </p:spPr>
      </p:pic>
      <p:grpSp>
        <p:nvGrpSpPr>
          <p:cNvPr id="8" name="SMARTInkShape-Group13"/>
          <p:cNvGrpSpPr/>
          <p:nvPr/>
        </p:nvGrpSpPr>
        <p:grpSpPr>
          <a:xfrm>
            <a:off x="2674619" y="3992934"/>
            <a:ext cx="445240" cy="198067"/>
            <a:chOff x="2674619" y="3992934"/>
            <a:chExt cx="445240" cy="198067"/>
          </a:xfrm>
        </p:grpSpPr>
        <p:sp>
          <p:nvSpPr>
            <p:cNvPr id="6" name="SMARTInkShape-35"/>
            <p:cNvSpPr/>
            <p:nvPr/>
          </p:nvSpPr>
          <p:spPr>
            <a:xfrm>
              <a:off x="2934786" y="3992934"/>
              <a:ext cx="185073" cy="198067"/>
            </a:xfrm>
            <a:custGeom>
              <a:avLst/>
              <a:gdLst/>
              <a:ahLst/>
              <a:cxnLst/>
              <a:rect l="0" t="0" r="0" b="0"/>
              <a:pathLst>
                <a:path w="185073" h="198067">
                  <a:moveTo>
                    <a:pt x="14154" y="15185"/>
                  </a:moveTo>
                  <a:lnTo>
                    <a:pt x="14154" y="23276"/>
                  </a:lnTo>
                  <a:lnTo>
                    <a:pt x="11896" y="29506"/>
                  </a:lnTo>
                  <a:lnTo>
                    <a:pt x="10109" y="32352"/>
                  </a:lnTo>
                  <a:lnTo>
                    <a:pt x="7593" y="44449"/>
                  </a:lnTo>
                  <a:lnTo>
                    <a:pt x="4415" y="76989"/>
                  </a:lnTo>
                  <a:lnTo>
                    <a:pt x="0" y="106792"/>
                  </a:lnTo>
                  <a:lnTo>
                    <a:pt x="5088" y="142490"/>
                  </a:lnTo>
                  <a:lnTo>
                    <a:pt x="6449" y="169549"/>
                  </a:lnTo>
                  <a:lnTo>
                    <a:pt x="7324" y="171434"/>
                  </a:lnTo>
                  <a:lnTo>
                    <a:pt x="8754" y="172691"/>
                  </a:lnTo>
                  <a:lnTo>
                    <a:pt x="13837" y="175058"/>
                  </a:lnTo>
                  <a:lnTo>
                    <a:pt x="14938" y="168246"/>
                  </a:lnTo>
                  <a:lnTo>
                    <a:pt x="20172" y="151472"/>
                  </a:lnTo>
                  <a:lnTo>
                    <a:pt x="26800" y="114664"/>
                  </a:lnTo>
                  <a:lnTo>
                    <a:pt x="29472" y="85677"/>
                  </a:lnTo>
                  <a:lnTo>
                    <a:pt x="35273" y="47799"/>
                  </a:lnTo>
                  <a:lnTo>
                    <a:pt x="36861" y="10680"/>
                  </a:lnTo>
                  <a:lnTo>
                    <a:pt x="37011" y="132"/>
                  </a:lnTo>
                  <a:lnTo>
                    <a:pt x="41058" y="0"/>
                  </a:lnTo>
                  <a:lnTo>
                    <a:pt x="42250" y="829"/>
                  </a:lnTo>
                  <a:lnTo>
                    <a:pt x="43044" y="2228"/>
                  </a:lnTo>
                  <a:lnTo>
                    <a:pt x="43574" y="4007"/>
                  </a:lnTo>
                  <a:lnTo>
                    <a:pt x="58415" y="25592"/>
                  </a:lnTo>
                  <a:lnTo>
                    <a:pt x="80671" y="40284"/>
                  </a:lnTo>
                  <a:lnTo>
                    <a:pt x="117276" y="55799"/>
                  </a:lnTo>
                  <a:lnTo>
                    <a:pt x="155245" y="64502"/>
                  </a:lnTo>
                  <a:lnTo>
                    <a:pt x="178889" y="69137"/>
                  </a:lnTo>
                  <a:lnTo>
                    <a:pt x="184171" y="72466"/>
                  </a:lnTo>
                  <a:lnTo>
                    <a:pt x="185072" y="73692"/>
                  </a:lnTo>
                  <a:lnTo>
                    <a:pt x="184826" y="74510"/>
                  </a:lnTo>
                  <a:lnTo>
                    <a:pt x="183815" y="75055"/>
                  </a:lnTo>
                  <a:lnTo>
                    <a:pt x="169255" y="92580"/>
                  </a:lnTo>
                  <a:lnTo>
                    <a:pt x="133733" y="117790"/>
                  </a:lnTo>
                  <a:lnTo>
                    <a:pt x="101701" y="138156"/>
                  </a:lnTo>
                  <a:lnTo>
                    <a:pt x="70385" y="159430"/>
                  </a:lnTo>
                  <a:lnTo>
                    <a:pt x="33978" y="182218"/>
                  </a:lnTo>
                  <a:lnTo>
                    <a:pt x="14154" y="19806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6"/>
            <p:cNvSpPr/>
            <p:nvPr/>
          </p:nvSpPr>
          <p:spPr>
            <a:xfrm>
              <a:off x="2674619" y="4061459"/>
              <a:ext cx="274322" cy="22849"/>
            </a:xfrm>
            <a:custGeom>
              <a:avLst/>
              <a:gdLst/>
              <a:ahLst/>
              <a:cxnLst/>
              <a:rect l="0" t="0" r="0" b="0"/>
              <a:pathLst>
                <a:path w="274322" h="22849">
                  <a:moveTo>
                    <a:pt x="0" y="0"/>
                  </a:moveTo>
                  <a:lnTo>
                    <a:pt x="0" y="7307"/>
                  </a:lnTo>
                  <a:lnTo>
                    <a:pt x="4045" y="11573"/>
                  </a:lnTo>
                  <a:lnTo>
                    <a:pt x="8289" y="13610"/>
                  </a:lnTo>
                  <a:lnTo>
                    <a:pt x="39497" y="15097"/>
                  </a:lnTo>
                  <a:lnTo>
                    <a:pt x="72902" y="19257"/>
                  </a:lnTo>
                  <a:lnTo>
                    <a:pt x="102128" y="21793"/>
                  </a:lnTo>
                  <a:lnTo>
                    <a:pt x="136282" y="22544"/>
                  </a:lnTo>
                  <a:lnTo>
                    <a:pt x="173582" y="22798"/>
                  </a:lnTo>
                  <a:lnTo>
                    <a:pt x="205409" y="22848"/>
                  </a:lnTo>
                  <a:lnTo>
                    <a:pt x="228502" y="20599"/>
                  </a:lnTo>
                  <a:lnTo>
                    <a:pt x="263765" y="13453"/>
                  </a:lnTo>
                  <a:lnTo>
                    <a:pt x="274321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14"/>
          <p:cNvGrpSpPr/>
          <p:nvPr/>
        </p:nvGrpSpPr>
        <p:grpSpPr>
          <a:xfrm>
            <a:off x="2624509" y="5776208"/>
            <a:ext cx="468624" cy="239802"/>
            <a:chOff x="2624509" y="5776208"/>
            <a:chExt cx="468624" cy="239802"/>
          </a:xfrm>
        </p:grpSpPr>
        <p:sp>
          <p:nvSpPr>
            <p:cNvPr id="9" name="SMARTInkShape-37"/>
            <p:cNvSpPr/>
            <p:nvPr/>
          </p:nvSpPr>
          <p:spPr>
            <a:xfrm>
              <a:off x="2887980" y="5776208"/>
              <a:ext cx="205153" cy="239802"/>
            </a:xfrm>
            <a:custGeom>
              <a:avLst/>
              <a:gdLst/>
              <a:ahLst/>
              <a:cxnLst/>
              <a:rect l="0" t="0" r="0" b="0"/>
              <a:pathLst>
                <a:path w="205153" h="239802">
                  <a:moveTo>
                    <a:pt x="38100" y="37852"/>
                  </a:moveTo>
                  <a:lnTo>
                    <a:pt x="34055" y="41897"/>
                  </a:lnTo>
                  <a:lnTo>
                    <a:pt x="32068" y="46140"/>
                  </a:lnTo>
                  <a:lnTo>
                    <a:pt x="25305" y="79661"/>
                  </a:lnTo>
                  <a:lnTo>
                    <a:pt x="23342" y="109422"/>
                  </a:lnTo>
                  <a:lnTo>
                    <a:pt x="20745" y="137797"/>
                  </a:lnTo>
                  <a:lnTo>
                    <a:pt x="16327" y="173681"/>
                  </a:lnTo>
                  <a:lnTo>
                    <a:pt x="14608" y="203535"/>
                  </a:lnTo>
                  <a:lnTo>
                    <a:pt x="7942" y="233133"/>
                  </a:lnTo>
                  <a:lnTo>
                    <a:pt x="7683" y="239801"/>
                  </a:lnTo>
                  <a:lnTo>
                    <a:pt x="7622" y="228080"/>
                  </a:lnTo>
                  <a:lnTo>
                    <a:pt x="18226" y="196119"/>
                  </a:lnTo>
                  <a:lnTo>
                    <a:pt x="22791" y="160962"/>
                  </a:lnTo>
                  <a:lnTo>
                    <a:pt x="28672" y="131432"/>
                  </a:lnTo>
                  <a:lnTo>
                    <a:pt x="38244" y="93370"/>
                  </a:lnTo>
                  <a:lnTo>
                    <a:pt x="44243" y="61141"/>
                  </a:lnTo>
                  <a:lnTo>
                    <a:pt x="45590" y="23120"/>
                  </a:lnTo>
                  <a:lnTo>
                    <a:pt x="39147" y="2584"/>
                  </a:lnTo>
                  <a:lnTo>
                    <a:pt x="37951" y="1640"/>
                  </a:lnTo>
                  <a:lnTo>
                    <a:pt x="33916" y="311"/>
                  </a:lnTo>
                  <a:lnTo>
                    <a:pt x="34464" y="124"/>
                  </a:lnTo>
                  <a:lnTo>
                    <a:pt x="35676" y="0"/>
                  </a:lnTo>
                  <a:lnTo>
                    <a:pt x="39280" y="2120"/>
                  </a:lnTo>
                  <a:lnTo>
                    <a:pt x="43704" y="6731"/>
                  </a:lnTo>
                  <a:lnTo>
                    <a:pt x="69279" y="40369"/>
                  </a:lnTo>
                  <a:lnTo>
                    <a:pt x="86285" y="59200"/>
                  </a:lnTo>
                  <a:lnTo>
                    <a:pt x="121397" y="90302"/>
                  </a:lnTo>
                  <a:lnTo>
                    <a:pt x="153501" y="112231"/>
                  </a:lnTo>
                  <a:lnTo>
                    <a:pt x="187610" y="138010"/>
                  </a:lnTo>
                  <a:lnTo>
                    <a:pt x="205152" y="151668"/>
                  </a:lnTo>
                  <a:lnTo>
                    <a:pt x="201520" y="156054"/>
                  </a:lnTo>
                  <a:lnTo>
                    <a:pt x="197373" y="158119"/>
                  </a:lnTo>
                  <a:lnTo>
                    <a:pt x="163978" y="170174"/>
                  </a:lnTo>
                  <a:lnTo>
                    <a:pt x="133817" y="181198"/>
                  </a:lnTo>
                  <a:lnTo>
                    <a:pt x="95811" y="194342"/>
                  </a:lnTo>
                  <a:lnTo>
                    <a:pt x="66289" y="207309"/>
                  </a:lnTo>
                  <a:lnTo>
                    <a:pt x="33413" y="221539"/>
                  </a:lnTo>
                  <a:lnTo>
                    <a:pt x="0" y="23597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8"/>
            <p:cNvSpPr/>
            <p:nvPr/>
          </p:nvSpPr>
          <p:spPr>
            <a:xfrm>
              <a:off x="2624509" y="5875019"/>
              <a:ext cx="278711" cy="37684"/>
            </a:xfrm>
            <a:custGeom>
              <a:avLst/>
              <a:gdLst/>
              <a:ahLst/>
              <a:cxnLst/>
              <a:rect l="0" t="0" r="0" b="0"/>
              <a:pathLst>
                <a:path w="278711" h="37684">
                  <a:moveTo>
                    <a:pt x="4391" y="0"/>
                  </a:moveTo>
                  <a:lnTo>
                    <a:pt x="345" y="4046"/>
                  </a:lnTo>
                  <a:lnTo>
                    <a:pt x="0" y="5237"/>
                  </a:lnTo>
                  <a:lnTo>
                    <a:pt x="617" y="6032"/>
                  </a:lnTo>
                  <a:lnTo>
                    <a:pt x="3560" y="6914"/>
                  </a:lnTo>
                  <a:lnTo>
                    <a:pt x="10824" y="8258"/>
                  </a:lnTo>
                  <a:lnTo>
                    <a:pt x="44682" y="19752"/>
                  </a:lnTo>
                  <a:lnTo>
                    <a:pt x="81525" y="24504"/>
                  </a:lnTo>
                  <a:lnTo>
                    <a:pt x="113605" y="30968"/>
                  </a:lnTo>
                  <a:lnTo>
                    <a:pt x="147664" y="35987"/>
                  </a:lnTo>
                  <a:lnTo>
                    <a:pt x="185468" y="37683"/>
                  </a:lnTo>
                  <a:lnTo>
                    <a:pt x="221785" y="32782"/>
                  </a:lnTo>
                  <a:lnTo>
                    <a:pt x="247020" y="28677"/>
                  </a:lnTo>
                  <a:lnTo>
                    <a:pt x="260854" y="22326"/>
                  </a:lnTo>
                  <a:lnTo>
                    <a:pt x="273114" y="12595"/>
                  </a:lnTo>
                  <a:lnTo>
                    <a:pt x="276223" y="7574"/>
                  </a:lnTo>
                  <a:lnTo>
                    <a:pt x="27871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MARTInkShape-39"/>
          <p:cNvSpPr/>
          <p:nvPr/>
        </p:nvSpPr>
        <p:spPr>
          <a:xfrm>
            <a:off x="4122419" y="5692244"/>
            <a:ext cx="1021042" cy="556153"/>
          </a:xfrm>
          <a:custGeom>
            <a:avLst/>
            <a:gdLst/>
            <a:ahLst/>
            <a:cxnLst/>
            <a:rect l="0" t="0" r="0" b="0"/>
            <a:pathLst>
              <a:path w="1021042" h="556153">
                <a:moveTo>
                  <a:pt x="30481" y="68475"/>
                </a:moveTo>
                <a:lnTo>
                  <a:pt x="31327" y="88403"/>
                </a:lnTo>
                <a:lnTo>
                  <a:pt x="37041" y="122433"/>
                </a:lnTo>
                <a:lnTo>
                  <a:pt x="46250" y="159997"/>
                </a:lnTo>
                <a:lnTo>
                  <a:pt x="55985" y="190412"/>
                </a:lnTo>
                <a:lnTo>
                  <a:pt x="66908" y="226116"/>
                </a:lnTo>
                <a:lnTo>
                  <a:pt x="78057" y="251497"/>
                </a:lnTo>
                <a:lnTo>
                  <a:pt x="82959" y="280090"/>
                </a:lnTo>
                <a:lnTo>
                  <a:pt x="94030" y="317834"/>
                </a:lnTo>
                <a:lnTo>
                  <a:pt x="101058" y="335088"/>
                </a:lnTo>
                <a:lnTo>
                  <a:pt x="105861" y="363842"/>
                </a:lnTo>
                <a:lnTo>
                  <a:pt x="114640" y="401641"/>
                </a:lnTo>
                <a:lnTo>
                  <a:pt x="120482" y="433818"/>
                </a:lnTo>
                <a:lnTo>
                  <a:pt x="127762" y="470023"/>
                </a:lnTo>
                <a:lnTo>
                  <a:pt x="135415" y="506386"/>
                </a:lnTo>
                <a:lnTo>
                  <a:pt x="137939" y="537511"/>
                </a:lnTo>
                <a:lnTo>
                  <a:pt x="143178" y="548365"/>
                </a:lnTo>
                <a:lnTo>
                  <a:pt x="144464" y="554617"/>
                </a:lnTo>
                <a:lnTo>
                  <a:pt x="145416" y="555129"/>
                </a:lnTo>
                <a:lnTo>
                  <a:pt x="160097" y="556147"/>
                </a:lnTo>
                <a:lnTo>
                  <a:pt x="163724" y="556152"/>
                </a:lnTo>
                <a:lnTo>
                  <a:pt x="165029" y="555307"/>
                </a:lnTo>
                <a:lnTo>
                  <a:pt x="165899" y="553896"/>
                </a:lnTo>
                <a:lnTo>
                  <a:pt x="166480" y="552109"/>
                </a:lnTo>
                <a:lnTo>
                  <a:pt x="171342" y="545549"/>
                </a:lnTo>
                <a:lnTo>
                  <a:pt x="175777" y="542975"/>
                </a:lnTo>
                <a:lnTo>
                  <a:pt x="180570" y="540984"/>
                </a:lnTo>
                <a:lnTo>
                  <a:pt x="185523" y="537277"/>
                </a:lnTo>
                <a:lnTo>
                  <a:pt x="192804" y="535065"/>
                </a:lnTo>
                <a:lnTo>
                  <a:pt x="200838" y="533235"/>
                </a:lnTo>
                <a:lnTo>
                  <a:pt x="210967" y="528291"/>
                </a:lnTo>
                <a:lnTo>
                  <a:pt x="249025" y="525778"/>
                </a:lnTo>
                <a:lnTo>
                  <a:pt x="282624" y="519658"/>
                </a:lnTo>
                <a:lnTo>
                  <a:pt x="314894" y="517419"/>
                </a:lnTo>
                <a:lnTo>
                  <a:pt x="350846" y="511523"/>
                </a:lnTo>
                <a:lnTo>
                  <a:pt x="388664" y="508320"/>
                </a:lnTo>
                <a:lnTo>
                  <a:pt x="423154" y="499858"/>
                </a:lnTo>
                <a:lnTo>
                  <a:pt x="452569" y="496577"/>
                </a:lnTo>
                <a:lnTo>
                  <a:pt x="487612" y="489385"/>
                </a:lnTo>
                <a:lnTo>
                  <a:pt x="516353" y="483126"/>
                </a:lnTo>
                <a:lnTo>
                  <a:pt x="554148" y="478324"/>
                </a:lnTo>
                <a:lnTo>
                  <a:pt x="590368" y="469474"/>
                </a:lnTo>
                <a:lnTo>
                  <a:pt x="620082" y="466125"/>
                </a:lnTo>
                <a:lnTo>
                  <a:pt x="655227" y="458910"/>
                </a:lnTo>
                <a:lnTo>
                  <a:pt x="691646" y="449333"/>
                </a:lnTo>
                <a:lnTo>
                  <a:pt x="727595" y="439287"/>
                </a:lnTo>
                <a:lnTo>
                  <a:pt x="761225" y="429997"/>
                </a:lnTo>
                <a:lnTo>
                  <a:pt x="792328" y="425026"/>
                </a:lnTo>
                <a:lnTo>
                  <a:pt x="822931" y="416142"/>
                </a:lnTo>
                <a:lnTo>
                  <a:pt x="858799" y="405972"/>
                </a:lnTo>
                <a:lnTo>
                  <a:pt x="891399" y="397964"/>
                </a:lnTo>
                <a:lnTo>
                  <a:pt x="913871" y="390632"/>
                </a:lnTo>
                <a:lnTo>
                  <a:pt x="929483" y="386885"/>
                </a:lnTo>
                <a:lnTo>
                  <a:pt x="944834" y="382670"/>
                </a:lnTo>
                <a:lnTo>
                  <a:pt x="960107" y="379164"/>
                </a:lnTo>
                <a:lnTo>
                  <a:pt x="975357" y="375020"/>
                </a:lnTo>
                <a:lnTo>
                  <a:pt x="994676" y="372659"/>
                </a:lnTo>
                <a:lnTo>
                  <a:pt x="1005642" y="367290"/>
                </a:lnTo>
                <a:lnTo>
                  <a:pt x="1008248" y="366745"/>
                </a:lnTo>
                <a:lnTo>
                  <a:pt x="1019564" y="359190"/>
                </a:lnTo>
                <a:lnTo>
                  <a:pt x="1020406" y="356291"/>
                </a:lnTo>
                <a:lnTo>
                  <a:pt x="1021041" y="340154"/>
                </a:lnTo>
                <a:lnTo>
                  <a:pt x="1018805" y="335130"/>
                </a:lnTo>
                <a:lnTo>
                  <a:pt x="994588" y="301856"/>
                </a:lnTo>
                <a:lnTo>
                  <a:pt x="974182" y="276716"/>
                </a:lnTo>
                <a:lnTo>
                  <a:pt x="958042" y="243061"/>
                </a:lnTo>
                <a:lnTo>
                  <a:pt x="939684" y="210784"/>
                </a:lnTo>
                <a:lnTo>
                  <a:pt x="920636" y="178875"/>
                </a:lnTo>
                <a:lnTo>
                  <a:pt x="906933" y="144162"/>
                </a:lnTo>
                <a:lnTo>
                  <a:pt x="894947" y="107354"/>
                </a:lnTo>
                <a:lnTo>
                  <a:pt x="885756" y="73847"/>
                </a:lnTo>
                <a:lnTo>
                  <a:pt x="870158" y="36972"/>
                </a:lnTo>
                <a:lnTo>
                  <a:pt x="865073" y="28285"/>
                </a:lnTo>
                <a:lnTo>
                  <a:pt x="856616" y="17764"/>
                </a:lnTo>
                <a:lnTo>
                  <a:pt x="853859" y="9032"/>
                </a:lnTo>
                <a:lnTo>
                  <a:pt x="846916" y="1088"/>
                </a:lnTo>
                <a:lnTo>
                  <a:pt x="844050" y="425"/>
                </a:lnTo>
                <a:lnTo>
                  <a:pt x="835311" y="0"/>
                </a:lnTo>
                <a:lnTo>
                  <a:pt x="830425" y="2200"/>
                </a:lnTo>
                <a:lnTo>
                  <a:pt x="825431" y="5153"/>
                </a:lnTo>
                <a:lnTo>
                  <a:pt x="789641" y="15215"/>
                </a:lnTo>
                <a:lnTo>
                  <a:pt x="752105" y="30529"/>
                </a:lnTo>
                <a:lnTo>
                  <a:pt x="730846" y="35783"/>
                </a:lnTo>
                <a:lnTo>
                  <a:pt x="700907" y="41604"/>
                </a:lnTo>
                <a:lnTo>
                  <a:pt x="665298" y="45670"/>
                </a:lnTo>
                <a:lnTo>
                  <a:pt x="630668" y="51490"/>
                </a:lnTo>
                <a:lnTo>
                  <a:pt x="599192" y="52718"/>
                </a:lnTo>
                <a:lnTo>
                  <a:pt x="563054" y="55340"/>
                </a:lnTo>
                <a:lnTo>
                  <a:pt x="525536" y="61479"/>
                </a:lnTo>
                <a:lnTo>
                  <a:pt x="489866" y="66402"/>
                </a:lnTo>
                <a:lnTo>
                  <a:pt x="453333" y="67861"/>
                </a:lnTo>
                <a:lnTo>
                  <a:pt x="425848" y="69049"/>
                </a:lnTo>
                <a:lnTo>
                  <a:pt x="399522" y="72400"/>
                </a:lnTo>
                <a:lnTo>
                  <a:pt x="371452" y="74452"/>
                </a:lnTo>
                <a:lnTo>
                  <a:pt x="342890" y="75365"/>
                </a:lnTo>
                <a:lnTo>
                  <a:pt x="316085" y="75771"/>
                </a:lnTo>
                <a:lnTo>
                  <a:pt x="287802" y="75951"/>
                </a:lnTo>
                <a:lnTo>
                  <a:pt x="258299" y="76031"/>
                </a:lnTo>
                <a:lnTo>
                  <a:pt x="228253" y="76067"/>
                </a:lnTo>
                <a:lnTo>
                  <a:pt x="197966" y="76082"/>
                </a:lnTo>
                <a:lnTo>
                  <a:pt x="167572" y="76090"/>
                </a:lnTo>
                <a:lnTo>
                  <a:pt x="137130" y="76093"/>
                </a:lnTo>
                <a:lnTo>
                  <a:pt x="106667" y="76094"/>
                </a:lnTo>
                <a:lnTo>
                  <a:pt x="77041" y="76095"/>
                </a:lnTo>
                <a:lnTo>
                  <a:pt x="49763" y="76095"/>
                </a:lnTo>
                <a:lnTo>
                  <a:pt x="12464" y="76095"/>
                </a:lnTo>
                <a:lnTo>
                  <a:pt x="0" y="76095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mutation?</a:t>
            </a:r>
          </a:p>
          <a:p>
            <a:pPr lvl="1"/>
            <a:r>
              <a:rPr lang="en-US" dirty="0" smtClean="0"/>
              <a:t>Any change in the normal DNA sequence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Only mutations that occur in the sex cells (egg and sperm ) can be passed onto the next generation</a:t>
            </a:r>
          </a:p>
          <a:p>
            <a:pPr lvl="1"/>
            <a:r>
              <a:rPr lang="en-US" dirty="0" smtClean="0"/>
              <a:t>Called germ cell mutations</a:t>
            </a:r>
          </a:p>
        </p:txBody>
      </p:sp>
      <p:sp>
        <p:nvSpPr>
          <p:cNvPr id="10242" name="AutoShape 2" descr="data:image/jpeg;base64,/9j/4AAQSkZJRgABAQAAAQABAAD/2wCEAAkGBxQSEhUTExMSFRUUFRgUGBYVGBQVGBcTFhUWFhUUFBQYHCggGB0lHBQVJDEhJSkrLi4uGSAzODMuNygtLisBCgoKDg0OGxAQGiwmHyUsLCwsLCwtLCwsLCwsNDQtLCwtLSwsLCwsLCssKywsLCwsLCwsLCw0LCwsNywsLDUrLP/AABEIAMgAyAMBIgACEQEDEQH/xAAbAAEAAwEBAQEAAAAAAAAAAAAAAwQFBgIBB//EADsQAAIBAgMFBwIEBQMFAQAAAAECAAMRBBIhBRMxQVEiQmFicXKRBoEyobHBFCNS0fCC4fEVM0OSoiT/xAAYAQEBAQEBAAAAAAAAAAAAAAAAAQIDBP/EACQRAQEAAgEDBAIDAAAAAAAAAAABAhEhAxIxQVFh8HGRIjLB/9oADAMBAAIRAxEAPwD9pRb31biRoZ73fmb5ij3vcZze0tpVErM28daNN6a3RadWmAcmdcQB/MRu1xGgBB11gdJuvM3zG68zfM5Ot9aslJaj4Yg1gTRVamcuRVp0rPZLprVU6BtL89D5xP1s6KzHCN/Lo1a9TM7JlSibHJmphnvcWuBz6ah1268zfMbrzN8zm6f1PWFRlq4VUVKm6dhXVrMaO+WwKAEZbAkkWJ5jWVaH1dUquqLRRGWrQz3dyNxWSswZCaQJYbk6Wtws0Drt15m+Y3Xmb5nM4X6qqsKd8KFbEItSgu+BzoxAO9YJamQGQkDPxNibSsfrhw2X+DcsgJrBGepktVekAmSkc5O6c65NB62Dr915m+Y3Xmb5nJ1/rVqe8Z8KcinELTKVMzVGw1QUyCmQZMxItYt6RU+sqioGbBupDurl2qJTRUWm+fO1IGxFTQlVW6MCw0uHWbrzN8xuvM3zOWP1YyFf5RZDVqqaruFRQlbdgBlplbm9wGKiw/ETOugRbrzN8xuvM3zJYgRbrzN8xuvM3zJZXx1Y06buFLFEZgo4sVUkKPW1oHvdeZvmN15m+ZyybQrUKWGxNXEb1ay3qIERVAai1bNQsM2gQixJuDxk1P6lrZhSbCqKzim1NBXDIUqCqbvU3fZI3LXAVuIsTrYOj3Xmb5jdeZvmcnR+tHaotP8AhHuBT3pVnfdtUqvTspWmQ1shJJK6cLzzW+tnprmqYW28FQ0AlXOahp16dCzgU/5dzVQi2bn9w67deZvmN15m+ZytT6xdQhbCsoJYVGdnSmgRkFw7UhxD3GcIOydZJT+p2DohpEo1R0NV3ygEYipRCqRTyk9gGzFdCACxvA6bdeZvmN15m+ZIJ9gQMliNW4gamJ6rd33CICj3vcZSxGwsO9TetSU1LqS2upQ3QsAbNble9pdo8/cZLAwtmfSmHo0t3kz3XKWa5JGcvp/T2jfs21AMuf8AQsPlZd0pDo1Nr3OZKhzOrE6nMdSTqZoxAp1tm0mzZqanOczXH4mybu5/06ekzVwOEQmyAkmmS13Zr0iTS7ZN+zma2vOetq4ss27HAcfE9PSV6eUMik2L3y+Nhc/lM7tuo1MUdfZGGNJqdFVo5smpQuoCMWVApPZUEmwUi19Jb2f9L4dKaKVFTLmOY3AbPUNVgyg2Zc5uFNwIqoQ6IFvcFmP9IHD7knT0PSTYeqaZ1/CePh4iXd9Vyw0sVdjUGGVqSEfzNCL/APeN6v8A7HjIW+ncMRY0h3rm75mzhQ4d73YEIgIJIIUdBNWJWGbU2Dh2NzSXiTpcA5mzkMAbMM2tjcXmlEQEREBPlp9iBn4fYtCm2ZaSg9oAalVD/jCITZL87AXmfjfpmjuilIJRGZGuVzi1MEIurAgLc2CkW5c5vmc/i8UareUcB18ZLdLJtFgtl4SktNcuc0goDWIzZWLqWUWU2ZiQCDa+kunCYVwFNNLBXQBhay1GV3APK7Ip9QJXw+Uuad+0FDEeViwB+VM95SXZcvZVR2urG/ZA8AAf9UfynluYbWm2BhiADSBtfiWJYMQWFQ3vUBKrcNcGwntth0CwbdLcHNpcXOc1AWANmszMwvexJtPOArlTkPA8PA9JpxGLNEREqIq3d9wiK3d9wiAo8/cZLIqPP3GSwEREDkUc9o2u2pte121Nr8pZ/i13SYixypZ2FtQpBV7+Kgn4M8Yylu6hHI6j0MUCyuChUIb51PU8GUjgeo535W1x08pjeXeas+fvC/UrlHdipKtuqaZbEtfOTbwGa/oDGLkBxBNXUGyJo3VnbUD0CcfNPjsWIUcTpN56kjNu7tt4VrovoJNPKJYAdBb4nqHIiIgIiICIiBX2g1qbkf0mcu2I3aF7XC2vray37TfYa/adbVTMpB5gj5nLKChKkajSYy8unTsl5XzUFOojHhUtSJ6NcmmT4XLj/UJ7o4ghsrI2Z3qMLWNkUizsb8Dp46+EqYFmRrAru7DKO8pHFb8Ctvj9JKOIJaoSLahQTzVRofS7N8mdZlLPxPv6as1xEldrEHoZuTCw653A8bn0E3pzjnkRETTKKt3fcIit3fcIgKPP3GSyKjz9xksBERAr4zCLUWx+x6TEqbMqpwGYdR/Yzo5BVxKLoWAP+cpmyVZbGBhcPUqC6jS5FydLqSrfBBE2cDgRT1Jux5/sJW+nzkoolR0NTtM+W4XO7s7BQSTa7W4zWiYxbaRETTJERAREQEREBKO0NnCprwYcD/eXoMlmzbl8Vh3oqzuBkRSzNfQKouSfsDJ6Wz6rcRl9f9pZ+pRvcLXoo6B6tF6YLXIBdSuoHrNKniFbgwMz2xrurzg8KKYsOJ4nmZYiJtkiIgRVu77hEVu77hEBR5+4yWRUefuMlgIiIGRtTHG+RdOp/YSnRQXAuLm9hzNuOkqHEDVm4kk25sdTZRzPhPDFEq0sQGUU2DO/iSqqjA93Rteth0jpYTqZavzp27LIump/M3eQ3JIFrEZQisXPQXYD1M0MJiChyn8J/KZWGxi08Q5qo1N6yJxAtZWyrTuDqw3y3tccZfxYjLC4yVrq4yWYz2n7bUSLDNdVPUCSw85ERAREQEREBMLHY01GyrfKNNOf+01sc+Wm5HJTOXTEqlsx6eoFwM1ugJFzMZX0dMMbl4X6FME2BFwAbDkDcA+mh+JFhqudmXIQVFydCB2mVRfqQt/AESrh/wD81aplAYVEphKegO8zV3ADHgpJqHwtpLOx8VTQvROYOar/AIltvGyq7uo/p7Q1PUCd8ujr+vM1v7+HWYzstvxr/WtgMSb5G48j+xmhMOq1mB6ETbnKPPY+xESoird33CIrd33CICjz9xksio8/cZLAREQOUxeHCuyMARe4vw8D9pWwCAVMhQOi5hduKLUsxtf8Sm1iOVuc6HbaU8gLtl7Sop49p2CqtvEkTKqYaomhUnxGs5y3C8O+HU/jcb9+UeHq72vndGU0UORToFFRiLkDQsd0T4Ar43t1nubDidJDTR20CN8ETQ2VTXO6lgalPLmX+gOLqfG9jr4HoZ0z6l6l+GLdNSkmUAdBae4iHMiIgIiICIiBHXp5lK9QRORqYdWBSot+K+IuLGx5TspjbXw6F0AYLVqZsq/1ZRdvSw5+Imcp6xvDO43cY+zapGdmpZyAozCxd2pFgFs3MEkqb977mfZjXapVcHeMQh1JCgAEonhcgEj8WUdBPrUqi6FG+wv+kko0aj8Fb76D85qdazG4+7rnlMrbJpNTGdwB1ufQcZvCZ2xlQqWRsxzMjHoyMVZbcrETSkkcLSIiVEVbu+4RFbu+4RAUefuMlkVHn7jIdqYgpTJHE6D784DEY9ENtSegnhdpKeTD4/aZNGyqWbgAWJ4mwFyfHhLFPEoz7tQSbXuOAALKb9LMtvX7yTdm3SYb8LNfAGriKVUvenSDFaYAN6zdneFvKtwB5z0E05m4F8r5eR/UTSiMWEzsVs8nEU8QrZSitTqC2lSk2oB6FWFwfMw5zRmVtrEEWQd7U+nSLdEm1h9pIDYXb0n2nj1Jsbj1mYjIi5nNlHE9NCTf7Az3RqrUDWBsrFbm1iQTcD4HzGrrbfZuWtsT7KWzKpIKnu/oeH6S7LHMiIgJSq7SQGwu3p/cyHbeIKhVHfvf0FtPzlKjlQXbQXA4dZObdRqRqJtBTxuPWQ4bZxGIqYh3zFkWnTW2lOmCWbKeZdiCT5E6Sph8QlXOFBIW3a5HNqB1vaxt0YS/sypxU8uHpHjyueFx8rwiIlYZ2G2caeIqVVbsVVXNTt/5V03oPitgR5B4zRgzFxm2crWFuBy3B7RUgWvy1YD7x5uosm21EobJ2hvkzWtzHivJh4GX4MsbjdVFW7vuERW7vuEQhR5+4yttmiWpG3EG/wASzR5+4yQyXkcsKpyEKLk6cbWU8beNr2k2x6JoqMxUndonDXs5tCSdR2h97nnLOJwCtUYU3XOoVmToHzBT4XyNb0MjOz3AJdlVVFyxPADUmSZ5THtdZnxZ7rGB7VS/IC/7Ca8rYKiqqMpuCL5uOa/A3lmWOdpMXb1OzK/K2U/qP1M2pHVpBgVIuDFm4S6rlscr1FVFsBmDFjrYqQV7PMX1PpbW+mhRbImXQ6k3HO5Op8evjeeBs4m5pOrqCV48CpKspPUEEfaehgCLGq6oCQo11LE6KD1MXPLtmOvDp38a9FzY4/E3Ww+L3/WaU8UqYUAAWAnuI50iIlRkfUFPRX6XB+9v7TJxqtUQUwAVYjNfoCDltzB5+A8Z1dRARYi4Mw22bcndOrAEqRfVWHEXkluGXdG8cn3DHIpBIJJJLWtmJtqfHSWtki5ZuXD+8p/wJWxquqLcLe/EsbAdLkkCbdGmFFgLASTdM8t3aSIiaYDOSx2z6oqrYdhCSpAzXBHaDAcOQ/8Abwt1s+Wllsu5921jlcbuM/ZOHKqLi1lVQOGgHG3L0mjESJbu7qKt3fcIit3fcIhCjz9xkhkKOAGJOgJMprtFm1VQB4/5pJtdPmwcA9NGasVavVbeVSt8uawARb91VAA9L85pyvhsTmNiLH9fSS16wRSx4D/LSoz9hYBsOrUrrulc7kDitEgEU29pzAeXLNSZi49zqFUDxv8ArLmGxGblYjiP3k2uqnlPayVWpOtBlSqwyo7C4QnTOVvrbjbnaS4vECmuY+gHUymmOc91fzjZItbPwa0aaUkFlpqFF9TYcyTxJ4kzztXArXpPSa4ziwYcVbirr0KkAjxElw9cML8xxHSR43GCmBpcngJdobM3u6QVyhqhQHKXClhoWUHgDxtyvLUzaeOc8VX014f4Zeo1QwuIWxJESLE1wi5j/wAnpCI9o7zdvucm9ykIXvlDHgWA1IHG0j2Rs8YeklIEtlHaY8Xc6vUbxZiSfWRLjnOuVQPG/wCst4bEBx0I4iTa6fNoYNK1N6VQXSopVhw0I5HkfGR7IpVVootdleqoys6jKHI0z5e7fjbkTLk8b0XtcX6XF/iVHuIiAiIgIiIEVbu+4RFbu+4RAqY9SaVS39V/sCLzMRrqoGvaF9eXO/Wb1Lve4zMx+BRSpBZc7hLCxALX115aScy7jWN09pVzVVt6/a2sk24p3YPRgT6ayxg8ItMaXJPM8ZYZQdDJrhN8sCm9yh5C99bAcDe3P8P5y9hHzVDbkDf7yticAiuiguN6xUAWIBCM54+CmamFwyoLD7nmfWXlq2aUNug2Q8gTf72t+kr0Kgzg8gBz5jONB17Qm3UphgQRcGYtTBotZKIaoC9OpUHAgLSakrC/UmsvwZOZeCZLmznu7EcLD5vK22hZ0blYj73mrQoBBYDSK9FXGVhcGLOGd87ZGGcBmY9LAk9cpNug0/IS9sw3DHkW0/eUaWDQ1no5ql0SnUPC2Wo1VVAPG96LX9RNmmgAAAsBLzfK5Xb3MzboOVTyDa/Gk054qICLEXBizcSViUn7anlbmeBFwNOpz/8AzLez2vUYjhb9SLSviMAiPTXM43jFRaxtZGc3v4KZrYegEFh/z6xzfLVvCQznsNhG3hzI2YCwa+mY6lvXjrOiny0qTLQJ9iIZIiICIiBFW7vuERW7vuEQFHve4yjtvId0HqFP5yMtuLMtzl9CL3l6j3vcZkfUOELPRbNazFbWvoym5GvHSStYyW8tsT7PFJbAC97C1zx+89yssvHhDiMODUKupd1QcHGQob9LZ7zUmBjMETjEbOQChuLcLFbWP2PLnN6TbVkkmn2ZVVUOMRt4d4lCou75FalSkc/zRt95qzBOCP8AGM2c2KqbW1BBNgD00PLnFpjJfLenwz7PhlZZVFEXGVG3hNSrRpDdngqUmrEMPU1T8TWmCcEf4wtnNiim1uBBNgD00PKbok21ZJrT7I61ZVF2IEYisEUseAF5z+c1GzN/wOgktSTa5iaiPWpVN41qQqdi3ZZnAUMed1GYD3malGurcDeZlPDTw9MqbjQiN1dRtRIcNWzqD/l5NNMkREBERAREQIq3d9wiK3d9wiAo973GfK6g5bjvC3rPtHve4zzUNmBPC1vQkiKJhPs+CfYEOQF7kC6jQ+7j+gk0hY9oW48/b4yaAkLKM9+eW1/Q/wC8mkOI4X6EEfpb85KJoifGMoiRQWzW4DLfrreTSBXt4r16DxEmBkGftz/tH1H6zNwZm9iaIdSp5ic1Y02ytxH+XExlxdt4+FumVapvCWOWoKYF9AQjDh6ub/bpLmKYSjTxM81K5Og1Jm8s5Wrzpp7IPZb3fsJoSvgaGRQOfE+pliJ4c75IiJUIiICIiBFW7vuERW7vuEQPKNa+jcSdBPlZsykWbUW4dYiB7FXyt8RvvK3xEQIVdgT2SQTe+oPxJt75W+IiA33lb4kZNzchj000E+xA977yt8RvfK3xEQIizD8IP3B0+J7pPYAWbQAcOkRA9b7yt8SDFUlqCzIx8baj0MRAo/8ASV61fgS5hcOlPgr36kaz7EnbF3VjfeVviN95W+IiVDfeVviN95W+IiA33lb4jfeVviIgN95W+I33lb4iIHlmvbstxB1ERE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jpeg;base64,/9j/4AAQSkZJRgABAQAAAQABAAD/2wCEAAkGBxQSEhUTExMSFRUUFRgUGBYVGBQVGBcTFhUWFhUUFBQYHCggGB0lHBQVJDEhJSkrLi4uGSAzODMuNygtLisBCgoKDg0OGxAQGiwmHyUsLCwsLCwtLCwsLCwsNDQtLCwtLSwsLCwsLCssKywsLCwsLCwsLCw0LCwsNywsLDUrLP/AABEIAMgAyAMBIgACEQEDEQH/xAAbAAEAAwEBAQEAAAAAAAAAAAAAAwQFBgIBB//EADsQAAIBAgMFBwIEBQMFAQAAAAECAAMRBBIhBRMxQVEiQmFicXKRBoEyobHBFCNS0fCC4fEVM0OSoiT/xAAYAQEBAQEBAAAAAAAAAAAAAAAAAQIDBP/EACQRAQEAAgEDBAIDAAAAAAAAAAABAhEhAxIxQVFh8HGRIjLB/9oADAMBAAIRAxEAPwD9pRb31biRoZ73fmb5ij3vcZze0tpVErM28daNN6a3RadWmAcmdcQB/MRu1xGgBB11gdJuvM3zG68zfM5Ot9aslJaj4Yg1gTRVamcuRVp0rPZLprVU6BtL89D5xP1s6KzHCN/Lo1a9TM7JlSibHJmphnvcWuBz6ah1268zfMbrzN8zm6f1PWFRlq4VUVKm6dhXVrMaO+WwKAEZbAkkWJ5jWVaH1dUquqLRRGWrQz3dyNxWSswZCaQJYbk6Wtws0Drt15m+Y3Xmb5nM4X6qqsKd8KFbEItSgu+BzoxAO9YJamQGQkDPxNibSsfrhw2X+DcsgJrBGepktVekAmSkc5O6c65NB62Dr915m+Y3Xmb5nJ1/rVqe8Z8KcinELTKVMzVGw1QUyCmQZMxItYt6RU+sqioGbBupDurl2qJTRUWm+fO1IGxFTQlVW6MCw0uHWbrzN8xuvM3zOWP1YyFf5RZDVqqaruFRQlbdgBlplbm9wGKiw/ETOugRbrzN8xuvM3zJYgRbrzN8xuvM3zJZXx1Y06buFLFEZgo4sVUkKPW1oHvdeZvmN15m+ZyybQrUKWGxNXEb1ay3qIERVAai1bNQsM2gQixJuDxk1P6lrZhSbCqKzim1NBXDIUqCqbvU3fZI3LXAVuIsTrYOj3Xmb5jdeZvmcnR+tHaotP8AhHuBT3pVnfdtUqvTspWmQ1shJJK6cLzzW+tnprmqYW28FQ0AlXOahp16dCzgU/5dzVQi2bn9w67deZvmN15m+ZytT6xdQhbCsoJYVGdnSmgRkFw7UhxD3GcIOydZJT+p2DohpEo1R0NV3ygEYipRCqRTyk9gGzFdCACxvA6bdeZvmN15m+ZIJ9gQMliNW4gamJ6rd33CICj3vcZSxGwsO9TetSU1LqS2upQ3QsAbNble9pdo8/cZLAwtmfSmHo0t3kz3XKWa5JGcvp/T2jfs21AMuf8AQsPlZd0pDo1Nr3OZKhzOrE6nMdSTqZoxAp1tm0mzZqanOczXH4mybu5/06ekzVwOEQmyAkmmS13Zr0iTS7ZN+zma2vOetq4ss27HAcfE9PSV6eUMik2L3y+Nhc/lM7tuo1MUdfZGGNJqdFVo5smpQuoCMWVApPZUEmwUi19Jb2f9L4dKaKVFTLmOY3AbPUNVgyg2Zc5uFNwIqoQ6IFvcFmP9IHD7knT0PSTYeqaZ1/CePh4iXd9Vyw0sVdjUGGVqSEfzNCL/APeN6v8A7HjIW+ncMRY0h3rm75mzhQ4d73YEIgIJIIUdBNWJWGbU2Dh2NzSXiTpcA5mzkMAbMM2tjcXmlEQEREBPlp9iBn4fYtCm2ZaSg9oAalVD/jCITZL87AXmfjfpmjuilIJRGZGuVzi1MEIurAgLc2CkW5c5vmc/i8UareUcB18ZLdLJtFgtl4SktNcuc0goDWIzZWLqWUWU2ZiQCDa+kunCYVwFNNLBXQBhay1GV3APK7Ip9QJXw+Uuad+0FDEeViwB+VM95SXZcvZVR2urG/ZA8AAf9UfynluYbWm2BhiADSBtfiWJYMQWFQ3vUBKrcNcGwntth0CwbdLcHNpcXOc1AWANmszMwvexJtPOArlTkPA8PA9JpxGLNEREqIq3d9wiK3d9wiAo8/cZLIqPP3GSwEREDkUc9o2u2pte121Nr8pZ/i13SYixypZ2FtQpBV7+Kgn4M8Yylu6hHI6j0MUCyuChUIb51PU8GUjgeo535W1x08pjeXeas+fvC/UrlHdipKtuqaZbEtfOTbwGa/oDGLkBxBNXUGyJo3VnbUD0CcfNPjsWIUcTpN56kjNu7tt4VrovoJNPKJYAdBb4nqHIiIgIiICIiBX2g1qbkf0mcu2I3aF7XC2vray37TfYa/adbVTMpB5gj5nLKChKkajSYy8unTsl5XzUFOojHhUtSJ6NcmmT4XLj/UJ7o4ghsrI2Z3qMLWNkUizsb8Dp46+EqYFmRrAru7DKO8pHFb8Ctvj9JKOIJaoSLahQTzVRofS7N8mdZlLPxPv6as1xEldrEHoZuTCw653A8bn0E3pzjnkRETTKKt3fcIit3fcIgKPP3GSyKjz9xksBERAr4zCLUWx+x6TEqbMqpwGYdR/Yzo5BVxKLoWAP+cpmyVZbGBhcPUqC6jS5FydLqSrfBBE2cDgRT1Jux5/sJW+nzkoolR0NTtM+W4XO7s7BQSTa7W4zWiYxbaRETTJERAREQEREBKO0NnCprwYcD/eXoMlmzbl8Vh3oqzuBkRSzNfQKouSfsDJ6Wz6rcRl9f9pZ+pRvcLXoo6B6tF6YLXIBdSuoHrNKniFbgwMz2xrurzg8KKYsOJ4nmZYiJtkiIgRVu77hEVu77hEBR5+4yWRUefuMlgIiIGRtTHG+RdOp/YSnRQXAuLm9hzNuOkqHEDVm4kk25sdTZRzPhPDFEq0sQGUU2DO/iSqqjA93Rteth0jpYTqZavzp27LIump/M3eQ3JIFrEZQisXPQXYD1M0MJiChyn8J/KZWGxi08Q5qo1N6yJxAtZWyrTuDqw3y3tccZfxYjLC4yVrq4yWYz2n7bUSLDNdVPUCSw85ERAREQEREBMLHY01GyrfKNNOf+01sc+Wm5HJTOXTEqlsx6eoFwM1ugJFzMZX0dMMbl4X6FME2BFwAbDkDcA+mh+JFhqudmXIQVFydCB2mVRfqQt/AESrh/wD81aplAYVEphKegO8zV3ADHgpJqHwtpLOx8VTQvROYOar/AIltvGyq7uo/p7Q1PUCd8ujr+vM1v7+HWYzstvxr/WtgMSb5G48j+xmhMOq1mB6ETbnKPPY+xESoird33CIrd33CICjz9xksio8/cZLAREQOUxeHCuyMARe4vw8D9pWwCAVMhQOi5hduKLUsxtf8Sm1iOVuc6HbaU8gLtl7Sop49p2CqtvEkTKqYaomhUnxGs5y3C8O+HU/jcb9+UeHq72vndGU0UORToFFRiLkDQsd0T4Ar43t1nubDidJDTR20CN8ETQ2VTXO6lgalPLmX+gOLqfG9jr4HoZ0z6l6l+GLdNSkmUAdBae4iHMiIgIiICIiBHXp5lK9QRORqYdWBSot+K+IuLGx5TspjbXw6F0AYLVqZsq/1ZRdvSw5+Imcp6xvDO43cY+zapGdmpZyAozCxd2pFgFs3MEkqb977mfZjXapVcHeMQh1JCgAEonhcgEj8WUdBPrUqi6FG+wv+kko0aj8Fb76D85qdazG4+7rnlMrbJpNTGdwB1ufQcZvCZ2xlQqWRsxzMjHoyMVZbcrETSkkcLSIiVEVbu+4RFbu+4RAUefuMlkVHn7jIdqYgpTJHE6D784DEY9ENtSegnhdpKeTD4/aZNGyqWbgAWJ4mwFyfHhLFPEoz7tQSbXuOAALKb9LMtvX7yTdm3SYb8LNfAGriKVUvenSDFaYAN6zdneFvKtwB5z0E05m4F8r5eR/UTSiMWEzsVs8nEU8QrZSitTqC2lSk2oB6FWFwfMw5zRmVtrEEWQd7U+nSLdEm1h9pIDYXb0n2nj1Jsbj1mYjIi5nNlHE9NCTf7Az3RqrUDWBsrFbm1iQTcD4HzGrrbfZuWtsT7KWzKpIKnu/oeH6S7LHMiIgJSq7SQGwu3p/cyHbeIKhVHfvf0FtPzlKjlQXbQXA4dZObdRqRqJtBTxuPWQ4bZxGIqYh3zFkWnTW2lOmCWbKeZdiCT5E6Sph8QlXOFBIW3a5HNqB1vaxt0YS/sypxU8uHpHjyueFx8rwiIlYZ2G2caeIqVVbsVVXNTt/5V03oPitgR5B4zRgzFxm2crWFuBy3B7RUgWvy1YD7x5uosm21EobJ2hvkzWtzHivJh4GX4MsbjdVFW7vuERW7vuEQhR5+4yttmiWpG3EG/wASzR5+4yQyXkcsKpyEKLk6cbWU8beNr2k2x6JoqMxUndonDXs5tCSdR2h97nnLOJwCtUYU3XOoVmToHzBT4XyNb0MjOz3AJdlVVFyxPADUmSZ5THtdZnxZ7rGB7VS/IC/7Ca8rYKiqqMpuCL5uOa/A3lmWOdpMXb1OzK/K2U/qP1M2pHVpBgVIuDFm4S6rlscr1FVFsBmDFjrYqQV7PMX1PpbW+mhRbImXQ6k3HO5Op8evjeeBs4m5pOrqCV48CpKspPUEEfaehgCLGq6oCQo11LE6KD1MXPLtmOvDp38a9FzY4/E3Ww+L3/WaU8UqYUAAWAnuI50iIlRkfUFPRX6XB+9v7TJxqtUQUwAVYjNfoCDltzB5+A8Z1dRARYi4Mw22bcndOrAEqRfVWHEXkluGXdG8cn3DHIpBIJJJLWtmJtqfHSWtki5ZuXD+8p/wJWxquqLcLe/EsbAdLkkCbdGmFFgLASTdM8t3aSIiaYDOSx2z6oqrYdhCSpAzXBHaDAcOQ/8Abwt1s+Wllsu5921jlcbuM/ZOHKqLi1lVQOGgHG3L0mjESJbu7qKt3fcIit3fcIhCjz9xkhkKOAGJOgJMprtFm1VQB4/5pJtdPmwcA9NGasVavVbeVSt8uawARb91VAA9L85pyvhsTmNiLH9fSS16wRSx4D/LSoz9hYBsOrUrrulc7kDitEgEU29pzAeXLNSZi49zqFUDxv8ArLmGxGblYjiP3k2uqnlPayVWpOtBlSqwyo7C4QnTOVvrbjbnaS4vECmuY+gHUymmOc91fzjZItbPwa0aaUkFlpqFF9TYcyTxJ4kzztXArXpPSa4ziwYcVbirr0KkAjxElw9cML8xxHSR43GCmBpcngJdobM3u6QVyhqhQHKXClhoWUHgDxtyvLUzaeOc8VX014f4Zeo1QwuIWxJESLE1wi5j/wAnpCI9o7zdvucm9ykIXvlDHgWA1IHG0j2Rs8YeklIEtlHaY8Xc6vUbxZiSfWRLjnOuVQPG/wCst4bEBx0I4iTa6fNoYNK1N6VQXSopVhw0I5HkfGR7IpVVootdleqoys6jKHI0z5e7fjbkTLk8b0XtcX6XF/iVHuIiAiIgIiIEVbu+4RFbu+4RAqY9SaVS39V/sCLzMRrqoGvaF9eXO/Wb1Lve4zMx+BRSpBZc7hLCxALX115aScy7jWN09pVzVVt6/a2sk24p3YPRgT6ayxg8ItMaXJPM8ZYZQdDJrhN8sCm9yh5C99bAcDe3P8P5y9hHzVDbkDf7yticAiuiguN6xUAWIBCM54+CmamFwyoLD7nmfWXlq2aUNug2Q8gTf72t+kr0Kgzg8gBz5jONB17Qm3UphgQRcGYtTBotZKIaoC9OpUHAgLSakrC/UmsvwZOZeCZLmznu7EcLD5vK22hZ0blYj73mrQoBBYDSK9FXGVhcGLOGd87ZGGcBmY9LAk9cpNug0/IS9sw3DHkW0/eUaWDQ1no5ql0SnUPC2Wo1VVAPG96LX9RNmmgAAAsBLzfK5Xb3MzboOVTyDa/Gk054qICLEXBizcSViUn7anlbmeBFwNOpz/8AzLez2vUYjhb9SLSviMAiPTXM43jFRaxtZGc3v4KZrYegEFh/z6xzfLVvCQznsNhG3hzI2YCwa+mY6lvXjrOiny0qTLQJ9iIZIiICIiBFW7vuERW7vuEQFHve4yjtvId0HqFP5yMtuLMtzl9CL3l6j3vcZkfUOELPRbNazFbWvoym5GvHSStYyW8tsT7PFJbAC97C1zx+89yssvHhDiMODUKupd1QcHGQob9LZ7zUmBjMETjEbOQChuLcLFbWP2PLnN6TbVkkmn2ZVVUOMRt4d4lCou75FalSkc/zRt95qzBOCP8AGM2c2KqbW1BBNgD00PLnFpjJfLenwz7PhlZZVFEXGVG3hNSrRpDdngqUmrEMPU1T8TWmCcEf4wtnNiim1uBBNgD00PKbok21ZJrT7I61ZVF2IEYisEUseAF5z+c1GzN/wOgktSTa5iaiPWpVN41qQqdi3ZZnAUMed1GYD3malGurcDeZlPDTw9MqbjQiN1dRtRIcNWzqD/l5NNMkREBERAREQIq3d9wiK3d9wiAo973GfK6g5bjvC3rPtHve4zzUNmBPC1vQkiKJhPs+CfYEOQF7kC6jQ+7j+gk0hY9oW48/b4yaAkLKM9+eW1/Q/wC8mkOI4X6EEfpb85KJoifGMoiRQWzW4DLfrreTSBXt4r16DxEmBkGftz/tH1H6zNwZm9iaIdSp5ic1Y02ytxH+XExlxdt4+FumVapvCWOWoKYF9AQjDh6ub/bpLmKYSjTxM81K5Og1Jm8s5Wrzpp7IPZb3fsJoSvgaGRQOfE+pliJ4c75IiJUIiICIiBFW7vuERW7vuEQPKNa+jcSdBPlZsykWbUW4dYiB7FXyt8RvvK3xEQIVdgT2SQTe+oPxJt75W+IiA33lb4kZNzchj000E+xA977yt8RvfK3xEQIizD8IP3B0+J7pPYAWbQAcOkRA9b7yt8SDFUlqCzIx8baj0MRAo/8ASV61fgS5hcOlPgr36kaz7EnbF3VjfeVviN95W+IiVDfeVviN95W+IiA33lb4jfeVviIgN95W+I33lb4iIHlmvbstxB1ERE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https://c2.staticflickr.com/4/3139/2736372561_dcb971e4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1648" y="4015648"/>
            <a:ext cx="2842352" cy="2842352"/>
          </a:xfrm>
          <a:prstGeom prst="rect">
            <a:avLst/>
          </a:prstGeom>
          <a:noFill/>
        </p:spPr>
      </p:pic>
      <p:sp>
        <p:nvSpPr>
          <p:cNvPr id="7" name="SMARTInkShape-90"/>
          <p:cNvSpPr/>
          <p:nvPr/>
        </p:nvSpPr>
        <p:spPr>
          <a:xfrm>
            <a:off x="1509048" y="2081980"/>
            <a:ext cx="540073" cy="432340"/>
          </a:xfrm>
          <a:custGeom>
            <a:avLst/>
            <a:gdLst/>
            <a:ahLst/>
            <a:cxnLst/>
            <a:rect l="0" t="0" r="0" b="0"/>
            <a:pathLst>
              <a:path w="540073" h="432340">
                <a:moveTo>
                  <a:pt x="121631" y="165920"/>
                </a:moveTo>
                <a:lnTo>
                  <a:pt x="114325" y="165920"/>
                </a:lnTo>
                <a:lnTo>
                  <a:pt x="143644" y="159836"/>
                </a:lnTo>
                <a:lnTo>
                  <a:pt x="173780" y="153769"/>
                </a:lnTo>
                <a:lnTo>
                  <a:pt x="209144" y="151595"/>
                </a:lnTo>
                <a:lnTo>
                  <a:pt x="246433" y="150104"/>
                </a:lnTo>
                <a:lnTo>
                  <a:pt x="271643" y="146755"/>
                </a:lnTo>
                <a:lnTo>
                  <a:pt x="299217" y="142444"/>
                </a:lnTo>
                <a:lnTo>
                  <a:pt x="327558" y="137706"/>
                </a:lnTo>
                <a:lnTo>
                  <a:pt x="354265" y="132778"/>
                </a:lnTo>
                <a:lnTo>
                  <a:pt x="380247" y="127766"/>
                </a:lnTo>
                <a:lnTo>
                  <a:pt x="405905" y="122716"/>
                </a:lnTo>
                <a:lnTo>
                  <a:pt x="443304" y="115113"/>
                </a:lnTo>
                <a:lnTo>
                  <a:pt x="476210" y="108344"/>
                </a:lnTo>
                <a:lnTo>
                  <a:pt x="513154" y="103370"/>
                </a:lnTo>
                <a:lnTo>
                  <a:pt x="538504" y="97692"/>
                </a:lnTo>
                <a:lnTo>
                  <a:pt x="539247" y="98421"/>
                </a:lnTo>
                <a:lnTo>
                  <a:pt x="540072" y="101489"/>
                </a:lnTo>
                <a:lnTo>
                  <a:pt x="535923" y="107933"/>
                </a:lnTo>
                <a:lnTo>
                  <a:pt x="501540" y="140216"/>
                </a:lnTo>
                <a:lnTo>
                  <a:pt x="463846" y="177023"/>
                </a:lnTo>
                <a:lnTo>
                  <a:pt x="432061" y="206839"/>
                </a:lnTo>
                <a:lnTo>
                  <a:pt x="409178" y="231519"/>
                </a:lnTo>
                <a:lnTo>
                  <a:pt x="385743" y="258575"/>
                </a:lnTo>
                <a:lnTo>
                  <a:pt x="364039" y="284711"/>
                </a:lnTo>
                <a:lnTo>
                  <a:pt x="345362" y="310438"/>
                </a:lnTo>
                <a:lnTo>
                  <a:pt x="320566" y="346464"/>
                </a:lnTo>
                <a:lnTo>
                  <a:pt x="299391" y="376330"/>
                </a:lnTo>
                <a:lnTo>
                  <a:pt x="277904" y="410907"/>
                </a:lnTo>
                <a:lnTo>
                  <a:pt x="266910" y="431673"/>
                </a:lnTo>
                <a:lnTo>
                  <a:pt x="267590" y="431989"/>
                </a:lnTo>
                <a:lnTo>
                  <a:pt x="270604" y="432339"/>
                </a:lnTo>
                <a:lnTo>
                  <a:pt x="271747" y="430739"/>
                </a:lnTo>
                <a:lnTo>
                  <a:pt x="278096" y="413747"/>
                </a:lnTo>
                <a:lnTo>
                  <a:pt x="284304" y="399678"/>
                </a:lnTo>
                <a:lnTo>
                  <a:pt x="288646" y="371024"/>
                </a:lnTo>
                <a:lnTo>
                  <a:pt x="292663" y="345130"/>
                </a:lnTo>
                <a:lnTo>
                  <a:pt x="295012" y="316689"/>
                </a:lnTo>
                <a:lnTo>
                  <a:pt x="296056" y="287115"/>
                </a:lnTo>
                <a:lnTo>
                  <a:pt x="296520" y="257038"/>
                </a:lnTo>
                <a:lnTo>
                  <a:pt x="296727" y="224479"/>
                </a:lnTo>
                <a:lnTo>
                  <a:pt x="295972" y="191099"/>
                </a:lnTo>
                <a:lnTo>
                  <a:pt x="292814" y="159330"/>
                </a:lnTo>
                <a:lnTo>
                  <a:pt x="288588" y="130535"/>
                </a:lnTo>
                <a:lnTo>
                  <a:pt x="281449" y="92782"/>
                </a:lnTo>
                <a:lnTo>
                  <a:pt x="271714" y="60147"/>
                </a:lnTo>
                <a:lnTo>
                  <a:pt x="258105" y="33544"/>
                </a:lnTo>
                <a:lnTo>
                  <a:pt x="229937" y="0"/>
                </a:lnTo>
                <a:lnTo>
                  <a:pt x="228549" y="273"/>
                </a:lnTo>
                <a:lnTo>
                  <a:pt x="224748" y="2834"/>
                </a:lnTo>
                <a:lnTo>
                  <a:pt x="222494" y="6795"/>
                </a:lnTo>
                <a:lnTo>
                  <a:pt x="221048" y="20281"/>
                </a:lnTo>
                <a:lnTo>
                  <a:pt x="229027" y="52510"/>
                </a:lnTo>
                <a:lnTo>
                  <a:pt x="238613" y="90366"/>
                </a:lnTo>
                <a:lnTo>
                  <a:pt x="254224" y="122178"/>
                </a:lnTo>
                <a:lnTo>
                  <a:pt x="270891" y="157098"/>
                </a:lnTo>
                <a:lnTo>
                  <a:pt x="286554" y="194256"/>
                </a:lnTo>
                <a:lnTo>
                  <a:pt x="310009" y="232077"/>
                </a:lnTo>
                <a:lnTo>
                  <a:pt x="330318" y="266049"/>
                </a:lnTo>
                <a:lnTo>
                  <a:pt x="355150" y="297564"/>
                </a:lnTo>
                <a:lnTo>
                  <a:pt x="379911" y="328350"/>
                </a:lnTo>
                <a:lnTo>
                  <a:pt x="404950" y="362164"/>
                </a:lnTo>
                <a:lnTo>
                  <a:pt x="439346" y="399623"/>
                </a:lnTo>
                <a:lnTo>
                  <a:pt x="449240" y="409708"/>
                </a:lnTo>
                <a:lnTo>
                  <a:pt x="413897" y="392061"/>
                </a:lnTo>
                <a:lnTo>
                  <a:pt x="381246" y="373714"/>
                </a:lnTo>
                <a:lnTo>
                  <a:pt x="349920" y="354770"/>
                </a:lnTo>
                <a:lnTo>
                  <a:pt x="313826" y="337116"/>
                </a:lnTo>
                <a:lnTo>
                  <a:pt x="276321" y="321161"/>
                </a:lnTo>
                <a:lnTo>
                  <a:pt x="238397" y="305709"/>
                </a:lnTo>
                <a:lnTo>
                  <a:pt x="210781" y="297757"/>
                </a:lnTo>
                <a:lnTo>
                  <a:pt x="182420" y="291401"/>
                </a:lnTo>
                <a:lnTo>
                  <a:pt x="155704" y="285753"/>
                </a:lnTo>
                <a:lnTo>
                  <a:pt x="129719" y="280421"/>
                </a:lnTo>
                <a:lnTo>
                  <a:pt x="93548" y="272659"/>
                </a:lnTo>
                <a:lnTo>
                  <a:pt x="61382" y="264997"/>
                </a:lnTo>
                <a:lnTo>
                  <a:pt x="28262" y="258868"/>
                </a:lnTo>
                <a:lnTo>
                  <a:pt x="2998" y="257492"/>
                </a:lnTo>
                <a:lnTo>
                  <a:pt x="1903" y="256601"/>
                </a:lnTo>
                <a:lnTo>
                  <a:pt x="0" y="250810"/>
                </a:lnTo>
                <a:lnTo>
                  <a:pt x="7887" y="246012"/>
                </a:lnTo>
                <a:lnTo>
                  <a:pt x="41146" y="234343"/>
                </a:lnTo>
                <a:lnTo>
                  <a:pt x="73795" y="224575"/>
                </a:lnTo>
                <a:lnTo>
                  <a:pt x="101217" y="215695"/>
                </a:lnTo>
                <a:lnTo>
                  <a:pt x="130339" y="206104"/>
                </a:lnTo>
                <a:lnTo>
                  <a:pt x="164730" y="198455"/>
                </a:lnTo>
                <a:lnTo>
                  <a:pt x="201746" y="191386"/>
                </a:lnTo>
                <a:lnTo>
                  <a:pt x="237954" y="182600"/>
                </a:lnTo>
                <a:lnTo>
                  <a:pt x="256753" y="178733"/>
                </a:lnTo>
                <a:lnTo>
                  <a:pt x="276059" y="175309"/>
                </a:lnTo>
                <a:lnTo>
                  <a:pt x="313879" y="169246"/>
                </a:lnTo>
                <a:lnTo>
                  <a:pt x="347622" y="163729"/>
                </a:lnTo>
                <a:lnTo>
                  <a:pt x="377294" y="160712"/>
                </a:lnTo>
                <a:lnTo>
                  <a:pt x="403746" y="158525"/>
                </a:lnTo>
                <a:lnTo>
                  <a:pt x="435985" y="153380"/>
                </a:lnTo>
                <a:lnTo>
                  <a:pt x="464531" y="150679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Mutations that occur in the body and that are passed onto the daughter cells during mitosis are somatic cell mutations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Two classifications of mutations are chromosome and gene</a:t>
            </a:r>
          </a:p>
          <a:p>
            <a:endParaRPr lang="en-US" dirty="0"/>
          </a:p>
        </p:txBody>
      </p:sp>
      <p:sp>
        <p:nvSpPr>
          <p:cNvPr id="1026" name="AutoShape 2" descr="data:image/jpeg;base64,/9j/4AAQSkZJRgABAQAAAQABAAD/2wCEAAkGBxQPDxAUEBAQEBQVFBYUDxAWDhAPFxUUFxYWFxYWFBUYHCggGh8lGxcWIjEiJSorLi4uGB8zODQsNygtLiwBCgoKDg0OGhAQGzciICQsLC0wLCwvLCwvLC0vLS0sLCwsLCwsLSwsLywsLCwsLCwsLCwsLCwsLCwsLCwsLC00LP/AABEIAJ4BPwMBEQACEQEDEQH/xAAcAAEAAQUBAQAAAAAAAAAAAAAABAECAwUHBgj/xABFEAACAgECAwQGBwUFBwUBAAABAgMRAAQSBSExEyJBYQYUMlFxgQcjQpGSobJyc7HB0RUkM1NiUlSTlaLS8BYXQ4LhNP/EABoBAQADAQEBAAAAAAAAAAAAAAABAgQDBQb/xAAzEQACAgAEBAUDAwMFAQAAAAAAAQIRAxIhMQQTQVFhcYGRsSIyMxTR8FKhwSNiguHxQv/aAAwDAQACEQMRAD8A7jgDAGAMAYAwBgDAGAMAYBQ4Bz8uSWJJJLv9o/7RzHJu2fR4WHHJHRbL4F+Z/Eci2X5cey9hfmfxHFscuHZewvzP4ji2OXDsvYX5n8RxbHLh2XsL8z+I4tjlw7L2F+Z/EcWxy4dl7C/M/iOLY5cOy9hfmfxHFscuHZewvzP4ji2OXDsvYX5n8RxbHLh2XsL8z+I4tjlx7L2F+Z/EcWxy4dl7C/M/iOLY5cOy9hfmfxHFscuHZewvzP4ji2OXDsvYX5n8RxbHLh2XsL8z+I4tjlw7L2F+Z/EcWxy4dl7C/M/iOLY5cOy9hfmfxHFscuHZewvzP4ji2OXHsvYX5n8RxbHLh2XsL8z+I4tjlw7L2F+Z/EcWxy4dl7C/M/iOLY5cOy9hfmfxHFscuHZewvzP4ji2OXDsvY6Dm0+ZGAMAYAwBgDAGAMAYAwChwDngPNv23/W2Ypbs+mwvxx8l8C8g6GKHVI5ISRHI9oK6sR8QDyxRVST2ZlvBYXgC8AXgC8AsM67gu5dxFhNw3V7661gi1dFJ9SkYBd0QHkCzBbPleA2luZA2CReALwBeALwBeALwBeALwBeAXxIXYAdTkFZSUVbNzBo0jFmiRzLHw/plbPOxMeUvBEhiK51XLrVc+QyDlZC1nDwwJSlb3dAfI+745KZ3w+IlHfVGnV7vwINEeII6g5c9BNNWit4JF5AF5IOiZuPlRgDAGAMAYAwBgDAGAMAocA5yTzb9t/1tmGW7Pp8H8cfJfBpfS2QjTAWVR5oI5mDFaieVFfveFg1fnloblOI+zzaT8rI/pHo4tPFDJDHHFLHPAkGxFjJ3yqjR8qtSpax5X4Yi29ymNCMIpxVNNV77EduKagJLP2qbI9YYBD2IpovWFh7z3e4buRFDlzByaW3gV5mJTne0qrwujPJxOZNTUrtEhmCR/wB3EkLxkhQO2WykhJ+1QvlR64pVoWeJJT10V9tPfv5keLjeocmREkZRO0Yh9XGzsllMTEyk3v5Fvd9mvHGVbFVi4j+pd6qul1v3/wDDYejiMH126Qv/AHpgAVUVSR8+XlQ+WRLodMBO52+v7EXVcUn7LWahJEVNO8irAYxTrD7e9+oLENtrkAV5HJSVpFJYk8spp6K9PL+aGTgcJ9f4g5bd3ogAY0BAMKMBuq6FkV8+uRJ/SicKP+rN+XwXcMgSbV69pkSR0lWJAyh9kPYxuAoPQMzMT7/lhukqJhFSnNy1adelItm1MemhSPSzbV7d49qxvqXBG5nigQA1tPv7qgHGrdshuMIqMH18/RfzQh6fi+odkiEmxvXHgMjwKG7MabtgSgNB/C+nIWOoyzit/ApHFxHUb/8AqtulWZ04pPfYdovaettp/WOyH+GIPWN2z2d9d33eNeGRS38CyxJ/Zeuar9L9y7XcRniaKHtBIzyPcscIkkESIrU0fsiQlh5bede4knqTOc4tRu9d1vX7mNuJ6phDHYid9U0PavALaIQtIH7O6VuVdatbqjWKRXPiOls7rbpV7HporCqGbcQAGagtmuZodL92czWloXXgkXgC8AXgG04Intt8AP4n+WVZi4uW0TSfSroJ5+GTDTziEKC86khBLEB3k3n2f59D1y+E0pannYqbjocJk9JdXqtPp9E2oPZI4EYZwnMkBBJIT7K+F8h8hWvJFPMZc0mqPpX0f0s0Olgj1M3rEqoBJLVbj/Ohy3Hmas9cwyab0NsU0tTV8YGzVcukiBj+0CVP5Vllsb+FlpRjvBsF4AvAOj5vPlBgDAGAMAYAwBgDAGAMAocA5sx7z/tv+s5hluz6fB/HHyXwY54lkVldQ6sCGUiwQeoIyC7imqZA0vBIYnV1V2Kf4e+eaYR8q+rV2IXly5ZZybOccCEXfy268rMx4ZEY2j2dxpO2Yb35ydoJd13Y74Brp8sjMy3KjVV1v1u/kxHgsPaF9rWXEhTtpezMgN7zFu2XYBuuvPrzyczI5MLv13dX5bBuCQGTfsay/aFO1l7MyXe8xbtha+d1159cZmOTC7rx61flsSdNokjkldAQ0pDSd9ypYADcFJoGgLIAuhkN2WjBRba6kbUcFhkcuyMSxDSIJZVjdlqmkjDbWPIdR4D3ZKkyrwYN21+3tsS4dMiPK6imkKmQ2TZVQg5HkO6AOWVsuoJNtdSNreERTOHYOr1tLxzywMVu9rGNhuHXr0s5Kk0UnhRk7e/g2vgo/BoTHEgQosRLRbJJImUmwxDqQedm7PO+eMzHJhSVbdtBpeCQREFIyCJDKCZJGPaGPs2c7mNkqTd9Tz688OTYjgwjsut+tUXzcKicSAoe/IJWIkdW7QKqh1YG1O1QO7X5nGZkvCi703d+pi/sODswm1vb7TtO2l7XtCKL9tu33XK76cunLJzMryIVXru7vz3MkHCYYxHtQ9yQyqxd2YyMpRndibclWI71/kMjMyVhRVUttfUnXkHQreALwCl4BW8A2nApubr76YfwP8sqzHxcdpED6QvRhuKaJoo5WidTvjG4hHYdFlA6j3HwNHn0y2HPK7POxIZlR4bXfQsPVIRDOPWgR27NfZsGIsKKsbfA+PPpYrsuI112OTwNNNzqHo/wsaPSwwCSSXs0C9o5tj/QeAHgABmeTt2d4qlRoOM6jtNdS8xEgVj/AKiSxH3EfnllojdwsepfeDaLwBeAdKzefKDAGAMAYAwBgDAGAMAYBQ4BzNz3n/bf9bZhluz6jB/HHyXwLyp0F4AvAKXgFbwCl4BW8AXgC8AXgC8AXgFLwCt4AvAF4BdHGzeyrN8FJ/hghyit2JEK+0rL8VI/jgKSezLLwSXJIVIKmiOYOCJRUlTNzpeORtylIib/AFGlPwbp9+RlPMxMCUGTW1sYFmWID3mRAPvvIpnGmaHi3pStFNJ9bIeXaV3E87PtH4cv4ZdR7nWGE5M1fD9N2amySxNsx5kk8yThs9LDhlRKvILi8AreAdNz0D5MYAwBgDAGAMAYAwBgDAKHAOYyHvP+2/62zDLdn1OD+OPkvgtvKnQXgC8AXgC8AXgC8AXgC8AXgC8AXgC8AXgC8A2/COHBxvcWPsr7/M+WQ2Y+Ix3F5Ym7ArkOXuGQYAygiiAR4gi8BOjz/F+HdnTRglSQGXrtJ6EeV/d/CUzdgcT0n7mXT8FJFu23yHP88WTPi0vtRkm4ApHJz81BH5VizmuLfVGg1vBlibvxrz9lh0PwOWzM04csPE2KxxKvQAZFnZRSL7wSLwBeALwDqOegfJDAGAMAYAwBgDAGAMAYBQ4By6U99/23/W2YJbs+qwfxx8l8Ft5B0G7AF4AvAMkUTP7Ks3wBOCspRju6MkmikUWY3r9m/wCGCixsN7Mj7sHUXgC8AbsAbsAXgC8AXgAG8A9pGgUADoAAPllTxG7ds4j9J3EeIcO4vFqe3BQg+pqvJBECvaRSR34nbuP2uRBFALqwlGUKMeK5RlY+jHiPEOI8Xl1PbgIAPXFbmhis9nFHHdiju2n7PMkmyGYqjGNDCcpSs7ZOm5GB8QR+WZTUeM479Ien4cunWXdJJJtLolWkfQyNf5Dxo51jhOV0c5YqjVlOIfSloYdTBEJO1SQAyahDaRbh3N3ifP8A2fjYwsGTVh40U6PY6qBZoyp5hhyYc69zKc5bHaMnF2jxsbHvK3tKxVvipo5ZnsYcs0bL92C4vAF4A3YB1TPQPkRgDAKMwAJPIDrkN0rZKVukaufWM3Tuj8/vzHPGb20NcMFLfUj7j7z9+crZ1pGaLVsvjY9xztDGa31OU8FPbQ2WnmDix8x7s1p2rRkap0zLkkDAGAUOAcrmPfk/bf8AW2YJfcz6rB/HHyXwW3lTqLwCl4BseD6DtmJb2F6+Z92DNxGNy1S3ZtuLcZ02gSM6iWOBXcRx3ytj5DwHUnoPHCi5bHlTn1kyuv49p9PNBDLOiSTmoEJ9r3c+gs8hfU8hzwotq0Q5JOi3jHCxIpaMVIOfu3+R8/PCZqwcdwdPY8xHJuFjB6idl14JF4AvAF4BS8AreAUvAPZ6HUCWNWHiOfkfEffkHi4kHCTicz9K/oxm1/FhM+pLaZ+cpYjtIlWvqY16UbNHw5k2fa0QxlGNVqZJ4TlK+g9E/oxm0HFjMmpK6ZOcRUjfKrf/AAyr0oVzPjyIo+zE8ZSjVaiGE4yvodI4rquyhdvGqQe9jyUf+e7OKVs7t0jj30xaqGPT6TTtpy09b01BBUIl0UU/bs9R0HLxOacFO2zNjNUkeJ9FWXQcR07a7RySL3WELIwbvgdnIqH2+oIHjnWf1R0Zyj9MtUfUKmwDz58+YIPzB6ZgNx4OaUNqtVXTtSPmKB/MHLvZHqcL9hkvKmopeAVvAF4B1fPRPkBgDAIXE3oAe88/lmfiHokaMBatmuzKahgDALtFPsnVfBwfvWv5EZq4d6NGTHWqZvM0HAYAwChwDlE578n7x/1tmCX3M+rwPxR8l8FjNQs+GVOhG4fxGPUJvhkWRehrqD7mB5qfI5LTW5TDxI4iuLsk3kHQ9dwJK06edk/Mn/8AMg8jiXeKzmP09aPTFIJWmZdUO7HCCXDxXZLLfco3TePTn1XRw7e3Q8/HS36nMfRpIdRrdOvEJ3SC1RnJLUqikQsT3F6C/sj7xolaX0nCNN6n1REoCqF6AALzLcq5cz1+Oeebzw2spdVqUHQSWP8A7AMfzOWex6vCyuBS8g1GI6pP8xPxr/XJplc0e49bT/MT8a/1xTGaPcetp/mJ+Nf64pjNHua7RekcMszQ7uzkBIVHobx4NGQaYH43lnBpWcYcThylk2fj18jbXlDQLwDdej8co3OtbPFT9o/6fcR7/wDwDz+NcNF1NueIoPbJQ+5lI/McsUzBZhm43EvslpD4Kik/meWMrIzI1DPJJqEfVgRwk1APBX90h959/TlXLLbLQsoZlfY3vEOFQ6gRieFJRG4kjDKG2uOhGVUmtirinuV1PDIZZoppIkeWK+xkK2ybutHCk0qGVXZj4txEQLQ70jco068/efIYSsN0YeF8LVYgJFViebEqCbPXnhvUvCUo7M13GeE9kDJHZQe2vUqPeD4j+GEb8DiszyzNQGwbheALwDreeifHjAGAQeKLyU+7+eZ+IWiZ3wHq0a/MprGAMAjwHfrIwPsKS3xauX3Affmrh1o2ZMd6pHodTFvR1sruUrYJUixVgjofPNBwPG/+3i/79xH/AJlq/wDvwCn/ALeL/v3Ef+Zav/vwAfo8H+/8S/5lq/8AvwDnc3ouA7j1nV8ncf8A9c3gxHvzHLE1eh9DhcLeHF5nsur7GJ/Rnkf7xqjy6etzf1yOZ4F3wn+5+7IPoz6LPDOZ5ZGDH7CyORXudjzf58stPETVI5cNwcoT5knr5/Pc9jecT0T0/o1qg0ZT7SE8vepN399j7sg8zjIVPN3Ifpd6E6bihiadWV4yPrEIVmS7MbHxU8/MXy6m7wxHHYwTw1Lci8T+jjQ6jUaeUwiPsgFMSALHKqikEg8a5c/EcjfKpWLJKiHhRbs9VJIsSFmIREWyegVQP4VnM6pHOtNqDNJNMQR2jlgPcv2R91ZeXY9bhoZYkq8qaDTyejOmZixgjJJJJ7NeZPXwy/Ml3M74TCbtxLP/AEtpf8iL/hr/AExzJdyP0eD/AEof+ltL/kRf8Nf6Y5ku4/R4P9KIGg9DIkmMsgVu9caCNURRfLujqfM5Z4rqkccPgIKeaX/R6q85G8XgHu9NCI0VR0UAf1OQeHOTlJyZyD0/9MeIcP4sheNRplBEMPMx6iI1vZnr/E6fscuoJLacOEZR8TJiTlGXgW+gPpbr+IcWdkiVtM1CaI92PTxAnayvX+J1/b59AAVYkIxj4jDnKUvA65xTSiaCRD9pTXk3VT8jWZkaoyytM8Rwzis6RqYpeVew4DgfC+Y+AOWdWek+HhNWel0p1UsaEyRpuF2sfgentE+GNDzcSLjJxRz76TOLazhUunaBO4SGfVOO1Eji/qWv2RXP3nwIo52woxktTLiSlF6GvX6VNbrNfpV0Wm7vJX0nt9qzAb90ld0DnTeFWbFjLcmKi7I50nJUdrIsUw6iiOvXqMymo58F2PLH17N2QfAE1+VZZns4E80Ey+8g7C8EHXs9E+PGAMAslTcCD45DVqmSnTtGl1C9mabl7m8D88yTwWttTXDGT30MfaCr3CvfYzjTOtohz8RHswjtXPSuajzJ/kM7QwW99DlPGS21NvwHhhhUs5t25sc1pUqRkbt2zbZJAwBgFDgHI9SfrJf3j/rbPPl9zPrMD8UfJfBjvKnUXgC8AvhnaNgyNtYdD/IjxGSUnhqapm903pWlVOjRnxZVMin7u8PhXzxR5uJws4vTUyT+mGlUcnkkP+ysMl/9QA/PGVnFYM+x5ri/F5df3dvYwXey7Z66Fz/IfnltEa8HhtbZSNQoAGVPQSouvIAvAF4AvAF4AvAG7Ao99pphIisOjAH78Hgyi4yaZyL099C+I8S4uis4bTMCYZgCI4IhW9WW/wDEuv2+XQAhdOHiRjHxMuJhylLwHoF6F8R4bxZ1VwumUAzSkExzxEnaqpf+J1/Y59QQGYmJGUfEYeHKMvA6vxbWCCCWRuiIT8TXdHzND55mStmpK3R4ngXCpnhTahqvaNKD8L6/LLS3PVWNDDjUme34bGyQor0GUbTRvp0/KsqebiyUpto5x9MvDOIao6aLTIZdM7BWSMHd21mjN/oroegN34Z3wXFW3uY8ZSe2x5bh/oLxPhfE9L6oVcsAfWF3GECh2qT/AOkf9XIrz5Do8SEouyiw5xkqO8XQtiBQ5noPM5kNZzaDU9tJPKOjyMy/sknb+VZaR6/DRqBIvKmgXgHYc9I+OGAMAYBa6BhRAOAQZOCwsbMa/dgEjT6JI/YUD5YBIwBgDAGAUOAcg1R+tl/eP+ts8+X3M+twPxR8l8GK8qdReAVvAKXgAnAKbR7hgUit4BW8AXgFLwBeALwBeALwBeAbTg3G/V+64LRk3y5lD4kDxHlgx8Tw2f6o7nqtJr4phcciP5BhY+I6j54o8yUXHRos13E4dOLmlRPIsLPwUcz8hhJsKLexqNDL/abb2QjTRt9VGw5zSD7bj/ZW+S+/melZbYu04eZn9JPSzS8NMI1MuwyMFRQNxC9C7AdFHv8AuvEYOWxwlNR3I/FPTPSabUwQPOm+YArRBQAi0Lv0XdfL+QIOSsOTVkPEinRvo9SrctwB8VPdP3HKUXspqdXHELkkSMe9nVf44olJs8X6R+kvrQMGlvszylmIK7l8VQHnR8SeuXSrVmrB4dt2yBBGEUAeGVbPVjGlRfeQSLwDsuekfGnkvT70ol4adE0UQmWSZhqU2kuIUjaSRo6I5qqs1c7qsAxaH04UrqGZTqAdaNNoE06hmnVtPFOpBZgvRnJYlQAB8wJEfp1C76dI4NXJJM0ydksUe6J4HRJlmtwFK77sEggcibFgR1+kSFtmzSa6TtFmaDbDD9b6u+ycKTIANvW2oHoLJAwCTrvTqCEaVzFqDDqFhdNQEjVFE5AjBDuGY8wSEVtoPPAJXo3xxp4tZJPsUQavVQggEARQSMoLczz2iyfywCHH6dQ+rtO+m1kUe2JtOzwoBqBM22LsWDlbYkd1ypAIJAHPAI8vpr2r6P1dQokm1UOpjkUF45INNJKFtGK9VU2CwIblgG/9FuINqtBo55AoeaCKVwoIXc6BjtBJ5WcA2mAUOAce1Z+tl/eSfrbPPn9zPrsD8UfJfBhvKnUXgEHWaFpJNwmZBUY2bQR3JN7c7+0O6fgMspUtjjPCcpWpVt/Z3/fY1EHH5BNIsm1uU5hREDBuysgCRXJBocwyjmcu4KtPAzR4medqX+6q614372jC3pDMkTtv08p9W9YBRGAjbco2ONxsHcaPI905PLV+tFHxWIoN2n9ObTp4PUzNxbUJJIGaFljngjaoWUus23od527d3neRljXoyzx8VSabWjitt7rx6GA8dlkeVUkQq0WoaJxFtKmI0K+sLHx5kLzHLJyJf2K/qZybSelSrTt637pFkPFXijD7kkb1TTHtTv2jfKy243Ed0dTyJINkdBLim68WRHGlCN7vLHXzda69Opt4oTqVIeeOQxtIm+IOgO6PbTgN1G6+R8BzGc28vQ0qPNWsrq1p5ddfE20KbVVQSdoABPMmhXPKM0xVJIuvBIvAF4AvAF4AvAMM2mR/aUH5ZNsq4JmOPQRr0UfdjMyqwoo6JwBAulhA6bb+ZJJyDyOI/LI5b9PLaT6kEH12hRXkOxs/4vv53t8evhmnAzehgx8vqc39D/VV10P9oB+wu2A6Wealx1KdLrwzvO6+k4Qq/qPqKTSxyKO6pWhtoCq8K8qzz7ZvpHNdZw2JNXqlVAAJTXL30T+ZOXcmerwsE4amdFA6CsobEkit4JF4AvAO0Z6R8Ya/iPCE1E2llcuG07u8YBXaxeNoiHBBsbXPSueAaDR/R5ptPC0enk1EH97bWwyI8W6CVl2FYgUK9nstdrBuR+FAT+F+iMOmlhlR5mkj9Yt2ZCZX1LI0sktKLYlFrbQHuwCzQehkEA04V5z2C6tI7aM2NXIJJd1J1BHdqq8bwDXT/Rvp2CAT6pVWDTQEBtOdy6UhoWLNESpsWQpCnxGAeg4bwKKCPURje6TzTTShyDznYs6igO7zNePngGmT0Ch7AwvqdbKgWJNOryxkadYG3xdkgQKSDQ3OGJAANjlgEqD0OiUafdNqJGheeRXJhXc08TxNuVIwoAV+6FCgUOuAbfg/Dl0mmggjLFIY0iQsQWKooUFiABdDwAwCZgFDgHG9YfrZf3kn62zzp/cz67A/FDyXwYbyDsLwBeAY0hUMWCKGPtMFAJ+J6nFlVCKdpalF06AMAiANzYbFAb48ueLYyRXQKqOLARgaO4BWBI6G/GvfjUJReqMTGGMknslNjcaQHc/IX423TzydWVfLjrp/7+5lTToooIgFbaCKBXM18LJ5eeRbLKEVsi+KMIAFVVA6KAFH3DF2SopKki68Ei8AXgC8AXgC8AXgC8AXgHrfRLXhozET3ksqPehN8vgT+YweVxuE1LP0Zn9IfRjTcQ7L1qISGJgyG6PmhI6qfEZaM3HY8+UFLct1/onpNRqYNRJAhkhFR8gFIHs716Nt8PdhTklQcIt2bLiWuTTxPLIaVRZ95Pgo95J5DKpWdErdI5lo5GcySP7Ujs7fFjdZMj2uHhliSbyDuLwBeALwDteekfFjAGAMAYAwBgDAGAMAYBQ4BxjWn66b95J+ts86f3M+v4f8UPJfBhvKnYXgGv8ASAv6rP2W/fs7mzduux7Nc7y8KzKzhxObkyyb103NS+llSWUq2qIXUafsgZJXBRgnbHme8ObXdgUenPL5k0vJ/wDRleHiRm6b0lGtXs6vz/wUhMzNDGw1PKXUiZ/rFXYyydn375jmtEdKHQ1h5dX5ER5jcYO95XvtrWvx2NcyTLpYUjj1aMsDEH+8/wCMDzUKpHgORY7efIHL2szbrfwODjiLCjGKkmk/6t+1L+16dkydJBIs2oZV1AZ30rBh2u0puj7Tysc+XUC/DK2qXqdnCanNpO2499tL/nbwM0Im9ZF+s9p6wxckv2Hq3OgPsdK/1XeQ8uX09bLxWJzet5v+OX4/zY4FBMjaRnOoJeGT1jtHkYBgU2Aq3JTV+4nn54m07ocNDEi4OV6p3d+FeR6S84noC8AXgC8AXgC8AXgC8AXgFUkKkMrFWBtWBog4KyipKmb7S+mLIKnhL/64yAT8Uah9xydDzcTgmn9LL5/TtAPq9NOzeG7s4x8yCT+WTRxXCTPNcS1s2tcNqCFRTaQrYUeZ958z8qybS2NmDwqjqy5eWUNtFbwSLwBeALwDt2emfFDAGAMAYAwBgDAGAMAYBQ4BxXXn66b97J+ts86f3M+w4f8AFDyXwYLyp1F4JF4BZPOsalnYIo6sSAB8ScJXsVlJRVydIjni0IQOZ4ghJCvvWiR1APvy2SV1Rz5+FlzZlXmWDi0YUtI6RjeyC5EN7TRIo/l1HjjI+hH6iCVydatbroZn4hEGRTLGGcAou9bYHoQPG/DIyveizxcNNRclb2EevjaQxrKhcXaBwSK68vLGV1ZKxYOWVNX2JF5B0F4IF4AvBIvAF4IF4JI3E9cNPC8rAsEFkDqeYH88mMczo5Y2IsKDm+hh0/EiQxmj9XUV3mmhcEk0B3GNfPJce2pSONu5rKvFr/DMsvE4kUs00agMUJLgDeOq/HyyFFvoXljYcVbkt69exV+IxKUBmjBkAMY3r3gehX33jK+weNhppOS1213KpxCJnKCWMuL3JvFiuvLyxldXQWLhuWVNX2MDcXiKM0bxy7SoYLKgrcwUWSaHX51yycjumUfEYbi3Fp1XVdSSNWhqnU2xRe8ObC7UeYo8vLIpnXmQ7+HqU0uujl3dlIkm3k21w1fGsOLW5EMWE7yu67FBr4zIYxKnaDrHvG7pfT4YyurHNhmyWr7EefjUQjd0dZdjIrBHViC7hBfzP5HLKDumc5cThqLlF3VbeLokaPWCXtKBGyRozfiVrmMq1R0w8RTvwbXsSLyC53LPTPihgDAGAMAYAwBgDAGAMAocA4lxA/XTfvZP1tnnT+5n2PD/AIoeS+DBeVOovIAvJBF4nC8kTLGwRrUgn3AgkX1FjlY6ZMWk9TljQlKFRdM1uj4KyOhZlO2eSYi3fk8e0C2skg+Jy7xE16GbD4SUZJt7Sb69VXUsm4I5Xusm7tZnDbpY2AlaxTr+YIIOSsRfBEuElWj1uT6rfxX91WofgTlwTIHDLCJSTInOLxCoQDdWL6H345ir3D4OTlbd3lvdbeC/iM+l4Y6ajtA6qm52ZFaQh99/Yawhs2Sp510GQ5pxo6Q4eccXNelvTXW/B6LzW5uLzmaxeALwBeALwBeALwCFxnSHUaeWNSFLigTdDmD/ACy0JZZJnHiMJ4uFKC6kH+y37KZFj0cXaKFJjiYcr5kiudAmvPLZ1aepw/TyySilFXpov56Fun4PJEsHZtETAZBGGUgNHIPt7RyYe8defvyXiJ3fUiPCzgo5WvpuvJ9/Et1PAndr3oQyRpKPrYlHZkm1RCARz5A9DzwsRIifCSk990k91t2SMsXCXWdmDoqEyFkBkYPvB9qNjSmzZKnnXheRnVUXjw01iOV6a99b8NvOtyPFwKQRunaKFIiCJukkUdnIrkgvZUECgvMDJeIrs5x4Oag43pppq9nfXVeRL/sa9RK5fuMHKIPsSSKFkcfIf9TZHM+lI6/pf9RyvR3S7N6N/wA7scE4U0DW7KxESxKQ8rEqpuyGNL8AOXPnic1IcNwzwncuyXXp57eQi4Y6s67ouzaSWS9hMgMgNgHoKJ9rrXLIc16iPDzTatZW2/HX+bkOL0fcRlS6XsijRt0rd2ORXNhjS+zyAHK+uXeKrs4x4KWTK30S69Hfp5I3HD9MYu2sg75XkFXyDVQPnnKTujZhYbhmvq2/cl3kHU7rnpnxIwBgDAGAMAYAwBgDAGAUOAcQ4ifr5v3sn62zzZ/cz7Hh/wAMPJfBHvKnYXgC8AXgC8AXgC8AXgC8AXgC8AXgC8AXgC8AXgFk8uxGY89qliPgLyUrZEpZYt9jUn0hUIWaGVfqhMgtCXQlV5UeRthyPvzpytavwMf61KOZxa0tbar+MyTcaKbrgltE7ScBoz2aEmr73M0pNDwyFh31LS4rLdxeit7aL39TDxHjRAbsUYhZIkaXubQXKEiib9lhzrqRkxw+/iUxuKaTyLZpXpWtf4ZMXiynZ3WG6WSLw5GPdZPl3TlcjOy4iOmm7a9r/Yh6vjrjTSSxwOBs3xOxQqQTVkBrHvr3ZZYazU2ccTi5cp4kY9LTdfuZH4xseQMrlrhVIQEvfIpO0NdHobJ5CsjJa9yz4nLJprX6Ulpu+ll39uC1UQyGQu8ZjtAVdFDm2Joijd45fWyf1eqiou7arTdK/gm8P1gniSRQQGF0eo50QfmMrKOV0d8LEWJBTXUkXlToLwDvGeofEDAGAMAYAwBgDAGAMAYBQ4Bw3iR+vn/eyfrbPNn9zPsuH/DDyXwR7yp2F4AvAF4AvAF4AvAF4AvAF4AvAF4AvAF4AvAF4Bi1Kb43UdWVlHxIIyU6ZWcc0Wu6NbpeBoIgshZz2axse0YgAUSEvoCwv7su8V3aMsODgoZZa6Jb/HqSdZwyOZizbwWXY4WRkDqDe1wOo5n78rGbR1xOHhiO3eujp1a8S2fhMbsSd4sqzKJGVSyVtJXpdAD5ZKxGiJcLhyd+XXTTbQqnCow4cb7DtIFMjFQzghiF6c7OOY6oLhYKWbXdvfS3voWDgsW1l+sKshQKZWIVCbpB4c/4Y5ktyv6PDpx1pqt9l4F8nCo23bt5J7M7953BoxSMD4HzyOYyz4aDu/DW9dNn5l0PDI0ZGAYsrM4YsWJZ12sWPjy5Yc2yY8PCLTW6bfq9NTNo9OsMaol7VurN9ST1+eQ5Nu2dMPDWHFRjsjPeQXF4B3vPUPhxgDAGAMAYAwBgDAGAMAocA4VxM/3if97J+ts82f3PzPs+G/DDyXwR7yh2F4AvAF4AvAF4AvAF4AvAF4AvAF4AvAF4AvAF4AvAF4AvAF4AvAF4AvAF4AvAF4Av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QPDxAUEBAQEBQVFBYUDxAWDhAPFxUUFxYWFxYWFBUYHCggGh8lGxcWIjEiJSorLi4uGB8zODQsNygtLiwBCgoKDg0OGhAQGzciICQsLC0wLCwvLCwvLC0vLS0sLCwsLCwsLSwsLywsLCwsLCwsLCwsLCwsLCwsLCwsLC00LP/AABEIAJ4BPwMBEQACEQEDEQH/xAAcAAEAAQUBAQAAAAAAAAAAAAAABAECAwUHBgj/xABFEAACAgECAwQGBwUFBwUBAAABAgMRAAQSBSExEyJBYQYUMlFxgQcjQpGSobJyc7HB0RUkM1NiUlSTlaLS8BYXQ4LhNP/EABoBAQADAQEBAAAAAAAAAAAAAAABAgQDBQb/xAAzEQACAgAEBAUDAwMFAQAAAAAAAQIRAxIhMQQTQVFhcYGRsSIyMxTR8FKhwSNiguHxQv/aAAwDAQACEQMRAD8A7jgDAGAMAYAwBgDAGAMAYBQ4Bz8uSWJJJLv9o/7RzHJu2fR4WHHJHRbL4F+Z/Eci2X5cey9hfmfxHFscuHZewvzP4ji2OXDsvYX5n8RxbHLh2XsL8z+I4tjlw7L2F+Z/EcWxy4dl7C/M/iOLY5cOy9hfmfxHFscuHZewvzP4ji2OXDsvYX5n8RxbHLh2XsL8z+I4tjlx7L2F+Z/EcWxy4dl7C/M/iOLY5cOy9hfmfxHFscuHZewvzP4ji2OXDsvYX5n8RxbHLh2XsL8z+I4tjlw7L2F+Z/EcWxy4dl7C/M/iOLY5cOy9hfmfxHFscuHZewvzP4ji2OXHsvYX5n8RxbHLh2XsL8z+I4tjlw7L2F+Z/EcWxy4dl7C/M/iOLY5cOy9hfmfxHFscuHZewvzP4ji2OXDsvY6Dm0+ZGAMAYAwBgDAGAMAYAwChwDngPNv23/W2Ypbs+mwvxx8l8C8g6GKHVI5ISRHI9oK6sR8QDyxRVST2ZlvBYXgC8AXgC8AsM67gu5dxFhNw3V7661gi1dFJ9SkYBd0QHkCzBbPleA2luZA2CReALwBeALwBeALwBeALwBeAXxIXYAdTkFZSUVbNzBo0jFmiRzLHw/plbPOxMeUvBEhiK51XLrVc+QyDlZC1nDwwJSlb3dAfI+745KZ3w+IlHfVGnV7vwINEeII6g5c9BNNWit4JF5AF5IOiZuPlRgDAGAMAYAwBgDAGAMAocA5yTzb9t/1tmGW7Pp8H8cfJfBpfS2QjTAWVR5oI5mDFaieVFfveFg1fnloblOI+zzaT8rI/pHo4tPFDJDHHFLHPAkGxFjJ3yqjR8qtSpax5X4Yi29ymNCMIpxVNNV77EduKagJLP2qbI9YYBD2IpovWFh7z3e4buRFDlzByaW3gV5mJTne0qrwujPJxOZNTUrtEhmCR/wB3EkLxkhQO2WykhJ+1QvlR64pVoWeJJT10V9tPfv5keLjeocmREkZRO0Yh9XGzsllMTEyk3v5Fvd9mvHGVbFVi4j+pd6qul1v3/wDDYejiMH126Qv/AHpgAVUVSR8+XlQ+WRLodMBO52+v7EXVcUn7LWahJEVNO8irAYxTrD7e9+oLENtrkAV5HJSVpFJYk8spp6K9PL+aGTgcJ9f4g5bd3ogAY0BAMKMBuq6FkV8+uRJ/SicKP+rN+XwXcMgSbV69pkSR0lWJAyh9kPYxuAoPQMzMT7/lhukqJhFSnNy1adelItm1MemhSPSzbV7d49qxvqXBG5nigQA1tPv7qgHGrdshuMIqMH18/RfzQh6fi+odkiEmxvXHgMjwKG7MabtgSgNB/C+nIWOoyzit/ApHFxHUb/8AqtulWZ04pPfYdovaettp/WOyH+GIPWN2z2d9d33eNeGRS38CyxJ/Zeuar9L9y7XcRniaKHtBIzyPcscIkkESIrU0fsiQlh5bede4knqTOc4tRu9d1vX7mNuJ6phDHYid9U0PavALaIQtIH7O6VuVdatbqjWKRXPiOls7rbpV7HporCqGbcQAGagtmuZodL92czWloXXgkXgC8AXgG04Intt8AP4n+WVZi4uW0TSfSroJ5+GTDTziEKC86khBLEB3k3n2f59D1y+E0pannYqbjocJk9JdXqtPp9E2oPZI4EYZwnMkBBJIT7K+F8h8hWvJFPMZc0mqPpX0f0s0Olgj1M3rEqoBJLVbj/Ohy3Hmas9cwyab0NsU0tTV8YGzVcukiBj+0CVP5Vllsb+FlpRjvBsF4AvAOj5vPlBgDAGAMAYAwBgDAGAMAocA5sx7z/tv+s5hluz6fB/HHyXwY54lkVldQ6sCGUiwQeoIyC7imqZA0vBIYnV1V2Kf4e+eaYR8q+rV2IXly5ZZybOccCEXfy268rMx4ZEY2j2dxpO2Yb35ydoJd13Y74Brp8sjMy3KjVV1v1u/kxHgsPaF9rWXEhTtpezMgN7zFu2XYBuuvPrzyczI5MLv13dX5bBuCQGTfsay/aFO1l7MyXe8xbtha+d1159cZmOTC7rx61flsSdNokjkldAQ0pDSd9ypYADcFJoGgLIAuhkN2WjBRba6kbUcFhkcuyMSxDSIJZVjdlqmkjDbWPIdR4D3ZKkyrwYN21+3tsS4dMiPK6imkKmQ2TZVQg5HkO6AOWVsuoJNtdSNreERTOHYOr1tLxzywMVu9rGNhuHXr0s5Kk0UnhRk7e/g2vgo/BoTHEgQosRLRbJJImUmwxDqQedm7PO+eMzHJhSVbdtBpeCQREFIyCJDKCZJGPaGPs2c7mNkqTd9Tz688OTYjgwjsut+tUXzcKicSAoe/IJWIkdW7QKqh1YG1O1QO7X5nGZkvCi703d+pi/sODswm1vb7TtO2l7XtCKL9tu33XK76cunLJzMryIVXru7vz3MkHCYYxHtQ9yQyqxd2YyMpRndibclWI71/kMjMyVhRVUttfUnXkHQreALwCl4BW8A2nApubr76YfwP8sqzHxcdpED6QvRhuKaJoo5WidTvjG4hHYdFlA6j3HwNHn0y2HPK7POxIZlR4bXfQsPVIRDOPWgR27NfZsGIsKKsbfA+PPpYrsuI112OTwNNNzqHo/wsaPSwwCSSXs0C9o5tj/QeAHgABmeTt2d4qlRoOM6jtNdS8xEgVj/AKiSxH3EfnllojdwsepfeDaLwBeAdKzefKDAGAMAYAwBgDAGAMAYBQ4BzNz3n/bf9bZhluz6jB/HHyXwLyp0F4AvAKXgFbwCl4BW8AXgC8AXgC8AXgFLwCt4AvAF4BdHGzeyrN8FJ/hghyit2JEK+0rL8VI/jgKSezLLwSXJIVIKmiOYOCJRUlTNzpeORtylIib/AFGlPwbp9+RlPMxMCUGTW1sYFmWID3mRAPvvIpnGmaHi3pStFNJ9bIeXaV3E87PtH4cv4ZdR7nWGE5M1fD9N2amySxNsx5kk8yThs9LDhlRKvILi8AreAdNz0D5MYAwBgDAGAMAYAwBgDAKHAOYyHvP+2/62zDLdn1OD+OPkvgtvKnQXgC8AXgC8AXgC8AXgC8AXgC8AXgC8AXgC8A2/COHBxvcWPsr7/M+WQ2Y+Ix3F5Ym7ArkOXuGQYAygiiAR4gi8BOjz/F+HdnTRglSQGXrtJ6EeV/d/CUzdgcT0n7mXT8FJFu23yHP88WTPi0vtRkm4ApHJz81BH5VizmuLfVGg1vBlibvxrz9lh0PwOWzM04csPE2KxxKvQAZFnZRSL7wSLwBeALwDqOegfJDAGAMAYAwBgDAGAMAYBQ4By6U99/23/W2YJbs+qwfxx8l8Ft5B0G7AF4AvAMkUTP7Ks3wBOCspRju6MkmikUWY3r9m/wCGCixsN7Mj7sHUXgC8AbsAbsAXgC8AXgAG8A9pGgUADoAAPllTxG7ds4j9J3EeIcO4vFqe3BQg+pqvJBECvaRSR34nbuP2uRBFALqwlGUKMeK5RlY+jHiPEOI8Xl1PbgIAPXFbmhis9nFHHdiju2n7PMkmyGYqjGNDCcpSs7ZOm5GB8QR+WZTUeM479Ien4cunWXdJJJtLolWkfQyNf5Dxo51jhOV0c5YqjVlOIfSloYdTBEJO1SQAyahDaRbh3N3ifP8A2fjYwsGTVh40U6PY6qBZoyp5hhyYc69zKc5bHaMnF2jxsbHvK3tKxVvipo5ZnsYcs0bL92C4vAF4A3YB1TPQPkRgDAKMwAJPIDrkN0rZKVukaufWM3Tuj8/vzHPGb20NcMFLfUj7j7z9+crZ1pGaLVsvjY9xztDGa31OU8FPbQ2WnmDix8x7s1p2rRkap0zLkkDAGAUOAcrmPfk/bf8AW2YJfcz6rB/HHyXwW3lTqLwCl4BseD6DtmJb2F6+Z92DNxGNy1S3ZtuLcZ02gSM6iWOBXcRx3ytj5DwHUnoPHCi5bHlTn1kyuv49p9PNBDLOiSTmoEJ9r3c+gs8hfU8hzwotq0Q5JOi3jHCxIpaMVIOfu3+R8/PCZqwcdwdPY8xHJuFjB6idl14JF4AvAF4BS8AreAUvAPZ6HUCWNWHiOfkfEffkHi4kHCTicz9K/oxm1/FhM+pLaZ+cpYjtIlWvqY16UbNHw5k2fa0QxlGNVqZJ4TlK+g9E/oxm0HFjMmpK6ZOcRUjfKrf/AAyr0oVzPjyIo+zE8ZSjVaiGE4yvodI4rquyhdvGqQe9jyUf+e7OKVs7t0jj30xaqGPT6TTtpy09b01BBUIl0UU/bs9R0HLxOacFO2zNjNUkeJ9FWXQcR07a7RySL3WELIwbvgdnIqH2+oIHjnWf1R0Zyj9MtUfUKmwDz58+YIPzB6ZgNx4OaUNqtVXTtSPmKB/MHLvZHqcL9hkvKmopeAVvAF4B1fPRPkBgDAIXE3oAe88/lmfiHokaMBatmuzKahgDALtFPsnVfBwfvWv5EZq4d6NGTHWqZvM0HAYAwChwDlE578n7x/1tmCX3M+rwPxR8l8FjNQs+GVOhG4fxGPUJvhkWRehrqD7mB5qfI5LTW5TDxI4iuLsk3kHQ9dwJK06edk/Mn/8AMg8jiXeKzmP09aPTFIJWmZdUO7HCCXDxXZLLfco3TePTn1XRw7e3Q8/HS36nMfRpIdRrdOvEJ3SC1RnJLUqikQsT3F6C/sj7xolaX0nCNN6n1REoCqF6AALzLcq5cz1+Oeebzw2spdVqUHQSWP8A7AMfzOWex6vCyuBS8g1GI6pP8xPxr/XJplc0e49bT/MT8a/1xTGaPcetp/mJ+Nf64pjNHua7RekcMszQ7uzkBIVHobx4NGQaYH43lnBpWcYcThylk2fj18jbXlDQLwDdej8co3OtbPFT9o/6fcR7/wDwDz+NcNF1NueIoPbJQ+5lI/McsUzBZhm43EvslpD4Kik/meWMrIzI1DPJJqEfVgRwk1APBX90h959/TlXLLbLQsoZlfY3vEOFQ6gRieFJRG4kjDKG2uOhGVUmtirinuV1PDIZZoppIkeWK+xkK2ybutHCk0qGVXZj4txEQLQ70jco068/efIYSsN0YeF8LVYgJFViebEqCbPXnhvUvCUo7M13GeE9kDJHZQe2vUqPeD4j+GEb8DiszyzNQGwbheALwDreeifHjAGAQeKLyU+7+eZ+IWiZ3wHq0a/MprGAMAjwHfrIwPsKS3xauX3Affmrh1o2ZMd6pHodTFvR1sruUrYJUixVgjofPNBwPG/+3i/79xH/AJlq/wDvwCn/ALeL/v3Ef+Zav/vwAfo8H+/8S/5lq/8AvwDnc3ouA7j1nV8ncf8A9c3gxHvzHLE1eh9DhcLeHF5nsur7GJ/Rnkf7xqjy6etzf1yOZ4F3wn+5+7IPoz6LPDOZ5ZGDH7CyORXudjzf58stPETVI5cNwcoT5knr5/Pc9jecT0T0/o1qg0ZT7SE8vepN399j7sg8zjIVPN3Ifpd6E6bihiadWV4yPrEIVmS7MbHxU8/MXy6m7wxHHYwTw1Lci8T+jjQ6jUaeUwiPsgFMSALHKqikEg8a5c/EcjfKpWLJKiHhRbs9VJIsSFmIREWyegVQP4VnM6pHOtNqDNJNMQR2jlgPcv2R91ZeXY9bhoZYkq8qaDTyejOmZixgjJJJJ7NeZPXwy/Ml3M74TCbtxLP/AEtpf8iL/hr/AExzJdyP0eD/AEof+ltL/kRf8Nf6Y5ku4/R4P9KIGg9DIkmMsgVu9caCNURRfLujqfM5Z4rqkccPgIKeaX/R6q85G8XgHu9NCI0VR0UAf1OQeHOTlJyZyD0/9MeIcP4sheNRplBEMPMx6iI1vZnr/E6fscuoJLacOEZR8TJiTlGXgW+gPpbr+IcWdkiVtM1CaI92PTxAnayvX+J1/b59AAVYkIxj4jDnKUvA65xTSiaCRD9pTXk3VT8jWZkaoyytM8Rwzis6RqYpeVew4DgfC+Y+AOWdWek+HhNWel0p1UsaEyRpuF2sfgentE+GNDzcSLjJxRz76TOLazhUunaBO4SGfVOO1Eji/qWv2RXP3nwIo52woxktTLiSlF6GvX6VNbrNfpV0Wm7vJX0nt9qzAb90ld0DnTeFWbFjLcmKi7I50nJUdrIsUw6iiOvXqMymo58F2PLH17N2QfAE1+VZZns4E80Ey+8g7C8EHXs9E+PGAMAslTcCD45DVqmSnTtGl1C9mabl7m8D88yTwWttTXDGT30MfaCr3CvfYzjTOtohz8RHswjtXPSuajzJ/kM7QwW99DlPGS21NvwHhhhUs5t25sc1pUqRkbt2zbZJAwBgFDgHI9SfrJf3j/rbPPl9zPrMD8UfJfBjvKnUXgC8AvhnaNgyNtYdD/IjxGSUnhqapm903pWlVOjRnxZVMin7u8PhXzxR5uJws4vTUyT+mGlUcnkkP+ysMl/9QA/PGVnFYM+x5ri/F5df3dvYwXey7Z66Fz/IfnltEa8HhtbZSNQoAGVPQSouvIAvAF4AvAF4AvAG7Ao99pphIisOjAH78Hgyi4yaZyL099C+I8S4uis4bTMCYZgCI4IhW9WW/wDEuv2+XQAhdOHiRjHxMuJhylLwHoF6F8R4bxZ1VwumUAzSkExzxEnaqpf+J1/Y59QQGYmJGUfEYeHKMvA6vxbWCCCWRuiIT8TXdHzND55mStmpK3R4ngXCpnhTahqvaNKD8L6/LLS3PVWNDDjUme34bGyQor0GUbTRvp0/KsqebiyUpto5x9MvDOIao6aLTIZdM7BWSMHd21mjN/oroegN34Z3wXFW3uY8ZSe2x5bh/oLxPhfE9L6oVcsAfWF3GECh2qT/AOkf9XIrz5Do8SEouyiw5xkqO8XQtiBQ5noPM5kNZzaDU9tJPKOjyMy/sknb+VZaR6/DRqBIvKmgXgHYc9I+OGAMAYBa6BhRAOAQZOCwsbMa/dgEjT6JI/YUD5YBIwBgDAGAUOAcg1R+tl/eP+ts8+X3M+twPxR8l8GK8qdReAVvAKXgAnAKbR7hgUit4BW8AXgFLwBeALwBeALwBeAbTg3G/V+64LRk3y5lD4kDxHlgx8Tw2f6o7nqtJr4phcciP5BhY+I6j54o8yUXHRos13E4dOLmlRPIsLPwUcz8hhJsKLexqNDL/abb2QjTRt9VGw5zSD7bj/ZW+S+/melZbYu04eZn9JPSzS8NMI1MuwyMFRQNxC9C7AdFHv8AuvEYOWxwlNR3I/FPTPSabUwQPOm+YArRBQAi0Lv0XdfL+QIOSsOTVkPEinRvo9SrctwB8VPdP3HKUXspqdXHELkkSMe9nVf44olJs8X6R+kvrQMGlvszylmIK7l8VQHnR8SeuXSrVmrB4dt2yBBGEUAeGVbPVjGlRfeQSLwDsuekfGnkvT70ol4adE0UQmWSZhqU2kuIUjaSRo6I5qqs1c7qsAxaH04UrqGZTqAdaNNoE06hmnVtPFOpBZgvRnJYlQAB8wJEfp1C76dI4NXJJM0ydksUe6J4HRJlmtwFK77sEggcibFgR1+kSFtmzSa6TtFmaDbDD9b6u+ycKTIANvW2oHoLJAwCTrvTqCEaVzFqDDqFhdNQEjVFE5AjBDuGY8wSEVtoPPAJXo3xxp4tZJPsUQavVQggEARQSMoLczz2iyfywCHH6dQ+rtO+m1kUe2JtOzwoBqBM22LsWDlbYkd1ypAIJAHPAI8vpr2r6P1dQokm1UOpjkUF45INNJKFtGK9VU2CwIblgG/9FuINqtBo55AoeaCKVwoIXc6BjtBJ5WcA2mAUOAce1Z+tl/eSfrbPPn9zPrsD8UfJfBhvKnUXgEHWaFpJNwmZBUY2bQR3JN7c7+0O6fgMspUtjjPCcpWpVt/Z3/fY1EHH5BNIsm1uU5hREDBuysgCRXJBocwyjmcu4KtPAzR4medqX+6q614372jC3pDMkTtv08p9W9YBRGAjbco2ONxsHcaPI905PLV+tFHxWIoN2n9ObTp4PUzNxbUJJIGaFljngjaoWUus23od527d3neRljXoyzx8VSabWjitt7rx6GA8dlkeVUkQq0WoaJxFtKmI0K+sLHx5kLzHLJyJf2K/qZybSelSrTt637pFkPFXijD7kkb1TTHtTv2jfKy243Ed0dTyJINkdBLim68WRHGlCN7vLHXzda69Opt4oTqVIeeOQxtIm+IOgO6PbTgN1G6+R8BzGc28vQ0qPNWsrq1p5ddfE20KbVVQSdoABPMmhXPKM0xVJIuvBIvAF4AvAF4AvAMM2mR/aUH5ZNsq4JmOPQRr0UfdjMyqwoo6JwBAulhA6bb+ZJJyDyOI/LI5b9PLaT6kEH12hRXkOxs/4vv53t8evhmnAzehgx8vqc39D/VV10P9oB+wu2A6Wealx1KdLrwzvO6+k4Qq/qPqKTSxyKO6pWhtoCq8K8qzz7ZvpHNdZw2JNXqlVAAJTXL30T+ZOXcmerwsE4amdFA6CsobEkit4JF4AvAO0Z6R8Ya/iPCE1E2llcuG07u8YBXaxeNoiHBBsbXPSueAaDR/R5ptPC0enk1EH97bWwyI8W6CVl2FYgUK9nstdrBuR+FAT+F+iMOmlhlR5mkj9Yt2ZCZX1LI0sktKLYlFrbQHuwCzQehkEA04V5z2C6tI7aM2NXIJJd1J1BHdqq8bwDXT/Rvp2CAT6pVWDTQEBtOdy6UhoWLNESpsWQpCnxGAeg4bwKKCPURje6TzTTShyDznYs6igO7zNePngGmT0Ch7AwvqdbKgWJNOryxkadYG3xdkgQKSDQ3OGJAANjlgEqD0OiUafdNqJGheeRXJhXc08TxNuVIwoAV+6FCgUOuAbfg/Dl0mmggjLFIY0iQsQWKooUFiABdDwAwCZgFDgHG9YfrZf3kn62zzp/cz67A/FDyXwYbyDsLwBeAY0hUMWCKGPtMFAJ+J6nFlVCKdpalF06AMAiANzYbFAb48ueLYyRXQKqOLARgaO4BWBI6G/GvfjUJReqMTGGMknslNjcaQHc/IX423TzydWVfLjrp/7+5lTToooIgFbaCKBXM18LJ5eeRbLKEVsi+KMIAFVVA6KAFH3DF2SopKki68Ei8AXgC8AXgC8AXgC8AXgHrfRLXhozET3ksqPehN8vgT+YweVxuE1LP0Zn9IfRjTcQ7L1qISGJgyG6PmhI6qfEZaM3HY8+UFLct1/onpNRqYNRJAhkhFR8gFIHs716Nt8PdhTklQcIt2bLiWuTTxPLIaVRZ95Pgo95J5DKpWdErdI5lo5GcySP7Ujs7fFjdZMj2uHhliSbyDuLwBeALwDteekfFjAGAMAYAwBgDAGAMAYBQ4BxjWn66b95J+ts86f3M+v4f8UPJfBhvKnYXgGv8ASAv6rP2W/fs7mzduux7Nc7y8KzKzhxObkyyb103NS+llSWUq2qIXUafsgZJXBRgnbHme8ObXdgUenPL5k0vJ/wDRleHiRm6b0lGtXs6vz/wUhMzNDGw1PKXUiZ/rFXYyydn375jmtEdKHQ1h5dX5ER5jcYO95XvtrWvx2NcyTLpYUjj1aMsDEH+8/wCMDzUKpHgORY7efIHL2szbrfwODjiLCjGKkmk/6t+1L+16dkydJBIs2oZV1AZ30rBh2u0puj7Tysc+XUC/DK2qXqdnCanNpO2499tL/nbwM0Im9ZF+s9p6wxckv2Hq3OgPsdK/1XeQ8uX09bLxWJzet5v+OX4/zY4FBMjaRnOoJeGT1jtHkYBgU2Aq3JTV+4nn54m07ocNDEi4OV6p3d+FeR6S84noC8AXgC8AXgC8AXgC8AXgFUkKkMrFWBtWBog4KyipKmb7S+mLIKnhL/64yAT8Uah9xydDzcTgmn9LL5/TtAPq9NOzeG7s4x8yCT+WTRxXCTPNcS1s2tcNqCFRTaQrYUeZ958z8qybS2NmDwqjqy5eWUNtFbwSLwBeALwDt2emfFDAGAMAYAwBgDAGAMAYBQ4BxXXn66b97J+ts86f3M+w4f8AFDyXwYLyp1F4JF4BZPOsalnYIo6sSAB8ScJXsVlJRVydIjni0IQOZ4ghJCvvWiR1APvy2SV1Rz5+FlzZlXmWDi0YUtI6RjeyC5EN7TRIo/l1HjjI+hH6iCVydatbroZn4hEGRTLGGcAou9bYHoQPG/DIyveizxcNNRclb2EevjaQxrKhcXaBwSK68vLGV1ZKxYOWVNX2JF5B0F4IF4AvBIvAF4IF4JI3E9cNPC8rAsEFkDqeYH88mMczo5Y2IsKDm+hh0/EiQxmj9XUV3mmhcEk0B3GNfPJce2pSONu5rKvFr/DMsvE4kUs00agMUJLgDeOq/HyyFFvoXljYcVbkt69exV+IxKUBmjBkAMY3r3gehX33jK+weNhppOS1213KpxCJnKCWMuL3JvFiuvLyxldXQWLhuWVNX2MDcXiKM0bxy7SoYLKgrcwUWSaHX51yycjumUfEYbi3Fp1XVdSSNWhqnU2xRe8ObC7UeYo8vLIpnXmQ7+HqU0uujl3dlIkm3k21w1fGsOLW5EMWE7yu67FBr4zIYxKnaDrHvG7pfT4YyurHNhmyWr7EefjUQjd0dZdjIrBHViC7hBfzP5HLKDumc5cThqLlF3VbeLokaPWCXtKBGyRozfiVrmMq1R0w8RTvwbXsSLyC53LPTPihgDAGAMAYAwBgDAGAMAocA4lxA/XTfvZP1tnnT+5n2PD/AIoeS+DBeVOovIAvJBF4nC8kTLGwRrUgn3AgkX1FjlY6ZMWk9TljQlKFRdM1uj4KyOhZlO2eSYi3fk8e0C2skg+Jy7xE16GbD4SUZJt7Sb69VXUsm4I5Xusm7tZnDbpY2AlaxTr+YIIOSsRfBEuElWj1uT6rfxX91WofgTlwTIHDLCJSTInOLxCoQDdWL6H345ir3D4OTlbd3lvdbeC/iM+l4Y6ajtA6qm52ZFaQh99/Yawhs2Sp510GQ5pxo6Q4eccXNelvTXW/B6LzW5uLzmaxeALwBeALwBeALwCFxnSHUaeWNSFLigTdDmD/ACy0JZZJnHiMJ4uFKC6kH+y37KZFj0cXaKFJjiYcr5kiudAmvPLZ1aepw/TyySilFXpov56Fun4PJEsHZtETAZBGGUgNHIPt7RyYe8defvyXiJ3fUiPCzgo5WvpuvJ9/Et1PAndr3oQyRpKPrYlHZkm1RCARz5A9DzwsRIifCSk990k91t2SMsXCXWdmDoqEyFkBkYPvB9qNjSmzZKnnXheRnVUXjw01iOV6a99b8NvOtyPFwKQRunaKFIiCJukkUdnIrkgvZUECgvMDJeIrs5x4Oag43pppq9nfXVeRL/sa9RK5fuMHKIPsSSKFkcfIf9TZHM+lI6/pf9RyvR3S7N6N/wA7scE4U0DW7KxESxKQ8rEqpuyGNL8AOXPnic1IcNwzwncuyXXp57eQi4Y6s67ouzaSWS9hMgMgNgHoKJ9rrXLIc16iPDzTatZW2/HX+bkOL0fcRlS6XsijRt0rd2ORXNhjS+zyAHK+uXeKrs4x4KWTK30S69Hfp5I3HD9MYu2sg75XkFXyDVQPnnKTujZhYbhmvq2/cl3kHU7rnpnxIwBgDAGAMAYAwBgDAGAUOAcQ4ifr5v3sn62zzZ/cz7Hh/wAMPJfBHvKnYXgC8AXgC8AXgC8AXgC8AXgC8AXgC8AXgC8AXgFk8uxGY89qliPgLyUrZEpZYt9jUn0hUIWaGVfqhMgtCXQlV5UeRthyPvzpytavwMf61KOZxa0tbar+MyTcaKbrgltE7ScBoz2aEmr73M0pNDwyFh31LS4rLdxeit7aL39TDxHjRAbsUYhZIkaXubQXKEiib9lhzrqRkxw+/iUxuKaTyLZpXpWtf4ZMXiynZ3WG6WSLw5GPdZPl3TlcjOy4iOmm7a9r/Yh6vjrjTSSxwOBs3xOxQqQTVkBrHvr3ZZYazU2ccTi5cp4kY9LTdfuZH4xseQMrlrhVIQEvfIpO0NdHobJ5CsjJa9yz4nLJprX6Ulpu+ll39uC1UQyGQu8ZjtAVdFDm2Joijd45fWyf1eqiou7arTdK/gm8P1gniSRQQGF0eo50QfmMrKOV0d8LEWJBTXUkXlToLwDvGeofEDAGAMAYAwBgDAGAMAYBQ4Bw3iR+vn/eyfrbPNn9zPsuH/DDyXwR7yp2F4AvAF4AvAF4AvAF4AvAF4AvAF4AvAF4AvAF4Bi1Kb43UdWVlHxIIyU6ZWcc0Wu6NbpeBoIgshZz2axse0YgAUSEvoCwv7su8V3aMsODgoZZa6Jb/HqSdZwyOZizbwWXY4WRkDqDe1wOo5n78rGbR1xOHhiO3eujp1a8S2fhMbsSd4sqzKJGVSyVtJXpdAD5ZKxGiJcLhyd+XXTTbQqnCow4cb7DtIFMjFQzghiF6c7OOY6oLhYKWbXdvfS3voWDgsW1l+sKshQKZWIVCbpB4c/4Y5ktyv6PDpx1pqt9l4F8nCo23bt5J7M7953BoxSMD4HzyOYyz4aDu/DW9dNn5l0PDI0ZGAYsrM4YsWJZ12sWPjy5Yc2yY8PCLTW6bfq9NTNo9OsMaol7VurN9ST1+eQ5Nu2dMPDWHFRjsjPeQXF4B3vPUPhxgDAGAMAYAwBgDAGAMAocA4VxM/3if97J+ts82f3PzPs+G/DDyXwR7yh2F4AvAF4AvAF4AvAF4AvAF4AvAF4AvAF4AvAF4AvAF4AvAF4AvAF4AvAF4AvAF4Av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spittoon.23andme.com/wp-content/uploads/2012/08/Somatic-muta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0727" y="2908454"/>
            <a:ext cx="3822961" cy="1894900"/>
          </a:xfrm>
          <a:prstGeom prst="rect">
            <a:avLst/>
          </a:prstGeom>
          <a:noFill/>
        </p:spPr>
      </p:pic>
      <p:grpSp>
        <p:nvGrpSpPr>
          <p:cNvPr id="12" name="SMARTInkShape-Group16"/>
          <p:cNvGrpSpPr/>
          <p:nvPr/>
        </p:nvGrpSpPr>
        <p:grpSpPr>
          <a:xfrm>
            <a:off x="4061459" y="2941319"/>
            <a:ext cx="914402" cy="502922"/>
            <a:chOff x="4061459" y="2941319"/>
            <a:chExt cx="914402" cy="502922"/>
          </a:xfrm>
        </p:grpSpPr>
        <p:sp>
          <p:nvSpPr>
            <p:cNvPr id="7" name="SMARTInkShape-91"/>
            <p:cNvSpPr/>
            <p:nvPr/>
          </p:nvSpPr>
          <p:spPr>
            <a:xfrm>
              <a:off x="4884419" y="3048000"/>
              <a:ext cx="91442" cy="396241"/>
            </a:xfrm>
            <a:custGeom>
              <a:avLst/>
              <a:gdLst/>
              <a:ahLst/>
              <a:cxnLst/>
              <a:rect l="0" t="0" r="0" b="0"/>
              <a:pathLst>
                <a:path w="91442" h="396241">
                  <a:moveTo>
                    <a:pt x="91441" y="0"/>
                  </a:moveTo>
                  <a:lnTo>
                    <a:pt x="87396" y="0"/>
                  </a:lnTo>
                  <a:lnTo>
                    <a:pt x="86204" y="846"/>
                  </a:lnTo>
                  <a:lnTo>
                    <a:pt x="85409" y="2257"/>
                  </a:lnTo>
                  <a:lnTo>
                    <a:pt x="84880" y="4045"/>
                  </a:lnTo>
                  <a:lnTo>
                    <a:pt x="70885" y="33421"/>
                  </a:lnTo>
                  <a:lnTo>
                    <a:pt x="60914" y="69662"/>
                  </a:lnTo>
                  <a:lnTo>
                    <a:pt x="53327" y="99380"/>
                  </a:lnTo>
                  <a:lnTo>
                    <a:pt x="43459" y="131892"/>
                  </a:lnTo>
                  <a:lnTo>
                    <a:pt x="32068" y="166079"/>
                  </a:lnTo>
                  <a:lnTo>
                    <a:pt x="23331" y="197657"/>
                  </a:lnTo>
                  <a:lnTo>
                    <a:pt x="17638" y="228463"/>
                  </a:lnTo>
                  <a:lnTo>
                    <a:pt x="13693" y="259039"/>
                  </a:lnTo>
                  <a:lnTo>
                    <a:pt x="9420" y="289548"/>
                  </a:lnTo>
                  <a:lnTo>
                    <a:pt x="7976" y="326152"/>
                  </a:lnTo>
                  <a:lnTo>
                    <a:pt x="1636" y="363303"/>
                  </a:lnTo>
                  <a:lnTo>
                    <a:pt x="0" y="3962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92"/>
            <p:cNvSpPr/>
            <p:nvPr/>
          </p:nvSpPr>
          <p:spPr>
            <a:xfrm>
              <a:off x="4786419" y="3131819"/>
              <a:ext cx="113242" cy="91393"/>
            </a:xfrm>
            <a:custGeom>
              <a:avLst/>
              <a:gdLst/>
              <a:ahLst/>
              <a:cxnLst/>
              <a:rect l="0" t="0" r="0" b="0"/>
              <a:pathLst>
                <a:path w="113242" h="91393">
                  <a:moveTo>
                    <a:pt x="6561" y="0"/>
                  </a:moveTo>
                  <a:lnTo>
                    <a:pt x="0" y="0"/>
                  </a:lnTo>
                  <a:lnTo>
                    <a:pt x="5111" y="8289"/>
                  </a:lnTo>
                  <a:lnTo>
                    <a:pt x="10319" y="21958"/>
                  </a:lnTo>
                  <a:lnTo>
                    <a:pt x="34713" y="55130"/>
                  </a:lnTo>
                  <a:lnTo>
                    <a:pt x="50566" y="70188"/>
                  </a:lnTo>
                  <a:lnTo>
                    <a:pt x="57445" y="78608"/>
                  </a:lnTo>
                  <a:lnTo>
                    <a:pt x="69992" y="87262"/>
                  </a:lnTo>
                  <a:lnTo>
                    <a:pt x="79447" y="90202"/>
                  </a:lnTo>
                  <a:lnTo>
                    <a:pt x="103025" y="91392"/>
                  </a:lnTo>
                  <a:lnTo>
                    <a:pt x="106725" y="89161"/>
                  </a:lnTo>
                  <a:lnTo>
                    <a:pt x="113241" y="838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93"/>
            <p:cNvSpPr/>
            <p:nvPr/>
          </p:nvSpPr>
          <p:spPr>
            <a:xfrm>
              <a:off x="4526833" y="2941716"/>
              <a:ext cx="258527" cy="311435"/>
            </a:xfrm>
            <a:custGeom>
              <a:avLst/>
              <a:gdLst/>
              <a:ahLst/>
              <a:cxnLst/>
              <a:rect l="0" t="0" r="0" b="0"/>
              <a:pathLst>
                <a:path w="258527" h="311435">
                  <a:moveTo>
                    <a:pt x="167086" y="190103"/>
                  </a:moveTo>
                  <a:lnTo>
                    <a:pt x="160526" y="183543"/>
                  </a:lnTo>
                  <a:lnTo>
                    <a:pt x="158829" y="176609"/>
                  </a:lnTo>
                  <a:lnTo>
                    <a:pt x="155514" y="171971"/>
                  </a:lnTo>
                  <a:lnTo>
                    <a:pt x="151219" y="169344"/>
                  </a:lnTo>
                  <a:lnTo>
                    <a:pt x="141783" y="167866"/>
                  </a:lnTo>
                  <a:lnTo>
                    <a:pt x="108523" y="167280"/>
                  </a:lnTo>
                  <a:lnTo>
                    <a:pt x="88318" y="168098"/>
                  </a:lnTo>
                  <a:lnTo>
                    <a:pt x="72252" y="174176"/>
                  </a:lnTo>
                  <a:lnTo>
                    <a:pt x="41145" y="195762"/>
                  </a:lnTo>
                  <a:lnTo>
                    <a:pt x="20857" y="228949"/>
                  </a:lnTo>
                  <a:lnTo>
                    <a:pt x="5746" y="258831"/>
                  </a:lnTo>
                  <a:lnTo>
                    <a:pt x="691" y="283109"/>
                  </a:lnTo>
                  <a:lnTo>
                    <a:pt x="0" y="293810"/>
                  </a:lnTo>
                  <a:lnTo>
                    <a:pt x="1950" y="301953"/>
                  </a:lnTo>
                  <a:lnTo>
                    <a:pt x="3656" y="305310"/>
                  </a:lnTo>
                  <a:lnTo>
                    <a:pt x="6486" y="307548"/>
                  </a:lnTo>
                  <a:lnTo>
                    <a:pt x="14146" y="310035"/>
                  </a:lnTo>
                  <a:lnTo>
                    <a:pt x="27979" y="311434"/>
                  </a:lnTo>
                  <a:lnTo>
                    <a:pt x="53060" y="305824"/>
                  </a:lnTo>
                  <a:lnTo>
                    <a:pt x="69895" y="298145"/>
                  </a:lnTo>
                  <a:lnTo>
                    <a:pt x="106087" y="269859"/>
                  </a:lnTo>
                  <a:lnTo>
                    <a:pt x="131521" y="235288"/>
                  </a:lnTo>
                  <a:lnTo>
                    <a:pt x="152880" y="197653"/>
                  </a:lnTo>
                  <a:lnTo>
                    <a:pt x="163402" y="161146"/>
                  </a:lnTo>
                  <a:lnTo>
                    <a:pt x="166842" y="131382"/>
                  </a:lnTo>
                  <a:lnTo>
                    <a:pt x="172000" y="101114"/>
                  </a:lnTo>
                  <a:lnTo>
                    <a:pt x="173904" y="71544"/>
                  </a:lnTo>
                  <a:lnTo>
                    <a:pt x="174601" y="34571"/>
                  </a:lnTo>
                  <a:lnTo>
                    <a:pt x="174697" y="10405"/>
                  </a:lnTo>
                  <a:lnTo>
                    <a:pt x="172445" y="6380"/>
                  </a:lnTo>
                  <a:lnTo>
                    <a:pt x="167400" y="0"/>
                  </a:lnTo>
                  <a:lnTo>
                    <a:pt x="167090" y="33073"/>
                  </a:lnTo>
                  <a:lnTo>
                    <a:pt x="167087" y="65199"/>
                  </a:lnTo>
                  <a:lnTo>
                    <a:pt x="167087" y="94205"/>
                  </a:lnTo>
                  <a:lnTo>
                    <a:pt x="171132" y="124248"/>
                  </a:lnTo>
                  <a:lnTo>
                    <a:pt x="174847" y="159503"/>
                  </a:lnTo>
                  <a:lnTo>
                    <a:pt x="179734" y="188280"/>
                  </a:lnTo>
                  <a:lnTo>
                    <a:pt x="184072" y="226087"/>
                  </a:lnTo>
                  <a:lnTo>
                    <a:pt x="192831" y="254220"/>
                  </a:lnTo>
                  <a:lnTo>
                    <a:pt x="217201" y="290744"/>
                  </a:lnTo>
                  <a:lnTo>
                    <a:pt x="230496" y="306483"/>
                  </a:lnTo>
                  <a:lnTo>
                    <a:pt x="235626" y="309561"/>
                  </a:lnTo>
                  <a:lnTo>
                    <a:pt x="238180" y="310382"/>
                  </a:lnTo>
                  <a:lnTo>
                    <a:pt x="245533" y="309036"/>
                  </a:lnTo>
                  <a:lnTo>
                    <a:pt x="258526" y="30440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94"/>
            <p:cNvSpPr/>
            <p:nvPr/>
          </p:nvSpPr>
          <p:spPr>
            <a:xfrm>
              <a:off x="4336264" y="3116675"/>
              <a:ext cx="166984" cy="150658"/>
            </a:xfrm>
            <a:custGeom>
              <a:avLst/>
              <a:gdLst/>
              <a:ahLst/>
              <a:cxnLst/>
              <a:rect l="0" t="0" r="0" b="0"/>
              <a:pathLst>
                <a:path w="166984" h="150658">
                  <a:moveTo>
                    <a:pt x="129055" y="15144"/>
                  </a:moveTo>
                  <a:lnTo>
                    <a:pt x="129055" y="11099"/>
                  </a:lnTo>
                  <a:lnTo>
                    <a:pt x="128209" y="9908"/>
                  </a:lnTo>
                  <a:lnTo>
                    <a:pt x="126798" y="9113"/>
                  </a:lnTo>
                  <a:lnTo>
                    <a:pt x="116058" y="6887"/>
                  </a:lnTo>
                  <a:lnTo>
                    <a:pt x="108648" y="2350"/>
                  </a:lnTo>
                  <a:lnTo>
                    <a:pt x="98558" y="387"/>
                  </a:lnTo>
                  <a:lnTo>
                    <a:pt x="80322" y="0"/>
                  </a:lnTo>
                  <a:lnTo>
                    <a:pt x="71272" y="2205"/>
                  </a:lnTo>
                  <a:lnTo>
                    <a:pt x="44845" y="17605"/>
                  </a:lnTo>
                  <a:lnTo>
                    <a:pt x="20631" y="40868"/>
                  </a:lnTo>
                  <a:lnTo>
                    <a:pt x="7794" y="63186"/>
                  </a:lnTo>
                  <a:lnTo>
                    <a:pt x="1968" y="84412"/>
                  </a:lnTo>
                  <a:lnTo>
                    <a:pt x="0" y="110295"/>
                  </a:lnTo>
                  <a:lnTo>
                    <a:pt x="3704" y="126499"/>
                  </a:lnTo>
                  <a:lnTo>
                    <a:pt x="10164" y="137979"/>
                  </a:lnTo>
                  <a:lnTo>
                    <a:pt x="21485" y="146743"/>
                  </a:lnTo>
                  <a:lnTo>
                    <a:pt x="39609" y="150657"/>
                  </a:lnTo>
                  <a:lnTo>
                    <a:pt x="57021" y="147771"/>
                  </a:lnTo>
                  <a:lnTo>
                    <a:pt x="91504" y="136802"/>
                  </a:lnTo>
                  <a:lnTo>
                    <a:pt x="105593" y="131021"/>
                  </a:lnTo>
                  <a:lnTo>
                    <a:pt x="138940" y="103737"/>
                  </a:lnTo>
                  <a:lnTo>
                    <a:pt x="157223" y="83664"/>
                  </a:lnTo>
                  <a:lnTo>
                    <a:pt x="162741" y="73538"/>
                  </a:lnTo>
                  <a:lnTo>
                    <a:pt x="166284" y="53239"/>
                  </a:lnTo>
                  <a:lnTo>
                    <a:pt x="166983" y="36969"/>
                  </a:lnTo>
                  <a:lnTo>
                    <a:pt x="162563" y="28795"/>
                  </a:lnTo>
                  <a:lnTo>
                    <a:pt x="149974" y="13796"/>
                  </a:lnTo>
                  <a:lnTo>
                    <a:pt x="142304" y="10312"/>
                  </a:lnTo>
                  <a:lnTo>
                    <a:pt x="134097" y="7917"/>
                  </a:lnTo>
                  <a:lnTo>
                    <a:pt x="121930" y="1738"/>
                  </a:lnTo>
                  <a:lnTo>
                    <a:pt x="107730" y="12"/>
                  </a:lnTo>
                  <a:lnTo>
                    <a:pt x="107218" y="823"/>
                  </a:lnTo>
                  <a:lnTo>
                    <a:pt x="106195" y="752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95"/>
            <p:cNvSpPr/>
            <p:nvPr/>
          </p:nvSpPr>
          <p:spPr>
            <a:xfrm>
              <a:off x="4061459" y="2941319"/>
              <a:ext cx="212672" cy="303772"/>
            </a:xfrm>
            <a:custGeom>
              <a:avLst/>
              <a:gdLst/>
              <a:ahLst/>
              <a:cxnLst/>
              <a:rect l="0" t="0" r="0" b="0"/>
              <a:pathLst>
                <a:path w="212672" h="303772">
                  <a:moveTo>
                    <a:pt x="38100" y="0"/>
                  </a:moveTo>
                  <a:lnTo>
                    <a:pt x="31540" y="6561"/>
                  </a:lnTo>
                  <a:lnTo>
                    <a:pt x="29843" y="18732"/>
                  </a:lnTo>
                  <a:lnTo>
                    <a:pt x="25306" y="29163"/>
                  </a:lnTo>
                  <a:lnTo>
                    <a:pt x="23075" y="64744"/>
                  </a:lnTo>
                  <a:lnTo>
                    <a:pt x="25161" y="98052"/>
                  </a:lnTo>
                  <a:lnTo>
                    <a:pt x="29430" y="133386"/>
                  </a:lnTo>
                  <a:lnTo>
                    <a:pt x="26124" y="162947"/>
                  </a:lnTo>
                  <a:lnTo>
                    <a:pt x="23828" y="193155"/>
                  </a:lnTo>
                  <a:lnTo>
                    <a:pt x="23051" y="226773"/>
                  </a:lnTo>
                  <a:lnTo>
                    <a:pt x="22861" y="264832"/>
                  </a:lnTo>
                  <a:lnTo>
                    <a:pt x="22861" y="265455"/>
                  </a:lnTo>
                  <a:lnTo>
                    <a:pt x="23707" y="232645"/>
                  </a:lnTo>
                  <a:lnTo>
                    <a:pt x="30621" y="197873"/>
                  </a:lnTo>
                  <a:lnTo>
                    <a:pt x="39026" y="170539"/>
                  </a:lnTo>
                  <a:lnTo>
                    <a:pt x="59637" y="142896"/>
                  </a:lnTo>
                  <a:lnTo>
                    <a:pt x="88225" y="127421"/>
                  </a:lnTo>
                  <a:lnTo>
                    <a:pt x="114324" y="123007"/>
                  </a:lnTo>
                  <a:lnTo>
                    <a:pt x="131335" y="123089"/>
                  </a:lnTo>
                  <a:lnTo>
                    <a:pt x="161428" y="132569"/>
                  </a:lnTo>
                  <a:lnTo>
                    <a:pt x="179252" y="143890"/>
                  </a:lnTo>
                  <a:lnTo>
                    <a:pt x="194362" y="162886"/>
                  </a:lnTo>
                  <a:lnTo>
                    <a:pt x="208120" y="192049"/>
                  </a:lnTo>
                  <a:lnTo>
                    <a:pt x="212671" y="220515"/>
                  </a:lnTo>
                  <a:lnTo>
                    <a:pt x="212207" y="230934"/>
                  </a:lnTo>
                  <a:lnTo>
                    <a:pt x="209179" y="241209"/>
                  </a:lnTo>
                  <a:lnTo>
                    <a:pt x="188876" y="271772"/>
                  </a:lnTo>
                  <a:lnTo>
                    <a:pt x="178772" y="279679"/>
                  </a:lnTo>
                  <a:lnTo>
                    <a:pt x="143393" y="294343"/>
                  </a:lnTo>
                  <a:lnTo>
                    <a:pt x="113983" y="301326"/>
                  </a:lnTo>
                  <a:lnTo>
                    <a:pt x="77236" y="303771"/>
                  </a:lnTo>
                  <a:lnTo>
                    <a:pt x="45674" y="302339"/>
                  </a:lnTo>
                  <a:lnTo>
                    <a:pt x="27362" y="296451"/>
                  </a:lnTo>
                  <a:lnTo>
                    <a:pt x="16574" y="291602"/>
                  </a:lnTo>
                  <a:lnTo>
                    <a:pt x="0" y="2895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Chromosomes mutations occur during cell division when the DNA is being shuffled and result in structural change to the DNA or deletion of an entire chromosome.</a:t>
            </a:r>
          </a:p>
          <a:p>
            <a:r>
              <a:rPr lang="en-US" dirty="0" smtClean="0"/>
              <a:t>4 major types of mutations occur during cell division</a:t>
            </a:r>
          </a:p>
          <a:p>
            <a:pPr lvl="1"/>
            <a:r>
              <a:rPr lang="en-US" dirty="0" smtClean="0"/>
              <a:t>Translocation, Deletion, Inversion, Non-disjunction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357" y="2253271"/>
            <a:ext cx="2952331" cy="2292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 Mutations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9300"/>
            <a:ext cx="2286000" cy="35687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Translocation – when a piece of DNA breaks away from one chromosomes and attaches to a different chromosome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Deletion – when a piece of , or an entire chromosome is lost or is not replicated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018" y="2124892"/>
            <a:ext cx="3474273" cy="2329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Inversion – when a piece of DNA breaks away and then reattaches in the opposite direction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Non-disjunction or non-separation – when a chromosome fails to split apart during cell division, resulting in an extra chromosome in one cell and one less in the other daughter cell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04" y="2361735"/>
            <a:ext cx="6006261" cy="1806284"/>
          </a:xfrm>
          <a:prstGeom prst="rect">
            <a:avLst/>
          </a:prstGeom>
        </p:spPr>
      </p:pic>
      <p:grpSp>
        <p:nvGrpSpPr>
          <p:cNvPr id="13" name="SMARTInkShape-Group17"/>
          <p:cNvGrpSpPr/>
          <p:nvPr/>
        </p:nvGrpSpPr>
        <p:grpSpPr>
          <a:xfrm>
            <a:off x="327660" y="4271453"/>
            <a:ext cx="1524000" cy="536767"/>
            <a:chOff x="327660" y="4271453"/>
            <a:chExt cx="1524000" cy="536767"/>
          </a:xfrm>
        </p:grpSpPr>
        <p:sp>
          <p:nvSpPr>
            <p:cNvPr id="6" name="SMARTInkShape-96"/>
            <p:cNvSpPr/>
            <p:nvPr/>
          </p:nvSpPr>
          <p:spPr>
            <a:xfrm>
              <a:off x="1653540" y="4572000"/>
              <a:ext cx="198120" cy="228356"/>
            </a:xfrm>
            <a:custGeom>
              <a:avLst/>
              <a:gdLst/>
              <a:ahLst/>
              <a:cxnLst/>
              <a:rect l="0" t="0" r="0" b="0"/>
              <a:pathLst>
                <a:path w="198120" h="228356">
                  <a:moveTo>
                    <a:pt x="198119" y="0"/>
                  </a:moveTo>
                  <a:lnTo>
                    <a:pt x="198119" y="4045"/>
                  </a:lnTo>
                  <a:lnTo>
                    <a:pt x="195580" y="5236"/>
                  </a:lnTo>
                  <a:lnTo>
                    <a:pt x="157836" y="13511"/>
                  </a:lnTo>
                  <a:lnTo>
                    <a:pt x="138770" y="16985"/>
                  </a:lnTo>
                  <a:lnTo>
                    <a:pt x="122397" y="21119"/>
                  </a:lnTo>
                  <a:lnTo>
                    <a:pt x="106821" y="24601"/>
                  </a:lnTo>
                  <a:lnTo>
                    <a:pt x="82145" y="35789"/>
                  </a:lnTo>
                  <a:lnTo>
                    <a:pt x="66488" y="48290"/>
                  </a:lnTo>
                  <a:lnTo>
                    <a:pt x="65492" y="50820"/>
                  </a:lnTo>
                  <a:lnTo>
                    <a:pt x="65674" y="53353"/>
                  </a:lnTo>
                  <a:lnTo>
                    <a:pt x="72051" y="67547"/>
                  </a:lnTo>
                  <a:lnTo>
                    <a:pt x="78871" y="74612"/>
                  </a:lnTo>
                  <a:lnTo>
                    <a:pt x="115203" y="101847"/>
                  </a:lnTo>
                  <a:lnTo>
                    <a:pt x="151672" y="131443"/>
                  </a:lnTo>
                  <a:lnTo>
                    <a:pt x="184286" y="162504"/>
                  </a:lnTo>
                  <a:lnTo>
                    <a:pt x="193644" y="177783"/>
                  </a:lnTo>
                  <a:lnTo>
                    <a:pt x="196131" y="187952"/>
                  </a:lnTo>
                  <a:lnTo>
                    <a:pt x="194978" y="195858"/>
                  </a:lnTo>
                  <a:lnTo>
                    <a:pt x="187339" y="211878"/>
                  </a:lnTo>
                  <a:lnTo>
                    <a:pt x="178088" y="219192"/>
                  </a:lnTo>
                  <a:lnTo>
                    <a:pt x="165510" y="224419"/>
                  </a:lnTo>
                  <a:lnTo>
                    <a:pt x="132223" y="227773"/>
                  </a:lnTo>
                  <a:lnTo>
                    <a:pt x="99855" y="228355"/>
                  </a:lnTo>
                  <a:lnTo>
                    <a:pt x="68815" y="226269"/>
                  </a:lnTo>
                  <a:lnTo>
                    <a:pt x="32031" y="222024"/>
                  </a:lnTo>
                  <a:lnTo>
                    <a:pt x="0" y="2133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97"/>
            <p:cNvSpPr/>
            <p:nvPr/>
          </p:nvSpPr>
          <p:spPr>
            <a:xfrm>
              <a:off x="1642359" y="4366259"/>
              <a:ext cx="26421" cy="91442"/>
            </a:xfrm>
            <a:custGeom>
              <a:avLst/>
              <a:gdLst/>
              <a:ahLst/>
              <a:cxnLst/>
              <a:rect l="0" t="0" r="0" b="0"/>
              <a:pathLst>
                <a:path w="26421" h="91442">
                  <a:moveTo>
                    <a:pt x="26420" y="0"/>
                  </a:moveTo>
                  <a:lnTo>
                    <a:pt x="26420" y="10607"/>
                  </a:lnTo>
                  <a:lnTo>
                    <a:pt x="15947" y="27339"/>
                  </a:lnTo>
                  <a:lnTo>
                    <a:pt x="5515" y="62890"/>
                  </a:lnTo>
                  <a:lnTo>
                    <a:pt x="760" y="73389"/>
                  </a:lnTo>
                  <a:lnTo>
                    <a:pt x="0" y="77713"/>
                  </a:lnTo>
                  <a:lnTo>
                    <a:pt x="3561" y="914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98"/>
            <p:cNvSpPr/>
            <p:nvPr/>
          </p:nvSpPr>
          <p:spPr>
            <a:xfrm>
              <a:off x="327660" y="4335780"/>
              <a:ext cx="60960" cy="335280"/>
            </a:xfrm>
            <a:custGeom>
              <a:avLst/>
              <a:gdLst/>
              <a:ahLst/>
              <a:cxnLst/>
              <a:rect l="0" t="0" r="0" b="0"/>
              <a:pathLst>
                <a:path w="60960" h="335280">
                  <a:moveTo>
                    <a:pt x="60959" y="0"/>
                  </a:moveTo>
                  <a:lnTo>
                    <a:pt x="60959" y="10605"/>
                  </a:lnTo>
                  <a:lnTo>
                    <a:pt x="58702" y="15438"/>
                  </a:lnTo>
                  <a:lnTo>
                    <a:pt x="56914" y="17912"/>
                  </a:lnTo>
                  <a:lnTo>
                    <a:pt x="49608" y="50198"/>
                  </a:lnTo>
                  <a:lnTo>
                    <a:pt x="41251" y="84014"/>
                  </a:lnTo>
                  <a:lnTo>
                    <a:pt x="38187" y="117556"/>
                  </a:lnTo>
                  <a:lnTo>
                    <a:pt x="32293" y="150166"/>
                  </a:lnTo>
                  <a:lnTo>
                    <a:pt x="25184" y="185416"/>
                  </a:lnTo>
                  <a:lnTo>
                    <a:pt x="18562" y="217686"/>
                  </a:lnTo>
                  <a:lnTo>
                    <a:pt x="15377" y="248696"/>
                  </a:lnTo>
                  <a:lnTo>
                    <a:pt x="9448" y="278487"/>
                  </a:lnTo>
                  <a:lnTo>
                    <a:pt x="1411" y="315539"/>
                  </a:lnTo>
                  <a:lnTo>
                    <a:pt x="0" y="3352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99"/>
            <p:cNvSpPr/>
            <p:nvPr/>
          </p:nvSpPr>
          <p:spPr>
            <a:xfrm>
              <a:off x="343213" y="4271453"/>
              <a:ext cx="265829" cy="468188"/>
            </a:xfrm>
            <a:custGeom>
              <a:avLst/>
              <a:gdLst/>
              <a:ahLst/>
              <a:cxnLst/>
              <a:rect l="0" t="0" r="0" b="0"/>
              <a:pathLst>
                <a:path w="265829" h="468188">
                  <a:moveTo>
                    <a:pt x="7306" y="71947"/>
                  </a:moveTo>
                  <a:lnTo>
                    <a:pt x="3261" y="67901"/>
                  </a:lnTo>
                  <a:lnTo>
                    <a:pt x="1275" y="61400"/>
                  </a:lnTo>
                  <a:lnTo>
                    <a:pt x="0" y="47474"/>
                  </a:lnTo>
                  <a:lnTo>
                    <a:pt x="3825" y="35156"/>
                  </a:lnTo>
                  <a:lnTo>
                    <a:pt x="10320" y="24827"/>
                  </a:lnTo>
                  <a:lnTo>
                    <a:pt x="21652" y="16404"/>
                  </a:lnTo>
                  <a:lnTo>
                    <a:pt x="53912" y="3411"/>
                  </a:lnTo>
                  <a:lnTo>
                    <a:pt x="67813" y="0"/>
                  </a:lnTo>
                  <a:lnTo>
                    <a:pt x="103903" y="2756"/>
                  </a:lnTo>
                  <a:lnTo>
                    <a:pt x="137206" y="15413"/>
                  </a:lnTo>
                  <a:lnTo>
                    <a:pt x="165646" y="29325"/>
                  </a:lnTo>
                  <a:lnTo>
                    <a:pt x="194674" y="45865"/>
                  </a:lnTo>
                  <a:lnTo>
                    <a:pt x="225410" y="78679"/>
                  </a:lnTo>
                  <a:lnTo>
                    <a:pt x="252083" y="113916"/>
                  </a:lnTo>
                  <a:lnTo>
                    <a:pt x="260030" y="135755"/>
                  </a:lnTo>
                  <a:lnTo>
                    <a:pt x="264503" y="171850"/>
                  </a:lnTo>
                  <a:lnTo>
                    <a:pt x="265828" y="209357"/>
                  </a:lnTo>
                  <a:lnTo>
                    <a:pt x="263963" y="247281"/>
                  </a:lnTo>
                  <a:lnTo>
                    <a:pt x="255791" y="285328"/>
                  </a:lnTo>
                  <a:lnTo>
                    <a:pt x="242645" y="321155"/>
                  </a:lnTo>
                  <a:lnTo>
                    <a:pt x="225767" y="353219"/>
                  </a:lnTo>
                  <a:lnTo>
                    <a:pt x="197309" y="390350"/>
                  </a:lnTo>
                  <a:lnTo>
                    <a:pt x="161145" y="416060"/>
                  </a:lnTo>
                  <a:lnTo>
                    <a:pt x="131440" y="432233"/>
                  </a:lnTo>
                  <a:lnTo>
                    <a:pt x="102036" y="446903"/>
                  </a:lnTo>
                  <a:lnTo>
                    <a:pt x="68916" y="459875"/>
                  </a:lnTo>
                  <a:lnTo>
                    <a:pt x="41960" y="466545"/>
                  </a:lnTo>
                  <a:lnTo>
                    <a:pt x="7306" y="46818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00"/>
            <p:cNvSpPr/>
            <p:nvPr/>
          </p:nvSpPr>
          <p:spPr>
            <a:xfrm>
              <a:off x="626232" y="4556759"/>
              <a:ext cx="221962" cy="220364"/>
            </a:xfrm>
            <a:custGeom>
              <a:avLst/>
              <a:gdLst/>
              <a:ahLst/>
              <a:cxnLst/>
              <a:rect l="0" t="0" r="0" b="0"/>
              <a:pathLst>
                <a:path w="221962" h="220364">
                  <a:moveTo>
                    <a:pt x="166247" y="15241"/>
                  </a:moveTo>
                  <a:lnTo>
                    <a:pt x="129982" y="15241"/>
                  </a:lnTo>
                  <a:lnTo>
                    <a:pt x="119283" y="15241"/>
                  </a:lnTo>
                  <a:lnTo>
                    <a:pt x="85694" y="32407"/>
                  </a:lnTo>
                  <a:lnTo>
                    <a:pt x="51374" y="62217"/>
                  </a:lnTo>
                  <a:lnTo>
                    <a:pt x="19855" y="99226"/>
                  </a:lnTo>
                  <a:lnTo>
                    <a:pt x="5656" y="121970"/>
                  </a:lnTo>
                  <a:lnTo>
                    <a:pt x="0" y="152410"/>
                  </a:lnTo>
                  <a:lnTo>
                    <a:pt x="1278" y="175263"/>
                  </a:lnTo>
                  <a:lnTo>
                    <a:pt x="5721" y="189655"/>
                  </a:lnTo>
                  <a:lnTo>
                    <a:pt x="13340" y="201696"/>
                  </a:lnTo>
                  <a:lnTo>
                    <a:pt x="24629" y="210434"/>
                  </a:lnTo>
                  <a:lnTo>
                    <a:pt x="38113" y="216293"/>
                  </a:lnTo>
                  <a:lnTo>
                    <a:pt x="74993" y="220363"/>
                  </a:lnTo>
                  <a:lnTo>
                    <a:pt x="106171" y="214775"/>
                  </a:lnTo>
                  <a:lnTo>
                    <a:pt x="141806" y="203260"/>
                  </a:lnTo>
                  <a:lnTo>
                    <a:pt x="173555" y="184931"/>
                  </a:lnTo>
                  <a:lnTo>
                    <a:pt x="198202" y="158920"/>
                  </a:lnTo>
                  <a:lnTo>
                    <a:pt x="220482" y="121775"/>
                  </a:lnTo>
                  <a:lnTo>
                    <a:pt x="221961" y="106616"/>
                  </a:lnTo>
                  <a:lnTo>
                    <a:pt x="216011" y="76188"/>
                  </a:lnTo>
                  <a:lnTo>
                    <a:pt x="195156" y="41085"/>
                  </a:lnTo>
                  <a:lnTo>
                    <a:pt x="185022" y="32936"/>
                  </a:lnTo>
                  <a:lnTo>
                    <a:pt x="151318" y="15456"/>
                  </a:lnTo>
                  <a:lnTo>
                    <a:pt x="12814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01"/>
            <p:cNvSpPr/>
            <p:nvPr/>
          </p:nvSpPr>
          <p:spPr>
            <a:xfrm>
              <a:off x="907962" y="4594859"/>
              <a:ext cx="295266" cy="211721"/>
            </a:xfrm>
            <a:custGeom>
              <a:avLst/>
              <a:gdLst/>
              <a:ahLst/>
              <a:cxnLst/>
              <a:rect l="0" t="0" r="0" b="0"/>
              <a:pathLst>
                <a:path w="295266" h="211721">
                  <a:moveTo>
                    <a:pt x="36917" y="0"/>
                  </a:moveTo>
                  <a:lnTo>
                    <a:pt x="36071" y="19081"/>
                  </a:lnTo>
                  <a:lnTo>
                    <a:pt x="24767" y="54458"/>
                  </a:lnTo>
                  <a:lnTo>
                    <a:pt x="18039" y="91588"/>
                  </a:lnTo>
                  <a:lnTo>
                    <a:pt x="8551" y="129560"/>
                  </a:lnTo>
                  <a:lnTo>
                    <a:pt x="4806" y="150149"/>
                  </a:lnTo>
                  <a:lnTo>
                    <a:pt x="0" y="172276"/>
                  </a:lnTo>
                  <a:lnTo>
                    <a:pt x="3213" y="187829"/>
                  </a:lnTo>
                  <a:lnTo>
                    <a:pt x="9520" y="195804"/>
                  </a:lnTo>
                  <a:lnTo>
                    <a:pt x="27007" y="209669"/>
                  </a:lnTo>
                  <a:lnTo>
                    <a:pt x="35617" y="211720"/>
                  </a:lnTo>
                  <a:lnTo>
                    <a:pt x="45088" y="210374"/>
                  </a:lnTo>
                  <a:lnTo>
                    <a:pt x="80130" y="195405"/>
                  </a:lnTo>
                  <a:lnTo>
                    <a:pt x="88014" y="188165"/>
                  </a:lnTo>
                  <a:lnTo>
                    <a:pt x="109074" y="162073"/>
                  </a:lnTo>
                  <a:lnTo>
                    <a:pt x="119874" y="138104"/>
                  </a:lnTo>
                  <a:lnTo>
                    <a:pt x="120704" y="129924"/>
                  </a:lnTo>
                  <a:lnTo>
                    <a:pt x="120737" y="165589"/>
                  </a:lnTo>
                  <a:lnTo>
                    <a:pt x="122995" y="173220"/>
                  </a:lnTo>
                  <a:lnTo>
                    <a:pt x="124783" y="176440"/>
                  </a:lnTo>
                  <a:lnTo>
                    <a:pt x="133542" y="182276"/>
                  </a:lnTo>
                  <a:lnTo>
                    <a:pt x="168501" y="198068"/>
                  </a:lnTo>
                  <a:lnTo>
                    <a:pt x="193296" y="204225"/>
                  </a:lnTo>
                  <a:lnTo>
                    <a:pt x="220583" y="199358"/>
                  </a:lnTo>
                  <a:lnTo>
                    <a:pt x="253956" y="187789"/>
                  </a:lnTo>
                  <a:lnTo>
                    <a:pt x="270182" y="176244"/>
                  </a:lnTo>
                  <a:lnTo>
                    <a:pt x="281669" y="162099"/>
                  </a:lnTo>
                  <a:lnTo>
                    <a:pt x="290435" y="143139"/>
                  </a:lnTo>
                  <a:lnTo>
                    <a:pt x="295265" y="106464"/>
                  </a:lnTo>
                  <a:lnTo>
                    <a:pt x="293523" y="83756"/>
                  </a:lnTo>
                  <a:lnTo>
                    <a:pt x="288971" y="69399"/>
                  </a:lnTo>
                  <a:lnTo>
                    <a:pt x="268667" y="35855"/>
                  </a:lnTo>
                  <a:lnTo>
                    <a:pt x="259771" y="21254"/>
                  </a:lnTo>
                  <a:lnTo>
                    <a:pt x="238300" y="3692"/>
                  </a:lnTo>
                  <a:lnTo>
                    <a:pt x="230171" y="1094"/>
                  </a:lnTo>
                  <a:lnTo>
                    <a:pt x="21979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02"/>
            <p:cNvSpPr/>
            <p:nvPr/>
          </p:nvSpPr>
          <p:spPr>
            <a:xfrm>
              <a:off x="1257303" y="4572901"/>
              <a:ext cx="178072" cy="235319"/>
            </a:xfrm>
            <a:custGeom>
              <a:avLst/>
              <a:gdLst/>
              <a:ahLst/>
              <a:cxnLst/>
              <a:rect l="0" t="0" r="0" b="0"/>
              <a:pathLst>
                <a:path w="178072" h="235319">
                  <a:moveTo>
                    <a:pt x="38097" y="29579"/>
                  </a:moveTo>
                  <a:lnTo>
                    <a:pt x="30006" y="33624"/>
                  </a:lnTo>
                  <a:lnTo>
                    <a:pt x="27623" y="36509"/>
                  </a:lnTo>
                  <a:lnTo>
                    <a:pt x="24975" y="44229"/>
                  </a:lnTo>
                  <a:lnTo>
                    <a:pt x="23042" y="76975"/>
                  </a:lnTo>
                  <a:lnTo>
                    <a:pt x="22047" y="106956"/>
                  </a:lnTo>
                  <a:lnTo>
                    <a:pt x="16832" y="142355"/>
                  </a:lnTo>
                  <a:lnTo>
                    <a:pt x="11507" y="174058"/>
                  </a:lnTo>
                  <a:lnTo>
                    <a:pt x="3913" y="209446"/>
                  </a:lnTo>
                  <a:lnTo>
                    <a:pt x="340" y="219145"/>
                  </a:lnTo>
                  <a:lnTo>
                    <a:pt x="0" y="186602"/>
                  </a:lnTo>
                  <a:lnTo>
                    <a:pt x="4042" y="150437"/>
                  </a:lnTo>
                  <a:lnTo>
                    <a:pt x="10603" y="118916"/>
                  </a:lnTo>
                  <a:lnTo>
                    <a:pt x="17909" y="88128"/>
                  </a:lnTo>
                  <a:lnTo>
                    <a:pt x="29481" y="57557"/>
                  </a:lnTo>
                  <a:lnTo>
                    <a:pt x="53540" y="23302"/>
                  </a:lnTo>
                  <a:lnTo>
                    <a:pt x="68637" y="9374"/>
                  </a:lnTo>
                  <a:lnTo>
                    <a:pt x="78763" y="3665"/>
                  </a:lnTo>
                  <a:lnTo>
                    <a:pt x="99062" y="0"/>
                  </a:lnTo>
                  <a:lnTo>
                    <a:pt x="124457" y="64"/>
                  </a:lnTo>
                  <a:lnTo>
                    <a:pt x="134617" y="3197"/>
                  </a:lnTo>
                  <a:lnTo>
                    <a:pt x="149857" y="13765"/>
                  </a:lnTo>
                  <a:lnTo>
                    <a:pt x="161051" y="27621"/>
                  </a:lnTo>
                  <a:lnTo>
                    <a:pt x="169027" y="60804"/>
                  </a:lnTo>
                  <a:lnTo>
                    <a:pt x="178071" y="94731"/>
                  </a:lnTo>
                  <a:lnTo>
                    <a:pt x="176691" y="127962"/>
                  </a:lnTo>
                  <a:lnTo>
                    <a:pt x="175540" y="158985"/>
                  </a:lnTo>
                  <a:lnTo>
                    <a:pt x="173083" y="179681"/>
                  </a:lnTo>
                  <a:lnTo>
                    <a:pt x="168354" y="206229"/>
                  </a:lnTo>
                  <a:lnTo>
                    <a:pt x="167637" y="23531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MARTInkShape-103"/>
          <p:cNvSpPr/>
          <p:nvPr/>
        </p:nvSpPr>
        <p:spPr>
          <a:xfrm>
            <a:off x="3498157" y="3870959"/>
            <a:ext cx="174360" cy="205699"/>
          </a:xfrm>
          <a:custGeom>
            <a:avLst/>
            <a:gdLst/>
            <a:ahLst/>
            <a:cxnLst/>
            <a:rect l="0" t="0" r="0" b="0"/>
            <a:pathLst>
              <a:path w="174360" h="205699">
                <a:moveTo>
                  <a:pt x="144202" y="38100"/>
                </a:moveTo>
                <a:lnTo>
                  <a:pt x="107126" y="38100"/>
                </a:lnTo>
                <a:lnTo>
                  <a:pt x="72994" y="46708"/>
                </a:lnTo>
                <a:lnTo>
                  <a:pt x="37518" y="76556"/>
                </a:lnTo>
                <a:lnTo>
                  <a:pt x="12968" y="102494"/>
                </a:lnTo>
                <a:lnTo>
                  <a:pt x="3812" y="122091"/>
                </a:lnTo>
                <a:lnTo>
                  <a:pt x="0" y="149549"/>
                </a:lnTo>
                <a:lnTo>
                  <a:pt x="3639" y="165008"/>
                </a:lnTo>
                <a:lnTo>
                  <a:pt x="10079" y="180313"/>
                </a:lnTo>
                <a:lnTo>
                  <a:pt x="17141" y="188231"/>
                </a:lnTo>
                <a:lnTo>
                  <a:pt x="35472" y="200212"/>
                </a:lnTo>
                <a:lnTo>
                  <a:pt x="50367" y="204103"/>
                </a:lnTo>
                <a:lnTo>
                  <a:pt x="84760" y="205597"/>
                </a:lnTo>
                <a:lnTo>
                  <a:pt x="102507" y="205698"/>
                </a:lnTo>
                <a:lnTo>
                  <a:pt x="113253" y="201206"/>
                </a:lnTo>
                <a:lnTo>
                  <a:pt x="149255" y="176476"/>
                </a:lnTo>
                <a:lnTo>
                  <a:pt x="166390" y="152226"/>
                </a:lnTo>
                <a:lnTo>
                  <a:pt x="170997" y="141316"/>
                </a:lnTo>
                <a:lnTo>
                  <a:pt x="174359" y="103993"/>
                </a:lnTo>
                <a:lnTo>
                  <a:pt x="173740" y="83871"/>
                </a:lnTo>
                <a:lnTo>
                  <a:pt x="170595" y="72272"/>
                </a:lnTo>
                <a:lnTo>
                  <a:pt x="146512" y="35628"/>
                </a:lnTo>
                <a:lnTo>
                  <a:pt x="127563" y="14215"/>
                </a:lnTo>
                <a:lnTo>
                  <a:pt x="121849" y="10551"/>
                </a:lnTo>
                <a:lnTo>
                  <a:pt x="116488" y="8077"/>
                </a:lnTo>
                <a:lnTo>
                  <a:pt x="108709" y="2770"/>
                </a:lnTo>
                <a:lnTo>
                  <a:pt x="98483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Shape-104"/>
          <p:cNvSpPr/>
          <p:nvPr/>
        </p:nvSpPr>
        <p:spPr>
          <a:xfrm>
            <a:off x="4306627" y="3981084"/>
            <a:ext cx="202868" cy="164197"/>
          </a:xfrm>
          <a:custGeom>
            <a:avLst/>
            <a:gdLst/>
            <a:ahLst/>
            <a:cxnLst/>
            <a:rect l="0" t="0" r="0" b="0"/>
            <a:pathLst>
              <a:path w="202868" h="164197">
                <a:moveTo>
                  <a:pt x="74873" y="19416"/>
                </a:moveTo>
                <a:lnTo>
                  <a:pt x="74873" y="12855"/>
                </a:lnTo>
                <a:lnTo>
                  <a:pt x="75719" y="12502"/>
                </a:lnTo>
                <a:lnTo>
                  <a:pt x="85419" y="9677"/>
                </a:lnTo>
                <a:lnTo>
                  <a:pt x="93954" y="6621"/>
                </a:lnTo>
                <a:lnTo>
                  <a:pt x="128484" y="0"/>
                </a:lnTo>
                <a:lnTo>
                  <a:pt x="166180" y="6114"/>
                </a:lnTo>
                <a:lnTo>
                  <a:pt x="182561" y="10673"/>
                </a:lnTo>
                <a:lnTo>
                  <a:pt x="188492" y="15812"/>
                </a:lnTo>
                <a:lnTo>
                  <a:pt x="200936" y="31641"/>
                </a:lnTo>
                <a:lnTo>
                  <a:pt x="202867" y="36985"/>
                </a:lnTo>
                <a:lnTo>
                  <a:pt x="199910" y="52843"/>
                </a:lnTo>
                <a:lnTo>
                  <a:pt x="189626" y="69584"/>
                </a:lnTo>
                <a:lnTo>
                  <a:pt x="164050" y="90411"/>
                </a:lnTo>
                <a:lnTo>
                  <a:pt x="129522" y="108573"/>
                </a:lnTo>
                <a:lnTo>
                  <a:pt x="93946" y="120564"/>
                </a:lnTo>
                <a:lnTo>
                  <a:pt x="61237" y="125850"/>
                </a:lnTo>
                <a:lnTo>
                  <a:pt x="26976" y="132914"/>
                </a:lnTo>
                <a:lnTo>
                  <a:pt x="0" y="133707"/>
                </a:lnTo>
                <a:lnTo>
                  <a:pt x="1520" y="131454"/>
                </a:lnTo>
                <a:lnTo>
                  <a:pt x="12594" y="120718"/>
                </a:lnTo>
                <a:lnTo>
                  <a:pt x="34728" y="108276"/>
                </a:lnTo>
                <a:lnTo>
                  <a:pt x="49619" y="104729"/>
                </a:lnTo>
                <a:lnTo>
                  <a:pt x="86526" y="103367"/>
                </a:lnTo>
                <a:lnTo>
                  <a:pt x="95010" y="105551"/>
                </a:lnTo>
                <a:lnTo>
                  <a:pt x="102449" y="108498"/>
                </a:lnTo>
                <a:lnTo>
                  <a:pt x="115311" y="111004"/>
                </a:lnTo>
                <a:lnTo>
                  <a:pt x="124860" y="116732"/>
                </a:lnTo>
                <a:lnTo>
                  <a:pt x="157090" y="145123"/>
                </a:lnTo>
                <a:lnTo>
                  <a:pt x="163060" y="148099"/>
                </a:lnTo>
                <a:lnTo>
                  <a:pt x="181553" y="164196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586" y="1189822"/>
            <a:ext cx="8108414" cy="42194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Gene mutations </a:t>
            </a:r>
          </a:p>
          <a:p>
            <a:pPr lvl="1"/>
            <a:r>
              <a:rPr lang="en-US" dirty="0" smtClean="0"/>
              <a:t>Smaller scale than a chromosome mutation</a:t>
            </a:r>
          </a:p>
          <a:p>
            <a:pPr lvl="1"/>
            <a:r>
              <a:rPr lang="en-US" dirty="0" smtClean="0"/>
              <a:t>It may involve a single nitrogen base or a larger piece of DNA</a:t>
            </a:r>
          </a:p>
          <a:p>
            <a:r>
              <a:rPr lang="en-US" dirty="0" smtClean="0"/>
              <a:t>Point mutation</a:t>
            </a:r>
          </a:p>
          <a:p>
            <a:pPr lvl="1"/>
            <a:r>
              <a:rPr lang="en-US" dirty="0" smtClean="0"/>
              <a:t>When a single nitrogen base is added, substituted, or removed</a:t>
            </a:r>
          </a:p>
          <a:p>
            <a:pPr lvl="2"/>
            <a:r>
              <a:rPr lang="en-US" dirty="0" smtClean="0"/>
              <a:t>Any of these three changes of a gene result in a different protein structure</a:t>
            </a:r>
          </a:p>
          <a:p>
            <a:pPr lvl="2"/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Addition or deletion causes the code to be shifted up or down – similar to hitting the space bar or backspace on the computer</a:t>
            </a:r>
          </a:p>
          <a:p>
            <a:pPr lvl="1"/>
            <a:r>
              <a:rPr lang="en-US" dirty="0" smtClean="0"/>
              <a:t>Called a frame-shift mutation</a:t>
            </a:r>
            <a:endParaRPr lang="en-US" dirty="0"/>
          </a:p>
        </p:txBody>
      </p:sp>
      <p:pic>
        <p:nvPicPr>
          <p:cNvPr id="6146" name="Picture 2" descr="http://0.tqn.com/y/biology/1/S/P/a/point_mut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9108" y="4337689"/>
            <a:ext cx="2984580" cy="2520312"/>
          </a:xfrm>
          <a:prstGeom prst="rect">
            <a:avLst/>
          </a:prstGeom>
          <a:noFill/>
        </p:spPr>
      </p:pic>
      <p:pic>
        <p:nvPicPr>
          <p:cNvPr id="6148" name="Picture 4" descr="http://t2.gstatic.com/images?q=tbn:ANd9GcQU0MysU5kik8vRv84bWqHbPHN9n6W61PJGtsensrWg7i6KO-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1514" y="4734803"/>
            <a:ext cx="3778785" cy="2123197"/>
          </a:xfrm>
          <a:prstGeom prst="rect">
            <a:avLst/>
          </a:prstGeom>
          <a:noFill/>
        </p:spPr>
      </p:pic>
      <p:grpSp>
        <p:nvGrpSpPr>
          <p:cNvPr id="15" name="SMARTInkShape-Group20"/>
          <p:cNvGrpSpPr/>
          <p:nvPr/>
        </p:nvGrpSpPr>
        <p:grpSpPr>
          <a:xfrm>
            <a:off x="4579619" y="2415540"/>
            <a:ext cx="1203817" cy="365761"/>
            <a:chOff x="4579619" y="2415540"/>
            <a:chExt cx="1203817" cy="365761"/>
          </a:xfrm>
        </p:grpSpPr>
        <p:sp>
          <p:nvSpPr>
            <p:cNvPr id="6" name="SMARTInkShape-105"/>
            <p:cNvSpPr/>
            <p:nvPr/>
          </p:nvSpPr>
          <p:spPr>
            <a:xfrm>
              <a:off x="4625343" y="2461729"/>
              <a:ext cx="129538" cy="272292"/>
            </a:xfrm>
            <a:custGeom>
              <a:avLst/>
              <a:gdLst/>
              <a:ahLst/>
              <a:cxnLst/>
              <a:rect l="0" t="0" r="0" b="0"/>
              <a:pathLst>
                <a:path w="129538" h="272292">
                  <a:moveTo>
                    <a:pt x="99057" y="52871"/>
                  </a:moveTo>
                  <a:lnTo>
                    <a:pt x="99057" y="46310"/>
                  </a:lnTo>
                  <a:lnTo>
                    <a:pt x="98210" y="45957"/>
                  </a:lnTo>
                  <a:lnTo>
                    <a:pt x="92496" y="45344"/>
                  </a:lnTo>
                  <a:lnTo>
                    <a:pt x="92143" y="46159"/>
                  </a:lnTo>
                  <a:lnTo>
                    <a:pt x="91751" y="49323"/>
                  </a:lnTo>
                  <a:lnTo>
                    <a:pt x="89318" y="53552"/>
                  </a:lnTo>
                  <a:lnTo>
                    <a:pt x="87484" y="55865"/>
                  </a:lnTo>
                  <a:lnTo>
                    <a:pt x="85446" y="62950"/>
                  </a:lnTo>
                  <a:lnTo>
                    <a:pt x="80093" y="85341"/>
                  </a:lnTo>
                  <a:lnTo>
                    <a:pt x="65646" y="115071"/>
                  </a:lnTo>
                  <a:lnTo>
                    <a:pt x="51503" y="152677"/>
                  </a:lnTo>
                  <a:lnTo>
                    <a:pt x="37553" y="182632"/>
                  </a:lnTo>
                  <a:lnTo>
                    <a:pt x="21714" y="219049"/>
                  </a:lnTo>
                  <a:lnTo>
                    <a:pt x="7800" y="247871"/>
                  </a:lnTo>
                  <a:lnTo>
                    <a:pt x="3465" y="254684"/>
                  </a:lnTo>
                  <a:lnTo>
                    <a:pt x="1024" y="263280"/>
                  </a:lnTo>
                  <a:lnTo>
                    <a:pt x="132" y="272291"/>
                  </a:lnTo>
                  <a:lnTo>
                    <a:pt x="0" y="245292"/>
                  </a:lnTo>
                  <a:lnTo>
                    <a:pt x="8286" y="209882"/>
                  </a:lnTo>
                  <a:lnTo>
                    <a:pt x="15435" y="181519"/>
                  </a:lnTo>
                  <a:lnTo>
                    <a:pt x="22915" y="151666"/>
                  </a:lnTo>
                  <a:lnTo>
                    <a:pt x="32752" y="121372"/>
                  </a:lnTo>
                  <a:lnTo>
                    <a:pt x="47201" y="84840"/>
                  </a:lnTo>
                  <a:lnTo>
                    <a:pt x="58208" y="53165"/>
                  </a:lnTo>
                  <a:lnTo>
                    <a:pt x="70153" y="16126"/>
                  </a:lnTo>
                  <a:lnTo>
                    <a:pt x="73511" y="10293"/>
                  </a:lnTo>
                  <a:lnTo>
                    <a:pt x="76092" y="0"/>
                  </a:lnTo>
                  <a:lnTo>
                    <a:pt x="76194" y="32106"/>
                  </a:lnTo>
                  <a:lnTo>
                    <a:pt x="78454" y="68386"/>
                  </a:lnTo>
                  <a:lnTo>
                    <a:pt x="83957" y="106247"/>
                  </a:lnTo>
                  <a:lnTo>
                    <a:pt x="94330" y="144315"/>
                  </a:lnTo>
                  <a:lnTo>
                    <a:pt x="106723" y="176380"/>
                  </a:lnTo>
                  <a:lnTo>
                    <a:pt x="117898" y="213572"/>
                  </a:lnTo>
                  <a:lnTo>
                    <a:pt x="128373" y="244803"/>
                  </a:lnTo>
                  <a:lnTo>
                    <a:pt x="129537" y="26623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06"/>
            <p:cNvSpPr/>
            <p:nvPr/>
          </p:nvSpPr>
          <p:spPr>
            <a:xfrm>
              <a:off x="4579619" y="2636519"/>
              <a:ext cx="160022" cy="60962"/>
            </a:xfrm>
            <a:custGeom>
              <a:avLst/>
              <a:gdLst/>
              <a:ahLst/>
              <a:cxnLst/>
              <a:rect l="0" t="0" r="0" b="0"/>
              <a:pathLst>
                <a:path w="160022" h="60962">
                  <a:moveTo>
                    <a:pt x="0" y="60961"/>
                  </a:moveTo>
                  <a:lnTo>
                    <a:pt x="0" y="56915"/>
                  </a:lnTo>
                  <a:lnTo>
                    <a:pt x="847" y="55724"/>
                  </a:lnTo>
                  <a:lnTo>
                    <a:pt x="2258" y="54929"/>
                  </a:lnTo>
                  <a:lnTo>
                    <a:pt x="4046" y="54400"/>
                  </a:lnTo>
                  <a:lnTo>
                    <a:pt x="41811" y="32951"/>
                  </a:lnTo>
                  <a:lnTo>
                    <a:pt x="76689" y="20311"/>
                  </a:lnTo>
                  <a:lnTo>
                    <a:pt x="111357" y="5080"/>
                  </a:lnTo>
                  <a:lnTo>
                    <a:pt x="144721" y="447"/>
                  </a:lnTo>
                  <a:lnTo>
                    <a:pt x="16002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07"/>
            <p:cNvSpPr/>
            <p:nvPr/>
          </p:nvSpPr>
          <p:spPr>
            <a:xfrm>
              <a:off x="4823459" y="2674619"/>
              <a:ext cx="15242" cy="106682"/>
            </a:xfrm>
            <a:custGeom>
              <a:avLst/>
              <a:gdLst/>
              <a:ahLst/>
              <a:cxnLst/>
              <a:rect l="0" t="0" r="0" b="0"/>
              <a:pathLst>
                <a:path w="15242" h="106682">
                  <a:moveTo>
                    <a:pt x="15241" y="0"/>
                  </a:moveTo>
                  <a:lnTo>
                    <a:pt x="15241" y="34050"/>
                  </a:lnTo>
                  <a:lnTo>
                    <a:pt x="15241" y="68641"/>
                  </a:lnTo>
                  <a:lnTo>
                    <a:pt x="14394" y="78767"/>
                  </a:lnTo>
                  <a:lnTo>
                    <a:pt x="8680" y="96054"/>
                  </a:lnTo>
                  <a:lnTo>
                    <a:pt x="0" y="1066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08"/>
            <p:cNvSpPr/>
            <p:nvPr/>
          </p:nvSpPr>
          <p:spPr>
            <a:xfrm>
              <a:off x="4938027" y="2476500"/>
              <a:ext cx="174993" cy="220890"/>
            </a:xfrm>
            <a:custGeom>
              <a:avLst/>
              <a:gdLst/>
              <a:ahLst/>
              <a:cxnLst/>
              <a:rect l="0" t="0" r="0" b="0"/>
              <a:pathLst>
                <a:path w="174993" h="220890">
                  <a:moveTo>
                    <a:pt x="174992" y="0"/>
                  </a:moveTo>
                  <a:lnTo>
                    <a:pt x="164387" y="0"/>
                  </a:lnTo>
                  <a:lnTo>
                    <a:pt x="159554" y="2257"/>
                  </a:lnTo>
                  <a:lnTo>
                    <a:pt x="126427" y="20408"/>
                  </a:lnTo>
                  <a:lnTo>
                    <a:pt x="90989" y="41651"/>
                  </a:lnTo>
                  <a:lnTo>
                    <a:pt x="53122" y="77292"/>
                  </a:lnTo>
                  <a:lnTo>
                    <a:pt x="25473" y="114443"/>
                  </a:lnTo>
                  <a:lnTo>
                    <a:pt x="6573" y="139571"/>
                  </a:lnTo>
                  <a:lnTo>
                    <a:pt x="1084" y="165858"/>
                  </a:lnTo>
                  <a:lnTo>
                    <a:pt x="0" y="187608"/>
                  </a:lnTo>
                  <a:lnTo>
                    <a:pt x="1604" y="191958"/>
                  </a:lnTo>
                  <a:lnTo>
                    <a:pt x="16923" y="207803"/>
                  </a:lnTo>
                  <a:lnTo>
                    <a:pt x="29003" y="215758"/>
                  </a:lnTo>
                  <a:lnTo>
                    <a:pt x="43307" y="219433"/>
                  </a:lnTo>
                  <a:lnTo>
                    <a:pt x="78495" y="220889"/>
                  </a:lnTo>
                  <a:lnTo>
                    <a:pt x="93720" y="220106"/>
                  </a:lnTo>
                  <a:lnTo>
                    <a:pt x="122500" y="213217"/>
                  </a:lnTo>
                  <a:lnTo>
                    <a:pt x="124757" y="211571"/>
                  </a:lnTo>
                  <a:lnTo>
                    <a:pt x="129273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09"/>
            <p:cNvSpPr/>
            <p:nvPr/>
          </p:nvSpPr>
          <p:spPr>
            <a:xfrm>
              <a:off x="5581597" y="2434224"/>
              <a:ext cx="201839" cy="231746"/>
            </a:xfrm>
            <a:custGeom>
              <a:avLst/>
              <a:gdLst/>
              <a:ahLst/>
              <a:cxnLst/>
              <a:rect l="0" t="0" r="0" b="0"/>
              <a:pathLst>
                <a:path w="201839" h="231746">
                  <a:moveTo>
                    <a:pt x="133403" y="19416"/>
                  </a:moveTo>
                  <a:lnTo>
                    <a:pt x="133403" y="452"/>
                  </a:lnTo>
                  <a:lnTo>
                    <a:pt x="132556" y="0"/>
                  </a:lnTo>
                  <a:lnTo>
                    <a:pt x="131145" y="545"/>
                  </a:lnTo>
                  <a:lnTo>
                    <a:pt x="127319" y="2562"/>
                  </a:lnTo>
                  <a:lnTo>
                    <a:pt x="111445" y="8008"/>
                  </a:lnTo>
                  <a:lnTo>
                    <a:pt x="97676" y="17978"/>
                  </a:lnTo>
                  <a:lnTo>
                    <a:pt x="59636" y="55117"/>
                  </a:lnTo>
                  <a:lnTo>
                    <a:pt x="35814" y="92029"/>
                  </a:lnTo>
                  <a:lnTo>
                    <a:pt x="12870" y="130024"/>
                  </a:lnTo>
                  <a:lnTo>
                    <a:pt x="7865" y="143082"/>
                  </a:lnTo>
                  <a:lnTo>
                    <a:pt x="0" y="173582"/>
                  </a:lnTo>
                  <a:lnTo>
                    <a:pt x="3186" y="199654"/>
                  </a:lnTo>
                  <a:lnTo>
                    <a:pt x="5105" y="203921"/>
                  </a:lnTo>
                  <a:lnTo>
                    <a:pt x="11753" y="210920"/>
                  </a:lnTo>
                  <a:lnTo>
                    <a:pt x="39669" y="227561"/>
                  </a:lnTo>
                  <a:lnTo>
                    <a:pt x="65028" y="231745"/>
                  </a:lnTo>
                  <a:lnTo>
                    <a:pt x="91737" y="230314"/>
                  </a:lnTo>
                  <a:lnTo>
                    <a:pt x="127696" y="224988"/>
                  </a:lnTo>
                  <a:lnTo>
                    <a:pt x="165587" y="212218"/>
                  </a:lnTo>
                  <a:lnTo>
                    <a:pt x="187667" y="199724"/>
                  </a:lnTo>
                  <a:lnTo>
                    <a:pt x="196424" y="192126"/>
                  </a:lnTo>
                  <a:lnTo>
                    <a:pt x="199512" y="187051"/>
                  </a:lnTo>
                  <a:lnTo>
                    <a:pt x="201494" y="176895"/>
                  </a:lnTo>
                  <a:lnTo>
                    <a:pt x="201838" y="169275"/>
                  </a:lnTo>
                  <a:lnTo>
                    <a:pt x="201039" y="167582"/>
                  </a:lnTo>
                  <a:lnTo>
                    <a:pt x="199660" y="166453"/>
                  </a:lnTo>
                  <a:lnTo>
                    <a:pt x="195870" y="164352"/>
                  </a:lnTo>
                  <a:lnTo>
                    <a:pt x="184067" y="153722"/>
                  </a:lnTo>
                  <a:lnTo>
                    <a:pt x="176805" y="151074"/>
                  </a:lnTo>
                  <a:lnTo>
                    <a:pt x="154033" y="149079"/>
                  </a:lnTo>
                  <a:lnTo>
                    <a:pt x="148781" y="151268"/>
                  </a:lnTo>
                  <a:lnTo>
                    <a:pt x="141022" y="15657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10"/>
            <p:cNvSpPr/>
            <p:nvPr/>
          </p:nvSpPr>
          <p:spPr>
            <a:xfrm>
              <a:off x="5417819" y="2621280"/>
              <a:ext cx="30482" cy="129540"/>
            </a:xfrm>
            <a:custGeom>
              <a:avLst/>
              <a:gdLst/>
              <a:ahLst/>
              <a:cxnLst/>
              <a:rect l="0" t="0" r="0" b="0"/>
              <a:pathLst>
                <a:path w="30482" h="129540">
                  <a:moveTo>
                    <a:pt x="30481" y="0"/>
                  </a:moveTo>
                  <a:lnTo>
                    <a:pt x="30481" y="11351"/>
                  </a:lnTo>
                  <a:lnTo>
                    <a:pt x="28223" y="15769"/>
                  </a:lnTo>
                  <a:lnTo>
                    <a:pt x="26435" y="18132"/>
                  </a:lnTo>
                  <a:lnTo>
                    <a:pt x="24449" y="25274"/>
                  </a:lnTo>
                  <a:lnTo>
                    <a:pt x="20742" y="53551"/>
                  </a:lnTo>
                  <a:lnTo>
                    <a:pt x="16871" y="68642"/>
                  </a:lnTo>
                  <a:lnTo>
                    <a:pt x="13466" y="83838"/>
                  </a:lnTo>
                  <a:lnTo>
                    <a:pt x="9352" y="99065"/>
                  </a:lnTo>
                  <a:lnTo>
                    <a:pt x="7544" y="108375"/>
                  </a:lnTo>
                  <a:lnTo>
                    <a:pt x="0" y="1295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11"/>
            <p:cNvSpPr/>
            <p:nvPr/>
          </p:nvSpPr>
          <p:spPr>
            <a:xfrm>
              <a:off x="5242560" y="2415540"/>
              <a:ext cx="198121" cy="68580"/>
            </a:xfrm>
            <a:custGeom>
              <a:avLst/>
              <a:gdLst/>
              <a:ahLst/>
              <a:cxnLst/>
              <a:rect l="0" t="0" r="0" b="0"/>
              <a:pathLst>
                <a:path w="198121" h="68580">
                  <a:moveTo>
                    <a:pt x="0" y="68579"/>
                  </a:moveTo>
                  <a:lnTo>
                    <a:pt x="6930" y="62496"/>
                  </a:lnTo>
                  <a:lnTo>
                    <a:pt x="39488" y="48171"/>
                  </a:lnTo>
                  <a:lnTo>
                    <a:pt x="76382" y="35548"/>
                  </a:lnTo>
                  <a:lnTo>
                    <a:pt x="114323" y="22858"/>
                  </a:lnTo>
                  <a:lnTo>
                    <a:pt x="147166" y="11006"/>
                  </a:lnTo>
                  <a:lnTo>
                    <a:pt x="171215" y="6031"/>
                  </a:lnTo>
                  <a:lnTo>
                    <a:pt x="181681" y="1787"/>
                  </a:lnTo>
                  <a:lnTo>
                    <a:pt x="19812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12"/>
            <p:cNvSpPr/>
            <p:nvPr/>
          </p:nvSpPr>
          <p:spPr>
            <a:xfrm>
              <a:off x="5311139" y="2484119"/>
              <a:ext cx="13612" cy="181427"/>
            </a:xfrm>
            <a:custGeom>
              <a:avLst/>
              <a:gdLst/>
              <a:ahLst/>
              <a:cxnLst/>
              <a:rect l="0" t="0" r="0" b="0"/>
              <a:pathLst>
                <a:path w="13612" h="181427">
                  <a:moveTo>
                    <a:pt x="0" y="0"/>
                  </a:moveTo>
                  <a:lnTo>
                    <a:pt x="0" y="6561"/>
                  </a:lnTo>
                  <a:lnTo>
                    <a:pt x="5237" y="20425"/>
                  </a:lnTo>
                  <a:lnTo>
                    <a:pt x="8258" y="57026"/>
                  </a:lnTo>
                  <a:lnTo>
                    <a:pt x="13611" y="90412"/>
                  </a:lnTo>
                  <a:lnTo>
                    <a:pt x="12500" y="113996"/>
                  </a:lnTo>
                  <a:lnTo>
                    <a:pt x="5791" y="151705"/>
                  </a:lnTo>
                  <a:lnTo>
                    <a:pt x="763" y="166388"/>
                  </a:lnTo>
                  <a:lnTo>
                    <a:pt x="30" y="181426"/>
                  </a:lnTo>
                  <a:lnTo>
                    <a:pt x="0" y="1752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13"/>
            <p:cNvSpPr/>
            <p:nvPr/>
          </p:nvSpPr>
          <p:spPr>
            <a:xfrm>
              <a:off x="5144559" y="2636519"/>
              <a:ext cx="14181" cy="106682"/>
            </a:xfrm>
            <a:custGeom>
              <a:avLst/>
              <a:gdLst/>
              <a:ahLst/>
              <a:cxnLst/>
              <a:rect l="0" t="0" r="0" b="0"/>
              <a:pathLst>
                <a:path w="14181" h="106682">
                  <a:moveTo>
                    <a:pt x="14180" y="0"/>
                  </a:moveTo>
                  <a:lnTo>
                    <a:pt x="10135" y="0"/>
                  </a:lnTo>
                  <a:lnTo>
                    <a:pt x="8944" y="847"/>
                  </a:lnTo>
                  <a:lnTo>
                    <a:pt x="8149" y="2258"/>
                  </a:lnTo>
                  <a:lnTo>
                    <a:pt x="6874" y="10607"/>
                  </a:lnTo>
                  <a:lnTo>
                    <a:pt x="6573" y="45936"/>
                  </a:lnTo>
                  <a:lnTo>
                    <a:pt x="6561" y="81132"/>
                  </a:lnTo>
                  <a:lnTo>
                    <a:pt x="6561" y="89963"/>
                  </a:lnTo>
                  <a:lnTo>
                    <a:pt x="5714" y="92996"/>
                  </a:lnTo>
                  <a:lnTo>
                    <a:pt x="4303" y="95017"/>
                  </a:lnTo>
                  <a:lnTo>
                    <a:pt x="0" y="98262"/>
                  </a:lnTo>
                  <a:lnTo>
                    <a:pt x="1669" y="100963"/>
                  </a:lnTo>
                  <a:lnTo>
                    <a:pt x="6560" y="1066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21"/>
          <p:cNvGrpSpPr/>
          <p:nvPr/>
        </p:nvGrpSpPr>
        <p:grpSpPr>
          <a:xfrm>
            <a:off x="1745465" y="4694380"/>
            <a:ext cx="1545183" cy="350060"/>
            <a:chOff x="1745465" y="4694380"/>
            <a:chExt cx="1545183" cy="350060"/>
          </a:xfrm>
        </p:grpSpPr>
        <p:sp>
          <p:nvSpPr>
            <p:cNvPr id="16" name="SMARTInkShape-114"/>
            <p:cNvSpPr/>
            <p:nvPr/>
          </p:nvSpPr>
          <p:spPr>
            <a:xfrm>
              <a:off x="3147059" y="4892039"/>
              <a:ext cx="143589" cy="113957"/>
            </a:xfrm>
            <a:custGeom>
              <a:avLst/>
              <a:gdLst/>
              <a:ahLst/>
              <a:cxnLst/>
              <a:rect l="0" t="0" r="0" b="0"/>
              <a:pathLst>
                <a:path w="143589" h="113957">
                  <a:moveTo>
                    <a:pt x="0" y="0"/>
                  </a:moveTo>
                  <a:lnTo>
                    <a:pt x="33553" y="0"/>
                  </a:lnTo>
                  <a:lnTo>
                    <a:pt x="68612" y="0"/>
                  </a:lnTo>
                  <a:lnTo>
                    <a:pt x="106698" y="847"/>
                  </a:lnTo>
                  <a:lnTo>
                    <a:pt x="123213" y="7150"/>
                  </a:lnTo>
                  <a:lnTo>
                    <a:pt x="125323" y="7307"/>
                  </a:lnTo>
                  <a:lnTo>
                    <a:pt x="126728" y="8258"/>
                  </a:lnTo>
                  <a:lnTo>
                    <a:pt x="127665" y="9739"/>
                  </a:lnTo>
                  <a:lnTo>
                    <a:pt x="128985" y="15868"/>
                  </a:lnTo>
                  <a:lnTo>
                    <a:pt x="129170" y="18199"/>
                  </a:lnTo>
                  <a:lnTo>
                    <a:pt x="128447" y="19753"/>
                  </a:lnTo>
                  <a:lnTo>
                    <a:pt x="127118" y="20789"/>
                  </a:lnTo>
                  <a:lnTo>
                    <a:pt x="123384" y="22786"/>
                  </a:lnTo>
                  <a:lnTo>
                    <a:pt x="107574" y="33345"/>
                  </a:lnTo>
                  <a:lnTo>
                    <a:pt x="70774" y="43946"/>
                  </a:lnTo>
                  <a:lnTo>
                    <a:pt x="53353" y="45720"/>
                  </a:lnTo>
                  <a:lnTo>
                    <a:pt x="67662" y="39689"/>
                  </a:lnTo>
                  <a:lnTo>
                    <a:pt x="105085" y="38113"/>
                  </a:lnTo>
                  <a:lnTo>
                    <a:pt x="108157" y="38109"/>
                  </a:lnTo>
                  <a:lnTo>
                    <a:pt x="113828" y="40362"/>
                  </a:lnTo>
                  <a:lnTo>
                    <a:pt x="132053" y="56013"/>
                  </a:lnTo>
                  <a:lnTo>
                    <a:pt x="134891" y="61019"/>
                  </a:lnTo>
                  <a:lnTo>
                    <a:pt x="136998" y="66066"/>
                  </a:lnTo>
                  <a:lnTo>
                    <a:pt x="142098" y="73668"/>
                  </a:lnTo>
                  <a:lnTo>
                    <a:pt x="143588" y="78744"/>
                  </a:lnTo>
                  <a:lnTo>
                    <a:pt x="143139" y="81283"/>
                  </a:lnTo>
                  <a:lnTo>
                    <a:pt x="138592" y="91441"/>
                  </a:lnTo>
                  <a:lnTo>
                    <a:pt x="138115" y="93981"/>
                  </a:lnTo>
                  <a:lnTo>
                    <a:pt x="136950" y="95674"/>
                  </a:lnTo>
                  <a:lnTo>
                    <a:pt x="135327" y="96803"/>
                  </a:lnTo>
                  <a:lnTo>
                    <a:pt x="131266" y="98904"/>
                  </a:lnTo>
                  <a:lnTo>
                    <a:pt x="124219" y="104000"/>
                  </a:lnTo>
                  <a:lnTo>
                    <a:pt x="116769" y="106733"/>
                  </a:lnTo>
                  <a:lnTo>
                    <a:pt x="108353" y="111682"/>
                  </a:lnTo>
                  <a:lnTo>
                    <a:pt x="89957" y="113956"/>
                  </a:lnTo>
                  <a:lnTo>
                    <a:pt x="84290" y="111889"/>
                  </a:lnTo>
                  <a:lnTo>
                    <a:pt x="78949" y="108996"/>
                  </a:lnTo>
                  <a:lnTo>
                    <a:pt x="68622" y="107138"/>
                  </a:lnTo>
                  <a:lnTo>
                    <a:pt x="60960" y="1066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15"/>
            <p:cNvSpPr/>
            <p:nvPr/>
          </p:nvSpPr>
          <p:spPr>
            <a:xfrm>
              <a:off x="2575559" y="4892081"/>
              <a:ext cx="167642" cy="152359"/>
            </a:xfrm>
            <a:custGeom>
              <a:avLst/>
              <a:gdLst/>
              <a:ahLst/>
              <a:cxnLst/>
              <a:rect l="0" t="0" r="0" b="0"/>
              <a:pathLst>
                <a:path w="167642" h="152359">
                  <a:moveTo>
                    <a:pt x="0" y="22819"/>
                  </a:moveTo>
                  <a:lnTo>
                    <a:pt x="0" y="8665"/>
                  </a:lnTo>
                  <a:lnTo>
                    <a:pt x="847" y="8303"/>
                  </a:lnTo>
                  <a:lnTo>
                    <a:pt x="12998" y="6795"/>
                  </a:lnTo>
                  <a:lnTo>
                    <a:pt x="21255" y="2360"/>
                  </a:lnTo>
                  <a:lnTo>
                    <a:pt x="55461" y="0"/>
                  </a:lnTo>
                  <a:lnTo>
                    <a:pt x="63596" y="824"/>
                  </a:lnTo>
                  <a:lnTo>
                    <a:pt x="83678" y="9367"/>
                  </a:lnTo>
                  <a:lnTo>
                    <a:pt x="88837" y="12606"/>
                  </a:lnTo>
                  <a:lnTo>
                    <a:pt x="93952" y="14046"/>
                  </a:lnTo>
                  <a:lnTo>
                    <a:pt x="95655" y="15277"/>
                  </a:lnTo>
                  <a:lnTo>
                    <a:pt x="96790" y="16944"/>
                  </a:lnTo>
                  <a:lnTo>
                    <a:pt x="98051" y="21901"/>
                  </a:lnTo>
                  <a:lnTo>
                    <a:pt x="98928" y="39642"/>
                  </a:lnTo>
                  <a:lnTo>
                    <a:pt x="94976" y="51980"/>
                  </a:lnTo>
                  <a:lnTo>
                    <a:pt x="70889" y="85543"/>
                  </a:lnTo>
                  <a:lnTo>
                    <a:pt x="49021" y="102961"/>
                  </a:lnTo>
                  <a:lnTo>
                    <a:pt x="40866" y="105549"/>
                  </a:lnTo>
                  <a:lnTo>
                    <a:pt x="24054" y="106626"/>
                  </a:lnTo>
                  <a:lnTo>
                    <a:pt x="23657" y="105783"/>
                  </a:lnTo>
                  <a:lnTo>
                    <a:pt x="23214" y="102590"/>
                  </a:lnTo>
                  <a:lnTo>
                    <a:pt x="23943" y="101399"/>
                  </a:lnTo>
                  <a:lnTo>
                    <a:pt x="25276" y="100606"/>
                  </a:lnTo>
                  <a:lnTo>
                    <a:pt x="27011" y="100077"/>
                  </a:lnTo>
                  <a:lnTo>
                    <a:pt x="33498" y="95287"/>
                  </a:lnTo>
                  <a:lnTo>
                    <a:pt x="36055" y="90869"/>
                  </a:lnTo>
                  <a:lnTo>
                    <a:pt x="36737" y="88505"/>
                  </a:lnTo>
                  <a:lnTo>
                    <a:pt x="38038" y="86930"/>
                  </a:lnTo>
                  <a:lnTo>
                    <a:pt x="41742" y="85179"/>
                  </a:lnTo>
                  <a:lnTo>
                    <a:pt x="62875" y="79470"/>
                  </a:lnTo>
                  <a:lnTo>
                    <a:pt x="64777" y="80060"/>
                  </a:lnTo>
                  <a:lnTo>
                    <a:pt x="66045" y="81299"/>
                  </a:lnTo>
                  <a:lnTo>
                    <a:pt x="69711" y="82676"/>
                  </a:lnTo>
                  <a:lnTo>
                    <a:pt x="71874" y="83044"/>
                  </a:lnTo>
                  <a:lnTo>
                    <a:pt x="78964" y="87606"/>
                  </a:lnTo>
                  <a:lnTo>
                    <a:pt x="116841" y="124422"/>
                  </a:lnTo>
                  <a:lnTo>
                    <a:pt x="152598" y="144738"/>
                  </a:lnTo>
                  <a:lnTo>
                    <a:pt x="167641" y="15235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16"/>
            <p:cNvSpPr/>
            <p:nvPr/>
          </p:nvSpPr>
          <p:spPr>
            <a:xfrm>
              <a:off x="2133600" y="4892039"/>
              <a:ext cx="15241" cy="99062"/>
            </a:xfrm>
            <a:custGeom>
              <a:avLst/>
              <a:gdLst/>
              <a:ahLst/>
              <a:cxnLst/>
              <a:rect l="0" t="0" r="0" b="0"/>
              <a:pathLst>
                <a:path w="15241" h="99062">
                  <a:moveTo>
                    <a:pt x="15240" y="0"/>
                  </a:moveTo>
                  <a:lnTo>
                    <a:pt x="8679" y="0"/>
                  </a:lnTo>
                  <a:lnTo>
                    <a:pt x="8326" y="847"/>
                  </a:lnTo>
                  <a:lnTo>
                    <a:pt x="1600" y="38357"/>
                  </a:lnTo>
                  <a:lnTo>
                    <a:pt x="62" y="73514"/>
                  </a:lnTo>
                  <a:lnTo>
                    <a:pt x="0" y="990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17"/>
            <p:cNvSpPr/>
            <p:nvPr/>
          </p:nvSpPr>
          <p:spPr>
            <a:xfrm>
              <a:off x="3080086" y="4694380"/>
              <a:ext cx="150661" cy="159561"/>
            </a:xfrm>
            <a:custGeom>
              <a:avLst/>
              <a:gdLst/>
              <a:ahLst/>
              <a:cxnLst/>
              <a:rect l="0" t="0" r="0" b="0"/>
              <a:pathLst>
                <a:path w="150661" h="159561">
                  <a:moveTo>
                    <a:pt x="97454" y="52879"/>
                  </a:moveTo>
                  <a:lnTo>
                    <a:pt x="93409" y="52879"/>
                  </a:lnTo>
                  <a:lnTo>
                    <a:pt x="89165" y="50622"/>
                  </a:lnTo>
                  <a:lnTo>
                    <a:pt x="84456" y="47643"/>
                  </a:lnTo>
                  <a:lnTo>
                    <a:pt x="57861" y="38792"/>
                  </a:lnTo>
                  <a:lnTo>
                    <a:pt x="45459" y="42026"/>
                  </a:lnTo>
                  <a:lnTo>
                    <a:pt x="35105" y="48347"/>
                  </a:lnTo>
                  <a:lnTo>
                    <a:pt x="9327" y="73372"/>
                  </a:lnTo>
                  <a:lnTo>
                    <a:pt x="2009" y="86703"/>
                  </a:lnTo>
                  <a:lnTo>
                    <a:pt x="0" y="96417"/>
                  </a:lnTo>
                  <a:lnTo>
                    <a:pt x="1366" y="104120"/>
                  </a:lnTo>
                  <a:lnTo>
                    <a:pt x="6894" y="113218"/>
                  </a:lnTo>
                  <a:lnTo>
                    <a:pt x="12331" y="118643"/>
                  </a:lnTo>
                  <a:lnTo>
                    <a:pt x="38518" y="133288"/>
                  </a:lnTo>
                  <a:lnTo>
                    <a:pt x="45296" y="135184"/>
                  </a:lnTo>
                  <a:lnTo>
                    <a:pt x="61962" y="132205"/>
                  </a:lnTo>
                  <a:lnTo>
                    <a:pt x="83419" y="123613"/>
                  </a:lnTo>
                  <a:lnTo>
                    <a:pt x="107574" y="103158"/>
                  </a:lnTo>
                  <a:lnTo>
                    <a:pt x="129801" y="70837"/>
                  </a:lnTo>
                  <a:lnTo>
                    <a:pt x="145654" y="33634"/>
                  </a:lnTo>
                  <a:lnTo>
                    <a:pt x="149778" y="18535"/>
                  </a:lnTo>
                  <a:lnTo>
                    <a:pt x="150660" y="4780"/>
                  </a:lnTo>
                  <a:lnTo>
                    <a:pt x="149858" y="3033"/>
                  </a:lnTo>
                  <a:lnTo>
                    <a:pt x="148476" y="1869"/>
                  </a:lnTo>
                  <a:lnTo>
                    <a:pt x="144221" y="0"/>
                  </a:lnTo>
                  <a:lnTo>
                    <a:pt x="125289" y="28815"/>
                  </a:lnTo>
                  <a:lnTo>
                    <a:pt x="112660" y="62122"/>
                  </a:lnTo>
                  <a:lnTo>
                    <a:pt x="107321" y="79795"/>
                  </a:lnTo>
                  <a:lnTo>
                    <a:pt x="105271" y="117771"/>
                  </a:lnTo>
                  <a:lnTo>
                    <a:pt x="111652" y="154330"/>
                  </a:lnTo>
                  <a:lnTo>
                    <a:pt x="112694" y="1595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18"/>
            <p:cNvSpPr/>
            <p:nvPr/>
          </p:nvSpPr>
          <p:spPr>
            <a:xfrm>
              <a:off x="3040380" y="4701540"/>
              <a:ext cx="7621" cy="7620"/>
            </a:xfrm>
            <a:custGeom>
              <a:avLst/>
              <a:gdLst/>
              <a:ahLst/>
              <a:cxnLst/>
              <a:rect l="0" t="0" r="0" b="0"/>
              <a:pathLst>
                <a:path w="7621" h="7620">
                  <a:moveTo>
                    <a:pt x="7620" y="0"/>
                  </a:moveTo>
                  <a:lnTo>
                    <a:pt x="92" y="0"/>
                  </a:lnTo>
                  <a:lnTo>
                    <a:pt x="0" y="76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19"/>
            <p:cNvSpPr/>
            <p:nvPr/>
          </p:nvSpPr>
          <p:spPr>
            <a:xfrm>
              <a:off x="3009927" y="4747259"/>
              <a:ext cx="15214" cy="75747"/>
            </a:xfrm>
            <a:custGeom>
              <a:avLst/>
              <a:gdLst/>
              <a:ahLst/>
              <a:cxnLst/>
              <a:rect l="0" t="0" r="0" b="0"/>
              <a:pathLst>
                <a:path w="15214" h="75747">
                  <a:moveTo>
                    <a:pt x="15213" y="0"/>
                  </a:moveTo>
                  <a:lnTo>
                    <a:pt x="15213" y="6561"/>
                  </a:lnTo>
                  <a:lnTo>
                    <a:pt x="14366" y="6914"/>
                  </a:lnTo>
                  <a:lnTo>
                    <a:pt x="11168" y="7307"/>
                  </a:lnTo>
                  <a:lnTo>
                    <a:pt x="9976" y="8258"/>
                  </a:lnTo>
                  <a:lnTo>
                    <a:pt x="8652" y="11573"/>
                  </a:lnTo>
                  <a:lnTo>
                    <a:pt x="7611" y="48233"/>
                  </a:lnTo>
                  <a:lnTo>
                    <a:pt x="7601" y="54739"/>
                  </a:lnTo>
                  <a:lnTo>
                    <a:pt x="5338" y="60453"/>
                  </a:lnTo>
                  <a:lnTo>
                    <a:pt x="2358" y="65815"/>
                  </a:lnTo>
                  <a:lnTo>
                    <a:pt x="66" y="75746"/>
                  </a:lnTo>
                  <a:lnTo>
                    <a:pt x="0" y="72021"/>
                  </a:lnTo>
                  <a:lnTo>
                    <a:pt x="838" y="70874"/>
                  </a:lnTo>
                  <a:lnTo>
                    <a:pt x="7592" y="685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20"/>
            <p:cNvSpPr/>
            <p:nvPr/>
          </p:nvSpPr>
          <p:spPr>
            <a:xfrm>
              <a:off x="2896793" y="4739640"/>
              <a:ext cx="82627" cy="91441"/>
            </a:xfrm>
            <a:custGeom>
              <a:avLst/>
              <a:gdLst/>
              <a:ahLst/>
              <a:cxnLst/>
              <a:rect l="0" t="0" r="0" b="0"/>
              <a:pathLst>
                <a:path w="82627" h="91441">
                  <a:moveTo>
                    <a:pt x="82626" y="0"/>
                  </a:moveTo>
                  <a:lnTo>
                    <a:pt x="49575" y="0"/>
                  </a:lnTo>
                  <a:lnTo>
                    <a:pt x="37932" y="4045"/>
                  </a:lnTo>
                  <a:lnTo>
                    <a:pt x="22136" y="15437"/>
                  </a:lnTo>
                  <a:lnTo>
                    <a:pt x="11599" y="25439"/>
                  </a:lnTo>
                  <a:lnTo>
                    <a:pt x="8725" y="30497"/>
                  </a:lnTo>
                  <a:lnTo>
                    <a:pt x="0" y="54822"/>
                  </a:lnTo>
                  <a:lnTo>
                    <a:pt x="449" y="57714"/>
                  </a:lnTo>
                  <a:lnTo>
                    <a:pt x="3205" y="63186"/>
                  </a:lnTo>
                  <a:lnTo>
                    <a:pt x="24255" y="86351"/>
                  </a:lnTo>
                  <a:lnTo>
                    <a:pt x="29308" y="89178"/>
                  </a:lnTo>
                  <a:lnTo>
                    <a:pt x="44526" y="914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21"/>
            <p:cNvSpPr/>
            <p:nvPr/>
          </p:nvSpPr>
          <p:spPr>
            <a:xfrm>
              <a:off x="2736055" y="4747383"/>
              <a:ext cx="136686" cy="91318"/>
            </a:xfrm>
            <a:custGeom>
              <a:avLst/>
              <a:gdLst/>
              <a:ahLst/>
              <a:cxnLst/>
              <a:rect l="0" t="0" r="0" b="0"/>
              <a:pathLst>
                <a:path w="136686" h="91318">
                  <a:moveTo>
                    <a:pt x="83345" y="30357"/>
                  </a:moveTo>
                  <a:lnTo>
                    <a:pt x="79299" y="26312"/>
                  </a:lnTo>
                  <a:lnTo>
                    <a:pt x="77313" y="22068"/>
                  </a:lnTo>
                  <a:lnTo>
                    <a:pt x="75752" y="4631"/>
                  </a:lnTo>
                  <a:lnTo>
                    <a:pt x="74896" y="3046"/>
                  </a:lnTo>
                  <a:lnTo>
                    <a:pt x="73479" y="1989"/>
                  </a:lnTo>
                  <a:lnTo>
                    <a:pt x="69646" y="816"/>
                  </a:lnTo>
                  <a:lnTo>
                    <a:pt x="57813" y="0"/>
                  </a:lnTo>
                  <a:lnTo>
                    <a:pt x="46240" y="3958"/>
                  </a:lnTo>
                  <a:lnTo>
                    <a:pt x="32396" y="13727"/>
                  </a:lnTo>
                  <a:lnTo>
                    <a:pt x="10452" y="35604"/>
                  </a:lnTo>
                  <a:lnTo>
                    <a:pt x="3139" y="48092"/>
                  </a:lnTo>
                  <a:lnTo>
                    <a:pt x="239" y="60326"/>
                  </a:lnTo>
                  <a:lnTo>
                    <a:pt x="0" y="63036"/>
                  </a:lnTo>
                  <a:lnTo>
                    <a:pt x="1994" y="68305"/>
                  </a:lnTo>
                  <a:lnTo>
                    <a:pt x="10172" y="78587"/>
                  </a:lnTo>
                  <a:lnTo>
                    <a:pt x="17239" y="81426"/>
                  </a:lnTo>
                  <a:lnTo>
                    <a:pt x="21494" y="82183"/>
                  </a:lnTo>
                  <a:lnTo>
                    <a:pt x="28480" y="80766"/>
                  </a:lnTo>
                  <a:lnTo>
                    <a:pt x="34407" y="78161"/>
                  </a:lnTo>
                  <a:lnTo>
                    <a:pt x="42504" y="75847"/>
                  </a:lnTo>
                  <a:lnTo>
                    <a:pt x="47695" y="72306"/>
                  </a:lnTo>
                  <a:lnTo>
                    <a:pt x="73466" y="34328"/>
                  </a:lnTo>
                  <a:lnTo>
                    <a:pt x="74219" y="33005"/>
                  </a:lnTo>
                  <a:lnTo>
                    <a:pt x="75592" y="24028"/>
                  </a:lnTo>
                  <a:lnTo>
                    <a:pt x="75721" y="34122"/>
                  </a:lnTo>
                  <a:lnTo>
                    <a:pt x="77981" y="38521"/>
                  </a:lnTo>
                  <a:lnTo>
                    <a:pt x="79769" y="40879"/>
                  </a:lnTo>
                  <a:lnTo>
                    <a:pt x="81755" y="48016"/>
                  </a:lnTo>
                  <a:lnTo>
                    <a:pt x="83982" y="65232"/>
                  </a:lnTo>
                  <a:lnTo>
                    <a:pt x="91592" y="75941"/>
                  </a:lnTo>
                  <a:lnTo>
                    <a:pt x="97170" y="81097"/>
                  </a:lnTo>
                  <a:lnTo>
                    <a:pt x="105294" y="86210"/>
                  </a:lnTo>
                  <a:lnTo>
                    <a:pt x="119387" y="89803"/>
                  </a:lnTo>
                  <a:lnTo>
                    <a:pt x="136685" y="9131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22"/>
            <p:cNvSpPr/>
            <p:nvPr/>
          </p:nvSpPr>
          <p:spPr>
            <a:xfrm>
              <a:off x="2514723" y="4739640"/>
              <a:ext cx="83563" cy="106299"/>
            </a:xfrm>
            <a:custGeom>
              <a:avLst/>
              <a:gdLst/>
              <a:ahLst/>
              <a:cxnLst/>
              <a:rect l="0" t="0" r="0" b="0"/>
              <a:pathLst>
                <a:path w="83563" h="106299">
                  <a:moveTo>
                    <a:pt x="37977" y="7619"/>
                  </a:moveTo>
                  <a:lnTo>
                    <a:pt x="31416" y="7619"/>
                  </a:lnTo>
                  <a:lnTo>
                    <a:pt x="31063" y="8466"/>
                  </a:lnTo>
                  <a:lnTo>
                    <a:pt x="30670" y="11664"/>
                  </a:lnTo>
                  <a:lnTo>
                    <a:pt x="29719" y="12856"/>
                  </a:lnTo>
                  <a:lnTo>
                    <a:pt x="19778" y="18971"/>
                  </a:lnTo>
                  <a:lnTo>
                    <a:pt x="17188" y="23389"/>
                  </a:lnTo>
                  <a:lnTo>
                    <a:pt x="15191" y="28175"/>
                  </a:lnTo>
                  <a:lnTo>
                    <a:pt x="4632" y="44716"/>
                  </a:lnTo>
                  <a:lnTo>
                    <a:pt x="816" y="62956"/>
                  </a:lnTo>
                  <a:lnTo>
                    <a:pt x="0" y="78334"/>
                  </a:lnTo>
                  <a:lnTo>
                    <a:pt x="3958" y="90284"/>
                  </a:lnTo>
                  <a:lnTo>
                    <a:pt x="5985" y="93209"/>
                  </a:lnTo>
                  <a:lnTo>
                    <a:pt x="17792" y="102334"/>
                  </a:lnTo>
                  <a:lnTo>
                    <a:pt x="25055" y="104748"/>
                  </a:lnTo>
                  <a:lnTo>
                    <a:pt x="39469" y="106298"/>
                  </a:lnTo>
                  <a:lnTo>
                    <a:pt x="51871" y="102521"/>
                  </a:lnTo>
                  <a:lnTo>
                    <a:pt x="62225" y="96040"/>
                  </a:lnTo>
                  <a:lnTo>
                    <a:pt x="78515" y="74676"/>
                  </a:lnTo>
                  <a:lnTo>
                    <a:pt x="81394" y="66774"/>
                  </a:lnTo>
                  <a:lnTo>
                    <a:pt x="83562" y="36959"/>
                  </a:lnTo>
                  <a:lnTo>
                    <a:pt x="81379" y="31102"/>
                  </a:lnTo>
                  <a:lnTo>
                    <a:pt x="54710" y="1508"/>
                  </a:lnTo>
                  <a:lnTo>
                    <a:pt x="51623" y="670"/>
                  </a:lnTo>
                  <a:lnTo>
                    <a:pt x="45596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23"/>
            <p:cNvSpPr/>
            <p:nvPr/>
          </p:nvSpPr>
          <p:spPr>
            <a:xfrm>
              <a:off x="2339340" y="4740097"/>
              <a:ext cx="106680" cy="113730"/>
            </a:xfrm>
            <a:custGeom>
              <a:avLst/>
              <a:gdLst/>
              <a:ahLst/>
              <a:cxnLst/>
              <a:rect l="0" t="0" r="0" b="0"/>
              <a:pathLst>
                <a:path w="106680" h="113730">
                  <a:moveTo>
                    <a:pt x="7619" y="22403"/>
                  </a:moveTo>
                  <a:lnTo>
                    <a:pt x="7619" y="28963"/>
                  </a:lnTo>
                  <a:lnTo>
                    <a:pt x="3574" y="33754"/>
                  </a:lnTo>
                  <a:lnTo>
                    <a:pt x="1588" y="40430"/>
                  </a:lnTo>
                  <a:lnTo>
                    <a:pt x="61" y="77544"/>
                  </a:lnTo>
                  <a:lnTo>
                    <a:pt x="0" y="113729"/>
                  </a:lnTo>
                  <a:lnTo>
                    <a:pt x="0" y="77796"/>
                  </a:lnTo>
                  <a:lnTo>
                    <a:pt x="6083" y="57866"/>
                  </a:lnTo>
                  <a:lnTo>
                    <a:pt x="13843" y="42694"/>
                  </a:lnTo>
                  <a:lnTo>
                    <a:pt x="35388" y="15450"/>
                  </a:lnTo>
                  <a:lnTo>
                    <a:pt x="37741" y="9999"/>
                  </a:lnTo>
                  <a:lnTo>
                    <a:pt x="41609" y="4754"/>
                  </a:lnTo>
                  <a:lnTo>
                    <a:pt x="46151" y="1859"/>
                  </a:lnTo>
                  <a:lnTo>
                    <a:pt x="51920" y="0"/>
                  </a:lnTo>
                  <a:lnTo>
                    <a:pt x="52393" y="694"/>
                  </a:lnTo>
                  <a:lnTo>
                    <a:pt x="53906" y="5716"/>
                  </a:lnTo>
                  <a:lnTo>
                    <a:pt x="72894" y="35271"/>
                  </a:lnTo>
                  <a:lnTo>
                    <a:pt x="78264" y="66023"/>
                  </a:lnTo>
                  <a:lnTo>
                    <a:pt x="81350" y="72270"/>
                  </a:lnTo>
                  <a:lnTo>
                    <a:pt x="82722" y="77868"/>
                  </a:lnTo>
                  <a:lnTo>
                    <a:pt x="87847" y="83178"/>
                  </a:lnTo>
                  <a:lnTo>
                    <a:pt x="106679" y="9860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24"/>
            <p:cNvSpPr/>
            <p:nvPr/>
          </p:nvSpPr>
          <p:spPr>
            <a:xfrm>
              <a:off x="2270759" y="4716780"/>
              <a:ext cx="7621" cy="7621"/>
            </a:xfrm>
            <a:custGeom>
              <a:avLst/>
              <a:gdLst/>
              <a:ahLst/>
              <a:cxnLst/>
              <a:rect l="0" t="0" r="0" b="0"/>
              <a:pathLst>
                <a:path w="7621" h="7621">
                  <a:moveTo>
                    <a:pt x="7620" y="0"/>
                  </a:moveTo>
                  <a:lnTo>
                    <a:pt x="3575" y="0"/>
                  </a:lnTo>
                  <a:lnTo>
                    <a:pt x="2384" y="846"/>
                  </a:lnTo>
                  <a:lnTo>
                    <a:pt x="1589" y="2257"/>
                  </a:lnTo>
                  <a:lnTo>
                    <a:pt x="0" y="76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25"/>
            <p:cNvSpPr/>
            <p:nvPr/>
          </p:nvSpPr>
          <p:spPr>
            <a:xfrm>
              <a:off x="2240372" y="4747259"/>
              <a:ext cx="7529" cy="106682"/>
            </a:xfrm>
            <a:custGeom>
              <a:avLst/>
              <a:gdLst/>
              <a:ahLst/>
              <a:cxnLst/>
              <a:rect l="0" t="0" r="0" b="0"/>
              <a:pathLst>
                <a:path w="7529" h="106682">
                  <a:moveTo>
                    <a:pt x="7528" y="0"/>
                  </a:moveTo>
                  <a:lnTo>
                    <a:pt x="7528" y="4045"/>
                  </a:lnTo>
                  <a:lnTo>
                    <a:pt x="5270" y="8289"/>
                  </a:lnTo>
                  <a:lnTo>
                    <a:pt x="3482" y="10607"/>
                  </a:lnTo>
                  <a:lnTo>
                    <a:pt x="3137" y="13844"/>
                  </a:lnTo>
                  <a:lnTo>
                    <a:pt x="7307" y="50944"/>
                  </a:lnTo>
                  <a:lnTo>
                    <a:pt x="6668" y="85522"/>
                  </a:lnTo>
                  <a:lnTo>
                    <a:pt x="0" y="106195"/>
                  </a:lnTo>
                  <a:lnTo>
                    <a:pt x="7528" y="1066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26"/>
            <p:cNvSpPr/>
            <p:nvPr/>
          </p:nvSpPr>
          <p:spPr>
            <a:xfrm>
              <a:off x="1745465" y="4727901"/>
              <a:ext cx="418615" cy="133166"/>
            </a:xfrm>
            <a:custGeom>
              <a:avLst/>
              <a:gdLst/>
              <a:ahLst/>
              <a:cxnLst/>
              <a:rect l="0" t="0" r="0" b="0"/>
              <a:pathLst>
                <a:path w="418615" h="133166">
                  <a:moveTo>
                    <a:pt x="144294" y="19358"/>
                  </a:moveTo>
                  <a:lnTo>
                    <a:pt x="140249" y="19358"/>
                  </a:lnTo>
                  <a:lnTo>
                    <a:pt x="136006" y="17101"/>
                  </a:lnTo>
                  <a:lnTo>
                    <a:pt x="122337" y="8753"/>
                  </a:lnTo>
                  <a:lnTo>
                    <a:pt x="100617" y="2471"/>
                  </a:lnTo>
                  <a:lnTo>
                    <a:pt x="97396" y="480"/>
                  </a:lnTo>
                  <a:lnTo>
                    <a:pt x="93556" y="0"/>
                  </a:lnTo>
                  <a:lnTo>
                    <a:pt x="80060" y="3369"/>
                  </a:lnTo>
                  <a:lnTo>
                    <a:pt x="45191" y="19463"/>
                  </a:lnTo>
                  <a:lnTo>
                    <a:pt x="29982" y="29267"/>
                  </a:lnTo>
                  <a:lnTo>
                    <a:pt x="17009" y="42896"/>
                  </a:lnTo>
                  <a:lnTo>
                    <a:pt x="3198" y="66861"/>
                  </a:lnTo>
                  <a:lnTo>
                    <a:pt x="606" y="77648"/>
                  </a:lnTo>
                  <a:lnTo>
                    <a:pt x="0" y="86469"/>
                  </a:lnTo>
                  <a:lnTo>
                    <a:pt x="1988" y="93777"/>
                  </a:lnTo>
                  <a:lnTo>
                    <a:pt x="10163" y="105367"/>
                  </a:lnTo>
                  <a:lnTo>
                    <a:pt x="17229" y="108384"/>
                  </a:lnTo>
                  <a:lnTo>
                    <a:pt x="35563" y="110322"/>
                  </a:lnTo>
                  <a:lnTo>
                    <a:pt x="50459" y="106612"/>
                  </a:lnTo>
                  <a:lnTo>
                    <a:pt x="85883" y="90382"/>
                  </a:lnTo>
                  <a:lnTo>
                    <a:pt x="100270" y="81983"/>
                  </a:lnTo>
                  <a:lnTo>
                    <a:pt x="125580" y="52587"/>
                  </a:lnTo>
                  <a:lnTo>
                    <a:pt x="128597" y="43751"/>
                  </a:lnTo>
                  <a:lnTo>
                    <a:pt x="128919" y="38627"/>
                  </a:lnTo>
                  <a:lnTo>
                    <a:pt x="128117" y="37284"/>
                  </a:lnTo>
                  <a:lnTo>
                    <a:pt x="126737" y="36389"/>
                  </a:lnTo>
                  <a:lnTo>
                    <a:pt x="124969" y="35792"/>
                  </a:lnTo>
                  <a:lnTo>
                    <a:pt x="123791" y="36241"/>
                  </a:lnTo>
                  <a:lnTo>
                    <a:pt x="123006" y="37387"/>
                  </a:lnTo>
                  <a:lnTo>
                    <a:pt x="121900" y="43045"/>
                  </a:lnTo>
                  <a:lnTo>
                    <a:pt x="121443" y="67633"/>
                  </a:lnTo>
                  <a:lnTo>
                    <a:pt x="123696" y="72705"/>
                  </a:lnTo>
                  <a:lnTo>
                    <a:pt x="125482" y="75243"/>
                  </a:lnTo>
                  <a:lnTo>
                    <a:pt x="161993" y="105719"/>
                  </a:lnTo>
                  <a:lnTo>
                    <a:pt x="169376" y="108541"/>
                  </a:lnTo>
                  <a:lnTo>
                    <a:pt x="206642" y="110759"/>
                  </a:lnTo>
                  <a:lnTo>
                    <a:pt x="215073" y="110787"/>
                  </a:lnTo>
                  <a:lnTo>
                    <a:pt x="216880" y="109944"/>
                  </a:lnTo>
                  <a:lnTo>
                    <a:pt x="218085" y="108535"/>
                  </a:lnTo>
                  <a:lnTo>
                    <a:pt x="220270" y="104713"/>
                  </a:lnTo>
                  <a:lnTo>
                    <a:pt x="230960" y="88841"/>
                  </a:lnTo>
                  <a:lnTo>
                    <a:pt x="243412" y="53145"/>
                  </a:lnTo>
                  <a:lnTo>
                    <a:pt x="249230" y="42370"/>
                  </a:lnTo>
                  <a:lnTo>
                    <a:pt x="250966" y="27111"/>
                  </a:lnTo>
                  <a:lnTo>
                    <a:pt x="250128" y="53473"/>
                  </a:lnTo>
                  <a:lnTo>
                    <a:pt x="244061" y="82954"/>
                  </a:lnTo>
                  <a:lnTo>
                    <a:pt x="243448" y="104226"/>
                  </a:lnTo>
                  <a:lnTo>
                    <a:pt x="241138" y="110135"/>
                  </a:lnTo>
                  <a:lnTo>
                    <a:pt x="238136" y="115583"/>
                  </a:lnTo>
                  <a:lnTo>
                    <a:pt x="235743" y="125998"/>
                  </a:lnTo>
                  <a:lnTo>
                    <a:pt x="235737" y="121981"/>
                  </a:lnTo>
                  <a:lnTo>
                    <a:pt x="237993" y="117744"/>
                  </a:lnTo>
                  <a:lnTo>
                    <a:pt x="239780" y="115429"/>
                  </a:lnTo>
                  <a:lnTo>
                    <a:pt x="247086" y="83432"/>
                  </a:lnTo>
                  <a:lnTo>
                    <a:pt x="270658" y="48179"/>
                  </a:lnTo>
                  <a:lnTo>
                    <a:pt x="299227" y="16858"/>
                  </a:lnTo>
                  <a:lnTo>
                    <a:pt x="304311" y="14014"/>
                  </a:lnTo>
                  <a:lnTo>
                    <a:pt x="306852" y="13255"/>
                  </a:lnTo>
                  <a:lnTo>
                    <a:pt x="309393" y="13597"/>
                  </a:lnTo>
                  <a:lnTo>
                    <a:pt x="314474" y="16233"/>
                  </a:lnTo>
                  <a:lnTo>
                    <a:pt x="316167" y="18122"/>
                  </a:lnTo>
                  <a:lnTo>
                    <a:pt x="318049" y="22478"/>
                  </a:lnTo>
                  <a:lnTo>
                    <a:pt x="319528" y="60306"/>
                  </a:lnTo>
                  <a:lnTo>
                    <a:pt x="318706" y="95742"/>
                  </a:lnTo>
                  <a:lnTo>
                    <a:pt x="311962" y="133165"/>
                  </a:lnTo>
                  <a:lnTo>
                    <a:pt x="311937" y="123009"/>
                  </a:lnTo>
                  <a:lnTo>
                    <a:pt x="314193" y="118201"/>
                  </a:lnTo>
                  <a:lnTo>
                    <a:pt x="324932" y="98760"/>
                  </a:lnTo>
                  <a:lnTo>
                    <a:pt x="340747" y="63154"/>
                  </a:lnTo>
                  <a:lnTo>
                    <a:pt x="362547" y="35303"/>
                  </a:lnTo>
                  <a:lnTo>
                    <a:pt x="363457" y="32528"/>
                  </a:lnTo>
                  <a:lnTo>
                    <a:pt x="368982" y="27187"/>
                  </a:lnTo>
                  <a:lnTo>
                    <a:pt x="376236" y="22838"/>
                  </a:lnTo>
                  <a:lnTo>
                    <a:pt x="382282" y="20905"/>
                  </a:lnTo>
                  <a:lnTo>
                    <a:pt x="385079" y="21236"/>
                  </a:lnTo>
                  <a:lnTo>
                    <a:pt x="390445" y="23862"/>
                  </a:lnTo>
                  <a:lnTo>
                    <a:pt x="398227" y="30100"/>
                  </a:lnTo>
                  <a:lnTo>
                    <a:pt x="401087" y="34857"/>
                  </a:lnTo>
                  <a:lnTo>
                    <a:pt x="410262" y="70302"/>
                  </a:lnTo>
                  <a:lnTo>
                    <a:pt x="410989" y="108191"/>
                  </a:lnTo>
                  <a:lnTo>
                    <a:pt x="410994" y="117970"/>
                  </a:lnTo>
                  <a:lnTo>
                    <a:pt x="415039" y="118286"/>
                  </a:lnTo>
                  <a:lnTo>
                    <a:pt x="416231" y="117483"/>
                  </a:lnTo>
                  <a:lnTo>
                    <a:pt x="417026" y="116102"/>
                  </a:lnTo>
                  <a:lnTo>
                    <a:pt x="418614" y="11079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22"/>
          <p:cNvGrpSpPr/>
          <p:nvPr/>
        </p:nvGrpSpPr>
        <p:grpSpPr>
          <a:xfrm>
            <a:off x="3741428" y="4846319"/>
            <a:ext cx="144773" cy="190501"/>
            <a:chOff x="3741428" y="4846319"/>
            <a:chExt cx="144773" cy="190501"/>
          </a:xfrm>
        </p:grpSpPr>
        <p:sp>
          <p:nvSpPr>
            <p:cNvPr id="30" name="SMARTInkShape-127"/>
            <p:cNvSpPr/>
            <p:nvPr/>
          </p:nvSpPr>
          <p:spPr>
            <a:xfrm>
              <a:off x="3817619" y="4846319"/>
              <a:ext cx="68582" cy="190501"/>
            </a:xfrm>
            <a:custGeom>
              <a:avLst/>
              <a:gdLst/>
              <a:ahLst/>
              <a:cxnLst/>
              <a:rect l="0" t="0" r="0" b="0"/>
              <a:pathLst>
                <a:path w="68582" h="190501">
                  <a:moveTo>
                    <a:pt x="68581" y="0"/>
                  </a:moveTo>
                  <a:lnTo>
                    <a:pt x="68581" y="17912"/>
                  </a:lnTo>
                  <a:lnTo>
                    <a:pt x="66323" y="22919"/>
                  </a:lnTo>
                  <a:lnTo>
                    <a:pt x="57975" y="37077"/>
                  </a:lnTo>
                  <a:lnTo>
                    <a:pt x="47528" y="72056"/>
                  </a:lnTo>
                  <a:lnTo>
                    <a:pt x="32956" y="109369"/>
                  </a:lnTo>
                  <a:lnTo>
                    <a:pt x="21268" y="145858"/>
                  </a:lnTo>
                  <a:lnTo>
                    <a:pt x="14769" y="158082"/>
                  </a:lnTo>
                  <a:lnTo>
                    <a:pt x="12386" y="161269"/>
                  </a:lnTo>
                  <a:lnTo>
                    <a:pt x="9738" y="169324"/>
                  </a:lnTo>
                  <a:lnTo>
                    <a:pt x="9032" y="173843"/>
                  </a:lnTo>
                  <a:lnTo>
                    <a:pt x="7715" y="176855"/>
                  </a:lnTo>
                  <a:lnTo>
                    <a:pt x="5991" y="178864"/>
                  </a:lnTo>
                  <a:lnTo>
                    <a:pt x="3994" y="180203"/>
                  </a:lnTo>
                  <a:lnTo>
                    <a:pt x="2663" y="181942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28"/>
            <p:cNvSpPr/>
            <p:nvPr/>
          </p:nvSpPr>
          <p:spPr>
            <a:xfrm>
              <a:off x="3741428" y="4892039"/>
              <a:ext cx="76192" cy="60958"/>
            </a:xfrm>
            <a:custGeom>
              <a:avLst/>
              <a:gdLst/>
              <a:ahLst/>
              <a:cxnLst/>
              <a:rect l="0" t="0" r="0" b="0"/>
              <a:pathLst>
                <a:path w="76192" h="60958">
                  <a:moveTo>
                    <a:pt x="30472" y="0"/>
                  </a:moveTo>
                  <a:lnTo>
                    <a:pt x="26426" y="4045"/>
                  </a:lnTo>
                  <a:lnTo>
                    <a:pt x="24440" y="8289"/>
                  </a:lnTo>
                  <a:lnTo>
                    <a:pt x="23911" y="10607"/>
                  </a:lnTo>
                  <a:lnTo>
                    <a:pt x="9713" y="36529"/>
                  </a:lnTo>
                  <a:lnTo>
                    <a:pt x="9012" y="39593"/>
                  </a:lnTo>
                  <a:lnTo>
                    <a:pt x="7698" y="41635"/>
                  </a:lnTo>
                  <a:lnTo>
                    <a:pt x="5976" y="42997"/>
                  </a:lnTo>
                  <a:lnTo>
                    <a:pt x="3981" y="43905"/>
                  </a:lnTo>
                  <a:lnTo>
                    <a:pt x="2651" y="45357"/>
                  </a:lnTo>
                  <a:lnTo>
                    <a:pt x="342" y="52122"/>
                  </a:lnTo>
                  <a:lnTo>
                    <a:pt x="0" y="60615"/>
                  </a:lnTo>
                  <a:lnTo>
                    <a:pt x="29476" y="60957"/>
                  </a:lnTo>
                  <a:lnTo>
                    <a:pt x="36520" y="58701"/>
                  </a:lnTo>
                  <a:lnTo>
                    <a:pt x="43320" y="55723"/>
                  </a:lnTo>
                  <a:lnTo>
                    <a:pt x="76191" y="533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SMARTInkShape-129"/>
          <p:cNvSpPr/>
          <p:nvPr/>
        </p:nvSpPr>
        <p:spPr>
          <a:xfrm>
            <a:off x="4297683" y="4876800"/>
            <a:ext cx="120725" cy="143580"/>
          </a:xfrm>
          <a:custGeom>
            <a:avLst/>
            <a:gdLst/>
            <a:ahLst/>
            <a:cxnLst/>
            <a:rect l="0" t="0" r="0" b="0"/>
            <a:pathLst>
              <a:path w="120725" h="143580">
                <a:moveTo>
                  <a:pt x="114297" y="0"/>
                </a:moveTo>
                <a:lnTo>
                  <a:pt x="77730" y="0"/>
                </a:lnTo>
                <a:lnTo>
                  <a:pt x="40863" y="0"/>
                </a:lnTo>
                <a:lnTo>
                  <a:pt x="22989" y="0"/>
                </a:lnTo>
                <a:lnTo>
                  <a:pt x="30469" y="7611"/>
                </a:lnTo>
                <a:lnTo>
                  <a:pt x="30476" y="14179"/>
                </a:lnTo>
                <a:lnTo>
                  <a:pt x="17296" y="30636"/>
                </a:lnTo>
                <a:lnTo>
                  <a:pt x="16610" y="33124"/>
                </a:lnTo>
                <a:lnTo>
                  <a:pt x="15305" y="34783"/>
                </a:lnTo>
                <a:lnTo>
                  <a:pt x="414" y="45367"/>
                </a:lnTo>
                <a:lnTo>
                  <a:pt x="33" y="52249"/>
                </a:lnTo>
                <a:lnTo>
                  <a:pt x="0" y="46683"/>
                </a:lnTo>
                <a:lnTo>
                  <a:pt x="4043" y="41960"/>
                </a:lnTo>
                <a:lnTo>
                  <a:pt x="8286" y="39815"/>
                </a:lnTo>
                <a:lnTo>
                  <a:pt x="44380" y="30823"/>
                </a:lnTo>
                <a:lnTo>
                  <a:pt x="63156" y="30509"/>
                </a:lnTo>
                <a:lnTo>
                  <a:pt x="75060" y="34533"/>
                </a:lnTo>
                <a:lnTo>
                  <a:pt x="88170" y="43479"/>
                </a:lnTo>
                <a:lnTo>
                  <a:pt x="109188" y="63511"/>
                </a:lnTo>
                <a:lnTo>
                  <a:pt x="112026" y="70842"/>
                </a:lnTo>
                <a:lnTo>
                  <a:pt x="120724" y="100227"/>
                </a:lnTo>
                <a:lnTo>
                  <a:pt x="119129" y="108327"/>
                </a:lnTo>
                <a:lnTo>
                  <a:pt x="115251" y="123280"/>
                </a:lnTo>
                <a:lnTo>
                  <a:pt x="110205" y="129016"/>
                </a:lnTo>
                <a:lnTo>
                  <a:pt x="103165" y="133539"/>
                </a:lnTo>
                <a:lnTo>
                  <a:pt x="91746" y="138702"/>
                </a:lnTo>
                <a:lnTo>
                  <a:pt x="86494" y="142078"/>
                </a:lnTo>
                <a:lnTo>
                  <a:pt x="81338" y="143579"/>
                </a:lnTo>
                <a:lnTo>
                  <a:pt x="73966" y="141988"/>
                </a:lnTo>
                <a:lnTo>
                  <a:pt x="53810" y="135325"/>
                </a:lnTo>
                <a:lnTo>
                  <a:pt x="51112" y="133397"/>
                </a:lnTo>
                <a:lnTo>
                  <a:pt x="20639" y="123079"/>
                </a:lnTo>
                <a:lnTo>
                  <a:pt x="18838" y="121846"/>
                </a:lnTo>
                <a:lnTo>
                  <a:pt x="17638" y="120177"/>
                </a:lnTo>
                <a:lnTo>
                  <a:pt x="15236" y="11430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Shape-130"/>
          <p:cNvSpPr/>
          <p:nvPr/>
        </p:nvSpPr>
        <p:spPr>
          <a:xfrm>
            <a:off x="4834676" y="4892039"/>
            <a:ext cx="139575" cy="114169"/>
          </a:xfrm>
          <a:custGeom>
            <a:avLst/>
            <a:gdLst/>
            <a:ahLst/>
            <a:cxnLst/>
            <a:rect l="0" t="0" r="0" b="0"/>
            <a:pathLst>
              <a:path w="139575" h="114169">
                <a:moveTo>
                  <a:pt x="103084" y="0"/>
                </a:moveTo>
                <a:lnTo>
                  <a:pt x="91446" y="0"/>
                </a:lnTo>
                <a:lnTo>
                  <a:pt x="87187" y="2258"/>
                </a:lnTo>
                <a:lnTo>
                  <a:pt x="49528" y="22919"/>
                </a:lnTo>
                <a:lnTo>
                  <a:pt x="33426" y="33032"/>
                </a:lnTo>
                <a:lnTo>
                  <a:pt x="10291" y="54823"/>
                </a:lnTo>
                <a:lnTo>
                  <a:pt x="6809" y="60490"/>
                </a:lnTo>
                <a:lnTo>
                  <a:pt x="4415" y="65832"/>
                </a:lnTo>
                <a:lnTo>
                  <a:pt x="529" y="71028"/>
                </a:lnTo>
                <a:lnTo>
                  <a:pt x="0" y="73598"/>
                </a:lnTo>
                <a:lnTo>
                  <a:pt x="495" y="76159"/>
                </a:lnTo>
                <a:lnTo>
                  <a:pt x="2455" y="81262"/>
                </a:lnTo>
                <a:lnTo>
                  <a:pt x="3327" y="86352"/>
                </a:lnTo>
                <a:lnTo>
                  <a:pt x="8229" y="91437"/>
                </a:lnTo>
                <a:lnTo>
                  <a:pt x="33269" y="109220"/>
                </a:lnTo>
                <a:lnTo>
                  <a:pt x="47590" y="112795"/>
                </a:lnTo>
                <a:lnTo>
                  <a:pt x="77717" y="114168"/>
                </a:lnTo>
                <a:lnTo>
                  <a:pt x="112294" y="104889"/>
                </a:lnTo>
                <a:lnTo>
                  <a:pt x="124157" y="98530"/>
                </a:lnTo>
                <a:lnTo>
                  <a:pt x="135750" y="88796"/>
                </a:lnTo>
                <a:lnTo>
                  <a:pt x="138769" y="83774"/>
                </a:lnTo>
                <a:lnTo>
                  <a:pt x="139574" y="81249"/>
                </a:lnTo>
                <a:lnTo>
                  <a:pt x="139263" y="78720"/>
                </a:lnTo>
                <a:lnTo>
                  <a:pt x="134481" y="70083"/>
                </a:lnTo>
                <a:lnTo>
                  <a:pt x="122424" y="63641"/>
                </a:lnTo>
                <a:lnTo>
                  <a:pt x="108754" y="61490"/>
                </a:lnTo>
                <a:lnTo>
                  <a:pt x="99677" y="62043"/>
                </a:lnTo>
                <a:lnTo>
                  <a:pt x="65598" y="68741"/>
                </a:lnTo>
                <a:lnTo>
                  <a:pt x="34504" y="8382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Shape-131"/>
          <p:cNvSpPr/>
          <p:nvPr/>
        </p:nvSpPr>
        <p:spPr>
          <a:xfrm>
            <a:off x="2369820" y="5105400"/>
            <a:ext cx="76200" cy="1"/>
          </a:xfrm>
          <a:custGeom>
            <a:avLst/>
            <a:gdLst/>
            <a:ahLst/>
            <a:cxnLst/>
            <a:rect l="0" t="0" r="0" b="0"/>
            <a:pathLst>
              <a:path w="76200" h="1">
                <a:moveTo>
                  <a:pt x="0" y="0"/>
                </a:moveTo>
                <a:lnTo>
                  <a:pt x="36855" y="0"/>
                </a:lnTo>
                <a:lnTo>
                  <a:pt x="76199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Shape-132"/>
          <p:cNvSpPr/>
          <p:nvPr/>
        </p:nvSpPr>
        <p:spPr>
          <a:xfrm>
            <a:off x="2880359" y="5074919"/>
            <a:ext cx="144782" cy="7621"/>
          </a:xfrm>
          <a:custGeom>
            <a:avLst/>
            <a:gdLst/>
            <a:ahLst/>
            <a:cxnLst/>
            <a:rect l="0" t="0" r="0" b="0"/>
            <a:pathLst>
              <a:path w="144782" h="7621">
                <a:moveTo>
                  <a:pt x="0" y="0"/>
                </a:moveTo>
                <a:lnTo>
                  <a:pt x="33466" y="0"/>
                </a:lnTo>
                <a:lnTo>
                  <a:pt x="46201" y="847"/>
                </a:lnTo>
                <a:lnTo>
                  <a:pt x="83796" y="6914"/>
                </a:lnTo>
                <a:lnTo>
                  <a:pt x="121770" y="7579"/>
                </a:lnTo>
                <a:lnTo>
                  <a:pt x="144781" y="762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Shape-133"/>
          <p:cNvSpPr/>
          <p:nvPr/>
        </p:nvSpPr>
        <p:spPr>
          <a:xfrm>
            <a:off x="3444240" y="5067300"/>
            <a:ext cx="167641" cy="22861"/>
          </a:xfrm>
          <a:custGeom>
            <a:avLst/>
            <a:gdLst/>
            <a:ahLst/>
            <a:cxnLst/>
            <a:rect l="0" t="0" r="0" b="0"/>
            <a:pathLst>
              <a:path w="167641" h="22861">
                <a:moveTo>
                  <a:pt x="0" y="0"/>
                </a:moveTo>
                <a:lnTo>
                  <a:pt x="35042" y="0"/>
                </a:lnTo>
                <a:lnTo>
                  <a:pt x="46901" y="846"/>
                </a:lnTo>
                <a:lnTo>
                  <a:pt x="83857" y="6914"/>
                </a:lnTo>
                <a:lnTo>
                  <a:pt x="100858" y="8257"/>
                </a:lnTo>
                <a:lnTo>
                  <a:pt x="137116" y="14757"/>
                </a:lnTo>
                <a:lnTo>
                  <a:pt x="147300" y="15872"/>
                </a:lnTo>
                <a:lnTo>
                  <a:pt x="167640" y="2286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Shape-134"/>
          <p:cNvSpPr/>
          <p:nvPr/>
        </p:nvSpPr>
        <p:spPr>
          <a:xfrm>
            <a:off x="4030980" y="5067300"/>
            <a:ext cx="129540" cy="15240"/>
          </a:xfrm>
          <a:custGeom>
            <a:avLst/>
            <a:gdLst/>
            <a:ahLst/>
            <a:cxnLst/>
            <a:rect l="0" t="0" r="0" b="0"/>
            <a:pathLst>
              <a:path w="129540" h="15240">
                <a:moveTo>
                  <a:pt x="0" y="0"/>
                </a:moveTo>
                <a:lnTo>
                  <a:pt x="34049" y="0"/>
                </a:lnTo>
                <a:lnTo>
                  <a:pt x="63590" y="846"/>
                </a:lnTo>
                <a:lnTo>
                  <a:pt x="93987" y="6914"/>
                </a:lnTo>
                <a:lnTo>
                  <a:pt x="109222" y="8257"/>
                </a:lnTo>
                <a:lnTo>
                  <a:pt x="129539" y="15239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Shape-135"/>
          <p:cNvSpPr/>
          <p:nvPr/>
        </p:nvSpPr>
        <p:spPr>
          <a:xfrm>
            <a:off x="4598089" y="5067300"/>
            <a:ext cx="141552" cy="15240"/>
          </a:xfrm>
          <a:custGeom>
            <a:avLst/>
            <a:gdLst/>
            <a:ahLst/>
            <a:cxnLst/>
            <a:rect l="0" t="0" r="0" b="0"/>
            <a:pathLst>
              <a:path w="141552" h="15240">
                <a:moveTo>
                  <a:pt x="4391" y="0"/>
                </a:moveTo>
                <a:lnTo>
                  <a:pt x="0" y="0"/>
                </a:lnTo>
                <a:lnTo>
                  <a:pt x="1875" y="0"/>
                </a:lnTo>
                <a:lnTo>
                  <a:pt x="2713" y="846"/>
                </a:lnTo>
                <a:lnTo>
                  <a:pt x="3645" y="4045"/>
                </a:lnTo>
                <a:lnTo>
                  <a:pt x="4740" y="5236"/>
                </a:lnTo>
                <a:lnTo>
                  <a:pt x="8215" y="6560"/>
                </a:lnTo>
                <a:lnTo>
                  <a:pt x="28089" y="9738"/>
                </a:lnTo>
                <a:lnTo>
                  <a:pt x="38629" y="12794"/>
                </a:lnTo>
                <a:lnTo>
                  <a:pt x="73466" y="14918"/>
                </a:lnTo>
                <a:lnTo>
                  <a:pt x="105104" y="15197"/>
                </a:lnTo>
                <a:lnTo>
                  <a:pt x="141551" y="15239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Shape-136"/>
          <p:cNvSpPr/>
          <p:nvPr/>
        </p:nvSpPr>
        <p:spPr>
          <a:xfrm>
            <a:off x="2585479" y="4330121"/>
            <a:ext cx="187620" cy="154437"/>
          </a:xfrm>
          <a:custGeom>
            <a:avLst/>
            <a:gdLst/>
            <a:ahLst/>
            <a:cxnLst/>
            <a:rect l="0" t="0" r="0" b="0"/>
            <a:pathLst>
              <a:path w="187620" h="154437">
                <a:moveTo>
                  <a:pt x="43421" y="58998"/>
                </a:moveTo>
                <a:lnTo>
                  <a:pt x="47466" y="63044"/>
                </a:lnTo>
                <a:lnTo>
                  <a:pt x="62117" y="65559"/>
                </a:lnTo>
                <a:lnTo>
                  <a:pt x="98123" y="66526"/>
                </a:lnTo>
                <a:lnTo>
                  <a:pt x="126663" y="65754"/>
                </a:lnTo>
                <a:lnTo>
                  <a:pt x="159987" y="59703"/>
                </a:lnTo>
                <a:lnTo>
                  <a:pt x="187619" y="59007"/>
                </a:lnTo>
                <a:lnTo>
                  <a:pt x="183983" y="63046"/>
                </a:lnTo>
                <a:lnTo>
                  <a:pt x="153092" y="80253"/>
                </a:lnTo>
                <a:lnTo>
                  <a:pt x="120462" y="97785"/>
                </a:lnTo>
                <a:lnTo>
                  <a:pt x="82478" y="121742"/>
                </a:lnTo>
                <a:lnTo>
                  <a:pt x="61609" y="132290"/>
                </a:lnTo>
                <a:lnTo>
                  <a:pt x="43568" y="135183"/>
                </a:lnTo>
                <a:lnTo>
                  <a:pt x="43464" y="131149"/>
                </a:lnTo>
                <a:lnTo>
                  <a:pt x="58861" y="94584"/>
                </a:lnTo>
                <a:lnTo>
                  <a:pt x="71387" y="59514"/>
                </a:lnTo>
                <a:lnTo>
                  <a:pt x="86603" y="26247"/>
                </a:lnTo>
                <a:lnTo>
                  <a:pt x="102875" y="0"/>
                </a:lnTo>
                <a:lnTo>
                  <a:pt x="103377" y="193"/>
                </a:lnTo>
                <a:lnTo>
                  <a:pt x="104249" y="4771"/>
                </a:lnTo>
                <a:lnTo>
                  <a:pt x="99118" y="18497"/>
                </a:lnTo>
                <a:lnTo>
                  <a:pt x="93026" y="52066"/>
                </a:lnTo>
                <a:lnTo>
                  <a:pt x="89652" y="89569"/>
                </a:lnTo>
                <a:lnTo>
                  <a:pt x="90215" y="103912"/>
                </a:lnTo>
                <a:lnTo>
                  <a:pt x="99776" y="132218"/>
                </a:lnTo>
                <a:lnTo>
                  <a:pt x="107062" y="143723"/>
                </a:lnTo>
                <a:lnTo>
                  <a:pt x="112063" y="147454"/>
                </a:lnTo>
                <a:lnTo>
                  <a:pt x="117108" y="149959"/>
                </a:lnTo>
                <a:lnTo>
                  <a:pt x="122173" y="153894"/>
                </a:lnTo>
                <a:lnTo>
                  <a:pt x="124709" y="154436"/>
                </a:lnTo>
                <a:lnTo>
                  <a:pt x="127246" y="153950"/>
                </a:lnTo>
                <a:lnTo>
                  <a:pt x="129784" y="152780"/>
                </a:lnTo>
                <a:lnTo>
                  <a:pt x="131476" y="151153"/>
                </a:lnTo>
                <a:lnTo>
                  <a:pt x="133356" y="147087"/>
                </a:lnTo>
                <a:lnTo>
                  <a:pt x="134728" y="128542"/>
                </a:lnTo>
                <a:lnTo>
                  <a:pt x="130776" y="110366"/>
                </a:lnTo>
                <a:lnTo>
                  <a:pt x="113386" y="76237"/>
                </a:lnTo>
                <a:lnTo>
                  <a:pt x="98069" y="54313"/>
                </a:lnTo>
                <a:lnTo>
                  <a:pt x="79650" y="42841"/>
                </a:lnTo>
                <a:lnTo>
                  <a:pt x="45432" y="34763"/>
                </a:lnTo>
                <a:lnTo>
                  <a:pt x="39682" y="32682"/>
                </a:lnTo>
                <a:lnTo>
                  <a:pt x="26519" y="32627"/>
                </a:lnTo>
                <a:lnTo>
                  <a:pt x="5463" y="35445"/>
                </a:lnTo>
                <a:lnTo>
                  <a:pt x="2875" y="36523"/>
                </a:lnTo>
                <a:lnTo>
                  <a:pt x="1150" y="38088"/>
                </a:lnTo>
                <a:lnTo>
                  <a:pt x="0" y="39978"/>
                </a:lnTo>
                <a:lnTo>
                  <a:pt x="81" y="42085"/>
                </a:lnTo>
                <a:lnTo>
                  <a:pt x="2427" y="46683"/>
                </a:lnTo>
                <a:lnTo>
                  <a:pt x="16916" y="56535"/>
                </a:lnTo>
                <a:lnTo>
                  <a:pt x="51040" y="74238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Shape-137"/>
          <p:cNvSpPr/>
          <p:nvPr/>
        </p:nvSpPr>
        <p:spPr>
          <a:xfrm>
            <a:off x="2339340" y="6530339"/>
            <a:ext cx="114301" cy="22862"/>
          </a:xfrm>
          <a:custGeom>
            <a:avLst/>
            <a:gdLst/>
            <a:ahLst/>
            <a:cxnLst/>
            <a:rect l="0" t="0" r="0" b="0"/>
            <a:pathLst>
              <a:path w="114301" h="22862">
                <a:moveTo>
                  <a:pt x="114300" y="0"/>
                </a:moveTo>
                <a:lnTo>
                  <a:pt x="106772" y="0"/>
                </a:lnTo>
                <a:lnTo>
                  <a:pt x="106707" y="4045"/>
                </a:lnTo>
                <a:lnTo>
                  <a:pt x="105004" y="5237"/>
                </a:lnTo>
                <a:lnTo>
                  <a:pt x="67992" y="13611"/>
                </a:lnTo>
                <a:lnTo>
                  <a:pt x="38048" y="17355"/>
                </a:lnTo>
                <a:lnTo>
                  <a:pt x="22844" y="21230"/>
                </a:lnTo>
                <a:lnTo>
                  <a:pt x="0" y="2286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SMARTInkShape-Group32"/>
          <p:cNvGrpSpPr/>
          <p:nvPr/>
        </p:nvGrpSpPr>
        <p:grpSpPr>
          <a:xfrm>
            <a:off x="2887980" y="6492239"/>
            <a:ext cx="685801" cy="68581"/>
            <a:chOff x="2887980" y="6492239"/>
            <a:chExt cx="685801" cy="68581"/>
          </a:xfrm>
        </p:grpSpPr>
        <p:sp>
          <p:nvSpPr>
            <p:cNvPr id="42" name="SMARTInkShape-138"/>
            <p:cNvSpPr/>
            <p:nvPr/>
          </p:nvSpPr>
          <p:spPr>
            <a:xfrm>
              <a:off x="3398519" y="6492239"/>
              <a:ext cx="175262" cy="45722"/>
            </a:xfrm>
            <a:custGeom>
              <a:avLst/>
              <a:gdLst/>
              <a:ahLst/>
              <a:cxnLst/>
              <a:rect l="0" t="0" r="0" b="0"/>
              <a:pathLst>
                <a:path w="175262" h="45722">
                  <a:moveTo>
                    <a:pt x="175261" y="0"/>
                  </a:moveTo>
                  <a:lnTo>
                    <a:pt x="175261" y="4045"/>
                  </a:lnTo>
                  <a:lnTo>
                    <a:pt x="174414" y="5237"/>
                  </a:lnTo>
                  <a:lnTo>
                    <a:pt x="173003" y="6032"/>
                  </a:lnTo>
                  <a:lnTo>
                    <a:pt x="167954" y="7528"/>
                  </a:lnTo>
                  <a:lnTo>
                    <a:pt x="167649" y="14925"/>
                  </a:lnTo>
                  <a:lnTo>
                    <a:pt x="163598" y="19193"/>
                  </a:lnTo>
                  <a:lnTo>
                    <a:pt x="159353" y="21230"/>
                  </a:lnTo>
                  <a:lnTo>
                    <a:pt x="157035" y="21774"/>
                  </a:lnTo>
                  <a:lnTo>
                    <a:pt x="145539" y="27883"/>
                  </a:lnTo>
                  <a:lnTo>
                    <a:pt x="113397" y="30138"/>
                  </a:lnTo>
                  <a:lnTo>
                    <a:pt x="78405" y="35650"/>
                  </a:lnTo>
                  <a:lnTo>
                    <a:pt x="46156" y="37616"/>
                  </a:lnTo>
                  <a:lnTo>
                    <a:pt x="14608" y="38884"/>
                  </a:lnTo>
                  <a:lnTo>
                    <a:pt x="0" y="457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39"/>
            <p:cNvSpPr/>
            <p:nvPr/>
          </p:nvSpPr>
          <p:spPr>
            <a:xfrm>
              <a:off x="2887980" y="6522719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152400" y="0"/>
                  </a:moveTo>
                  <a:lnTo>
                    <a:pt x="148355" y="0"/>
                  </a:lnTo>
                  <a:lnTo>
                    <a:pt x="147163" y="847"/>
                  </a:lnTo>
                  <a:lnTo>
                    <a:pt x="146368" y="2258"/>
                  </a:lnTo>
                  <a:lnTo>
                    <a:pt x="145839" y="4046"/>
                  </a:lnTo>
                  <a:lnTo>
                    <a:pt x="143792" y="5237"/>
                  </a:lnTo>
                  <a:lnTo>
                    <a:pt x="133668" y="7761"/>
                  </a:lnTo>
                  <a:lnTo>
                    <a:pt x="124084" y="12647"/>
                  </a:lnTo>
                  <a:lnTo>
                    <a:pt x="90180" y="20250"/>
                  </a:lnTo>
                  <a:lnTo>
                    <a:pt x="53174" y="22517"/>
                  </a:lnTo>
                  <a:lnTo>
                    <a:pt x="18211" y="29391"/>
                  </a:lnTo>
                  <a:lnTo>
                    <a:pt x="10069" y="32254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SMARTInkShape-140"/>
          <p:cNvSpPr/>
          <p:nvPr/>
        </p:nvSpPr>
        <p:spPr>
          <a:xfrm>
            <a:off x="4000500" y="6507480"/>
            <a:ext cx="121920" cy="22860"/>
          </a:xfrm>
          <a:custGeom>
            <a:avLst/>
            <a:gdLst/>
            <a:ahLst/>
            <a:cxnLst/>
            <a:rect l="0" t="0" r="0" b="0"/>
            <a:pathLst>
              <a:path w="121920" h="22860">
                <a:moveTo>
                  <a:pt x="121919" y="0"/>
                </a:moveTo>
                <a:lnTo>
                  <a:pt x="115359" y="0"/>
                </a:lnTo>
                <a:lnTo>
                  <a:pt x="110568" y="4045"/>
                </a:lnTo>
                <a:lnTo>
                  <a:pt x="103892" y="6030"/>
                </a:lnTo>
                <a:lnTo>
                  <a:pt x="67666" y="13511"/>
                </a:lnTo>
                <a:lnTo>
                  <a:pt x="31206" y="15859"/>
                </a:lnTo>
                <a:lnTo>
                  <a:pt x="0" y="22859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Shape-141"/>
          <p:cNvSpPr/>
          <p:nvPr/>
        </p:nvSpPr>
        <p:spPr>
          <a:xfrm>
            <a:off x="2080259" y="6240780"/>
            <a:ext cx="22862" cy="198121"/>
          </a:xfrm>
          <a:custGeom>
            <a:avLst/>
            <a:gdLst/>
            <a:ahLst/>
            <a:cxnLst/>
            <a:rect l="0" t="0" r="0" b="0"/>
            <a:pathLst>
              <a:path w="22862" h="198121">
                <a:moveTo>
                  <a:pt x="0" y="0"/>
                </a:moveTo>
                <a:lnTo>
                  <a:pt x="0" y="11351"/>
                </a:lnTo>
                <a:lnTo>
                  <a:pt x="6914" y="41853"/>
                </a:lnTo>
                <a:lnTo>
                  <a:pt x="11573" y="76694"/>
                </a:lnTo>
                <a:lnTo>
                  <a:pt x="14757" y="114364"/>
                </a:lnTo>
                <a:lnTo>
                  <a:pt x="15177" y="151561"/>
                </a:lnTo>
                <a:lnTo>
                  <a:pt x="16082" y="184276"/>
                </a:lnTo>
                <a:lnTo>
                  <a:pt x="22861" y="19812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Shape-142"/>
          <p:cNvSpPr/>
          <p:nvPr/>
        </p:nvSpPr>
        <p:spPr>
          <a:xfrm>
            <a:off x="2538519" y="6256019"/>
            <a:ext cx="174201" cy="220982"/>
          </a:xfrm>
          <a:custGeom>
            <a:avLst/>
            <a:gdLst/>
            <a:ahLst/>
            <a:cxnLst/>
            <a:rect l="0" t="0" r="0" b="0"/>
            <a:pathLst>
              <a:path w="174201" h="220982">
                <a:moveTo>
                  <a:pt x="6561" y="0"/>
                </a:moveTo>
                <a:lnTo>
                  <a:pt x="0" y="0"/>
                </a:lnTo>
                <a:lnTo>
                  <a:pt x="23642" y="0"/>
                </a:lnTo>
                <a:lnTo>
                  <a:pt x="29110" y="2258"/>
                </a:lnTo>
                <a:lnTo>
                  <a:pt x="31753" y="4046"/>
                </a:lnTo>
                <a:lnTo>
                  <a:pt x="67116" y="12648"/>
                </a:lnTo>
                <a:lnTo>
                  <a:pt x="92669" y="18945"/>
                </a:lnTo>
                <a:lnTo>
                  <a:pt x="102122" y="25635"/>
                </a:lnTo>
                <a:lnTo>
                  <a:pt x="114462" y="36665"/>
                </a:lnTo>
                <a:lnTo>
                  <a:pt x="133802" y="47977"/>
                </a:lnTo>
                <a:lnTo>
                  <a:pt x="137108" y="51458"/>
                </a:lnTo>
                <a:lnTo>
                  <a:pt x="149365" y="75718"/>
                </a:lnTo>
                <a:lnTo>
                  <a:pt x="150023" y="78419"/>
                </a:lnTo>
                <a:lnTo>
                  <a:pt x="148497" y="85935"/>
                </a:lnTo>
                <a:lnTo>
                  <a:pt x="142878" y="97429"/>
                </a:lnTo>
                <a:lnTo>
                  <a:pt x="140619" y="100513"/>
                </a:lnTo>
                <a:lnTo>
                  <a:pt x="125304" y="108898"/>
                </a:lnTo>
                <a:lnTo>
                  <a:pt x="89962" y="121878"/>
                </a:lnTo>
                <a:lnTo>
                  <a:pt x="53072" y="134615"/>
                </a:lnTo>
                <a:lnTo>
                  <a:pt x="30079" y="142521"/>
                </a:lnTo>
                <a:lnTo>
                  <a:pt x="7895" y="144742"/>
                </a:lnTo>
                <a:lnTo>
                  <a:pt x="11001" y="144769"/>
                </a:lnTo>
                <a:lnTo>
                  <a:pt x="15025" y="142517"/>
                </a:lnTo>
                <a:lnTo>
                  <a:pt x="17284" y="140732"/>
                </a:lnTo>
                <a:lnTo>
                  <a:pt x="24309" y="138748"/>
                </a:lnTo>
                <a:lnTo>
                  <a:pt x="37784" y="135373"/>
                </a:lnTo>
                <a:lnTo>
                  <a:pt x="53462" y="130692"/>
                </a:lnTo>
                <a:lnTo>
                  <a:pt x="70128" y="129882"/>
                </a:lnTo>
                <a:lnTo>
                  <a:pt x="79404" y="131950"/>
                </a:lnTo>
                <a:lnTo>
                  <a:pt x="89386" y="137875"/>
                </a:lnTo>
                <a:lnTo>
                  <a:pt x="123395" y="170184"/>
                </a:lnTo>
                <a:lnTo>
                  <a:pt x="148800" y="208229"/>
                </a:lnTo>
                <a:lnTo>
                  <a:pt x="153881" y="214748"/>
                </a:lnTo>
                <a:lnTo>
                  <a:pt x="161218" y="218211"/>
                </a:lnTo>
                <a:lnTo>
                  <a:pt x="174200" y="22098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Shape-143"/>
          <p:cNvSpPr/>
          <p:nvPr/>
        </p:nvSpPr>
        <p:spPr>
          <a:xfrm>
            <a:off x="3124200" y="6294119"/>
            <a:ext cx="135551" cy="174964"/>
          </a:xfrm>
          <a:custGeom>
            <a:avLst/>
            <a:gdLst/>
            <a:ahLst/>
            <a:cxnLst/>
            <a:rect l="0" t="0" r="0" b="0"/>
            <a:pathLst>
              <a:path w="135551" h="174964">
                <a:moveTo>
                  <a:pt x="0" y="0"/>
                </a:moveTo>
                <a:lnTo>
                  <a:pt x="10605" y="0"/>
                </a:lnTo>
                <a:lnTo>
                  <a:pt x="44382" y="11352"/>
                </a:lnTo>
                <a:lnTo>
                  <a:pt x="78810" y="28010"/>
                </a:lnTo>
                <a:lnTo>
                  <a:pt x="108272" y="43467"/>
                </a:lnTo>
                <a:lnTo>
                  <a:pt x="116701" y="45566"/>
                </a:lnTo>
                <a:lnTo>
                  <a:pt x="129010" y="53812"/>
                </a:lnTo>
                <a:lnTo>
                  <a:pt x="133537" y="58630"/>
                </a:lnTo>
                <a:lnTo>
                  <a:pt x="135550" y="63594"/>
                </a:lnTo>
                <a:lnTo>
                  <a:pt x="135239" y="65256"/>
                </a:lnTo>
                <a:lnTo>
                  <a:pt x="134186" y="66364"/>
                </a:lnTo>
                <a:lnTo>
                  <a:pt x="132637" y="67103"/>
                </a:lnTo>
                <a:lnTo>
                  <a:pt x="131605" y="68442"/>
                </a:lnTo>
                <a:lnTo>
                  <a:pt x="130457" y="72188"/>
                </a:lnTo>
                <a:lnTo>
                  <a:pt x="123174" y="76675"/>
                </a:lnTo>
                <a:lnTo>
                  <a:pt x="88242" y="88778"/>
                </a:lnTo>
                <a:lnTo>
                  <a:pt x="54969" y="91410"/>
                </a:lnTo>
                <a:lnTo>
                  <a:pt x="54426" y="92267"/>
                </a:lnTo>
                <a:lnTo>
                  <a:pt x="53382" y="98745"/>
                </a:lnTo>
                <a:lnTo>
                  <a:pt x="57397" y="103013"/>
                </a:lnTo>
                <a:lnTo>
                  <a:pt x="61634" y="105050"/>
                </a:lnTo>
                <a:lnTo>
                  <a:pt x="82290" y="108795"/>
                </a:lnTo>
                <a:lnTo>
                  <a:pt x="88220" y="111853"/>
                </a:lnTo>
                <a:lnTo>
                  <a:pt x="105555" y="118023"/>
                </a:lnTo>
                <a:lnTo>
                  <a:pt x="121437" y="129697"/>
                </a:lnTo>
                <a:lnTo>
                  <a:pt x="125938" y="134690"/>
                </a:lnTo>
                <a:lnTo>
                  <a:pt x="127939" y="139731"/>
                </a:lnTo>
                <a:lnTo>
                  <a:pt x="129498" y="162562"/>
                </a:lnTo>
                <a:lnTo>
                  <a:pt x="127818" y="165101"/>
                </a:lnTo>
                <a:lnTo>
                  <a:pt x="121437" y="170181"/>
                </a:lnTo>
                <a:lnTo>
                  <a:pt x="115214" y="173003"/>
                </a:lnTo>
                <a:lnTo>
                  <a:pt x="96483" y="174963"/>
                </a:lnTo>
                <a:lnTo>
                  <a:pt x="85408" y="174326"/>
                </a:lnTo>
                <a:lnTo>
                  <a:pt x="47411" y="167950"/>
                </a:lnTo>
                <a:lnTo>
                  <a:pt x="39980" y="165520"/>
                </a:lnTo>
                <a:lnTo>
                  <a:pt x="33855" y="162465"/>
                </a:lnTo>
                <a:lnTo>
                  <a:pt x="22859" y="16002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SMARTInkShape-Group37"/>
          <p:cNvGrpSpPr/>
          <p:nvPr/>
        </p:nvGrpSpPr>
        <p:grpSpPr>
          <a:xfrm>
            <a:off x="3756690" y="6271260"/>
            <a:ext cx="693391" cy="228459"/>
            <a:chOff x="3756690" y="6271260"/>
            <a:chExt cx="693391" cy="228459"/>
          </a:xfrm>
        </p:grpSpPr>
        <p:sp>
          <p:nvSpPr>
            <p:cNvPr id="49" name="SMARTInkShape-144"/>
            <p:cNvSpPr/>
            <p:nvPr/>
          </p:nvSpPr>
          <p:spPr>
            <a:xfrm>
              <a:off x="4274819" y="6317015"/>
              <a:ext cx="175262" cy="182704"/>
            </a:xfrm>
            <a:custGeom>
              <a:avLst/>
              <a:gdLst/>
              <a:ahLst/>
              <a:cxnLst/>
              <a:rect l="0" t="0" r="0" b="0"/>
              <a:pathLst>
                <a:path w="175262" h="182704">
                  <a:moveTo>
                    <a:pt x="175261" y="22824"/>
                  </a:moveTo>
                  <a:lnTo>
                    <a:pt x="171215" y="22824"/>
                  </a:lnTo>
                  <a:lnTo>
                    <a:pt x="166971" y="20567"/>
                  </a:lnTo>
                  <a:lnTo>
                    <a:pt x="162263" y="17588"/>
                  </a:lnTo>
                  <a:lnTo>
                    <a:pt x="142058" y="9330"/>
                  </a:lnTo>
                  <a:lnTo>
                    <a:pt x="132779" y="3116"/>
                  </a:lnTo>
                  <a:lnTo>
                    <a:pt x="124667" y="898"/>
                  </a:lnTo>
                  <a:lnTo>
                    <a:pt x="108194" y="0"/>
                  </a:lnTo>
                  <a:lnTo>
                    <a:pt x="92853" y="13832"/>
                  </a:lnTo>
                  <a:lnTo>
                    <a:pt x="92069" y="16853"/>
                  </a:lnTo>
                  <a:lnTo>
                    <a:pt x="91477" y="26520"/>
                  </a:lnTo>
                  <a:lnTo>
                    <a:pt x="90618" y="27828"/>
                  </a:lnTo>
                  <a:lnTo>
                    <a:pt x="89199" y="28700"/>
                  </a:lnTo>
                  <a:lnTo>
                    <a:pt x="87406" y="29282"/>
                  </a:lnTo>
                  <a:lnTo>
                    <a:pt x="86211" y="30516"/>
                  </a:lnTo>
                  <a:lnTo>
                    <a:pt x="84883" y="34145"/>
                  </a:lnTo>
                  <a:lnTo>
                    <a:pt x="83682" y="35451"/>
                  </a:lnTo>
                  <a:lnTo>
                    <a:pt x="80090" y="36903"/>
                  </a:lnTo>
                  <a:lnTo>
                    <a:pt x="78793" y="38137"/>
                  </a:lnTo>
                  <a:lnTo>
                    <a:pt x="77353" y="41765"/>
                  </a:lnTo>
                  <a:lnTo>
                    <a:pt x="76122" y="43072"/>
                  </a:lnTo>
                  <a:lnTo>
                    <a:pt x="60807" y="51562"/>
                  </a:lnTo>
                  <a:lnTo>
                    <a:pt x="38105" y="53304"/>
                  </a:lnTo>
                  <a:lnTo>
                    <a:pt x="38104" y="53304"/>
                  </a:lnTo>
                  <a:lnTo>
                    <a:pt x="52752" y="53304"/>
                  </a:lnTo>
                  <a:lnTo>
                    <a:pt x="59570" y="55562"/>
                  </a:lnTo>
                  <a:lnTo>
                    <a:pt x="65423" y="58541"/>
                  </a:lnTo>
                  <a:lnTo>
                    <a:pt x="82704" y="64656"/>
                  </a:lnTo>
                  <a:lnTo>
                    <a:pt x="92897" y="71438"/>
                  </a:lnTo>
                  <a:lnTo>
                    <a:pt x="101279" y="82854"/>
                  </a:lnTo>
                  <a:lnTo>
                    <a:pt x="111601" y="109984"/>
                  </a:lnTo>
                  <a:lnTo>
                    <a:pt x="113945" y="134690"/>
                  </a:lnTo>
                  <a:lnTo>
                    <a:pt x="111884" y="142534"/>
                  </a:lnTo>
                  <a:lnTo>
                    <a:pt x="108994" y="149689"/>
                  </a:lnTo>
                  <a:lnTo>
                    <a:pt x="107709" y="158513"/>
                  </a:lnTo>
                  <a:lnTo>
                    <a:pt x="105672" y="162390"/>
                  </a:lnTo>
                  <a:lnTo>
                    <a:pt x="89604" y="177413"/>
                  </a:lnTo>
                  <a:lnTo>
                    <a:pt x="81875" y="180431"/>
                  </a:lnTo>
                  <a:lnTo>
                    <a:pt x="58752" y="182703"/>
                  </a:lnTo>
                  <a:lnTo>
                    <a:pt x="32604" y="172226"/>
                  </a:lnTo>
                  <a:lnTo>
                    <a:pt x="24933" y="165143"/>
                  </a:lnTo>
                  <a:lnTo>
                    <a:pt x="21702" y="160883"/>
                  </a:lnTo>
                  <a:lnTo>
                    <a:pt x="13597" y="156151"/>
                  </a:lnTo>
                  <a:lnTo>
                    <a:pt x="0" y="15236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45"/>
            <p:cNvSpPr/>
            <p:nvPr/>
          </p:nvSpPr>
          <p:spPr>
            <a:xfrm>
              <a:off x="3794759" y="6271260"/>
              <a:ext cx="129542" cy="167641"/>
            </a:xfrm>
            <a:custGeom>
              <a:avLst/>
              <a:gdLst/>
              <a:ahLst/>
              <a:cxnLst/>
              <a:rect l="0" t="0" r="0" b="0"/>
              <a:pathLst>
                <a:path w="129542" h="167641">
                  <a:moveTo>
                    <a:pt x="129541" y="0"/>
                  </a:moveTo>
                  <a:lnTo>
                    <a:pt x="129541" y="6560"/>
                  </a:lnTo>
                  <a:lnTo>
                    <a:pt x="125495" y="11351"/>
                  </a:lnTo>
                  <a:lnTo>
                    <a:pt x="123509" y="18027"/>
                  </a:lnTo>
                  <a:lnTo>
                    <a:pt x="121780" y="25792"/>
                  </a:lnTo>
                  <a:lnTo>
                    <a:pt x="113771" y="37675"/>
                  </a:lnTo>
                  <a:lnTo>
                    <a:pt x="80962" y="71400"/>
                  </a:lnTo>
                  <a:lnTo>
                    <a:pt x="45702" y="104438"/>
                  </a:lnTo>
                  <a:lnTo>
                    <a:pt x="36399" y="111610"/>
                  </a:lnTo>
                  <a:lnTo>
                    <a:pt x="12832" y="143392"/>
                  </a:lnTo>
                  <a:lnTo>
                    <a:pt x="7803" y="155857"/>
                  </a:lnTo>
                  <a:lnTo>
                    <a:pt x="6049" y="157245"/>
                  </a:lnTo>
                  <a:lnTo>
                    <a:pt x="4033" y="158170"/>
                  </a:lnTo>
                  <a:lnTo>
                    <a:pt x="2689" y="159633"/>
                  </a:lnTo>
                  <a:lnTo>
                    <a:pt x="0" y="1676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46"/>
            <p:cNvSpPr/>
            <p:nvPr/>
          </p:nvSpPr>
          <p:spPr>
            <a:xfrm>
              <a:off x="3756690" y="6271260"/>
              <a:ext cx="68551" cy="91441"/>
            </a:xfrm>
            <a:custGeom>
              <a:avLst/>
              <a:gdLst/>
              <a:ahLst/>
              <a:cxnLst/>
              <a:rect l="0" t="0" r="0" b="0"/>
              <a:pathLst>
                <a:path w="68551" h="91441">
                  <a:moveTo>
                    <a:pt x="45690" y="0"/>
                  </a:moveTo>
                  <a:lnTo>
                    <a:pt x="41644" y="0"/>
                  </a:lnTo>
                  <a:lnTo>
                    <a:pt x="40453" y="846"/>
                  </a:lnTo>
                  <a:lnTo>
                    <a:pt x="39658" y="2257"/>
                  </a:lnTo>
                  <a:lnTo>
                    <a:pt x="39129" y="4045"/>
                  </a:lnTo>
                  <a:lnTo>
                    <a:pt x="34338" y="10606"/>
                  </a:lnTo>
                  <a:lnTo>
                    <a:pt x="29920" y="13180"/>
                  </a:lnTo>
                  <a:lnTo>
                    <a:pt x="25134" y="15171"/>
                  </a:lnTo>
                  <a:lnTo>
                    <a:pt x="17680" y="20205"/>
                  </a:lnTo>
                  <a:lnTo>
                    <a:pt x="12638" y="21680"/>
                  </a:lnTo>
                  <a:lnTo>
                    <a:pt x="10955" y="22920"/>
                  </a:lnTo>
                  <a:lnTo>
                    <a:pt x="9833" y="24593"/>
                  </a:lnTo>
                  <a:lnTo>
                    <a:pt x="9085" y="26555"/>
                  </a:lnTo>
                  <a:lnTo>
                    <a:pt x="7740" y="27863"/>
                  </a:lnTo>
                  <a:lnTo>
                    <a:pt x="3988" y="29317"/>
                  </a:lnTo>
                  <a:lnTo>
                    <a:pt x="2648" y="30551"/>
                  </a:lnTo>
                  <a:lnTo>
                    <a:pt x="1160" y="34180"/>
                  </a:lnTo>
                  <a:lnTo>
                    <a:pt x="0" y="49349"/>
                  </a:lnTo>
                  <a:lnTo>
                    <a:pt x="2241" y="53824"/>
                  </a:lnTo>
                  <a:lnTo>
                    <a:pt x="17882" y="71148"/>
                  </a:lnTo>
                  <a:lnTo>
                    <a:pt x="22889" y="73955"/>
                  </a:lnTo>
                  <a:lnTo>
                    <a:pt x="50066" y="83873"/>
                  </a:lnTo>
                  <a:lnTo>
                    <a:pt x="60791" y="89694"/>
                  </a:lnTo>
                  <a:lnTo>
                    <a:pt x="68550" y="914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ducation-portal.com/cimages/multimages/16/mutagen-examp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0"/>
            <a:ext cx="2857500" cy="16192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of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Mutagens- any environmental factor that can damage DNA </a:t>
            </a:r>
          </a:p>
          <a:p>
            <a:r>
              <a:rPr lang="en-US" dirty="0" smtClean="0"/>
              <a:t>Increased amounts of energy or chemicals that interfere with the process of DNA replication can cause mutations</a:t>
            </a:r>
          </a:p>
          <a:p>
            <a:pPr lvl="1"/>
            <a:r>
              <a:rPr lang="en-US" dirty="0" smtClean="0"/>
              <a:t>Radiation</a:t>
            </a:r>
          </a:p>
          <a:p>
            <a:pPr lvl="1"/>
            <a:r>
              <a:rPr lang="en-US" dirty="0" smtClean="0"/>
              <a:t>Sunlight – ultra-violet radiation</a:t>
            </a:r>
          </a:p>
          <a:p>
            <a:pPr lvl="1"/>
            <a:r>
              <a:rPr lang="en-US" dirty="0" smtClean="0"/>
              <a:t>Atomic bombs – gamma radiation</a:t>
            </a:r>
          </a:p>
          <a:p>
            <a:pPr lvl="1"/>
            <a:r>
              <a:rPr lang="en-US" dirty="0" smtClean="0"/>
              <a:t>asbestos, radon gas – alpha and beta radiation</a:t>
            </a:r>
          </a:p>
          <a:p>
            <a:pPr lvl="1"/>
            <a:r>
              <a:rPr lang="en-US" dirty="0" smtClean="0"/>
              <a:t>All energy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ara-online.org/services/health/images/cancer-caus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8940" y="40324"/>
            <a:ext cx="3305060" cy="32447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Other agents </a:t>
            </a:r>
          </a:p>
          <a:p>
            <a:pPr lvl="1"/>
            <a:r>
              <a:rPr lang="en-US" dirty="0" smtClean="0"/>
              <a:t>Cigarette smoke</a:t>
            </a:r>
          </a:p>
          <a:p>
            <a:pPr lvl="1"/>
            <a:r>
              <a:rPr lang="en-US" dirty="0" smtClean="0"/>
              <a:t>Certain viruses</a:t>
            </a:r>
          </a:p>
          <a:p>
            <a:pPr lvl="1"/>
            <a:r>
              <a:rPr lang="en-US" dirty="0" smtClean="0"/>
              <a:t>Chemicals in food</a:t>
            </a:r>
          </a:p>
          <a:p>
            <a:endParaRPr lang="en-US" dirty="0" smtClean="0"/>
          </a:p>
          <a:p>
            <a:r>
              <a:rPr lang="en-US" dirty="0" smtClean="0"/>
              <a:t>Carcinogen – anything that causes or is linked to the cause of cancer</a:t>
            </a:r>
          </a:p>
          <a:p>
            <a:r>
              <a:rPr lang="en-US" dirty="0" smtClean="0"/>
              <a:t>Cancer is related to:</a:t>
            </a:r>
          </a:p>
          <a:p>
            <a:pPr lvl="1"/>
            <a:r>
              <a:rPr lang="en-US" dirty="0" smtClean="0"/>
              <a:t>Inherited genes – some people are more likely to get cancer because of their genetic make-up</a:t>
            </a:r>
          </a:p>
          <a:p>
            <a:pPr lvl="1"/>
            <a:r>
              <a:rPr lang="en-US" dirty="0" smtClean="0"/>
              <a:t>Frequency of exposure and the intensity of the exposure to cancer causing agents (up the odds)</a:t>
            </a:r>
          </a:p>
          <a:p>
            <a:pPr lvl="1"/>
            <a:r>
              <a:rPr lang="en-US" dirty="0" smtClean="0"/>
              <a:t>Infection by virus that inhibit the normal process of DNA replication or cell division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0.gstatic.com/images?q=tbn:ANd9GcT-l-olKBqbOLFP3mJd9977Z5A9qjU7hnm1qnEGkpdpbDQHiNC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7135" y="4840165"/>
            <a:ext cx="3886200" cy="20178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of these affect the process of cell division, either genetically or functionally</a:t>
            </a:r>
          </a:p>
          <a:p>
            <a:pPr lvl="1"/>
            <a:r>
              <a:rPr lang="en-US" dirty="0" err="1" smtClean="0"/>
              <a:t>Oncogene</a:t>
            </a:r>
            <a:r>
              <a:rPr lang="en-US" dirty="0" smtClean="0"/>
              <a:t> – gene that when affected can cause a cell to become cancerous</a:t>
            </a:r>
          </a:p>
          <a:p>
            <a:r>
              <a:rPr lang="en-US" dirty="0" smtClean="0"/>
              <a:t>Cancer is a cell or group of cells that are out of control in terms of cell division</a:t>
            </a:r>
          </a:p>
          <a:p>
            <a:pPr lvl="1"/>
            <a:r>
              <a:rPr lang="en-US" dirty="0" smtClean="0"/>
              <a:t>Cancer cells do not have natural stops for cell division</a:t>
            </a:r>
          </a:p>
        </p:txBody>
      </p:sp>
      <p:sp>
        <p:nvSpPr>
          <p:cNvPr id="3076" name="AutoShape 4" descr="data:image/jpeg;base64,/9j/4AAQSkZJRgABAQAAAQABAAD/2wCEAAkGBxQTEBUUExQWFRQWFxgXGBUYFhcYHRgaGBgaHRgUGBcZHCghGRslGxgXITEiJSkrLi4vFx8zODMsNygtLiwBCgoKDg0OGxAQGzQkICYyMi0vLCwvLzQsLDQsLDQ0LywsLCwtLS8sLTAsLCwsLC8sLCwvLCwsLCwsLDQsLCwvLP/AABEIAMABBwMBEQACEQEDEQH/xAAcAAEAAgMBAQEAAAAAAAAAAAAABAYDBQcCAQj/xABLEAACAQIDBQQFBwkFBgcAAAABAgMAEQQSIQUGEzFBIlFhcQcUMoGRI0JScqGxshUWM1NUYnOC0pKTlLPRJDVDY6LBFzSDwtPh8P/EABsBAQACAwEBAAAAAAAAAAAAAAADBQECBAYH/8QAPhEAAQQAAwUFBgUCBQQDAAAAAQACAxEEITEFEkFRYRNxgZGhIjKxwdHwBhQ0QuEjMxVSYoKyU5LC8RYkcv/aAAwDAQACEQMRAD8A7jREoiURKIlESiJREoi1Wy4GeCJ2mkzPGjHVBqygnTL3mt3ZEilqMwveKRYwDJiHQMwRczILsxsqi66k91alwGqkZG597tnikaKztGMQ5dApZQyXUNfKSMul7Gm8LpYMbg0OOh0Pcs3qJ/XS/Ff6aX0WtLCEXimLjycQKHK3W+UkgN7PK6ke6m8Lpb9m7d3+Gizeon9dL8V/ppfRaUnqJ/XS/Ff6aX0SlB2li4YCizYp0aRsqKSt2NwNAEvzI18a1dI1uqmiw0soJYCa16Kd6if10vxX+mtr6KGk9RP66X4r/TS+iUnqJ/XS/Ff6aX0Sk9RP66X4r/TS+iUvhwZ/XS/FP6aX0SlhhVXd0XESF4yodbrdSy5lv2eoN6wHgmlu6JzWhx0Oi+zI0ckNpHYNIVYNlII4UjdF71HwrYZgqPiFsq1WyURKIlESiJREoiURKIlESiJREoiURKIlESiJRFB2F/5WD+FH+AVs/wB4rDdAqh6T43mMUMR7USTYw21PyCgIAOt2ciuSezQHf5K62SWx7z36Ehn/AHa+gWs2NtORJ5cflJ9dgxMkURGt8Ll4SG3Uxhjpz6Vq1xBL+d+i6J4Wujbhr9xzQT/+tT5/yso3nxEaS5cUmJHq8MjTZEK4aSWYIRZBqAjM+VrkcPXnWe0cLzvLyWv5KJxbbC32iKs24AXx65WOawYva7wSYyWLFjEsIcKiz2hPDEkrg+yVQ2zEjMQLsL6VgvLSSDei3Zh2ytiY+PdFuO7nnQHOz0y8FbNyMdJIkolxCTMrAqqvE7xow7KytEAmYlWNhe3eamiJN2bVbj42MLSxhaK5EAnpedafRa/fTbcsc0iLiVwqxYYzrdUJnkzMBGM4OgyjRdTnrWV5Bq6yvvU2BwzHsDizft26dfZHPLv45ZLBDh5pdrwu80kbNghMUCx9j5SPPBqp7JN7n2vGsAEyDPgt3PjZg3NDQfbq888jR1/jorNvZtJsPg5JUtmGQAtqFzuqmRh1Chs3uqWR262wq/BwtmmDHaZ+NC68dFTcRvBOJXhw2N4wE2Di4zJC9nnaQOBkVVZbKunMai4qAyG6ab09Vatwke6Hyx7uTzVkZNArUk390p20sVioJI8PPj1iVhPL6yUiBZUyBIe0MuYZixsNQABWzi5pou55qGJkMrTJHFdbo3bOV3Z58KGa1Mu+GMXJmJu8OFxTDItkhUP6y3K/aKppqe2bWrTtXj0P1XSNnwG64FzddTlu+Wfks+0uPicPgJ3ndOLjVKKFj7Ku8vCcXS5YR5edxY6g1l1uDTfFaRdnDJNGGg0zPXMgCxrpaw7UlxOHxG0p4pyBAcGWBRCZjwogxc2soy5iQoGrdLWrDi5pcQdKW8TYZY4I3t97frM5ZnTx5roW0P0mH/in/ImrtbofvivOnUKdWqylESiJREoiURKIlESiJREoiURKIlESiJREoiURanZc7xwRI0MmZI0U2yc1UA/O8K3cASTa1GQWYzAvnOHfPlK5ssd8pIJW+a9rgG3hWu6NVvvurdzrVeFZAEAwzAR/o7JH2Ozl7Ha7PZJGnQ2puBZMrzdk569e/nmvkGRAyphWVWJLBUjAYnmSA2t/GsBgGiOle4guJNLxh4oowQmDyBhZgscSgjXQgNqNTp4mgY0aUsunkebcSe8rJhGWJcsWGaNeeVEjUX77BqyGAaLD5XvNuJJ6piGWQqXwzOUN1LJG2U963bQ+IoWA6o2V7bDSRevVMy8Xi+rvxcnDz5UvkvmyXzcr603Bdp2r9zc4Xddea8bUlkkhZI0kjZhYMY45ANRcFC4DAi499Yc2xQKzE9rHhzm2OV16rVbu7GGHDl4mlkdkYkQxRqvDFo1jjDkJl18bkmtGQhupXTica6ag0EAXxsm9bPG1uMUyygCTDNIAQQHSNgCORALc/GpCwHVcrJXsNtJHckzKxJbDMxKlDdIzdDzQ3bVT1HKhYCjZXt0JGd+PPvXriiyj1d7JYqMsdlsLDKM2lhppTdCxvusnPPVfJJFYMGwzkP7YKRkNpbtAt2tNNaboQSOBBBOWnRfJXZ5IbROoSQsxbKABwpF6MerD41kZArTUhbOtVslESiJREoiURKIlESiJREoiURKIqrv1tJojhlGIOGSSVlklATRQjEauCBqBUMrqrOlY7PhEm+dzeIGQz59FH3d3pthZ5Z5eNFFMYo51js04IXKBGvtNmbLcCxtfoTWGSeySTfzUmJwVytZG3dJFkXk3x5Vnmpf584YQPM6zRiKRI5EeMq8ZfkWW/K2ulzpyrbtm1ai/w2YyBjaNgkEHI11XibeyOaAtE0sDieGI54QWHEZSpKMR2XU8+YBva9qx2oIyyWRgXRyU8Bw3ScjlkDxHEFSsXvfh0kZbSssbiOSZYy0cbkgZGfq1yAQoNiRe1bGVoKjZgJXNByBIsAnMjmB9aWCPfrDHEGC0uYTGBm4ZyI+comZwbAOwNvLW1a9s268FudmTCPtMqreGeZFWaHTirPUyr0oiURKIlESiJREoiwyYtFvmdRbncgW8653YuBjt1zwD3rFhZq6FlY8TMERnbRVUsT4AXNYJpbNaXENHFcuTf3EnZDzXAxPrHDUhBouUS3y2tlEeZb92t761ydu7s742vRHZcIxoj/Zu3rx0152r5tHeaCBImkY3mXMiIrOzDLckKoJsB1rpdI1oFqliwcsjnBo93UnIDzUE7d4mMwXBkvh54p3Ols2QJlJuLi1zWu/bm1obUv5bchl3x7TS0edr3gd6I1w0LySGZ5sxQRQSZnAJuRCMzAAWBJNqCQboJztYkwbzK5rRuhutkUPHIJPvzg1EZzueKrMgEbktlfIUy2vmzX0t800MzFluzcQSRWmuY4i77lmxm9+FjjicuW4ycRFRHdinVyoF1A8bcj3VkytABWjMBO9zm1VGjZAF8rWLGb74SMoC7EyRLNGFjdi6MSBYAXvoTY8gDWDMwLdmzcQ8EgaGjmMiou1N+I45cMESSSObtFxDKbo0ZZTHp22vluOmt9eWHTAEVxUkWzXva8uIBbwsa3Rvl0Vrja4B11F9QQde8HkamVaRRpeqLCURKIlESiJREoir29uyJ5zh3w/BzwyF7TZshBRl5ILnny086ika40W8Oa7cHPFHvtlunCvZq9b4rR4rcKSSKRmmjGIeaKcCNGjhVolYBbK2ftZ2u4Ibl3axmAka569F2M2oxjgA07oBbmbdn35ZVkKpZF3SxDYUQyDCIonhk4UKOEyo3yhZnu0jsLcx83nrWeycW0aWDjomzdo3eORFuIuyMqAyACk4/daZ8RiJA0YSTEYOZblr2gAEgbs2BNtLX8bVkxkknqPRRx42NsbG0bDXg/7tP5Vbx5YSphIsRh5opNoCQxpdptZc7rIL2VEsSW5mw5a1Edd0Ea+K74wCwzPY4EMqz7ulAjqeSsKboyCJ1zR522h63e7aoJAbHs+1lHLlfr1qXsjXja4Tj2F4NGgzc8a+Fq51OqpKIlESiJREoiURKIqlvJyn+o/4TXhtpfrXd4UR1Vtr3KlWo3swUs+CmhgKiSRcgLEgWYgPcgH5uatJAXNIC6cHIyKdr5NAby9PVaNNx1GPMtx6twMixXOjmMQk5eVuELe+o+x9u+H38l2HaR/L7n79676Xf/JRsDu9jofV5UGHaVMKcI6SM4UKsl45FZVJN1tcae/pgRvFEcqUkmLw0m+x1gF2+CALzGYNnyUvYW7M8RwXEMf+zRYiNipbXORwytx9Ea1lkbhu3wtRYjGRP7XdB9otIvpr/C0i4GTZ3Af1jCLNHg3heOaYqADKXWaNbZn17JFhewAqPdMdGxdLr7VuL327jt0vDgQOlUeA5qXuRu69sFiGAyLg3Aue0JJpC+ceaO2vjW0UZ9l3T4qPH4ttyxDUvHdTRVeYTZ262NgROH6uzthfVpBIz9izuQ6Mq6ghtV01FGxvaMq0pJcbhpXHe3q3t4VWeQyPlkVJ2JunOk0TzcL5PZ/qt1YmziRrMLqNDGdT3kissiIIJ5Uo8Rjo3Ruay8372fKtNeamYHd+ZY9mq2S+FJ4lj/ymUZdNdSK2DDTeihkxUZdMR+/TzBVsqZVyURKIlESiJREoiURKIlESiJRFhTCoGLhFDHmwUAnzPM1igti9xFE5LNWVqlESiJRFA2xtVMOisys7OwSONAC8jkEhFBIHIMSSQAFJJABNEUZd5cOAomkTDytGZTBM6JKqKCzMyZjoArEkXFlJ6URfU3pwRCEYvDkSOUjImjOdxYFF17RGZdB9Id4oiTbxQCSBFdX45FirKQqtDNKkra+wywPY9fdRFL2ZtSHEIXw8scyAlS0bq4DCxKkqTY2INvEd9EVe3k5T/Uf8Jrw20v1ru8KI6q217lSpREoiURKIoeN2VBKwaWGKRl9kvGrEeRYaVqWg6hSxzyRghjiL5EqYK2USURKIlESiJREoiURKIlESiJREoiURfCa1c9rBbjSLwZh01riO0Ybplu7gttwpnP0ax+bnd7sR8SFndHNMzd3207fF/wDS9QlN5pxD1U0/OyN9+IjuzTdHNfVlFSR4+B5q6PI5LBaV7rs1Wq0u9GCDRrNxpIHgzOskYRj2lKsuWRWUkg6aXvbxB2a0uNBYcaFlaPam5HESSRZpmdo3bhScLtzNgmwoeRwmbVCLgHLe5trWqypGD3KymORsTLxQ6ySMFhUuQsK8IMqArHlw8asoNmF73NiCLBD6OosoSSeaRRGsIB4akRJh8Rh1S6oLnJinOY63A8qItvszZjYKArGJMUS+Yj5FHIyBb3OUO1kXV2ub87AAEVf3g2ylpRIksLFG0kjaw7PIypmjv/NXjNoQOdi3FtHMcRflr6KMjNXXA4+KZc8MiSr9JHVx8VJFezUik0RKIlESiJREoiURKIlESiJREoiURKIlESiJRErBIAsosRcn2fjVc7FSTHdw4/3HTw5rfdA1Xxwqgs5FhqSTYCtm4BnvTHePXTyWQXOO60eS1ybzYMtlGKgv/ET772rqbLC3JpAXUdm4wDeMTv8AtK2ysCLjUHrUy4SKyK1u19v4bDfp5VQ8wupY+IVbm3uqN8rGe8V14XAYnFf2WE9eHmclAwO++BlbKuIUE8s4ZL+9wBWjcTE40CuqbYmOibvOjNdKPwJVgIB8a2khjlFPAKqwSF54ZHI+6uM4OSLPDu/2nRbbwOq0W29nzTTxZHCIur31uQwKWU6Egi+vcOddWE2gzOOVtP5fQ/eqhkicSCDkrDU63SiJREoiqW8fKf6j/hNeG2l+td3hRHVb7GbFw8rB5IY2ccpCgzr9V/aX3GvcqVara27UjQsmFxeIgY9WlaYC/wA68uZ9DqArryAvbSiLYYl3SBI2kL4gqAGjUKXZbXkyXsq3te5y626gVJGM74LR5yrioibXSJWlxcyxuCUMd7KpFjZF5yEizZrXsdAtyK1neyMdOfE/fJT4TDT4l27G0k8hoPvmVHg3/wAAzZRPa/IsjqPiVsPfXKMXETVq0fsDaDG7xj8iCfIH4KyxSBlDKQykXBBuCO8Ec6nBvRVDmlpoiivVZWEoiURKIlESiJREoiURKIlEXwmtXvDAXO0RQMftKKIZppEjU8szBc3lfn7qqiTijvSHdj4D/N3/AH05rqhw8sp3Ymlx6C6UOLe3BMDlxCMQCcoPaNheyrzY+AqwZNCBTTop3bJxjSN6Mi+PDxPAd645vdvRNjJTnJWJSckXRbdWHVvGqqed0hz05L6BsvZcOCjG7m46u593RV+oVaqy7t70YjBxPke8bAqiNqA51zqDyyjU9CWW41uJ4p3xg0clTbQ2XhsZK3eb7QzJHLke/hyo0eBr2JxDSOXdizsblibknxNQkkmyraONkbQxgoDgFkw0AILvcIuhtzY9EXx8eg79AQHErSSQg7jfePp1P3n5kT33lxORY0mkjiXRUR2Fh3Fr3PkTbuAqTtn1QNBco2Zhd8yPYHOOpIHw0Hx5lSdlb6Y2BrrOzjqkpMinw1Nx7iKyzEyNOvmosTsXBTtosAPNuR9MvMFdg3V3kix8OZRldbB476qTyIPVTrY+Fd5EWLjpwz9R3LwO0tnS4CXddmDoef8APNbtWsbH3Go4ZnwvEMxvk7n39VXkXmFkqxWiURKIqlvJyn+o/wCE14baX613eFEdVba9ypUoiURfnTebaz4rFSSuTqSFH0UBOVR3afaSetUMshkcSV9Y2dg2YTDtjaO/qeJ++C1dRruVs3C23JDOihjkDKCtzbLI6owt5uHHcVP0jXThpS1wVDtvAxzQucR7VHPjYBI9AQeh6BdF3+3xOBVFjVXme5s18qqOpAIJudBr0Pdr34nEdlQGq8psXY4x7nOeSGDlqT07uPgttupt5cbhlmUZTcq63vlYcx5WII8DUsMokZvLh2lgHYKcxHMag8x95LcVKuBKIlESiJREoiURKIlEVc313jGDw5fQuTljU9W7z+6OZ9w61TYubtX7n7W69Ty7uattk7OdjJgzQak8h9Tw8+C4ZtDHyTyGSVy7nmT9wHIDwGlc7nFxsr6VBh44GCOJtAffj3qNWFMp0T8bsNrJ8xzzb/lset+Snnew5cth7WXFcrh2Ptt93iOXUcuvnrrFggZzZRc8+gAA5kk6AeJrUC1O+RrBblI2kMuRAbhUBuL2JcZy1j4MB/KK2dlkocOd7eeRVk+FZV6E+Kh1qulStodkiMcoxY/X+efHXs37lWtnZZLng9oGQ/u+HD0z7yVFrVdCURbzcvbJwuMjkvZCQkndkY2JPlo38tTQSdm8FVm18EMXhXMrMZjvH108V+gXW4q2xEDZmFjv/S+Wg0vMTdDzFc+Dmcbik95vqOBWXDiFkruWqURVLeTlP9R/wmvDbS/Wu7wojqrbXuVKlESiLje/m48sMrzwjPC7FiBbMhY6rbqLnS3l4mpxOGc0lzdF7/Yu3IpY2wzGnjLoa43wPO+/up35Ol6xuB3lSoHiSdAPE1y7juS9B+Zh4OHgbPkFZtz9gyPiYkVSRnSSWUC6BEIYRq/JiSByvqBbkTXRBES8DxKptq4+NkD3OOdFrW8bOVkcKHPhd6hePSniC205AeSLGg8sgb72NYxhuUrb8NxhmAaRxJPrXyXjdLeyXAwTcNVfM8ds17KSr3Nha98o69KQzuiaaW209kxY6Zm+SKB01OY+pWwT0qYy+qQEd2Vx9uet/wA9JyC5T+FcHWTneY+itO7/AKTYJmCTrwGPJr5k97aFfeLeNdMWNa7J2Spcd+GZ4RvwnfHLR3lx+PRXsG9dq8yvtESiJREoiUReZGsK5sZN2MRcNdB3lbNFlcV9K2OL47hX7MKKtv3nAZj8Co/lqpfH2QEfLXvOZX0L8NQBmE7Ti4nyGQ+fmqZWi9ElEQG1Fgi1sdqYjQBRYSASOfpMeY8FVswA77+Ft3nlxXJho8yXat9kdBw8SKs8q6rBtH2x/Di/ykrDtfL4KXD+4e93/IrFhEDSIDyLKD5E1gareVxaxxHIr7jWJkcnmWYn4mjtSsQgCNoHILDWFKlESiLr+4G9bPPJhJmuQWMLHnbmYj32Go8AR0FWmGnJcWO8PovA7a2U1kLcVEMsg4f+Xjx611V8l0sfjWmNBie3EN4ZHuK803PJZKsAbzC0SsoqlvJyn+o/4TXhtpfrXd4UR1Vtr3KlSiJRFx70tbRkkxi4cXyIqkKPnO/zrdTYgD399VWNeS/dXvfwzh448KcQdTefIDh8z4clTG4celhK3U3ITxAy2LfWuB4da5Mh1XoR2kmd7o9fG8h3V48Fs9294/VMQsqxgAaMEZxmU81OYsCOvTUDWpIpuzdYC49obN/NwmNzu6wMjzFAf+uC+78YxJ8Y2IjvkmVWF7XGUZCDbkbpTEODn7w4rGxoXwYUQP1aSD45/NaoaQH96QW/kU3/AMxaj/au45zDoPiRX/EqLWqnSiLqnok3iZw2EkJOVc0RPRRYNH5C4I9/cKssFMT7B8F4j8T7OawjFRirNO7+B+vh1XS6sF5BKIlESiJRFjfVgPfVdifbxEcfe7yW4yBK4P6RVI2niL/SU/GNSPsrlxX91y+l7BIOz466/wDIquVArhKIvToQbEEHxrZ7HMNOFFRRTRyt343AjmDYWfF+xD/DP+bJR2g++K1i99/f/wCIWQkNGjkXydhh7yyE+B1XwCeIqWIt3ml4sDh8P56LlxLZQ2SOI05wsHloHV1AzHMnvWHGMOISNNT8QeYqXHln5h+4KzPnfD4qDYTZRs+LtTdtBB40QCAeouuoAOq97THyrN0c5x5P2gPde3mDXK/VWOGP9MDll5ZLFhoC5sCB5mpsNhX4h260jxP2VybS2nDs+LtJQT3C/XQeJF8FjdbEjuNqhe3dcW8l3RP7SNr6qwDXeveHhLuqjmxA+JtWoFmlmR4Y0uPDNTINpGPFidL9mXiDpcZr2PmNPfW4fT94c1zvw3aYXsHcW16L9GXDLpyIq6mjEkZbzC+S5gpCdBUGAkL4G3qMvJZcM17rsWqqW8nKf6j/AITXhtpfrXd4UR1Vtr3KlSiLHiJ1RGdyFVQWYnkABcn4VgkAWVsxjnuDWiycguKbxbfix2LMiIY2CNHGSdZOywS9vYbMwt9p5VUSytlfYFL6HgcBLgcNuPO8CQXf6cxdcxQz9AqfXKvQpRFsFycBQ+YEu7KwAJtZB7JIuCQdb80PjW+W7muQ7/bEso5AEHx40cxy5FRsVMDZVuFUWF+Z6lj4k/AADW161JU0bC2y7U/deHxs8VgrClSiK0+jFSdqQ26CQny4bc/faujCf3R98FSfiIgbPffT/kF3arpfNEoiURKIlEWMe37qr25413Ro9St/2rlHpi2SVnjxIHZkXIx7nW9r+a/gNR46OnB/Ne3/AAriw6J2HOoNjuP0PxXPoYizBVFydAK4QLXqnvDAXO0UhuGmlhK3UkkJ5KFILfWuPLrW2Q6qEdpJne6PXxuwO6vHgs3rgcEMim2oGZhoBrlN7ZuZ1B99qspcScXHR1bnXMVnXUa9R3Lz2G2b/hc4LD7MmRNDJxOV/wCk5DhTujsvGOUOA8d8iqqlTzSwtr3gm5zDqdbXFVzs8wr+ElhLH6kk3wP8gcOWlqPhJ8rcgQRlYHkQenxAIPQgGsMNOC3xDN+M8xmPv7yUifBFmYxnPqbqPaGuvY5keIuPLlU+LFzvIz9o/FV+y5hHgoWyDd9huunujjwPQ0VnjwEjx5TG4dL5CVIBBNzHcjne5HfcjmRUQY4iqXQ7ExRv3w4Udc9OvdWR5UDpagyNk7I53GY+I6DwB+2ul7/y47OM+1+49RwHQceZ7guOGEbRd+YnH9OiGNPIii8jm4ZAcG9SVgriV0BSmKvDQk+262UfRVhYsw8VNgO4k6dknbQKAntXUPdBz6kaAdxzPXLnUOtV0L9M4NCI0B5hVB9wFehboF8ckILyRzXqHr5muDZ+TXt5OKPWSrBaKpbycp/qP+E14baX613eFEdVba9ypUoirvpBRm2bOqHtFVsL6kB1LAd5Kg6VBibMRAVrsRzW46Nz9L+Rr1pcImwzpqyMvcSpH31SkEar6ayWN+TXA9xWYzJIe2GDn56WOY+KG12PeCPIms2Dqotx8Q9giuR4dx5dCD30ugYD0aQoVbE4oAWBMdljPfYsWPloPfXc3BtGb3Ly034mmeC3DxZ88z6UPvgtH6Qt3xBKJYSGw7gBcpzcOwtkOvK+oPiRz5w4mLdNt0VlsLaPbx9lLlINb/d17+Y+Sp9cq9AlESiLr3or3XaBWxMwyvIuVFPNUvcsR3sQPIDxq0wcBaN93FeC/Em1GzuGHiNtabJ5n+Pj3LoNdy8slESiJREoixj2/MVXj2caerfgVv8AtUbbOy48TA8MourjmOYPRh3EHWu2Rge3dKlwuKkw0rZY9R90ehXDt5NiNs92iZlZ39ll/Vd5HNSx0/lYXINU8sRiNH7C+kYDHN2g0SNFBuoP+b51r4g5EKvVArZbfdHBJNjYY5RmRmOYXIvZSeY1HLpUsDQ6QAqv2pM+HCPkjNEaefVWDC7EixEpbCmNEiRTMEGJkRkJbiANIuYuFAsgHavcG4NphE159jhrqquXGy4eIDEAkuPs3uAgiqyBqr1J00IohYzuKGVXjxF0KJK5aJhkjeN3BFieI1kIyjW5FPytiweui3G3S1xY+OjZaKcMyCB0oWdSk24eUSf7SuZC1lMbDMqpE7NoSRYSi4sdbc76Dhav2vvL6ozb28W/0sjWdjIkuAHm37pS8PuWsZccUMSFyTZGAs0c5fIAxEnYjzAi5uANNa2GGAvPx81zybadIGncrW22ODmVdgVmaN8LOeS9Y3dhEhdmdZWjVnCyK6s6Ikblgy5WU5ZV7LZrWAHeDoAGkk39/wArEO03vla1oLQSB7JFAkkVRsHNpzbV6nkqzgsTCXXKixG4vmJe465XY2Ru7QcvaFc7S28hSuJopww7zi7uy8wNRzz/ANq1WKRlkYPqwYhjz1B11PjUZsHNd0TmuYC3SsluNydjnFY2JLdhSHkPcikE38zZf5qlw8e/IAq/bGMGFwj38TkO8/TXwX6Cq8Xy1Y4eR8zVfs7Nj3c3FbvWSrBaKpbycp/qP+E14baX613eFEdVba9ypVqN69seqYSSa12UAKO9mNlv4XNz4A1FNJ2bC5d2zcH+bxLYboHXuGZ/hcB2ltKXESGSZ2dj1J5eAHIDwFUj3uebcV9Rw+Giw7NyJtD715+KxYfEshOU8+Y5hvBgdCPOsAkLeSJrxmO7mO48FIwWGlTDQ4hUZhK2VpjnYYcggNmyQjK2oI0Y9rTVSR2Phb7zchz+yfP5rzEG0pj/AEZfaflbdLBAz0bkCaLdeZ3brB+WpbJwsOQSmZWyMznOuYkOFuRcst+upHSx0Qa6gfqtoMa+WISyNsHOhe7k0EZVlnQN8QKu1Pg2niVUpLFmYglV6nLKyuCRYslrnLqCB0AvTdoGz913+COl35G7rS3gSLIHtUKttA1Tg7XM3wvUJjuIwvCY7k5imYgC3RG8TY9oDs6ConMZzVhh8TirALcv9Vg8ONcLIOXDXPK27r7lNi7sZODGTaNnQXlIF2yJn1AHW/f3Gt4sL2gu68Fy47bzsJIYzHvEZmnZC+eWX3zVg2Ds/BYXFSkqs0WHQvJindmyMmW6ph0iIYgsuuYka21Fq64MPEDYzpef2ptfHPaGP9hrhdDUg5ZnXOuljgrb+eUbTiONGKcJJGldZkCmSQxpHYxHtZ1YEMVsQRqQ2XsXnEj32gGkqTIckbkrDLKvyspiRFaNDmcvlFgNc3gbEWSbfbCiNnXiyBRG1kw8xJEhUDLdO0RmGYDVTobHSiL3NvjhUDcSQrlEjNaOZsqxcS5kIT5MnhSgBvaKMFzEURbXZe0Y8REJYiShLLqrIboxVgVcBgQykaiiKXRFjk0IPuquxf8ATmjl60fFbtzBCyVYrRcN9Kc5bacgPzFjUeWQN97GqbGG5SvpH4bjDcA08yT618lUq5lfLLhHdXUxkq4N1ZSQQe8Ecq3ia97w1mq58VJDHC501bgGd/Tj0HEqbjNuYl3BbESsVIKtnbQi9mGuh1Ovia3le4PI3rriufC4XD9iCIQ3eGbSBefA/PuWxxm1J5EwxSYxmOJVVBKyWKF04i3IUMRobG/Oti97t2j6rnjw+HhdLvssEkk7oOoBo1nQOmVLFBi5zIM+KfObrZZGZu3lVgX1CghFBNzYKNDasHfDqcc9Ftu4Z0W/HEN2gboAZWQQNTqayF3qo+0tvzSS5hNKApGT5R7jLcKxJN81mbX94200rR0ribsqfD4CGOPdLG2dchWeo00yGXQXmsT7TmKE8WQk51e7sb8S2Ym55NlAPflFTOBMIkaejvHQ+Iy8FzRsjZi3QPYKIDmZAe7kR3tJsdHdFrq5VcLebG2RJj2WOLLxVHaLGwMY0DnqSpsugJsV7jU0cZlNDVVmLxcezwXyXunSufLx1z4g8wuzbpbsx4GHKvadrF5CLFiOQHco1sPGraCERNoar59tPacmOl3nZAaDl/PNbtzYGmIk7OJz+QVcBZXyIWAqPBR9nA0HXXzWXGyvddS1VS3k5T/Uf8Jrw20v1ru8KI6q217lSrTb4bHOLwckKmzkAoTyzKbgHwNre+oZ4+0YWqw2XjBhMU2U6DXuOX8r8/4zCPE5jkUo6mxVhYj/APd9Ujmlpor6jFMyZgfGbB4hMHhHlcRxqXdjYKouTRrS40ElmZEwvkNAcSr7j95G2bhkwMGUzqCZpCLhGftZEB0YgEC5005XvbtdMYWdm3XivMQbNbtOd2NmyYfdHEgZWeQy0161rTBtqa1swtytkS1u72eWp0rkMrjxV+3Z+HbVNquRP1WL8oyXuCFP0lVUb+0oBrG+VL+WjqiLHIkkeRJC2OGxBWPjZmbQq5WJAyllK6y3zag+18a3By3vvzXHJGHP7KgOItxogG/d08PJYtp7y4mdYhJITwb5GHZPatzK2voAL0fM94FnRSYfZmGw7nmNvvVYOYy703Xkb1mNF4fbJW0pl4etu06xsL2yi19AQDpa43gleCGj1XLtbZ+GkjfPIDYH7SLocBeXHOsz6LtWx9jwshcmKUyBAXizBCI5XlSwMjcpJHa99b91hVuw2Lu+5fOsQwMkLQ0t6O18ch8FN/IcFgOGNOHbVv8Agy8WPr0k7X36VuoF4O72H4jycPtSe123se0raJmyrdkVjYC5uepuRYsTuthJCxeEEsJFbtOAwlLl8wDWbWWWxPs8RstrmiLZ4XCpGCEGUFncjXVnYs5172Yn30RZqIvLrcVBiYe2iLFkGivkTXHjUeDn7WPPUZHvWXCiuMelvBlNoZ7aSxq1/FeyR8FX4iuPGtqS+a+g/hiYPwe5/lJHnn8yqVXIvRqSs6iPLY5je55c+n2CrCPERMw5ZR3zeffXHw+V5lefxGz8VNtASlw7IbuRs2W3nWQ/caJ40aNBRqr16BTpl/Qr1CDS/wBJ2ZR5lWX4ip4mF8jWjX7PrwVbiJmxQzSu92+HcAT3A3fQFe1TLJKx6I5sP3+wL/2wamxkZjxD76nzOX1XJsrENnwEAb/pbZ5tAJrpYI71rq4lerPhGFyGNgRbw/8Aq3OuzBFhcWPdQcKz9O6jn6Kn2yJWxNmhYXOY7eFa1xFcQRYI1zsWRSxzABmA5Am3xqCdrWSua3QEgea7cBLJLhY5JPeLQT3kZ5Kw+jrEmPaUFuTEofEMpH32PurbCuqULi29EJMBJfCj5Fd7q7XzFYpNSB7zVbij20rYBpq75DxW7chay1ZLRKIqlvJyn+o/4TXhtpfrXd4UR1Vtr3KlSiKLjdnQzACWKOQDlnRWt5XGlauY13vC1NFiJYTcbi3uJHwXMt6N81wsr4fZ8UUWU5XlWNRdhzCi1tDpc3/7mumxIYS2IV1XsdnbFdio2z417nXmGknTqdc+Qr6USbabuzM4RyxJYmNLsTqSWUA38QRXEXkmyvTMwrGNDWWANMzlXQkj0WOeJSmdLgXsy88pN7WPVTY+ItY9CRAqwtmPcHbj/A8/5+PDiBGrVTrbYmTjRKTIGlUMSO0LKASRYjKWsL3FveTpITvDXNV8bewkIDaaaHDU+tZ1nfgNWz935ZXC9kdW1BKhdZCbezkGpDW5gcyBRsRcUn2jFE3ezPLrelc7OlXxOgJXmPFQxfowZAS4bOChKHLlWwYr39L+VgabzW6LZ0U0vvndqqrMXnZzAPr81P3O3mbB4kMCRA7WkQm/ZJ9rlqyjrbW1utbwTGN/Rc21dmNxuHo++BkevLuPflqu9g31FXa+YL7REoiURcw9JHpFfDynDYQgSIRxJSA2U8+GoYEE25nW17c727cNhd8bztFYYTB9oN9+i0ewvSdtGWZIVihmdzlAyMrE+YYAAC5JI0AJqSXCRsaXXSmmwETGl28QuwwZwqs4UOQM4QkqD1ykgEjxIFecxDTh5e3Z7p94fNVgo5KvekPdw4zC3jF5orsn7wPtJ7wAR4qKnnYJ4w5mfJXGw9ojBYj2/cdkenI+HwJXDHUgkEEEaEHSxHQ1UL6UCCLC+UWVIweGzkk3yIMzsOgvyH7xOg8TWWi1DNLuAAe8cgOv0Gp6LxiZi7luVzoB0HRR4AWHupvG7WWRBrNw5jjfHnffxWbAHMzqdc6P8VGcf9SCty9z3EuzJUDoWQRMbGKDSAByGnwKiVGuxKIlEVi9H0BfaWHA6MWPkqk/9qnwwuUKp25IGYCQnlXmaXe5HsKssViBCy9SdBzK+YNFqv737RxWFwxmw0SSlbtIGLXVR84Ae0BrcXHvrOz8MG5yn2nZk/JSxhj3hrjQXJcT6VdoMQQ0UdiDZIxY+BzljY+d6vRgY+JKtRs2IakrrO4+9abQw+cALKllljv7JPJh+61jbyI6VXzRGN1FVU8DoXbpUXeTlP8AUf8ACa8DtL9a7vC5DqrbXuVKlESiL827awbw4iWOS+dXIN+utw3vFj768/I0tcQV9dwczJoGSM0IH/rw0UKtV0rfbtbvT4pJ+CmayqupC6l1awJ0vZT8RU0UL5Ad0Kq2htHD4R8famsyefAj5qR+YG0P2c/3kX9dbflJeXwUf/yDZ3/U9HfRbrYvozxecM8iQc9Qc7i4sbAacidc1Sx4KS7JpV2L/E2E3S1jS/vyHrn6KwbybGh2dsmcQDtyBUaRtWbMwBBPQZc2gqeWNsMJ3eKqsBjJtpbSjMxybZAGgoZetZrj9Va9+lEX6B3Exhl2dh2PMJkP/pkpf/pq7w7t6IFfLNsQiHHStHO/PP5rfVOqxKIlEX5Y20G9Znz+3xZM/wBbOc323q9hrs21yXpoK7Jtcgrt6EWj9fkze2YWyX+sua3jb7A1cuPvdHJcO073G8r+/mu41VkAiiqdYrZeXL7qrC1+DJcwWziOI7vv5Lf3u9VzePcjC4w8Q3jlPORLdr66nQ+eh5a1OYocSN9p8R81bYDbeKwQ3B7TeR4dx4fDoueb2bj+oxiUu86E5TlUR5D0zE5rg8uQ18xXLNhuyF3a9Xszbhx7zGAGO1zN3zr3fiquu0CGFgAgJ+TF7EEWYEnUkgkXJvrpbSubeV0cOCDZsnjxy06ZHh5rxi8NYZ0OaMnQ9QfoN3N9/MVgjiNFmKXe9l2Thw+Y6fDQrDDKVYMOakEeYNxWAaNqV7Q9padDksuNiAOZPYbVfDvQ+K8vEWPUVlw5KOF5I3Xe8NevXuP1HBR6wpkoi6n6JdhlFbFSAguMkQ6lb3Z/IkADyPfXRFK2AbxFuOgGpXifxNjhI4YZhyGbu/gPDj4cl0hE6nn91deHwzi/tps3cuA6BeRJ4Be2Isb8ut671qvyptEpxpOF+jztk+pmOX7LVfR3uC9aXp4b7Nu9rQXQPQYH9dmtfh8A5u7NxEyX8bCT7a48fVDmq/adbreav+8nKf6j/hNfNNpfrXd4VGdVaMTiEjQvIyoii7MxCqB3knQV7lSgWtX+dmB/bcL/AIiL+qt+zdyW/ZP5HyT87MD+24X/ABEX9VOzdyTsn8j5LS7w/knG24mJw5kAsHjniz2GthYnN10INc8+GDxbxpxVns/H43CO3YdCfdIyJ++VLkWJxUaswgXsXNmkCu7C+hIIyr5Ae81SlwB9n1X0aOKRzQZjnybYA+Z8T4LYbH3yxeGI4cgKXuY2VSp9wAI9xFbx4iRmhXJitjYTE++3PmCb++8Fda2LvvhJsOkkk0UDG4KSSohDLa9sxGYag38RVxA/tm7zQvn+0NnS4OcxHPiDzCm/nZgf23C/4iL+qp+zdyXD2b+R8lVfSbtaGfC8GGVJJM6vkRg11CtqLaHmDYa1XYx7S3cBztem/DuGlin7eRpDCCASMs6+70XI6q171KIuxejvbuGh2dEk2Jgie7nLJKiGxdrGzEG2hq6wTXGEUF83/ELHHHvocvgFZPzswP7bhf8AERf1V19m7kqTsn8j5LJh95cHI4RMXh3djZVWeNiT3ABrk1gscNQhY4ZkLa1qtFzP0mej1sQ5xWFAMpHykXLiWGjofp2sCDobX5+12YbE9n7LtPgrDB4zsvYfp8FyHDzS4eYMpaKaJrjTKysOhBHuII7wasiGyNrUFW5DJWVqCu07o+lCCdQmKIgm5ZjpG57wx9jybTlqaq5sK9mYzCpZ8E+PMZhdAVgQCDcHUEdfGuVcS8NH1GhrgkwVO34Duu9D3hbB3ArDiolkRo5UDIwswOoINaHFuYN3EMrqMwpI3OjeHxmiNFy7b3owkDFsI6uh5RucrL4AnRh4m3v51z9kyTOFwPS817TBfieMtDcS0g8xmD4aj1UDZXo92hn1VYQdCWdGBHUFVLZvI6VuzCS3yXTifxDs/dyJeeFAj1NV3hXzA+jvBqq8WPiyD2nuyBj4RowUDw++u1uEjAzFleZm/EONc49m7dbwGRrxIs96220N2MLLh+AYlWMarkAUqfpKR1+/repHwxlm6RkuGDaeKim7cPJdxvO+h6fDguebS9Fcgb5GeNh0EgZSB5qGv9lVE7YozW+D04+i9XB+KoyP6sZB6UfjXzW23f8ARjGhDYhuKRrkAKp7+rfYPCo48NPMchujmfv6Lhx34nleN2Abo56n6D1710GGEKAALWFh4AdB3CrfD4SOHMZnmdV5Vzy42Vg2ntOHDpxJ5FjTvYgX8AOZPgNa6w0k0FhrS40AuPb/APpKOJRsPhQUha4eQ6NIOqgfNQ9b6m9tNQbHD4SjvP8AJW2FwJaQ+Ty+qpWwNgz4yXh4eMsdMzclQH5zt0HPxNtATpXXLM2MW5d02IZELcfBfoLcvdePAYfhqczsc0klrZm8O5RyA8+pNU0spkdvFUE8zpXbxUHeTlP9R/wmvBbS/Wu7wuQ6qX6RP914r+GfvFe+h/uN7114f+63vC/NtXq9KlEUvZUgWVbmwIZbnkM6lcx8BmufKubGRukgexupC3jeGPa88CD5FS3QgkEWINiO4jmK8IRWRXtmuDgHDQqbBswvw8rDt6kdVGcrmt84dknTl1tzrcMulzvxQZvWNOPA5A101rPXgpGaJlyRjVhMQZCBw88dstzoWug7Xce8m1hgMUInht00mz4cPvoqnaGDlkb2jxbmgAAcTva+R053wAK1ybLMeIUEM4QZ2JQhSyoXKa8xcZTcA89K9HNif/rOkblka5qjiqSQRkjNwGvM0vHEObNc5r3zX1vzvfvvXib4r3W6K3ay5LPtEDiEgWzBXt3F1DEDwuay7VRYe+zo8LHka+SjVhTrBtlvlcv0FVbdxAu4/tlq9ts2Ls8MwePmvFYmTtJnv5n4ZD0Cg13KFb/cL/eeF/jL99c+K/tFcuN/sO++K/StUq88lEWl3h3VwuMHy8QLWsJF7Lju7Q5jwNx4VuyRzDbSpI5nxm2mlzbbXodlUk4WZXH0JeywH11BDH3LXczHf5x5Kxj2l/nHkq9Fgtr7OPYXERLr7A4sfmQM0d/OpC7Dy6/RTF+Em1q/JbjZvphxKaTQxS207JaJvG57Q+CitDgWn3XKJ2zWnNjlZMJ6YcK1uJDMh8Ajge/MD9lQOwUnQqB2zpRpRW0j9JWzG5zFT4xS/eqkVwy7Ia/N0fl/Cj/K4gftUyPfbZx5YtB55h94rn/wgt90uHiVqYpuLD5LJ+eWA/bI/wC1T/DJuL3+qx2Un+Q+Sjzb+bNXnilPksjfhU1kbGBPtBx7yVkQzHRvooU/pS2cg7LSSfViYfjy12Q7M7P3GAeS3GDndqPULTY70yxD9DhXb+I6pbxsoa/xrsbgXnUqVuzZD7xAVbxnpM2jiWyQBY/3YYy728S2b4gCpRhIme+fkpxgoI85HfJQ8NuNtTGPnlRwSP0mJcg+RDXkH9mtvzMMYpvot/zeHiFM9FddheiCFLNipWmP6tLxr5Fr5m8xlrmkxrz7uS5JdoyO93JdEwGAjgjEcMaxoOSqoUeJ06nvrkJJNlcBJJsqTWFhVLeTlP8AUf8ACa8NtL9a7vCiOqtU0SspVgGU8wQCD5g17lSqJ+RsP+zw/wB0n+lZsrNlPyNh/wBnh/uk/wBKWUsp+RsP+zw/3Sf6UspZWm3j3cwGUzTxrHkFi6rawtYXUAhrC1rg2sK5pooj7b/NW2z9oY5pEEDrvRv0ORHgQuJ7UlBcqriSNScjKgjBB+dlsLE2FU7znQK+jYZpDA5zd1x1BN10uyodarpXc9y93YVwKZokzyx9tg3EzBh0boCLGw0Hjzq4w8LRHpqvmm19oTSYt1ONNOQqqrpzB4nPu0VN/wDCyf1jLnTgZv0l+1l7stvat7q5fyLt6ryXof8A5VB2G9unf5cL7+XqtJv1u1LhcQzEFoXN0ktoB0jPcQNPG2lQ4iF0buisNjbSixcIbdPGo+Y6HX4rJuFuo+LnV3UjDoczsRo9j+jXvueduQv4XzhoDI6zotdtbVZhISxp/qHIDiOp5dOZ8V2c7Hw51MEP92n+lXVlfNrKfkbD/s8P90n+lLKWV6i2VApDLDErDUERoCD3ggaUspZUysLCURKIlESiKJjtlwTC00MUo/fjV/xA1kEjRZDiMwtHi/R/s6T2sKg+ozx/gYVIJ5Bo4qZuJlbo4rXTeirZ55LIn1ZCfxXqQYuXn8FIMdOP3egUN/Q9gj/xcSPAPF/3irb87KtxtCbovP8A4O4P9div7UP/AMVPzsvRP8Rm6LLF6IcCOb4hvN0/9sYrBxkqwdoTHj6KdF6LtmjnC7ecsg/CwrU4qXmtDjZz+74La4XcvAR+zhITb6SB/te9RmV51JUTppHauPmt1DCqCyKFHcoAHwFRqJZKIlESiJRFUt5OU/1H/Ca8NtL9a7vCiOqtte5UqURKIlEXidSVYC1yCBmFxe3UXFx4XFYOi2aQHAnTpquP4z0bYhsRIqOjAIJM+ThqWdj8moFwLAE6aDTvFVbsG8uIC95F+JcO2BrntIzqrs0BqSdfHXPkrfu76PIcM4dmLyJIzK3IFCmXhuhuDzbUW5jyrqiwjWGzqqHH/iGbEtLAKaQAR1Buwcjy1/lVfau9DQbXVIiI8NDIIzGvZQhrcVio0vmJPmo8a5nzlk1DID7KucNstuI2YXyDekcLBOZy90Xyr4rrlWi8MvjC/OiIBRF9oiURKIlESiJREoiURKIlESiJREoiURKIlESiJREoiURKIqhvJIPlxcXyNpcfRNeG2l+td3hRHVW+vcqVKIlESiJRF8LD48vGiUokG1YXfIkiMwFyFINrNl1I5HNcW8D3VoJGk0Cp34aZjd97SB17r+Ga/PW3ZM2KnbvlkPxc1RyG3nvX1XBN3cNGOTR8F+i8FJmiRu9VPxAq+abAXyeVu68jkSs1ZUaURKIlESiJREoiURKIlESiJREoiURKIlESiJREoiURKIlESiL5aiL7REoiURKIlEXPvSVs7GzPEuHVmjJ+abWYXK3u+hFic1l5gXJIrhxbJHEBui9R+H8RgoWvdOQHdeRyPD0s86q1q91PR7iUmSaZggVs2QNdmt0JGgBBPf1Gl71FDhHhwc5du0/xDhpInRQi7FWRkO77HA56KjbxM3rUwYklZHUXJNgrkBR3Ad1cct75telwAaMNGWiraD5hfojBJliRe5VHwAq+aKAXymV289x6lZqyo0oiURKIlESiJREoiURKIlESiJREoiURKIlESiJREoiURKIlESiJREoiURKIlESiJRFyXb+6Ej7aAEZMMzrKXscoXQygnkDcNp+8vfVXLhyZ9Mjn9V7jBbXjj2Ubd7bQWgcb/bQ5aeRXWqtF4dKIlESiJREoiUR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eg;base64,/9j/4AAQSkZJRgABAQAAAQABAAD/2wCEAAkGBxQTEBUUExQWFRQWFxgXGBUYFhcYHRgaGBgaHRgUGBcZHCghGRslGxgXITEiJSkrLi4vFx8zODMsNygtLiwBCgoKDg0OGxAQGzQkICYyMi0vLCwvLzQsLDQsLDQ0LywsLCwtLS8sLTAsLCwsLC8sLCwvLCwsLCwsLDQsLCwvLP/AABEIAMABBwMBEQACEQEDEQH/xAAcAAEAAgMBAQEAAAAAAAAAAAAABAYDBQcCAQj/xABLEAACAQIDBQQFBwkFBgcAAAABAgMAEQQSIQUGEzFBIlFhcQcUMoGRI0JScqGxshUWM1NUYnOC0pKTlLPRJDVDY6LBFzSDwtPh8P/EABsBAQACAwEBAAAAAAAAAAAAAAADBQECBAYH/8QAPhEAAQQAAwUFBgUCBQQDAAAAAQACAxEEITEFEkFRYRNxgZGhIjKxwdHwBhQ0QuEjMxVSYoKyU5LC8RYkcv/aAAwDAQACEQMRAD8A7jREoiURKIlESiJREoi1Wy4GeCJ2mkzPGjHVBqygnTL3mt3ZEilqMwveKRYwDJiHQMwRczILsxsqi66k91alwGqkZG597tnikaKztGMQ5dApZQyXUNfKSMul7Gm8LpYMbg0OOh0Pcs3qJ/XS/Ff6aX0WtLCEXimLjycQKHK3W+UkgN7PK6ke6m8Lpb9m7d3+Gizeon9dL8V/ppfRaUnqJ/XS/Ff6aX0SlB2li4YCizYp0aRsqKSt2NwNAEvzI18a1dI1uqmiw0soJYCa16Kd6if10vxX+mtr6KGk9RP66X4r/TS+iUnqJ/XS/Ff6aX0Sk9RP66X4r/TS+iUvhwZ/XS/FP6aX0SlhhVXd0XESF4yodbrdSy5lv2eoN6wHgmlu6JzWhx0Oi+zI0ckNpHYNIVYNlII4UjdF71HwrYZgqPiFsq1WyURKIlESiJREoiURKIlESiJREoiURKIlESiJRFB2F/5WD+FH+AVs/wB4rDdAqh6T43mMUMR7USTYw21PyCgIAOt2ciuSezQHf5K62SWx7z36Ehn/AHa+gWs2NtORJ5cflJ9dgxMkURGt8Ll4SG3Uxhjpz6Vq1xBL+d+i6J4Wujbhr9xzQT/+tT5/yso3nxEaS5cUmJHq8MjTZEK4aSWYIRZBqAjM+VrkcPXnWe0cLzvLyWv5KJxbbC32iKs24AXx65WOawYva7wSYyWLFjEsIcKiz2hPDEkrg+yVQ2zEjMQLsL6VgvLSSDei3Zh2ytiY+PdFuO7nnQHOz0y8FbNyMdJIkolxCTMrAqqvE7xow7KytEAmYlWNhe3eamiJN2bVbj42MLSxhaK5EAnpedafRa/fTbcsc0iLiVwqxYYzrdUJnkzMBGM4OgyjRdTnrWV5Bq6yvvU2BwzHsDizft26dfZHPLv45ZLBDh5pdrwu80kbNghMUCx9j5SPPBqp7JN7n2vGsAEyDPgt3PjZg3NDQfbq888jR1/jorNvZtJsPg5JUtmGQAtqFzuqmRh1Chs3uqWR262wq/BwtmmDHaZ+NC68dFTcRvBOJXhw2N4wE2Di4zJC9nnaQOBkVVZbKunMai4qAyG6ab09Vatwke6Hyx7uTzVkZNArUk390p20sVioJI8PPj1iVhPL6yUiBZUyBIe0MuYZixsNQABWzi5pou55qGJkMrTJHFdbo3bOV3Z58KGa1Mu+GMXJmJu8OFxTDItkhUP6y3K/aKppqe2bWrTtXj0P1XSNnwG64FzddTlu+Wfks+0uPicPgJ3ndOLjVKKFj7Ku8vCcXS5YR5edxY6g1l1uDTfFaRdnDJNGGg0zPXMgCxrpaw7UlxOHxG0p4pyBAcGWBRCZjwogxc2soy5iQoGrdLWrDi5pcQdKW8TYZY4I3t97frM5ZnTx5roW0P0mH/in/ImrtbofvivOnUKdWqylESiJREoiURKIlESiJREoiURKIlESiJREoiURanZc7xwRI0MmZI0U2yc1UA/O8K3cASTa1GQWYzAvnOHfPlK5ssd8pIJW+a9rgG3hWu6NVvvurdzrVeFZAEAwzAR/o7JH2Ozl7Ha7PZJGnQ2puBZMrzdk569e/nmvkGRAyphWVWJLBUjAYnmSA2t/GsBgGiOle4guJNLxh4oowQmDyBhZgscSgjXQgNqNTp4mgY0aUsunkebcSe8rJhGWJcsWGaNeeVEjUX77BqyGAaLD5XvNuJJ6piGWQqXwzOUN1LJG2U963bQ+IoWA6o2V7bDSRevVMy8Xi+rvxcnDz5UvkvmyXzcr603Bdp2r9zc4Xddea8bUlkkhZI0kjZhYMY45ANRcFC4DAi499Yc2xQKzE9rHhzm2OV16rVbu7GGHDl4mlkdkYkQxRqvDFo1jjDkJl18bkmtGQhupXTica6ag0EAXxsm9bPG1uMUyygCTDNIAQQHSNgCORALc/GpCwHVcrJXsNtJHckzKxJbDMxKlDdIzdDzQ3bVT1HKhYCjZXt0JGd+PPvXriiyj1d7JYqMsdlsLDKM2lhppTdCxvusnPPVfJJFYMGwzkP7YKRkNpbtAt2tNNaboQSOBBBOWnRfJXZ5IbROoSQsxbKABwpF6MerD41kZArTUhbOtVslESiJREoiURKIlESiJREoiURKIqrv1tJojhlGIOGSSVlklATRQjEauCBqBUMrqrOlY7PhEm+dzeIGQz59FH3d3pthZ5Z5eNFFMYo51js04IXKBGvtNmbLcCxtfoTWGSeySTfzUmJwVytZG3dJFkXk3x5Vnmpf584YQPM6zRiKRI5EeMq8ZfkWW/K2ulzpyrbtm1ai/w2YyBjaNgkEHI11XibeyOaAtE0sDieGI54QWHEZSpKMR2XU8+YBva9qx2oIyyWRgXRyU8Bw3ScjlkDxHEFSsXvfh0kZbSssbiOSZYy0cbkgZGfq1yAQoNiRe1bGVoKjZgJXNByBIsAnMjmB9aWCPfrDHEGC0uYTGBm4ZyI+comZwbAOwNvLW1a9s268FudmTCPtMqreGeZFWaHTirPUyr0oiURKIlESiJREoiwyYtFvmdRbncgW8653YuBjt1zwD3rFhZq6FlY8TMERnbRVUsT4AXNYJpbNaXENHFcuTf3EnZDzXAxPrHDUhBouUS3y2tlEeZb92t761ydu7s742vRHZcIxoj/Zu3rx0152r5tHeaCBImkY3mXMiIrOzDLckKoJsB1rpdI1oFqliwcsjnBo93UnIDzUE7d4mMwXBkvh54p3Ols2QJlJuLi1zWu/bm1obUv5bchl3x7TS0edr3gd6I1w0LySGZ5sxQRQSZnAJuRCMzAAWBJNqCQboJztYkwbzK5rRuhutkUPHIJPvzg1EZzueKrMgEbktlfIUy2vmzX0t800MzFluzcQSRWmuY4i77lmxm9+FjjicuW4ycRFRHdinVyoF1A8bcj3VkytABWjMBO9zm1VGjZAF8rWLGb74SMoC7EyRLNGFjdi6MSBYAXvoTY8gDWDMwLdmzcQ8EgaGjmMiou1N+I45cMESSSObtFxDKbo0ZZTHp22vluOmt9eWHTAEVxUkWzXva8uIBbwsa3Rvl0Vrja4B11F9QQde8HkamVaRRpeqLCURKIlESiJREoir29uyJ5zh3w/BzwyF7TZshBRl5ILnny086ika40W8Oa7cHPFHvtlunCvZq9b4rR4rcKSSKRmmjGIeaKcCNGjhVolYBbK2ftZ2u4Ibl3axmAka569F2M2oxjgA07oBbmbdn35ZVkKpZF3SxDYUQyDCIonhk4UKOEyo3yhZnu0jsLcx83nrWeycW0aWDjomzdo3eORFuIuyMqAyACk4/daZ8RiJA0YSTEYOZblr2gAEgbs2BNtLX8bVkxkknqPRRx42NsbG0bDXg/7tP5Vbx5YSphIsRh5opNoCQxpdptZc7rIL2VEsSW5mw5a1Edd0Ea+K74wCwzPY4EMqz7ulAjqeSsKboyCJ1zR522h63e7aoJAbHs+1lHLlfr1qXsjXja4Tj2F4NGgzc8a+Fq51OqpKIlESiJREoiURKIqlvJyn+o/4TXhtpfrXd4UR1Vtr3KlWo3swUs+CmhgKiSRcgLEgWYgPcgH5uatJAXNIC6cHIyKdr5NAby9PVaNNx1GPMtx6twMixXOjmMQk5eVuELe+o+x9u+H38l2HaR/L7n79676Xf/JRsDu9jofV5UGHaVMKcI6SM4UKsl45FZVJN1tcae/pgRvFEcqUkmLw0m+x1gF2+CALzGYNnyUvYW7M8RwXEMf+zRYiNipbXORwytx9Ea1lkbhu3wtRYjGRP7XdB9otIvpr/C0i4GTZ3Af1jCLNHg3heOaYqADKXWaNbZn17JFhewAqPdMdGxdLr7VuL327jt0vDgQOlUeA5qXuRu69sFiGAyLg3Aue0JJpC+ceaO2vjW0UZ9l3T4qPH4ttyxDUvHdTRVeYTZ262NgROH6uzthfVpBIz9izuQ6Mq6ghtV01FGxvaMq0pJcbhpXHe3q3t4VWeQyPlkVJ2JunOk0TzcL5PZ/qt1YmziRrMLqNDGdT3kissiIIJ5Uo8Rjo3Ruay8372fKtNeamYHd+ZY9mq2S+FJ4lj/ymUZdNdSK2DDTeihkxUZdMR+/TzBVsqZVyURKIlESiJREoiURKIlESiJRFhTCoGLhFDHmwUAnzPM1igti9xFE5LNWVqlESiJRFA2xtVMOisys7OwSONAC8jkEhFBIHIMSSQAFJJABNEUZd5cOAomkTDytGZTBM6JKqKCzMyZjoArEkXFlJ6URfU3pwRCEYvDkSOUjImjOdxYFF17RGZdB9Id4oiTbxQCSBFdX45FirKQqtDNKkra+wywPY9fdRFL2ZtSHEIXw8scyAlS0bq4DCxKkqTY2INvEd9EVe3k5T/Uf8Jrw20v1ru8KI6q217lSpREoiURKIoeN2VBKwaWGKRl9kvGrEeRYaVqWg6hSxzyRghjiL5EqYK2USURKIlESiJREoiURKIlESiJREoiURfCa1c9rBbjSLwZh01riO0Ybplu7gttwpnP0ax+bnd7sR8SFndHNMzd3207fF/wDS9QlN5pxD1U0/OyN9+IjuzTdHNfVlFSR4+B5q6PI5LBaV7rs1Wq0u9GCDRrNxpIHgzOskYRj2lKsuWRWUkg6aXvbxB2a0uNBYcaFlaPam5HESSRZpmdo3bhScLtzNgmwoeRwmbVCLgHLe5trWqypGD3KymORsTLxQ6ySMFhUuQsK8IMqArHlw8asoNmF73NiCLBD6OosoSSeaRRGsIB4akRJh8Rh1S6oLnJinOY63A8qItvszZjYKArGJMUS+Yj5FHIyBb3OUO1kXV2ub87AAEVf3g2ylpRIksLFG0kjaw7PIypmjv/NXjNoQOdi3FtHMcRflr6KMjNXXA4+KZc8MiSr9JHVx8VJFezUik0RKIlESiJREoiURKIlESiJREoiURKIlESiJRErBIAsosRcn2fjVc7FSTHdw4/3HTw5rfdA1Xxwqgs5FhqSTYCtm4BnvTHePXTyWQXOO60eS1ybzYMtlGKgv/ET772rqbLC3JpAXUdm4wDeMTv8AtK2ysCLjUHrUy4SKyK1u19v4bDfp5VQ8wupY+IVbm3uqN8rGe8V14XAYnFf2WE9eHmclAwO++BlbKuIUE8s4ZL+9wBWjcTE40CuqbYmOibvOjNdKPwJVgIB8a2khjlFPAKqwSF54ZHI+6uM4OSLPDu/2nRbbwOq0W29nzTTxZHCIur31uQwKWU6Egi+vcOddWE2gzOOVtP5fQ/eqhkicSCDkrDU63SiJREoiqW8fKf6j/hNeG2l+td3hRHVb7GbFw8rB5IY2ccpCgzr9V/aX3GvcqVara27UjQsmFxeIgY9WlaYC/wA68uZ9DqArryAvbSiLYYl3SBI2kL4gqAGjUKXZbXkyXsq3te5y626gVJGM74LR5yrioibXSJWlxcyxuCUMd7KpFjZF5yEizZrXsdAtyK1neyMdOfE/fJT4TDT4l27G0k8hoPvmVHg3/wAAzZRPa/IsjqPiVsPfXKMXETVq0fsDaDG7xj8iCfIH4KyxSBlDKQykXBBuCO8Ec6nBvRVDmlpoiivVZWEoiURKIlESiJREoiURKIlEXwmtXvDAXO0RQMftKKIZppEjU8szBc3lfn7qqiTijvSHdj4D/N3/AH05rqhw8sp3Ymlx6C6UOLe3BMDlxCMQCcoPaNheyrzY+AqwZNCBTTop3bJxjSN6Mi+PDxPAd645vdvRNjJTnJWJSckXRbdWHVvGqqed0hz05L6BsvZcOCjG7m46u593RV+oVaqy7t70YjBxPke8bAqiNqA51zqDyyjU9CWW41uJ4p3xg0clTbQ2XhsZK3eb7QzJHLke/hyo0eBr2JxDSOXdizsblibknxNQkkmyraONkbQxgoDgFkw0AILvcIuhtzY9EXx8eg79AQHErSSQg7jfePp1P3n5kT33lxORY0mkjiXRUR2Fh3Fr3PkTbuAqTtn1QNBco2Zhd8yPYHOOpIHw0Hx5lSdlb6Y2BrrOzjqkpMinw1Nx7iKyzEyNOvmosTsXBTtosAPNuR9MvMFdg3V3kix8OZRldbB476qTyIPVTrY+Fd5EWLjpwz9R3LwO0tnS4CXddmDoef8APNbtWsbH3Go4ZnwvEMxvk7n39VXkXmFkqxWiURKIqlvJyn+o/wCE14baX613eFEdVba9ypUoiURfnTebaz4rFSSuTqSFH0UBOVR3afaSetUMshkcSV9Y2dg2YTDtjaO/qeJ++C1dRruVs3C23JDOihjkDKCtzbLI6owt5uHHcVP0jXThpS1wVDtvAxzQucR7VHPjYBI9AQeh6BdF3+3xOBVFjVXme5s18qqOpAIJudBr0Pdr34nEdlQGq8psXY4x7nOeSGDlqT07uPgttupt5cbhlmUZTcq63vlYcx5WII8DUsMokZvLh2lgHYKcxHMag8x95LcVKuBKIlESiJREoiURKIlEVc313jGDw5fQuTljU9W7z+6OZ9w61TYubtX7n7W69Ty7uattk7OdjJgzQak8h9Tw8+C4ZtDHyTyGSVy7nmT9wHIDwGlc7nFxsr6VBh44GCOJtAffj3qNWFMp0T8bsNrJ8xzzb/lset+Snnew5cth7WXFcrh2Ptt93iOXUcuvnrrFggZzZRc8+gAA5kk6AeJrUC1O+RrBblI2kMuRAbhUBuL2JcZy1j4MB/KK2dlkocOd7eeRVk+FZV6E+Kh1qulStodkiMcoxY/X+efHXs37lWtnZZLng9oGQ/u+HD0z7yVFrVdCURbzcvbJwuMjkvZCQkndkY2JPlo38tTQSdm8FVm18EMXhXMrMZjvH108V+gXW4q2xEDZmFjv/S+Wg0vMTdDzFc+Dmcbik95vqOBWXDiFkruWqURVLeTlP9R/wmvDbS/Wu7wojqrbXuVKlESiLje/m48sMrzwjPC7FiBbMhY6rbqLnS3l4mpxOGc0lzdF7/Yu3IpY2wzGnjLoa43wPO+/up35Ol6xuB3lSoHiSdAPE1y7juS9B+Zh4OHgbPkFZtz9gyPiYkVSRnSSWUC6BEIYRq/JiSByvqBbkTXRBES8DxKptq4+NkD3OOdFrW8bOVkcKHPhd6hePSniC205AeSLGg8sgb72NYxhuUrb8NxhmAaRxJPrXyXjdLeyXAwTcNVfM8ds17KSr3Nha98o69KQzuiaaW209kxY6Zm+SKB01OY+pWwT0qYy+qQEd2Vx9uet/wA9JyC5T+FcHWTneY+itO7/AKTYJmCTrwGPJr5k97aFfeLeNdMWNa7J2Spcd+GZ4RvwnfHLR3lx+PRXsG9dq8yvtESiJREoiUReZGsK5sZN2MRcNdB3lbNFlcV9K2OL47hX7MKKtv3nAZj8Co/lqpfH2QEfLXvOZX0L8NQBmE7Ti4nyGQ+fmqZWi9ElEQG1Fgi1sdqYjQBRYSASOfpMeY8FVswA77+Ft3nlxXJho8yXat9kdBw8SKs8q6rBtH2x/Di/ykrDtfL4KXD+4e93/IrFhEDSIDyLKD5E1gareVxaxxHIr7jWJkcnmWYn4mjtSsQgCNoHILDWFKlESiLr+4G9bPPJhJmuQWMLHnbmYj32Go8AR0FWmGnJcWO8PovA7a2U1kLcVEMsg4f+Xjx611V8l0sfjWmNBie3EN4ZHuK803PJZKsAbzC0SsoqlvJyn+o/4TXhtpfrXd4UR1Vtr3KlSiJRFx70tbRkkxi4cXyIqkKPnO/zrdTYgD399VWNeS/dXvfwzh448KcQdTefIDh8z4clTG4celhK3U3ITxAy2LfWuB4da5Mh1XoR2kmd7o9fG8h3V48Fs9294/VMQsqxgAaMEZxmU81OYsCOvTUDWpIpuzdYC49obN/NwmNzu6wMjzFAf+uC+78YxJ8Y2IjvkmVWF7XGUZCDbkbpTEODn7w4rGxoXwYUQP1aSD45/NaoaQH96QW/kU3/AMxaj/au45zDoPiRX/EqLWqnSiLqnok3iZw2EkJOVc0RPRRYNH5C4I9/cKssFMT7B8F4j8T7OawjFRirNO7+B+vh1XS6sF5BKIlESiJRFjfVgPfVdifbxEcfe7yW4yBK4P6RVI2niL/SU/GNSPsrlxX91y+l7BIOz466/wDIquVArhKIvToQbEEHxrZ7HMNOFFRRTRyt343AjmDYWfF+xD/DP+bJR2g++K1i99/f/wCIWQkNGjkXydhh7yyE+B1XwCeIqWIt3ml4sDh8P56LlxLZQ2SOI05wsHloHV1AzHMnvWHGMOISNNT8QeYqXHln5h+4KzPnfD4qDYTZRs+LtTdtBB40QCAeouuoAOq97THyrN0c5x5P2gPde3mDXK/VWOGP9MDll5ZLFhoC5sCB5mpsNhX4h260jxP2VybS2nDs+LtJQT3C/XQeJF8FjdbEjuNqhe3dcW8l3RP7SNr6qwDXeveHhLuqjmxA+JtWoFmlmR4Y0uPDNTINpGPFidL9mXiDpcZr2PmNPfW4fT94c1zvw3aYXsHcW16L9GXDLpyIq6mjEkZbzC+S5gpCdBUGAkL4G3qMvJZcM17rsWqqW8nKf6j/AITXhtpfrXd4UR1Vtr3KlSiLHiJ1RGdyFVQWYnkABcn4VgkAWVsxjnuDWiycguKbxbfix2LMiIY2CNHGSdZOywS9vYbMwt9p5VUSytlfYFL6HgcBLgcNuPO8CQXf6cxdcxQz9AqfXKvQpRFsFycBQ+YEu7KwAJtZB7JIuCQdb80PjW+W7muQ7/bEso5AEHx40cxy5FRsVMDZVuFUWF+Z6lj4k/AADW161JU0bC2y7U/deHxs8VgrClSiK0+jFSdqQ26CQny4bc/faujCf3R98FSfiIgbPffT/kF3arpfNEoiURKIlEWMe37qr25413Ro9St/2rlHpi2SVnjxIHZkXIx7nW9r+a/gNR46OnB/Ne3/AAriw6J2HOoNjuP0PxXPoYizBVFydAK4QLXqnvDAXO0UhuGmlhK3UkkJ5KFILfWuPLrW2Q6qEdpJne6PXxuwO6vHgs3rgcEMim2oGZhoBrlN7ZuZ1B99qspcScXHR1bnXMVnXUa9R3Lz2G2b/hc4LD7MmRNDJxOV/wCk5DhTujsvGOUOA8d8iqqlTzSwtr3gm5zDqdbXFVzs8wr+ElhLH6kk3wP8gcOWlqPhJ8rcgQRlYHkQenxAIPQgGsMNOC3xDN+M8xmPv7yUifBFmYxnPqbqPaGuvY5keIuPLlU+LFzvIz9o/FV+y5hHgoWyDd9huunujjwPQ0VnjwEjx5TG4dL5CVIBBNzHcjne5HfcjmRUQY4iqXQ7ExRv3w4Udc9OvdWR5UDpagyNk7I53GY+I6DwB+2ul7/y47OM+1+49RwHQceZ7guOGEbRd+YnH9OiGNPIii8jm4ZAcG9SVgriV0BSmKvDQk+262UfRVhYsw8VNgO4k6dknbQKAntXUPdBz6kaAdxzPXLnUOtV0L9M4NCI0B5hVB9wFehboF8ckILyRzXqHr5muDZ+TXt5OKPWSrBaKpbycp/qP+E14baX613eFEdVba9ypUoirvpBRm2bOqHtFVsL6kB1LAd5Kg6VBibMRAVrsRzW46Nz9L+Rr1pcImwzpqyMvcSpH31SkEar6ayWN+TXA9xWYzJIe2GDn56WOY+KG12PeCPIms2Dqotx8Q9giuR4dx5dCD30ugYD0aQoVbE4oAWBMdljPfYsWPloPfXc3BtGb3Ly034mmeC3DxZ88z6UPvgtH6Qt3xBKJYSGw7gBcpzcOwtkOvK+oPiRz5w4mLdNt0VlsLaPbx9lLlINb/d17+Y+Sp9cq9AlESiLr3or3XaBWxMwyvIuVFPNUvcsR3sQPIDxq0wcBaN93FeC/Em1GzuGHiNtabJ5n+Pj3LoNdy8slESiJREoixj2/MVXj2caerfgVv8AtUbbOy48TA8MourjmOYPRh3EHWu2Rge3dKlwuKkw0rZY9R90ehXDt5NiNs92iZlZ39ll/Vd5HNSx0/lYXINU8sRiNH7C+kYDHN2g0SNFBuoP+b51r4g5EKvVArZbfdHBJNjYY5RmRmOYXIvZSeY1HLpUsDQ6QAqv2pM+HCPkjNEaefVWDC7EixEpbCmNEiRTMEGJkRkJbiANIuYuFAsgHavcG4NphE159jhrqquXGy4eIDEAkuPs3uAgiqyBqr1J00IohYzuKGVXjxF0KJK5aJhkjeN3BFieI1kIyjW5FPytiweui3G3S1xY+OjZaKcMyCB0oWdSk24eUSf7SuZC1lMbDMqpE7NoSRYSi4sdbc76Dhav2vvL6ozb28W/0sjWdjIkuAHm37pS8PuWsZccUMSFyTZGAs0c5fIAxEnYjzAi5uANNa2GGAvPx81zybadIGncrW22ODmVdgVmaN8LOeS9Y3dhEhdmdZWjVnCyK6s6Ikblgy5WU5ZV7LZrWAHeDoAGkk39/wArEO03vla1oLQSB7JFAkkVRsHNpzbV6nkqzgsTCXXKixG4vmJe465XY2Ru7QcvaFc7S28hSuJopww7zi7uy8wNRzz/ANq1WKRlkYPqwYhjz1B11PjUZsHNd0TmuYC3SsluNydjnFY2JLdhSHkPcikE38zZf5qlw8e/IAq/bGMGFwj38TkO8/TXwX6Cq8Xy1Y4eR8zVfs7Nj3c3FbvWSrBaKpbycp/qP+E14baX613eFEdVba9ypVqN69seqYSSa12UAKO9mNlv4XNz4A1FNJ2bC5d2zcH+bxLYboHXuGZ/hcB2ltKXESGSZ2dj1J5eAHIDwFUj3uebcV9Rw+Giw7NyJtD715+KxYfEshOU8+Y5hvBgdCPOsAkLeSJrxmO7mO48FIwWGlTDQ4hUZhK2VpjnYYcggNmyQjK2oI0Y9rTVSR2Phb7zchz+yfP5rzEG0pj/AEZfaflbdLBAz0bkCaLdeZ3brB+WpbJwsOQSmZWyMznOuYkOFuRcst+upHSx0Qa6gfqtoMa+WISyNsHOhe7k0EZVlnQN8QKu1Pg2niVUpLFmYglV6nLKyuCRYslrnLqCB0AvTdoGz913+COl35G7rS3gSLIHtUKttA1Tg7XM3wvUJjuIwvCY7k5imYgC3RG8TY9oDs6ConMZzVhh8TirALcv9Vg8ONcLIOXDXPK27r7lNi7sZODGTaNnQXlIF2yJn1AHW/f3Gt4sL2gu68Fy47bzsJIYzHvEZmnZC+eWX3zVg2Ds/BYXFSkqs0WHQvJindmyMmW6ph0iIYgsuuYka21Fq64MPEDYzpef2ptfHPaGP9hrhdDUg5ZnXOuljgrb+eUbTiONGKcJJGldZkCmSQxpHYxHtZ1YEMVsQRqQ2XsXnEj32gGkqTIckbkrDLKvyspiRFaNDmcvlFgNc3gbEWSbfbCiNnXiyBRG1kw8xJEhUDLdO0RmGYDVTobHSiL3NvjhUDcSQrlEjNaOZsqxcS5kIT5MnhSgBvaKMFzEURbXZe0Y8REJYiShLLqrIboxVgVcBgQykaiiKXRFjk0IPuquxf8ATmjl60fFbtzBCyVYrRcN9Kc5bacgPzFjUeWQN97GqbGG5SvpH4bjDcA08yT618lUq5lfLLhHdXUxkq4N1ZSQQe8Ecq3ia97w1mq58VJDHC501bgGd/Tj0HEqbjNuYl3BbESsVIKtnbQi9mGuh1Ovia3le4PI3rriufC4XD9iCIQ3eGbSBefA/PuWxxm1J5EwxSYxmOJVVBKyWKF04i3IUMRobG/Oti97t2j6rnjw+HhdLvssEkk7oOoBo1nQOmVLFBi5zIM+KfObrZZGZu3lVgX1CghFBNzYKNDasHfDqcc9Ftu4Z0W/HEN2gboAZWQQNTqayF3qo+0tvzSS5hNKApGT5R7jLcKxJN81mbX94200rR0ribsqfD4CGOPdLG2dchWeo00yGXQXmsT7TmKE8WQk51e7sb8S2Ym55NlAPflFTOBMIkaejvHQ+Iy8FzRsjZi3QPYKIDmZAe7kR3tJsdHdFrq5VcLebG2RJj2WOLLxVHaLGwMY0DnqSpsugJsV7jU0cZlNDVVmLxcezwXyXunSufLx1z4g8wuzbpbsx4GHKvadrF5CLFiOQHco1sPGraCERNoar59tPacmOl3nZAaDl/PNbtzYGmIk7OJz+QVcBZXyIWAqPBR9nA0HXXzWXGyvddS1VS3k5T/Uf8Jrw20v1ru8KI6q217lSrTb4bHOLwckKmzkAoTyzKbgHwNre+oZ4+0YWqw2XjBhMU2U6DXuOX8r8/4zCPE5jkUo6mxVhYj/APd9Ujmlpor6jFMyZgfGbB4hMHhHlcRxqXdjYKouTRrS40ElmZEwvkNAcSr7j95G2bhkwMGUzqCZpCLhGftZEB0YgEC5005XvbtdMYWdm3XivMQbNbtOd2NmyYfdHEgZWeQy0161rTBtqa1swtytkS1u72eWp0rkMrjxV+3Z+HbVNquRP1WL8oyXuCFP0lVUb+0oBrG+VL+WjqiLHIkkeRJC2OGxBWPjZmbQq5WJAyllK6y3zag+18a3By3vvzXHJGHP7KgOItxogG/d08PJYtp7y4mdYhJITwb5GHZPatzK2voAL0fM94FnRSYfZmGw7nmNvvVYOYy703Xkb1mNF4fbJW0pl4etu06xsL2yi19AQDpa43gleCGj1XLtbZ+GkjfPIDYH7SLocBeXHOsz6LtWx9jwshcmKUyBAXizBCI5XlSwMjcpJHa99b91hVuw2Lu+5fOsQwMkLQ0t6O18ch8FN/IcFgOGNOHbVv8Agy8WPr0k7X36VuoF4O72H4jycPtSe123se0raJmyrdkVjYC5uepuRYsTuthJCxeEEsJFbtOAwlLl8wDWbWWWxPs8RstrmiLZ4XCpGCEGUFncjXVnYs5172Yn30RZqIvLrcVBiYe2iLFkGivkTXHjUeDn7WPPUZHvWXCiuMelvBlNoZ7aSxq1/FeyR8FX4iuPGtqS+a+g/hiYPwe5/lJHnn8yqVXIvRqSs6iPLY5je55c+n2CrCPERMw5ZR3zeffXHw+V5lefxGz8VNtASlw7IbuRs2W3nWQ/caJ40aNBRqr16BTpl/Qr1CDS/wBJ2ZR5lWX4ip4mF8jWjX7PrwVbiJmxQzSu92+HcAT3A3fQFe1TLJKx6I5sP3+wL/2wamxkZjxD76nzOX1XJsrENnwEAb/pbZ5tAJrpYI71rq4lerPhGFyGNgRbw/8Aq3OuzBFhcWPdQcKz9O6jn6Kn2yJWxNmhYXOY7eFa1xFcQRYI1zsWRSxzABmA5Am3xqCdrWSua3QEgea7cBLJLhY5JPeLQT3kZ5Kw+jrEmPaUFuTEofEMpH32PurbCuqULi29EJMBJfCj5Fd7q7XzFYpNSB7zVbij20rYBpq75DxW7chay1ZLRKIqlvJyn+o/4TXhtpfrXd4UR1Vtr3KlSiKLjdnQzACWKOQDlnRWt5XGlauY13vC1NFiJYTcbi3uJHwXMt6N81wsr4fZ8UUWU5XlWNRdhzCi1tDpc3/7mumxIYS2IV1XsdnbFdio2z417nXmGknTqdc+Qr6USbabuzM4RyxJYmNLsTqSWUA38QRXEXkmyvTMwrGNDWWANMzlXQkj0WOeJSmdLgXsy88pN7WPVTY+ItY9CRAqwtmPcHbj/A8/5+PDiBGrVTrbYmTjRKTIGlUMSO0LKASRYjKWsL3FveTpITvDXNV8bewkIDaaaHDU+tZ1nfgNWz935ZXC9kdW1BKhdZCbezkGpDW5gcyBRsRcUn2jFE3ezPLrelc7OlXxOgJXmPFQxfowZAS4bOChKHLlWwYr39L+VgabzW6LZ0U0vvndqqrMXnZzAPr81P3O3mbB4kMCRA7WkQm/ZJ9rlqyjrbW1utbwTGN/Rc21dmNxuHo++BkevLuPflqu9g31FXa+YL7REoiURcw9JHpFfDynDYQgSIRxJSA2U8+GoYEE25nW17c727cNhd8bztFYYTB9oN9+i0ewvSdtGWZIVihmdzlAyMrE+YYAAC5JI0AJqSXCRsaXXSmmwETGl28QuwwZwqs4UOQM4QkqD1ykgEjxIFecxDTh5e3Z7p94fNVgo5KvekPdw4zC3jF5orsn7wPtJ7wAR4qKnnYJ4w5mfJXGw9ojBYj2/cdkenI+HwJXDHUgkEEEaEHSxHQ1UL6UCCLC+UWVIweGzkk3yIMzsOgvyH7xOg8TWWi1DNLuAAe8cgOv0Gp6LxiZi7luVzoB0HRR4AWHupvG7WWRBrNw5jjfHnffxWbAHMzqdc6P8VGcf9SCty9z3EuzJUDoWQRMbGKDSAByGnwKiVGuxKIlEVi9H0BfaWHA6MWPkqk/9qnwwuUKp25IGYCQnlXmaXe5HsKssViBCy9SdBzK+YNFqv737RxWFwxmw0SSlbtIGLXVR84Ae0BrcXHvrOz8MG5yn2nZk/JSxhj3hrjQXJcT6VdoMQQ0UdiDZIxY+BzljY+d6vRgY+JKtRs2IakrrO4+9abQw+cALKllljv7JPJh+61jbyI6VXzRGN1FVU8DoXbpUXeTlP8AUf8ACa8DtL9a7vC5DqrbXuVKlESiL827awbw4iWOS+dXIN+utw3vFj768/I0tcQV9dwczJoGSM0IH/rw0UKtV0rfbtbvT4pJ+CmayqupC6l1awJ0vZT8RU0UL5Ad0Kq2htHD4R8famsyefAj5qR+YG0P2c/3kX9dbflJeXwUf/yDZ3/U9HfRbrYvozxecM8iQc9Qc7i4sbAacidc1Sx4KS7JpV2L/E2E3S1jS/vyHrn6KwbybGh2dsmcQDtyBUaRtWbMwBBPQZc2gqeWNsMJ3eKqsBjJtpbSjMxybZAGgoZetZrj9Va9+lEX6B3Exhl2dh2PMJkP/pkpf/pq7w7t6IFfLNsQiHHStHO/PP5rfVOqxKIlEX5Y20G9Znz+3xZM/wBbOc323q9hrs21yXpoK7Jtcgrt6EWj9fkze2YWyX+sua3jb7A1cuPvdHJcO073G8r+/mu41VkAiiqdYrZeXL7qrC1+DJcwWziOI7vv5Lf3u9VzePcjC4w8Q3jlPORLdr66nQ+eh5a1OYocSN9p8R81bYDbeKwQ3B7TeR4dx4fDoueb2bj+oxiUu86E5TlUR5D0zE5rg8uQ18xXLNhuyF3a9Xszbhx7zGAGO1zN3zr3fiquu0CGFgAgJ+TF7EEWYEnUkgkXJvrpbSubeV0cOCDZsnjxy06ZHh5rxi8NYZ0OaMnQ9QfoN3N9/MVgjiNFmKXe9l2Thw+Y6fDQrDDKVYMOakEeYNxWAaNqV7Q9padDksuNiAOZPYbVfDvQ+K8vEWPUVlw5KOF5I3Xe8NevXuP1HBR6wpkoi6n6JdhlFbFSAguMkQ6lb3Z/IkADyPfXRFK2AbxFuOgGpXifxNjhI4YZhyGbu/gPDj4cl0hE6nn91deHwzi/tps3cuA6BeRJ4Be2Isb8ut671qvyptEpxpOF+jztk+pmOX7LVfR3uC9aXp4b7Nu9rQXQPQYH9dmtfh8A5u7NxEyX8bCT7a48fVDmq/adbreav+8nKf6j/hNfNNpfrXd4VGdVaMTiEjQvIyoii7MxCqB3knQV7lSgWtX+dmB/bcL/AIiL+qt+zdyW/ZP5HyT87MD+24X/ABEX9VOzdyTsn8j5LS7w/knG24mJw5kAsHjniz2GthYnN10INc8+GDxbxpxVns/H43CO3YdCfdIyJ++VLkWJxUaswgXsXNmkCu7C+hIIyr5Ae81SlwB9n1X0aOKRzQZjnybYA+Z8T4LYbH3yxeGI4cgKXuY2VSp9wAI9xFbx4iRmhXJitjYTE++3PmCb++8Fda2LvvhJsOkkk0UDG4KSSohDLa9sxGYag38RVxA/tm7zQvn+0NnS4OcxHPiDzCm/nZgf23C/4iL+qp+zdyXD2b+R8lVfSbtaGfC8GGVJJM6vkRg11CtqLaHmDYa1XYx7S3cBztem/DuGlin7eRpDCCASMs6+70XI6q171KIuxejvbuGh2dEk2Jgie7nLJKiGxdrGzEG2hq6wTXGEUF83/ELHHHvocvgFZPzswP7bhf8AERf1V19m7kqTsn8j5LJh95cHI4RMXh3djZVWeNiT3ABrk1gscNQhY4ZkLa1qtFzP0mej1sQ5xWFAMpHykXLiWGjofp2sCDobX5+12YbE9n7LtPgrDB4zsvYfp8FyHDzS4eYMpaKaJrjTKysOhBHuII7wasiGyNrUFW5DJWVqCu07o+lCCdQmKIgm5ZjpG57wx9jybTlqaq5sK9mYzCpZ8E+PMZhdAVgQCDcHUEdfGuVcS8NH1GhrgkwVO34Duu9D3hbB3ArDiolkRo5UDIwswOoINaHFuYN3EMrqMwpI3OjeHxmiNFy7b3owkDFsI6uh5RucrL4AnRh4m3v51z9kyTOFwPS817TBfieMtDcS0g8xmD4aj1UDZXo92hn1VYQdCWdGBHUFVLZvI6VuzCS3yXTifxDs/dyJeeFAj1NV3hXzA+jvBqq8WPiyD2nuyBj4RowUDw++u1uEjAzFleZm/EONc49m7dbwGRrxIs96220N2MLLh+AYlWMarkAUqfpKR1+/repHwxlm6RkuGDaeKim7cPJdxvO+h6fDguebS9Fcgb5GeNh0EgZSB5qGv9lVE7YozW+D04+i9XB+KoyP6sZB6UfjXzW23f8ARjGhDYhuKRrkAKp7+rfYPCo48NPMchujmfv6Lhx34nleN2Abo56n6D1710GGEKAALWFh4AdB3CrfD4SOHMZnmdV5Vzy42Vg2ntOHDpxJ5FjTvYgX8AOZPgNa6w0k0FhrS40AuPb/APpKOJRsPhQUha4eQ6NIOqgfNQ9b6m9tNQbHD4SjvP8AJW2FwJaQ+Ty+qpWwNgz4yXh4eMsdMzclQH5zt0HPxNtATpXXLM2MW5d02IZELcfBfoLcvdePAYfhqczsc0klrZm8O5RyA8+pNU0spkdvFUE8zpXbxUHeTlP9R/wmvBbS/Wu7wuQ6qX6RP914r+GfvFe+h/uN7114f+63vC/NtXq9KlEUvZUgWVbmwIZbnkM6lcx8BmufKubGRukgexupC3jeGPa88CD5FS3QgkEWINiO4jmK8IRWRXtmuDgHDQqbBswvw8rDt6kdVGcrmt84dknTl1tzrcMulzvxQZvWNOPA5A101rPXgpGaJlyRjVhMQZCBw88dstzoWug7Xce8m1hgMUInht00mz4cPvoqnaGDlkb2jxbmgAAcTva+R053wAK1ybLMeIUEM4QZ2JQhSyoXKa8xcZTcA89K9HNif/rOkblka5qjiqSQRkjNwGvM0vHEObNc5r3zX1vzvfvvXib4r3W6K3ay5LPtEDiEgWzBXt3F1DEDwuay7VRYe+zo8LHka+SjVhTrBtlvlcv0FVbdxAu4/tlq9ts2Ls8MwePmvFYmTtJnv5n4ZD0Cg13KFb/cL/eeF/jL99c+K/tFcuN/sO++K/StUq88lEWl3h3VwuMHy8QLWsJF7Lju7Q5jwNx4VuyRzDbSpI5nxm2mlzbbXodlUk4WZXH0JeywH11BDH3LXczHf5x5Kxj2l/nHkq9Fgtr7OPYXERLr7A4sfmQM0d/OpC7Dy6/RTF+Em1q/JbjZvphxKaTQxS207JaJvG57Q+CitDgWn3XKJ2zWnNjlZMJ6YcK1uJDMh8Ajge/MD9lQOwUnQqB2zpRpRW0j9JWzG5zFT4xS/eqkVwy7Ia/N0fl/Cj/K4gftUyPfbZx5YtB55h94rn/wgt90uHiVqYpuLD5LJ+eWA/bI/wC1T/DJuL3+qx2Un+Q+Sjzb+bNXnilPksjfhU1kbGBPtBx7yVkQzHRvooU/pS2cg7LSSfViYfjy12Q7M7P3GAeS3GDndqPULTY70yxD9DhXb+I6pbxsoa/xrsbgXnUqVuzZD7xAVbxnpM2jiWyQBY/3YYy728S2b4gCpRhIme+fkpxgoI85HfJQ8NuNtTGPnlRwSP0mJcg+RDXkH9mtvzMMYpvot/zeHiFM9FddheiCFLNipWmP6tLxr5Fr5m8xlrmkxrz7uS5JdoyO93JdEwGAjgjEcMaxoOSqoUeJ06nvrkJJNlcBJJsqTWFhVLeTlP8AUf8ACa8NtL9a7vCiOqtU0SspVgGU8wQCD5g17lSqJ+RsP+zw/wB0n+lZsrNlPyNh/wBnh/uk/wBKWUsp+RsP+zw/3Sf6UspZWm3j3cwGUzTxrHkFi6rawtYXUAhrC1rg2sK5pooj7b/NW2z9oY5pEEDrvRv0ORHgQuJ7UlBcqriSNScjKgjBB+dlsLE2FU7znQK+jYZpDA5zd1x1BN10uyodarpXc9y93YVwKZokzyx9tg3EzBh0boCLGw0Hjzq4w8LRHpqvmm19oTSYt1ONNOQqqrpzB4nPu0VN/wDCyf1jLnTgZv0l+1l7stvat7q5fyLt6ryXof8A5VB2G9unf5cL7+XqtJv1u1LhcQzEFoXN0ktoB0jPcQNPG2lQ4iF0buisNjbSixcIbdPGo+Y6HX4rJuFuo+LnV3UjDoczsRo9j+jXvueduQv4XzhoDI6zotdtbVZhISxp/qHIDiOp5dOZ8V2c7Hw51MEP92n+lXVlfNrKfkbD/s8P90n+lLKWV6i2VApDLDErDUERoCD3ggaUspZUysLCURKIlESiKJjtlwTC00MUo/fjV/xA1kEjRZDiMwtHi/R/s6T2sKg+ozx/gYVIJ5Bo4qZuJlbo4rXTeirZ55LIn1ZCfxXqQYuXn8FIMdOP3egUN/Q9gj/xcSPAPF/3irb87KtxtCbovP8A4O4P9div7UP/AMVPzsvRP8Rm6LLF6IcCOb4hvN0/9sYrBxkqwdoTHj6KdF6LtmjnC7ecsg/CwrU4qXmtDjZz+74La4XcvAR+zhITb6SB/te9RmV51JUTppHauPmt1DCqCyKFHcoAHwFRqJZKIlESiJRFUt5OU/1H/Ca8NtL9a7vCiOqtte5UqURKIlEXidSVYC1yCBmFxe3UXFx4XFYOi2aQHAnTpquP4z0bYhsRIqOjAIJM+ThqWdj8moFwLAE6aDTvFVbsG8uIC95F+JcO2BrntIzqrs0BqSdfHXPkrfu76PIcM4dmLyJIzK3IFCmXhuhuDzbUW5jyrqiwjWGzqqHH/iGbEtLAKaQAR1Buwcjy1/lVfau9DQbXVIiI8NDIIzGvZQhrcVio0vmJPmo8a5nzlk1DID7KucNstuI2YXyDekcLBOZy90Xyr4rrlWi8MvjC/OiIBRF9oiURKIlESiJREoiURKIlESiJREoiURKIlESiJREoiURKIqhvJIPlxcXyNpcfRNeG2l+td3hRHVW+vcqVKIlESiJRF8LD48vGiUokG1YXfIkiMwFyFINrNl1I5HNcW8D3VoJGk0Cp34aZjd97SB17r+Ga/PW3ZM2KnbvlkPxc1RyG3nvX1XBN3cNGOTR8F+i8FJmiRu9VPxAq+abAXyeVu68jkSs1ZUaURKIlESiJREoiURKIlESiJREoiURKIlESiJREoiURKIlESiL5aiL7REoiURKIlEXPvSVs7GzPEuHVmjJ+abWYXK3u+hFic1l5gXJIrhxbJHEBui9R+H8RgoWvdOQHdeRyPD0s86q1q91PR7iUmSaZggVs2QNdmt0JGgBBPf1Gl71FDhHhwc5du0/xDhpInRQi7FWRkO77HA56KjbxM3rUwYklZHUXJNgrkBR3Ad1cct75telwAaMNGWiraD5hfojBJliRe5VHwAq+aKAXymV289x6lZqyo0oiURKIlESiJREoiURKIlESiJREoiURKIlESiJREoiURKIlESiJREoiURKIlESiJRFyXb+6Ej7aAEZMMzrKXscoXQygnkDcNp+8vfVXLhyZ9Mjn9V7jBbXjj2Ubd7bQWgcb/bQ5aeRXWqtF4dKIlESiJREoiUR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data:image/jpeg;base64,/9j/4AAQSkZJRgABAQAAAQABAAD/2wCEAAkGBxQTEBUUExQWFRQWFxgXGBUYFhcYHRgaGBgaHRgUGBcZHCghGRslGxgXITEiJSkrLi4vFx8zODMsNygtLiwBCgoKDg0OGxAQGzQkICYyMi0vLCwvLzQsLDQsLDQ0LywsLCwtLS8sLTAsLCwsLC8sLCwvLCwsLCwsLDQsLCwvLP/AABEIAMABBwMBEQACEQEDEQH/xAAcAAEAAgMBAQEAAAAAAAAAAAAABAYDBQcCAQj/xABLEAACAQIDBQQFBwkFBgcAAAABAgMAEQQSIQUGEzFBIlFhcQcUMoGRI0JScqGxshUWM1NUYnOC0pKTlLPRJDVDY6LBFzSDwtPh8P/EABsBAQACAwEBAAAAAAAAAAAAAAADBQECBAYH/8QAPhEAAQQAAwUFBgUCBQQDAAAAAQACAxEEITEFEkFRYRNxgZGhIjKxwdHwBhQ0QuEjMxVSYoKyU5LC8RYkcv/aAAwDAQACEQMRAD8A7jREoiURKIlESiJREoi1Wy4GeCJ2mkzPGjHVBqygnTL3mt3ZEilqMwveKRYwDJiHQMwRczILsxsqi66k91alwGqkZG597tnikaKztGMQ5dApZQyXUNfKSMul7Gm8LpYMbg0OOh0Pcs3qJ/XS/Ff6aX0WtLCEXimLjycQKHK3W+UkgN7PK6ke6m8Lpb9m7d3+Gizeon9dL8V/ppfRaUnqJ/XS/Ff6aX0SlB2li4YCizYp0aRsqKSt2NwNAEvzI18a1dI1uqmiw0soJYCa16Kd6if10vxX+mtr6KGk9RP66X4r/TS+iUnqJ/XS/Ff6aX0Sk9RP66X4r/TS+iUvhwZ/XS/FP6aX0SlhhVXd0XESF4yodbrdSy5lv2eoN6wHgmlu6JzWhx0Oi+zI0ckNpHYNIVYNlII4UjdF71HwrYZgqPiFsq1WyURKIlESiJREoiURKIlESiJREoiURKIlESiJRFB2F/5WD+FH+AVs/wB4rDdAqh6T43mMUMR7USTYw21PyCgIAOt2ciuSezQHf5K62SWx7z36Ehn/AHa+gWs2NtORJ5cflJ9dgxMkURGt8Ll4SG3Uxhjpz6Vq1xBL+d+i6J4Wujbhr9xzQT/+tT5/yso3nxEaS5cUmJHq8MjTZEK4aSWYIRZBqAjM+VrkcPXnWe0cLzvLyWv5KJxbbC32iKs24AXx65WOawYva7wSYyWLFjEsIcKiz2hPDEkrg+yVQ2zEjMQLsL6VgvLSSDei3Zh2ytiY+PdFuO7nnQHOz0y8FbNyMdJIkolxCTMrAqqvE7xow7KytEAmYlWNhe3eamiJN2bVbj42MLSxhaK5EAnpedafRa/fTbcsc0iLiVwqxYYzrdUJnkzMBGM4OgyjRdTnrWV5Bq6yvvU2BwzHsDizft26dfZHPLv45ZLBDh5pdrwu80kbNghMUCx9j5SPPBqp7JN7n2vGsAEyDPgt3PjZg3NDQfbq888jR1/jorNvZtJsPg5JUtmGQAtqFzuqmRh1Chs3uqWR262wq/BwtmmDHaZ+NC68dFTcRvBOJXhw2N4wE2Di4zJC9nnaQOBkVVZbKunMai4qAyG6ab09Vatwke6Hyx7uTzVkZNArUk390p20sVioJI8PPj1iVhPL6yUiBZUyBIe0MuYZixsNQABWzi5pou55qGJkMrTJHFdbo3bOV3Z58KGa1Mu+GMXJmJu8OFxTDItkhUP6y3K/aKppqe2bWrTtXj0P1XSNnwG64FzddTlu+Wfks+0uPicPgJ3ndOLjVKKFj7Ku8vCcXS5YR5edxY6g1l1uDTfFaRdnDJNGGg0zPXMgCxrpaw7UlxOHxG0p4pyBAcGWBRCZjwogxc2soy5iQoGrdLWrDi5pcQdKW8TYZY4I3t97frM5ZnTx5roW0P0mH/in/ImrtbofvivOnUKdWqylESiJREoiURKIlESiJREoiURKIlESiJREoiURanZc7xwRI0MmZI0U2yc1UA/O8K3cASTa1GQWYzAvnOHfPlK5ssd8pIJW+a9rgG3hWu6NVvvurdzrVeFZAEAwzAR/o7JH2Ozl7Ha7PZJGnQ2puBZMrzdk569e/nmvkGRAyphWVWJLBUjAYnmSA2t/GsBgGiOle4guJNLxh4oowQmDyBhZgscSgjXQgNqNTp4mgY0aUsunkebcSe8rJhGWJcsWGaNeeVEjUX77BqyGAaLD5XvNuJJ6piGWQqXwzOUN1LJG2U963bQ+IoWA6o2V7bDSRevVMy8Xi+rvxcnDz5UvkvmyXzcr603Bdp2r9zc4Xddea8bUlkkhZI0kjZhYMY45ANRcFC4DAi499Yc2xQKzE9rHhzm2OV16rVbu7GGHDl4mlkdkYkQxRqvDFo1jjDkJl18bkmtGQhupXTica6ag0EAXxsm9bPG1uMUyygCTDNIAQQHSNgCORALc/GpCwHVcrJXsNtJHckzKxJbDMxKlDdIzdDzQ3bVT1HKhYCjZXt0JGd+PPvXriiyj1d7JYqMsdlsLDKM2lhppTdCxvusnPPVfJJFYMGwzkP7YKRkNpbtAt2tNNaboQSOBBBOWnRfJXZ5IbROoSQsxbKABwpF6MerD41kZArTUhbOtVslESiJREoiURKIlESiJREoiURKIqrv1tJojhlGIOGSSVlklATRQjEauCBqBUMrqrOlY7PhEm+dzeIGQz59FH3d3pthZ5Z5eNFFMYo51js04IXKBGvtNmbLcCxtfoTWGSeySTfzUmJwVytZG3dJFkXk3x5Vnmpf584YQPM6zRiKRI5EeMq8ZfkWW/K2ulzpyrbtm1ai/w2YyBjaNgkEHI11XibeyOaAtE0sDieGI54QWHEZSpKMR2XU8+YBva9qx2oIyyWRgXRyU8Bw3ScjlkDxHEFSsXvfh0kZbSssbiOSZYy0cbkgZGfq1yAQoNiRe1bGVoKjZgJXNByBIsAnMjmB9aWCPfrDHEGC0uYTGBm4ZyI+comZwbAOwNvLW1a9s268FudmTCPtMqreGeZFWaHTirPUyr0oiURKIlESiJREoiwyYtFvmdRbncgW8653YuBjt1zwD3rFhZq6FlY8TMERnbRVUsT4AXNYJpbNaXENHFcuTf3EnZDzXAxPrHDUhBouUS3y2tlEeZb92t761ydu7s742vRHZcIxoj/Zu3rx0152r5tHeaCBImkY3mXMiIrOzDLckKoJsB1rpdI1oFqliwcsjnBo93UnIDzUE7d4mMwXBkvh54p3Ols2QJlJuLi1zWu/bm1obUv5bchl3x7TS0edr3gd6I1w0LySGZ5sxQRQSZnAJuRCMzAAWBJNqCQboJztYkwbzK5rRuhutkUPHIJPvzg1EZzueKrMgEbktlfIUy2vmzX0t800MzFluzcQSRWmuY4i77lmxm9+FjjicuW4ycRFRHdinVyoF1A8bcj3VkytABWjMBO9zm1VGjZAF8rWLGb74SMoC7EyRLNGFjdi6MSBYAXvoTY8gDWDMwLdmzcQ8EgaGjmMiou1N+I45cMESSSObtFxDKbo0ZZTHp22vluOmt9eWHTAEVxUkWzXva8uIBbwsa3Rvl0Vrja4B11F9QQde8HkamVaRRpeqLCURKIlESiJREoir29uyJ5zh3w/BzwyF7TZshBRl5ILnny086ika40W8Oa7cHPFHvtlunCvZq9b4rR4rcKSSKRmmjGIeaKcCNGjhVolYBbK2ftZ2u4Ibl3axmAka569F2M2oxjgA07oBbmbdn35ZVkKpZF3SxDYUQyDCIonhk4UKOEyo3yhZnu0jsLcx83nrWeycW0aWDjomzdo3eORFuIuyMqAyACk4/daZ8RiJA0YSTEYOZblr2gAEgbs2BNtLX8bVkxkknqPRRx42NsbG0bDXg/7tP5Vbx5YSphIsRh5opNoCQxpdptZc7rIL2VEsSW5mw5a1Edd0Ea+K74wCwzPY4EMqz7ulAjqeSsKboyCJ1zR522h63e7aoJAbHs+1lHLlfr1qXsjXja4Tj2F4NGgzc8a+Fq51OqpKIlESiJREoiURKIqlvJyn+o/4TXhtpfrXd4UR1Vtr3KlWo3swUs+CmhgKiSRcgLEgWYgPcgH5uatJAXNIC6cHIyKdr5NAby9PVaNNx1GPMtx6twMixXOjmMQk5eVuELe+o+x9u+H38l2HaR/L7n79676Xf/JRsDu9jofV5UGHaVMKcI6SM4UKsl45FZVJN1tcae/pgRvFEcqUkmLw0m+x1gF2+CALzGYNnyUvYW7M8RwXEMf+zRYiNipbXORwytx9Ea1lkbhu3wtRYjGRP7XdB9otIvpr/C0i4GTZ3Af1jCLNHg3heOaYqADKXWaNbZn17JFhewAqPdMdGxdLr7VuL327jt0vDgQOlUeA5qXuRu69sFiGAyLg3Aue0JJpC+ceaO2vjW0UZ9l3T4qPH4ttyxDUvHdTRVeYTZ262NgROH6uzthfVpBIz9izuQ6Mq6ghtV01FGxvaMq0pJcbhpXHe3q3t4VWeQyPlkVJ2JunOk0TzcL5PZ/qt1YmziRrMLqNDGdT3kissiIIJ5Uo8Rjo3Ruay8372fKtNeamYHd+ZY9mq2S+FJ4lj/ymUZdNdSK2DDTeihkxUZdMR+/TzBVsqZVyURKIlESiJREoiURKIlESiJRFhTCoGLhFDHmwUAnzPM1igti9xFE5LNWVqlESiJRFA2xtVMOisys7OwSONAC8jkEhFBIHIMSSQAFJJABNEUZd5cOAomkTDytGZTBM6JKqKCzMyZjoArEkXFlJ6URfU3pwRCEYvDkSOUjImjOdxYFF17RGZdB9Id4oiTbxQCSBFdX45FirKQqtDNKkra+wywPY9fdRFL2ZtSHEIXw8scyAlS0bq4DCxKkqTY2INvEd9EVe3k5T/Uf8Jrw20v1ru8KI6q217lSpREoiURKIoeN2VBKwaWGKRl9kvGrEeRYaVqWg6hSxzyRghjiL5EqYK2USURKIlESiJREoiURKIlESiJREoiURfCa1c9rBbjSLwZh01riO0Ybplu7gttwpnP0ax+bnd7sR8SFndHNMzd3207fF/wDS9QlN5pxD1U0/OyN9+IjuzTdHNfVlFSR4+B5q6PI5LBaV7rs1Wq0u9GCDRrNxpIHgzOskYRj2lKsuWRWUkg6aXvbxB2a0uNBYcaFlaPam5HESSRZpmdo3bhScLtzNgmwoeRwmbVCLgHLe5trWqypGD3KymORsTLxQ6ySMFhUuQsK8IMqArHlw8asoNmF73NiCLBD6OosoSSeaRRGsIB4akRJh8Rh1S6oLnJinOY63A8qItvszZjYKArGJMUS+Yj5FHIyBb3OUO1kXV2ub87AAEVf3g2ylpRIksLFG0kjaw7PIypmjv/NXjNoQOdi3FtHMcRflr6KMjNXXA4+KZc8MiSr9JHVx8VJFezUik0RKIlESiJREoiURKIlESiJREoiURKIlESiJRErBIAsosRcn2fjVc7FSTHdw4/3HTw5rfdA1Xxwqgs5FhqSTYCtm4BnvTHePXTyWQXOO60eS1ybzYMtlGKgv/ET772rqbLC3JpAXUdm4wDeMTv8AtK2ysCLjUHrUy4SKyK1u19v4bDfp5VQ8wupY+IVbm3uqN8rGe8V14XAYnFf2WE9eHmclAwO++BlbKuIUE8s4ZL+9wBWjcTE40CuqbYmOibvOjNdKPwJVgIB8a2khjlFPAKqwSF54ZHI+6uM4OSLPDu/2nRbbwOq0W29nzTTxZHCIur31uQwKWU6Egi+vcOddWE2gzOOVtP5fQ/eqhkicSCDkrDU63SiJREoiqW8fKf6j/hNeG2l+td3hRHVb7GbFw8rB5IY2ccpCgzr9V/aX3GvcqVara27UjQsmFxeIgY9WlaYC/wA68uZ9DqArryAvbSiLYYl3SBI2kL4gqAGjUKXZbXkyXsq3te5y626gVJGM74LR5yrioibXSJWlxcyxuCUMd7KpFjZF5yEizZrXsdAtyK1neyMdOfE/fJT4TDT4l27G0k8hoPvmVHg3/wAAzZRPa/IsjqPiVsPfXKMXETVq0fsDaDG7xj8iCfIH4KyxSBlDKQykXBBuCO8Ec6nBvRVDmlpoiivVZWEoiURKIlESiJREoiURKIlEXwmtXvDAXO0RQMftKKIZppEjU8szBc3lfn7qqiTijvSHdj4D/N3/AH05rqhw8sp3Ymlx6C6UOLe3BMDlxCMQCcoPaNheyrzY+AqwZNCBTTop3bJxjSN6Mi+PDxPAd645vdvRNjJTnJWJSckXRbdWHVvGqqed0hz05L6BsvZcOCjG7m46u593RV+oVaqy7t70YjBxPke8bAqiNqA51zqDyyjU9CWW41uJ4p3xg0clTbQ2XhsZK3eb7QzJHLke/hyo0eBr2JxDSOXdizsblibknxNQkkmyraONkbQxgoDgFkw0AILvcIuhtzY9EXx8eg79AQHErSSQg7jfePp1P3n5kT33lxORY0mkjiXRUR2Fh3Fr3PkTbuAqTtn1QNBco2Zhd8yPYHOOpIHw0Hx5lSdlb6Y2BrrOzjqkpMinw1Nx7iKyzEyNOvmosTsXBTtosAPNuR9MvMFdg3V3kix8OZRldbB476qTyIPVTrY+Fd5EWLjpwz9R3LwO0tnS4CXddmDoef8APNbtWsbH3Go4ZnwvEMxvk7n39VXkXmFkqxWiURKIqlvJyn+o/wCE14baX613eFEdVba9ypUoiURfnTebaz4rFSSuTqSFH0UBOVR3afaSetUMshkcSV9Y2dg2YTDtjaO/qeJ++C1dRruVs3C23JDOihjkDKCtzbLI6owt5uHHcVP0jXThpS1wVDtvAxzQucR7VHPjYBI9AQeh6BdF3+3xOBVFjVXme5s18qqOpAIJudBr0Pdr34nEdlQGq8psXY4x7nOeSGDlqT07uPgttupt5cbhlmUZTcq63vlYcx5WII8DUsMokZvLh2lgHYKcxHMag8x95LcVKuBKIlESiJREoiURKIlEVc313jGDw5fQuTljU9W7z+6OZ9w61TYubtX7n7W69Ty7uattk7OdjJgzQak8h9Tw8+C4ZtDHyTyGSVy7nmT9wHIDwGlc7nFxsr6VBh44GCOJtAffj3qNWFMp0T8bsNrJ8xzzb/lset+Snnew5cth7WXFcrh2Ptt93iOXUcuvnrrFggZzZRc8+gAA5kk6AeJrUC1O+RrBblI2kMuRAbhUBuL2JcZy1j4MB/KK2dlkocOd7eeRVk+FZV6E+Kh1qulStodkiMcoxY/X+efHXs37lWtnZZLng9oGQ/u+HD0z7yVFrVdCURbzcvbJwuMjkvZCQkndkY2JPlo38tTQSdm8FVm18EMXhXMrMZjvH108V+gXW4q2xEDZmFjv/S+Wg0vMTdDzFc+Dmcbik95vqOBWXDiFkruWqURVLeTlP9R/wmvDbS/Wu7wojqrbXuVKlESiLje/m48sMrzwjPC7FiBbMhY6rbqLnS3l4mpxOGc0lzdF7/Yu3IpY2wzGnjLoa43wPO+/up35Ol6xuB3lSoHiSdAPE1y7juS9B+Zh4OHgbPkFZtz9gyPiYkVSRnSSWUC6BEIYRq/JiSByvqBbkTXRBES8DxKptq4+NkD3OOdFrW8bOVkcKHPhd6hePSniC205AeSLGg8sgb72NYxhuUrb8NxhmAaRxJPrXyXjdLeyXAwTcNVfM8ds17KSr3Nha98o69KQzuiaaW209kxY6Zm+SKB01OY+pWwT0qYy+qQEd2Vx9uet/wA9JyC5T+FcHWTneY+itO7/AKTYJmCTrwGPJr5k97aFfeLeNdMWNa7J2Spcd+GZ4RvwnfHLR3lx+PRXsG9dq8yvtESiJREoiUReZGsK5sZN2MRcNdB3lbNFlcV9K2OL47hX7MKKtv3nAZj8Co/lqpfH2QEfLXvOZX0L8NQBmE7Ti4nyGQ+fmqZWi9ElEQG1Fgi1sdqYjQBRYSASOfpMeY8FVswA77+Ft3nlxXJho8yXat9kdBw8SKs8q6rBtH2x/Di/ykrDtfL4KXD+4e93/IrFhEDSIDyLKD5E1gareVxaxxHIr7jWJkcnmWYn4mjtSsQgCNoHILDWFKlESiLr+4G9bPPJhJmuQWMLHnbmYj32Go8AR0FWmGnJcWO8PovA7a2U1kLcVEMsg4f+Xjx611V8l0sfjWmNBie3EN4ZHuK803PJZKsAbzC0SsoqlvJyn+o/4TXhtpfrXd4UR1Vtr3KlSiJRFx70tbRkkxi4cXyIqkKPnO/zrdTYgD399VWNeS/dXvfwzh448KcQdTefIDh8z4clTG4celhK3U3ITxAy2LfWuB4da5Mh1XoR2kmd7o9fG8h3V48Fs9294/VMQsqxgAaMEZxmU81OYsCOvTUDWpIpuzdYC49obN/NwmNzu6wMjzFAf+uC+78YxJ8Y2IjvkmVWF7XGUZCDbkbpTEODn7w4rGxoXwYUQP1aSD45/NaoaQH96QW/kU3/AMxaj/au45zDoPiRX/EqLWqnSiLqnok3iZw2EkJOVc0RPRRYNH5C4I9/cKssFMT7B8F4j8T7OawjFRirNO7+B+vh1XS6sF5BKIlESiJRFjfVgPfVdifbxEcfe7yW4yBK4P6RVI2niL/SU/GNSPsrlxX91y+l7BIOz466/wDIquVArhKIvToQbEEHxrZ7HMNOFFRRTRyt343AjmDYWfF+xD/DP+bJR2g++K1i99/f/wCIWQkNGjkXydhh7yyE+B1XwCeIqWIt3ml4sDh8P56LlxLZQ2SOI05wsHloHV1AzHMnvWHGMOISNNT8QeYqXHln5h+4KzPnfD4qDYTZRs+LtTdtBB40QCAeouuoAOq97THyrN0c5x5P2gPde3mDXK/VWOGP9MDll5ZLFhoC5sCB5mpsNhX4h260jxP2VybS2nDs+LtJQT3C/XQeJF8FjdbEjuNqhe3dcW8l3RP7SNr6qwDXeveHhLuqjmxA+JtWoFmlmR4Y0uPDNTINpGPFidL9mXiDpcZr2PmNPfW4fT94c1zvw3aYXsHcW16L9GXDLpyIq6mjEkZbzC+S5gpCdBUGAkL4G3qMvJZcM17rsWqqW8nKf6j/AITXhtpfrXd4UR1Vtr3KlSiLHiJ1RGdyFVQWYnkABcn4VgkAWVsxjnuDWiycguKbxbfix2LMiIY2CNHGSdZOywS9vYbMwt9p5VUSytlfYFL6HgcBLgcNuPO8CQXf6cxdcxQz9AqfXKvQpRFsFycBQ+YEu7KwAJtZB7JIuCQdb80PjW+W7muQ7/bEso5AEHx40cxy5FRsVMDZVuFUWF+Z6lj4k/AADW161JU0bC2y7U/deHxs8VgrClSiK0+jFSdqQ26CQny4bc/faujCf3R98FSfiIgbPffT/kF3arpfNEoiURKIlEWMe37qr25413Ro9St/2rlHpi2SVnjxIHZkXIx7nW9r+a/gNR46OnB/Ne3/AAriw6J2HOoNjuP0PxXPoYizBVFydAK4QLXqnvDAXO0UhuGmlhK3UkkJ5KFILfWuPLrW2Q6qEdpJne6PXxuwO6vHgs3rgcEMim2oGZhoBrlN7ZuZ1B99qspcScXHR1bnXMVnXUa9R3Lz2G2b/hc4LD7MmRNDJxOV/wCk5DhTujsvGOUOA8d8iqqlTzSwtr3gm5zDqdbXFVzs8wr+ElhLH6kk3wP8gcOWlqPhJ8rcgQRlYHkQenxAIPQgGsMNOC3xDN+M8xmPv7yUifBFmYxnPqbqPaGuvY5keIuPLlU+LFzvIz9o/FV+y5hHgoWyDd9huunujjwPQ0VnjwEjx5TG4dL5CVIBBNzHcjne5HfcjmRUQY4iqXQ7ExRv3w4Udc9OvdWR5UDpagyNk7I53GY+I6DwB+2ul7/y47OM+1+49RwHQceZ7guOGEbRd+YnH9OiGNPIii8jm4ZAcG9SVgriV0BSmKvDQk+262UfRVhYsw8VNgO4k6dknbQKAntXUPdBz6kaAdxzPXLnUOtV0L9M4NCI0B5hVB9wFehboF8ckILyRzXqHr5muDZ+TXt5OKPWSrBaKpbycp/qP+E14baX613eFEdVba9ypUoirvpBRm2bOqHtFVsL6kB1LAd5Kg6VBibMRAVrsRzW46Nz9L+Rr1pcImwzpqyMvcSpH31SkEar6ayWN+TXA9xWYzJIe2GDn56WOY+KG12PeCPIms2Dqotx8Q9giuR4dx5dCD30ugYD0aQoVbE4oAWBMdljPfYsWPloPfXc3BtGb3Ly034mmeC3DxZ88z6UPvgtH6Qt3xBKJYSGw7gBcpzcOwtkOvK+oPiRz5w4mLdNt0VlsLaPbx9lLlINb/d17+Y+Sp9cq9AlESiLr3or3XaBWxMwyvIuVFPNUvcsR3sQPIDxq0wcBaN93FeC/Em1GzuGHiNtabJ5n+Pj3LoNdy8slESiJREoixj2/MVXj2caerfgVv8AtUbbOy48TA8MourjmOYPRh3EHWu2Rge3dKlwuKkw0rZY9R90ehXDt5NiNs92iZlZ39ll/Vd5HNSx0/lYXINU8sRiNH7C+kYDHN2g0SNFBuoP+b51r4g5EKvVArZbfdHBJNjYY5RmRmOYXIvZSeY1HLpUsDQ6QAqv2pM+HCPkjNEaefVWDC7EixEpbCmNEiRTMEGJkRkJbiANIuYuFAsgHavcG4NphE159jhrqquXGy4eIDEAkuPs3uAgiqyBqr1J00IohYzuKGVXjxF0KJK5aJhkjeN3BFieI1kIyjW5FPytiweui3G3S1xY+OjZaKcMyCB0oWdSk24eUSf7SuZC1lMbDMqpE7NoSRYSi4sdbc76Dhav2vvL6ozb28W/0sjWdjIkuAHm37pS8PuWsZccUMSFyTZGAs0c5fIAxEnYjzAi5uANNa2GGAvPx81zybadIGncrW22ODmVdgVmaN8LOeS9Y3dhEhdmdZWjVnCyK6s6Ikblgy5WU5ZV7LZrWAHeDoAGkk39/wArEO03vla1oLQSB7JFAkkVRsHNpzbV6nkqzgsTCXXKixG4vmJe465XY2Ru7QcvaFc7S28hSuJopww7zi7uy8wNRzz/ANq1WKRlkYPqwYhjz1B11PjUZsHNd0TmuYC3SsluNydjnFY2JLdhSHkPcikE38zZf5qlw8e/IAq/bGMGFwj38TkO8/TXwX6Cq8Xy1Y4eR8zVfs7Nj3c3FbvWSrBaKpbycp/qP+E14baX613eFEdVba9ypVqN69seqYSSa12UAKO9mNlv4XNz4A1FNJ2bC5d2zcH+bxLYboHXuGZ/hcB2ltKXESGSZ2dj1J5eAHIDwFUj3uebcV9Rw+Giw7NyJtD715+KxYfEshOU8+Y5hvBgdCPOsAkLeSJrxmO7mO48FIwWGlTDQ4hUZhK2VpjnYYcggNmyQjK2oI0Y9rTVSR2Phb7zchz+yfP5rzEG0pj/AEZfaflbdLBAz0bkCaLdeZ3brB+WpbJwsOQSmZWyMznOuYkOFuRcst+upHSx0Qa6gfqtoMa+WISyNsHOhe7k0EZVlnQN8QKu1Pg2niVUpLFmYglV6nLKyuCRYslrnLqCB0AvTdoGz913+COl35G7rS3gSLIHtUKttA1Tg7XM3wvUJjuIwvCY7k5imYgC3RG8TY9oDs6ConMZzVhh8TirALcv9Vg8ONcLIOXDXPK27r7lNi7sZODGTaNnQXlIF2yJn1AHW/f3Gt4sL2gu68Fy47bzsJIYzHvEZmnZC+eWX3zVg2Ds/BYXFSkqs0WHQvJindmyMmW6ph0iIYgsuuYka21Fq64MPEDYzpef2ptfHPaGP9hrhdDUg5ZnXOuljgrb+eUbTiONGKcJJGldZkCmSQxpHYxHtZ1YEMVsQRqQ2XsXnEj32gGkqTIckbkrDLKvyspiRFaNDmcvlFgNc3gbEWSbfbCiNnXiyBRG1kw8xJEhUDLdO0RmGYDVTobHSiL3NvjhUDcSQrlEjNaOZsqxcS5kIT5MnhSgBvaKMFzEURbXZe0Y8REJYiShLLqrIboxVgVcBgQykaiiKXRFjk0IPuquxf8ATmjl60fFbtzBCyVYrRcN9Kc5bacgPzFjUeWQN97GqbGG5SvpH4bjDcA08yT618lUq5lfLLhHdXUxkq4N1ZSQQe8Ecq3ia97w1mq58VJDHC501bgGd/Tj0HEqbjNuYl3BbESsVIKtnbQi9mGuh1Ovia3le4PI3rriufC4XD9iCIQ3eGbSBefA/PuWxxm1J5EwxSYxmOJVVBKyWKF04i3IUMRobG/Oti97t2j6rnjw+HhdLvssEkk7oOoBo1nQOmVLFBi5zIM+KfObrZZGZu3lVgX1CghFBNzYKNDasHfDqcc9Ftu4Z0W/HEN2gboAZWQQNTqayF3qo+0tvzSS5hNKApGT5R7jLcKxJN81mbX94200rR0ribsqfD4CGOPdLG2dchWeo00yGXQXmsT7TmKE8WQk51e7sb8S2Ym55NlAPflFTOBMIkaejvHQ+Iy8FzRsjZi3QPYKIDmZAe7kR3tJsdHdFrq5VcLebG2RJj2WOLLxVHaLGwMY0DnqSpsugJsV7jU0cZlNDVVmLxcezwXyXunSufLx1z4g8wuzbpbsx4GHKvadrF5CLFiOQHco1sPGraCERNoar59tPacmOl3nZAaDl/PNbtzYGmIk7OJz+QVcBZXyIWAqPBR9nA0HXXzWXGyvddS1VS3k5T/Uf8Jrw20v1ru8KI6q217lSrTb4bHOLwckKmzkAoTyzKbgHwNre+oZ4+0YWqw2XjBhMU2U6DXuOX8r8/4zCPE5jkUo6mxVhYj/APd9Ujmlpor6jFMyZgfGbB4hMHhHlcRxqXdjYKouTRrS40ElmZEwvkNAcSr7j95G2bhkwMGUzqCZpCLhGftZEB0YgEC5005XvbtdMYWdm3XivMQbNbtOd2NmyYfdHEgZWeQy0161rTBtqa1swtytkS1u72eWp0rkMrjxV+3Z+HbVNquRP1WL8oyXuCFP0lVUb+0oBrG+VL+WjqiLHIkkeRJC2OGxBWPjZmbQq5WJAyllK6y3zag+18a3By3vvzXHJGHP7KgOItxogG/d08PJYtp7y4mdYhJITwb5GHZPatzK2voAL0fM94FnRSYfZmGw7nmNvvVYOYy703Xkb1mNF4fbJW0pl4etu06xsL2yi19AQDpa43gleCGj1XLtbZ+GkjfPIDYH7SLocBeXHOsz6LtWx9jwshcmKUyBAXizBCI5XlSwMjcpJHa99b91hVuw2Lu+5fOsQwMkLQ0t6O18ch8FN/IcFgOGNOHbVv8Agy8WPr0k7X36VuoF4O72H4jycPtSe123se0raJmyrdkVjYC5uepuRYsTuthJCxeEEsJFbtOAwlLl8wDWbWWWxPs8RstrmiLZ4XCpGCEGUFncjXVnYs5172Yn30RZqIvLrcVBiYe2iLFkGivkTXHjUeDn7WPPUZHvWXCiuMelvBlNoZ7aSxq1/FeyR8FX4iuPGtqS+a+g/hiYPwe5/lJHnn8yqVXIvRqSs6iPLY5je55c+n2CrCPERMw5ZR3zeffXHw+V5lefxGz8VNtASlw7IbuRs2W3nWQ/caJ40aNBRqr16BTpl/Qr1CDS/wBJ2ZR5lWX4ip4mF8jWjX7PrwVbiJmxQzSu92+HcAT3A3fQFe1TLJKx6I5sP3+wL/2wamxkZjxD76nzOX1XJsrENnwEAb/pbZ5tAJrpYI71rq4lerPhGFyGNgRbw/8Aq3OuzBFhcWPdQcKz9O6jn6Kn2yJWxNmhYXOY7eFa1xFcQRYI1zsWRSxzABmA5Am3xqCdrWSua3QEgea7cBLJLhY5JPeLQT3kZ5Kw+jrEmPaUFuTEofEMpH32PurbCuqULi29EJMBJfCj5Fd7q7XzFYpNSB7zVbij20rYBpq75DxW7chay1ZLRKIqlvJyn+o/4TXhtpfrXd4UR1Vtr3KlSiKLjdnQzACWKOQDlnRWt5XGlauY13vC1NFiJYTcbi3uJHwXMt6N81wsr4fZ8UUWU5XlWNRdhzCi1tDpc3/7mumxIYS2IV1XsdnbFdio2z417nXmGknTqdc+Qr6USbabuzM4RyxJYmNLsTqSWUA38QRXEXkmyvTMwrGNDWWANMzlXQkj0WOeJSmdLgXsy88pN7WPVTY+ItY9CRAqwtmPcHbj/A8/5+PDiBGrVTrbYmTjRKTIGlUMSO0LKASRYjKWsL3FveTpITvDXNV8bewkIDaaaHDU+tZ1nfgNWz935ZXC9kdW1BKhdZCbezkGpDW5gcyBRsRcUn2jFE3ezPLrelc7OlXxOgJXmPFQxfowZAS4bOChKHLlWwYr39L+VgabzW6LZ0U0vvndqqrMXnZzAPr81P3O3mbB4kMCRA7WkQm/ZJ9rlqyjrbW1utbwTGN/Rc21dmNxuHo++BkevLuPflqu9g31FXa+YL7REoiURcw9JHpFfDynDYQgSIRxJSA2U8+GoYEE25nW17c727cNhd8bztFYYTB9oN9+i0ewvSdtGWZIVihmdzlAyMrE+YYAAC5JI0AJqSXCRsaXXSmmwETGl28QuwwZwqs4UOQM4QkqD1ykgEjxIFecxDTh5e3Z7p94fNVgo5KvekPdw4zC3jF5orsn7wPtJ7wAR4qKnnYJ4w5mfJXGw9ojBYj2/cdkenI+HwJXDHUgkEEEaEHSxHQ1UL6UCCLC+UWVIweGzkk3yIMzsOgvyH7xOg8TWWi1DNLuAAe8cgOv0Gp6LxiZi7luVzoB0HRR4AWHupvG7WWRBrNw5jjfHnffxWbAHMzqdc6P8VGcf9SCty9z3EuzJUDoWQRMbGKDSAByGnwKiVGuxKIlEVi9H0BfaWHA6MWPkqk/9qnwwuUKp25IGYCQnlXmaXe5HsKssViBCy9SdBzK+YNFqv737RxWFwxmw0SSlbtIGLXVR84Ae0BrcXHvrOz8MG5yn2nZk/JSxhj3hrjQXJcT6VdoMQQ0UdiDZIxY+BzljY+d6vRgY+JKtRs2IakrrO4+9abQw+cALKllljv7JPJh+61jbyI6VXzRGN1FVU8DoXbpUXeTlP8AUf8ACa8DtL9a7vC5DqrbXuVKlESiL827awbw4iWOS+dXIN+utw3vFj768/I0tcQV9dwczJoGSM0IH/rw0UKtV0rfbtbvT4pJ+CmayqupC6l1awJ0vZT8RU0UL5Ad0Kq2htHD4R8famsyefAj5qR+YG0P2c/3kX9dbflJeXwUf/yDZ3/U9HfRbrYvozxecM8iQc9Qc7i4sbAacidc1Sx4KS7JpV2L/E2E3S1jS/vyHrn6KwbybGh2dsmcQDtyBUaRtWbMwBBPQZc2gqeWNsMJ3eKqsBjJtpbSjMxybZAGgoZetZrj9Va9+lEX6B3Exhl2dh2PMJkP/pkpf/pq7w7t6IFfLNsQiHHStHO/PP5rfVOqxKIlEX5Y20G9Znz+3xZM/wBbOc323q9hrs21yXpoK7Jtcgrt6EWj9fkze2YWyX+sua3jb7A1cuPvdHJcO073G8r+/mu41VkAiiqdYrZeXL7qrC1+DJcwWziOI7vv5Lf3u9VzePcjC4w8Q3jlPORLdr66nQ+eh5a1OYocSN9p8R81bYDbeKwQ3B7TeR4dx4fDoueb2bj+oxiUu86E5TlUR5D0zE5rg8uQ18xXLNhuyF3a9Xszbhx7zGAGO1zN3zr3fiquu0CGFgAgJ+TF7EEWYEnUkgkXJvrpbSubeV0cOCDZsnjxy06ZHh5rxi8NYZ0OaMnQ9QfoN3N9/MVgjiNFmKXe9l2Thw+Y6fDQrDDKVYMOakEeYNxWAaNqV7Q9padDksuNiAOZPYbVfDvQ+K8vEWPUVlw5KOF5I3Xe8NevXuP1HBR6wpkoi6n6JdhlFbFSAguMkQ6lb3Z/IkADyPfXRFK2AbxFuOgGpXifxNjhI4YZhyGbu/gPDj4cl0hE6nn91deHwzi/tps3cuA6BeRJ4Be2Isb8ut671qvyptEpxpOF+jztk+pmOX7LVfR3uC9aXp4b7Nu9rQXQPQYH9dmtfh8A5u7NxEyX8bCT7a48fVDmq/adbreav+8nKf6j/hNfNNpfrXd4VGdVaMTiEjQvIyoii7MxCqB3knQV7lSgWtX+dmB/bcL/AIiL+qt+zdyW/ZP5HyT87MD+24X/ABEX9VOzdyTsn8j5LS7w/knG24mJw5kAsHjniz2GthYnN10INc8+GDxbxpxVns/H43CO3YdCfdIyJ++VLkWJxUaswgXsXNmkCu7C+hIIyr5Ae81SlwB9n1X0aOKRzQZjnybYA+Z8T4LYbH3yxeGI4cgKXuY2VSp9wAI9xFbx4iRmhXJitjYTE++3PmCb++8Fda2LvvhJsOkkk0UDG4KSSohDLa9sxGYag38RVxA/tm7zQvn+0NnS4OcxHPiDzCm/nZgf23C/4iL+qp+zdyXD2b+R8lVfSbtaGfC8GGVJJM6vkRg11CtqLaHmDYa1XYx7S3cBztem/DuGlin7eRpDCCASMs6+70XI6q171KIuxejvbuGh2dEk2Jgie7nLJKiGxdrGzEG2hq6wTXGEUF83/ELHHHvocvgFZPzswP7bhf8AERf1V19m7kqTsn8j5LJh95cHI4RMXh3djZVWeNiT3ABrk1gscNQhY4ZkLa1qtFzP0mej1sQ5xWFAMpHykXLiWGjofp2sCDobX5+12YbE9n7LtPgrDB4zsvYfp8FyHDzS4eYMpaKaJrjTKysOhBHuII7wasiGyNrUFW5DJWVqCu07o+lCCdQmKIgm5ZjpG57wx9jybTlqaq5sK9mYzCpZ8E+PMZhdAVgQCDcHUEdfGuVcS8NH1GhrgkwVO34Duu9D3hbB3ArDiolkRo5UDIwswOoINaHFuYN3EMrqMwpI3OjeHxmiNFy7b3owkDFsI6uh5RucrL4AnRh4m3v51z9kyTOFwPS817TBfieMtDcS0g8xmD4aj1UDZXo92hn1VYQdCWdGBHUFVLZvI6VuzCS3yXTifxDs/dyJeeFAj1NV3hXzA+jvBqq8WPiyD2nuyBj4RowUDw++u1uEjAzFleZm/EONc49m7dbwGRrxIs96220N2MLLh+AYlWMarkAUqfpKR1+/repHwxlm6RkuGDaeKim7cPJdxvO+h6fDguebS9Fcgb5GeNh0EgZSB5qGv9lVE7YozW+D04+i9XB+KoyP6sZB6UfjXzW23f8ARjGhDYhuKRrkAKp7+rfYPCo48NPMchujmfv6Lhx34nleN2Abo56n6D1710GGEKAALWFh4AdB3CrfD4SOHMZnmdV5Vzy42Vg2ntOHDpxJ5FjTvYgX8AOZPgNa6w0k0FhrS40AuPb/APpKOJRsPhQUha4eQ6NIOqgfNQ9b6m9tNQbHD4SjvP8AJW2FwJaQ+Ty+qpWwNgz4yXh4eMsdMzclQH5zt0HPxNtATpXXLM2MW5d02IZELcfBfoLcvdePAYfhqczsc0klrZm8O5RyA8+pNU0spkdvFUE8zpXbxUHeTlP9R/wmvBbS/Wu7wuQ6qX6RP914r+GfvFe+h/uN7114f+63vC/NtXq9KlEUvZUgWVbmwIZbnkM6lcx8BmufKubGRukgexupC3jeGPa88CD5FS3QgkEWINiO4jmK8IRWRXtmuDgHDQqbBswvw8rDt6kdVGcrmt84dknTl1tzrcMulzvxQZvWNOPA5A101rPXgpGaJlyRjVhMQZCBw88dstzoWug7Xce8m1hgMUInht00mz4cPvoqnaGDlkb2jxbmgAAcTva+R053wAK1ybLMeIUEM4QZ2JQhSyoXKa8xcZTcA89K9HNif/rOkblka5qjiqSQRkjNwGvM0vHEObNc5r3zX1vzvfvvXib4r3W6K3ay5LPtEDiEgWzBXt3F1DEDwuay7VRYe+zo8LHka+SjVhTrBtlvlcv0FVbdxAu4/tlq9ts2Ls8MwePmvFYmTtJnv5n4ZD0Cg13KFb/cL/eeF/jL99c+K/tFcuN/sO++K/StUq88lEWl3h3VwuMHy8QLWsJF7Lju7Q5jwNx4VuyRzDbSpI5nxm2mlzbbXodlUk4WZXH0JeywH11BDH3LXczHf5x5Kxj2l/nHkq9Fgtr7OPYXERLr7A4sfmQM0d/OpC7Dy6/RTF+Em1q/JbjZvphxKaTQxS207JaJvG57Q+CitDgWn3XKJ2zWnNjlZMJ6YcK1uJDMh8Ajge/MD9lQOwUnQqB2zpRpRW0j9JWzG5zFT4xS/eqkVwy7Ia/N0fl/Cj/K4gftUyPfbZx5YtB55h94rn/wgt90uHiVqYpuLD5LJ+eWA/bI/wC1T/DJuL3+qx2Un+Q+Sjzb+bNXnilPksjfhU1kbGBPtBx7yVkQzHRvooU/pS2cg7LSSfViYfjy12Q7M7P3GAeS3GDndqPULTY70yxD9DhXb+I6pbxsoa/xrsbgXnUqVuzZD7xAVbxnpM2jiWyQBY/3YYy728S2b4gCpRhIme+fkpxgoI85HfJQ8NuNtTGPnlRwSP0mJcg+RDXkH9mtvzMMYpvot/zeHiFM9FddheiCFLNipWmP6tLxr5Fr5m8xlrmkxrz7uS5JdoyO93JdEwGAjgjEcMaxoOSqoUeJ06nvrkJJNlcBJJsqTWFhVLeTlP8AUf8ACa8NtL9a7vCiOqtU0SspVgGU8wQCD5g17lSqJ+RsP+zw/wB0n+lZsrNlPyNh/wBnh/uk/wBKWUsp+RsP+zw/3Sf6UspZWm3j3cwGUzTxrHkFi6rawtYXUAhrC1rg2sK5pooj7b/NW2z9oY5pEEDrvRv0ORHgQuJ7UlBcqriSNScjKgjBB+dlsLE2FU7znQK+jYZpDA5zd1x1BN10uyodarpXc9y93YVwKZokzyx9tg3EzBh0boCLGw0Hjzq4w8LRHpqvmm19oTSYt1ONNOQqqrpzB4nPu0VN/wDCyf1jLnTgZv0l+1l7stvat7q5fyLt6ryXof8A5VB2G9unf5cL7+XqtJv1u1LhcQzEFoXN0ktoB0jPcQNPG2lQ4iF0buisNjbSixcIbdPGo+Y6HX4rJuFuo+LnV3UjDoczsRo9j+jXvueduQv4XzhoDI6zotdtbVZhISxp/qHIDiOp5dOZ8V2c7Hw51MEP92n+lXVlfNrKfkbD/s8P90n+lLKWV6i2VApDLDErDUERoCD3ggaUspZUysLCURKIlESiKJjtlwTC00MUo/fjV/xA1kEjRZDiMwtHi/R/s6T2sKg+ozx/gYVIJ5Bo4qZuJlbo4rXTeirZ55LIn1ZCfxXqQYuXn8FIMdOP3egUN/Q9gj/xcSPAPF/3irb87KtxtCbovP8A4O4P9div7UP/AMVPzsvRP8Rm6LLF6IcCOb4hvN0/9sYrBxkqwdoTHj6KdF6LtmjnC7ecsg/CwrU4qXmtDjZz+74La4XcvAR+zhITb6SB/te9RmV51JUTppHauPmt1DCqCyKFHcoAHwFRqJZKIlESiJRFUt5OU/1H/Ca8NtL9a7vCiOqtte5UqURKIlEXidSVYC1yCBmFxe3UXFx4XFYOi2aQHAnTpquP4z0bYhsRIqOjAIJM+ThqWdj8moFwLAE6aDTvFVbsG8uIC95F+JcO2BrntIzqrs0BqSdfHXPkrfu76PIcM4dmLyJIzK3IFCmXhuhuDzbUW5jyrqiwjWGzqqHH/iGbEtLAKaQAR1Buwcjy1/lVfau9DQbXVIiI8NDIIzGvZQhrcVio0vmJPmo8a5nzlk1DID7KucNstuI2YXyDekcLBOZy90Xyr4rrlWi8MvjC/OiIBRF9oiURKIlESiJREoiURKIlESiJREoiURKIlESiJREoiURKIqhvJIPlxcXyNpcfRNeG2l+td3hRHVW+vcqVKIlESiJRF8LD48vGiUokG1YXfIkiMwFyFINrNl1I5HNcW8D3VoJGk0Cp34aZjd97SB17r+Ga/PW3ZM2KnbvlkPxc1RyG3nvX1XBN3cNGOTR8F+i8FJmiRu9VPxAq+abAXyeVu68jkSs1ZUaURKIlESiJREoiURKIlESiJREoiURKIlESiJREoiURKIlESiL5aiL7REoiURKIlEXPvSVs7GzPEuHVmjJ+abWYXK3u+hFic1l5gXJIrhxbJHEBui9R+H8RgoWvdOQHdeRyPD0s86q1q91PR7iUmSaZggVs2QNdmt0JGgBBPf1Gl71FDhHhwc5du0/xDhpInRQi7FWRkO77HA56KjbxM3rUwYklZHUXJNgrkBR3Ad1cct75telwAaMNGWiraD5hfojBJliRe5VHwAq+aKAXymV289x6lZqyo0oiURKIlESiJREoiURKIlESiJREoiURKIlESiJREoiURKIlESiJREoiURKIlESiJRFyXb+6Ej7aAEZMMzrKXscoXQygnkDcNp+8vfVXLhyZ9Mjn9V7jBbXjj2Ubd7bQWgcb/bQ5aeRXWqtF4dKIlESiJREoiUR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AutoShape 10" descr="data:image/jpeg;base64,/9j/4AAQSkZJRgABAQAAAQABAAD/2wCEAAkGBxQTEBUUExQWFRQWFxgXGBUYFhcYHRgaGBgaHRgUGBcZHCghGRslGxgXITEiJSkrLi4vFx8zODMsNygtLiwBCgoKDg0OGxAQGzQkICYyMi0vLCwvLzQsLDQsLDQ0LywsLCwtLS8sLTAsLCwsLC8sLCwvLCwsLCwsLDQsLCwvLP/AABEIAMABBwMBEQACEQEDEQH/xAAcAAEAAgMBAQEAAAAAAAAAAAAABAYDBQcCAQj/xABLEAACAQIDBQQFBwkFBgcAAAABAgMAEQQSIQUGEzFBIlFhcQcUMoGRI0JScqGxshUWM1NUYnOC0pKTlLPRJDVDY6LBFzSDwtPh8P/EABsBAQACAwEBAAAAAAAAAAAAAAADBQECBAYH/8QAPhEAAQQAAwUFBgUCBQQDAAAAAQACAxEEITEFEkFRYRNxgZGhIjKxwdHwBhQ0QuEjMxVSYoKyU5LC8RYkcv/aAAwDAQACEQMRAD8A7jREoiURKIlESiJREoi1Wy4GeCJ2mkzPGjHVBqygnTL3mt3ZEilqMwveKRYwDJiHQMwRczILsxsqi66k91alwGqkZG597tnikaKztGMQ5dApZQyXUNfKSMul7Gm8LpYMbg0OOh0Pcs3qJ/XS/Ff6aX0WtLCEXimLjycQKHK3W+UkgN7PK6ke6m8Lpb9m7d3+Gizeon9dL8V/ppfRaUnqJ/XS/Ff6aX0SlB2li4YCizYp0aRsqKSt2NwNAEvzI18a1dI1uqmiw0soJYCa16Kd6if10vxX+mtr6KGk9RP66X4r/TS+iUnqJ/XS/Ff6aX0Sk9RP66X4r/TS+iUvhwZ/XS/FP6aX0SlhhVXd0XESF4yodbrdSy5lv2eoN6wHgmlu6JzWhx0Oi+zI0ckNpHYNIVYNlII4UjdF71HwrYZgqPiFsq1WyURKIlESiJREoiURKIlESiJREoiURKIlESiJRFB2F/5WD+FH+AVs/wB4rDdAqh6T43mMUMR7USTYw21PyCgIAOt2ciuSezQHf5K62SWx7z36Ehn/AHa+gWs2NtORJ5cflJ9dgxMkURGt8Ll4SG3Uxhjpz6Vq1xBL+d+i6J4Wujbhr9xzQT/+tT5/yso3nxEaS5cUmJHq8MjTZEK4aSWYIRZBqAjM+VrkcPXnWe0cLzvLyWv5KJxbbC32iKs24AXx65WOawYva7wSYyWLFjEsIcKiz2hPDEkrg+yVQ2zEjMQLsL6VgvLSSDei3Zh2ytiY+PdFuO7nnQHOz0y8FbNyMdJIkolxCTMrAqqvE7xow7KytEAmYlWNhe3eamiJN2bVbj42MLSxhaK5EAnpedafRa/fTbcsc0iLiVwqxYYzrdUJnkzMBGM4OgyjRdTnrWV5Bq6yvvU2BwzHsDizft26dfZHPLv45ZLBDh5pdrwu80kbNghMUCx9j5SPPBqp7JN7n2vGsAEyDPgt3PjZg3NDQfbq888jR1/jorNvZtJsPg5JUtmGQAtqFzuqmRh1Chs3uqWR262wq/BwtmmDHaZ+NC68dFTcRvBOJXhw2N4wE2Di4zJC9nnaQOBkVVZbKunMai4qAyG6ab09Vatwke6Hyx7uTzVkZNArUk390p20sVioJI8PPj1iVhPL6yUiBZUyBIe0MuYZixsNQABWzi5pou55qGJkMrTJHFdbo3bOV3Z58KGa1Mu+GMXJmJu8OFxTDItkhUP6y3K/aKppqe2bWrTtXj0P1XSNnwG64FzddTlu+Wfks+0uPicPgJ3ndOLjVKKFj7Ku8vCcXS5YR5edxY6g1l1uDTfFaRdnDJNGGg0zPXMgCxrpaw7UlxOHxG0p4pyBAcGWBRCZjwogxc2soy5iQoGrdLWrDi5pcQdKW8TYZY4I3t97frM5ZnTx5roW0P0mH/in/ImrtbofvivOnUKdWqylESiJREoiURKIlESiJREoiURKIlESiJREoiURanZc7xwRI0MmZI0U2yc1UA/O8K3cASTa1GQWYzAvnOHfPlK5ssd8pIJW+a9rgG3hWu6NVvvurdzrVeFZAEAwzAR/o7JH2Ozl7Ha7PZJGnQ2puBZMrzdk569e/nmvkGRAyphWVWJLBUjAYnmSA2t/GsBgGiOle4guJNLxh4oowQmDyBhZgscSgjXQgNqNTp4mgY0aUsunkebcSe8rJhGWJcsWGaNeeVEjUX77BqyGAaLD5XvNuJJ6piGWQqXwzOUN1LJG2U963bQ+IoWA6o2V7bDSRevVMy8Xi+rvxcnDz5UvkvmyXzcr603Bdp2r9zc4Xddea8bUlkkhZI0kjZhYMY45ANRcFC4DAi499Yc2xQKzE9rHhzm2OV16rVbu7GGHDl4mlkdkYkQxRqvDFo1jjDkJl18bkmtGQhupXTica6ag0EAXxsm9bPG1uMUyygCTDNIAQQHSNgCORALc/GpCwHVcrJXsNtJHckzKxJbDMxKlDdIzdDzQ3bVT1HKhYCjZXt0JGd+PPvXriiyj1d7JYqMsdlsLDKM2lhppTdCxvusnPPVfJJFYMGwzkP7YKRkNpbtAt2tNNaboQSOBBBOWnRfJXZ5IbROoSQsxbKABwpF6MerD41kZArTUhbOtVslESiJREoiURKIlESiJREoiURKIqrv1tJojhlGIOGSSVlklATRQjEauCBqBUMrqrOlY7PhEm+dzeIGQz59FH3d3pthZ5Z5eNFFMYo51js04IXKBGvtNmbLcCxtfoTWGSeySTfzUmJwVytZG3dJFkXk3x5Vnmpf584YQPM6zRiKRI5EeMq8ZfkWW/K2ulzpyrbtm1ai/w2YyBjaNgkEHI11XibeyOaAtE0sDieGI54QWHEZSpKMR2XU8+YBva9qx2oIyyWRgXRyU8Bw3ScjlkDxHEFSsXvfh0kZbSssbiOSZYy0cbkgZGfq1yAQoNiRe1bGVoKjZgJXNByBIsAnMjmB9aWCPfrDHEGC0uYTGBm4ZyI+comZwbAOwNvLW1a9s268FudmTCPtMqreGeZFWaHTirPUyr0oiURKIlESiJREoiwyYtFvmdRbncgW8653YuBjt1zwD3rFhZq6FlY8TMERnbRVUsT4AXNYJpbNaXENHFcuTf3EnZDzXAxPrHDUhBouUS3y2tlEeZb92t761ydu7s742vRHZcIxoj/Zu3rx0152r5tHeaCBImkY3mXMiIrOzDLckKoJsB1rpdI1oFqliwcsjnBo93UnIDzUE7d4mMwXBkvh54p3Ols2QJlJuLi1zWu/bm1obUv5bchl3x7TS0edr3gd6I1w0LySGZ5sxQRQSZnAJuRCMzAAWBJNqCQboJztYkwbzK5rRuhutkUPHIJPvzg1EZzueKrMgEbktlfIUy2vmzX0t800MzFluzcQSRWmuY4i77lmxm9+FjjicuW4ycRFRHdinVyoF1A8bcj3VkytABWjMBO9zm1VGjZAF8rWLGb74SMoC7EyRLNGFjdi6MSBYAXvoTY8gDWDMwLdmzcQ8EgaGjmMiou1N+I45cMESSSObtFxDKbo0ZZTHp22vluOmt9eWHTAEVxUkWzXva8uIBbwsa3Rvl0Vrja4B11F9QQde8HkamVaRRpeqLCURKIlESiJREoir29uyJ5zh3w/BzwyF7TZshBRl5ILnny086ika40W8Oa7cHPFHvtlunCvZq9b4rR4rcKSSKRmmjGIeaKcCNGjhVolYBbK2ftZ2u4Ibl3axmAka569F2M2oxjgA07oBbmbdn35ZVkKpZF3SxDYUQyDCIonhk4UKOEyo3yhZnu0jsLcx83nrWeycW0aWDjomzdo3eORFuIuyMqAyACk4/daZ8RiJA0YSTEYOZblr2gAEgbs2BNtLX8bVkxkknqPRRx42NsbG0bDXg/7tP5Vbx5YSphIsRh5opNoCQxpdptZc7rIL2VEsSW5mw5a1Edd0Ea+K74wCwzPY4EMqz7ulAjqeSsKboyCJ1zR522h63e7aoJAbHs+1lHLlfr1qXsjXja4Tj2F4NGgzc8a+Fq51OqpKIlESiJREoiURKIqlvJyn+o/4TXhtpfrXd4UR1Vtr3KlWo3swUs+CmhgKiSRcgLEgWYgPcgH5uatJAXNIC6cHIyKdr5NAby9PVaNNx1GPMtx6twMixXOjmMQk5eVuELe+o+x9u+H38l2HaR/L7n79676Xf/JRsDu9jofV5UGHaVMKcI6SM4UKsl45FZVJN1tcae/pgRvFEcqUkmLw0m+x1gF2+CALzGYNnyUvYW7M8RwXEMf+zRYiNipbXORwytx9Ea1lkbhu3wtRYjGRP7XdB9otIvpr/C0i4GTZ3Af1jCLNHg3heOaYqADKXWaNbZn17JFhewAqPdMdGxdLr7VuL327jt0vDgQOlUeA5qXuRu69sFiGAyLg3Aue0JJpC+ceaO2vjW0UZ9l3T4qPH4ttyxDUvHdTRVeYTZ262NgROH6uzthfVpBIz9izuQ6Mq6ghtV01FGxvaMq0pJcbhpXHe3q3t4VWeQyPlkVJ2JunOk0TzcL5PZ/qt1YmziRrMLqNDGdT3kissiIIJ5Uo8Rjo3Ruay8372fKtNeamYHd+ZY9mq2S+FJ4lj/ymUZdNdSK2DDTeihkxUZdMR+/TzBVsqZVyURKIlESiJREoiURKIlESiJRFhTCoGLhFDHmwUAnzPM1igti9xFE5LNWVqlESiJRFA2xtVMOisys7OwSONAC8jkEhFBIHIMSSQAFJJABNEUZd5cOAomkTDytGZTBM6JKqKCzMyZjoArEkXFlJ6URfU3pwRCEYvDkSOUjImjOdxYFF17RGZdB9Id4oiTbxQCSBFdX45FirKQqtDNKkra+wywPY9fdRFL2ZtSHEIXw8scyAlS0bq4DCxKkqTY2INvEd9EVe3k5T/Uf8Jrw20v1ru8KI6q217lSpREoiURKIoeN2VBKwaWGKRl9kvGrEeRYaVqWg6hSxzyRghjiL5EqYK2USURKIlESiJREoiURKIlESiJREoiURfCa1c9rBbjSLwZh01riO0Ybplu7gttwpnP0ax+bnd7sR8SFndHNMzd3207fF/wDS9QlN5pxD1U0/OyN9+IjuzTdHNfVlFSR4+B5q6PI5LBaV7rs1Wq0u9GCDRrNxpIHgzOskYRj2lKsuWRWUkg6aXvbxB2a0uNBYcaFlaPam5HESSRZpmdo3bhScLtzNgmwoeRwmbVCLgHLe5trWqypGD3KymORsTLxQ6ySMFhUuQsK8IMqArHlw8asoNmF73NiCLBD6OosoSSeaRRGsIB4akRJh8Rh1S6oLnJinOY63A8qItvszZjYKArGJMUS+Yj5FHIyBb3OUO1kXV2ub87AAEVf3g2ylpRIksLFG0kjaw7PIypmjv/NXjNoQOdi3FtHMcRflr6KMjNXXA4+KZc8MiSr9JHVx8VJFezUik0RKIlESiJREoiURKIlESiJREoiURKIlESiJRErBIAsosRcn2fjVc7FSTHdw4/3HTw5rfdA1Xxwqgs5FhqSTYCtm4BnvTHePXTyWQXOO60eS1ybzYMtlGKgv/ET772rqbLC3JpAXUdm4wDeMTv8AtK2ysCLjUHrUy4SKyK1u19v4bDfp5VQ8wupY+IVbm3uqN8rGe8V14XAYnFf2WE9eHmclAwO++BlbKuIUE8s4ZL+9wBWjcTE40CuqbYmOibvOjNdKPwJVgIB8a2khjlFPAKqwSF54ZHI+6uM4OSLPDu/2nRbbwOq0W29nzTTxZHCIur31uQwKWU6Egi+vcOddWE2gzOOVtP5fQ/eqhkicSCDkrDU63SiJREoiqW8fKf6j/hNeG2l+td3hRHVb7GbFw8rB5IY2ccpCgzr9V/aX3GvcqVara27UjQsmFxeIgY9WlaYC/wA68uZ9DqArryAvbSiLYYl3SBI2kL4gqAGjUKXZbXkyXsq3te5y626gVJGM74LR5yrioibXSJWlxcyxuCUMd7KpFjZF5yEizZrXsdAtyK1neyMdOfE/fJT4TDT4l27G0k8hoPvmVHg3/wAAzZRPa/IsjqPiVsPfXKMXETVq0fsDaDG7xj8iCfIH4KyxSBlDKQykXBBuCO8Ec6nBvRVDmlpoiivVZWEoiURKIlESiJREoiURKIlEXwmtXvDAXO0RQMftKKIZppEjU8szBc3lfn7qqiTijvSHdj4D/N3/AH05rqhw8sp3Ymlx6C6UOLe3BMDlxCMQCcoPaNheyrzY+AqwZNCBTTop3bJxjSN6Mi+PDxPAd645vdvRNjJTnJWJSckXRbdWHVvGqqed0hz05L6BsvZcOCjG7m46u593RV+oVaqy7t70YjBxPke8bAqiNqA51zqDyyjU9CWW41uJ4p3xg0clTbQ2XhsZK3eb7QzJHLke/hyo0eBr2JxDSOXdizsblibknxNQkkmyraONkbQxgoDgFkw0AILvcIuhtzY9EXx8eg79AQHErSSQg7jfePp1P3n5kT33lxORY0mkjiXRUR2Fh3Fr3PkTbuAqTtn1QNBco2Zhd8yPYHOOpIHw0Hx5lSdlb6Y2BrrOzjqkpMinw1Nx7iKyzEyNOvmosTsXBTtosAPNuR9MvMFdg3V3kix8OZRldbB476qTyIPVTrY+Fd5EWLjpwz9R3LwO0tnS4CXddmDoef8APNbtWsbH3Go4ZnwvEMxvk7n39VXkXmFkqxWiURKIqlvJyn+o/wCE14baX613eFEdVba9ypUoiURfnTebaz4rFSSuTqSFH0UBOVR3afaSetUMshkcSV9Y2dg2YTDtjaO/qeJ++C1dRruVs3C23JDOihjkDKCtzbLI6owt5uHHcVP0jXThpS1wVDtvAxzQucR7VHPjYBI9AQeh6BdF3+3xOBVFjVXme5s18qqOpAIJudBr0Pdr34nEdlQGq8psXY4x7nOeSGDlqT07uPgttupt5cbhlmUZTcq63vlYcx5WII8DUsMokZvLh2lgHYKcxHMag8x95LcVKuBKIlESiJREoiURKIlEVc313jGDw5fQuTljU9W7z+6OZ9w61TYubtX7n7W69Ty7uattk7OdjJgzQak8h9Tw8+C4ZtDHyTyGSVy7nmT9wHIDwGlc7nFxsr6VBh44GCOJtAffj3qNWFMp0T8bsNrJ8xzzb/lset+Snnew5cth7WXFcrh2Ptt93iOXUcuvnrrFggZzZRc8+gAA5kk6AeJrUC1O+RrBblI2kMuRAbhUBuL2JcZy1j4MB/KK2dlkocOd7eeRVk+FZV6E+Kh1qulStodkiMcoxY/X+efHXs37lWtnZZLng9oGQ/u+HD0z7yVFrVdCURbzcvbJwuMjkvZCQkndkY2JPlo38tTQSdm8FVm18EMXhXMrMZjvH108V+gXW4q2xEDZmFjv/S+Wg0vMTdDzFc+Dmcbik95vqOBWXDiFkruWqURVLeTlP9R/wmvDbS/Wu7wojqrbXuVKlESiLje/m48sMrzwjPC7FiBbMhY6rbqLnS3l4mpxOGc0lzdF7/Yu3IpY2wzGnjLoa43wPO+/up35Ol6xuB3lSoHiSdAPE1y7juS9B+Zh4OHgbPkFZtz9gyPiYkVSRnSSWUC6BEIYRq/JiSByvqBbkTXRBES8DxKptq4+NkD3OOdFrW8bOVkcKHPhd6hePSniC205AeSLGg8sgb72NYxhuUrb8NxhmAaRxJPrXyXjdLeyXAwTcNVfM8ds17KSr3Nha98o69KQzuiaaW209kxY6Zm+SKB01OY+pWwT0qYy+qQEd2Vx9uet/wA9JyC5T+FcHWTneY+itO7/AKTYJmCTrwGPJr5k97aFfeLeNdMWNa7J2Spcd+GZ4RvwnfHLR3lx+PRXsG9dq8yvtESiJREoiUReZGsK5sZN2MRcNdB3lbNFlcV9K2OL47hX7MKKtv3nAZj8Co/lqpfH2QEfLXvOZX0L8NQBmE7Ti4nyGQ+fmqZWi9ElEQG1Fgi1sdqYjQBRYSASOfpMeY8FVswA77+Ft3nlxXJho8yXat9kdBw8SKs8q6rBtH2x/Di/ykrDtfL4KXD+4e93/IrFhEDSIDyLKD5E1gareVxaxxHIr7jWJkcnmWYn4mjtSsQgCNoHILDWFKlESiLr+4G9bPPJhJmuQWMLHnbmYj32Go8AR0FWmGnJcWO8PovA7a2U1kLcVEMsg4f+Xjx611V8l0sfjWmNBie3EN4ZHuK803PJZKsAbzC0SsoqlvJyn+o/4TXhtpfrXd4UR1Vtr3KlSiJRFx70tbRkkxi4cXyIqkKPnO/zrdTYgD399VWNeS/dXvfwzh448KcQdTefIDh8z4clTG4celhK3U3ITxAy2LfWuB4da5Mh1XoR2kmd7o9fG8h3V48Fs9294/VMQsqxgAaMEZxmU81OYsCOvTUDWpIpuzdYC49obN/NwmNzu6wMjzFAf+uC+78YxJ8Y2IjvkmVWF7XGUZCDbkbpTEODn7w4rGxoXwYUQP1aSD45/NaoaQH96QW/kU3/AMxaj/au45zDoPiRX/EqLWqnSiLqnok3iZw2EkJOVc0RPRRYNH5C4I9/cKssFMT7B8F4j8T7OawjFRirNO7+B+vh1XS6sF5BKIlESiJRFjfVgPfVdifbxEcfe7yW4yBK4P6RVI2niL/SU/GNSPsrlxX91y+l7BIOz466/wDIquVArhKIvToQbEEHxrZ7HMNOFFRRTRyt343AjmDYWfF+xD/DP+bJR2g++K1i99/f/wCIWQkNGjkXydhh7yyE+B1XwCeIqWIt3ml4sDh8P56LlxLZQ2SOI05wsHloHV1AzHMnvWHGMOISNNT8QeYqXHln5h+4KzPnfD4qDYTZRs+LtTdtBB40QCAeouuoAOq97THyrN0c5x5P2gPde3mDXK/VWOGP9MDll5ZLFhoC5sCB5mpsNhX4h260jxP2VybS2nDs+LtJQT3C/XQeJF8FjdbEjuNqhe3dcW8l3RP7SNr6qwDXeveHhLuqjmxA+JtWoFmlmR4Y0uPDNTINpGPFidL9mXiDpcZr2PmNPfW4fT94c1zvw3aYXsHcW16L9GXDLpyIq6mjEkZbzC+S5gpCdBUGAkL4G3qMvJZcM17rsWqqW8nKf6j/AITXhtpfrXd4UR1Vtr3KlSiLHiJ1RGdyFVQWYnkABcn4VgkAWVsxjnuDWiycguKbxbfix2LMiIY2CNHGSdZOywS9vYbMwt9p5VUSytlfYFL6HgcBLgcNuPO8CQXf6cxdcxQz9AqfXKvQpRFsFycBQ+YEu7KwAJtZB7JIuCQdb80PjW+W7muQ7/bEso5AEHx40cxy5FRsVMDZVuFUWF+Z6lj4k/AADW161JU0bC2y7U/deHxs8VgrClSiK0+jFSdqQ26CQny4bc/faujCf3R98FSfiIgbPffT/kF3arpfNEoiURKIlEWMe37qr25413Ro9St/2rlHpi2SVnjxIHZkXIx7nW9r+a/gNR46OnB/Ne3/AAriw6J2HOoNjuP0PxXPoYizBVFydAK4QLXqnvDAXO0UhuGmlhK3UkkJ5KFILfWuPLrW2Q6qEdpJne6PXxuwO6vHgs3rgcEMim2oGZhoBrlN7ZuZ1B99qspcScXHR1bnXMVnXUa9R3Lz2G2b/hc4LD7MmRNDJxOV/wCk5DhTujsvGOUOA8d8iqqlTzSwtr3gm5zDqdbXFVzs8wr+ElhLH6kk3wP8gcOWlqPhJ8rcgQRlYHkQenxAIPQgGsMNOC3xDN+M8xmPv7yUifBFmYxnPqbqPaGuvY5keIuPLlU+LFzvIz9o/FV+y5hHgoWyDd9huunujjwPQ0VnjwEjx5TG4dL5CVIBBNzHcjne5HfcjmRUQY4iqXQ7ExRv3w4Udc9OvdWR5UDpagyNk7I53GY+I6DwB+2ul7/y47OM+1+49RwHQceZ7guOGEbRd+YnH9OiGNPIii8jm4ZAcG9SVgriV0BSmKvDQk+262UfRVhYsw8VNgO4k6dknbQKAntXUPdBz6kaAdxzPXLnUOtV0L9M4NCI0B5hVB9wFehboF8ckILyRzXqHr5muDZ+TXt5OKPWSrBaKpbycp/qP+E14baX613eFEdVba9ypUoirvpBRm2bOqHtFVsL6kB1LAd5Kg6VBibMRAVrsRzW46Nz9L+Rr1pcImwzpqyMvcSpH31SkEar6ayWN+TXA9xWYzJIe2GDn56WOY+KG12PeCPIms2Dqotx8Q9giuR4dx5dCD30ugYD0aQoVbE4oAWBMdljPfYsWPloPfXc3BtGb3Ly034mmeC3DxZ88z6UPvgtH6Qt3xBKJYSGw7gBcpzcOwtkOvK+oPiRz5w4mLdNt0VlsLaPbx9lLlINb/d17+Y+Sp9cq9AlESiLr3or3XaBWxMwyvIuVFPNUvcsR3sQPIDxq0wcBaN93FeC/Em1GzuGHiNtabJ5n+Pj3LoNdy8slESiJREoixj2/MVXj2caerfgVv8AtUbbOy48TA8MourjmOYPRh3EHWu2Rge3dKlwuKkw0rZY9R90ehXDt5NiNs92iZlZ39ll/Vd5HNSx0/lYXINU8sRiNH7C+kYDHN2g0SNFBuoP+b51r4g5EKvVArZbfdHBJNjYY5RmRmOYXIvZSeY1HLpUsDQ6QAqv2pM+HCPkjNEaefVWDC7EixEpbCmNEiRTMEGJkRkJbiANIuYuFAsgHavcG4NphE159jhrqquXGy4eIDEAkuPs3uAgiqyBqr1J00IohYzuKGVXjxF0KJK5aJhkjeN3BFieI1kIyjW5FPytiweui3G3S1xY+OjZaKcMyCB0oWdSk24eUSf7SuZC1lMbDMqpE7NoSRYSi4sdbc76Dhav2vvL6ozb28W/0sjWdjIkuAHm37pS8PuWsZccUMSFyTZGAs0c5fIAxEnYjzAi5uANNa2GGAvPx81zybadIGncrW22ODmVdgVmaN8LOeS9Y3dhEhdmdZWjVnCyK6s6Ikblgy5WU5ZV7LZrWAHeDoAGkk39/wArEO03vla1oLQSB7JFAkkVRsHNpzbV6nkqzgsTCXXKixG4vmJe465XY2Ru7QcvaFc7S28hSuJopww7zi7uy8wNRzz/ANq1WKRlkYPqwYhjz1B11PjUZsHNd0TmuYC3SsluNydjnFY2JLdhSHkPcikE38zZf5qlw8e/IAq/bGMGFwj38TkO8/TXwX6Cq8Xy1Y4eR8zVfs7Nj3c3FbvWSrBaKpbycp/qP+E14baX613eFEdVba9ypVqN69seqYSSa12UAKO9mNlv4XNz4A1FNJ2bC5d2zcH+bxLYboHXuGZ/hcB2ltKXESGSZ2dj1J5eAHIDwFUj3uebcV9Rw+Giw7NyJtD715+KxYfEshOU8+Y5hvBgdCPOsAkLeSJrxmO7mO48FIwWGlTDQ4hUZhK2VpjnYYcggNmyQjK2oI0Y9rTVSR2Phb7zchz+yfP5rzEG0pj/AEZfaflbdLBAz0bkCaLdeZ3brB+WpbJwsOQSmZWyMznOuYkOFuRcst+upHSx0Qa6gfqtoMa+WISyNsHOhe7k0EZVlnQN8QKu1Pg2niVUpLFmYglV6nLKyuCRYslrnLqCB0AvTdoGz913+COl35G7rS3gSLIHtUKttA1Tg7XM3wvUJjuIwvCY7k5imYgC3RG8TY9oDs6ConMZzVhh8TirALcv9Vg8ONcLIOXDXPK27r7lNi7sZODGTaNnQXlIF2yJn1AHW/f3Gt4sL2gu68Fy47bzsJIYzHvEZmnZC+eWX3zVg2Ds/BYXFSkqs0WHQvJindmyMmW6ph0iIYgsuuYka21Fq64MPEDYzpef2ptfHPaGP9hrhdDUg5ZnXOuljgrb+eUbTiONGKcJJGldZkCmSQxpHYxHtZ1YEMVsQRqQ2XsXnEj32gGkqTIckbkrDLKvyspiRFaNDmcvlFgNc3gbEWSbfbCiNnXiyBRG1kw8xJEhUDLdO0RmGYDVTobHSiL3NvjhUDcSQrlEjNaOZsqxcS5kIT5MnhSgBvaKMFzEURbXZe0Y8REJYiShLLqrIboxVgVcBgQykaiiKXRFjk0IPuquxf8ATmjl60fFbtzBCyVYrRcN9Kc5bacgPzFjUeWQN97GqbGG5SvpH4bjDcA08yT618lUq5lfLLhHdXUxkq4N1ZSQQe8Ecq3ia97w1mq58VJDHC501bgGd/Tj0HEqbjNuYl3BbESsVIKtnbQi9mGuh1Ovia3le4PI3rriufC4XD9iCIQ3eGbSBefA/PuWxxm1J5EwxSYxmOJVVBKyWKF04i3IUMRobG/Oti97t2j6rnjw+HhdLvssEkk7oOoBo1nQOmVLFBi5zIM+KfObrZZGZu3lVgX1CghFBNzYKNDasHfDqcc9Ftu4Z0W/HEN2gboAZWQQNTqayF3qo+0tvzSS5hNKApGT5R7jLcKxJN81mbX94200rR0ribsqfD4CGOPdLG2dchWeo00yGXQXmsT7TmKE8WQk51e7sb8S2Ym55NlAPflFTOBMIkaejvHQ+Iy8FzRsjZi3QPYKIDmZAe7kR3tJsdHdFrq5VcLebG2RJj2WOLLxVHaLGwMY0DnqSpsugJsV7jU0cZlNDVVmLxcezwXyXunSufLx1z4g8wuzbpbsx4GHKvadrF5CLFiOQHco1sPGraCERNoar59tPacmOl3nZAaDl/PNbtzYGmIk7OJz+QVcBZXyIWAqPBR9nA0HXXzWXGyvddS1VS3k5T/Uf8Jrw20v1ru8KI6q217lSrTb4bHOLwckKmzkAoTyzKbgHwNre+oZ4+0YWqw2XjBhMU2U6DXuOX8r8/4zCPE5jkUo6mxVhYj/APd9Ujmlpor6jFMyZgfGbB4hMHhHlcRxqXdjYKouTRrS40ElmZEwvkNAcSr7j95G2bhkwMGUzqCZpCLhGftZEB0YgEC5005XvbtdMYWdm3XivMQbNbtOd2NmyYfdHEgZWeQy0161rTBtqa1swtytkS1u72eWp0rkMrjxV+3Z+HbVNquRP1WL8oyXuCFP0lVUb+0oBrG+VL+WjqiLHIkkeRJC2OGxBWPjZmbQq5WJAyllK6y3zag+18a3By3vvzXHJGHP7KgOItxogG/d08PJYtp7y4mdYhJITwb5GHZPatzK2voAL0fM94FnRSYfZmGw7nmNvvVYOYy703Xkb1mNF4fbJW0pl4etu06xsL2yi19AQDpa43gleCGj1XLtbZ+GkjfPIDYH7SLocBeXHOsz6LtWx9jwshcmKUyBAXizBCI5XlSwMjcpJHa99b91hVuw2Lu+5fOsQwMkLQ0t6O18ch8FN/IcFgOGNOHbVv8Agy8WPr0k7X36VuoF4O72H4jycPtSe123se0raJmyrdkVjYC5uepuRYsTuthJCxeEEsJFbtOAwlLl8wDWbWWWxPs8RstrmiLZ4XCpGCEGUFncjXVnYs5172Yn30RZqIvLrcVBiYe2iLFkGivkTXHjUeDn7WPPUZHvWXCiuMelvBlNoZ7aSxq1/FeyR8FX4iuPGtqS+a+g/hiYPwe5/lJHnn8yqVXIvRqSs6iPLY5je55c+n2CrCPERMw5ZR3zeffXHw+V5lefxGz8VNtASlw7IbuRs2W3nWQ/caJ40aNBRqr16BTpl/Qr1CDS/wBJ2ZR5lWX4ip4mF8jWjX7PrwVbiJmxQzSu92+HcAT3A3fQFe1TLJKx6I5sP3+wL/2wamxkZjxD76nzOX1XJsrENnwEAb/pbZ5tAJrpYI71rq4lerPhGFyGNgRbw/8Aq3OuzBFhcWPdQcKz9O6jn6Kn2yJWxNmhYXOY7eFa1xFcQRYI1zsWRSxzABmA5Am3xqCdrWSua3QEgea7cBLJLhY5JPeLQT3kZ5Kw+jrEmPaUFuTEofEMpH32PurbCuqULi29EJMBJfCj5Fd7q7XzFYpNSB7zVbij20rYBpq75DxW7chay1ZLRKIqlvJyn+o/4TXhtpfrXd4UR1Vtr3KlSiKLjdnQzACWKOQDlnRWt5XGlauY13vC1NFiJYTcbi3uJHwXMt6N81wsr4fZ8UUWU5XlWNRdhzCi1tDpc3/7mumxIYS2IV1XsdnbFdio2z417nXmGknTqdc+Qr6USbabuzM4RyxJYmNLsTqSWUA38QRXEXkmyvTMwrGNDWWANMzlXQkj0WOeJSmdLgXsy88pN7WPVTY+ItY9CRAqwtmPcHbj/A8/5+PDiBGrVTrbYmTjRKTIGlUMSO0LKASRYjKWsL3FveTpITvDXNV8bewkIDaaaHDU+tZ1nfgNWz935ZXC9kdW1BKhdZCbezkGpDW5gcyBRsRcUn2jFE3ezPLrelc7OlXxOgJXmPFQxfowZAS4bOChKHLlWwYr39L+VgabzW6LZ0U0vvndqqrMXnZzAPr81P3O3mbB4kMCRA7WkQm/ZJ9rlqyjrbW1utbwTGN/Rc21dmNxuHo++BkevLuPflqu9g31FXa+YL7REoiURcw9JHpFfDynDYQgSIRxJSA2U8+GoYEE25nW17c727cNhd8bztFYYTB9oN9+i0ewvSdtGWZIVihmdzlAyMrE+YYAAC5JI0AJqSXCRsaXXSmmwETGl28QuwwZwqs4UOQM4QkqD1ykgEjxIFecxDTh5e3Z7p94fNVgo5KvekPdw4zC3jF5orsn7wPtJ7wAR4qKnnYJ4w5mfJXGw9ojBYj2/cdkenI+HwJXDHUgkEEEaEHSxHQ1UL6UCCLC+UWVIweGzkk3yIMzsOgvyH7xOg8TWWi1DNLuAAe8cgOv0Gp6LxiZi7luVzoB0HRR4AWHupvG7WWRBrNw5jjfHnffxWbAHMzqdc6P8VGcf9SCty9z3EuzJUDoWQRMbGKDSAByGnwKiVGuxKIlEVi9H0BfaWHA6MWPkqk/9qnwwuUKp25IGYCQnlXmaXe5HsKssViBCy9SdBzK+YNFqv737RxWFwxmw0SSlbtIGLXVR84Ae0BrcXHvrOz8MG5yn2nZk/JSxhj3hrjQXJcT6VdoMQQ0UdiDZIxY+BzljY+d6vRgY+JKtRs2IakrrO4+9abQw+cALKllljv7JPJh+61jbyI6VXzRGN1FVU8DoXbpUXeTlP8AUf8ACa8DtL9a7vC5DqrbXuVKlESiL827awbw4iWOS+dXIN+utw3vFj768/I0tcQV9dwczJoGSM0IH/rw0UKtV0rfbtbvT4pJ+CmayqupC6l1awJ0vZT8RU0UL5Ad0Kq2htHD4R8famsyefAj5qR+YG0P2c/3kX9dbflJeXwUf/yDZ3/U9HfRbrYvozxecM8iQc9Qc7i4sbAacidc1Sx4KS7JpV2L/E2E3S1jS/vyHrn6KwbybGh2dsmcQDtyBUaRtWbMwBBPQZc2gqeWNsMJ3eKqsBjJtpbSjMxybZAGgoZetZrj9Va9+lEX6B3Exhl2dh2PMJkP/pkpf/pq7w7t6IFfLNsQiHHStHO/PP5rfVOqxKIlEX5Y20G9Znz+3xZM/wBbOc323q9hrs21yXpoK7Jtcgrt6EWj9fkze2YWyX+sua3jb7A1cuPvdHJcO073G8r+/mu41VkAiiqdYrZeXL7qrC1+DJcwWziOI7vv5Lf3u9VzePcjC4w8Q3jlPORLdr66nQ+eh5a1OYocSN9p8R81bYDbeKwQ3B7TeR4dx4fDoueb2bj+oxiUu86E5TlUR5D0zE5rg8uQ18xXLNhuyF3a9Xszbhx7zGAGO1zN3zr3fiquu0CGFgAgJ+TF7EEWYEnUkgkXJvrpbSubeV0cOCDZsnjxy06ZHh5rxi8NYZ0OaMnQ9QfoN3N9/MVgjiNFmKXe9l2Thw+Y6fDQrDDKVYMOakEeYNxWAaNqV7Q9padDksuNiAOZPYbVfDvQ+K8vEWPUVlw5KOF5I3Xe8NevXuP1HBR6wpkoi6n6JdhlFbFSAguMkQ6lb3Z/IkADyPfXRFK2AbxFuOgGpXifxNjhI4YZhyGbu/gPDj4cl0hE6nn91deHwzi/tps3cuA6BeRJ4Be2Isb8ut671qvyptEpxpOF+jztk+pmOX7LVfR3uC9aXp4b7Nu9rQXQPQYH9dmtfh8A5u7NxEyX8bCT7a48fVDmq/adbreav+8nKf6j/hNfNNpfrXd4VGdVaMTiEjQvIyoii7MxCqB3knQV7lSgWtX+dmB/bcL/AIiL+qt+zdyW/ZP5HyT87MD+24X/ABEX9VOzdyTsn8j5LS7w/knG24mJw5kAsHjniz2GthYnN10INc8+GDxbxpxVns/H43CO3YdCfdIyJ++VLkWJxUaswgXsXNmkCu7C+hIIyr5Ae81SlwB9n1X0aOKRzQZjnybYA+Z8T4LYbH3yxeGI4cgKXuY2VSp9wAI9xFbx4iRmhXJitjYTE++3PmCb++8Fda2LvvhJsOkkk0UDG4KSSohDLa9sxGYag38RVxA/tm7zQvn+0NnS4OcxHPiDzCm/nZgf23C/4iL+qp+zdyXD2b+R8lVfSbtaGfC8GGVJJM6vkRg11CtqLaHmDYa1XYx7S3cBztem/DuGlin7eRpDCCASMs6+70XI6q171KIuxejvbuGh2dEk2Jgie7nLJKiGxdrGzEG2hq6wTXGEUF83/ELHHHvocvgFZPzswP7bhf8AERf1V19m7kqTsn8j5LJh95cHI4RMXh3djZVWeNiT3ABrk1gscNQhY4ZkLa1qtFzP0mej1sQ5xWFAMpHykXLiWGjofp2sCDobX5+12YbE9n7LtPgrDB4zsvYfp8FyHDzS4eYMpaKaJrjTKysOhBHuII7wasiGyNrUFW5DJWVqCu07o+lCCdQmKIgm5ZjpG57wx9jybTlqaq5sK9mYzCpZ8E+PMZhdAVgQCDcHUEdfGuVcS8NH1GhrgkwVO34Duu9D3hbB3ArDiolkRo5UDIwswOoINaHFuYN3EMrqMwpI3OjeHxmiNFy7b3owkDFsI6uh5RucrL4AnRh4m3v51z9kyTOFwPS817TBfieMtDcS0g8xmD4aj1UDZXo92hn1VYQdCWdGBHUFVLZvI6VuzCS3yXTifxDs/dyJeeFAj1NV3hXzA+jvBqq8WPiyD2nuyBj4RowUDw++u1uEjAzFleZm/EONc49m7dbwGRrxIs96220N2MLLh+AYlWMarkAUqfpKR1+/repHwxlm6RkuGDaeKim7cPJdxvO+h6fDguebS9Fcgb5GeNh0EgZSB5qGv9lVE7YozW+D04+i9XB+KoyP6sZB6UfjXzW23f8ARjGhDYhuKRrkAKp7+rfYPCo48NPMchujmfv6Lhx34nleN2Abo56n6D1710GGEKAALWFh4AdB3CrfD4SOHMZnmdV5Vzy42Vg2ntOHDpxJ5FjTvYgX8AOZPgNa6w0k0FhrS40AuPb/APpKOJRsPhQUha4eQ6NIOqgfNQ9b6m9tNQbHD4SjvP8AJW2FwJaQ+Ty+qpWwNgz4yXh4eMsdMzclQH5zt0HPxNtATpXXLM2MW5d02IZELcfBfoLcvdePAYfhqczsc0klrZm8O5RyA8+pNU0spkdvFUE8zpXbxUHeTlP9R/wmvBbS/Wu7wuQ6qX6RP914r+GfvFe+h/uN7114f+63vC/NtXq9KlEUvZUgWVbmwIZbnkM6lcx8BmufKubGRukgexupC3jeGPa88CD5FS3QgkEWINiO4jmK8IRWRXtmuDgHDQqbBswvw8rDt6kdVGcrmt84dknTl1tzrcMulzvxQZvWNOPA5A101rPXgpGaJlyRjVhMQZCBw88dstzoWug7Xce8m1hgMUInht00mz4cPvoqnaGDlkb2jxbmgAAcTva+R053wAK1ybLMeIUEM4QZ2JQhSyoXKa8xcZTcA89K9HNif/rOkblka5qjiqSQRkjNwGvM0vHEObNc5r3zX1vzvfvvXib4r3W6K3ay5LPtEDiEgWzBXt3F1DEDwuay7VRYe+zo8LHka+SjVhTrBtlvlcv0FVbdxAu4/tlq9ts2Ls8MwePmvFYmTtJnv5n4ZD0Cg13KFb/cL/eeF/jL99c+K/tFcuN/sO++K/StUq88lEWl3h3VwuMHy8QLWsJF7Lju7Q5jwNx4VuyRzDbSpI5nxm2mlzbbXodlUk4WZXH0JeywH11BDH3LXczHf5x5Kxj2l/nHkq9Fgtr7OPYXERLr7A4sfmQM0d/OpC7Dy6/RTF+Em1q/JbjZvphxKaTQxS207JaJvG57Q+CitDgWn3XKJ2zWnNjlZMJ6YcK1uJDMh8Ajge/MD9lQOwUnQqB2zpRpRW0j9JWzG5zFT4xS/eqkVwy7Ia/N0fl/Cj/K4gftUyPfbZx5YtB55h94rn/wgt90uHiVqYpuLD5LJ+eWA/bI/wC1T/DJuL3+qx2Un+Q+Sjzb+bNXnilPksjfhU1kbGBPtBx7yVkQzHRvooU/pS2cg7LSSfViYfjy12Q7M7P3GAeS3GDndqPULTY70yxD9DhXb+I6pbxsoa/xrsbgXnUqVuzZD7xAVbxnpM2jiWyQBY/3YYy728S2b4gCpRhIme+fkpxgoI85HfJQ8NuNtTGPnlRwSP0mJcg+RDXkH9mtvzMMYpvot/zeHiFM9FddheiCFLNipWmP6tLxr5Fr5m8xlrmkxrz7uS5JdoyO93JdEwGAjgjEcMaxoOSqoUeJ06nvrkJJNlcBJJsqTWFhVLeTlP8AUf8ACa8NtL9a7vCiOqtU0SspVgGU8wQCD5g17lSqJ+RsP+zw/wB0n+lZsrNlPyNh/wBnh/uk/wBKWUsp+RsP+zw/3Sf6UspZWm3j3cwGUzTxrHkFi6rawtYXUAhrC1rg2sK5pooj7b/NW2z9oY5pEEDrvRv0ORHgQuJ7UlBcqriSNScjKgjBB+dlsLE2FU7znQK+jYZpDA5zd1x1BN10uyodarpXc9y93YVwKZokzyx9tg3EzBh0boCLGw0Hjzq4w8LRHpqvmm19oTSYt1ONNOQqqrpzB4nPu0VN/wDCyf1jLnTgZv0l+1l7stvat7q5fyLt6ryXof8A5VB2G9unf5cL7+XqtJv1u1LhcQzEFoXN0ktoB0jPcQNPG2lQ4iF0buisNjbSixcIbdPGo+Y6HX4rJuFuo+LnV3UjDoczsRo9j+jXvueduQv4XzhoDI6zotdtbVZhISxp/qHIDiOp5dOZ8V2c7Hw51MEP92n+lXVlfNrKfkbD/s8P90n+lLKWV6i2VApDLDErDUERoCD3ggaUspZUysLCURKIlESiKJjtlwTC00MUo/fjV/xA1kEjRZDiMwtHi/R/s6T2sKg+ozx/gYVIJ5Bo4qZuJlbo4rXTeirZ55LIn1ZCfxXqQYuXn8FIMdOP3egUN/Q9gj/xcSPAPF/3irb87KtxtCbovP8A4O4P9div7UP/AMVPzsvRP8Rm6LLF6IcCOb4hvN0/9sYrBxkqwdoTHj6KdF6LtmjnC7ecsg/CwrU4qXmtDjZz+74La4XcvAR+zhITb6SB/te9RmV51JUTppHauPmt1DCqCyKFHcoAHwFRqJZKIlESiJRFUt5OU/1H/Ca8NtL9a7vCiOqtte5UqURKIlEXidSVYC1yCBmFxe3UXFx4XFYOi2aQHAnTpquP4z0bYhsRIqOjAIJM+ThqWdj8moFwLAE6aDTvFVbsG8uIC95F+JcO2BrntIzqrs0BqSdfHXPkrfu76PIcM4dmLyJIzK3IFCmXhuhuDzbUW5jyrqiwjWGzqqHH/iGbEtLAKaQAR1Buwcjy1/lVfau9DQbXVIiI8NDIIzGvZQhrcVio0vmJPmo8a5nzlk1DID7KucNstuI2YXyDekcLBOZy90Xyr4rrlWi8MvjC/OiIBRF9oiURKIlESiJREoiURKIlESiJREoiURKIlESiJREoiURKIqhvJIPlxcXyNpcfRNeG2l+td3hRHVW+vcqVKIlESiJRF8LD48vGiUokG1YXfIkiMwFyFINrNl1I5HNcW8D3VoJGk0Cp34aZjd97SB17r+Ga/PW3ZM2KnbvlkPxc1RyG3nvX1XBN3cNGOTR8F+i8FJmiRu9VPxAq+abAXyeVu68jkSs1ZUaURKIlESiJREoiURKIlESiJREoiURKIlESiJREoiURKIlESiL5aiL7REoiURKIlEXPvSVs7GzPEuHVmjJ+abWYXK3u+hFic1l5gXJIrhxbJHEBui9R+H8RgoWvdOQHdeRyPD0s86q1q91PR7iUmSaZggVs2QNdmt0JGgBBPf1Gl71FDhHhwc5du0/xDhpInRQi7FWRkO77HA56KjbxM3rUwYklZHUXJNgrkBR3Ad1cct75telwAaMNGWiraD5hfojBJliRe5VHwAq+aKAXymV289x6lZqyo0oiURKIlESiJREoiURKIlESiJREoiURKIlESiJREoiURKIlESiJREoiURKIlESiJRFyXb+6Ej7aAEZMMzrKXscoXQygnkDcNp+8vfVXLhyZ9Mjn9V7jBbXjj2Ubd7bQWgcb/bQ5aeRXWqtF4dKIlESiJREoiUR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4" name="AutoShape 12" descr="data:image/jpeg;base64,/9j/4AAQSkZJRgABAQAAAQABAAD/2wCEAAkGBxQTEBUUExQWFRQWFxgXGBUYFhcYHRgaGBgaHRgUGBcZHCghGRslGxgXITEiJSkrLi4vFx8zODMsNygtLiwBCgoKDg0OGxAQGzQkICYyMi0vLCwvLzQsLDQsLDQ0LywsLCwtLS8sLTAsLCwsLC8sLCwvLCwsLCwsLDQsLCwvLP/AABEIAMABBwMBEQACEQEDEQH/xAAcAAEAAgMBAQEAAAAAAAAAAAAABAYDBQcCAQj/xABLEAACAQIDBQQFBwkFBgcAAAABAgMAEQQSIQUGEzFBIlFhcQcUMoGRI0JScqGxshUWM1NUYnOC0pKTlLPRJDVDY6LBFzSDwtPh8P/EABsBAQACAwEBAAAAAAAAAAAAAAADBQECBAYH/8QAPhEAAQQAAwUFBgUCBQQDAAAAAQACAxEEITEFEkFRYRNxgZGhIjKxwdHwBhQ0QuEjMxVSYoKyU5LC8RYkcv/aAAwDAQACEQMRAD8A7jREoiURKIlESiJREoi1Wy4GeCJ2mkzPGjHVBqygnTL3mt3ZEilqMwveKRYwDJiHQMwRczILsxsqi66k91alwGqkZG597tnikaKztGMQ5dApZQyXUNfKSMul7Gm8LpYMbg0OOh0Pcs3qJ/XS/Ff6aX0WtLCEXimLjycQKHK3W+UkgN7PK6ke6m8Lpb9m7d3+Gizeon9dL8V/ppfRaUnqJ/XS/Ff6aX0SlB2li4YCizYp0aRsqKSt2NwNAEvzI18a1dI1uqmiw0soJYCa16Kd6if10vxX+mtr6KGk9RP66X4r/TS+iUnqJ/XS/Ff6aX0Sk9RP66X4r/TS+iUvhwZ/XS/FP6aX0SlhhVXd0XESF4yodbrdSy5lv2eoN6wHgmlu6JzWhx0Oi+zI0ckNpHYNIVYNlII4UjdF71HwrYZgqPiFsq1WyURKIlESiJREoiURKIlESiJREoiURKIlESiJRFB2F/5WD+FH+AVs/wB4rDdAqh6T43mMUMR7USTYw21PyCgIAOt2ciuSezQHf5K62SWx7z36Ehn/AHa+gWs2NtORJ5cflJ9dgxMkURGt8Ll4SG3Uxhjpz6Vq1xBL+d+i6J4Wujbhr9xzQT/+tT5/yso3nxEaS5cUmJHq8MjTZEK4aSWYIRZBqAjM+VrkcPXnWe0cLzvLyWv5KJxbbC32iKs24AXx65WOawYva7wSYyWLFjEsIcKiz2hPDEkrg+yVQ2zEjMQLsL6VgvLSSDei3Zh2ytiY+PdFuO7nnQHOz0y8FbNyMdJIkolxCTMrAqqvE7xow7KytEAmYlWNhe3eamiJN2bVbj42MLSxhaK5EAnpedafRa/fTbcsc0iLiVwqxYYzrdUJnkzMBGM4OgyjRdTnrWV5Bq6yvvU2BwzHsDizft26dfZHPLv45ZLBDh5pdrwu80kbNghMUCx9j5SPPBqp7JN7n2vGsAEyDPgt3PjZg3NDQfbq888jR1/jorNvZtJsPg5JUtmGQAtqFzuqmRh1Chs3uqWR262wq/BwtmmDHaZ+NC68dFTcRvBOJXhw2N4wE2Di4zJC9nnaQOBkVVZbKunMai4qAyG6ab09Vatwke6Hyx7uTzVkZNArUk390p20sVioJI8PPj1iVhPL6yUiBZUyBIe0MuYZixsNQABWzi5pou55qGJkMrTJHFdbo3bOV3Z58KGa1Mu+GMXJmJu8OFxTDItkhUP6y3K/aKppqe2bWrTtXj0P1XSNnwG64FzddTlu+Wfks+0uPicPgJ3ndOLjVKKFj7Ku8vCcXS5YR5edxY6g1l1uDTfFaRdnDJNGGg0zPXMgCxrpaw7UlxOHxG0p4pyBAcGWBRCZjwogxc2soy5iQoGrdLWrDi5pcQdKW8TYZY4I3t97frM5ZnTx5roW0P0mH/in/ImrtbofvivOnUKdWqylESiJREoiURKIlESiJREoiURKIlESiJREoiURanZc7xwRI0MmZI0U2yc1UA/O8K3cASTa1GQWYzAvnOHfPlK5ssd8pIJW+a9rgG3hWu6NVvvurdzrVeFZAEAwzAR/o7JH2Ozl7Ha7PZJGnQ2puBZMrzdk569e/nmvkGRAyphWVWJLBUjAYnmSA2t/GsBgGiOle4guJNLxh4oowQmDyBhZgscSgjXQgNqNTp4mgY0aUsunkebcSe8rJhGWJcsWGaNeeVEjUX77BqyGAaLD5XvNuJJ6piGWQqXwzOUN1LJG2U963bQ+IoWA6o2V7bDSRevVMy8Xi+rvxcnDz5UvkvmyXzcr603Bdp2r9zc4Xddea8bUlkkhZI0kjZhYMY45ANRcFC4DAi499Yc2xQKzE9rHhzm2OV16rVbu7GGHDl4mlkdkYkQxRqvDFo1jjDkJl18bkmtGQhupXTica6ag0EAXxsm9bPG1uMUyygCTDNIAQQHSNgCORALc/GpCwHVcrJXsNtJHckzKxJbDMxKlDdIzdDzQ3bVT1HKhYCjZXt0JGd+PPvXriiyj1d7JYqMsdlsLDKM2lhppTdCxvusnPPVfJJFYMGwzkP7YKRkNpbtAt2tNNaboQSOBBBOWnRfJXZ5IbROoSQsxbKABwpF6MerD41kZArTUhbOtVslESiJREoiURKIlESiJREoiURKIqrv1tJojhlGIOGSSVlklATRQjEauCBqBUMrqrOlY7PhEm+dzeIGQz59FH3d3pthZ5Z5eNFFMYo51js04IXKBGvtNmbLcCxtfoTWGSeySTfzUmJwVytZG3dJFkXk3x5Vnmpf584YQPM6zRiKRI5EeMq8ZfkWW/K2ulzpyrbtm1ai/w2YyBjaNgkEHI11XibeyOaAtE0sDieGI54QWHEZSpKMR2XU8+YBva9qx2oIyyWRgXRyU8Bw3ScjlkDxHEFSsXvfh0kZbSssbiOSZYy0cbkgZGfq1yAQoNiRe1bGVoKjZgJXNByBIsAnMjmB9aWCPfrDHEGC0uYTGBm4ZyI+comZwbAOwNvLW1a9s268FudmTCPtMqreGeZFWaHTirPUyr0oiURKIlESiJREoiwyYtFvmdRbncgW8653YuBjt1zwD3rFhZq6FlY8TMERnbRVUsT4AXNYJpbNaXENHFcuTf3EnZDzXAxPrHDUhBouUS3y2tlEeZb92t761ydu7s742vRHZcIxoj/Zu3rx0152r5tHeaCBImkY3mXMiIrOzDLckKoJsB1rpdI1oFqliwcsjnBo93UnIDzUE7d4mMwXBkvh54p3Ols2QJlJuLi1zWu/bm1obUv5bchl3x7TS0edr3gd6I1w0LySGZ5sxQRQSZnAJuRCMzAAWBJNqCQboJztYkwbzK5rRuhutkUPHIJPvzg1EZzueKrMgEbktlfIUy2vmzX0t800MzFluzcQSRWmuY4i77lmxm9+FjjicuW4ycRFRHdinVyoF1A8bcj3VkytABWjMBO9zm1VGjZAF8rWLGb74SMoC7EyRLNGFjdi6MSBYAXvoTY8gDWDMwLdmzcQ8EgaGjmMiou1N+I45cMESSSObtFxDKbo0ZZTHp22vluOmt9eWHTAEVxUkWzXva8uIBbwsa3Rvl0Vrja4B11F9QQde8HkamVaRRpeqLCURKIlESiJREoir29uyJ5zh3w/BzwyF7TZshBRl5ILnny086ika40W8Oa7cHPFHvtlunCvZq9b4rR4rcKSSKRmmjGIeaKcCNGjhVolYBbK2ftZ2u4Ibl3axmAka569F2M2oxjgA07oBbmbdn35ZVkKpZF3SxDYUQyDCIonhk4UKOEyo3yhZnu0jsLcx83nrWeycW0aWDjomzdo3eORFuIuyMqAyACk4/daZ8RiJA0YSTEYOZblr2gAEgbs2BNtLX8bVkxkknqPRRx42NsbG0bDXg/7tP5Vbx5YSphIsRh5opNoCQxpdptZc7rIL2VEsSW5mw5a1Edd0Ea+K74wCwzPY4EMqz7ulAjqeSsKboyCJ1zR522h63e7aoJAbHs+1lHLlfr1qXsjXja4Tj2F4NGgzc8a+Fq51OqpKIlESiJREoiURKIqlvJyn+o/4TXhtpfrXd4UR1Vtr3KlWo3swUs+CmhgKiSRcgLEgWYgPcgH5uatJAXNIC6cHIyKdr5NAby9PVaNNx1GPMtx6twMixXOjmMQk5eVuELe+o+x9u+H38l2HaR/L7n79676Xf/JRsDu9jofV5UGHaVMKcI6SM4UKsl45FZVJN1tcae/pgRvFEcqUkmLw0m+x1gF2+CALzGYNnyUvYW7M8RwXEMf+zRYiNipbXORwytx9Ea1lkbhu3wtRYjGRP7XdB9otIvpr/C0i4GTZ3Af1jCLNHg3heOaYqADKXWaNbZn17JFhewAqPdMdGxdLr7VuL327jt0vDgQOlUeA5qXuRu69sFiGAyLg3Aue0JJpC+ceaO2vjW0UZ9l3T4qPH4ttyxDUvHdTRVeYTZ262NgROH6uzthfVpBIz9izuQ6Mq6ghtV01FGxvaMq0pJcbhpXHe3q3t4VWeQyPlkVJ2JunOk0TzcL5PZ/qt1YmziRrMLqNDGdT3kissiIIJ5Uo8Rjo3Ruay8372fKtNeamYHd+ZY9mq2S+FJ4lj/ymUZdNdSK2DDTeihkxUZdMR+/TzBVsqZVyURKIlESiJREoiURKIlESiJRFhTCoGLhFDHmwUAnzPM1igti9xFE5LNWVqlESiJRFA2xtVMOisys7OwSONAC8jkEhFBIHIMSSQAFJJABNEUZd5cOAomkTDytGZTBM6JKqKCzMyZjoArEkXFlJ6URfU3pwRCEYvDkSOUjImjOdxYFF17RGZdB9Id4oiTbxQCSBFdX45FirKQqtDNKkra+wywPY9fdRFL2ZtSHEIXw8scyAlS0bq4DCxKkqTY2INvEd9EVe3k5T/Uf8Jrw20v1ru8KI6q217lSpREoiURKIoeN2VBKwaWGKRl9kvGrEeRYaVqWg6hSxzyRghjiL5EqYK2USURKIlESiJREoiURKIlESiJREoiURfCa1c9rBbjSLwZh01riO0Ybplu7gttwpnP0ax+bnd7sR8SFndHNMzd3207fF/wDS9QlN5pxD1U0/OyN9+IjuzTdHNfVlFSR4+B5q6PI5LBaV7rs1Wq0u9GCDRrNxpIHgzOskYRj2lKsuWRWUkg6aXvbxB2a0uNBYcaFlaPam5HESSRZpmdo3bhScLtzNgmwoeRwmbVCLgHLe5trWqypGD3KymORsTLxQ6ySMFhUuQsK8IMqArHlw8asoNmF73NiCLBD6OosoSSeaRRGsIB4akRJh8Rh1S6oLnJinOY63A8qItvszZjYKArGJMUS+Yj5FHIyBb3OUO1kXV2ub87AAEVf3g2ylpRIksLFG0kjaw7PIypmjv/NXjNoQOdi3FtHMcRflr6KMjNXXA4+KZc8MiSr9JHVx8VJFezUik0RKIlESiJREoiURKIlESiJREoiURKIlESiJRErBIAsosRcn2fjVc7FSTHdw4/3HTw5rfdA1Xxwqgs5FhqSTYCtm4BnvTHePXTyWQXOO60eS1ybzYMtlGKgv/ET772rqbLC3JpAXUdm4wDeMTv8AtK2ysCLjUHrUy4SKyK1u19v4bDfp5VQ8wupY+IVbm3uqN8rGe8V14XAYnFf2WE9eHmclAwO++BlbKuIUE8s4ZL+9wBWjcTE40CuqbYmOibvOjNdKPwJVgIB8a2khjlFPAKqwSF54ZHI+6uM4OSLPDu/2nRbbwOq0W29nzTTxZHCIur31uQwKWU6Egi+vcOddWE2gzOOVtP5fQ/eqhkicSCDkrDU63SiJREoiqW8fKf6j/hNeG2l+td3hRHVb7GbFw8rB5IY2ccpCgzr9V/aX3GvcqVara27UjQsmFxeIgY9WlaYC/wA68uZ9DqArryAvbSiLYYl3SBI2kL4gqAGjUKXZbXkyXsq3te5y626gVJGM74LR5yrioibXSJWlxcyxuCUMd7KpFjZF5yEizZrXsdAtyK1neyMdOfE/fJT4TDT4l27G0k8hoPvmVHg3/wAAzZRPa/IsjqPiVsPfXKMXETVq0fsDaDG7xj8iCfIH4KyxSBlDKQykXBBuCO8Ec6nBvRVDmlpoiivVZWEoiURKIlESiJREoiURKIlEXwmtXvDAXO0RQMftKKIZppEjU8szBc3lfn7qqiTijvSHdj4D/N3/AH05rqhw8sp3Ymlx6C6UOLe3BMDlxCMQCcoPaNheyrzY+AqwZNCBTTop3bJxjSN6Mi+PDxPAd645vdvRNjJTnJWJSckXRbdWHVvGqqed0hz05L6BsvZcOCjG7m46u593RV+oVaqy7t70YjBxPke8bAqiNqA51zqDyyjU9CWW41uJ4p3xg0clTbQ2XhsZK3eb7QzJHLke/hyo0eBr2JxDSOXdizsblibknxNQkkmyraONkbQxgoDgFkw0AILvcIuhtzY9EXx8eg79AQHErSSQg7jfePp1P3n5kT33lxORY0mkjiXRUR2Fh3Fr3PkTbuAqTtn1QNBco2Zhd8yPYHOOpIHw0Hx5lSdlb6Y2BrrOzjqkpMinw1Nx7iKyzEyNOvmosTsXBTtosAPNuR9MvMFdg3V3kix8OZRldbB476qTyIPVTrY+Fd5EWLjpwz9R3LwO0tnS4CXddmDoef8APNbtWsbH3Go4ZnwvEMxvk7n39VXkXmFkqxWiURKIqlvJyn+o/wCE14baX613eFEdVba9ypUoiURfnTebaz4rFSSuTqSFH0UBOVR3afaSetUMshkcSV9Y2dg2YTDtjaO/qeJ++C1dRruVs3C23JDOihjkDKCtzbLI6owt5uHHcVP0jXThpS1wVDtvAxzQucR7VHPjYBI9AQeh6BdF3+3xOBVFjVXme5s18qqOpAIJudBr0Pdr34nEdlQGq8psXY4x7nOeSGDlqT07uPgttupt5cbhlmUZTcq63vlYcx5WII8DUsMokZvLh2lgHYKcxHMag8x95LcVKuBKIlESiJREoiURKIlEVc313jGDw5fQuTljU9W7z+6OZ9w61TYubtX7n7W69Ty7uattk7OdjJgzQak8h9Tw8+C4ZtDHyTyGSVy7nmT9wHIDwGlc7nFxsr6VBh44GCOJtAffj3qNWFMp0T8bsNrJ8xzzb/lset+Snnew5cth7WXFcrh2Ptt93iOXUcuvnrrFggZzZRc8+gAA5kk6AeJrUC1O+RrBblI2kMuRAbhUBuL2JcZy1j4MB/KK2dlkocOd7eeRVk+FZV6E+Kh1qulStodkiMcoxY/X+efHXs37lWtnZZLng9oGQ/u+HD0z7yVFrVdCURbzcvbJwuMjkvZCQkndkY2JPlo38tTQSdm8FVm18EMXhXMrMZjvH108V+gXW4q2xEDZmFjv/S+Wg0vMTdDzFc+Dmcbik95vqOBWXDiFkruWqURVLeTlP9R/wmvDbS/Wu7wojqrbXuVKlESiLje/m48sMrzwjPC7FiBbMhY6rbqLnS3l4mpxOGc0lzdF7/Yu3IpY2wzGnjLoa43wPO+/up35Ol6xuB3lSoHiSdAPE1y7juS9B+Zh4OHgbPkFZtz9gyPiYkVSRnSSWUC6BEIYRq/JiSByvqBbkTXRBES8DxKptq4+NkD3OOdFrW8bOVkcKHPhd6hePSniC205AeSLGg8sgb72NYxhuUrb8NxhmAaRxJPrXyXjdLeyXAwTcNVfM8ds17KSr3Nha98o69KQzuiaaW209kxY6Zm+SKB01OY+pWwT0qYy+qQEd2Vx9uet/wA9JyC5T+FcHWTneY+itO7/AKTYJmCTrwGPJr5k97aFfeLeNdMWNa7J2Spcd+GZ4RvwnfHLR3lx+PRXsG9dq8yvtESiJREoiUReZGsK5sZN2MRcNdB3lbNFlcV9K2OL47hX7MKKtv3nAZj8Co/lqpfH2QEfLXvOZX0L8NQBmE7Ti4nyGQ+fmqZWi9ElEQG1Fgi1sdqYjQBRYSASOfpMeY8FVswA77+Ft3nlxXJho8yXat9kdBw8SKs8q6rBtH2x/Di/ykrDtfL4KXD+4e93/IrFhEDSIDyLKD5E1gareVxaxxHIr7jWJkcnmWYn4mjtSsQgCNoHILDWFKlESiLr+4G9bPPJhJmuQWMLHnbmYj32Go8AR0FWmGnJcWO8PovA7a2U1kLcVEMsg4f+Xjx611V8l0sfjWmNBie3EN4ZHuK803PJZKsAbzC0SsoqlvJyn+o/4TXhtpfrXd4UR1Vtr3KlSiJRFx70tbRkkxi4cXyIqkKPnO/zrdTYgD399VWNeS/dXvfwzh448KcQdTefIDh8z4clTG4celhK3U3ITxAy2LfWuB4da5Mh1XoR2kmd7o9fG8h3V48Fs9294/VMQsqxgAaMEZxmU81OYsCOvTUDWpIpuzdYC49obN/NwmNzu6wMjzFAf+uC+78YxJ8Y2IjvkmVWF7XGUZCDbkbpTEODn7w4rGxoXwYUQP1aSD45/NaoaQH96QW/kU3/AMxaj/au45zDoPiRX/EqLWqnSiLqnok3iZw2EkJOVc0RPRRYNH5C4I9/cKssFMT7B8F4j8T7OawjFRirNO7+B+vh1XS6sF5BKIlESiJRFjfVgPfVdifbxEcfe7yW4yBK4P6RVI2niL/SU/GNSPsrlxX91y+l7BIOz466/wDIquVArhKIvToQbEEHxrZ7HMNOFFRRTRyt343AjmDYWfF+xD/DP+bJR2g++K1i99/f/wCIWQkNGjkXydhh7yyE+B1XwCeIqWIt3ml4sDh8P56LlxLZQ2SOI05wsHloHV1AzHMnvWHGMOISNNT8QeYqXHln5h+4KzPnfD4qDYTZRs+LtTdtBB40QCAeouuoAOq97THyrN0c5x5P2gPde3mDXK/VWOGP9MDll5ZLFhoC5sCB5mpsNhX4h260jxP2VybS2nDs+LtJQT3C/XQeJF8FjdbEjuNqhe3dcW8l3RP7SNr6qwDXeveHhLuqjmxA+JtWoFmlmR4Y0uPDNTINpGPFidL9mXiDpcZr2PmNPfW4fT94c1zvw3aYXsHcW16L9GXDLpyIq6mjEkZbzC+S5gpCdBUGAkL4G3qMvJZcM17rsWqqW8nKf6j/AITXhtpfrXd4UR1Vtr3KlSiLHiJ1RGdyFVQWYnkABcn4VgkAWVsxjnuDWiycguKbxbfix2LMiIY2CNHGSdZOywS9vYbMwt9p5VUSytlfYFL6HgcBLgcNuPO8CQXf6cxdcxQz9AqfXKvQpRFsFycBQ+YEu7KwAJtZB7JIuCQdb80PjW+W7muQ7/bEso5AEHx40cxy5FRsVMDZVuFUWF+Z6lj4k/AADW161JU0bC2y7U/deHxs8VgrClSiK0+jFSdqQ26CQny4bc/faujCf3R98FSfiIgbPffT/kF3arpfNEoiURKIlEWMe37qr25413Ro9St/2rlHpi2SVnjxIHZkXIx7nW9r+a/gNR46OnB/Ne3/AAriw6J2HOoNjuP0PxXPoYizBVFydAK4QLXqnvDAXO0UhuGmlhK3UkkJ5KFILfWuPLrW2Q6qEdpJne6PXxuwO6vHgs3rgcEMim2oGZhoBrlN7ZuZ1B99qspcScXHR1bnXMVnXUa9R3Lz2G2b/hc4LD7MmRNDJxOV/wCk5DhTujsvGOUOA8d8iqqlTzSwtr3gm5zDqdbXFVzs8wr+ElhLH6kk3wP8gcOWlqPhJ8rcgQRlYHkQenxAIPQgGsMNOC3xDN+M8xmPv7yUifBFmYxnPqbqPaGuvY5keIuPLlU+LFzvIz9o/FV+y5hHgoWyDd9huunujjwPQ0VnjwEjx5TG4dL5CVIBBNzHcjne5HfcjmRUQY4iqXQ7ExRv3w4Udc9OvdWR5UDpagyNk7I53GY+I6DwB+2ul7/y47OM+1+49RwHQceZ7guOGEbRd+YnH9OiGNPIii8jm4ZAcG9SVgriV0BSmKvDQk+262UfRVhYsw8VNgO4k6dknbQKAntXUPdBz6kaAdxzPXLnUOtV0L9M4NCI0B5hVB9wFehboF8ckILyRzXqHr5muDZ+TXt5OKPWSrBaKpbycp/qP+E14baX613eFEdVba9ypUoirvpBRm2bOqHtFVsL6kB1LAd5Kg6VBibMRAVrsRzW46Nz9L+Rr1pcImwzpqyMvcSpH31SkEar6ayWN+TXA9xWYzJIe2GDn56WOY+KG12PeCPIms2Dqotx8Q9giuR4dx5dCD30ugYD0aQoVbE4oAWBMdljPfYsWPloPfXc3BtGb3Ly034mmeC3DxZ88z6UPvgtH6Qt3xBKJYSGw7gBcpzcOwtkOvK+oPiRz5w4mLdNt0VlsLaPbx9lLlINb/d17+Y+Sp9cq9AlESiLr3or3XaBWxMwyvIuVFPNUvcsR3sQPIDxq0wcBaN93FeC/Em1GzuGHiNtabJ5n+Pj3LoNdy8slESiJREoixj2/MVXj2caerfgVv8AtUbbOy48TA8MourjmOYPRh3EHWu2Rge3dKlwuKkw0rZY9R90ehXDt5NiNs92iZlZ39ll/Vd5HNSx0/lYXINU8sRiNH7C+kYDHN2g0SNFBuoP+b51r4g5EKvVArZbfdHBJNjYY5RmRmOYXIvZSeY1HLpUsDQ6QAqv2pM+HCPkjNEaefVWDC7EixEpbCmNEiRTMEGJkRkJbiANIuYuFAsgHavcG4NphE159jhrqquXGy4eIDEAkuPs3uAgiqyBqr1J00IohYzuKGVXjxF0KJK5aJhkjeN3BFieI1kIyjW5FPytiweui3G3S1xY+OjZaKcMyCB0oWdSk24eUSf7SuZC1lMbDMqpE7NoSRYSi4sdbc76Dhav2vvL6ozb28W/0sjWdjIkuAHm37pS8PuWsZccUMSFyTZGAs0c5fIAxEnYjzAi5uANNa2GGAvPx81zybadIGncrW22ODmVdgVmaN8LOeS9Y3dhEhdmdZWjVnCyK6s6Ikblgy5WU5ZV7LZrWAHeDoAGkk39/wArEO03vla1oLQSB7JFAkkVRsHNpzbV6nkqzgsTCXXKixG4vmJe465XY2Ru7QcvaFc7S28hSuJopww7zi7uy8wNRzz/ANq1WKRlkYPqwYhjz1B11PjUZsHNd0TmuYC3SsluNydjnFY2JLdhSHkPcikE38zZf5qlw8e/IAq/bGMGFwj38TkO8/TXwX6Cq8Xy1Y4eR8zVfs7Nj3c3FbvWSrBaKpbycp/qP+E14baX613eFEdVba9ypVqN69seqYSSa12UAKO9mNlv4XNz4A1FNJ2bC5d2zcH+bxLYboHXuGZ/hcB2ltKXESGSZ2dj1J5eAHIDwFUj3uebcV9Rw+Giw7NyJtD715+KxYfEshOU8+Y5hvBgdCPOsAkLeSJrxmO7mO48FIwWGlTDQ4hUZhK2VpjnYYcggNmyQjK2oI0Y9rTVSR2Phb7zchz+yfP5rzEG0pj/AEZfaflbdLBAz0bkCaLdeZ3brB+WpbJwsOQSmZWyMznOuYkOFuRcst+upHSx0Qa6gfqtoMa+WISyNsHOhe7k0EZVlnQN8QKu1Pg2niVUpLFmYglV6nLKyuCRYslrnLqCB0AvTdoGz913+COl35G7rS3gSLIHtUKttA1Tg7XM3wvUJjuIwvCY7k5imYgC3RG8TY9oDs6ConMZzVhh8TirALcv9Vg8ONcLIOXDXPK27r7lNi7sZODGTaNnQXlIF2yJn1AHW/f3Gt4sL2gu68Fy47bzsJIYzHvEZmnZC+eWX3zVg2Ds/BYXFSkqs0WHQvJindmyMmW6ph0iIYgsuuYka21Fq64MPEDYzpef2ptfHPaGP9hrhdDUg5ZnXOuljgrb+eUbTiONGKcJJGldZkCmSQxpHYxHtZ1YEMVsQRqQ2XsXnEj32gGkqTIckbkrDLKvyspiRFaNDmcvlFgNc3gbEWSbfbCiNnXiyBRG1kw8xJEhUDLdO0RmGYDVTobHSiL3NvjhUDcSQrlEjNaOZsqxcS5kIT5MnhSgBvaKMFzEURbXZe0Y8REJYiShLLqrIboxVgVcBgQykaiiKXRFjk0IPuquxf8ATmjl60fFbtzBCyVYrRcN9Kc5bacgPzFjUeWQN97GqbGG5SvpH4bjDcA08yT618lUq5lfLLhHdXUxkq4N1ZSQQe8Ecq3ia97w1mq58VJDHC501bgGd/Tj0HEqbjNuYl3BbESsVIKtnbQi9mGuh1Ovia3le4PI3rriufC4XD9iCIQ3eGbSBefA/PuWxxm1J5EwxSYxmOJVVBKyWKF04i3IUMRobG/Oti97t2j6rnjw+HhdLvssEkk7oOoBo1nQOmVLFBi5zIM+KfObrZZGZu3lVgX1CghFBNzYKNDasHfDqcc9Ftu4Z0W/HEN2gboAZWQQNTqayF3qo+0tvzSS5hNKApGT5R7jLcKxJN81mbX94200rR0ribsqfD4CGOPdLG2dchWeo00yGXQXmsT7TmKE8WQk51e7sb8S2Ym55NlAPflFTOBMIkaejvHQ+Iy8FzRsjZi3QPYKIDmZAe7kR3tJsdHdFrq5VcLebG2RJj2WOLLxVHaLGwMY0DnqSpsugJsV7jU0cZlNDVVmLxcezwXyXunSufLx1z4g8wuzbpbsx4GHKvadrF5CLFiOQHco1sPGraCERNoar59tPacmOl3nZAaDl/PNbtzYGmIk7OJz+QVcBZXyIWAqPBR9nA0HXXzWXGyvddS1VS3k5T/Uf8Jrw20v1ru8KI6q217lSrTb4bHOLwckKmzkAoTyzKbgHwNre+oZ4+0YWqw2XjBhMU2U6DXuOX8r8/4zCPE5jkUo6mxVhYj/APd9Ujmlpor6jFMyZgfGbB4hMHhHlcRxqXdjYKouTRrS40ElmZEwvkNAcSr7j95G2bhkwMGUzqCZpCLhGftZEB0YgEC5005XvbtdMYWdm3XivMQbNbtOd2NmyYfdHEgZWeQy0161rTBtqa1swtytkS1u72eWp0rkMrjxV+3Z+HbVNquRP1WL8oyXuCFP0lVUb+0oBrG+VL+WjqiLHIkkeRJC2OGxBWPjZmbQq5WJAyllK6y3zag+18a3By3vvzXHJGHP7KgOItxogG/d08PJYtp7y4mdYhJITwb5GHZPatzK2voAL0fM94FnRSYfZmGw7nmNvvVYOYy703Xkb1mNF4fbJW0pl4etu06xsL2yi19AQDpa43gleCGj1XLtbZ+GkjfPIDYH7SLocBeXHOsz6LtWx9jwshcmKUyBAXizBCI5XlSwMjcpJHa99b91hVuw2Lu+5fOsQwMkLQ0t6O18ch8FN/IcFgOGNOHbVv8Agy8WPr0k7X36VuoF4O72H4jycPtSe123se0raJmyrdkVjYC5uepuRYsTuthJCxeEEsJFbtOAwlLl8wDWbWWWxPs8RstrmiLZ4XCpGCEGUFncjXVnYs5172Yn30RZqIvLrcVBiYe2iLFkGivkTXHjUeDn7WPPUZHvWXCiuMelvBlNoZ7aSxq1/FeyR8FX4iuPGtqS+a+g/hiYPwe5/lJHnn8yqVXIvRqSs6iPLY5je55c+n2CrCPERMw5ZR3zeffXHw+V5lefxGz8VNtASlw7IbuRs2W3nWQ/caJ40aNBRqr16BTpl/Qr1CDS/wBJ2ZR5lWX4ip4mF8jWjX7PrwVbiJmxQzSu92+HcAT3A3fQFe1TLJKx6I5sP3+wL/2wamxkZjxD76nzOX1XJsrENnwEAb/pbZ5tAJrpYI71rq4lerPhGFyGNgRbw/8Aq3OuzBFhcWPdQcKz9O6jn6Kn2yJWxNmhYXOY7eFa1xFcQRYI1zsWRSxzABmA5Am3xqCdrWSua3QEgea7cBLJLhY5JPeLQT3kZ5Kw+jrEmPaUFuTEofEMpH32PurbCuqULi29EJMBJfCj5Fd7q7XzFYpNSB7zVbij20rYBpq75DxW7chay1ZLRKIqlvJyn+o/4TXhtpfrXd4UR1Vtr3KlSiKLjdnQzACWKOQDlnRWt5XGlauY13vC1NFiJYTcbi3uJHwXMt6N81wsr4fZ8UUWU5XlWNRdhzCi1tDpc3/7mumxIYS2IV1XsdnbFdio2z417nXmGknTqdc+Qr6USbabuzM4RyxJYmNLsTqSWUA38QRXEXkmyvTMwrGNDWWANMzlXQkj0WOeJSmdLgXsy88pN7WPVTY+ItY9CRAqwtmPcHbj/A8/5+PDiBGrVTrbYmTjRKTIGlUMSO0LKASRYjKWsL3FveTpITvDXNV8bewkIDaaaHDU+tZ1nfgNWz935ZXC9kdW1BKhdZCbezkGpDW5gcyBRsRcUn2jFE3ezPLrelc7OlXxOgJXmPFQxfowZAS4bOChKHLlWwYr39L+VgabzW6LZ0U0vvndqqrMXnZzAPr81P3O3mbB4kMCRA7WkQm/ZJ9rlqyjrbW1utbwTGN/Rc21dmNxuHo++BkevLuPflqu9g31FXa+YL7REoiURcw9JHpFfDynDYQgSIRxJSA2U8+GoYEE25nW17c727cNhd8bztFYYTB9oN9+i0ewvSdtGWZIVihmdzlAyMrE+YYAAC5JI0AJqSXCRsaXXSmmwETGl28QuwwZwqs4UOQM4QkqD1ykgEjxIFecxDTh5e3Z7p94fNVgo5KvekPdw4zC3jF5orsn7wPtJ7wAR4qKnnYJ4w5mfJXGw9ojBYj2/cdkenI+HwJXDHUgkEEEaEHSxHQ1UL6UCCLC+UWVIweGzkk3yIMzsOgvyH7xOg8TWWi1DNLuAAe8cgOv0Gp6LxiZi7luVzoB0HRR4AWHupvG7WWRBrNw5jjfHnffxWbAHMzqdc6P8VGcf9SCty9z3EuzJUDoWQRMbGKDSAByGnwKiVGuxKIlEVi9H0BfaWHA6MWPkqk/9qnwwuUKp25IGYCQnlXmaXe5HsKssViBCy9SdBzK+YNFqv737RxWFwxmw0SSlbtIGLXVR84Ae0BrcXHvrOz8MG5yn2nZk/JSxhj3hrjQXJcT6VdoMQQ0UdiDZIxY+BzljY+d6vRgY+JKtRs2IakrrO4+9abQw+cALKllljv7JPJh+61jbyI6VXzRGN1FVU8DoXbpUXeTlP8AUf8ACa8DtL9a7vC5DqrbXuVKlESiL827awbw4iWOS+dXIN+utw3vFj768/I0tcQV9dwczJoGSM0IH/rw0UKtV0rfbtbvT4pJ+CmayqupC6l1awJ0vZT8RU0UL5Ad0Kq2htHD4R8famsyefAj5qR+YG0P2c/3kX9dbflJeXwUf/yDZ3/U9HfRbrYvozxecM8iQc9Qc7i4sbAacidc1Sx4KS7JpV2L/E2E3S1jS/vyHrn6KwbybGh2dsmcQDtyBUaRtWbMwBBPQZc2gqeWNsMJ3eKqsBjJtpbSjMxybZAGgoZetZrj9Va9+lEX6B3Exhl2dh2PMJkP/pkpf/pq7w7t6IFfLNsQiHHStHO/PP5rfVOqxKIlEX5Y20G9Znz+3xZM/wBbOc323q9hrs21yXpoK7Jtcgrt6EWj9fkze2YWyX+sua3jb7A1cuPvdHJcO073G8r+/mu41VkAiiqdYrZeXL7qrC1+DJcwWziOI7vv5Lf3u9VzePcjC4w8Q3jlPORLdr66nQ+eh5a1OYocSN9p8R81bYDbeKwQ3B7TeR4dx4fDoueb2bj+oxiUu86E5TlUR5D0zE5rg8uQ18xXLNhuyF3a9Xszbhx7zGAGO1zN3zr3fiquu0CGFgAgJ+TF7EEWYEnUkgkXJvrpbSubeV0cOCDZsnjxy06ZHh5rxi8NYZ0OaMnQ9QfoN3N9/MVgjiNFmKXe9l2Thw+Y6fDQrDDKVYMOakEeYNxWAaNqV7Q9padDksuNiAOZPYbVfDvQ+K8vEWPUVlw5KOF5I3Xe8NevXuP1HBR6wpkoi6n6JdhlFbFSAguMkQ6lb3Z/IkADyPfXRFK2AbxFuOgGpXifxNjhI4YZhyGbu/gPDj4cl0hE6nn91deHwzi/tps3cuA6BeRJ4Be2Isb8ut671qvyptEpxpOF+jztk+pmOX7LVfR3uC9aXp4b7Nu9rQXQPQYH9dmtfh8A5u7NxEyX8bCT7a48fVDmq/adbreav+8nKf6j/hNfNNpfrXd4VGdVaMTiEjQvIyoii7MxCqB3knQV7lSgWtX+dmB/bcL/AIiL+qt+zdyW/ZP5HyT87MD+24X/ABEX9VOzdyTsn8j5LS7w/knG24mJw5kAsHjniz2GthYnN10INc8+GDxbxpxVns/H43CO3YdCfdIyJ++VLkWJxUaswgXsXNmkCu7C+hIIyr5Ae81SlwB9n1X0aOKRzQZjnybYA+Z8T4LYbH3yxeGI4cgKXuY2VSp9wAI9xFbx4iRmhXJitjYTE++3PmCb++8Fda2LvvhJsOkkk0UDG4KSSohDLa9sxGYag38RVxA/tm7zQvn+0NnS4OcxHPiDzCm/nZgf23C/4iL+qp+zdyXD2b+R8lVfSbtaGfC8GGVJJM6vkRg11CtqLaHmDYa1XYx7S3cBztem/DuGlin7eRpDCCASMs6+70XI6q171KIuxejvbuGh2dEk2Jgie7nLJKiGxdrGzEG2hq6wTXGEUF83/ELHHHvocvgFZPzswP7bhf8AERf1V19m7kqTsn8j5LJh95cHI4RMXh3djZVWeNiT3ABrk1gscNQhY4ZkLa1qtFzP0mej1sQ5xWFAMpHykXLiWGjofp2sCDobX5+12YbE9n7LtPgrDB4zsvYfp8FyHDzS4eYMpaKaJrjTKysOhBHuII7wasiGyNrUFW5DJWVqCu07o+lCCdQmKIgm5ZjpG57wx9jybTlqaq5sK9mYzCpZ8E+PMZhdAVgQCDcHUEdfGuVcS8NH1GhrgkwVO34Duu9D3hbB3ArDiolkRo5UDIwswOoINaHFuYN3EMrqMwpI3OjeHxmiNFy7b3owkDFsI6uh5RucrL4AnRh4m3v51z9kyTOFwPS817TBfieMtDcS0g8xmD4aj1UDZXo92hn1VYQdCWdGBHUFVLZvI6VuzCS3yXTifxDs/dyJeeFAj1NV3hXzA+jvBqq8WPiyD2nuyBj4RowUDw++u1uEjAzFleZm/EONc49m7dbwGRrxIs96220N2MLLh+AYlWMarkAUqfpKR1+/repHwxlm6RkuGDaeKim7cPJdxvO+h6fDguebS9Fcgb5GeNh0EgZSB5qGv9lVE7YozW+D04+i9XB+KoyP6sZB6UfjXzW23f8ARjGhDYhuKRrkAKp7+rfYPCo48NPMchujmfv6Lhx34nleN2Abo56n6D1710GGEKAALWFh4AdB3CrfD4SOHMZnmdV5Vzy42Vg2ntOHDpxJ5FjTvYgX8AOZPgNa6w0k0FhrS40AuPb/APpKOJRsPhQUha4eQ6NIOqgfNQ9b6m9tNQbHD4SjvP8AJW2FwJaQ+Ty+qpWwNgz4yXh4eMsdMzclQH5zt0HPxNtATpXXLM2MW5d02IZELcfBfoLcvdePAYfhqczsc0klrZm8O5RyA8+pNU0spkdvFUE8zpXbxUHeTlP9R/wmvBbS/Wu7wuQ6qX6RP914r+GfvFe+h/uN7114f+63vC/NtXq9KlEUvZUgWVbmwIZbnkM6lcx8BmufKubGRukgexupC3jeGPa88CD5FS3QgkEWINiO4jmK8IRWRXtmuDgHDQqbBswvw8rDt6kdVGcrmt84dknTl1tzrcMulzvxQZvWNOPA5A101rPXgpGaJlyRjVhMQZCBw88dstzoWug7Xce8m1hgMUInht00mz4cPvoqnaGDlkb2jxbmgAAcTva+R053wAK1ybLMeIUEM4QZ2JQhSyoXKa8xcZTcA89K9HNif/rOkblka5qjiqSQRkjNwGvM0vHEObNc5r3zX1vzvfvvXib4r3W6K3ay5LPtEDiEgWzBXt3F1DEDwuay7VRYe+zo8LHka+SjVhTrBtlvlcv0FVbdxAu4/tlq9ts2Ls8MwePmvFYmTtJnv5n4ZD0Cg13KFb/cL/eeF/jL99c+K/tFcuN/sO++K/StUq88lEWl3h3VwuMHy8QLWsJF7Lju7Q5jwNx4VuyRzDbSpI5nxm2mlzbbXodlUk4WZXH0JeywH11BDH3LXczHf5x5Kxj2l/nHkq9Fgtr7OPYXERLr7A4sfmQM0d/OpC7Dy6/RTF+Em1q/JbjZvphxKaTQxS207JaJvG57Q+CitDgWn3XKJ2zWnNjlZMJ6YcK1uJDMh8Ajge/MD9lQOwUnQqB2zpRpRW0j9JWzG5zFT4xS/eqkVwy7Ia/N0fl/Cj/K4gftUyPfbZx5YtB55h94rn/wgt90uHiVqYpuLD5LJ+eWA/bI/wC1T/DJuL3+qx2Un+Q+Sjzb+bNXnilPksjfhU1kbGBPtBx7yVkQzHRvooU/pS2cg7LSSfViYfjy12Q7M7P3GAeS3GDndqPULTY70yxD9DhXb+I6pbxsoa/xrsbgXnUqVuzZD7xAVbxnpM2jiWyQBY/3YYy728S2b4gCpRhIme+fkpxgoI85HfJQ8NuNtTGPnlRwSP0mJcg+RDXkH9mtvzMMYpvot/zeHiFM9FddheiCFLNipWmP6tLxr5Fr5m8xlrmkxrz7uS5JdoyO93JdEwGAjgjEcMaxoOSqoUeJ06nvrkJJNlcBJJsqTWFhVLeTlP8AUf8ACa8NtL9a7vCiOqtU0SspVgGU8wQCD5g17lSqJ+RsP+zw/wB0n+lZsrNlPyNh/wBnh/uk/wBKWUsp+RsP+zw/3Sf6UspZWm3j3cwGUzTxrHkFi6rawtYXUAhrC1rg2sK5pooj7b/NW2z9oY5pEEDrvRv0ORHgQuJ7UlBcqriSNScjKgjBB+dlsLE2FU7znQK+jYZpDA5zd1x1BN10uyodarpXc9y93YVwKZokzyx9tg3EzBh0boCLGw0Hjzq4w8LRHpqvmm19oTSYt1ONNOQqqrpzB4nPu0VN/wDCyf1jLnTgZv0l+1l7stvat7q5fyLt6ryXof8A5VB2G9unf5cL7+XqtJv1u1LhcQzEFoXN0ktoB0jPcQNPG2lQ4iF0buisNjbSixcIbdPGo+Y6HX4rJuFuo+LnV3UjDoczsRo9j+jXvueduQv4XzhoDI6zotdtbVZhISxp/qHIDiOp5dOZ8V2c7Hw51MEP92n+lXVlfNrKfkbD/s8P90n+lLKWV6i2VApDLDErDUERoCD3ggaUspZUysLCURKIlESiKJjtlwTC00MUo/fjV/xA1kEjRZDiMwtHi/R/s6T2sKg+ozx/gYVIJ5Bo4qZuJlbo4rXTeirZ55LIn1ZCfxXqQYuXn8FIMdOP3egUN/Q9gj/xcSPAPF/3irb87KtxtCbovP8A4O4P9div7UP/AMVPzsvRP8Rm6LLF6IcCOb4hvN0/9sYrBxkqwdoTHj6KdF6LtmjnC7ecsg/CwrU4qXmtDjZz+74La4XcvAR+zhITb6SB/te9RmV51JUTppHauPmt1DCqCyKFHcoAHwFRqJZKIlESiJRFUt5OU/1H/Ca8NtL9a7vCiOqtte5UqURKIlEXidSVYC1yCBmFxe3UXFx4XFYOi2aQHAnTpquP4z0bYhsRIqOjAIJM+ThqWdj8moFwLAE6aDTvFVbsG8uIC95F+JcO2BrntIzqrs0BqSdfHXPkrfu76PIcM4dmLyJIzK3IFCmXhuhuDzbUW5jyrqiwjWGzqqHH/iGbEtLAKaQAR1Buwcjy1/lVfau9DQbXVIiI8NDIIzGvZQhrcVio0vmJPmo8a5nzlk1DID7KucNstuI2YXyDekcLBOZy90Xyr4rrlWi8MvjC/OiIBRF9oiURKIlESiJREoiURKIlESiJREoiURKIlESiJREoiURKIqhvJIPlxcXyNpcfRNeG2l+td3hRHVW+vcqVKIlESiJRF8LD48vGiUokG1YXfIkiMwFyFINrNl1I5HNcW8D3VoJGk0Cp34aZjd97SB17r+Ga/PW3ZM2KnbvlkPxc1RyG3nvX1XBN3cNGOTR8F+i8FJmiRu9VPxAq+abAXyeVu68jkSs1ZUaURKIlESiJREoiURKIlESiJREoiURKIlESiJREoiURKIlESiL5aiL7REoiURKIlEXPvSVs7GzPEuHVmjJ+abWYXK3u+hFic1l5gXJIrhxbJHEBui9R+H8RgoWvdOQHdeRyPD0s86q1q91PR7iUmSaZggVs2QNdmt0JGgBBPf1Gl71FDhHhwc5du0/xDhpInRQi7FWRkO77HA56KjbxM3rUwYklZHUXJNgrkBR3Ad1cct75telwAaMNGWiraD5hfojBJliRe5VHwAq+aKAXymV289x6lZqyo0oiURKIlESiJREoiURKIlESiJREoiURKIlESiJREoiURKIlESiJREoiURKIlESiJRFyXb+6Ej7aAEZMMzrKXscoXQygnkDcNp+8vfVXLhyZ9Mjn9V7jBbXjj2Ubd7bQWgcb/bQ5aeRXWqtF4dKIlESiJREoiUR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6" name="AutoShape 14" descr="data:image/jpeg;base64,/9j/4AAQSkZJRgABAQAAAQABAAD/2wCEAAkGBxQTEBUUExQWFRQWFxgXGBUYFhcYHRgaGBgaHRgUGBcZHCghGRslGxgXITEiJSkrLi4vFx8zODMsNygtLiwBCgoKDg0OGxAQGzQkICYyMi0vLCwvLzQsLDQsLDQ0LywsLCwtLS8sLTAsLCwsLC8sLCwvLCwsLCwsLDQsLCwvLP/AABEIAMABBwMBEQACEQEDEQH/xAAcAAEAAgMBAQEAAAAAAAAAAAAABAYDBQcCAQj/xABLEAACAQIDBQQFBwkFBgcAAAABAgMAEQQSIQUGEzFBIlFhcQcUMoGRI0JScqGxshUWM1NUYnOC0pKTlLPRJDVDY6LBFzSDwtPh8P/EABsBAQACAwEBAAAAAAAAAAAAAAADBQECBAYH/8QAPhEAAQQAAwUFBgUCBQQDAAAAAQACAxEEITEFEkFRYRNxgZGhIjKxwdHwBhQ0QuEjMxVSYoKyU5LC8RYkcv/aAAwDAQACEQMRAD8A7jREoiURKIlESiJREoi1Wy4GeCJ2mkzPGjHVBqygnTL3mt3ZEilqMwveKRYwDJiHQMwRczILsxsqi66k91alwGqkZG597tnikaKztGMQ5dApZQyXUNfKSMul7Gm8LpYMbg0OOh0Pcs3qJ/XS/Ff6aX0WtLCEXimLjycQKHK3W+UkgN7PK6ke6m8Lpb9m7d3+Gizeon9dL8V/ppfRaUnqJ/XS/Ff6aX0SlB2li4YCizYp0aRsqKSt2NwNAEvzI18a1dI1uqmiw0soJYCa16Kd6if10vxX+mtr6KGk9RP66X4r/TS+iUnqJ/XS/Ff6aX0Sk9RP66X4r/TS+iUvhwZ/XS/FP6aX0SlhhVXd0XESF4yodbrdSy5lv2eoN6wHgmlu6JzWhx0Oi+zI0ckNpHYNIVYNlII4UjdF71HwrYZgqPiFsq1WyURKIlESiJREoiURKIlESiJREoiURKIlESiJRFB2F/5WD+FH+AVs/wB4rDdAqh6T43mMUMR7USTYw21PyCgIAOt2ciuSezQHf5K62SWx7z36Ehn/AHa+gWs2NtORJ5cflJ9dgxMkURGt8Ll4SG3Uxhjpz6Vq1xBL+d+i6J4Wujbhr9xzQT/+tT5/yso3nxEaS5cUmJHq8MjTZEK4aSWYIRZBqAjM+VrkcPXnWe0cLzvLyWv5KJxbbC32iKs24AXx65WOawYva7wSYyWLFjEsIcKiz2hPDEkrg+yVQ2zEjMQLsL6VgvLSSDei3Zh2ytiY+PdFuO7nnQHOz0y8FbNyMdJIkolxCTMrAqqvE7xow7KytEAmYlWNhe3eamiJN2bVbj42MLSxhaK5EAnpedafRa/fTbcsc0iLiVwqxYYzrdUJnkzMBGM4OgyjRdTnrWV5Bq6yvvU2BwzHsDizft26dfZHPLv45ZLBDh5pdrwu80kbNghMUCx9j5SPPBqp7JN7n2vGsAEyDPgt3PjZg3NDQfbq888jR1/jorNvZtJsPg5JUtmGQAtqFzuqmRh1Chs3uqWR262wq/BwtmmDHaZ+NC68dFTcRvBOJXhw2N4wE2Di4zJC9nnaQOBkVVZbKunMai4qAyG6ab09Vatwke6Hyx7uTzVkZNArUk390p20sVioJI8PPj1iVhPL6yUiBZUyBIe0MuYZixsNQABWzi5pou55qGJkMrTJHFdbo3bOV3Z58KGa1Mu+GMXJmJu8OFxTDItkhUP6y3K/aKppqe2bWrTtXj0P1XSNnwG64FzddTlu+Wfks+0uPicPgJ3ndOLjVKKFj7Ku8vCcXS5YR5edxY6g1l1uDTfFaRdnDJNGGg0zPXMgCxrpaw7UlxOHxG0p4pyBAcGWBRCZjwogxc2soy5iQoGrdLWrDi5pcQdKW8TYZY4I3t97frM5ZnTx5roW0P0mH/in/ImrtbofvivOnUKdWqylESiJREoiURKIlESiJREoiURKIlESiJREoiURanZc7xwRI0MmZI0U2yc1UA/O8K3cASTa1GQWYzAvnOHfPlK5ssd8pIJW+a9rgG3hWu6NVvvurdzrVeFZAEAwzAR/o7JH2Ozl7Ha7PZJGnQ2puBZMrzdk569e/nmvkGRAyphWVWJLBUjAYnmSA2t/GsBgGiOle4guJNLxh4oowQmDyBhZgscSgjXQgNqNTp4mgY0aUsunkebcSe8rJhGWJcsWGaNeeVEjUX77BqyGAaLD5XvNuJJ6piGWQqXwzOUN1LJG2U963bQ+IoWA6o2V7bDSRevVMy8Xi+rvxcnDz5UvkvmyXzcr603Bdp2r9zc4Xddea8bUlkkhZI0kjZhYMY45ANRcFC4DAi499Yc2xQKzE9rHhzm2OV16rVbu7GGHDl4mlkdkYkQxRqvDFo1jjDkJl18bkmtGQhupXTica6ag0EAXxsm9bPG1uMUyygCTDNIAQQHSNgCORALc/GpCwHVcrJXsNtJHckzKxJbDMxKlDdIzdDzQ3bVT1HKhYCjZXt0JGd+PPvXriiyj1d7JYqMsdlsLDKM2lhppTdCxvusnPPVfJJFYMGwzkP7YKRkNpbtAt2tNNaboQSOBBBOWnRfJXZ5IbROoSQsxbKABwpF6MerD41kZArTUhbOtVslESiJREoiURKIlESiJREoiURKIqrv1tJojhlGIOGSSVlklATRQjEauCBqBUMrqrOlY7PhEm+dzeIGQz59FH3d3pthZ5Z5eNFFMYo51js04IXKBGvtNmbLcCxtfoTWGSeySTfzUmJwVytZG3dJFkXk3x5Vnmpf584YQPM6zRiKRI5EeMq8ZfkWW/K2ulzpyrbtm1ai/w2YyBjaNgkEHI11XibeyOaAtE0sDieGI54QWHEZSpKMR2XU8+YBva9qx2oIyyWRgXRyU8Bw3ScjlkDxHEFSsXvfh0kZbSssbiOSZYy0cbkgZGfq1yAQoNiRe1bGVoKjZgJXNByBIsAnMjmB9aWCPfrDHEGC0uYTGBm4ZyI+comZwbAOwNvLW1a9s268FudmTCPtMqreGeZFWaHTirPUyr0oiURKIlESiJREoiwyYtFvmdRbncgW8653YuBjt1zwD3rFhZq6FlY8TMERnbRVUsT4AXNYJpbNaXENHFcuTf3EnZDzXAxPrHDUhBouUS3y2tlEeZb92t761ydu7s742vRHZcIxoj/Zu3rx0152r5tHeaCBImkY3mXMiIrOzDLckKoJsB1rpdI1oFqliwcsjnBo93UnIDzUE7d4mMwXBkvh54p3Ols2QJlJuLi1zWu/bm1obUv5bchl3x7TS0edr3gd6I1w0LySGZ5sxQRQSZnAJuRCMzAAWBJNqCQboJztYkwbzK5rRuhutkUPHIJPvzg1EZzueKrMgEbktlfIUy2vmzX0t800MzFluzcQSRWmuY4i77lmxm9+FjjicuW4ycRFRHdinVyoF1A8bcj3VkytABWjMBO9zm1VGjZAF8rWLGb74SMoC7EyRLNGFjdi6MSBYAXvoTY8gDWDMwLdmzcQ8EgaGjmMiou1N+I45cMESSSObtFxDKbo0ZZTHp22vluOmt9eWHTAEVxUkWzXva8uIBbwsa3Rvl0Vrja4B11F9QQde8HkamVaRRpeqLCURKIlESiJREoir29uyJ5zh3w/BzwyF7TZshBRl5ILnny086ika40W8Oa7cHPFHvtlunCvZq9b4rR4rcKSSKRmmjGIeaKcCNGjhVolYBbK2ftZ2u4Ibl3axmAka569F2M2oxjgA07oBbmbdn35ZVkKpZF3SxDYUQyDCIonhk4UKOEyo3yhZnu0jsLcx83nrWeycW0aWDjomzdo3eORFuIuyMqAyACk4/daZ8RiJA0YSTEYOZblr2gAEgbs2BNtLX8bVkxkknqPRRx42NsbG0bDXg/7tP5Vbx5YSphIsRh5opNoCQxpdptZc7rIL2VEsSW5mw5a1Edd0Ea+K74wCwzPY4EMqz7ulAjqeSsKboyCJ1zR522h63e7aoJAbHs+1lHLlfr1qXsjXja4Tj2F4NGgzc8a+Fq51OqpKIlESiJREoiURKIqlvJyn+o/4TXhtpfrXd4UR1Vtr3KlWo3swUs+CmhgKiSRcgLEgWYgPcgH5uatJAXNIC6cHIyKdr5NAby9PVaNNx1GPMtx6twMixXOjmMQk5eVuELe+o+x9u+H38l2HaR/L7n79676Xf/JRsDu9jofV5UGHaVMKcI6SM4UKsl45FZVJN1tcae/pgRvFEcqUkmLw0m+x1gF2+CALzGYNnyUvYW7M8RwXEMf+zRYiNipbXORwytx9Ea1lkbhu3wtRYjGRP7XdB9otIvpr/C0i4GTZ3Af1jCLNHg3heOaYqADKXWaNbZn17JFhewAqPdMdGxdLr7VuL327jt0vDgQOlUeA5qXuRu69sFiGAyLg3Aue0JJpC+ceaO2vjW0UZ9l3T4qPH4ttyxDUvHdTRVeYTZ262NgROH6uzthfVpBIz9izuQ6Mq6ghtV01FGxvaMq0pJcbhpXHe3q3t4VWeQyPlkVJ2JunOk0TzcL5PZ/qt1YmziRrMLqNDGdT3kissiIIJ5Uo8Rjo3Ruay8372fKtNeamYHd+ZY9mq2S+FJ4lj/ymUZdNdSK2DDTeihkxUZdMR+/TzBVsqZVyURKIlESiJREoiURKIlESiJRFhTCoGLhFDHmwUAnzPM1igti9xFE5LNWVqlESiJRFA2xtVMOisys7OwSONAC8jkEhFBIHIMSSQAFJJABNEUZd5cOAomkTDytGZTBM6JKqKCzMyZjoArEkXFlJ6URfU3pwRCEYvDkSOUjImjOdxYFF17RGZdB9Id4oiTbxQCSBFdX45FirKQqtDNKkra+wywPY9fdRFL2ZtSHEIXw8scyAlS0bq4DCxKkqTY2INvEd9EVe3k5T/Uf8Jrw20v1ru8KI6q217lSpREoiURKIoeN2VBKwaWGKRl9kvGrEeRYaVqWg6hSxzyRghjiL5EqYK2USURKIlESiJREoiURKIlESiJREoiURfCa1c9rBbjSLwZh01riO0Ybplu7gttwpnP0ax+bnd7sR8SFndHNMzd3207fF/wDS9QlN5pxD1U0/OyN9+IjuzTdHNfVlFSR4+B5q6PI5LBaV7rs1Wq0u9GCDRrNxpIHgzOskYRj2lKsuWRWUkg6aXvbxB2a0uNBYcaFlaPam5HESSRZpmdo3bhScLtzNgmwoeRwmbVCLgHLe5trWqypGD3KymORsTLxQ6ySMFhUuQsK8IMqArHlw8asoNmF73NiCLBD6OosoSSeaRRGsIB4akRJh8Rh1S6oLnJinOY63A8qItvszZjYKArGJMUS+Yj5FHIyBb3OUO1kXV2ub87AAEVf3g2ylpRIksLFG0kjaw7PIypmjv/NXjNoQOdi3FtHMcRflr6KMjNXXA4+KZc8MiSr9JHVx8VJFezUik0RKIlESiJREoiURKIlESiJREoiURKIlESiJRErBIAsosRcn2fjVc7FSTHdw4/3HTw5rfdA1Xxwqgs5FhqSTYCtm4BnvTHePXTyWQXOO60eS1ybzYMtlGKgv/ET772rqbLC3JpAXUdm4wDeMTv8AtK2ysCLjUHrUy4SKyK1u19v4bDfp5VQ8wupY+IVbm3uqN8rGe8V14XAYnFf2WE9eHmclAwO++BlbKuIUE8s4ZL+9wBWjcTE40CuqbYmOibvOjNdKPwJVgIB8a2khjlFPAKqwSF54ZHI+6uM4OSLPDu/2nRbbwOq0W29nzTTxZHCIur31uQwKWU6Egi+vcOddWE2gzOOVtP5fQ/eqhkicSCDkrDU63SiJREoiqW8fKf6j/hNeG2l+td3hRHVb7GbFw8rB5IY2ccpCgzr9V/aX3GvcqVara27UjQsmFxeIgY9WlaYC/wA68uZ9DqArryAvbSiLYYl3SBI2kL4gqAGjUKXZbXkyXsq3te5y626gVJGM74LR5yrioibXSJWlxcyxuCUMd7KpFjZF5yEizZrXsdAtyK1neyMdOfE/fJT4TDT4l27G0k8hoPvmVHg3/wAAzZRPa/IsjqPiVsPfXKMXETVq0fsDaDG7xj8iCfIH4KyxSBlDKQykXBBuCO8Ec6nBvRVDmlpoiivVZWEoiURKIlESiJREoiURKIlEXwmtXvDAXO0RQMftKKIZppEjU8szBc3lfn7qqiTijvSHdj4D/N3/AH05rqhw8sp3Ymlx6C6UOLe3BMDlxCMQCcoPaNheyrzY+AqwZNCBTTop3bJxjSN6Mi+PDxPAd645vdvRNjJTnJWJSckXRbdWHVvGqqed0hz05L6BsvZcOCjG7m46u593RV+oVaqy7t70YjBxPke8bAqiNqA51zqDyyjU9CWW41uJ4p3xg0clTbQ2XhsZK3eb7QzJHLke/hyo0eBr2JxDSOXdizsblibknxNQkkmyraONkbQxgoDgFkw0AILvcIuhtzY9EXx8eg79AQHErSSQg7jfePp1P3n5kT33lxORY0mkjiXRUR2Fh3Fr3PkTbuAqTtn1QNBco2Zhd8yPYHOOpIHw0Hx5lSdlb6Y2BrrOzjqkpMinw1Nx7iKyzEyNOvmosTsXBTtosAPNuR9MvMFdg3V3kix8OZRldbB476qTyIPVTrY+Fd5EWLjpwz9R3LwO0tnS4CXddmDoef8APNbtWsbH3Go4ZnwvEMxvk7n39VXkXmFkqxWiURKIqlvJyn+o/wCE14baX613eFEdVba9ypUoiURfnTebaz4rFSSuTqSFH0UBOVR3afaSetUMshkcSV9Y2dg2YTDtjaO/qeJ++C1dRruVs3C23JDOihjkDKCtzbLI6owt5uHHcVP0jXThpS1wVDtvAxzQucR7VHPjYBI9AQeh6BdF3+3xOBVFjVXme5s18qqOpAIJudBr0Pdr34nEdlQGq8psXY4x7nOeSGDlqT07uPgttupt5cbhlmUZTcq63vlYcx5WII8DUsMokZvLh2lgHYKcxHMag8x95LcVKuBKIlESiJREoiURKIlEVc313jGDw5fQuTljU9W7z+6OZ9w61TYubtX7n7W69Ty7uattk7OdjJgzQak8h9Tw8+C4ZtDHyTyGSVy7nmT9wHIDwGlc7nFxsr6VBh44GCOJtAffj3qNWFMp0T8bsNrJ8xzzb/lset+Snnew5cth7WXFcrh2Ptt93iOXUcuvnrrFggZzZRc8+gAA5kk6AeJrUC1O+RrBblI2kMuRAbhUBuL2JcZy1j4MB/KK2dlkocOd7eeRVk+FZV6E+Kh1qulStodkiMcoxY/X+efHXs37lWtnZZLng9oGQ/u+HD0z7yVFrVdCURbzcvbJwuMjkvZCQkndkY2JPlo38tTQSdm8FVm18EMXhXMrMZjvH108V+gXW4q2xEDZmFjv/S+Wg0vMTdDzFc+Dmcbik95vqOBWXDiFkruWqURVLeTlP9R/wmvDbS/Wu7wojqrbXuVKlESiLje/m48sMrzwjPC7FiBbMhY6rbqLnS3l4mpxOGc0lzdF7/Yu3IpY2wzGnjLoa43wPO+/up35Ol6xuB3lSoHiSdAPE1y7juS9B+Zh4OHgbPkFZtz9gyPiYkVSRnSSWUC6BEIYRq/JiSByvqBbkTXRBES8DxKptq4+NkD3OOdFrW8bOVkcKHPhd6hePSniC205AeSLGg8sgb72NYxhuUrb8NxhmAaRxJPrXyXjdLeyXAwTcNVfM8ds17KSr3Nha98o69KQzuiaaW209kxY6Zm+SKB01OY+pWwT0qYy+qQEd2Vx9uet/wA9JyC5T+FcHWTneY+itO7/AKTYJmCTrwGPJr5k97aFfeLeNdMWNa7J2Spcd+GZ4RvwnfHLR3lx+PRXsG9dq8yvtESiJREoiUReZGsK5sZN2MRcNdB3lbNFlcV9K2OL47hX7MKKtv3nAZj8Co/lqpfH2QEfLXvOZX0L8NQBmE7Ti4nyGQ+fmqZWi9ElEQG1Fgi1sdqYjQBRYSASOfpMeY8FVswA77+Ft3nlxXJho8yXat9kdBw8SKs8q6rBtH2x/Di/ykrDtfL4KXD+4e93/IrFhEDSIDyLKD5E1gareVxaxxHIr7jWJkcnmWYn4mjtSsQgCNoHILDWFKlESiLr+4G9bPPJhJmuQWMLHnbmYj32Go8AR0FWmGnJcWO8PovA7a2U1kLcVEMsg4f+Xjx611V8l0sfjWmNBie3EN4ZHuK803PJZKsAbzC0SsoqlvJyn+o/4TXhtpfrXd4UR1Vtr3KlSiJRFx70tbRkkxi4cXyIqkKPnO/zrdTYgD399VWNeS/dXvfwzh448KcQdTefIDh8z4clTG4celhK3U3ITxAy2LfWuB4da5Mh1XoR2kmd7o9fG8h3V48Fs9294/VMQsqxgAaMEZxmU81OYsCOvTUDWpIpuzdYC49obN/NwmNzu6wMjzFAf+uC+78YxJ8Y2IjvkmVWF7XGUZCDbkbpTEODn7w4rGxoXwYUQP1aSD45/NaoaQH96QW/kU3/AMxaj/au45zDoPiRX/EqLWqnSiLqnok3iZw2EkJOVc0RPRRYNH5C4I9/cKssFMT7B8F4j8T7OawjFRirNO7+B+vh1XS6sF5BKIlESiJRFjfVgPfVdifbxEcfe7yW4yBK4P6RVI2niL/SU/GNSPsrlxX91y+l7BIOz466/wDIquVArhKIvToQbEEHxrZ7HMNOFFRRTRyt343AjmDYWfF+xD/DP+bJR2g++K1i99/f/wCIWQkNGjkXydhh7yyE+B1XwCeIqWIt3ml4sDh8P56LlxLZQ2SOI05wsHloHV1AzHMnvWHGMOISNNT8QeYqXHln5h+4KzPnfD4qDYTZRs+LtTdtBB40QCAeouuoAOq97THyrN0c5x5P2gPde3mDXK/VWOGP9MDll5ZLFhoC5sCB5mpsNhX4h260jxP2VybS2nDs+LtJQT3C/XQeJF8FjdbEjuNqhe3dcW8l3RP7SNr6qwDXeveHhLuqjmxA+JtWoFmlmR4Y0uPDNTINpGPFidL9mXiDpcZr2PmNPfW4fT94c1zvw3aYXsHcW16L9GXDLpyIq6mjEkZbzC+S5gpCdBUGAkL4G3qMvJZcM17rsWqqW8nKf6j/AITXhtpfrXd4UR1Vtr3KlSiLHiJ1RGdyFVQWYnkABcn4VgkAWVsxjnuDWiycguKbxbfix2LMiIY2CNHGSdZOywS9vYbMwt9p5VUSytlfYFL6HgcBLgcNuPO8CQXf6cxdcxQz9AqfXKvQpRFsFycBQ+YEu7KwAJtZB7JIuCQdb80PjW+W7muQ7/bEso5AEHx40cxy5FRsVMDZVuFUWF+Z6lj4k/AADW161JU0bC2y7U/deHxs8VgrClSiK0+jFSdqQ26CQny4bc/faujCf3R98FSfiIgbPffT/kF3arpfNEoiURKIlEWMe37qr25413Ro9St/2rlHpi2SVnjxIHZkXIx7nW9r+a/gNR46OnB/Ne3/AAriw6J2HOoNjuP0PxXPoYizBVFydAK4QLXqnvDAXO0UhuGmlhK3UkkJ5KFILfWuPLrW2Q6qEdpJne6PXxuwO6vHgs3rgcEMim2oGZhoBrlN7ZuZ1B99qspcScXHR1bnXMVnXUa9R3Lz2G2b/hc4LD7MmRNDJxOV/wCk5DhTujsvGOUOA8d8iqqlTzSwtr3gm5zDqdbXFVzs8wr+ElhLH6kk3wP8gcOWlqPhJ8rcgQRlYHkQenxAIPQgGsMNOC3xDN+M8xmPv7yUifBFmYxnPqbqPaGuvY5keIuPLlU+LFzvIz9o/FV+y5hHgoWyDd9huunujjwPQ0VnjwEjx5TG4dL5CVIBBNzHcjne5HfcjmRUQY4iqXQ7ExRv3w4Udc9OvdWR5UDpagyNk7I53GY+I6DwB+2ul7/y47OM+1+49RwHQceZ7guOGEbRd+YnH9OiGNPIii8jm4ZAcG9SVgriV0BSmKvDQk+262UfRVhYsw8VNgO4k6dknbQKAntXUPdBz6kaAdxzPXLnUOtV0L9M4NCI0B5hVB9wFehboF8ckILyRzXqHr5muDZ+TXt5OKPWSrBaKpbycp/qP+E14baX613eFEdVba9ypUoirvpBRm2bOqHtFVsL6kB1LAd5Kg6VBibMRAVrsRzW46Nz9L+Rr1pcImwzpqyMvcSpH31SkEar6ayWN+TXA9xWYzJIe2GDn56WOY+KG12PeCPIms2Dqotx8Q9giuR4dx5dCD30ugYD0aQoVbE4oAWBMdljPfYsWPloPfXc3BtGb3Ly034mmeC3DxZ88z6UPvgtH6Qt3xBKJYSGw7gBcpzcOwtkOvK+oPiRz5w4mLdNt0VlsLaPbx9lLlINb/d17+Y+Sp9cq9AlESiLr3or3XaBWxMwyvIuVFPNUvcsR3sQPIDxq0wcBaN93FeC/Em1GzuGHiNtabJ5n+Pj3LoNdy8slESiJREoixj2/MVXj2caerfgVv8AtUbbOy48TA8MourjmOYPRh3EHWu2Rge3dKlwuKkw0rZY9R90ehXDt5NiNs92iZlZ39ll/Vd5HNSx0/lYXINU8sRiNH7C+kYDHN2g0SNFBuoP+b51r4g5EKvVArZbfdHBJNjYY5RmRmOYXIvZSeY1HLpUsDQ6QAqv2pM+HCPkjNEaefVWDC7EixEpbCmNEiRTMEGJkRkJbiANIuYuFAsgHavcG4NphE159jhrqquXGy4eIDEAkuPs3uAgiqyBqr1J00IohYzuKGVXjxF0KJK5aJhkjeN3BFieI1kIyjW5FPytiweui3G3S1xY+OjZaKcMyCB0oWdSk24eUSf7SuZC1lMbDMqpE7NoSRYSi4sdbc76Dhav2vvL6ozb28W/0sjWdjIkuAHm37pS8PuWsZccUMSFyTZGAs0c5fIAxEnYjzAi5uANNa2GGAvPx81zybadIGncrW22ODmVdgVmaN8LOeS9Y3dhEhdmdZWjVnCyK6s6Ikblgy5WU5ZV7LZrWAHeDoAGkk39/wArEO03vla1oLQSB7JFAkkVRsHNpzbV6nkqzgsTCXXKixG4vmJe465XY2Ru7QcvaFc7S28hSuJopww7zi7uy8wNRzz/ANq1WKRlkYPqwYhjz1B11PjUZsHNd0TmuYC3SsluNydjnFY2JLdhSHkPcikE38zZf5qlw8e/IAq/bGMGFwj38TkO8/TXwX6Cq8Xy1Y4eR8zVfs7Nj3c3FbvWSrBaKpbycp/qP+E14baX613eFEdVba9ypVqN69seqYSSa12UAKO9mNlv4XNz4A1FNJ2bC5d2zcH+bxLYboHXuGZ/hcB2ltKXESGSZ2dj1J5eAHIDwFUj3uebcV9Rw+Giw7NyJtD715+KxYfEshOU8+Y5hvBgdCPOsAkLeSJrxmO7mO48FIwWGlTDQ4hUZhK2VpjnYYcggNmyQjK2oI0Y9rTVSR2Phb7zchz+yfP5rzEG0pj/AEZfaflbdLBAz0bkCaLdeZ3brB+WpbJwsOQSmZWyMznOuYkOFuRcst+upHSx0Qa6gfqtoMa+WISyNsHOhe7k0EZVlnQN8QKu1Pg2niVUpLFmYglV6nLKyuCRYslrnLqCB0AvTdoGz913+COl35G7rS3gSLIHtUKttA1Tg7XM3wvUJjuIwvCY7k5imYgC3RG8TY9oDs6ConMZzVhh8TirALcv9Vg8ONcLIOXDXPK27r7lNi7sZODGTaNnQXlIF2yJn1AHW/f3Gt4sL2gu68Fy47bzsJIYzHvEZmnZC+eWX3zVg2Ds/BYXFSkqs0WHQvJindmyMmW6ph0iIYgsuuYka21Fq64MPEDYzpef2ptfHPaGP9hrhdDUg5ZnXOuljgrb+eUbTiONGKcJJGldZkCmSQxpHYxHtZ1YEMVsQRqQ2XsXnEj32gGkqTIckbkrDLKvyspiRFaNDmcvlFgNc3gbEWSbfbCiNnXiyBRG1kw8xJEhUDLdO0RmGYDVTobHSiL3NvjhUDcSQrlEjNaOZsqxcS5kIT5MnhSgBvaKMFzEURbXZe0Y8REJYiShLLqrIboxVgVcBgQykaiiKXRFjk0IPuquxf8ATmjl60fFbtzBCyVYrRcN9Kc5bacgPzFjUeWQN97GqbGG5SvpH4bjDcA08yT618lUq5lfLLhHdXUxkq4N1ZSQQe8Ecq3ia97w1mq58VJDHC501bgGd/Tj0HEqbjNuYl3BbESsVIKtnbQi9mGuh1Ovia3le4PI3rriufC4XD9iCIQ3eGbSBefA/PuWxxm1J5EwxSYxmOJVVBKyWKF04i3IUMRobG/Oti97t2j6rnjw+HhdLvssEkk7oOoBo1nQOmVLFBi5zIM+KfObrZZGZu3lVgX1CghFBNzYKNDasHfDqcc9Ftu4Z0W/HEN2gboAZWQQNTqayF3qo+0tvzSS5hNKApGT5R7jLcKxJN81mbX94200rR0ribsqfD4CGOPdLG2dchWeo00yGXQXmsT7TmKE8WQk51e7sb8S2Ym55NlAPflFTOBMIkaejvHQ+Iy8FzRsjZi3QPYKIDmZAe7kR3tJsdHdFrq5VcLebG2RJj2WOLLxVHaLGwMY0DnqSpsugJsV7jU0cZlNDVVmLxcezwXyXunSufLx1z4g8wuzbpbsx4GHKvadrF5CLFiOQHco1sPGraCERNoar59tPacmOl3nZAaDl/PNbtzYGmIk7OJz+QVcBZXyIWAqPBR9nA0HXXzWXGyvddS1VS3k5T/Uf8Jrw20v1ru8KI6q217lSrTb4bHOLwckKmzkAoTyzKbgHwNre+oZ4+0YWqw2XjBhMU2U6DXuOX8r8/4zCPE5jkUo6mxVhYj/APd9Ujmlpor6jFMyZgfGbB4hMHhHlcRxqXdjYKouTRrS40ElmZEwvkNAcSr7j95G2bhkwMGUzqCZpCLhGftZEB0YgEC5005XvbtdMYWdm3XivMQbNbtOd2NmyYfdHEgZWeQy0161rTBtqa1swtytkS1u72eWp0rkMrjxV+3Z+HbVNquRP1WL8oyXuCFP0lVUb+0oBrG+VL+WjqiLHIkkeRJC2OGxBWPjZmbQq5WJAyllK6y3zag+18a3By3vvzXHJGHP7KgOItxogG/d08PJYtp7y4mdYhJITwb5GHZPatzK2voAL0fM94FnRSYfZmGw7nmNvvVYOYy703Xkb1mNF4fbJW0pl4etu06xsL2yi19AQDpa43gleCGj1XLtbZ+GkjfPIDYH7SLocBeXHOsz6LtWx9jwshcmKUyBAXizBCI5XlSwMjcpJHa99b91hVuw2Lu+5fOsQwMkLQ0t6O18ch8FN/IcFgOGNOHbVv8Agy8WPr0k7X36VuoF4O72H4jycPtSe123se0raJmyrdkVjYC5uepuRYsTuthJCxeEEsJFbtOAwlLl8wDWbWWWxPs8RstrmiLZ4XCpGCEGUFncjXVnYs5172Yn30RZqIvLrcVBiYe2iLFkGivkTXHjUeDn7WPPUZHvWXCiuMelvBlNoZ7aSxq1/FeyR8FX4iuPGtqS+a+g/hiYPwe5/lJHnn8yqVXIvRqSs6iPLY5je55c+n2CrCPERMw5ZR3zeffXHw+V5lefxGz8VNtASlw7IbuRs2W3nWQ/caJ40aNBRqr16BTpl/Qr1CDS/wBJ2ZR5lWX4ip4mF8jWjX7PrwVbiJmxQzSu92+HcAT3A3fQFe1TLJKx6I5sP3+wL/2wamxkZjxD76nzOX1XJsrENnwEAb/pbZ5tAJrpYI71rq4lerPhGFyGNgRbw/8Aq3OuzBFhcWPdQcKz9O6jn6Kn2yJWxNmhYXOY7eFa1xFcQRYI1zsWRSxzABmA5Am3xqCdrWSua3QEgea7cBLJLhY5JPeLQT3kZ5Kw+jrEmPaUFuTEofEMpH32PurbCuqULi29EJMBJfCj5Fd7q7XzFYpNSB7zVbij20rYBpq75DxW7chay1ZLRKIqlvJyn+o/4TXhtpfrXd4UR1Vtr3KlSiKLjdnQzACWKOQDlnRWt5XGlauY13vC1NFiJYTcbi3uJHwXMt6N81wsr4fZ8UUWU5XlWNRdhzCi1tDpc3/7mumxIYS2IV1XsdnbFdio2z417nXmGknTqdc+Qr6USbabuzM4RyxJYmNLsTqSWUA38QRXEXkmyvTMwrGNDWWANMzlXQkj0WOeJSmdLgXsy88pN7WPVTY+ItY9CRAqwtmPcHbj/A8/5+PDiBGrVTrbYmTjRKTIGlUMSO0LKASRYjKWsL3FveTpITvDXNV8bewkIDaaaHDU+tZ1nfgNWz935ZXC9kdW1BKhdZCbezkGpDW5gcyBRsRcUn2jFE3ezPLrelc7OlXxOgJXmPFQxfowZAS4bOChKHLlWwYr39L+VgabzW6LZ0U0vvndqqrMXnZzAPr81P3O3mbB4kMCRA7WkQm/ZJ9rlqyjrbW1utbwTGN/Rc21dmNxuHo++BkevLuPflqu9g31FXa+YL7REoiURcw9JHpFfDynDYQgSIRxJSA2U8+GoYEE25nW17c727cNhd8bztFYYTB9oN9+i0ewvSdtGWZIVihmdzlAyMrE+YYAAC5JI0AJqSXCRsaXXSmmwETGl28QuwwZwqs4UOQM4QkqD1ykgEjxIFecxDTh5e3Z7p94fNVgo5KvekPdw4zC3jF5orsn7wPtJ7wAR4qKnnYJ4w5mfJXGw9ojBYj2/cdkenI+HwJXDHUgkEEEaEHSxHQ1UL6UCCLC+UWVIweGzkk3yIMzsOgvyH7xOg8TWWi1DNLuAAe8cgOv0Gp6LxiZi7luVzoB0HRR4AWHupvG7WWRBrNw5jjfHnffxWbAHMzqdc6P8VGcf9SCty9z3EuzJUDoWQRMbGKDSAByGnwKiVGuxKIlEVi9H0BfaWHA6MWPkqk/9qnwwuUKp25IGYCQnlXmaXe5HsKssViBCy9SdBzK+YNFqv737RxWFwxmw0SSlbtIGLXVR84Ae0BrcXHvrOz8MG5yn2nZk/JSxhj3hrjQXJcT6VdoMQQ0UdiDZIxY+BzljY+d6vRgY+JKtRs2IakrrO4+9abQw+cALKllljv7JPJh+61jbyI6VXzRGN1FVU8DoXbpUXeTlP8AUf8ACa8DtL9a7vC5DqrbXuVKlESiL827awbw4iWOS+dXIN+utw3vFj768/I0tcQV9dwczJoGSM0IH/rw0UKtV0rfbtbvT4pJ+CmayqupC6l1awJ0vZT8RU0UL5Ad0Kq2htHD4R8famsyefAj5qR+YG0P2c/3kX9dbflJeXwUf/yDZ3/U9HfRbrYvozxecM8iQc9Qc7i4sbAacidc1Sx4KS7JpV2L/E2E3S1jS/vyHrn6KwbybGh2dsmcQDtyBUaRtWbMwBBPQZc2gqeWNsMJ3eKqsBjJtpbSjMxybZAGgoZetZrj9Va9+lEX6B3Exhl2dh2PMJkP/pkpf/pq7w7t6IFfLNsQiHHStHO/PP5rfVOqxKIlEX5Y20G9Znz+3xZM/wBbOc323q9hrs21yXpoK7Jtcgrt6EWj9fkze2YWyX+sua3jb7A1cuPvdHJcO073G8r+/mu41VkAiiqdYrZeXL7qrC1+DJcwWziOI7vv5Lf3u9VzePcjC4w8Q3jlPORLdr66nQ+eh5a1OYocSN9p8R81bYDbeKwQ3B7TeR4dx4fDoueb2bj+oxiUu86E5TlUR5D0zE5rg8uQ18xXLNhuyF3a9Xszbhx7zGAGO1zN3zr3fiquu0CGFgAgJ+TF7EEWYEnUkgkXJvrpbSubeV0cOCDZsnjxy06ZHh5rxi8NYZ0OaMnQ9QfoN3N9/MVgjiNFmKXe9l2Thw+Y6fDQrDDKVYMOakEeYNxWAaNqV7Q9padDksuNiAOZPYbVfDvQ+K8vEWPUVlw5KOF5I3Xe8NevXuP1HBR6wpkoi6n6JdhlFbFSAguMkQ6lb3Z/IkADyPfXRFK2AbxFuOgGpXifxNjhI4YZhyGbu/gPDj4cl0hE6nn91deHwzi/tps3cuA6BeRJ4Be2Isb8ut671qvyptEpxpOF+jztk+pmOX7LVfR3uC9aXp4b7Nu9rQXQPQYH9dmtfh8A5u7NxEyX8bCT7a48fVDmq/adbreav+8nKf6j/hNfNNpfrXd4VGdVaMTiEjQvIyoii7MxCqB3knQV7lSgWtX+dmB/bcL/AIiL+qt+zdyW/ZP5HyT87MD+24X/ABEX9VOzdyTsn8j5LS7w/knG24mJw5kAsHjniz2GthYnN10INc8+GDxbxpxVns/H43CO3YdCfdIyJ++VLkWJxUaswgXsXNmkCu7C+hIIyr5Ae81SlwB9n1X0aOKRzQZjnybYA+Z8T4LYbH3yxeGI4cgKXuY2VSp9wAI9xFbx4iRmhXJitjYTE++3PmCb++8Fda2LvvhJsOkkk0UDG4KSSohDLa9sxGYag38RVxA/tm7zQvn+0NnS4OcxHPiDzCm/nZgf23C/4iL+qp+zdyXD2b+R8lVfSbtaGfC8GGVJJM6vkRg11CtqLaHmDYa1XYx7S3cBztem/DuGlin7eRpDCCASMs6+70XI6q171KIuxejvbuGh2dEk2Jgie7nLJKiGxdrGzEG2hq6wTXGEUF83/ELHHHvocvgFZPzswP7bhf8AERf1V19m7kqTsn8j5LJh95cHI4RMXh3djZVWeNiT3ABrk1gscNQhY4ZkLa1qtFzP0mej1sQ5xWFAMpHykXLiWGjofp2sCDobX5+12YbE9n7LtPgrDB4zsvYfp8FyHDzS4eYMpaKaJrjTKysOhBHuII7wasiGyNrUFW5DJWVqCu07o+lCCdQmKIgm5ZjpG57wx9jybTlqaq5sK9mYzCpZ8E+PMZhdAVgQCDcHUEdfGuVcS8NH1GhrgkwVO34Duu9D3hbB3ArDiolkRo5UDIwswOoINaHFuYN3EMrqMwpI3OjeHxmiNFy7b3owkDFsI6uh5RucrL4AnRh4m3v51z9kyTOFwPS817TBfieMtDcS0g8xmD4aj1UDZXo92hn1VYQdCWdGBHUFVLZvI6VuzCS3yXTifxDs/dyJeeFAj1NV3hXzA+jvBqq8WPiyD2nuyBj4RowUDw++u1uEjAzFleZm/EONc49m7dbwGRrxIs96220N2MLLh+AYlWMarkAUqfpKR1+/repHwxlm6RkuGDaeKim7cPJdxvO+h6fDguebS9Fcgb5GeNh0EgZSB5qGv9lVE7YozW+D04+i9XB+KoyP6sZB6UfjXzW23f8ARjGhDYhuKRrkAKp7+rfYPCo48NPMchujmfv6Lhx34nleN2Abo56n6D1710GGEKAALWFh4AdB3CrfD4SOHMZnmdV5Vzy42Vg2ntOHDpxJ5FjTvYgX8AOZPgNa6w0k0FhrS40AuPb/APpKOJRsPhQUha4eQ6NIOqgfNQ9b6m9tNQbHD4SjvP8AJW2FwJaQ+Ty+qpWwNgz4yXh4eMsdMzclQH5zt0HPxNtATpXXLM2MW5d02IZELcfBfoLcvdePAYfhqczsc0klrZm8O5RyA8+pNU0spkdvFUE8zpXbxUHeTlP9R/wmvBbS/Wu7wuQ6qX6RP914r+GfvFe+h/uN7114f+63vC/NtXq9KlEUvZUgWVbmwIZbnkM6lcx8BmufKubGRukgexupC3jeGPa88CD5FS3QgkEWINiO4jmK8IRWRXtmuDgHDQqbBswvw8rDt6kdVGcrmt84dknTl1tzrcMulzvxQZvWNOPA5A101rPXgpGaJlyRjVhMQZCBw88dstzoWug7Xce8m1hgMUInht00mz4cPvoqnaGDlkb2jxbmgAAcTva+R053wAK1ybLMeIUEM4QZ2JQhSyoXKa8xcZTcA89K9HNif/rOkblka5qjiqSQRkjNwGvM0vHEObNc5r3zX1vzvfvvXib4r3W6K3ay5LPtEDiEgWzBXt3F1DEDwuay7VRYe+zo8LHka+SjVhTrBtlvlcv0FVbdxAu4/tlq9ts2Ls8MwePmvFYmTtJnv5n4ZD0Cg13KFb/cL/eeF/jL99c+K/tFcuN/sO++K/StUq88lEWl3h3VwuMHy8QLWsJF7Lju7Q5jwNx4VuyRzDbSpI5nxm2mlzbbXodlUk4WZXH0JeywH11BDH3LXczHf5x5Kxj2l/nHkq9Fgtr7OPYXERLr7A4sfmQM0d/OpC7Dy6/RTF+Em1q/JbjZvphxKaTQxS207JaJvG57Q+CitDgWn3XKJ2zWnNjlZMJ6YcK1uJDMh8Ajge/MD9lQOwUnQqB2zpRpRW0j9JWzG5zFT4xS/eqkVwy7Ia/N0fl/Cj/K4gftUyPfbZx5YtB55h94rn/wgt90uHiVqYpuLD5LJ+eWA/bI/wC1T/DJuL3+qx2Un+Q+Sjzb+bNXnilPksjfhU1kbGBPtBx7yVkQzHRvooU/pS2cg7LSSfViYfjy12Q7M7P3GAeS3GDndqPULTY70yxD9DhXb+I6pbxsoa/xrsbgXnUqVuzZD7xAVbxnpM2jiWyQBY/3YYy728S2b4gCpRhIme+fkpxgoI85HfJQ8NuNtTGPnlRwSP0mJcg+RDXkH9mtvzMMYpvot/zeHiFM9FddheiCFLNipWmP6tLxr5Fr5m8xlrmkxrz7uS5JdoyO93JdEwGAjgjEcMaxoOSqoUeJ06nvrkJJNlcBJJsqTWFhVLeTlP8AUf8ACa8NtL9a7vCiOqtU0SspVgGU8wQCD5g17lSqJ+RsP+zw/wB0n+lZsrNlPyNh/wBnh/uk/wBKWUsp+RsP+zw/3Sf6UspZWm3j3cwGUzTxrHkFi6rawtYXUAhrC1rg2sK5pooj7b/NW2z9oY5pEEDrvRv0ORHgQuJ7UlBcqriSNScjKgjBB+dlsLE2FU7znQK+jYZpDA5zd1x1BN10uyodarpXc9y93YVwKZokzyx9tg3EzBh0boCLGw0Hjzq4w8LRHpqvmm19oTSYt1ONNOQqqrpzB4nPu0VN/wDCyf1jLnTgZv0l+1l7stvat7q5fyLt6ryXof8A5VB2G9unf5cL7+XqtJv1u1LhcQzEFoXN0ktoB0jPcQNPG2lQ4iF0buisNjbSixcIbdPGo+Y6HX4rJuFuo+LnV3UjDoczsRo9j+jXvueduQv4XzhoDI6zotdtbVZhISxp/qHIDiOp5dOZ8V2c7Hw51MEP92n+lXVlfNrKfkbD/s8P90n+lLKWV6i2VApDLDErDUERoCD3ggaUspZUysLCURKIlESiKJjtlwTC00MUo/fjV/xA1kEjRZDiMwtHi/R/s6T2sKg+ozx/gYVIJ5Bo4qZuJlbo4rXTeirZ55LIn1ZCfxXqQYuXn8FIMdOP3egUN/Q9gj/xcSPAPF/3irb87KtxtCbovP8A4O4P9div7UP/AMVPzsvRP8Rm6LLF6IcCOb4hvN0/9sYrBxkqwdoTHj6KdF6LtmjnC7ecsg/CwrU4qXmtDjZz+74La4XcvAR+zhITb6SB/te9RmV51JUTppHauPmt1DCqCyKFHcoAHwFRqJZKIlESiJRFUt5OU/1H/Ca8NtL9a7vCiOqtte5UqURKIlEXidSVYC1yCBmFxe3UXFx4XFYOi2aQHAnTpquP4z0bYhsRIqOjAIJM+ThqWdj8moFwLAE6aDTvFVbsG8uIC95F+JcO2BrntIzqrs0BqSdfHXPkrfu76PIcM4dmLyJIzK3IFCmXhuhuDzbUW5jyrqiwjWGzqqHH/iGbEtLAKaQAR1Buwcjy1/lVfau9DQbXVIiI8NDIIzGvZQhrcVio0vmJPmo8a5nzlk1DID7KucNstuI2YXyDekcLBOZy90Xyr4rrlWi8MvjC/OiIBRF9oiURKIlESiJREoiURKIlESiJREoiURKIlESiJREoiURKIqhvJIPlxcXyNpcfRNeG2l+td3hRHVW+vcqVKIlESiJRF8LD48vGiUokG1YXfIkiMwFyFINrNl1I5HNcW8D3VoJGk0Cp34aZjd97SB17r+Ga/PW3ZM2KnbvlkPxc1RyG3nvX1XBN3cNGOTR8F+i8FJmiRu9VPxAq+abAXyeVu68jkSs1ZUaURKIlESiJREoiURKIlESiJREoiURKIlESiJREoiURKIlESiL5aiL7REoiURKIlEXPvSVs7GzPEuHVmjJ+abWYXK3u+hFic1l5gXJIrhxbJHEBui9R+H8RgoWvdOQHdeRyPD0s86q1q91PR7iUmSaZggVs2QNdmt0JGgBBPf1Gl71FDhHhwc5du0/xDhpInRQi7FWRkO77HA56KjbxM3rUwYklZHUXJNgrkBR3Ad1cct75telwAaMNGWiraD5hfojBJliRe5VHwAq+aKAXymV289x6lZqyo0oiURKIlESiJREoiURKIlESiJREoiURKIlESiJREoiURKIlESiJREoiURKIlESiJRFyXb+6Ej7aAEZMMzrKXscoXQygnkDcNp+8vfVXLhyZ9Mjn9V7jBbXjj2Ubd7bQWgcb/bQ5aeRXWqtF4dKIlESiJREoiUR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in tumors – abnormal masses</a:t>
            </a:r>
          </a:p>
          <a:p>
            <a:pPr lvl="1"/>
            <a:r>
              <a:rPr lang="en-US" dirty="0" smtClean="0"/>
              <a:t>Benign – do not spread</a:t>
            </a:r>
          </a:p>
          <a:p>
            <a:pPr lvl="1"/>
            <a:r>
              <a:rPr lang="en-US" dirty="0" smtClean="0"/>
              <a:t>Malignant – break away from the original mass and spread</a:t>
            </a:r>
          </a:p>
        </p:txBody>
      </p:sp>
      <p:pic>
        <p:nvPicPr>
          <p:cNvPr id="4" name="Picture 16" descr="Benign Vs Malignant Tumo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2006" y="3072621"/>
            <a:ext cx="5771994" cy="3579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Others produce an outgrowth of the body that detaches to become a separate individual</a:t>
            </a:r>
          </a:p>
          <a:p>
            <a:pPr lvl="1"/>
            <a:r>
              <a:rPr lang="en-US" dirty="0" smtClean="0"/>
              <a:t>Some plants can </a:t>
            </a:r>
            <a:r>
              <a:rPr lang="en-US" dirty="0" err="1" smtClean="0"/>
              <a:t>regrow</a:t>
            </a:r>
            <a:r>
              <a:rPr lang="en-US" dirty="0" smtClean="0"/>
              <a:t> from broken pieces of the larger plant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: Hydra bud off a smaller version of itself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: Strawberry plants can have runners that produce another strawberry plant</a:t>
            </a:r>
          </a:p>
          <a:p>
            <a:r>
              <a:rPr lang="en-US" dirty="0" smtClean="0"/>
              <a:t>In all cases the DNA is exactly the same in both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5147"/>
            <a:ext cx="1963899" cy="2300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414" y="5149858"/>
            <a:ext cx="3581586" cy="1708141"/>
          </a:xfrm>
          <a:prstGeom prst="rect">
            <a:avLst/>
          </a:prstGeom>
        </p:spPr>
      </p:pic>
      <p:sp>
        <p:nvSpPr>
          <p:cNvPr id="7" name="SMARTInkShape-40"/>
          <p:cNvSpPr/>
          <p:nvPr/>
        </p:nvSpPr>
        <p:spPr>
          <a:xfrm>
            <a:off x="4511040" y="2804159"/>
            <a:ext cx="1021080" cy="68582"/>
          </a:xfrm>
          <a:custGeom>
            <a:avLst/>
            <a:gdLst/>
            <a:ahLst/>
            <a:cxnLst/>
            <a:rect l="0" t="0" r="0" b="0"/>
            <a:pathLst>
              <a:path w="1021080" h="68582">
                <a:moveTo>
                  <a:pt x="0" y="68581"/>
                </a:moveTo>
                <a:lnTo>
                  <a:pt x="10605" y="68581"/>
                </a:lnTo>
                <a:lnTo>
                  <a:pt x="42656" y="61667"/>
                </a:lnTo>
                <a:lnTo>
                  <a:pt x="75343" y="58842"/>
                </a:lnTo>
                <a:lnTo>
                  <a:pt x="110556" y="54427"/>
                </a:lnTo>
                <a:lnTo>
                  <a:pt x="144141" y="53663"/>
                </a:lnTo>
                <a:lnTo>
                  <a:pt x="176858" y="49391"/>
                </a:lnTo>
                <a:lnTo>
                  <a:pt x="202216" y="47352"/>
                </a:lnTo>
                <a:lnTo>
                  <a:pt x="230420" y="45599"/>
                </a:lnTo>
                <a:lnTo>
                  <a:pt x="259888" y="41998"/>
                </a:lnTo>
                <a:lnTo>
                  <a:pt x="289919" y="39833"/>
                </a:lnTo>
                <a:lnTo>
                  <a:pt x="320199" y="38870"/>
                </a:lnTo>
                <a:lnTo>
                  <a:pt x="350591" y="38443"/>
                </a:lnTo>
                <a:lnTo>
                  <a:pt x="383289" y="35995"/>
                </a:lnTo>
                <a:lnTo>
                  <a:pt x="417577" y="32931"/>
                </a:lnTo>
                <a:lnTo>
                  <a:pt x="452572" y="31570"/>
                </a:lnTo>
                <a:lnTo>
                  <a:pt x="485623" y="30965"/>
                </a:lnTo>
                <a:lnTo>
                  <a:pt x="518092" y="29849"/>
                </a:lnTo>
                <a:lnTo>
                  <a:pt x="552278" y="26531"/>
                </a:lnTo>
                <a:lnTo>
                  <a:pt x="584970" y="24492"/>
                </a:lnTo>
                <a:lnTo>
                  <a:pt x="616433" y="22739"/>
                </a:lnTo>
                <a:lnTo>
                  <a:pt x="647350" y="19138"/>
                </a:lnTo>
                <a:lnTo>
                  <a:pt x="678024" y="16972"/>
                </a:lnTo>
                <a:lnTo>
                  <a:pt x="707744" y="15163"/>
                </a:lnTo>
                <a:lnTo>
                  <a:pt x="735064" y="11538"/>
                </a:lnTo>
                <a:lnTo>
                  <a:pt x="761317" y="9361"/>
                </a:lnTo>
                <a:lnTo>
                  <a:pt x="787096" y="8394"/>
                </a:lnTo>
                <a:lnTo>
                  <a:pt x="812665" y="7964"/>
                </a:lnTo>
                <a:lnTo>
                  <a:pt x="838139" y="5516"/>
                </a:lnTo>
                <a:lnTo>
                  <a:pt x="874024" y="1635"/>
                </a:lnTo>
                <a:lnTo>
                  <a:pt x="908363" y="485"/>
                </a:lnTo>
                <a:lnTo>
                  <a:pt x="940833" y="144"/>
                </a:lnTo>
                <a:lnTo>
                  <a:pt x="974560" y="29"/>
                </a:lnTo>
                <a:lnTo>
                  <a:pt x="1010403" y="3"/>
                </a:lnTo>
                <a:lnTo>
                  <a:pt x="1021079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MARTInkShape-Group17"/>
          <p:cNvGrpSpPr/>
          <p:nvPr/>
        </p:nvGrpSpPr>
        <p:grpSpPr>
          <a:xfrm>
            <a:off x="1188720" y="4697545"/>
            <a:ext cx="563392" cy="316416"/>
            <a:chOff x="1188720" y="4697545"/>
            <a:chExt cx="563392" cy="316416"/>
          </a:xfrm>
        </p:grpSpPr>
        <p:sp>
          <p:nvSpPr>
            <p:cNvPr id="8" name="SMARTInkShape-41"/>
            <p:cNvSpPr/>
            <p:nvPr/>
          </p:nvSpPr>
          <p:spPr>
            <a:xfrm>
              <a:off x="1188720" y="4838700"/>
              <a:ext cx="304801" cy="22708"/>
            </a:xfrm>
            <a:custGeom>
              <a:avLst/>
              <a:gdLst/>
              <a:ahLst/>
              <a:cxnLst/>
              <a:rect l="0" t="0" r="0" b="0"/>
              <a:pathLst>
                <a:path w="304801" h="22708">
                  <a:moveTo>
                    <a:pt x="0" y="0"/>
                  </a:moveTo>
                  <a:lnTo>
                    <a:pt x="27338" y="846"/>
                  </a:lnTo>
                  <a:lnTo>
                    <a:pt x="61549" y="6560"/>
                  </a:lnTo>
                  <a:lnTo>
                    <a:pt x="97640" y="8257"/>
                  </a:lnTo>
                  <a:lnTo>
                    <a:pt x="128178" y="12794"/>
                  </a:lnTo>
                  <a:lnTo>
                    <a:pt x="162815" y="15362"/>
                  </a:lnTo>
                  <a:lnTo>
                    <a:pt x="194902" y="20262"/>
                  </a:lnTo>
                  <a:lnTo>
                    <a:pt x="225012" y="22090"/>
                  </a:lnTo>
                  <a:lnTo>
                    <a:pt x="258371" y="22707"/>
                  </a:lnTo>
                  <a:lnTo>
                    <a:pt x="279472" y="20557"/>
                  </a:lnTo>
                  <a:lnTo>
                    <a:pt x="300084" y="15093"/>
                  </a:lnTo>
                  <a:lnTo>
                    <a:pt x="301656" y="13449"/>
                  </a:lnTo>
                  <a:lnTo>
                    <a:pt x="304800" y="76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2"/>
            <p:cNvSpPr/>
            <p:nvPr/>
          </p:nvSpPr>
          <p:spPr>
            <a:xfrm>
              <a:off x="1501140" y="4697545"/>
              <a:ext cx="250972" cy="316416"/>
            </a:xfrm>
            <a:custGeom>
              <a:avLst/>
              <a:gdLst/>
              <a:ahLst/>
              <a:cxnLst/>
              <a:rect l="0" t="0" r="0" b="0"/>
              <a:pathLst>
                <a:path w="250972" h="316416">
                  <a:moveTo>
                    <a:pt x="38100" y="34474"/>
                  </a:moveTo>
                  <a:lnTo>
                    <a:pt x="37253" y="68874"/>
                  </a:lnTo>
                  <a:lnTo>
                    <a:pt x="32068" y="98466"/>
                  </a:lnTo>
                  <a:lnTo>
                    <a:pt x="30950" y="126813"/>
                  </a:lnTo>
                  <a:lnTo>
                    <a:pt x="26527" y="162687"/>
                  </a:lnTo>
                  <a:lnTo>
                    <a:pt x="22737" y="198622"/>
                  </a:lnTo>
                  <a:lnTo>
                    <a:pt x="16009" y="233758"/>
                  </a:lnTo>
                  <a:lnTo>
                    <a:pt x="15242" y="247782"/>
                  </a:lnTo>
                  <a:lnTo>
                    <a:pt x="16087" y="235657"/>
                  </a:lnTo>
                  <a:lnTo>
                    <a:pt x="21271" y="214698"/>
                  </a:lnTo>
                  <a:lnTo>
                    <a:pt x="22546" y="182305"/>
                  </a:lnTo>
                  <a:lnTo>
                    <a:pt x="26812" y="149208"/>
                  </a:lnTo>
                  <a:lnTo>
                    <a:pt x="29393" y="116635"/>
                  </a:lnTo>
                  <a:lnTo>
                    <a:pt x="30158" y="85535"/>
                  </a:lnTo>
                  <a:lnTo>
                    <a:pt x="29569" y="51616"/>
                  </a:lnTo>
                  <a:lnTo>
                    <a:pt x="21069" y="14132"/>
                  </a:lnTo>
                  <a:lnTo>
                    <a:pt x="16391" y="5997"/>
                  </a:lnTo>
                  <a:lnTo>
                    <a:pt x="15467" y="0"/>
                  </a:lnTo>
                  <a:lnTo>
                    <a:pt x="15269" y="3301"/>
                  </a:lnTo>
                  <a:lnTo>
                    <a:pt x="19294" y="11879"/>
                  </a:lnTo>
                  <a:lnTo>
                    <a:pt x="25790" y="18223"/>
                  </a:lnTo>
                  <a:lnTo>
                    <a:pt x="62636" y="47561"/>
                  </a:lnTo>
                  <a:lnTo>
                    <a:pt x="92617" y="66724"/>
                  </a:lnTo>
                  <a:lnTo>
                    <a:pt x="130274" y="79540"/>
                  </a:lnTo>
                  <a:lnTo>
                    <a:pt x="166279" y="94271"/>
                  </a:lnTo>
                  <a:lnTo>
                    <a:pt x="203303" y="107929"/>
                  </a:lnTo>
                  <a:lnTo>
                    <a:pt x="240201" y="110567"/>
                  </a:lnTo>
                  <a:lnTo>
                    <a:pt x="245891" y="110627"/>
                  </a:lnTo>
                  <a:lnTo>
                    <a:pt x="247747" y="111490"/>
                  </a:lnTo>
                  <a:lnTo>
                    <a:pt x="248985" y="112911"/>
                  </a:lnTo>
                  <a:lnTo>
                    <a:pt x="250971" y="117231"/>
                  </a:lnTo>
                  <a:lnTo>
                    <a:pt x="247269" y="126070"/>
                  </a:lnTo>
                  <a:lnTo>
                    <a:pt x="236765" y="139414"/>
                  </a:lnTo>
                  <a:lnTo>
                    <a:pt x="204808" y="166378"/>
                  </a:lnTo>
                  <a:lnTo>
                    <a:pt x="166985" y="194961"/>
                  </a:lnTo>
                  <a:lnTo>
                    <a:pt x="135178" y="217493"/>
                  </a:lnTo>
                  <a:lnTo>
                    <a:pt x="100260" y="240255"/>
                  </a:lnTo>
                  <a:lnTo>
                    <a:pt x="67148" y="263087"/>
                  </a:lnTo>
                  <a:lnTo>
                    <a:pt x="32548" y="286627"/>
                  </a:lnTo>
                  <a:lnTo>
                    <a:pt x="14912" y="298181"/>
                  </a:lnTo>
                  <a:lnTo>
                    <a:pt x="0" y="31641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18"/>
          <p:cNvGrpSpPr/>
          <p:nvPr/>
        </p:nvGrpSpPr>
        <p:grpSpPr>
          <a:xfrm>
            <a:off x="262519" y="1669404"/>
            <a:ext cx="1909182" cy="1812937"/>
            <a:chOff x="262519" y="1669404"/>
            <a:chExt cx="1909182" cy="1812937"/>
          </a:xfrm>
        </p:grpSpPr>
        <p:sp>
          <p:nvSpPr>
            <p:cNvPr id="11" name="SMARTInkShape-43"/>
            <p:cNvSpPr/>
            <p:nvPr/>
          </p:nvSpPr>
          <p:spPr>
            <a:xfrm>
              <a:off x="1531620" y="2331720"/>
              <a:ext cx="640081" cy="1150621"/>
            </a:xfrm>
            <a:custGeom>
              <a:avLst/>
              <a:gdLst/>
              <a:ahLst/>
              <a:cxnLst/>
              <a:rect l="0" t="0" r="0" b="0"/>
              <a:pathLst>
                <a:path w="640081" h="1150621">
                  <a:moveTo>
                    <a:pt x="640080" y="1150620"/>
                  </a:moveTo>
                  <a:lnTo>
                    <a:pt x="613588" y="1149773"/>
                  </a:lnTo>
                  <a:lnTo>
                    <a:pt x="577173" y="1137622"/>
                  </a:lnTo>
                  <a:lnTo>
                    <a:pt x="542391" y="1127701"/>
                  </a:lnTo>
                  <a:lnTo>
                    <a:pt x="510810" y="1113543"/>
                  </a:lnTo>
                  <a:lnTo>
                    <a:pt x="479266" y="1093593"/>
                  </a:lnTo>
                  <a:lnTo>
                    <a:pt x="443559" y="1068329"/>
                  </a:lnTo>
                  <a:lnTo>
                    <a:pt x="407750" y="1038691"/>
                  </a:lnTo>
                  <a:lnTo>
                    <a:pt x="374148" y="1005461"/>
                  </a:lnTo>
                  <a:lnTo>
                    <a:pt x="350747" y="977035"/>
                  </a:lnTo>
                  <a:lnTo>
                    <a:pt x="328574" y="946317"/>
                  </a:lnTo>
                  <a:lnTo>
                    <a:pt x="310903" y="911627"/>
                  </a:lnTo>
                  <a:lnTo>
                    <a:pt x="294943" y="878677"/>
                  </a:lnTo>
                  <a:lnTo>
                    <a:pt x="281183" y="842478"/>
                  </a:lnTo>
                  <a:lnTo>
                    <a:pt x="275506" y="804942"/>
                  </a:lnTo>
                  <a:lnTo>
                    <a:pt x="269685" y="767009"/>
                  </a:lnTo>
                  <a:lnTo>
                    <a:pt x="267584" y="728959"/>
                  </a:lnTo>
                  <a:lnTo>
                    <a:pt x="266962" y="690873"/>
                  </a:lnTo>
                  <a:lnTo>
                    <a:pt x="266816" y="665477"/>
                  </a:lnTo>
                  <a:lnTo>
                    <a:pt x="266751" y="637820"/>
                  </a:lnTo>
                  <a:lnTo>
                    <a:pt x="266722" y="609442"/>
                  </a:lnTo>
                  <a:lnTo>
                    <a:pt x="266710" y="582718"/>
                  </a:lnTo>
                  <a:lnTo>
                    <a:pt x="266704" y="556730"/>
                  </a:lnTo>
                  <a:lnTo>
                    <a:pt x="266702" y="531069"/>
                  </a:lnTo>
                  <a:lnTo>
                    <a:pt x="266700" y="505552"/>
                  </a:lnTo>
                  <a:lnTo>
                    <a:pt x="266700" y="480101"/>
                  </a:lnTo>
                  <a:lnTo>
                    <a:pt x="265853" y="454678"/>
                  </a:lnTo>
                  <a:lnTo>
                    <a:pt x="262654" y="429268"/>
                  </a:lnTo>
                  <a:lnTo>
                    <a:pt x="258411" y="403863"/>
                  </a:lnTo>
                  <a:lnTo>
                    <a:pt x="253702" y="378461"/>
                  </a:lnTo>
                  <a:lnTo>
                    <a:pt x="245445" y="341207"/>
                  </a:lnTo>
                  <a:lnTo>
                    <a:pt x="232650" y="308343"/>
                  </a:lnTo>
                  <a:lnTo>
                    <a:pt x="217288" y="276310"/>
                  </a:lnTo>
                  <a:lnTo>
                    <a:pt x="197872" y="241231"/>
                  </a:lnTo>
                  <a:lnTo>
                    <a:pt x="180172" y="209012"/>
                  </a:lnTo>
                  <a:lnTo>
                    <a:pt x="160064" y="178863"/>
                  </a:lnTo>
                  <a:lnTo>
                    <a:pt x="135412" y="145491"/>
                  </a:lnTo>
                  <a:lnTo>
                    <a:pt x="110380" y="114440"/>
                  </a:lnTo>
                  <a:lnTo>
                    <a:pt x="77941" y="78476"/>
                  </a:lnTo>
                  <a:lnTo>
                    <a:pt x="67660" y="66204"/>
                  </a:lnTo>
                  <a:lnTo>
                    <a:pt x="55419" y="45862"/>
                  </a:lnTo>
                  <a:lnTo>
                    <a:pt x="17383" y="1052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4"/>
            <p:cNvSpPr/>
            <p:nvPr/>
          </p:nvSpPr>
          <p:spPr>
            <a:xfrm>
              <a:off x="1701267" y="1868052"/>
              <a:ext cx="188020" cy="440808"/>
            </a:xfrm>
            <a:custGeom>
              <a:avLst/>
              <a:gdLst/>
              <a:ahLst/>
              <a:cxnLst/>
              <a:rect l="0" t="0" r="0" b="0"/>
              <a:pathLst>
                <a:path w="188020" h="440808">
                  <a:moveTo>
                    <a:pt x="135153" y="14088"/>
                  </a:moveTo>
                  <a:lnTo>
                    <a:pt x="131107" y="10042"/>
                  </a:lnTo>
                  <a:lnTo>
                    <a:pt x="126864" y="8056"/>
                  </a:lnTo>
                  <a:lnTo>
                    <a:pt x="124547" y="7527"/>
                  </a:lnTo>
                  <a:lnTo>
                    <a:pt x="113898" y="1440"/>
                  </a:lnTo>
                  <a:lnTo>
                    <a:pt x="105668" y="0"/>
                  </a:lnTo>
                  <a:lnTo>
                    <a:pt x="87470" y="3234"/>
                  </a:lnTo>
                  <a:lnTo>
                    <a:pt x="65991" y="13600"/>
                  </a:lnTo>
                  <a:lnTo>
                    <a:pt x="34427" y="45507"/>
                  </a:lnTo>
                  <a:lnTo>
                    <a:pt x="21806" y="61072"/>
                  </a:lnTo>
                  <a:lnTo>
                    <a:pt x="6804" y="96401"/>
                  </a:lnTo>
                  <a:lnTo>
                    <a:pt x="603" y="120321"/>
                  </a:lnTo>
                  <a:lnTo>
                    <a:pt x="0" y="134962"/>
                  </a:lnTo>
                  <a:lnTo>
                    <a:pt x="2553" y="147114"/>
                  </a:lnTo>
                  <a:lnTo>
                    <a:pt x="12796" y="163475"/>
                  </a:lnTo>
                  <a:lnTo>
                    <a:pt x="31428" y="183328"/>
                  </a:lnTo>
                  <a:lnTo>
                    <a:pt x="56467" y="199049"/>
                  </a:lnTo>
                  <a:lnTo>
                    <a:pt x="68854" y="199868"/>
                  </a:lnTo>
                  <a:lnTo>
                    <a:pt x="93458" y="193495"/>
                  </a:lnTo>
                  <a:lnTo>
                    <a:pt x="105395" y="186531"/>
                  </a:lnTo>
                  <a:lnTo>
                    <a:pt x="125704" y="159751"/>
                  </a:lnTo>
                  <a:lnTo>
                    <a:pt x="137332" y="134677"/>
                  </a:lnTo>
                  <a:lnTo>
                    <a:pt x="141698" y="100875"/>
                  </a:lnTo>
                  <a:lnTo>
                    <a:pt x="141607" y="82606"/>
                  </a:lnTo>
                  <a:lnTo>
                    <a:pt x="135242" y="60312"/>
                  </a:lnTo>
                  <a:lnTo>
                    <a:pt x="136001" y="93222"/>
                  </a:lnTo>
                  <a:lnTo>
                    <a:pt x="148150" y="129426"/>
                  </a:lnTo>
                  <a:lnTo>
                    <a:pt x="160329" y="161330"/>
                  </a:lnTo>
                  <a:lnTo>
                    <a:pt x="171681" y="190077"/>
                  </a:lnTo>
                  <a:lnTo>
                    <a:pt x="180407" y="220044"/>
                  </a:lnTo>
                  <a:lnTo>
                    <a:pt x="186097" y="250371"/>
                  </a:lnTo>
                  <a:lnTo>
                    <a:pt x="188019" y="286915"/>
                  </a:lnTo>
                  <a:lnTo>
                    <a:pt x="184307" y="314870"/>
                  </a:lnTo>
                  <a:lnTo>
                    <a:pt x="169384" y="348574"/>
                  </a:lnTo>
                  <a:lnTo>
                    <a:pt x="150130" y="379691"/>
                  </a:lnTo>
                  <a:lnTo>
                    <a:pt x="139269" y="394171"/>
                  </a:lnTo>
                  <a:lnTo>
                    <a:pt x="107085" y="419523"/>
                  </a:lnTo>
                  <a:lnTo>
                    <a:pt x="74192" y="44080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5"/>
            <p:cNvSpPr/>
            <p:nvPr/>
          </p:nvSpPr>
          <p:spPr>
            <a:xfrm>
              <a:off x="1463042" y="1867531"/>
              <a:ext cx="167638" cy="227434"/>
            </a:xfrm>
            <a:custGeom>
              <a:avLst/>
              <a:gdLst/>
              <a:ahLst/>
              <a:cxnLst/>
              <a:rect l="0" t="0" r="0" b="0"/>
              <a:pathLst>
                <a:path w="167638" h="227434">
                  <a:moveTo>
                    <a:pt x="22858" y="29848"/>
                  </a:moveTo>
                  <a:lnTo>
                    <a:pt x="22858" y="65894"/>
                  </a:lnTo>
                  <a:lnTo>
                    <a:pt x="22858" y="97145"/>
                  </a:lnTo>
                  <a:lnTo>
                    <a:pt x="20600" y="130913"/>
                  </a:lnTo>
                  <a:lnTo>
                    <a:pt x="14569" y="159982"/>
                  </a:lnTo>
                  <a:lnTo>
                    <a:pt x="8991" y="196101"/>
                  </a:lnTo>
                  <a:lnTo>
                    <a:pt x="5970" y="207596"/>
                  </a:lnTo>
                  <a:lnTo>
                    <a:pt x="1767" y="218828"/>
                  </a:lnTo>
                  <a:lnTo>
                    <a:pt x="101" y="227433"/>
                  </a:lnTo>
                  <a:lnTo>
                    <a:pt x="0" y="195391"/>
                  </a:lnTo>
                  <a:lnTo>
                    <a:pt x="6081" y="159664"/>
                  </a:lnTo>
                  <a:lnTo>
                    <a:pt x="12995" y="124945"/>
                  </a:lnTo>
                  <a:lnTo>
                    <a:pt x="21252" y="88693"/>
                  </a:lnTo>
                  <a:lnTo>
                    <a:pt x="33200" y="56974"/>
                  </a:lnTo>
                  <a:lnTo>
                    <a:pt x="47947" y="19215"/>
                  </a:lnTo>
                  <a:lnTo>
                    <a:pt x="55457" y="10165"/>
                  </a:lnTo>
                  <a:lnTo>
                    <a:pt x="63593" y="4167"/>
                  </a:lnTo>
                  <a:lnTo>
                    <a:pt x="70031" y="1501"/>
                  </a:lnTo>
                  <a:lnTo>
                    <a:pt x="82461" y="0"/>
                  </a:lnTo>
                  <a:lnTo>
                    <a:pt x="89706" y="1907"/>
                  </a:lnTo>
                  <a:lnTo>
                    <a:pt x="92823" y="3601"/>
                  </a:lnTo>
                  <a:lnTo>
                    <a:pt x="101255" y="14075"/>
                  </a:lnTo>
                  <a:lnTo>
                    <a:pt x="116807" y="46770"/>
                  </a:lnTo>
                  <a:lnTo>
                    <a:pt x="120908" y="81984"/>
                  </a:lnTo>
                  <a:lnTo>
                    <a:pt x="122465" y="111524"/>
                  </a:lnTo>
                  <a:lnTo>
                    <a:pt x="127890" y="149589"/>
                  </a:lnTo>
                  <a:lnTo>
                    <a:pt x="130167" y="183498"/>
                  </a:lnTo>
                  <a:lnTo>
                    <a:pt x="133486" y="194375"/>
                  </a:lnTo>
                  <a:lnTo>
                    <a:pt x="140041" y="202596"/>
                  </a:lnTo>
                  <a:lnTo>
                    <a:pt x="167637" y="22034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6"/>
            <p:cNvSpPr/>
            <p:nvPr/>
          </p:nvSpPr>
          <p:spPr>
            <a:xfrm>
              <a:off x="1379220" y="1798320"/>
              <a:ext cx="7621" cy="7621"/>
            </a:xfrm>
            <a:custGeom>
              <a:avLst/>
              <a:gdLst/>
              <a:ahLst/>
              <a:cxnLst/>
              <a:rect l="0" t="0" r="0" b="0"/>
              <a:pathLst>
                <a:path w="7621" h="7621">
                  <a:moveTo>
                    <a:pt x="7620" y="762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7"/>
            <p:cNvSpPr/>
            <p:nvPr/>
          </p:nvSpPr>
          <p:spPr>
            <a:xfrm>
              <a:off x="1348740" y="1927859"/>
              <a:ext cx="30481" cy="198121"/>
            </a:xfrm>
            <a:custGeom>
              <a:avLst/>
              <a:gdLst/>
              <a:ahLst/>
              <a:cxnLst/>
              <a:rect l="0" t="0" r="0" b="0"/>
              <a:pathLst>
                <a:path w="30481" h="198121">
                  <a:moveTo>
                    <a:pt x="30480" y="0"/>
                  </a:moveTo>
                  <a:lnTo>
                    <a:pt x="26434" y="4046"/>
                  </a:lnTo>
                  <a:lnTo>
                    <a:pt x="24448" y="8289"/>
                  </a:lnTo>
                  <a:lnTo>
                    <a:pt x="16968" y="41755"/>
                  </a:lnTo>
                  <a:lnTo>
                    <a:pt x="11536" y="79462"/>
                  </a:lnTo>
                  <a:lnTo>
                    <a:pt x="4735" y="113479"/>
                  </a:lnTo>
                  <a:lnTo>
                    <a:pt x="935" y="150733"/>
                  </a:lnTo>
                  <a:lnTo>
                    <a:pt x="82" y="185807"/>
                  </a:lnTo>
                  <a:lnTo>
                    <a:pt x="0" y="1981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8"/>
            <p:cNvSpPr/>
            <p:nvPr/>
          </p:nvSpPr>
          <p:spPr>
            <a:xfrm>
              <a:off x="1001203" y="1669404"/>
              <a:ext cx="263718" cy="425154"/>
            </a:xfrm>
            <a:custGeom>
              <a:avLst/>
              <a:gdLst/>
              <a:ahLst/>
              <a:cxnLst/>
              <a:rect l="0" t="0" r="0" b="0"/>
              <a:pathLst>
                <a:path w="263718" h="425154">
                  <a:moveTo>
                    <a:pt x="141797" y="205116"/>
                  </a:moveTo>
                  <a:lnTo>
                    <a:pt x="106900" y="205962"/>
                  </a:lnTo>
                  <a:lnTo>
                    <a:pt x="87148" y="212046"/>
                  </a:lnTo>
                  <a:lnTo>
                    <a:pt x="57718" y="231100"/>
                  </a:lnTo>
                  <a:lnTo>
                    <a:pt x="43468" y="245451"/>
                  </a:lnTo>
                  <a:lnTo>
                    <a:pt x="20523" y="282259"/>
                  </a:lnTo>
                  <a:lnTo>
                    <a:pt x="7086" y="312075"/>
                  </a:lnTo>
                  <a:lnTo>
                    <a:pt x="0" y="342358"/>
                  </a:lnTo>
                  <a:lnTo>
                    <a:pt x="158" y="370522"/>
                  </a:lnTo>
                  <a:lnTo>
                    <a:pt x="7797" y="398749"/>
                  </a:lnTo>
                  <a:lnTo>
                    <a:pt x="19026" y="415359"/>
                  </a:lnTo>
                  <a:lnTo>
                    <a:pt x="30505" y="421324"/>
                  </a:lnTo>
                  <a:lnTo>
                    <a:pt x="58571" y="425153"/>
                  </a:lnTo>
                  <a:lnTo>
                    <a:pt x="85058" y="421771"/>
                  </a:lnTo>
                  <a:lnTo>
                    <a:pt x="110309" y="411362"/>
                  </a:lnTo>
                  <a:lnTo>
                    <a:pt x="140751" y="386590"/>
                  </a:lnTo>
                  <a:lnTo>
                    <a:pt x="158514" y="363026"/>
                  </a:lnTo>
                  <a:lnTo>
                    <a:pt x="174502" y="329985"/>
                  </a:lnTo>
                  <a:lnTo>
                    <a:pt x="189117" y="292538"/>
                  </a:lnTo>
                  <a:lnTo>
                    <a:pt x="196130" y="264290"/>
                  </a:lnTo>
                  <a:lnTo>
                    <a:pt x="202069" y="234802"/>
                  </a:lnTo>
                  <a:lnTo>
                    <a:pt x="206684" y="204763"/>
                  </a:lnTo>
                  <a:lnTo>
                    <a:pt x="208736" y="174479"/>
                  </a:lnTo>
                  <a:lnTo>
                    <a:pt x="209647" y="146344"/>
                  </a:lnTo>
                  <a:lnTo>
                    <a:pt x="209206" y="119728"/>
                  </a:lnTo>
                  <a:lnTo>
                    <a:pt x="204197" y="82637"/>
                  </a:lnTo>
                  <a:lnTo>
                    <a:pt x="194919" y="46490"/>
                  </a:lnTo>
                  <a:lnTo>
                    <a:pt x="182408" y="14109"/>
                  </a:lnTo>
                  <a:lnTo>
                    <a:pt x="177344" y="6488"/>
                  </a:lnTo>
                  <a:lnTo>
                    <a:pt x="172271" y="2537"/>
                  </a:lnTo>
                  <a:lnTo>
                    <a:pt x="166161" y="0"/>
                  </a:lnTo>
                  <a:lnTo>
                    <a:pt x="165325" y="4169"/>
                  </a:lnTo>
                  <a:lnTo>
                    <a:pt x="165591" y="26253"/>
                  </a:lnTo>
                  <a:lnTo>
                    <a:pt x="170705" y="55767"/>
                  </a:lnTo>
                  <a:lnTo>
                    <a:pt x="174069" y="86358"/>
                  </a:lnTo>
                  <a:lnTo>
                    <a:pt x="178153" y="110847"/>
                  </a:lnTo>
                  <a:lnTo>
                    <a:pt x="182791" y="138665"/>
                  </a:lnTo>
                  <a:lnTo>
                    <a:pt x="187674" y="165704"/>
                  </a:lnTo>
                  <a:lnTo>
                    <a:pt x="192666" y="192679"/>
                  </a:lnTo>
                  <a:lnTo>
                    <a:pt x="197707" y="221602"/>
                  </a:lnTo>
                  <a:lnTo>
                    <a:pt x="202770" y="249131"/>
                  </a:lnTo>
                  <a:lnTo>
                    <a:pt x="210381" y="286173"/>
                  </a:lnTo>
                  <a:lnTo>
                    <a:pt x="220255" y="318597"/>
                  </a:lnTo>
                  <a:lnTo>
                    <a:pt x="234718" y="351803"/>
                  </a:lnTo>
                  <a:lnTo>
                    <a:pt x="260947" y="387203"/>
                  </a:lnTo>
                  <a:lnTo>
                    <a:pt x="263717" y="39561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9"/>
            <p:cNvSpPr/>
            <p:nvPr/>
          </p:nvSpPr>
          <p:spPr>
            <a:xfrm>
              <a:off x="736259" y="1737888"/>
              <a:ext cx="201002" cy="391070"/>
            </a:xfrm>
            <a:custGeom>
              <a:avLst/>
              <a:gdLst/>
              <a:ahLst/>
              <a:cxnLst/>
              <a:rect l="0" t="0" r="0" b="0"/>
              <a:pathLst>
                <a:path w="201002" h="391070">
                  <a:moveTo>
                    <a:pt x="170520" y="205212"/>
                  </a:moveTo>
                  <a:lnTo>
                    <a:pt x="170520" y="201166"/>
                  </a:lnTo>
                  <a:lnTo>
                    <a:pt x="169674" y="199975"/>
                  </a:lnTo>
                  <a:lnTo>
                    <a:pt x="168263" y="199180"/>
                  </a:lnTo>
                  <a:lnTo>
                    <a:pt x="166475" y="198651"/>
                  </a:lnTo>
                  <a:lnTo>
                    <a:pt x="155082" y="191700"/>
                  </a:lnTo>
                  <a:lnTo>
                    <a:pt x="152608" y="191124"/>
                  </a:lnTo>
                  <a:lnTo>
                    <a:pt x="115872" y="203036"/>
                  </a:lnTo>
                  <a:lnTo>
                    <a:pt x="101359" y="207913"/>
                  </a:lnTo>
                  <a:lnTo>
                    <a:pt x="88700" y="217419"/>
                  </a:lnTo>
                  <a:lnTo>
                    <a:pt x="51090" y="251536"/>
                  </a:lnTo>
                  <a:lnTo>
                    <a:pt x="26734" y="283789"/>
                  </a:lnTo>
                  <a:lnTo>
                    <a:pt x="13053" y="312596"/>
                  </a:lnTo>
                  <a:lnTo>
                    <a:pt x="845" y="348625"/>
                  </a:lnTo>
                  <a:lnTo>
                    <a:pt x="0" y="362367"/>
                  </a:lnTo>
                  <a:lnTo>
                    <a:pt x="960" y="368402"/>
                  </a:lnTo>
                  <a:lnTo>
                    <a:pt x="6543" y="377365"/>
                  </a:lnTo>
                  <a:lnTo>
                    <a:pt x="23924" y="390018"/>
                  </a:lnTo>
                  <a:lnTo>
                    <a:pt x="28763" y="391069"/>
                  </a:lnTo>
                  <a:lnTo>
                    <a:pt x="38655" y="389979"/>
                  </a:lnTo>
                  <a:lnTo>
                    <a:pt x="72158" y="371762"/>
                  </a:lnTo>
                  <a:lnTo>
                    <a:pt x="87010" y="360514"/>
                  </a:lnTo>
                  <a:lnTo>
                    <a:pt x="114984" y="325698"/>
                  </a:lnTo>
                  <a:lnTo>
                    <a:pt x="134027" y="293969"/>
                  </a:lnTo>
                  <a:lnTo>
                    <a:pt x="147528" y="269213"/>
                  </a:lnTo>
                  <a:lnTo>
                    <a:pt x="159173" y="241276"/>
                  </a:lnTo>
                  <a:lnTo>
                    <a:pt x="167735" y="211927"/>
                  </a:lnTo>
                  <a:lnTo>
                    <a:pt x="174362" y="182796"/>
                  </a:lnTo>
                  <a:lnTo>
                    <a:pt x="180130" y="155738"/>
                  </a:lnTo>
                  <a:lnTo>
                    <a:pt x="185516" y="129601"/>
                  </a:lnTo>
                  <a:lnTo>
                    <a:pt x="191050" y="93344"/>
                  </a:lnTo>
                  <a:lnTo>
                    <a:pt x="192690" y="63410"/>
                  </a:lnTo>
                  <a:lnTo>
                    <a:pt x="190918" y="38454"/>
                  </a:lnTo>
                  <a:lnTo>
                    <a:pt x="185031" y="19489"/>
                  </a:lnTo>
                  <a:lnTo>
                    <a:pt x="171983" y="1256"/>
                  </a:lnTo>
                  <a:lnTo>
                    <a:pt x="168913" y="265"/>
                  </a:lnTo>
                  <a:lnTo>
                    <a:pt x="166909" y="0"/>
                  </a:lnTo>
                  <a:lnTo>
                    <a:pt x="165573" y="1517"/>
                  </a:lnTo>
                  <a:lnTo>
                    <a:pt x="164088" y="7719"/>
                  </a:lnTo>
                  <a:lnTo>
                    <a:pt x="160799" y="43173"/>
                  </a:lnTo>
                  <a:lnTo>
                    <a:pt x="156916" y="77331"/>
                  </a:lnTo>
                  <a:lnTo>
                    <a:pt x="155765" y="114263"/>
                  </a:lnTo>
                  <a:lnTo>
                    <a:pt x="155424" y="152017"/>
                  </a:lnTo>
                  <a:lnTo>
                    <a:pt x="157581" y="190015"/>
                  </a:lnTo>
                  <a:lnTo>
                    <a:pt x="163582" y="225827"/>
                  </a:lnTo>
                  <a:lnTo>
                    <a:pt x="170722" y="257886"/>
                  </a:lnTo>
                  <a:lnTo>
                    <a:pt x="180720" y="295015"/>
                  </a:lnTo>
                  <a:lnTo>
                    <a:pt x="197159" y="330021"/>
                  </a:lnTo>
                  <a:lnTo>
                    <a:pt x="201001" y="34237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0"/>
            <p:cNvSpPr/>
            <p:nvPr/>
          </p:nvSpPr>
          <p:spPr>
            <a:xfrm>
              <a:off x="262519" y="1844040"/>
              <a:ext cx="186567" cy="333354"/>
            </a:xfrm>
            <a:custGeom>
              <a:avLst/>
              <a:gdLst/>
              <a:ahLst/>
              <a:cxnLst/>
              <a:rect l="0" t="0" r="0" b="0"/>
              <a:pathLst>
                <a:path w="186567" h="333354">
                  <a:moveTo>
                    <a:pt x="11800" y="0"/>
                  </a:moveTo>
                  <a:lnTo>
                    <a:pt x="7755" y="0"/>
                  </a:lnTo>
                  <a:lnTo>
                    <a:pt x="6564" y="846"/>
                  </a:lnTo>
                  <a:lnTo>
                    <a:pt x="5769" y="2257"/>
                  </a:lnTo>
                  <a:lnTo>
                    <a:pt x="5240" y="4045"/>
                  </a:lnTo>
                  <a:lnTo>
                    <a:pt x="4040" y="5236"/>
                  </a:lnTo>
                  <a:lnTo>
                    <a:pt x="449" y="6560"/>
                  </a:lnTo>
                  <a:lnTo>
                    <a:pt x="0" y="8607"/>
                  </a:lnTo>
                  <a:lnTo>
                    <a:pt x="3702" y="39636"/>
                  </a:lnTo>
                  <a:lnTo>
                    <a:pt x="6344" y="71141"/>
                  </a:lnTo>
                  <a:lnTo>
                    <a:pt x="10184" y="104334"/>
                  </a:lnTo>
                  <a:lnTo>
                    <a:pt x="11082" y="131037"/>
                  </a:lnTo>
                  <a:lnTo>
                    <a:pt x="11481" y="157016"/>
                  </a:lnTo>
                  <a:lnTo>
                    <a:pt x="13916" y="184931"/>
                  </a:lnTo>
                  <a:lnTo>
                    <a:pt x="16974" y="213425"/>
                  </a:lnTo>
                  <a:lnTo>
                    <a:pt x="18333" y="240200"/>
                  </a:lnTo>
                  <a:lnTo>
                    <a:pt x="23144" y="275029"/>
                  </a:lnTo>
                  <a:lnTo>
                    <a:pt x="28785" y="310840"/>
                  </a:lnTo>
                  <a:lnTo>
                    <a:pt x="34317" y="333236"/>
                  </a:lnTo>
                  <a:lnTo>
                    <a:pt x="34431" y="333070"/>
                  </a:lnTo>
                  <a:lnTo>
                    <a:pt x="34656" y="295759"/>
                  </a:lnTo>
                  <a:lnTo>
                    <a:pt x="34660" y="262374"/>
                  </a:lnTo>
                  <a:lnTo>
                    <a:pt x="34660" y="233150"/>
                  </a:lnTo>
                  <a:lnTo>
                    <a:pt x="40744" y="199018"/>
                  </a:lnTo>
                  <a:lnTo>
                    <a:pt x="52356" y="167817"/>
                  </a:lnTo>
                  <a:lnTo>
                    <a:pt x="75624" y="135646"/>
                  </a:lnTo>
                  <a:lnTo>
                    <a:pt x="91483" y="120530"/>
                  </a:lnTo>
                  <a:lnTo>
                    <a:pt x="122514" y="104626"/>
                  </a:lnTo>
                  <a:lnTo>
                    <a:pt x="135513" y="103791"/>
                  </a:lnTo>
                  <a:lnTo>
                    <a:pt x="148911" y="107089"/>
                  </a:lnTo>
                  <a:lnTo>
                    <a:pt x="160509" y="114199"/>
                  </a:lnTo>
                  <a:lnTo>
                    <a:pt x="169051" y="125262"/>
                  </a:lnTo>
                  <a:lnTo>
                    <a:pt x="181433" y="157105"/>
                  </a:lnTo>
                  <a:lnTo>
                    <a:pt x="185393" y="186061"/>
                  </a:lnTo>
                  <a:lnTo>
                    <a:pt x="186566" y="216090"/>
                  </a:lnTo>
                  <a:lnTo>
                    <a:pt x="180879" y="249647"/>
                  </a:lnTo>
                  <a:lnTo>
                    <a:pt x="165090" y="282872"/>
                  </a:lnTo>
                  <a:lnTo>
                    <a:pt x="153589" y="293078"/>
                  </a:lnTo>
                  <a:lnTo>
                    <a:pt x="116629" y="318091"/>
                  </a:lnTo>
                  <a:lnTo>
                    <a:pt x="80887" y="332851"/>
                  </a:lnTo>
                  <a:lnTo>
                    <a:pt x="70446" y="333353"/>
                  </a:lnTo>
                  <a:lnTo>
                    <a:pt x="55894" y="328876"/>
                  </a:lnTo>
                  <a:lnTo>
                    <a:pt x="42963" y="322036"/>
                  </a:lnTo>
                  <a:lnTo>
                    <a:pt x="34661" y="3200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1"/>
            <p:cNvSpPr/>
            <p:nvPr/>
          </p:nvSpPr>
          <p:spPr>
            <a:xfrm>
              <a:off x="563880" y="1950720"/>
              <a:ext cx="144462" cy="212744"/>
            </a:xfrm>
            <a:custGeom>
              <a:avLst/>
              <a:gdLst/>
              <a:ahLst/>
              <a:cxnLst/>
              <a:rect l="0" t="0" r="0" b="0"/>
              <a:pathLst>
                <a:path w="144462" h="212744">
                  <a:moveTo>
                    <a:pt x="0" y="68580"/>
                  </a:moveTo>
                  <a:lnTo>
                    <a:pt x="0" y="102045"/>
                  </a:lnTo>
                  <a:lnTo>
                    <a:pt x="846" y="137553"/>
                  </a:lnTo>
                  <a:lnTo>
                    <a:pt x="10606" y="175311"/>
                  </a:lnTo>
                  <a:lnTo>
                    <a:pt x="16017" y="198820"/>
                  </a:lnTo>
                  <a:lnTo>
                    <a:pt x="22923" y="206333"/>
                  </a:lnTo>
                  <a:lnTo>
                    <a:pt x="31637" y="210237"/>
                  </a:lnTo>
                  <a:lnTo>
                    <a:pt x="46983" y="212743"/>
                  </a:lnTo>
                  <a:lnTo>
                    <a:pt x="78039" y="202699"/>
                  </a:lnTo>
                  <a:lnTo>
                    <a:pt x="89999" y="193382"/>
                  </a:lnTo>
                  <a:lnTo>
                    <a:pt x="100113" y="180774"/>
                  </a:lnTo>
                  <a:lnTo>
                    <a:pt x="120354" y="144502"/>
                  </a:lnTo>
                  <a:lnTo>
                    <a:pt x="133809" y="109008"/>
                  </a:lnTo>
                  <a:lnTo>
                    <a:pt x="142362" y="76659"/>
                  </a:lnTo>
                  <a:lnTo>
                    <a:pt x="144461" y="39853"/>
                  </a:lnTo>
                  <a:lnTo>
                    <a:pt x="143839" y="26578"/>
                  </a:lnTo>
                  <a:lnTo>
                    <a:pt x="137366" y="7332"/>
                  </a:lnTo>
                  <a:lnTo>
                    <a:pt x="13715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9"/>
          <p:cNvGrpSpPr/>
          <p:nvPr/>
        </p:nvGrpSpPr>
        <p:grpSpPr>
          <a:xfrm>
            <a:off x="7315227" y="4168142"/>
            <a:ext cx="1470476" cy="1485573"/>
            <a:chOff x="7315227" y="4168142"/>
            <a:chExt cx="1470476" cy="1485573"/>
          </a:xfrm>
        </p:grpSpPr>
        <p:sp>
          <p:nvSpPr>
            <p:cNvPr id="21" name="SMARTInkShape-52"/>
            <p:cNvSpPr/>
            <p:nvPr/>
          </p:nvSpPr>
          <p:spPr>
            <a:xfrm>
              <a:off x="8206749" y="5326380"/>
              <a:ext cx="464812" cy="327335"/>
            </a:xfrm>
            <a:custGeom>
              <a:avLst/>
              <a:gdLst/>
              <a:ahLst/>
              <a:cxnLst/>
              <a:rect l="0" t="0" r="0" b="0"/>
              <a:pathLst>
                <a:path w="464812" h="327335">
                  <a:moveTo>
                    <a:pt x="91431" y="7620"/>
                  </a:moveTo>
                  <a:lnTo>
                    <a:pt x="87385" y="7620"/>
                  </a:lnTo>
                  <a:lnTo>
                    <a:pt x="83141" y="5362"/>
                  </a:lnTo>
                  <a:lnTo>
                    <a:pt x="76598" y="314"/>
                  </a:lnTo>
                  <a:lnTo>
                    <a:pt x="68573" y="0"/>
                  </a:lnTo>
                  <a:lnTo>
                    <a:pt x="72616" y="0"/>
                  </a:lnTo>
                  <a:lnTo>
                    <a:pt x="73808" y="846"/>
                  </a:lnTo>
                  <a:lnTo>
                    <a:pt x="74602" y="2257"/>
                  </a:lnTo>
                  <a:lnTo>
                    <a:pt x="75132" y="4045"/>
                  </a:lnTo>
                  <a:lnTo>
                    <a:pt x="84340" y="15438"/>
                  </a:lnTo>
                  <a:lnTo>
                    <a:pt x="89973" y="20408"/>
                  </a:lnTo>
                  <a:lnTo>
                    <a:pt x="101816" y="28812"/>
                  </a:lnTo>
                  <a:lnTo>
                    <a:pt x="112758" y="40804"/>
                  </a:lnTo>
                  <a:lnTo>
                    <a:pt x="146841" y="63447"/>
                  </a:lnTo>
                  <a:lnTo>
                    <a:pt x="183833" y="92372"/>
                  </a:lnTo>
                  <a:lnTo>
                    <a:pt x="221097" y="119168"/>
                  </a:lnTo>
                  <a:lnTo>
                    <a:pt x="256095" y="149840"/>
                  </a:lnTo>
                  <a:lnTo>
                    <a:pt x="293533" y="180338"/>
                  </a:lnTo>
                  <a:lnTo>
                    <a:pt x="331575" y="204259"/>
                  </a:lnTo>
                  <a:lnTo>
                    <a:pt x="367814" y="231035"/>
                  </a:lnTo>
                  <a:lnTo>
                    <a:pt x="373159" y="233915"/>
                  </a:lnTo>
                  <a:lnTo>
                    <a:pt x="378357" y="236042"/>
                  </a:lnTo>
                  <a:lnTo>
                    <a:pt x="388161" y="243485"/>
                  </a:lnTo>
                  <a:lnTo>
                    <a:pt x="392523" y="243735"/>
                  </a:lnTo>
                  <a:lnTo>
                    <a:pt x="393759" y="242923"/>
                  </a:lnTo>
                  <a:lnTo>
                    <a:pt x="394583" y="241535"/>
                  </a:lnTo>
                  <a:lnTo>
                    <a:pt x="395132" y="239763"/>
                  </a:lnTo>
                  <a:lnTo>
                    <a:pt x="394652" y="238582"/>
                  </a:lnTo>
                  <a:lnTo>
                    <a:pt x="393485" y="237795"/>
                  </a:lnTo>
                  <a:lnTo>
                    <a:pt x="380805" y="232266"/>
                  </a:lnTo>
                  <a:lnTo>
                    <a:pt x="345046" y="206738"/>
                  </a:lnTo>
                  <a:lnTo>
                    <a:pt x="308356" y="188270"/>
                  </a:lnTo>
                  <a:lnTo>
                    <a:pt x="270380" y="162141"/>
                  </a:lnTo>
                  <a:lnTo>
                    <a:pt x="235693" y="140878"/>
                  </a:lnTo>
                  <a:lnTo>
                    <a:pt x="205628" y="117574"/>
                  </a:lnTo>
                  <a:lnTo>
                    <a:pt x="169993" y="96664"/>
                  </a:lnTo>
                  <a:lnTo>
                    <a:pt x="137617" y="76228"/>
                  </a:lnTo>
                  <a:lnTo>
                    <a:pt x="106763" y="55885"/>
                  </a:lnTo>
                  <a:lnTo>
                    <a:pt x="70840" y="38770"/>
                  </a:lnTo>
                  <a:lnTo>
                    <a:pt x="33144" y="20359"/>
                  </a:lnTo>
                  <a:lnTo>
                    <a:pt x="15917" y="9883"/>
                  </a:lnTo>
                  <a:lnTo>
                    <a:pt x="6082" y="7818"/>
                  </a:lnTo>
                  <a:lnTo>
                    <a:pt x="347" y="7631"/>
                  </a:lnTo>
                  <a:lnTo>
                    <a:pt x="0" y="18971"/>
                  </a:lnTo>
                  <a:lnTo>
                    <a:pt x="2253" y="23389"/>
                  </a:lnTo>
                  <a:lnTo>
                    <a:pt x="5230" y="28175"/>
                  </a:lnTo>
                  <a:lnTo>
                    <a:pt x="7751" y="35629"/>
                  </a:lnTo>
                  <a:lnTo>
                    <a:pt x="12639" y="44047"/>
                  </a:lnTo>
                  <a:lnTo>
                    <a:pt x="15129" y="81412"/>
                  </a:lnTo>
                  <a:lnTo>
                    <a:pt x="17476" y="108955"/>
                  </a:lnTo>
                  <a:lnTo>
                    <a:pt x="22143" y="145079"/>
                  </a:lnTo>
                  <a:lnTo>
                    <a:pt x="22757" y="178873"/>
                  </a:lnTo>
                  <a:lnTo>
                    <a:pt x="25096" y="213836"/>
                  </a:lnTo>
                  <a:lnTo>
                    <a:pt x="29998" y="250833"/>
                  </a:lnTo>
                  <a:lnTo>
                    <a:pt x="30443" y="286983"/>
                  </a:lnTo>
                  <a:lnTo>
                    <a:pt x="30470" y="318495"/>
                  </a:lnTo>
                  <a:lnTo>
                    <a:pt x="31317" y="319010"/>
                  </a:lnTo>
                  <a:lnTo>
                    <a:pt x="34516" y="319582"/>
                  </a:lnTo>
                  <a:lnTo>
                    <a:pt x="35707" y="320581"/>
                  </a:lnTo>
                  <a:lnTo>
                    <a:pt x="37032" y="323949"/>
                  </a:lnTo>
                  <a:lnTo>
                    <a:pt x="38231" y="325185"/>
                  </a:lnTo>
                  <a:lnTo>
                    <a:pt x="44558" y="327334"/>
                  </a:lnTo>
                  <a:lnTo>
                    <a:pt x="44943" y="326595"/>
                  </a:lnTo>
                  <a:lnTo>
                    <a:pt x="45369" y="323518"/>
                  </a:lnTo>
                  <a:lnTo>
                    <a:pt x="46330" y="322358"/>
                  </a:lnTo>
                  <a:lnTo>
                    <a:pt x="56287" y="316299"/>
                  </a:lnTo>
                  <a:lnTo>
                    <a:pt x="75192" y="302154"/>
                  </a:lnTo>
                  <a:lnTo>
                    <a:pt x="108311" y="287011"/>
                  </a:lnTo>
                  <a:lnTo>
                    <a:pt x="143558" y="282095"/>
                  </a:lnTo>
                  <a:lnTo>
                    <a:pt x="173103" y="277846"/>
                  </a:lnTo>
                  <a:lnTo>
                    <a:pt x="204153" y="280351"/>
                  </a:lnTo>
                  <a:lnTo>
                    <a:pt x="238942" y="281469"/>
                  </a:lnTo>
                  <a:lnTo>
                    <a:pt x="271074" y="282647"/>
                  </a:lnTo>
                  <a:lnTo>
                    <a:pt x="302044" y="287135"/>
                  </a:lnTo>
                  <a:lnTo>
                    <a:pt x="332670" y="288841"/>
                  </a:lnTo>
                  <a:lnTo>
                    <a:pt x="362346" y="290193"/>
                  </a:lnTo>
                  <a:lnTo>
                    <a:pt x="395559" y="295548"/>
                  </a:lnTo>
                  <a:lnTo>
                    <a:pt x="433602" y="299294"/>
                  </a:lnTo>
                  <a:lnTo>
                    <a:pt x="453551" y="304075"/>
                  </a:lnTo>
                  <a:lnTo>
                    <a:pt x="464811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3"/>
            <p:cNvSpPr/>
            <p:nvPr/>
          </p:nvSpPr>
          <p:spPr>
            <a:xfrm>
              <a:off x="7315227" y="4168142"/>
              <a:ext cx="1470476" cy="1371598"/>
            </a:xfrm>
            <a:custGeom>
              <a:avLst/>
              <a:gdLst/>
              <a:ahLst/>
              <a:cxnLst/>
              <a:rect l="0" t="0" r="0" b="0"/>
              <a:pathLst>
                <a:path w="1470476" h="1371598">
                  <a:moveTo>
                    <a:pt x="7592" y="99058"/>
                  </a:moveTo>
                  <a:lnTo>
                    <a:pt x="286" y="99058"/>
                  </a:lnTo>
                  <a:lnTo>
                    <a:pt x="0" y="88452"/>
                  </a:lnTo>
                  <a:lnTo>
                    <a:pt x="838" y="86907"/>
                  </a:lnTo>
                  <a:lnTo>
                    <a:pt x="2242" y="85877"/>
                  </a:lnTo>
                  <a:lnTo>
                    <a:pt x="6061" y="83886"/>
                  </a:lnTo>
                  <a:lnTo>
                    <a:pt x="10580" y="80179"/>
                  </a:lnTo>
                  <a:lnTo>
                    <a:pt x="17670" y="77967"/>
                  </a:lnTo>
                  <a:lnTo>
                    <a:pt x="52256" y="71194"/>
                  </a:lnTo>
                  <a:lnTo>
                    <a:pt x="85841" y="66837"/>
                  </a:lnTo>
                  <a:lnTo>
                    <a:pt x="114879" y="62700"/>
                  </a:lnTo>
                  <a:lnTo>
                    <a:pt x="144932" y="59216"/>
                  </a:lnTo>
                  <a:lnTo>
                    <a:pt x="177544" y="55079"/>
                  </a:lnTo>
                  <a:lnTo>
                    <a:pt x="211759" y="51596"/>
                  </a:lnTo>
                  <a:lnTo>
                    <a:pt x="245604" y="45201"/>
                  </a:lnTo>
                  <a:lnTo>
                    <a:pt x="282443" y="37945"/>
                  </a:lnTo>
                  <a:lnTo>
                    <a:pt x="320170" y="30432"/>
                  </a:lnTo>
                  <a:lnTo>
                    <a:pt x="346330" y="26224"/>
                  </a:lnTo>
                  <a:lnTo>
                    <a:pt x="374888" y="24354"/>
                  </a:lnTo>
                  <a:lnTo>
                    <a:pt x="406772" y="21265"/>
                  </a:lnTo>
                  <a:lnTo>
                    <a:pt x="439853" y="17069"/>
                  </a:lnTo>
                  <a:lnTo>
                    <a:pt x="471488" y="12383"/>
                  </a:lnTo>
                  <a:lnTo>
                    <a:pt x="502481" y="9735"/>
                  </a:lnTo>
                  <a:lnTo>
                    <a:pt x="534036" y="7712"/>
                  </a:lnTo>
                  <a:lnTo>
                    <a:pt x="567816" y="3991"/>
                  </a:lnTo>
                  <a:lnTo>
                    <a:pt x="600328" y="1772"/>
                  </a:lnTo>
                  <a:lnTo>
                    <a:pt x="631711" y="786"/>
                  </a:lnTo>
                  <a:lnTo>
                    <a:pt x="662592" y="348"/>
                  </a:lnTo>
                  <a:lnTo>
                    <a:pt x="693250" y="153"/>
                  </a:lnTo>
                  <a:lnTo>
                    <a:pt x="723809" y="67"/>
                  </a:lnTo>
                  <a:lnTo>
                    <a:pt x="754324" y="28"/>
                  </a:lnTo>
                  <a:lnTo>
                    <a:pt x="784820" y="11"/>
                  </a:lnTo>
                  <a:lnTo>
                    <a:pt x="815307" y="4"/>
                  </a:lnTo>
                  <a:lnTo>
                    <a:pt x="845790" y="0"/>
                  </a:lnTo>
                  <a:lnTo>
                    <a:pt x="876272" y="2256"/>
                  </a:lnTo>
                  <a:lnTo>
                    <a:pt x="906752" y="5235"/>
                  </a:lnTo>
                  <a:lnTo>
                    <a:pt x="937233" y="6558"/>
                  </a:lnTo>
                  <a:lnTo>
                    <a:pt x="967712" y="11662"/>
                  </a:lnTo>
                  <a:lnTo>
                    <a:pt x="998192" y="18728"/>
                  </a:lnTo>
                  <a:lnTo>
                    <a:pt x="1028673" y="24691"/>
                  </a:lnTo>
                  <a:lnTo>
                    <a:pt x="1056895" y="32421"/>
                  </a:lnTo>
                  <a:lnTo>
                    <a:pt x="1083549" y="41501"/>
                  </a:lnTo>
                  <a:lnTo>
                    <a:pt x="1109506" y="51181"/>
                  </a:lnTo>
                  <a:lnTo>
                    <a:pt x="1135154" y="63386"/>
                  </a:lnTo>
                  <a:lnTo>
                    <a:pt x="1171136" y="82279"/>
                  </a:lnTo>
                  <a:lnTo>
                    <a:pt x="1203246" y="100859"/>
                  </a:lnTo>
                  <a:lnTo>
                    <a:pt x="1240391" y="129894"/>
                  </a:lnTo>
                  <a:lnTo>
                    <a:pt x="1277426" y="166171"/>
                  </a:lnTo>
                  <a:lnTo>
                    <a:pt x="1303037" y="195896"/>
                  </a:lnTo>
                  <a:lnTo>
                    <a:pt x="1330005" y="226999"/>
                  </a:lnTo>
                  <a:lnTo>
                    <a:pt x="1350320" y="262649"/>
                  </a:lnTo>
                  <a:lnTo>
                    <a:pt x="1372048" y="300023"/>
                  </a:lnTo>
                  <a:lnTo>
                    <a:pt x="1393727" y="337908"/>
                  </a:lnTo>
                  <a:lnTo>
                    <a:pt x="1411251" y="375944"/>
                  </a:lnTo>
                  <a:lnTo>
                    <a:pt x="1421945" y="401329"/>
                  </a:lnTo>
                  <a:lnTo>
                    <a:pt x="1430085" y="428980"/>
                  </a:lnTo>
                  <a:lnTo>
                    <a:pt x="1436525" y="458203"/>
                  </a:lnTo>
                  <a:lnTo>
                    <a:pt x="1442208" y="488124"/>
                  </a:lnTo>
                  <a:lnTo>
                    <a:pt x="1447557" y="516098"/>
                  </a:lnTo>
                  <a:lnTo>
                    <a:pt x="1452757" y="543489"/>
                  </a:lnTo>
                  <a:lnTo>
                    <a:pt x="1457890" y="572596"/>
                  </a:lnTo>
                  <a:lnTo>
                    <a:pt x="1460736" y="600208"/>
                  </a:lnTo>
                  <a:lnTo>
                    <a:pt x="1462848" y="627438"/>
                  </a:lnTo>
                  <a:lnTo>
                    <a:pt x="1466608" y="656473"/>
                  </a:lnTo>
                  <a:lnTo>
                    <a:pt x="1468844" y="686311"/>
                  </a:lnTo>
                  <a:lnTo>
                    <a:pt x="1469838" y="716506"/>
                  </a:lnTo>
                  <a:lnTo>
                    <a:pt x="1470280" y="746859"/>
                  </a:lnTo>
                  <a:lnTo>
                    <a:pt x="1470475" y="777282"/>
                  </a:lnTo>
                  <a:lnTo>
                    <a:pt x="1468870" y="807737"/>
                  </a:lnTo>
                  <a:lnTo>
                    <a:pt x="1462511" y="838207"/>
                  </a:lnTo>
                  <a:lnTo>
                    <a:pt x="1456299" y="866423"/>
                  </a:lnTo>
                  <a:lnTo>
                    <a:pt x="1450715" y="893922"/>
                  </a:lnTo>
                  <a:lnTo>
                    <a:pt x="1445411" y="923078"/>
                  </a:lnTo>
                  <a:lnTo>
                    <a:pt x="1437975" y="950711"/>
                  </a:lnTo>
                  <a:lnTo>
                    <a:pt x="1429025" y="977103"/>
                  </a:lnTo>
                  <a:lnTo>
                    <a:pt x="1419403" y="1002944"/>
                  </a:lnTo>
                  <a:lnTo>
                    <a:pt x="1409481" y="1028540"/>
                  </a:lnTo>
                  <a:lnTo>
                    <a:pt x="1394377" y="1064493"/>
                  </a:lnTo>
                  <a:lnTo>
                    <a:pt x="1376918" y="1098853"/>
                  </a:lnTo>
                  <a:lnTo>
                    <a:pt x="1357917" y="1133587"/>
                  </a:lnTo>
                  <a:lnTo>
                    <a:pt x="1336326" y="1171619"/>
                  </a:lnTo>
                  <a:lnTo>
                    <a:pt x="1309671" y="1202744"/>
                  </a:lnTo>
                  <a:lnTo>
                    <a:pt x="1272389" y="1231403"/>
                  </a:lnTo>
                  <a:lnTo>
                    <a:pt x="1241161" y="1251273"/>
                  </a:lnTo>
                  <a:lnTo>
                    <a:pt x="1207774" y="1264229"/>
                  </a:lnTo>
                  <a:lnTo>
                    <a:pt x="1173802" y="1276680"/>
                  </a:lnTo>
                  <a:lnTo>
                    <a:pt x="1157375" y="1279974"/>
                  </a:lnTo>
                  <a:lnTo>
                    <a:pt x="1141552" y="1285986"/>
                  </a:lnTo>
                  <a:lnTo>
                    <a:pt x="1127311" y="1289505"/>
                  </a:lnTo>
                  <a:lnTo>
                    <a:pt x="1112367" y="1293651"/>
                  </a:lnTo>
                  <a:lnTo>
                    <a:pt x="1075058" y="1295352"/>
                  </a:lnTo>
                  <a:lnTo>
                    <a:pt x="1059288" y="1295397"/>
                  </a:lnTo>
                  <a:lnTo>
                    <a:pt x="1065725" y="1295397"/>
                  </a:lnTo>
                  <a:lnTo>
                    <a:pt x="1072650" y="1300634"/>
                  </a:lnTo>
                  <a:lnTo>
                    <a:pt x="1079708" y="1302311"/>
                  </a:lnTo>
                  <a:lnTo>
                    <a:pt x="1084657" y="1302704"/>
                  </a:lnTo>
                  <a:lnTo>
                    <a:pt x="1089679" y="1305136"/>
                  </a:lnTo>
                  <a:lnTo>
                    <a:pt x="1103846" y="1313596"/>
                  </a:lnTo>
                  <a:lnTo>
                    <a:pt x="1139506" y="1321893"/>
                  </a:lnTo>
                  <a:lnTo>
                    <a:pt x="1174876" y="1336134"/>
                  </a:lnTo>
                  <a:lnTo>
                    <a:pt x="1201194" y="1348750"/>
                  </a:lnTo>
                  <a:lnTo>
                    <a:pt x="1215256" y="1356361"/>
                  </a:lnTo>
                  <a:lnTo>
                    <a:pt x="1225899" y="1361439"/>
                  </a:lnTo>
                  <a:lnTo>
                    <a:pt x="1232736" y="1368211"/>
                  </a:lnTo>
                  <a:lnTo>
                    <a:pt x="1242033" y="137159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SMARTInkShape-54"/>
          <p:cNvSpPr/>
          <p:nvPr/>
        </p:nvSpPr>
        <p:spPr>
          <a:xfrm>
            <a:off x="4290059" y="4549140"/>
            <a:ext cx="4320542" cy="571498"/>
          </a:xfrm>
          <a:custGeom>
            <a:avLst/>
            <a:gdLst/>
            <a:ahLst/>
            <a:cxnLst/>
            <a:rect l="0" t="0" r="0" b="0"/>
            <a:pathLst>
              <a:path w="4320542" h="571498">
                <a:moveTo>
                  <a:pt x="7621" y="60960"/>
                </a:moveTo>
                <a:lnTo>
                  <a:pt x="25819" y="60960"/>
                </a:lnTo>
                <a:lnTo>
                  <a:pt x="30667" y="63217"/>
                </a:lnTo>
                <a:lnTo>
                  <a:pt x="33145" y="65005"/>
                </a:lnTo>
                <a:lnTo>
                  <a:pt x="35898" y="69249"/>
                </a:lnTo>
                <a:lnTo>
                  <a:pt x="37968" y="73957"/>
                </a:lnTo>
                <a:lnTo>
                  <a:pt x="48578" y="90444"/>
                </a:lnTo>
                <a:lnTo>
                  <a:pt x="54971" y="122792"/>
                </a:lnTo>
                <a:lnTo>
                  <a:pt x="59777" y="156617"/>
                </a:lnTo>
                <a:lnTo>
                  <a:pt x="64655" y="185917"/>
                </a:lnTo>
                <a:lnTo>
                  <a:pt x="67418" y="216047"/>
                </a:lnTo>
                <a:lnTo>
                  <a:pt x="68236" y="250468"/>
                </a:lnTo>
                <a:lnTo>
                  <a:pt x="68478" y="283434"/>
                </a:lnTo>
                <a:lnTo>
                  <a:pt x="72596" y="318695"/>
                </a:lnTo>
                <a:lnTo>
                  <a:pt x="75132" y="351908"/>
                </a:lnTo>
                <a:lnTo>
                  <a:pt x="79929" y="383199"/>
                </a:lnTo>
                <a:lnTo>
                  <a:pt x="83898" y="418028"/>
                </a:lnTo>
                <a:lnTo>
                  <a:pt x="89700" y="449368"/>
                </a:lnTo>
                <a:lnTo>
                  <a:pt x="93183" y="470119"/>
                </a:lnTo>
                <a:lnTo>
                  <a:pt x="109322" y="507864"/>
                </a:lnTo>
                <a:lnTo>
                  <a:pt x="124469" y="527862"/>
                </a:lnTo>
                <a:lnTo>
                  <a:pt x="134622" y="537543"/>
                </a:lnTo>
                <a:lnTo>
                  <a:pt x="158432" y="546847"/>
                </a:lnTo>
                <a:lnTo>
                  <a:pt x="161501" y="547445"/>
                </a:lnTo>
                <a:lnTo>
                  <a:pt x="194874" y="541974"/>
                </a:lnTo>
                <a:lnTo>
                  <a:pt x="229176" y="538887"/>
                </a:lnTo>
                <a:lnTo>
                  <a:pt x="259194" y="530439"/>
                </a:lnTo>
                <a:lnTo>
                  <a:pt x="295666" y="521463"/>
                </a:lnTo>
                <a:lnTo>
                  <a:pt x="325425" y="518291"/>
                </a:lnTo>
                <a:lnTo>
                  <a:pt x="356537" y="513213"/>
                </a:lnTo>
                <a:lnTo>
                  <a:pt x="392191" y="510485"/>
                </a:lnTo>
                <a:lnTo>
                  <a:pt x="429566" y="505538"/>
                </a:lnTo>
                <a:lnTo>
                  <a:pt x="467451" y="503695"/>
                </a:lnTo>
                <a:lnTo>
                  <a:pt x="492800" y="503264"/>
                </a:lnTo>
                <a:lnTo>
                  <a:pt x="520436" y="503073"/>
                </a:lnTo>
                <a:lnTo>
                  <a:pt x="549652" y="502988"/>
                </a:lnTo>
                <a:lnTo>
                  <a:pt x="579570" y="502950"/>
                </a:lnTo>
                <a:lnTo>
                  <a:pt x="609800" y="502933"/>
                </a:lnTo>
                <a:lnTo>
                  <a:pt x="640169" y="502079"/>
                </a:lnTo>
                <a:lnTo>
                  <a:pt x="670600" y="498877"/>
                </a:lnTo>
                <a:lnTo>
                  <a:pt x="703316" y="496889"/>
                </a:lnTo>
                <a:lnTo>
                  <a:pt x="736765" y="496006"/>
                </a:lnTo>
                <a:lnTo>
                  <a:pt x="768565" y="495614"/>
                </a:lnTo>
                <a:lnTo>
                  <a:pt x="801889" y="495439"/>
                </a:lnTo>
                <a:lnTo>
                  <a:pt x="836455" y="495362"/>
                </a:lnTo>
                <a:lnTo>
                  <a:pt x="871574" y="495327"/>
                </a:lnTo>
                <a:lnTo>
                  <a:pt x="906938" y="495312"/>
                </a:lnTo>
                <a:lnTo>
                  <a:pt x="941564" y="495305"/>
                </a:lnTo>
                <a:lnTo>
                  <a:pt x="973886" y="495302"/>
                </a:lnTo>
                <a:lnTo>
                  <a:pt x="1007443" y="495301"/>
                </a:lnTo>
                <a:lnTo>
                  <a:pt x="1041266" y="494453"/>
                </a:lnTo>
                <a:lnTo>
                  <a:pt x="1073232" y="491255"/>
                </a:lnTo>
                <a:lnTo>
                  <a:pt x="1106630" y="489269"/>
                </a:lnTo>
                <a:lnTo>
                  <a:pt x="1140382" y="488386"/>
                </a:lnTo>
                <a:lnTo>
                  <a:pt x="1172317" y="487993"/>
                </a:lnTo>
                <a:lnTo>
                  <a:pt x="1205701" y="485561"/>
                </a:lnTo>
                <a:lnTo>
                  <a:pt x="1240294" y="482505"/>
                </a:lnTo>
                <a:lnTo>
                  <a:pt x="1275424" y="481146"/>
                </a:lnTo>
                <a:lnTo>
                  <a:pt x="1308535" y="480542"/>
                </a:lnTo>
                <a:lnTo>
                  <a:pt x="1341032" y="479428"/>
                </a:lnTo>
                <a:lnTo>
                  <a:pt x="1375230" y="476110"/>
                </a:lnTo>
                <a:lnTo>
                  <a:pt x="1407927" y="474071"/>
                </a:lnTo>
                <a:lnTo>
                  <a:pt x="1440239" y="473165"/>
                </a:lnTo>
                <a:lnTo>
                  <a:pt x="1474355" y="472761"/>
                </a:lnTo>
                <a:lnTo>
                  <a:pt x="1507016" y="472582"/>
                </a:lnTo>
                <a:lnTo>
                  <a:pt x="1538465" y="472503"/>
                </a:lnTo>
                <a:lnTo>
                  <a:pt x="1569376" y="472468"/>
                </a:lnTo>
                <a:lnTo>
                  <a:pt x="1600047" y="472452"/>
                </a:lnTo>
                <a:lnTo>
                  <a:pt x="1630612" y="472445"/>
                </a:lnTo>
                <a:lnTo>
                  <a:pt x="1661130" y="472442"/>
                </a:lnTo>
                <a:lnTo>
                  <a:pt x="1691627" y="472441"/>
                </a:lnTo>
                <a:lnTo>
                  <a:pt x="1722114" y="472440"/>
                </a:lnTo>
                <a:lnTo>
                  <a:pt x="1752598" y="472440"/>
                </a:lnTo>
                <a:lnTo>
                  <a:pt x="1785337" y="472440"/>
                </a:lnTo>
                <a:lnTo>
                  <a:pt x="1818797" y="472440"/>
                </a:lnTo>
                <a:lnTo>
                  <a:pt x="1850601" y="472440"/>
                </a:lnTo>
                <a:lnTo>
                  <a:pt x="1881670" y="474697"/>
                </a:lnTo>
                <a:lnTo>
                  <a:pt x="1912412" y="477677"/>
                </a:lnTo>
                <a:lnTo>
                  <a:pt x="1943007" y="479000"/>
                </a:lnTo>
                <a:lnTo>
                  <a:pt x="1973539" y="479589"/>
                </a:lnTo>
                <a:lnTo>
                  <a:pt x="2004042" y="479850"/>
                </a:lnTo>
                <a:lnTo>
                  <a:pt x="2034532" y="479966"/>
                </a:lnTo>
                <a:lnTo>
                  <a:pt x="2062759" y="480018"/>
                </a:lnTo>
                <a:lnTo>
                  <a:pt x="2090262" y="480888"/>
                </a:lnTo>
                <a:lnTo>
                  <a:pt x="2119419" y="484096"/>
                </a:lnTo>
                <a:lnTo>
                  <a:pt x="2147053" y="486087"/>
                </a:lnTo>
                <a:lnTo>
                  <a:pt x="2173446" y="487818"/>
                </a:lnTo>
                <a:lnTo>
                  <a:pt x="2199287" y="491410"/>
                </a:lnTo>
                <a:lnTo>
                  <a:pt x="2224884" y="493571"/>
                </a:lnTo>
                <a:lnTo>
                  <a:pt x="2250371" y="494531"/>
                </a:lnTo>
                <a:lnTo>
                  <a:pt x="2287673" y="495072"/>
                </a:lnTo>
                <a:lnTo>
                  <a:pt x="2321398" y="496079"/>
                </a:lnTo>
                <a:lnTo>
                  <a:pt x="2356978" y="500516"/>
                </a:lnTo>
                <a:lnTo>
                  <a:pt x="2389345" y="503054"/>
                </a:lnTo>
                <a:lnTo>
                  <a:pt x="2420385" y="507945"/>
                </a:lnTo>
                <a:lnTo>
                  <a:pt x="2451031" y="509771"/>
                </a:lnTo>
                <a:lnTo>
                  <a:pt x="2480713" y="510312"/>
                </a:lnTo>
                <a:lnTo>
                  <a:pt x="2516186" y="512752"/>
                </a:lnTo>
                <a:lnTo>
                  <a:pt x="2551508" y="517091"/>
                </a:lnTo>
                <a:lnTo>
                  <a:pt x="2589029" y="517949"/>
                </a:lnTo>
                <a:lnTo>
                  <a:pt x="2618968" y="518944"/>
                </a:lnTo>
                <a:lnTo>
                  <a:pt x="2649287" y="524224"/>
                </a:lnTo>
                <a:lnTo>
                  <a:pt x="2678874" y="530304"/>
                </a:lnTo>
                <a:lnTo>
                  <a:pt x="2714313" y="532788"/>
                </a:lnTo>
                <a:lnTo>
                  <a:pt x="2745930" y="535476"/>
                </a:lnTo>
                <a:lnTo>
                  <a:pt x="2777594" y="539377"/>
                </a:lnTo>
                <a:lnTo>
                  <a:pt x="2815094" y="540695"/>
                </a:lnTo>
                <a:lnTo>
                  <a:pt x="2845029" y="544969"/>
                </a:lnTo>
                <a:lnTo>
                  <a:pt x="2879394" y="547552"/>
                </a:lnTo>
                <a:lnTo>
                  <a:pt x="2912341" y="548317"/>
                </a:lnTo>
                <a:lnTo>
                  <a:pt x="2943552" y="552589"/>
                </a:lnTo>
                <a:lnTo>
                  <a:pt x="2978295" y="555172"/>
                </a:lnTo>
                <a:lnTo>
                  <a:pt x="3011354" y="555937"/>
                </a:lnTo>
                <a:lnTo>
                  <a:pt x="3046644" y="556164"/>
                </a:lnTo>
                <a:lnTo>
                  <a:pt x="3079866" y="556231"/>
                </a:lnTo>
                <a:lnTo>
                  <a:pt x="3115203" y="556251"/>
                </a:lnTo>
                <a:lnTo>
                  <a:pt x="3152485" y="560302"/>
                </a:lnTo>
                <a:lnTo>
                  <a:pt x="3186297" y="562820"/>
                </a:lnTo>
                <a:lnTo>
                  <a:pt x="3221811" y="563565"/>
                </a:lnTo>
                <a:lnTo>
                  <a:pt x="3255098" y="563786"/>
                </a:lnTo>
                <a:lnTo>
                  <a:pt x="3286410" y="563852"/>
                </a:lnTo>
                <a:lnTo>
                  <a:pt x="3321181" y="563871"/>
                </a:lnTo>
                <a:lnTo>
                  <a:pt x="3354251" y="563877"/>
                </a:lnTo>
                <a:lnTo>
                  <a:pt x="3385498" y="563879"/>
                </a:lnTo>
                <a:lnTo>
                  <a:pt x="3420250" y="563879"/>
                </a:lnTo>
                <a:lnTo>
                  <a:pt x="3453313" y="563879"/>
                </a:lnTo>
                <a:lnTo>
                  <a:pt x="3484557" y="563879"/>
                </a:lnTo>
                <a:lnTo>
                  <a:pt x="3519310" y="563879"/>
                </a:lnTo>
                <a:lnTo>
                  <a:pt x="3552373" y="567925"/>
                </a:lnTo>
                <a:lnTo>
                  <a:pt x="3583618" y="570441"/>
                </a:lnTo>
                <a:lnTo>
                  <a:pt x="3614325" y="571185"/>
                </a:lnTo>
                <a:lnTo>
                  <a:pt x="3648917" y="571407"/>
                </a:lnTo>
                <a:lnTo>
                  <a:pt x="3677887" y="571472"/>
                </a:lnTo>
                <a:lnTo>
                  <a:pt x="3710648" y="571491"/>
                </a:lnTo>
                <a:lnTo>
                  <a:pt x="3743121" y="571497"/>
                </a:lnTo>
                <a:lnTo>
                  <a:pt x="3774192" y="567453"/>
                </a:lnTo>
                <a:lnTo>
                  <a:pt x="3804846" y="564939"/>
                </a:lnTo>
                <a:lnTo>
                  <a:pt x="3835378" y="564193"/>
                </a:lnTo>
                <a:lnTo>
                  <a:pt x="3865874" y="563972"/>
                </a:lnTo>
                <a:lnTo>
                  <a:pt x="3901282" y="558661"/>
                </a:lnTo>
                <a:lnTo>
                  <a:pt x="3930087" y="556971"/>
                </a:lnTo>
                <a:lnTo>
                  <a:pt x="3960069" y="556470"/>
                </a:lnTo>
                <a:lnTo>
                  <a:pt x="3989556" y="555475"/>
                </a:lnTo>
                <a:lnTo>
                  <a:pt x="4024962" y="550240"/>
                </a:lnTo>
                <a:lnTo>
                  <a:pt x="4060271" y="548956"/>
                </a:lnTo>
                <a:lnTo>
                  <a:pt x="4092552" y="548702"/>
                </a:lnTo>
                <a:lnTo>
                  <a:pt x="4128405" y="546394"/>
                </a:lnTo>
                <a:lnTo>
                  <a:pt x="4162688" y="540881"/>
                </a:lnTo>
                <a:lnTo>
                  <a:pt x="4200347" y="534168"/>
                </a:lnTo>
                <a:lnTo>
                  <a:pt x="4231569" y="532620"/>
                </a:lnTo>
                <a:lnTo>
                  <a:pt x="4267196" y="523996"/>
                </a:lnTo>
                <a:lnTo>
                  <a:pt x="4280182" y="517631"/>
                </a:lnTo>
                <a:lnTo>
                  <a:pt x="4286516" y="513691"/>
                </a:lnTo>
                <a:lnTo>
                  <a:pt x="4294843" y="510627"/>
                </a:lnTo>
                <a:lnTo>
                  <a:pt x="4300088" y="506910"/>
                </a:lnTo>
                <a:lnTo>
                  <a:pt x="4302984" y="502435"/>
                </a:lnTo>
                <a:lnTo>
                  <a:pt x="4311726" y="474505"/>
                </a:lnTo>
                <a:lnTo>
                  <a:pt x="4312816" y="440412"/>
                </a:lnTo>
                <a:lnTo>
                  <a:pt x="4318938" y="403656"/>
                </a:lnTo>
                <a:lnTo>
                  <a:pt x="4320330" y="365733"/>
                </a:lnTo>
                <a:lnTo>
                  <a:pt x="4320499" y="333017"/>
                </a:lnTo>
                <a:lnTo>
                  <a:pt x="4320528" y="304129"/>
                </a:lnTo>
                <a:lnTo>
                  <a:pt x="4320538" y="268072"/>
                </a:lnTo>
                <a:lnTo>
                  <a:pt x="4320540" y="231254"/>
                </a:lnTo>
                <a:lnTo>
                  <a:pt x="4320541" y="198644"/>
                </a:lnTo>
                <a:lnTo>
                  <a:pt x="4320541" y="167743"/>
                </a:lnTo>
                <a:lnTo>
                  <a:pt x="4314509" y="131811"/>
                </a:lnTo>
                <a:lnTo>
                  <a:pt x="4312283" y="109676"/>
                </a:lnTo>
                <a:lnTo>
                  <a:pt x="4305179" y="88026"/>
                </a:lnTo>
                <a:lnTo>
                  <a:pt x="4303526" y="86624"/>
                </a:lnTo>
                <a:lnTo>
                  <a:pt x="4299432" y="84219"/>
                </a:lnTo>
                <a:lnTo>
                  <a:pt x="4284254" y="71205"/>
                </a:lnTo>
                <a:lnTo>
                  <a:pt x="4277145" y="69357"/>
                </a:lnTo>
                <a:lnTo>
                  <a:pt x="4264632" y="68682"/>
                </a:lnTo>
                <a:lnTo>
                  <a:pt x="4228901" y="75733"/>
                </a:lnTo>
                <a:lnTo>
                  <a:pt x="4192572" y="76159"/>
                </a:lnTo>
                <a:lnTo>
                  <a:pt x="4154487" y="76194"/>
                </a:lnTo>
                <a:lnTo>
                  <a:pt x="4120476" y="73941"/>
                </a:lnTo>
                <a:lnTo>
                  <a:pt x="4085442" y="69638"/>
                </a:lnTo>
                <a:lnTo>
                  <a:pt x="4057747" y="64848"/>
                </a:lnTo>
                <a:lnTo>
                  <a:pt x="4024049" y="62111"/>
                </a:lnTo>
                <a:lnTo>
                  <a:pt x="3987252" y="57256"/>
                </a:lnTo>
                <a:lnTo>
                  <a:pt x="3949538" y="50455"/>
                </a:lnTo>
                <a:lnTo>
                  <a:pt x="3921971" y="45566"/>
                </a:lnTo>
                <a:lnTo>
                  <a:pt x="3893632" y="41418"/>
                </a:lnTo>
                <a:lnTo>
                  <a:pt x="3866926" y="39574"/>
                </a:lnTo>
                <a:lnTo>
                  <a:pt x="3838688" y="36497"/>
                </a:lnTo>
                <a:lnTo>
                  <a:pt x="3809203" y="33154"/>
                </a:lnTo>
                <a:lnTo>
                  <a:pt x="3779166" y="31668"/>
                </a:lnTo>
                <a:lnTo>
                  <a:pt x="3746625" y="28750"/>
                </a:lnTo>
                <a:lnTo>
                  <a:pt x="3712407" y="25478"/>
                </a:lnTo>
                <a:lnTo>
                  <a:pt x="3677443" y="24023"/>
                </a:lnTo>
                <a:lnTo>
                  <a:pt x="3644407" y="21119"/>
                </a:lnTo>
                <a:lnTo>
                  <a:pt x="3611943" y="17852"/>
                </a:lnTo>
                <a:lnTo>
                  <a:pt x="3577759" y="16401"/>
                </a:lnTo>
                <a:lnTo>
                  <a:pt x="3542811" y="13498"/>
                </a:lnTo>
                <a:lnTo>
                  <a:pt x="3506676" y="10232"/>
                </a:lnTo>
                <a:lnTo>
                  <a:pt x="3487557" y="9361"/>
                </a:lnTo>
                <a:lnTo>
                  <a:pt x="3468038" y="8781"/>
                </a:lnTo>
                <a:lnTo>
                  <a:pt x="3430547" y="8136"/>
                </a:lnTo>
                <a:lnTo>
                  <a:pt x="3394128" y="7002"/>
                </a:lnTo>
                <a:lnTo>
                  <a:pt x="3358186" y="3676"/>
                </a:lnTo>
                <a:lnTo>
                  <a:pt x="3338611" y="2451"/>
                </a:lnTo>
                <a:lnTo>
                  <a:pt x="3317940" y="1634"/>
                </a:lnTo>
                <a:lnTo>
                  <a:pt x="3296541" y="1089"/>
                </a:lnTo>
                <a:lnTo>
                  <a:pt x="3276347" y="726"/>
                </a:lnTo>
                <a:lnTo>
                  <a:pt x="3256958" y="483"/>
                </a:lnTo>
                <a:lnTo>
                  <a:pt x="3238106" y="322"/>
                </a:lnTo>
                <a:lnTo>
                  <a:pt x="3218764" y="215"/>
                </a:lnTo>
                <a:lnTo>
                  <a:pt x="3199097" y="143"/>
                </a:lnTo>
                <a:lnTo>
                  <a:pt x="3179212" y="95"/>
                </a:lnTo>
                <a:lnTo>
                  <a:pt x="3159181" y="63"/>
                </a:lnTo>
                <a:lnTo>
                  <a:pt x="3139054" y="42"/>
                </a:lnTo>
                <a:lnTo>
                  <a:pt x="3118863" y="28"/>
                </a:lnTo>
                <a:lnTo>
                  <a:pt x="3098629" y="18"/>
                </a:lnTo>
                <a:lnTo>
                  <a:pt x="3078367" y="12"/>
                </a:lnTo>
                <a:lnTo>
                  <a:pt x="3058084" y="8"/>
                </a:lnTo>
                <a:lnTo>
                  <a:pt x="3037789" y="5"/>
                </a:lnTo>
                <a:lnTo>
                  <a:pt x="3017487" y="4"/>
                </a:lnTo>
                <a:lnTo>
                  <a:pt x="2997178" y="2"/>
                </a:lnTo>
                <a:lnTo>
                  <a:pt x="2976866" y="1"/>
                </a:lnTo>
                <a:lnTo>
                  <a:pt x="2956551" y="1"/>
                </a:lnTo>
                <a:lnTo>
                  <a:pt x="2936234" y="0"/>
                </a:lnTo>
                <a:lnTo>
                  <a:pt x="2915916" y="847"/>
                </a:lnTo>
                <a:lnTo>
                  <a:pt x="2895597" y="2258"/>
                </a:lnTo>
                <a:lnTo>
                  <a:pt x="2875278" y="4045"/>
                </a:lnTo>
                <a:lnTo>
                  <a:pt x="2854959" y="5237"/>
                </a:lnTo>
                <a:lnTo>
                  <a:pt x="2834640" y="6031"/>
                </a:lnTo>
                <a:lnTo>
                  <a:pt x="2814320" y="6560"/>
                </a:lnTo>
                <a:lnTo>
                  <a:pt x="2794000" y="6913"/>
                </a:lnTo>
                <a:lnTo>
                  <a:pt x="2773680" y="7148"/>
                </a:lnTo>
                <a:lnTo>
                  <a:pt x="2753360" y="7305"/>
                </a:lnTo>
                <a:lnTo>
                  <a:pt x="2733041" y="7410"/>
                </a:lnTo>
                <a:lnTo>
                  <a:pt x="2712721" y="7480"/>
                </a:lnTo>
                <a:lnTo>
                  <a:pt x="2692400" y="7527"/>
                </a:lnTo>
                <a:lnTo>
                  <a:pt x="2672081" y="7557"/>
                </a:lnTo>
                <a:lnTo>
                  <a:pt x="2651760" y="7578"/>
                </a:lnTo>
                <a:lnTo>
                  <a:pt x="2631441" y="7592"/>
                </a:lnTo>
                <a:lnTo>
                  <a:pt x="2610274" y="7601"/>
                </a:lnTo>
                <a:lnTo>
                  <a:pt x="2588542" y="7607"/>
                </a:lnTo>
                <a:lnTo>
                  <a:pt x="2566435" y="7611"/>
                </a:lnTo>
                <a:lnTo>
                  <a:pt x="2544923" y="7614"/>
                </a:lnTo>
                <a:lnTo>
                  <a:pt x="2523809" y="7615"/>
                </a:lnTo>
                <a:lnTo>
                  <a:pt x="2502960" y="7617"/>
                </a:lnTo>
                <a:lnTo>
                  <a:pt x="2481440" y="8464"/>
                </a:lnTo>
                <a:lnTo>
                  <a:pt x="2459474" y="9876"/>
                </a:lnTo>
                <a:lnTo>
                  <a:pt x="2437210" y="11664"/>
                </a:lnTo>
                <a:lnTo>
                  <a:pt x="2415593" y="12856"/>
                </a:lnTo>
                <a:lnTo>
                  <a:pt x="2394408" y="13650"/>
                </a:lnTo>
                <a:lnTo>
                  <a:pt x="2373512" y="14180"/>
                </a:lnTo>
                <a:lnTo>
                  <a:pt x="2352808" y="14533"/>
                </a:lnTo>
                <a:lnTo>
                  <a:pt x="2332232" y="14769"/>
                </a:lnTo>
                <a:lnTo>
                  <a:pt x="2311741" y="14926"/>
                </a:lnTo>
                <a:lnTo>
                  <a:pt x="2291308" y="15877"/>
                </a:lnTo>
                <a:lnTo>
                  <a:pt x="2270911" y="17358"/>
                </a:lnTo>
                <a:lnTo>
                  <a:pt x="2250541" y="19192"/>
                </a:lnTo>
                <a:lnTo>
                  <a:pt x="2229341" y="20414"/>
                </a:lnTo>
                <a:lnTo>
                  <a:pt x="2207588" y="21229"/>
                </a:lnTo>
                <a:lnTo>
                  <a:pt x="2185465" y="21773"/>
                </a:lnTo>
                <a:lnTo>
                  <a:pt x="2163097" y="22135"/>
                </a:lnTo>
                <a:lnTo>
                  <a:pt x="2140565" y="22377"/>
                </a:lnTo>
                <a:lnTo>
                  <a:pt x="2117923" y="22538"/>
                </a:lnTo>
                <a:lnTo>
                  <a:pt x="2095209" y="22645"/>
                </a:lnTo>
                <a:lnTo>
                  <a:pt x="2072446" y="22716"/>
                </a:lnTo>
                <a:lnTo>
                  <a:pt x="2049651" y="22764"/>
                </a:lnTo>
                <a:lnTo>
                  <a:pt x="2026834" y="22796"/>
                </a:lnTo>
                <a:lnTo>
                  <a:pt x="2004003" y="22817"/>
                </a:lnTo>
                <a:lnTo>
                  <a:pt x="1981162" y="22831"/>
                </a:lnTo>
                <a:lnTo>
                  <a:pt x="1958315" y="23687"/>
                </a:lnTo>
                <a:lnTo>
                  <a:pt x="1935464" y="25105"/>
                </a:lnTo>
                <a:lnTo>
                  <a:pt x="1912609" y="26896"/>
                </a:lnTo>
                <a:lnTo>
                  <a:pt x="1890599" y="28091"/>
                </a:lnTo>
                <a:lnTo>
                  <a:pt x="1869153" y="28887"/>
                </a:lnTo>
                <a:lnTo>
                  <a:pt x="1848082" y="29418"/>
                </a:lnTo>
                <a:lnTo>
                  <a:pt x="1826415" y="29772"/>
                </a:lnTo>
                <a:lnTo>
                  <a:pt x="1804350" y="30008"/>
                </a:lnTo>
                <a:lnTo>
                  <a:pt x="1782020" y="30165"/>
                </a:lnTo>
                <a:lnTo>
                  <a:pt x="1760360" y="30270"/>
                </a:lnTo>
                <a:lnTo>
                  <a:pt x="1739148" y="30340"/>
                </a:lnTo>
                <a:lnTo>
                  <a:pt x="1718232" y="30386"/>
                </a:lnTo>
                <a:lnTo>
                  <a:pt x="1696668" y="31264"/>
                </a:lnTo>
                <a:lnTo>
                  <a:pt x="1674672" y="32696"/>
                </a:lnTo>
                <a:lnTo>
                  <a:pt x="1652388" y="34497"/>
                </a:lnTo>
                <a:lnTo>
                  <a:pt x="1629912" y="35698"/>
                </a:lnTo>
                <a:lnTo>
                  <a:pt x="1607308" y="36499"/>
                </a:lnTo>
                <a:lnTo>
                  <a:pt x="1584619" y="37032"/>
                </a:lnTo>
                <a:lnTo>
                  <a:pt x="1562719" y="37388"/>
                </a:lnTo>
                <a:lnTo>
                  <a:pt x="1541346" y="37625"/>
                </a:lnTo>
                <a:lnTo>
                  <a:pt x="1520324" y="37783"/>
                </a:lnTo>
                <a:lnTo>
                  <a:pt x="1498690" y="38735"/>
                </a:lnTo>
                <a:lnTo>
                  <a:pt x="1476647" y="40217"/>
                </a:lnTo>
                <a:lnTo>
                  <a:pt x="1454331" y="42051"/>
                </a:lnTo>
                <a:lnTo>
                  <a:pt x="1432681" y="43274"/>
                </a:lnTo>
                <a:lnTo>
                  <a:pt x="1411474" y="44089"/>
                </a:lnTo>
                <a:lnTo>
                  <a:pt x="1390563" y="44633"/>
                </a:lnTo>
                <a:lnTo>
                  <a:pt x="1369002" y="45841"/>
                </a:lnTo>
                <a:lnTo>
                  <a:pt x="1347008" y="47494"/>
                </a:lnTo>
                <a:lnTo>
                  <a:pt x="1324726" y="49443"/>
                </a:lnTo>
                <a:lnTo>
                  <a:pt x="1303098" y="50742"/>
                </a:lnTo>
                <a:lnTo>
                  <a:pt x="1281905" y="51608"/>
                </a:lnTo>
                <a:lnTo>
                  <a:pt x="1261003" y="52185"/>
                </a:lnTo>
                <a:lnTo>
                  <a:pt x="1239449" y="52570"/>
                </a:lnTo>
                <a:lnTo>
                  <a:pt x="1217459" y="52827"/>
                </a:lnTo>
                <a:lnTo>
                  <a:pt x="1195180" y="52998"/>
                </a:lnTo>
                <a:lnTo>
                  <a:pt x="1172707" y="53958"/>
                </a:lnTo>
                <a:lnTo>
                  <a:pt x="1150105" y="55445"/>
                </a:lnTo>
                <a:lnTo>
                  <a:pt x="1127417" y="57284"/>
                </a:lnTo>
                <a:lnTo>
                  <a:pt x="1105518" y="58509"/>
                </a:lnTo>
                <a:lnTo>
                  <a:pt x="1084146" y="59325"/>
                </a:lnTo>
                <a:lnTo>
                  <a:pt x="1063124" y="59870"/>
                </a:lnTo>
                <a:lnTo>
                  <a:pt x="1041489" y="60233"/>
                </a:lnTo>
                <a:lnTo>
                  <a:pt x="1019446" y="60475"/>
                </a:lnTo>
                <a:lnTo>
                  <a:pt x="997131" y="60637"/>
                </a:lnTo>
                <a:lnTo>
                  <a:pt x="975481" y="61591"/>
                </a:lnTo>
                <a:lnTo>
                  <a:pt x="954274" y="63074"/>
                </a:lnTo>
                <a:lnTo>
                  <a:pt x="933363" y="64909"/>
                </a:lnTo>
                <a:lnTo>
                  <a:pt x="912649" y="66132"/>
                </a:lnTo>
                <a:lnTo>
                  <a:pt x="892066" y="66948"/>
                </a:lnTo>
                <a:lnTo>
                  <a:pt x="871571" y="67492"/>
                </a:lnTo>
                <a:lnTo>
                  <a:pt x="850287" y="67854"/>
                </a:lnTo>
                <a:lnTo>
                  <a:pt x="828478" y="68096"/>
                </a:lnTo>
                <a:lnTo>
                  <a:pt x="806319" y="68258"/>
                </a:lnTo>
                <a:lnTo>
                  <a:pt x="784773" y="68364"/>
                </a:lnTo>
                <a:lnTo>
                  <a:pt x="763636" y="68437"/>
                </a:lnTo>
                <a:lnTo>
                  <a:pt x="742771" y="68484"/>
                </a:lnTo>
                <a:lnTo>
                  <a:pt x="722087" y="68516"/>
                </a:lnTo>
                <a:lnTo>
                  <a:pt x="701525" y="68537"/>
                </a:lnTo>
                <a:lnTo>
                  <a:pt x="681043" y="68551"/>
                </a:lnTo>
                <a:lnTo>
                  <a:pt x="660616" y="68561"/>
                </a:lnTo>
                <a:lnTo>
                  <a:pt x="640224" y="68567"/>
                </a:lnTo>
                <a:lnTo>
                  <a:pt x="619856" y="68571"/>
                </a:lnTo>
                <a:lnTo>
                  <a:pt x="599504" y="68574"/>
                </a:lnTo>
                <a:lnTo>
                  <a:pt x="579163" y="68576"/>
                </a:lnTo>
                <a:lnTo>
                  <a:pt x="558829" y="68577"/>
                </a:lnTo>
                <a:lnTo>
                  <a:pt x="539346" y="68578"/>
                </a:lnTo>
                <a:lnTo>
                  <a:pt x="501894" y="68579"/>
                </a:lnTo>
                <a:lnTo>
                  <a:pt x="465493" y="68579"/>
                </a:lnTo>
                <a:lnTo>
                  <a:pt x="429559" y="67733"/>
                </a:lnTo>
                <a:lnTo>
                  <a:pt x="393833" y="64534"/>
                </a:lnTo>
                <a:lnTo>
                  <a:pt x="360457" y="62549"/>
                </a:lnTo>
                <a:lnTo>
                  <a:pt x="329537" y="61666"/>
                </a:lnTo>
                <a:lnTo>
                  <a:pt x="301683" y="61273"/>
                </a:lnTo>
                <a:lnTo>
                  <a:pt x="275193" y="61099"/>
                </a:lnTo>
                <a:lnTo>
                  <a:pt x="249308" y="61022"/>
                </a:lnTo>
                <a:lnTo>
                  <a:pt x="211782" y="60978"/>
                </a:lnTo>
                <a:lnTo>
                  <a:pt x="178838" y="60965"/>
                </a:lnTo>
                <a:lnTo>
                  <a:pt x="147628" y="60961"/>
                </a:lnTo>
                <a:lnTo>
                  <a:pt x="117778" y="60960"/>
                </a:lnTo>
                <a:lnTo>
                  <a:pt x="84508" y="60960"/>
                </a:lnTo>
                <a:lnTo>
                  <a:pt x="52741" y="61806"/>
                </a:lnTo>
                <a:lnTo>
                  <a:pt x="23840" y="69217"/>
                </a:lnTo>
                <a:lnTo>
                  <a:pt x="17318" y="73754"/>
                </a:lnTo>
                <a:lnTo>
                  <a:pt x="12495" y="75113"/>
                </a:lnTo>
                <a:lnTo>
                  <a:pt x="10870" y="76322"/>
                </a:lnTo>
                <a:lnTo>
                  <a:pt x="9787" y="77974"/>
                </a:lnTo>
                <a:lnTo>
                  <a:pt x="8263" y="84345"/>
                </a:lnTo>
                <a:lnTo>
                  <a:pt x="8049" y="86710"/>
                </a:lnTo>
                <a:lnTo>
                  <a:pt x="5553" y="91596"/>
                </a:lnTo>
                <a:lnTo>
                  <a:pt x="2468" y="96589"/>
                </a:lnTo>
                <a:lnTo>
                  <a:pt x="488" y="106693"/>
                </a:lnTo>
                <a:lnTo>
                  <a:pt x="0" y="129540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classifications of cancer </a:t>
            </a:r>
          </a:p>
          <a:p>
            <a:pPr lvl="1"/>
            <a:r>
              <a:rPr lang="en-US" dirty="0" smtClean="0"/>
              <a:t>Lymphoma – solid tumors in blood cell producing tissues</a:t>
            </a:r>
          </a:p>
        </p:txBody>
      </p:sp>
      <p:pic>
        <p:nvPicPr>
          <p:cNvPr id="73730" name="Picture 2" descr="http://thenational.net/wp-content/uploads/2014/11/lympho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7595" y="3329317"/>
            <a:ext cx="4456514" cy="3528683"/>
          </a:xfrm>
          <a:prstGeom prst="rect">
            <a:avLst/>
          </a:prstGeom>
          <a:noFill/>
        </p:spPr>
      </p:pic>
      <p:sp>
        <p:nvSpPr>
          <p:cNvPr id="73732" name="AutoShape 4" descr="data:image/jpeg;base64,/9j/4AAQSkZJRgABAQAAAQABAAD/2wCEAAkGBxQSEhUUEhQVFBUWGRwZGBgYGRgfIRkcICAeHB8fHBwYHCggHBwlHx8YITEhJSksLi4uHR8zODQsNygtLisBCgoKDg0OGxAQGy4kICQxNSw0LywwLyw0LCwsLCwsNCw3LCssLCwsNy8sLCwsLSwtLCwsLDQsLCwsLCwsLCwsLP/AABEIAMABBgMBIgACEQEDEQH/xAAbAAACAgMBAAAAAAAAAAAAAAAABgQFAQMHAv/EAEQQAAICAAQEBAMGBQICCAcAAAECAxEABBIhBQYxQRMiUWEHcYEUMkJSkaEjYnKxwYLRkvAVFjNDU6LC4RckY4Oj0vH/xAAZAQACAwEAAAAAAAAAAAAAAAAAAwECBAX/xAAsEQACAgEEAQIFBAMBAAAAAAABAgADEQQSITFBEyJRYZGh8HGBscEUMtHx/9oADAMBAAIRAxEAPwDuODBgwQmMZwYMEIYMYY4SOH85SaYvtAVDbvIQDTQCKSVHQXdgpoI/MrdiDghHfGcLb81hWEbZeYSsYwsdxWRIHKtYfSB/DcHexXfa9UvOQAY/ZpyAsrAgxbrC2mQi5L22oHc3ghGjGcKPMnN3hR5hYh/Fjy8ssbWjLqRA9Moa1+8po9d+m1+ucePTZZ1EXTwJpSPCZ7KGMAMQw0J5mtu3XtghGzBhYh5lbU6eG0z65Sqx6BUUfh2dTsATcigdzfoDjZFzfE2l1SQwMUXxvLpDOodRRbVVMosDqwHqQQjHgwvcH46+YnUeE8cTQCVNei2BYUfKxI8vVT0sYYcEIYxjODBCGMYzgwQhjGM4MEJjBjOK7mPOtBlZ5krVHG7rfSwCRftghLHGMUXGuZo8qUV1ZmZDIQunZQQCQGI1GzsosmjjTxLmcCFmjDBicwiEgUHhWRiSL+6dBr6dMEIyYMKjc7xLFG+ln1h2Sig1rHQdl1MPxHSF6k+2+N781+fQmXmk85jVgYgGcIJCPM4IGk9SOoIwQjJjGFn/AK2ppeUKzJpiZVOhTTqXq2fzNQ6D99yGDIZpZY0kT7siq63tswsbfI4ITfgwYMEIYMGDBCGDBgwQmMGDBghDBgwYITBGKqTl3LsIg0St4KuiXZpXUqyn1UqehxaO4AskADqT2xQcY5ugy66iWYXQYClJ9mP3v9Oqu+AnElVLHAkrK8uwIQwVmZWVgzyO5GkMqi3YnSAzUvTzE9TjaeCQ1WjbTKvU9JTqfv3P6dsV/BeMNnULwzRKoNEKrMyn316a/wCHCpztzdJk5vBSSWVgAWJMagX0A0Rgnbfr3xUsAMxiUu7bQOY4zcrZZtepGIkV1ZfEfTTqFel1UCQBZGJPFOCRZhlaUPYVk8sjqCj6SysEI1KdK7H/ADhRyXM8b5Fs0XzCsraCgku2PSiwIo9enriFynzvLmZxA0jKWvQWVGF9aOlUP1vEb16l/wDFtwTjqO8/LkDb6WU226O6Gn0hltCDpOlfL08o9BjK8uZcOGEdUQdAZglquhWMYOgsFAAJHYegxVZvnKOCXwZnidxt/DJBB9CH8gP+vF/k+JxyGlam66WBVv0YCx7ixi2Ykow7Ej8K4BDl21RhgQvhjU7sFQGwqhmIVR2A6YtMF4MTKwwYMGCEMGDGcEJjBgwXghDGjP5RZo3ikFpIpVhZFgijuNxjfeIE/FUBKrqkcfhjGqj/ADH7qf6iMEJHXl2IFTqn1LdN482qjVqWL2V2B0na98eJOWMuzs5ViXLkjxJNIMilHKpq0qWBNkDqSepxQcT+IMcUxiYrGQaYkNJpPuEoWPZji5zE0hQMuZLagCPDSMAg97dX2xAIPUZ6LjGR3N55bgvUoeNtRa45JEILBQwGlhQbSpI6FhqO++Ja8JiDBtO4cyXZ++y6Cev5dsJHFeZJMsy+NmJgHuiEhNV/9r/GGjKTO0XirmbXTqJkjSgKuzoCbVi204zJelk7ns8sZegArLpCgFZHBAVSgFq11pYg+uLTJZZYo0jQUiKEUbmlUUBZ9hhO4d8QYpJhCKkJNKUtdR9AJKA+rYasrxNHOmyr/kcFW+gbqPcWPfFQQepR0ZDhhiTcGC8GJlYYMGDBCGDBgwQmcGDGLwQgTiDnM/pbQimSUi9I7D1c/hX9z2Bx5zuaYt4UVeIRbMRYjX1Pqx7L33PQHC/n+b8lkH8Bmdnu5CBqNnu57n2HTpQ2GIJA7l0RnOFGYu8w88LDmDHJH9oKGmBOmNT3CJR1Efme9xtQxnnjIvxKDL5rKqzoFIKD7ym6O3eiCDXoMaeZ+VYJSc6maijhmOq3vqeumt2s35eo3xO4jxlMrwpV4dKH0sI2cfeUtbEkHoSenzwkknO7qdJVRdjVf7Zwc5/PpK/lJH4TBNmcyjKH0pHH+JjubI7D5++IIki41mdh9mmK9/Orhf0IYD6EDFPwvNzZxhl8zOQjHUGlawrAGjbHoelX3x0DkrkQ5WYTyujEA6Alkb9yT7dsVHuwPEfdiktY5w/juVvM0WT4fk/sbl3kkPiWoFgjYMbNBdqr5/PGn4XcuQu/2sS6ihICURpYjq1nfbpX+MWvPvJ752RZsuyMwXQylgOhJBB9dzscUDRrkcjmIY8zGc1IV1rG26qNiAe7bm6339sSeG5HAilO+nare5jz+eJRcR5TzP2l0EbyEsfMotWs9Sw2H1w6/wDXPJwpFlJw8xhVUeRQNnUAEqbDbG9xvhS+G5mXPRiMmmvxAOhSjZb61v64teJ/DXMHMN4eho2YkOWAoE35h1se3XELkDKx1yozCu4gYGfhOjwTuiK6scxAwDA9XVTuCP8AxFqv5v6ji1y+YWRQyEMp6EYrckseTyihnGiCMBm/pG5/9sJeS+IcL5keDG6a2plJFSHoDX4JOlHoeh7EP3AdzkClnyVGQJ0zBjRlMysiB1Ng/wD8II7EGwQehBGN2LRMzgwYxghM4iZ7OrGBqskmlVRbMfQD/PQd6x54hnfDoKNcj7Il1Z7knso2tu1juQMUfEeN5fIENmpdU8g3IUk16Ko+4l9PWtyTiCcSyoWOAJSc383/AGZ1jmVmJGowxtpAB6eJIN2P8q0vreGblLjUOby4eBPDCnSUoDSfpsR3vCfzVy/HxEDO5aePQVp/EJUDT3JrykdwRi35BXLZbLSCOdJnFySaD0obUDvW3XvigZt3PU2PVV6IK/7ee4m8c+H+aOZcxx+IruzK+pQNyT5rNgi8N88w4dl4o5A0hVQtrXYWep6YV4vinmPGsxp4V/co3p/qv71fTHS+L5TLzwXOF8Og1tQAHW7PTE07A2Y26y5dq2Dj5RRz2eyecybTOpeNNyN1ZW9Nj7jvWDlj/wCdyWYgj1RrTRJqOqhQK+buNz9MSOEcDyEodMq8Lj8agsfkSrN++GLOZU5bKTfZx/EEbsu3VgprYfTbGl7FKECJewA4Hc5bwPkPNfaUDx+GEYMzkrVA35aO5OH/AJp5uyeXfwZwZG2JVVB0+lkkUflvjknBs9mRmkdJHaQuO5JYk9CO4O+GznzkuZsxJmF0tG5DEllXQa3B1Ebe+MCthfbNt9W+1RcQOOMcR+4bmyYllyznMQMLCsfOo/lZt2r8r7+/bFxlM2si6kNjp0IIPcEHdSPQ74X+QsisGTRFkSXcszIwZQTvQINGtsL3EPiBlVzH8HUGBpnrySAdmF3Xo43HuLBfuwOZzDSWdgnIE6RgxD4bnlmQMtjsQeqn0P8Av0IIIsEHEzFoiGDBgwQmMV3HeJrl4i5q+ig9zRO/sACT7A4sDhfz3D/tqT2aUq0MZ9KPmb3twB8k98BlkA3DPUpOXOesq0ogqQNI3/auB/Ec9zR8t9AOgFDbC5zdyHmXzUkkSeIkjagQyjTfUNqPY+mI8Hw+zUUhmk0aIgX8rWX07gAV3rFTlOcc8JxKZXbeyh+6Rf3dPT22xnJyMPOxXUFctpyCMeeYy808nTrkMtGlymHWXVd93OqwB1Asj9/XG34acryDxmzEZETpo0SAjXvd0d6Hr74jfEvmTNJmfBidokVVPlNFiRdkjsOn0OKrOc6Z1spGmtlOpgZBszgBaF+17ke3vgyoaCpe9IAx7vP3kXn3g32bMuqrojYgx9aIoWAT31atsM0ZzUfAyLZW1e+pYiR9QOv0xH5X5gzcuTziEtI8cYaNjuy3YO/fYEjvYOE7hXFZstKJlckg2QSacdw3qDiuQOvMbtstAVgMpj9/+S3+Hq5j7VohYjWrhvQAqaJ+TVRxXnlzNGcRCGTXdfdND31dK73eGnl74gMqyjwIVJR2QxJp8wBIDAHcbHfCzLzNnJNYeeSm6gGgf06fTEe0DuMRbi7YUDP7yy5z4nmIs28cbGIR0P4fk1GgSx01ZJ3wyZ3jGal4IJLPia9DuNiUBI1bfQE/PFByDCMy0/2iPx1ijLrqJsEdFvrR329sVeU5vzaOGD0g/wC6oaNP5dPQLW3ric45PmKNQfCquSuM/Ob+SstNPOcvrbw5kcSdwBRIYjps2n+3fEfjHCm4dmEEmh2BVwFY7gHa9trrFzN8QXiZhlcvBAj9KTzexJFDbrVYWQZs5Oolcu7sFDNZ6n+wsnbFTjHzjkFm8kgBcfr951vlnmRZwZ1XQpYLOl2FY7LKD6Ho36/hJLoMch5U5myeS1wNrlEjVJLQ010oLdlAL36mztjpfBZtjETZjqj+aM7o36Wt9yrY0ocicTVVBLDtHHiWeNGczKxozt91RZ/2A7k9AMb8L/GJDJJ4YFpHu39ZHlH+lfNXqyHthgGZmlPwznCAysWWVnY00ioWSMA7ICOw7tW5s9Kql+JPKk+YzAnhQyqyhSFolSL7XuDfbDRk8skSKiClUUAMQxxJfGaCKRlkA1EDoPajtfeqxY6csMZj69T6Vm6sfWLzcoZmPhTx0fEaVZGjG50AVW3U3TUPTFb8NuBT/a1co6xqGEhZSAQQRp362SD9MXvPvNeZihywh/htKhd2HXahS32s3+mKHI8+50ZZ0vXIWUJIQNShtW3Tc7bfX0GMh2hsfCdJDc9ROB7vt4jhH8MsuJdetzHd+Ht+mrqV/eu+J3xG4dLPkikIJKsrFV6so7Ad62Ne2IXK7Z6JCcxMJSwvSw+4f6h19xhD41BnoMx45md21XrBIo3sCvSu1dMNNZCk4mRLGstAZwSOs+ZO+GfBJxnFk0uqJq1sQQNwRp36kmv0x1Xj/Efs2Wlm06jGpYD1Pa/a8SYZT4YZhTaQWHvVkY4fxLnjOSyOS38NrHhEDSV/Kw6nbYm7+WK5CDEvtbV27gAMSTy7zjKM4ryRQkOwDaY1BAY1asN7Hvd46VxqKPNUHXUiE0pOxPqQPTtfqcVfAeTMovhZjz6nVXRHYUrEWOwLEXjn2ehzOSzDhXZTZI3NML/c406SnfncZXUlLHHpcToUIgyjlYikbSjSU7N6bA7HqLwnQfDmd5KQr4YNaydwP6et4Wp+JPJKHJLNf74aeMc3ZiDMoIXNIq+KnVWf8Q/xeGayhEUEy2mF6MQhySOc8zpsmU+zqkkVkRoqSL+eNRV/1r1HqNQ7ireGUMAymwRYI7g7gjCfxT4iZWCQRsHZttekCkPWjZFke2LjgObQ+WNtUTr4sJH5CfMv+lj07BlHbGYMDwJiet1G5h3LrBgwYmLkLi05SJiv3jSp/Ux0r+5GOHcycSzK5lkEkiCFvDRQxGlV2HQ9SBd97x2jjWYVGi8RgqKzSMSdqRT/AOplP0ws5/i3Ds2JZI0imzEaMyhkILaRt1A1AfXC7BnjM26NghJZcj+It858RzMuQybSE6ZEJkPTUw2UtXqttXTFRyFnsvBI8ubFhQPD2JOu+w6bCzZ6bYjcP5hzbTrrdpVZgDG26MCR5dB2HtQ27Yd/iJyc8vhPlYwVVSpjTSK3uwNh8/phPfuE6JxWBS/AOeepacVzvDs5lWzbr4qwjerVwegU0QdyR7b4VeDc15bNNHk58miQFgseljaMTQs9TZNEiuuLnkrkp1y2YTNAoJwq6bFrpshjW13vXtha4hwuDhWZjaZ/HYEOqINPQ7F2JNbjoB2xdieCRM9a1e6sMSR1jP2jJxfmzLcJc5bLZfURRkOsjci92IYsarr64nJHkuI5YlYNAlB1OqKCjLvu3T/BseuEzmSGDOo/EI5BGNQWWOS9QegBp02GsAenQ9N8MPw74ll3iGWhaRZFJkZWC1L0sDciqob9sSpy2D1IsqC1CxSd3nuSOUeTo8vKJHYSDSdJOkAFrFUCdVi6PTrhfm43wuLMHTky8ZJGotY9ysZ2r03w2cb49l8gitNGzSS7rGKtVXpf4QAbrv8AphA4Lyl9vZnglRIkPnEl60B6bAaW2Bo6h0PTA+AQFlqWLhrLScfT+JY8y81vlZjDw9UghFG0RfOSAbNjpRGGLkrhuUzMIzcsKLIrENudGofiCk0PWugN42PwfhmddI45gZEQJ5GouFFb2KbbuN8budeF+BkBHl4yYlI1IpNlTd2RvZJBJ9sXrQs+D1Fvam0KuQ3kyiflLITTs0eaOgW7RrpNDvTarC/Q418J5h4ZHmCsWWdQbQSlroEEWFJ8or61iXyXwXLtE0iwyRuwaI62J2IFkdO3t64qIvh3OpdlZGUAkHeyOoAWup+eJvrCNhBGoytkWOfrNn/w0maWlZTGTs976f6a6/WvfHR2iMLwEDavBPyryE/6hX+s44bleJ5lJhKJXDhu7H9DfUdqx3XjEwbLMw3ZVEgrcakpx9LFYXURziJ14tG0OcyfNOyqWYAKoJJ9huccxz/MUsGcCTWIyNTp7yDUW962X5LjoHGMwHh0jpKyIf6WYBv/ACasVOdzPDM7KI3aKSVdlokE/wAoYVq+V4aSQRgzJRjJ3KSPl4nO8ymY4exOXlJhfdO6kenoGH7428uwSQeJnczqCgHSD1dm2/ziE/MuZVz4REaDYR6RpUAmhVdffDnn+WJ87HHI84WFlEhj07qauvf2Jxp/zdyEAczS9OzG84B8+YzZ7JZXO5aNpRcZVWRuhAIFUR3rtiNkeF5RIHigQH8fmBtmXcG26kftiO0Iihpd/CjpL3oKKH9sIOR51mjcCQ6xq32ogexHcYmvTbhnzMYaxgVQ+34S/wCK88LDI8fhMxWt9QF7X6Yp4Oc5ZpV/hqq6gNrJB7G/njZz82VEkcqORM6gugUFa9TuKv2vtjXwnKZbKRJn5ZPFDNUcSX94dQ2qqrr+nXDvWpVTnv4RooBQHacn+Z1SLPsSvl8tkMbG2wN9enb54rJuR8m8plMZsnUVDHST13X39OmKzlnmTKZ3XUTROisxS9mU1qIqgewN+oxZRcUTMbo6sBtSm6+eMQQWcjqUY2UnAyDOV/EJJWz0vi9AaQHoEoVp9v8AN4dYo4W4ZE/EbDAGmN6qs6PcnTXviRm+LZcTrFYL3tahlB+vQ/LGvnTh8+ZjikijSUoxDowBHQbjV06Doe+L10Gt9xPc0HULaq1lcY8yv5P4dkpXZoWZylElxut3VdB2Pyw1xco5HxhKEBe9QUttfrpJ9fpjRyxkdEK3CkEjDzqgHUdOntv9cc655kLcRJhvWmlLXqXHpW97gYrqrMnnmMrpZ3IRiDiWPNXIsxzUjx6XWRy96gCuo2QwPue14dOEwrl8tAoJL5chmva1Y1JXqoDFv9IwuNzqIZfCnRiQB4jjenIBPl9PliyfjEGYX+FKrGjt0JBFHY+xOLrpMc/GZdRqLmUKw4H3nQBgxB4LmDJl4nPUot/OqP73gxnMzxc+IHCXzSiKLdxG7AXWqni2+u/1rCLyRy9LHnY2lHghCSfEIUtsRSgmzd/LHWZts1F7xS/s0X/vjhfNGVm+2S+Nq1lz1vcX5dPtVVWF2gA7p1NAWdWqGOo/8ycQ4fwydSuWDznzUDSpfcXYB9KH6Y08285NPw9JMoXj1yeHJvTJsTVr0vbcdsLWegizhy4GYT7T4aRuJNQBYbDz0QWrY+p743R8dThwkyZhTM2/8YtekkUNK7dvU98VLd/CNFC+0nLMPB+H7/aTPhnx+ZJnWeRmhEbOxdiQlVuCel9K7418yy5fiuaX7M9SEaNMoKh66aTvv12NYueK53IDhZMQEH2keVQLYsjbg/yhhRPSsK3InLT5rMJKhCxxOrM1iwRTABbvfbeq64g54XuWXZlrx7ccc/nMs8xy9l4su2UfNQjNNIr6bOkEAgIWqgaJ3Pc4qxksxwmWOUoplbV4a3q9iaXqN+l4i8T5UzQzLoYpHYsaIUkNZO+rpv7nbHSp4hHCrZggnLxBSx9gNW/Xcj+2L1Veo2OsSl95pUcht0T+IZPM8UKvIiRyqtAMdIkF9rumHoeoPti+4TyTNBkc0ljxp0ACqdgFs6bPc2R6dMc7PGHMjOWfc2ACaH0x0XivNM68KimjsSOwQv1rrvv3NVeNWo0oqG/MT61zbaxgAnr+omcscvZgZqM6JI/DcO7MGUKqmzZPtYw7J8VMuZtBifwya8Sx+pX8v1v2xRfD7mDMzznL5h2lilRwdRsrsTYPUDtXuMZm+GrxszySxjLoCzOL1aBufLXWvfGNcge2aLgjuRfwQOMRh515qXJuscSa2ZQxs+UA9Ogsn64oOJfE6XwkEEYjffWT5h7ab9ff/wB8U3H+OQZ/MJSNCBUesnVaj7pZe1ex/XFvxjgvDsnGkU8shnbzlowCQDtRU7Bdtu+AuzZIMFqqUIHUk/WKPEs++alErqik/e0KFBO+5r8R9fbHS/h+WbKSBja6mCi+g0i/kLv98VfF+FxLwoPkC0iNIGlevMQLG4rYKa2+vvim+H6SrOzrfhhG1ntVGgfe6wL7W5heRbQdvAH9fxHvicTTZWFFNNItA+/hNWOccJ5SzJzKqsciFXBLEEBaIN6unyrrjoXEpJI8rC6AlkUkbd/CavnjnHBuP5xcyjiWRyzgaSxIayNtN1/ti1mMjMToRZ6b7cfvOic4ZPh2VYTTRFpZCaRSaciiSVvTW4v598XPAuYkzcThFaN1FaXFXY2KnoRiv5lggzGYjIcNJlwwZRuF1URZ6ahR29/lhW5k41nMs1hFEV7HSCGHox6g/pjVTQWPBmJm3gJ2fmZE5w4xnBK0IRoowaFA+YepI9fTFBkeCSzOAFZt9yQQAPUk46jylxtc4qlgDvpZTvpO/Q9a2x559yLT5cQ5XSpLgyVtagHax130/pjW17VjaF5hVZg7DxFvmfk6XMsj5cxzKEVCFdbUj13o4m5vkMrw9I3kRZlcybk6fNtpsC7oDcDr7Yi8g8CzGTzStIwEbAq9E77eW9vWt8OuZXW7M+9EgA9gNsYFp3sS4jrdW1YVKyCBzn/sT+SuBR5ZnaeRQzoY1AugDVkkgegwo8W4LJk5SAxH5GvqPS/XEvnbiGvNlUsrFS7dL6np77fTD3yXEmcyA+0qCFYqC3ZR2s+n+cdCtBp0BHRlHtsJ9SznPicqyniyTKFvUT19PfHdlzBhjC6dUjb16drOKzh/CcrlyfDjav8An1N1g5q4qsEbTqPEsAKBvvv19B3xW1xaQMTPbZ6jcRc4hzu0M5QLqKnegKHtRxP4/wA5xxZaPMRQo07kqCwHkoWbPX02xytP4jFnc6mN9NyT7DDxluFZeLhwGfdoi764qHnG1fd9De9+3esRq6lWvI4M1JWqOobJ+MVoWlz00rLHqkcFyFHpQJAJ+WGTkrk+VpleRfDEZOq2Fn2oHFjwjhcKZHMz5CVppihS60sgsFgF6g0Lv22wockicZ6ExFixcXV7rfm1e1X1xkXWuihD9ZrekWh9hwB8fzidu4EKir0kmA+QlcYMZ4H/ANmT6yzH/wDK+DFZyZjiPllgftqMZ+Tqa/8AMqj64X+Zeasmpky7yVIVZC4QkRkivvDuPa6wy8WgZ4mCffFMn9SnUv0sDHG+L8lZqWXXDGZI5TrR7Xo3m81mwRe+F2EgcTVpErYku2MSvh5TmEi6gI0JFSsyhK/Mrk0dtxW+HbmjkWJ3bMjMRxxtTOX3F9ypB3v09cLfPnC5suMvG5LIkKqrb6dQ+8B6b/tXpjOT4Lm5uFbLIyLNrVKNldJBKr1I1HoPc4TgcgidRnY7LA4GePzMsON8tx5mGEcOkGYEClXUMA3mYsWo11JP+MMfw15alyayvMNLOAAlgmhZs1tZJ6YXPhTwmVM0ZDaqqMrBtixNUKO5rreNXxI5hzS5x4o5Hjjj06QpI1WoYsSOu5r6YsMD3xNi2sx0wIPnPmUnE+ac62YaTxpEIY0oNBaPTT0P1G+Oh8x8Enz+UhdG8NmVXkToGJA/t6YSf+msu2UZpEVs+DSuVbzDbztXkLAX160Ma+Vuccxl51aeV3hJpwxLbeqjsRt0xaq41tnMm/TNYoKLgr9/0kuPk+WAXm5osvHdaibJ9gCP98XvN3MWXy+Sigy6x5hJARZsqAtbmiDqs+1Vio59zI4iY5sqXkjRdLKFa4yTdlauj+bp5cJubyzxDS6Mp2amBBr1o9j/AIGGajVO/HiTRpN+Hc8jx+czfmc6WVREgi2OrSz2/wA9RJAHoPni/wCX+cTBl5cvmRJMkg0im3UEEMLP0oYi8H45Bl8q15dJppHr+KLUKoBFD1s+v+2PPDuFvxOR/BSKNgASgtVr7tqN67bYyjI6mqwVvneMAeSZI4NwXKs6O+biVCbCMCHNH7rfhX53i7525Nnnn8eBfFVwtgFbUgBfxEbGrvCnxHlTMwzeG0UhINAqrFW91IFV/bvht45zPJw+LL5dAHlESmRmsgewAIs/XFlxggiZ7WsDq6MGz+nUp5+JZrhi/ZUbw2vxHoK27DZbYEUABdd7w3cu8xPmMjKGCiS/CtVA1FwFU0Nrtt8VXDc5keJqn2s+BmAdNqaDjqKLAjf0O+GvK8Ky8TQ5eEkKpMr79a2WyR1LEH/RhqD4dTFqXUrhlw0mcWzVRqRVRujfJQQG/RdWKrMZzhuSm1yJHHMd7VGYj3pQdPffDDnMlEVZGYjUCD8iK9Mcl5n4BmZZDLEjS6qDFN9LL5WBHUCxYPSjiznA6idKoZtrNgfTMv8AleEx/aCbZZH8RJQCVdT/ADdAfUHfHrnvOlMssSqWaYhRQvYbmh69B9cKnEM3mcjCmX1lCR4jaT3Yna/at62snDVwLjWYzeTmeNF8eKgu169t6H5q7e4w2i9V4PiNv0zbhaCMH/yY5Vyi5JHaR1RyoZlJFoosAkfU370MTJubcqFPhyhmA2FMLP1GE/lfhWZzOctxI2qxMzKQAhFEGxQPoP8AbGzmHkz7K4XWhD3oDOqsa9LO/bGqi1LSS3EXdplWzDnJPwmOA8zyDM6ZCXWVgCD2vax6YtF56b7RLFKvl1lFdNiPw2b797xB5R5VZpfEeqi8xAdT8r0k0P3xElzccWbCQIr6pQC8gDEktuF7KLNWN/fF7lLsPTxx3JC1bmBHiTuKcpJlGDZjNiJHOw0lnI9gt/qcNy8Qy0WTEmWJlhiUnb7xIPm1A1TUQd+2KfnvluTNHxlcsyJpCV1As7e+/wBcTORuW3y+Wl+0/wAMykaUbrQBB1D3uq67YzG6w2AN1Ida2oDluR4krLczZd4TMJAAo8ynZh7V/aseOWOKrmwXKAAPpK9bWr398LOe5H1SeSRUQ9jeoe1dD89sPXLnAUy8FIDQ3F9WPdj8+g9sabNirxM22vjEWspxmBs1oy2WptTDUFQ/d6klzWKjm2VeIuvhvcsQKGFhpJ33076SfYHti05Y4sozcuXaJFYFtMgWmcA/j9Set4tJOVojmPtCMUJYM60CCQbsHqt98ItRDw3wnRrxWwYCJcE+a4RHsuiTMDYNR0qneulksOvYYbvhvzMcwJhNHGHRdZkVFUsvfVQ648ZLOZfjLSZeVSjwFjFIhFsl6b3BH5bHTcVi7ynLUOTi8GHUzZhlRmarK7s3QAABA9bdSMYVUg8HiTqLUKEOMP8An9S+4NGVgj1feKhm+beY/uTgxNAwYdOXAjC3xXiDZOLMaRelWmhB6bnzD/SzA/JgO2GXEHi+Q8ZK21DdSRYuiKI7qQSpHoTgMlSAeZxnhHPWbEuuWQypfmRgtEe22x9MNuW+IP2pZYI4zFO0b+CQ1gsFJA6Cj6Ylf9RMpPE5hVoZTtRYt4Tjqum9x/ggjrim5d5SjyObSXOZmBSu6Jq3YmwCdVUOv1xnAcHB6nWZ9LYmVHuH54iVwBJvtcZiLGXxBXW7ve+9dbv3w7c08xw5jMmJcl9o8I6WkBYHbrWkdLvrh+z0iqf4YUMwsuALrtv3wucXX7PBJJCq6xbmx13tia79caKtMWHJmazXK7ghcEfOc5h5UzTyAxwSMr/dNbV/MeikdDeLHmrhGWCxRZaVGzC0soBNO23Rm8t3e19/XDZynzP9pEifcaqajtTbah6EHCJPybnPGEXgvYNavw1+bV0rvhV9BqOMTbTqjaTvO3b4+Ml8B4w3CZn8WIlygXQWAoE6rNXvsKHvix5+4zBm8vBmIoyJWLIxJ+7polTWx62D88W3MXJgzsgly08UjBVWQFr3ArVa31rofTCZzPBJlCcnYKoQ7UPvOyjcXvQGw+RwpsqCPEZWa7rFsU+7z+klcncO+33lX8hRWlRwt1uoYN+YG1r0rE3J8ej4RNJHEnjteiSQnSPKdwgAPQ9ycVS5ySPIoYVaNpJHWSQE2wUAqoPYbnYflxH4DwZs0ZNbhFjQyPIwJoWPTqxsn6HFc4xjuMZAwYufZ8Pn+eJI5t4/Nm5zIrOsdDQtkUK32He73xYyx5ebJwyZucx5jzKprUXQE6SwG43sBu/viXkObuHpEsLZRpFhWldghYnqSQelmzVnC/xTLNnpmlyyOy+XyhbKbUAQt7bYtn55igCcALtx54mvhfLuYkcFY20HfxPwADq2vpQo469ko20NI8dGSqPcIBSj2vdj7ucU3JXB51g+zuQqhi8i+hNFYz2s7Mw9CB+I04PlJGFM4r5Yci45nN1d5sbb4E0M4DixrGkf2xXxMEnkIGmOZdh6SAf+pR+qH1xex5TS4YHYCqxGz3CvEEgug42I6q3UMPcHfDJjiHzpxnJrpiny5mdRdq2kqD/N7+mLfJccykHDjmcrHSJtovfWSB5j33I39MUPMXJU2bkLRtH4opZkYkb9Fddj5WA2+RHY4YuEcsQ5TItl81IlSklyTpGratJPcUN/bCvduM6B9H01AJJ8iL/KXxGnmzKRTpHokbSCqkFSenc2O3riy+J3K8maMcsQDaFKstgbHexqofvjbwrkyDKOs6yGZusV1pH8xr72398WWeLFWYnWwBKg9L+Q6YZXSzjDRd2orruDUD6xY5d5emyeRzUpoPIgCopBoLZ3K7WSar/fHP481olVu6UR8+t/rjovLXNYncxMulypsA7NXUUeh7g+2LDiHw7hmbxQ1at/Ltf63joU7dOCrSh1DFyXHc0cA5h+1Rta6XWr9Df/AD0xt5wzc7RkQBy7No8vVQP7X64uuFcCijqJWQaaJQG2P9Xp+mJfEcppbWo2b73sfXC/UTfkTKeGyBxOOZ7gmayqrNKxAZgCQxJU9iTjpvCuJSvw93j3l8HWnu2kjYfMX9ceuI5aOaNo5K0uK6/uPe8VXB+KCDOZbJ5fzRiNlk79rBsdxW/9WDUWhk57j0Js5A65/aJXAeOzGRFKCZydCN+Pc9L746TzPk448syyZoZcvsGrr6iupv23xVtz5w+LMnTDvdNMqJ9T+Yj3xA+K3CJZ2imjDSRaK8gLaSTd0OxFb+2OdkhTzmdFmNlqjGwf3L74ecvQQI00Uy5hnGnWuwAu6AskG6u/QYYcofFmaX8KXHH7m/4jfqAv+k+uEP4ccPnhSSOmRp9JFiiiCw0hB6E2FW+p36A46VlYAiKiilUAAegG2Lp/rMOqz6pyc/ObcGDBi8zTOMYzgwQlbncowbxYa11TKdhIo7E9mHZvmOh24lzpBK+albS51ua8pv2WuzAUK/wcd+xBznD9TeJG3hy1WoCww9HX8Q/cdiMUdNwmnTag0kkDOeIrcs5SWLKwJMCHCHY9gWYqD7hSBWFnj/NM7F4IsuyDdS7hrI6GlAr62cXPxE+0vHEY9UUsbH7reVwRVo21n+VqPWr6nZyNl87KS2c1CMLQDDSzNtvtRoC/1xoqvVDtIh6eQbjj9JQ/Dzgkiu7sjDUNKggjV9DvQ9cOnPuVlPDpEi1FgFDVdlQfN7nbtjn/AMQOLZhM48UTPFHHpChSRewOokGyd6+mL3L87zQcMjlkHiTNI0aM3cLvqPrXT3Iwq7Ui1iDH/wCNYCtveccfeK/w3ykoz0bR3S34h7BK3BPvtt616Yuubc4ma4gkPhWQUWxdkHdrIPQKb9t8WvIXOcmcd4JURWZGZWQV02IYfUb4iz8ZXKZ0rJCgMum5LGodFI6dBQPX1xOlRSD5j7Hb1icYIEYpMlDHEIfCQxD8BFj9+/v1xB5j4pw/JwNldOjxksiJRYBGxayN8VUmYzmYzpWNSuXVmW6FNW3U7nf0xF+IHJ0niiZKdGVVI1AEMABQB6g123xFyFOpRAjOAzY8/vKjh/I02Yi8XLtFJGelMQSR6gr5T7E4aOQ+XJsq0osCRwFcg2IVG/Xo0p7L0HU+hs+ReBTw5bw3JhVmLt+c2AKH5BQG/wB7rsOuHHK5dY1CoAqjoB/z1ve++FV1gcxeq1jvmvIImMllljQIooD9yTZJPckkknuTiRjGM4bOfDGCMZwYISBxDKFiHjIWVB5SejDurV+E+vY7+x5H8T5ZJMxqKsAEChT+A76h6b7Gx1FemO1Yg5/hyyU16XX7rjqPYg7Mv8p/Y74q67hiP01/ovuxmIXw8gmTJr4gYKZGMdjtQuvYmz+px45i5vOXkMUcJZx+JrC/Mbeb9sPP27T5MyoXsHG8bfU7ofZvoTjc3DUPdq9jh9LqgwYuxt1hcjucd5N4bI+bExU0tsSAas3sPUknoMdXzsUqZOQRX4uh9A9DuQB74RfidxWbLSxxZctGCuouCbY2RQPaq7euNvKXOkqZLMSZnVKYSoQnqxc0FJ9j360cVv1QsOOpqOmsZRdj9ohcChnGajMRbxdYrrd3vft1u/fHXeb+cFyjLGBbEE9a6fQ9cL3KHxAM+aWOWCJfFOkOgog9g19QemPfMZyy5tJM2jsQCFoWoKsWth32a/pimlVSeeZo1GXsG5cYH65jU8itHTqGSQeZGFg2L3xCeTh3DEEgUR+LsKtmI7gWdgP0xSc0czmOZMvCgdmCmyTVMdqr9friPzvyrPNFDKg1aFYMtgEAnUDvQrff6Ym5SvOIta0JCk4B/aL3COS2zbE5WRHiBrWxplH8yVeqvTY+uOv+J4CRwRjxJAoVFvsBWpz+Fff6CzhI+GfB8xCsrKugS6RrfoAt7qv4zvt0HuemOh5HJLEDVlm3Z2Nsx9WP9h0HasKrXAzKa24u+3OQJ44fk/DBJOt2Nu9VqPy7KOgHYYmDBjOGTDDBgwYIQwYxgwQmcYwYMEJ5eMEEEAg9Qeh+mK//AKK0f9g7Rfy/eT5BG+6PZSuLLBeCEWuKcE8Zg2Yy0M5XbUjFGr00tsR83xp43wqLMwCBstNEqfc0LGdHyCudvbDVeM4jaIwWuuMHqJHKnAIskzOseYkkI0gmPTQ9BvVnbe8XmZTxSD9jYsOjOYlr6hmb9ji7rBgUbeoPa7tuY8yohyM35khH/wBMa2+jyAAf8OJeV4ZGja6LP+dyWb5At90ewoYmY1yTqv3mA+ZA/viZTJM2Vgx5WQHoQflj1gkQxnGMGCEzgxjGtplGxIB9LGCE24xgBwYITDKDsRYOK7/ooJ/2DtD/ACjdP+A7D/TpxZYMEIucZ4QcwAMzl45wvRo3KOPWg1AD/XiPNwrL/ZWyv2aaKNtzpTUdV2GtCxJBA64aZJAosmh6nESPisTGg37ED9SKwbc84lxcwwMxF5d5Tgy04mZp5ShtB9mnWj6nybkYvuO8NhzgGvLTuR0NBP11upOGjGaxCez/AFl31FjtuY8xZyPBHX7scUQ23YmRqGwBHQUNgNRGLWPhKkgylpmG411pB9QgAQH3q/fFjgxYknuLZie4VgwYMRKzODGMGCEzgxjBghM4xjODBCGDBgwQhjycBOOWc6fEHMQ5p4cuFVYzpJK2WNAnr0HbFWYKMxtNLWttWT+MfFFIZzGkJkRG0s2qrI2OkV/c4e+GZ1Z4kljNq6hh9fX3xyThHJjcQUZlHSMOza1IPla99PqPSz7b46zwnILl4Y4UvTGoUX39ziqFj31NGqrpQAIefMm4MGDDJikXPzlV26nC3nsiXDUfMQaPXf13wwcWgZ0Og01GvqP96xzPIZ/iEOYAkjmkiJprAavUhl/thtde8TZp8AcdyVydn85DOY80H01SsU8pa+hZRW/QH1r1x06NrAI7i8cvz+WzmYza6CyRq6FAW7CrJUfXr7Y6dCmlQPQAYm7GQRKajGR8Z7wHGcYOEzNKzi+YYUiHSWFk+g9vc45HzXxxkzLRxSEKmzHYknvZP6Y6xzJlZXiY5ehKFIW/+euOOw8qZwyEGAsxO5PT5m8btLtAyYypFLEtOifDbmBszG8bksY6o+oOHUYV+ReWTk42L14khF6egA7e+GgYy3FS5K9ShxniGNeYk0qW9BeNuI+eBMb0LOk4XIlFOS5tyT7dh8hhL5n5hmymZqg0TKCqkD5Hfr1vF/zFxOTLxBooWmYmqUE6fdtIJrHPuKLm886tJE99FVY3AH1YbfMnHRpTyepahATk9TsXLfERNGCDsVDLf5T2+hxcYWuU+GmKOMHYRrpv1J617DDLjDYAGOJQQwE4MV2b4eTrZG8zLVMSV/4cUlhJ6yAkgEEjrv0x7xTRZdkk8iAeVAXs0QOoAvY10OLgYkwIhjODBiJExjODBghMYMZxjBCGDBgwQkb7bHqKFgCtA3YFncCzsTW9XeFHj/K2SzeYZzP4cn4wjJvQG51A0wFftthkzfA4pGdyDrcbn30GO6/pJx4HLkH5Sd1PU9VAUfsN/XEFQe4yu16zuQ4M98Hggy8awxMoUWANQJJ736n1xMjzkbfdkQ30pge9evqCPmMVsnLcNMBqXVQO56AggC+lUKPb3x7Xl2ANrCkNYbYnYhtW3oLrYdhWJlCSTky2wYAMFYJEhNxOLWyGRQyfeB2roep27j/kHHmfMZckB2iur3ZbrYf5H6jHjOcBglbW6Bm9d/VT8vwL+nuceV5fgF+Q0b21NVbCqvYAAADtghPS5zLR1TxC/Rh+/t7nEvK5pZNWg3pbS3XY0DW49CMV8fLkAYtRNkndmNEjST16kd8T8lkkiBEYoMdR3PWgO/sBghJGNeYmCKWY0B1ONmNeZy6yKUbdW2PUfuMEJHk4nCpppYwfQuvrXr6g/pjwOMQFtPix3RP3hW3Xf1A3rHiPgcI1WuouxZiTuSQB/YAfTHmHl+BVrSTtVkkmhYG99rNYITfJxaBVLGWOlFk6hsP+SMSYMwr3oZWo0aINH6Yr24BCaGk6bJK2aJZSpJvuQTfqd8S8lkUiDCNdOolj7k9TghJOPErhQSdgBZ+Qx7x5ljDAqehFH5HBCVX2vKy7iROxu9N2ocdavykHHuNcsN9aHod3B69O/fHn/q3l/wDw6G9gFqO+rcX+bcem3pj2vAYQ2sKQwJYHU2xIomr7gAH1AxOTIxJMeeiLaVkQkECgw69QK+WJWKrK8vwx6CFtk6E+vc10s/7YtcRJnmRwoJJoAWT7YgxcYgYE+IoA66rWvowBxOljDAqehBB+RxWTcu5dipKVpFLRIAFVsAaBonfBCSW4lECQZEGkAmyKF6u/T8Lbe2JEMyuLRgw9QQf7YrByzlh/3Q/f+b/9jv8A7Yn5LIpECEsBjqNknfp3+WCEkYMGDBCGDBgwQ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http://health-pictures.com/cell/images/Leukemia-ce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2868" y="1795676"/>
            <a:ext cx="5310130" cy="50623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dirty="0" smtClean="0"/>
              <a:t>Leukemia – affect white blood cells</a:t>
            </a:r>
          </a:p>
          <a:p>
            <a:endParaRPr lang="en-US" dirty="0"/>
          </a:p>
        </p:txBody>
      </p:sp>
      <p:sp>
        <p:nvSpPr>
          <p:cNvPr id="75778" name="AutoShape 2" descr="data:image/jpeg;base64,/9j/4AAQSkZJRgABAQAAAQABAAD/2wCEAAkGBxQSEhUUEhQVFBUWGRwZGBgYGRgfIRkcICAeHB8fHBwYHCggHBwlHx8YITEhJSksLi4uHR8zODQsNygtLisBCgoKDg0OGxAQGy4kICQxNSw0LywwLyw0LCwsLCwsNCw3LCssLCwsNy8sLCwsLSwtLCwsLDQsLCwsLCwsLCwsLP/AABEIAMABBgMBIgACEQEDEQH/xAAbAAACAgMBAAAAAAAAAAAAAAAABgQFAQMHAv/EAEQQAAICAAQEBAMGBQICCAcAAAECAxEABBIhBQYxQRMiUWEHcYEUMkJSkaEjYnKxwYLRkvAVFjNDU6LC4RckY4Oj0vH/xAAZAQACAwEAAAAAAAAAAAAAAAAAAwECBAX/xAAsEQACAgEEAQIFBAMBAAAAAAABAgADEQQSITFBEyJRYZGh8HGBscEUMtHx/9oADAMBAAIRAxEAPwDuODBgwQmMZwYMEIYMYY4SOH85SaYvtAVDbvIQDTQCKSVHQXdgpoI/MrdiDghHfGcLb81hWEbZeYSsYwsdxWRIHKtYfSB/DcHexXfa9UvOQAY/ZpyAsrAgxbrC2mQi5L22oHc3ghGjGcKPMnN3hR5hYh/Fjy8ssbWjLqRA9Moa1+8po9d+m1+ucePTZZ1EXTwJpSPCZ7KGMAMQw0J5mtu3XtghGzBhYh5lbU6eG0z65Sqx6BUUfh2dTsATcigdzfoDjZFzfE2l1SQwMUXxvLpDOodRRbVVMosDqwHqQQjHgwvcH46+YnUeE8cTQCVNei2BYUfKxI8vVT0sYYcEIYxjODBCGMYzgwQhjGM4MEJjBjOK7mPOtBlZ5krVHG7rfSwCRftghLHGMUXGuZo8qUV1ZmZDIQunZQQCQGI1GzsosmjjTxLmcCFmjDBicwiEgUHhWRiSL+6dBr6dMEIyYMKjc7xLFG+ln1h2Sig1rHQdl1MPxHSF6k+2+N781+fQmXmk85jVgYgGcIJCPM4IGk9SOoIwQjJjGFn/AK2ppeUKzJpiZVOhTTqXq2fzNQ6D99yGDIZpZY0kT7siq63tswsbfI4ITfgwYMEIYMGDBCGDBgwQmMGDBghDBgwYITBGKqTl3LsIg0St4KuiXZpXUqyn1UqehxaO4AskADqT2xQcY5ugy66iWYXQYClJ9mP3v9Oqu+AnElVLHAkrK8uwIQwVmZWVgzyO5GkMqi3YnSAzUvTzE9TjaeCQ1WjbTKvU9JTqfv3P6dsV/BeMNnULwzRKoNEKrMyn316a/wCHCpztzdJk5vBSSWVgAWJMagX0A0Rgnbfr3xUsAMxiUu7bQOY4zcrZZtepGIkV1ZfEfTTqFel1UCQBZGJPFOCRZhlaUPYVk8sjqCj6SysEI1KdK7H/ADhRyXM8b5Fs0XzCsraCgku2PSiwIo9enriFynzvLmZxA0jKWvQWVGF9aOlUP1vEb16l/wDFtwTjqO8/LkDb6WU226O6Gn0hltCDpOlfL08o9BjK8uZcOGEdUQdAZglquhWMYOgsFAAJHYegxVZvnKOCXwZnidxt/DJBB9CH8gP+vF/k+JxyGlam66WBVv0YCx7ixi2Ykow7Ej8K4BDl21RhgQvhjU7sFQGwqhmIVR2A6YtMF4MTKwwYMGCEMGDGcEJjBgwXghDGjP5RZo3ikFpIpVhZFgijuNxjfeIE/FUBKrqkcfhjGqj/ADH7qf6iMEJHXl2IFTqn1LdN482qjVqWL2V2B0na98eJOWMuzs5ViXLkjxJNIMilHKpq0qWBNkDqSepxQcT+IMcUxiYrGQaYkNJpPuEoWPZji5zE0hQMuZLagCPDSMAg97dX2xAIPUZ6LjGR3N55bgvUoeNtRa45JEILBQwGlhQbSpI6FhqO++Ja8JiDBtO4cyXZ++y6Cev5dsJHFeZJMsy+NmJgHuiEhNV/9r/GGjKTO0XirmbXTqJkjSgKuzoCbVi204zJelk7ns8sZegArLpCgFZHBAVSgFq11pYg+uLTJZZYo0jQUiKEUbmlUUBZ9hhO4d8QYpJhCKkJNKUtdR9AJKA+rYasrxNHOmyr/kcFW+gbqPcWPfFQQepR0ZDhhiTcGC8GJlYYMGDBCGDBgwQmcGDGLwQgTiDnM/pbQimSUi9I7D1c/hX9z2Bx5zuaYt4UVeIRbMRYjX1Pqx7L33PQHC/n+b8lkH8Bmdnu5CBqNnu57n2HTpQ2GIJA7l0RnOFGYu8w88LDmDHJH9oKGmBOmNT3CJR1Efme9xtQxnnjIvxKDL5rKqzoFIKD7ym6O3eiCDXoMaeZ+VYJSc6maijhmOq3vqeumt2s35eo3xO4jxlMrwpV4dKH0sI2cfeUtbEkHoSenzwkknO7qdJVRdjVf7Zwc5/PpK/lJH4TBNmcyjKH0pHH+JjubI7D5++IIki41mdh9mmK9/Orhf0IYD6EDFPwvNzZxhl8zOQjHUGlawrAGjbHoelX3x0DkrkQ5WYTyujEA6Alkb9yT7dsVHuwPEfdiktY5w/juVvM0WT4fk/sbl3kkPiWoFgjYMbNBdqr5/PGn4XcuQu/2sS6ihICURpYjq1nfbpX+MWvPvJ752RZsuyMwXQylgOhJBB9dzscUDRrkcjmIY8zGc1IV1rG26qNiAe7bm6339sSeG5HAilO+nare5jz+eJRcR5TzP2l0EbyEsfMotWs9Sw2H1w6/wDXPJwpFlJw8xhVUeRQNnUAEqbDbG9xvhS+G5mXPRiMmmvxAOhSjZb61v64teJ/DXMHMN4eho2YkOWAoE35h1se3XELkDKx1yozCu4gYGfhOjwTuiK6scxAwDA9XVTuCP8AxFqv5v6ji1y+YWRQyEMp6EYrckseTyihnGiCMBm/pG5/9sJeS+IcL5keDG6a2plJFSHoDX4JOlHoeh7EP3AdzkClnyVGQJ0zBjRlMysiB1Ng/wD8II7EGwQehBGN2LRMzgwYxghM4iZ7OrGBqskmlVRbMfQD/PQd6x54hnfDoKNcj7Il1Z7knso2tu1juQMUfEeN5fIENmpdU8g3IUk16Ko+4l9PWtyTiCcSyoWOAJSc383/AGZ1jmVmJGowxtpAB6eJIN2P8q0vreGblLjUOby4eBPDCnSUoDSfpsR3vCfzVy/HxEDO5aePQVp/EJUDT3JrykdwRi35BXLZbLSCOdJnFySaD0obUDvW3XvigZt3PU2PVV6IK/7ee4m8c+H+aOZcxx+IruzK+pQNyT5rNgi8N88w4dl4o5A0hVQtrXYWep6YV4vinmPGsxp4V/co3p/qv71fTHS+L5TLzwXOF8Og1tQAHW7PTE07A2Y26y5dq2Dj5RRz2eyecybTOpeNNyN1ZW9Nj7jvWDlj/wCdyWYgj1RrTRJqOqhQK+buNz9MSOEcDyEodMq8Lj8agsfkSrN++GLOZU5bKTfZx/EEbsu3VgprYfTbGl7FKECJewA4Hc5bwPkPNfaUDx+GEYMzkrVA35aO5OH/AJp5uyeXfwZwZG2JVVB0+lkkUflvjknBs9mRmkdJHaQuO5JYk9CO4O+GznzkuZsxJmF0tG5DEllXQa3B1Ebe+MCthfbNt9W+1RcQOOMcR+4bmyYllyznMQMLCsfOo/lZt2r8r7+/bFxlM2si6kNjp0IIPcEHdSPQ74X+QsisGTRFkSXcszIwZQTvQINGtsL3EPiBlVzH8HUGBpnrySAdmF3Xo43HuLBfuwOZzDSWdgnIE6RgxD4bnlmQMtjsQeqn0P8Av0IIIsEHEzFoiGDBgwQmMV3HeJrl4i5q+ig9zRO/sACT7A4sDhfz3D/tqT2aUq0MZ9KPmb3twB8k98BlkA3DPUpOXOesq0ogqQNI3/auB/Ec9zR8t9AOgFDbC5zdyHmXzUkkSeIkjagQyjTfUNqPY+mI8Hw+zUUhmk0aIgX8rWX07gAV3rFTlOcc8JxKZXbeyh+6Rf3dPT22xnJyMPOxXUFctpyCMeeYy808nTrkMtGlymHWXVd93OqwB1Asj9/XG34acryDxmzEZETpo0SAjXvd0d6Hr74jfEvmTNJmfBidokVVPlNFiRdkjsOn0OKrOc6Z1spGmtlOpgZBszgBaF+17ke3vgyoaCpe9IAx7vP3kXn3g32bMuqrojYgx9aIoWAT31atsM0ZzUfAyLZW1e+pYiR9QOv0xH5X5gzcuTziEtI8cYaNjuy3YO/fYEjvYOE7hXFZstKJlckg2QSacdw3qDiuQOvMbtstAVgMpj9/+S3+Hq5j7VohYjWrhvQAqaJ+TVRxXnlzNGcRCGTXdfdND31dK73eGnl74gMqyjwIVJR2QxJp8wBIDAHcbHfCzLzNnJNYeeSm6gGgf06fTEe0DuMRbi7YUDP7yy5z4nmIs28cbGIR0P4fk1GgSx01ZJ3wyZ3jGal4IJLPia9DuNiUBI1bfQE/PFByDCMy0/2iPx1ijLrqJsEdFvrR329sVeU5vzaOGD0g/wC6oaNP5dPQLW3ric45PmKNQfCquSuM/Ob+SstNPOcvrbw5kcSdwBRIYjps2n+3fEfjHCm4dmEEmh2BVwFY7gHa9trrFzN8QXiZhlcvBAj9KTzexJFDbrVYWQZs5Oolcu7sFDNZ6n+wsnbFTjHzjkFm8kgBcfr951vlnmRZwZ1XQpYLOl2FY7LKD6Ho36/hJLoMch5U5myeS1wNrlEjVJLQ010oLdlAL36mztjpfBZtjETZjqj+aM7o36Wt9yrY0ocicTVVBLDtHHiWeNGczKxozt91RZ/2A7k9AMb8L/GJDJJ4YFpHu39ZHlH+lfNXqyHthgGZmlPwznCAysWWVnY00ioWSMA7ICOw7tW5s9Kql+JPKk+YzAnhQyqyhSFolSL7XuDfbDRk8skSKiClUUAMQxxJfGaCKRlkA1EDoPajtfeqxY6csMZj69T6Vm6sfWLzcoZmPhTx0fEaVZGjG50AVW3U3TUPTFb8NuBT/a1co6xqGEhZSAQQRp362SD9MXvPvNeZihywh/htKhd2HXahS32s3+mKHI8+50ZZ0vXIWUJIQNShtW3Tc7bfX0GMh2hsfCdJDc9ROB7vt4jhH8MsuJdetzHd+Ht+mrqV/eu+J3xG4dLPkikIJKsrFV6so7Ad62Ne2IXK7Z6JCcxMJSwvSw+4f6h19xhD41BnoMx45md21XrBIo3sCvSu1dMNNZCk4mRLGstAZwSOs+ZO+GfBJxnFk0uqJq1sQQNwRp36kmv0x1Xj/Efs2Wlm06jGpYD1Pa/a8SYZT4YZhTaQWHvVkY4fxLnjOSyOS38NrHhEDSV/Kw6nbYm7+WK5CDEvtbV27gAMSTy7zjKM4ryRQkOwDaY1BAY1asN7Hvd46VxqKPNUHXUiE0pOxPqQPTtfqcVfAeTMovhZjz6nVXRHYUrEWOwLEXjn2ehzOSzDhXZTZI3NML/c406SnfncZXUlLHHpcToUIgyjlYikbSjSU7N6bA7HqLwnQfDmd5KQr4YNaydwP6et4Wp+JPJKHJLNf74aeMc3ZiDMoIXNIq+KnVWf8Q/xeGayhEUEy2mF6MQhySOc8zpsmU+zqkkVkRoqSL+eNRV/1r1HqNQ7ireGUMAymwRYI7g7gjCfxT4iZWCQRsHZttekCkPWjZFke2LjgObQ+WNtUTr4sJH5CfMv+lj07BlHbGYMDwJiet1G5h3LrBgwYmLkLi05SJiv3jSp/Ux0r+5GOHcycSzK5lkEkiCFvDRQxGlV2HQ9SBd97x2jjWYVGi8RgqKzSMSdqRT/AOplP0ws5/i3Ds2JZI0imzEaMyhkILaRt1A1AfXC7BnjM26NghJZcj+It858RzMuQybSE6ZEJkPTUw2UtXqttXTFRyFnsvBI8ubFhQPD2JOu+w6bCzZ6bYjcP5hzbTrrdpVZgDG26MCR5dB2HtQ27Yd/iJyc8vhPlYwVVSpjTSK3uwNh8/phPfuE6JxWBS/AOeepacVzvDs5lWzbr4qwjerVwegU0QdyR7b4VeDc15bNNHk58miQFgseljaMTQs9TZNEiuuLnkrkp1y2YTNAoJwq6bFrpshjW13vXtha4hwuDhWZjaZ/HYEOqINPQ7F2JNbjoB2xdieCRM9a1e6sMSR1jP2jJxfmzLcJc5bLZfURRkOsjci92IYsarr64nJHkuI5YlYNAlB1OqKCjLvu3T/BseuEzmSGDOo/EI5BGNQWWOS9QegBp02GsAenQ9N8MPw74ll3iGWhaRZFJkZWC1L0sDciqob9sSpy2D1IsqC1CxSd3nuSOUeTo8vKJHYSDSdJOkAFrFUCdVi6PTrhfm43wuLMHTky8ZJGotY9ysZ2r03w2cb49l8gitNGzSS7rGKtVXpf4QAbrv8AphA4Lyl9vZnglRIkPnEl60B6bAaW2Bo6h0PTA+AQFlqWLhrLScfT+JY8y81vlZjDw9UghFG0RfOSAbNjpRGGLkrhuUzMIzcsKLIrENudGofiCk0PWugN42PwfhmddI45gZEQJ5GouFFb2KbbuN8budeF+BkBHl4yYlI1IpNlTd2RvZJBJ9sXrQs+D1Fvam0KuQ3kyiflLITTs0eaOgW7RrpNDvTarC/Q418J5h4ZHmCsWWdQbQSlroEEWFJ8or61iXyXwXLtE0iwyRuwaI62J2IFkdO3t64qIvh3OpdlZGUAkHeyOoAWup+eJvrCNhBGoytkWOfrNn/w0maWlZTGTs976f6a6/WvfHR2iMLwEDavBPyryE/6hX+s44bleJ5lJhKJXDhu7H9DfUdqx3XjEwbLMw3ZVEgrcakpx9LFYXURziJ14tG0OcyfNOyqWYAKoJJ9huccxz/MUsGcCTWIyNTp7yDUW962X5LjoHGMwHh0jpKyIf6WYBv/ACasVOdzPDM7KI3aKSVdlokE/wAoYVq+V4aSQRgzJRjJ3KSPl4nO8ymY4exOXlJhfdO6kenoGH7428uwSQeJnczqCgHSD1dm2/ziE/MuZVz4REaDYR6RpUAmhVdffDnn+WJ87HHI84WFlEhj07qauvf2Jxp/zdyEAczS9OzG84B8+YzZ7JZXO5aNpRcZVWRuhAIFUR3rtiNkeF5RIHigQH8fmBtmXcG26kftiO0Iihpd/CjpL3oKKH9sIOR51mjcCQ6xq32ogexHcYmvTbhnzMYaxgVQ+34S/wCK88LDI8fhMxWt9QF7X6Yp4Oc5ZpV/hqq6gNrJB7G/njZz82VEkcqORM6gugUFa9TuKv2vtjXwnKZbKRJn5ZPFDNUcSX94dQ2qqrr+nXDvWpVTnv4RooBQHacn+Z1SLPsSvl8tkMbG2wN9enb54rJuR8m8plMZsnUVDHST13X39OmKzlnmTKZ3XUTROisxS9mU1qIqgewN+oxZRcUTMbo6sBtSm6+eMQQWcjqUY2UnAyDOV/EJJWz0vi9AaQHoEoVp9v8AN4dYo4W4ZE/EbDAGmN6qs6PcnTXviRm+LZcTrFYL3tahlB+vQ/LGvnTh8+ZjikijSUoxDowBHQbjV06Doe+L10Gt9xPc0HULaq1lcY8yv5P4dkpXZoWZylElxut3VdB2Pyw1xco5HxhKEBe9QUttfrpJ9fpjRyxkdEK3CkEjDzqgHUdOntv9cc655kLcRJhvWmlLXqXHpW97gYrqrMnnmMrpZ3IRiDiWPNXIsxzUjx6XWRy96gCuo2QwPue14dOEwrl8tAoJL5chmva1Y1JXqoDFv9IwuNzqIZfCnRiQB4jjenIBPl9PliyfjEGYX+FKrGjt0JBFHY+xOLrpMc/GZdRqLmUKw4H3nQBgxB4LmDJl4nPUot/OqP73gxnMzxc+IHCXzSiKLdxG7AXWqni2+u/1rCLyRy9LHnY2lHghCSfEIUtsRSgmzd/LHWZts1F7xS/s0X/vjhfNGVm+2S+Nq1lz1vcX5dPtVVWF2gA7p1NAWdWqGOo/8ycQ4fwydSuWDznzUDSpfcXYB9KH6Y08285NPw9JMoXj1yeHJvTJsTVr0vbcdsLWegizhy4GYT7T4aRuJNQBYbDz0QWrY+p743R8dThwkyZhTM2/8YtekkUNK7dvU98VLd/CNFC+0nLMPB+H7/aTPhnx+ZJnWeRmhEbOxdiQlVuCel9K7418yy5fiuaX7M9SEaNMoKh66aTvv12NYueK53IDhZMQEH2keVQLYsjbg/yhhRPSsK3InLT5rMJKhCxxOrM1iwRTABbvfbeq64g54XuWXZlrx7ccc/nMs8xy9l4su2UfNQjNNIr6bOkEAgIWqgaJ3Pc4qxksxwmWOUoplbV4a3q9iaXqN+l4i8T5UzQzLoYpHYsaIUkNZO+rpv7nbHSp4hHCrZggnLxBSx9gNW/Xcj+2L1Veo2OsSl95pUcht0T+IZPM8UKvIiRyqtAMdIkF9rumHoeoPti+4TyTNBkc0ljxp0ACqdgFs6bPc2R6dMc7PGHMjOWfc2ACaH0x0XivNM68KimjsSOwQv1rrvv3NVeNWo0oqG/MT61zbaxgAnr+omcscvZgZqM6JI/DcO7MGUKqmzZPtYw7J8VMuZtBifwya8Sx+pX8v1v2xRfD7mDMzznL5h2lilRwdRsrsTYPUDtXuMZm+GrxszySxjLoCzOL1aBufLXWvfGNcge2aLgjuRfwQOMRh515qXJuscSa2ZQxs+UA9Ogsn64oOJfE6XwkEEYjffWT5h7ab9ff/wB8U3H+OQZ/MJSNCBUesnVaj7pZe1ex/XFvxjgvDsnGkU8shnbzlowCQDtRU7Bdtu+AuzZIMFqqUIHUk/WKPEs++alErqik/e0KFBO+5r8R9fbHS/h+WbKSBja6mCi+g0i/kLv98VfF+FxLwoPkC0iNIGlevMQLG4rYKa2+vvim+H6SrOzrfhhG1ntVGgfe6wL7W5heRbQdvAH9fxHvicTTZWFFNNItA+/hNWOccJ5SzJzKqsciFXBLEEBaIN6unyrrjoXEpJI8rC6AlkUkbd/CavnjnHBuP5xcyjiWRyzgaSxIayNtN1/ti1mMjMToRZ6b7cfvOic4ZPh2VYTTRFpZCaRSaciiSVvTW4v598XPAuYkzcThFaN1FaXFXY2KnoRiv5lggzGYjIcNJlwwZRuF1URZ6ahR29/lhW5k41nMs1hFEV7HSCGHox6g/pjVTQWPBmJm3gJ2fmZE5w4xnBK0IRoowaFA+YepI9fTFBkeCSzOAFZt9yQQAPUk46jylxtc4qlgDvpZTvpO/Q9a2x559yLT5cQ5XSpLgyVtagHax130/pjW17VjaF5hVZg7DxFvmfk6XMsj5cxzKEVCFdbUj13o4m5vkMrw9I3kRZlcybk6fNtpsC7oDcDr7Yi8g8CzGTzStIwEbAq9E77eW9vWt8OuZXW7M+9EgA9gNsYFp3sS4jrdW1YVKyCBzn/sT+SuBR5ZnaeRQzoY1AugDVkkgegwo8W4LJk5SAxH5GvqPS/XEvnbiGvNlUsrFS7dL6np77fTD3yXEmcyA+0qCFYqC3ZR2s+n+cdCtBp0BHRlHtsJ9SznPicqyniyTKFvUT19PfHdlzBhjC6dUjb16drOKzh/CcrlyfDjav8An1N1g5q4qsEbTqPEsAKBvvv19B3xW1xaQMTPbZ6jcRc4hzu0M5QLqKnegKHtRxP4/wA5xxZaPMRQo07kqCwHkoWbPX02xytP4jFnc6mN9NyT7DDxluFZeLhwGfdoi764qHnG1fd9De9+3esRq6lWvI4M1JWqOobJ+MVoWlz00rLHqkcFyFHpQJAJ+WGTkrk+VpleRfDEZOq2Fn2oHFjwjhcKZHMz5CVppihS60sgsFgF6g0Lv22wockicZ6ExFixcXV7rfm1e1X1xkXWuihD9ZrekWh9hwB8fzidu4EKir0kmA+QlcYMZ4H/ANmT6yzH/wDK+DFZyZjiPllgftqMZ+Tqa/8AMqj64X+Zeasmpky7yVIVZC4QkRkivvDuPa6wy8WgZ4mCffFMn9SnUv0sDHG+L8lZqWXXDGZI5TrR7Xo3m81mwRe+F2EgcTVpErYku2MSvh5TmEi6gI0JFSsyhK/Mrk0dtxW+HbmjkWJ3bMjMRxxtTOX3F9ypB3v09cLfPnC5suMvG5LIkKqrb6dQ+8B6b/tXpjOT4Lm5uFbLIyLNrVKNldJBKr1I1HoPc4TgcgidRnY7LA4GePzMsON8tx5mGEcOkGYEClXUMA3mYsWo11JP+MMfw15alyayvMNLOAAlgmhZs1tZJ6YXPhTwmVM0ZDaqqMrBtixNUKO5rreNXxI5hzS5x4o5Hjjj06QpI1WoYsSOu5r6YsMD3xNi2sx0wIPnPmUnE+ac62YaTxpEIY0oNBaPTT0P1G+Oh8x8Enz+UhdG8NmVXkToGJA/t6YSf+msu2UZpEVs+DSuVbzDbztXkLAX160Ma+Vuccxl51aeV3hJpwxLbeqjsRt0xaq41tnMm/TNYoKLgr9/0kuPk+WAXm5osvHdaibJ9gCP98XvN3MWXy+Sigy6x5hJARZsqAtbmiDqs+1Vio59zI4iY5sqXkjRdLKFa4yTdlauj+bp5cJubyzxDS6Mp2amBBr1o9j/AIGGajVO/HiTRpN+Hc8jx+czfmc6WVREgi2OrSz2/wA9RJAHoPni/wCX+cTBl5cvmRJMkg0im3UEEMLP0oYi8H45Bl8q15dJppHr+KLUKoBFD1s+v+2PPDuFvxOR/BSKNgASgtVr7tqN67bYyjI6mqwVvneMAeSZI4NwXKs6O+biVCbCMCHNH7rfhX53i7525Nnnn8eBfFVwtgFbUgBfxEbGrvCnxHlTMwzeG0UhINAqrFW91IFV/bvht45zPJw+LL5dAHlESmRmsgewAIs/XFlxggiZ7WsDq6MGz+nUp5+JZrhi/ZUbw2vxHoK27DZbYEUABdd7w3cu8xPmMjKGCiS/CtVA1FwFU0Nrtt8VXDc5keJqn2s+BmAdNqaDjqKLAjf0O+GvK8Ky8TQ5eEkKpMr79a2WyR1LEH/RhqD4dTFqXUrhlw0mcWzVRqRVRujfJQQG/RdWKrMZzhuSm1yJHHMd7VGYj3pQdPffDDnMlEVZGYjUCD8iK9Mcl5n4BmZZDLEjS6qDFN9LL5WBHUCxYPSjiznA6idKoZtrNgfTMv8AleEx/aCbZZH8RJQCVdT/ADdAfUHfHrnvOlMssSqWaYhRQvYbmh69B9cKnEM3mcjCmX1lCR4jaT3Yna/at62snDVwLjWYzeTmeNF8eKgu169t6H5q7e4w2i9V4PiNv0zbhaCMH/yY5Vyi5JHaR1RyoZlJFoosAkfU370MTJubcqFPhyhmA2FMLP1GE/lfhWZzOctxI2qxMzKQAhFEGxQPoP8AbGzmHkz7K4XWhD3oDOqsa9LO/bGqi1LSS3EXdplWzDnJPwmOA8zyDM6ZCXWVgCD2vax6YtF56b7RLFKvl1lFdNiPw2b797xB5R5VZpfEeqi8xAdT8r0k0P3xElzccWbCQIr6pQC8gDEktuF7KLNWN/fF7lLsPTxx3JC1bmBHiTuKcpJlGDZjNiJHOw0lnI9gt/qcNy8Qy0WTEmWJlhiUnb7xIPm1A1TUQd+2KfnvluTNHxlcsyJpCV1As7e+/wBcTORuW3y+Wl+0/wAMykaUbrQBB1D3uq67YzG6w2AN1Ida2oDluR4krLczZd4TMJAAo8ynZh7V/aseOWOKrmwXKAAPpK9bWr398LOe5H1SeSRUQ9jeoe1dD89sPXLnAUy8FIDQ3F9WPdj8+g9sabNirxM22vjEWspxmBs1oy2WptTDUFQ/d6klzWKjm2VeIuvhvcsQKGFhpJ33076SfYHti05Y4sozcuXaJFYFtMgWmcA/j9Set4tJOVojmPtCMUJYM60CCQbsHqt98ItRDw3wnRrxWwYCJcE+a4RHsuiTMDYNR0qneulksOvYYbvhvzMcwJhNHGHRdZkVFUsvfVQ648ZLOZfjLSZeVSjwFjFIhFsl6b3BH5bHTcVi7ynLUOTi8GHUzZhlRmarK7s3QAABA9bdSMYVUg8HiTqLUKEOMP8An9S+4NGVgj1feKhm+beY/uTgxNAwYdOXAjC3xXiDZOLMaRelWmhB6bnzD/SzA/JgO2GXEHi+Q8ZK21DdSRYuiKI7qQSpHoTgMlSAeZxnhHPWbEuuWQypfmRgtEe22x9MNuW+IP2pZYI4zFO0b+CQ1gsFJA6Cj6Ylf9RMpPE5hVoZTtRYt4Tjqum9x/ggjrim5d5SjyObSXOZmBSu6Jq3YmwCdVUOv1xnAcHB6nWZ9LYmVHuH54iVwBJvtcZiLGXxBXW7ve+9dbv3w7c08xw5jMmJcl9o8I6WkBYHbrWkdLvrh+z0iqf4YUMwsuALrtv3wucXX7PBJJCq6xbmx13tia79caKtMWHJmazXK7ghcEfOc5h5UzTyAxwSMr/dNbV/MeikdDeLHmrhGWCxRZaVGzC0soBNO23Rm8t3e19/XDZynzP9pEifcaqajtTbah6EHCJPybnPGEXgvYNavw1+bV0rvhV9BqOMTbTqjaTvO3b4+Ml8B4w3CZn8WIlygXQWAoE6rNXvsKHvix5+4zBm8vBmIoyJWLIxJ+7polTWx62D88W3MXJgzsgly08UjBVWQFr3ArVa31rofTCZzPBJlCcnYKoQ7UPvOyjcXvQGw+RwpsqCPEZWa7rFsU+7z+klcncO+33lX8hRWlRwt1uoYN+YG1r0rE3J8ej4RNJHEnjteiSQnSPKdwgAPQ9ycVS5ySPIoYVaNpJHWSQE2wUAqoPYbnYflxH4DwZs0ZNbhFjQyPIwJoWPTqxsn6HFc4xjuMZAwYufZ8Pn+eJI5t4/Nm5zIrOsdDQtkUK32He73xYyx5ebJwyZucx5jzKprUXQE6SwG43sBu/viXkObuHpEsLZRpFhWldghYnqSQelmzVnC/xTLNnpmlyyOy+XyhbKbUAQt7bYtn55igCcALtx54mvhfLuYkcFY20HfxPwADq2vpQo469ko20NI8dGSqPcIBSj2vdj7ucU3JXB51g+zuQqhi8i+hNFYz2s7Mw9CB+I04PlJGFM4r5Yci45nN1d5sbb4E0M4DixrGkf2xXxMEnkIGmOZdh6SAf+pR+qH1xex5TS4YHYCqxGz3CvEEgug42I6q3UMPcHfDJjiHzpxnJrpiny5mdRdq2kqD/N7+mLfJccykHDjmcrHSJtovfWSB5j33I39MUPMXJU2bkLRtH4opZkYkb9Fddj5WA2+RHY4YuEcsQ5TItl81IlSklyTpGratJPcUN/bCvduM6B9H01AJJ8iL/KXxGnmzKRTpHokbSCqkFSenc2O3riy+J3K8maMcsQDaFKstgbHexqofvjbwrkyDKOs6yGZusV1pH8xr72398WWeLFWYnWwBKg9L+Q6YZXSzjDRd2orruDUD6xY5d5emyeRzUpoPIgCopBoLZ3K7WSar/fHP481olVu6UR8+t/rjovLXNYncxMulypsA7NXUUeh7g+2LDiHw7hmbxQ1at/Ltf63joU7dOCrSh1DFyXHc0cA5h+1Rta6XWr9Df/AD0xt5wzc7RkQBy7No8vVQP7X64uuFcCijqJWQaaJQG2P9Xp+mJfEcppbWo2b73sfXC/UTfkTKeGyBxOOZ7gmayqrNKxAZgCQxJU9iTjpvCuJSvw93j3l8HWnu2kjYfMX9ceuI5aOaNo5K0uK6/uPe8VXB+KCDOZbJ5fzRiNlk79rBsdxW/9WDUWhk57j0Js5A65/aJXAeOzGRFKCZydCN+Pc9L746TzPk448syyZoZcvsGrr6iupv23xVtz5w+LMnTDvdNMqJ9T+Yj3xA+K3CJZ2imjDSRaK8gLaSTd0OxFb+2OdkhTzmdFmNlqjGwf3L74ecvQQI00Uy5hnGnWuwAu6AskG6u/QYYcofFmaX8KXHH7m/4jfqAv+k+uEP4ccPnhSSOmRp9JFiiiCw0hB6E2FW+p36A46VlYAiKiilUAAegG2Lp/rMOqz6pyc/ObcGDBi8zTOMYzgwQlbncowbxYa11TKdhIo7E9mHZvmOh24lzpBK+albS51ua8pv2WuzAUK/wcd+xBznD9TeJG3hy1WoCww9HX8Q/cdiMUdNwmnTag0kkDOeIrcs5SWLKwJMCHCHY9gWYqD7hSBWFnj/NM7F4IsuyDdS7hrI6GlAr62cXPxE+0vHEY9UUsbH7reVwRVo21n+VqPWr6nZyNl87KS2c1CMLQDDSzNtvtRoC/1xoqvVDtIh6eQbjj9JQ/Dzgkiu7sjDUNKggjV9DvQ9cOnPuVlPDpEi1FgFDVdlQfN7nbtjn/AMQOLZhM48UTPFHHpChSRewOokGyd6+mL3L87zQcMjlkHiTNI0aM3cLvqPrXT3Iwq7Ui1iDH/wCNYCtveccfeK/w3ykoz0bR3S34h7BK3BPvtt616Yuubc4ma4gkPhWQUWxdkHdrIPQKb9t8WvIXOcmcd4JURWZGZWQV02IYfUb4iz8ZXKZ0rJCgMum5LGodFI6dBQPX1xOlRSD5j7Hb1icYIEYpMlDHEIfCQxD8BFj9+/v1xB5j4pw/JwNldOjxksiJRYBGxayN8VUmYzmYzpWNSuXVmW6FNW3U7nf0xF+IHJ0niiZKdGVVI1AEMABQB6g123xFyFOpRAjOAzY8/vKjh/I02Yi8XLtFJGelMQSR6gr5T7E4aOQ+XJsq0osCRwFcg2IVG/Xo0p7L0HU+hs+ReBTw5bw3JhVmLt+c2AKH5BQG/wB7rsOuHHK5dY1CoAqjoB/z1ve++FV1gcxeq1jvmvIImMllljQIooD9yTZJPckkknuTiRjGM4bOfDGCMZwYISBxDKFiHjIWVB5SejDurV+E+vY7+x5H8T5ZJMxqKsAEChT+A76h6b7Gx1FemO1Yg5/hyyU16XX7rjqPYg7Mv8p/Y74q67hiP01/ovuxmIXw8gmTJr4gYKZGMdjtQuvYmz+px45i5vOXkMUcJZx+JrC/Mbeb9sPP27T5MyoXsHG8bfU7ofZvoTjc3DUPdq9jh9LqgwYuxt1hcjucd5N4bI+bExU0tsSAas3sPUknoMdXzsUqZOQRX4uh9A9DuQB74RfidxWbLSxxZctGCuouCbY2RQPaq7euNvKXOkqZLMSZnVKYSoQnqxc0FJ9j360cVv1QsOOpqOmsZRdj9ohcChnGajMRbxdYrrd3vft1u/fHXeb+cFyjLGBbEE9a6fQ9cL3KHxAM+aWOWCJfFOkOgog9g19QemPfMZyy5tJM2jsQCFoWoKsWth32a/pimlVSeeZo1GXsG5cYH65jU8itHTqGSQeZGFg2L3xCeTh3DEEgUR+LsKtmI7gWdgP0xSc0czmOZMvCgdmCmyTVMdqr9friPzvyrPNFDKg1aFYMtgEAnUDvQrff6Ym5SvOIta0JCk4B/aL3COS2zbE5WRHiBrWxplH8yVeqvTY+uOv+J4CRwRjxJAoVFvsBWpz+Fff6CzhI+GfB8xCsrKugS6RrfoAt7qv4zvt0HuemOh5HJLEDVlm3Z2Nsx9WP9h0HasKrXAzKa24u+3OQJ44fk/DBJOt2Nu9VqPy7KOgHYYmDBjOGTDDBgwYIQwYxgwQmcYwYMEJ5eMEEEAg9Qeh+mK//AKK0f9g7Rfy/eT5BG+6PZSuLLBeCEWuKcE8Zg2Yy0M5XbUjFGr00tsR83xp43wqLMwCBstNEqfc0LGdHyCudvbDVeM4jaIwWuuMHqJHKnAIskzOseYkkI0gmPTQ9BvVnbe8XmZTxSD9jYsOjOYlr6hmb9ji7rBgUbeoPa7tuY8yohyM35khH/wBMa2+jyAAf8OJeV4ZGja6LP+dyWb5At90ewoYmY1yTqv3mA+ZA/viZTJM2Vgx5WQHoQflj1gkQxnGMGCEzgxjGtplGxIB9LGCE24xgBwYITDKDsRYOK7/ooJ/2DtD/ACjdP+A7D/TpxZYMEIucZ4QcwAMzl45wvRo3KOPWg1AD/XiPNwrL/ZWyv2aaKNtzpTUdV2GtCxJBA64aZJAosmh6nESPisTGg37ED9SKwbc84lxcwwMxF5d5Tgy04mZp5ShtB9mnWj6nybkYvuO8NhzgGvLTuR0NBP11upOGjGaxCez/AFl31FjtuY8xZyPBHX7scUQ23YmRqGwBHQUNgNRGLWPhKkgylpmG411pB9QgAQH3q/fFjgxYknuLZie4VgwYMRKzODGMGCEzgxjBghM4xjODBCGDBgwQhjycBOOWc6fEHMQ5p4cuFVYzpJK2WNAnr0HbFWYKMxtNLWttWT+MfFFIZzGkJkRG0s2qrI2OkV/c4e+GZ1Z4kljNq6hh9fX3xyThHJjcQUZlHSMOza1IPla99PqPSz7b46zwnILl4Y4UvTGoUX39ziqFj31NGqrpQAIefMm4MGDDJikXPzlV26nC3nsiXDUfMQaPXf13wwcWgZ0Og01GvqP96xzPIZ/iEOYAkjmkiJprAavUhl/thtde8TZp8AcdyVydn85DOY80H01SsU8pa+hZRW/QH1r1x06NrAI7i8cvz+WzmYza6CyRq6FAW7CrJUfXr7Y6dCmlQPQAYm7GQRKajGR8Z7wHGcYOEzNKzi+YYUiHSWFk+g9vc45HzXxxkzLRxSEKmzHYknvZP6Y6xzJlZXiY5ehKFIW/+euOOw8qZwyEGAsxO5PT5m8btLtAyYypFLEtOifDbmBszG8bksY6o+oOHUYV+ReWTk42L14khF6egA7e+GgYy3FS5K9ShxniGNeYk0qW9BeNuI+eBMb0LOk4XIlFOS5tyT7dh8hhL5n5hmymZqg0TKCqkD5Hfr1vF/zFxOTLxBooWmYmqUE6fdtIJrHPuKLm886tJE99FVY3AH1YbfMnHRpTyepahATk9TsXLfERNGCDsVDLf5T2+hxcYWuU+GmKOMHYRrpv1J617DDLjDYAGOJQQwE4MV2b4eTrZG8zLVMSV/4cUlhJ6yAkgEEjrv0x7xTRZdkk8iAeVAXs0QOoAvY10OLgYkwIhjODBiJExjODBghMYMZxjBCGDBgwQkb7bHqKFgCtA3YFncCzsTW9XeFHj/K2SzeYZzP4cn4wjJvQG51A0wFftthkzfA4pGdyDrcbn30GO6/pJx4HLkH5Sd1PU9VAUfsN/XEFQe4yu16zuQ4M98Hggy8awxMoUWANQJJ736n1xMjzkbfdkQ30pge9evqCPmMVsnLcNMBqXVQO56AggC+lUKPb3x7Xl2ANrCkNYbYnYhtW3oLrYdhWJlCSTky2wYAMFYJEhNxOLWyGRQyfeB2roep27j/kHHmfMZckB2iur3ZbrYf5H6jHjOcBglbW6Bm9d/VT8vwL+nuceV5fgF+Q0b21NVbCqvYAAADtghPS5zLR1TxC/Rh+/t7nEvK5pZNWg3pbS3XY0DW49CMV8fLkAYtRNkndmNEjST16kd8T8lkkiBEYoMdR3PWgO/sBghJGNeYmCKWY0B1ONmNeZy6yKUbdW2PUfuMEJHk4nCpppYwfQuvrXr6g/pjwOMQFtPix3RP3hW3Xf1A3rHiPgcI1WuouxZiTuSQB/YAfTHmHl+BVrSTtVkkmhYG99rNYITfJxaBVLGWOlFk6hsP+SMSYMwr3oZWo0aINH6Yr24BCaGk6bJK2aJZSpJvuQTfqd8S8lkUiDCNdOolj7k9TghJOPErhQSdgBZ+Qx7x5ljDAqehFH5HBCVX2vKy7iROxu9N2ocdavykHHuNcsN9aHod3B69O/fHn/q3l/wDw6G9gFqO+rcX+bcem3pj2vAYQ2sKQwJYHU2xIomr7gAH1AxOTIxJMeeiLaVkQkECgw69QK+WJWKrK8vwx6CFtk6E+vc10s/7YtcRJnmRwoJJoAWT7YgxcYgYE+IoA66rWvowBxOljDAqehBB+RxWTcu5dipKVpFLRIAFVsAaBonfBCSW4lECQZEGkAmyKF6u/T8Lbe2JEMyuLRgw9QQf7YrByzlh/3Q/f+b/9jv8A7Yn5LIpECEsBjqNknfp3+WCEkYMGDBCGDBgwQ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dirty="0" smtClean="0"/>
              <a:t>Carcinoma – skin and nervous tissue</a:t>
            </a:r>
          </a:p>
          <a:p>
            <a:endParaRPr lang="en-US" dirty="0"/>
          </a:p>
        </p:txBody>
      </p:sp>
      <p:pic>
        <p:nvPicPr>
          <p:cNvPr id="76802" name="Picture 2" descr="http://www.basalcellcarcinoma.info/_/rsrc/1325514507074/what-is-basal-cell-carcinoma/basal%20cell%20carcinoma%20pictures%20diagram.bmp"/>
          <p:cNvPicPr>
            <a:picLocks noChangeAspect="1" noChangeArrowheads="1"/>
          </p:cNvPicPr>
          <p:nvPr/>
        </p:nvPicPr>
        <p:blipFill>
          <a:blip r:embed="rId2"/>
          <a:srcRect t="14906" r="8235"/>
          <a:stretch>
            <a:fillRect/>
          </a:stretch>
        </p:blipFill>
        <p:spPr bwMode="auto">
          <a:xfrm>
            <a:off x="1949986" y="2798284"/>
            <a:ext cx="5155894" cy="3808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26" name="Picture 2" descr="http://upload.wikimedia.org/wikipedia/commons/thumb/3/32/ABO_blood_type.svg/2000px-ABO_blood_type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552" y="1167788"/>
            <a:ext cx="8130448" cy="5690212"/>
          </a:xfrm>
          <a:prstGeom prst="rect">
            <a:avLst/>
          </a:prstGeom>
          <a:noFill/>
        </p:spPr>
      </p:pic>
      <p:grpSp>
        <p:nvGrpSpPr>
          <p:cNvPr id="14" name="SMARTInkShape-Group1"/>
          <p:cNvGrpSpPr/>
          <p:nvPr/>
        </p:nvGrpSpPr>
        <p:grpSpPr>
          <a:xfrm>
            <a:off x="1387991" y="1607921"/>
            <a:ext cx="1498285" cy="754280"/>
            <a:chOff x="1387991" y="1607921"/>
            <a:chExt cx="1498285" cy="754280"/>
          </a:xfrm>
        </p:grpSpPr>
        <p:sp>
          <p:nvSpPr>
            <p:cNvPr id="5" name="SMARTInkShape-1"/>
            <p:cNvSpPr/>
            <p:nvPr/>
          </p:nvSpPr>
          <p:spPr>
            <a:xfrm>
              <a:off x="1859279" y="2301240"/>
              <a:ext cx="853441" cy="60961"/>
            </a:xfrm>
            <a:custGeom>
              <a:avLst/>
              <a:gdLst/>
              <a:ahLst/>
              <a:cxnLst/>
              <a:rect l="0" t="0" r="0" b="0"/>
              <a:pathLst>
                <a:path w="853441" h="60961">
                  <a:moveTo>
                    <a:pt x="0" y="0"/>
                  </a:moveTo>
                  <a:lnTo>
                    <a:pt x="10301" y="846"/>
                  </a:lnTo>
                  <a:lnTo>
                    <a:pt x="43837" y="6913"/>
                  </a:lnTo>
                  <a:lnTo>
                    <a:pt x="80093" y="9738"/>
                  </a:lnTo>
                  <a:lnTo>
                    <a:pt x="113196" y="13609"/>
                  </a:lnTo>
                  <a:lnTo>
                    <a:pt x="144453" y="14756"/>
                  </a:lnTo>
                  <a:lnTo>
                    <a:pt x="175164" y="17354"/>
                  </a:lnTo>
                  <a:lnTo>
                    <a:pt x="207970" y="21228"/>
                  </a:lnTo>
                  <a:lnTo>
                    <a:pt x="244501" y="22376"/>
                  </a:lnTo>
                  <a:lnTo>
                    <a:pt x="270381" y="23491"/>
                  </a:lnTo>
                  <a:lnTo>
                    <a:pt x="298816" y="26809"/>
                  </a:lnTo>
                  <a:lnTo>
                    <a:pt x="326130" y="28848"/>
                  </a:lnTo>
                  <a:lnTo>
                    <a:pt x="352380" y="29754"/>
                  </a:lnTo>
                  <a:lnTo>
                    <a:pt x="378158" y="30157"/>
                  </a:lnTo>
                  <a:lnTo>
                    <a:pt x="403726" y="30336"/>
                  </a:lnTo>
                  <a:lnTo>
                    <a:pt x="430047" y="31262"/>
                  </a:lnTo>
                  <a:lnTo>
                    <a:pt x="458679" y="34496"/>
                  </a:lnTo>
                  <a:lnTo>
                    <a:pt x="488338" y="36498"/>
                  </a:lnTo>
                  <a:lnTo>
                    <a:pt x="517606" y="38235"/>
                  </a:lnTo>
                  <a:lnTo>
                    <a:pt x="544725" y="41828"/>
                  </a:lnTo>
                  <a:lnTo>
                    <a:pt x="573147" y="43990"/>
                  </a:lnTo>
                  <a:lnTo>
                    <a:pt x="601866" y="44951"/>
                  </a:lnTo>
                  <a:lnTo>
                    <a:pt x="628740" y="45378"/>
                  </a:lnTo>
                  <a:lnTo>
                    <a:pt x="663625" y="49663"/>
                  </a:lnTo>
                  <a:lnTo>
                    <a:pt x="699456" y="52250"/>
                  </a:lnTo>
                  <a:lnTo>
                    <a:pt x="736884" y="57062"/>
                  </a:lnTo>
                  <a:lnTo>
                    <a:pt x="766642" y="59227"/>
                  </a:lnTo>
                  <a:lnTo>
                    <a:pt x="797083" y="60190"/>
                  </a:lnTo>
                  <a:lnTo>
                    <a:pt x="830721" y="60731"/>
                  </a:lnTo>
                  <a:lnTo>
                    <a:pt x="853440" y="609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"/>
            <p:cNvSpPr/>
            <p:nvPr/>
          </p:nvSpPr>
          <p:spPr>
            <a:xfrm>
              <a:off x="1387991" y="2081909"/>
              <a:ext cx="379850" cy="249563"/>
            </a:xfrm>
            <a:custGeom>
              <a:avLst/>
              <a:gdLst/>
              <a:ahLst/>
              <a:cxnLst/>
              <a:rect l="0" t="0" r="0" b="0"/>
              <a:pathLst>
                <a:path w="379850" h="249563">
                  <a:moveTo>
                    <a:pt x="105529" y="89791"/>
                  </a:moveTo>
                  <a:lnTo>
                    <a:pt x="101483" y="85745"/>
                  </a:lnTo>
                  <a:lnTo>
                    <a:pt x="97240" y="83759"/>
                  </a:lnTo>
                  <a:lnTo>
                    <a:pt x="83571" y="82484"/>
                  </a:lnTo>
                  <a:lnTo>
                    <a:pt x="69483" y="86309"/>
                  </a:lnTo>
                  <a:lnTo>
                    <a:pt x="36459" y="107351"/>
                  </a:lnTo>
                  <a:lnTo>
                    <a:pt x="23821" y="120958"/>
                  </a:lnTo>
                  <a:lnTo>
                    <a:pt x="11966" y="144771"/>
                  </a:lnTo>
                  <a:lnTo>
                    <a:pt x="1161" y="181447"/>
                  </a:lnTo>
                  <a:lnTo>
                    <a:pt x="0" y="217666"/>
                  </a:lnTo>
                  <a:lnTo>
                    <a:pt x="6636" y="243448"/>
                  </a:lnTo>
                  <a:lnTo>
                    <a:pt x="8273" y="245569"/>
                  </a:lnTo>
                  <a:lnTo>
                    <a:pt x="10212" y="246983"/>
                  </a:lnTo>
                  <a:lnTo>
                    <a:pt x="21030" y="248973"/>
                  </a:lnTo>
                  <a:lnTo>
                    <a:pt x="30915" y="249562"/>
                  </a:lnTo>
                  <a:lnTo>
                    <a:pt x="43251" y="245692"/>
                  </a:lnTo>
                  <a:lnTo>
                    <a:pt x="50474" y="239231"/>
                  </a:lnTo>
                  <a:lnTo>
                    <a:pt x="72442" y="201435"/>
                  </a:lnTo>
                  <a:lnTo>
                    <a:pt x="79262" y="186276"/>
                  </a:lnTo>
                  <a:lnTo>
                    <a:pt x="82370" y="151438"/>
                  </a:lnTo>
                  <a:lnTo>
                    <a:pt x="82629" y="133730"/>
                  </a:lnTo>
                  <a:lnTo>
                    <a:pt x="81796" y="131783"/>
                  </a:lnTo>
                  <a:lnTo>
                    <a:pt x="80393" y="130486"/>
                  </a:lnTo>
                  <a:lnTo>
                    <a:pt x="75361" y="128042"/>
                  </a:lnTo>
                  <a:lnTo>
                    <a:pt x="75076" y="138510"/>
                  </a:lnTo>
                  <a:lnTo>
                    <a:pt x="79102" y="149852"/>
                  </a:lnTo>
                  <a:lnTo>
                    <a:pt x="89702" y="163937"/>
                  </a:lnTo>
                  <a:lnTo>
                    <a:pt x="113406" y="180625"/>
                  </a:lnTo>
                  <a:lnTo>
                    <a:pt x="139429" y="193004"/>
                  </a:lnTo>
                  <a:lnTo>
                    <a:pt x="152769" y="194930"/>
                  </a:lnTo>
                  <a:lnTo>
                    <a:pt x="170514" y="191969"/>
                  </a:lnTo>
                  <a:lnTo>
                    <a:pt x="190541" y="185729"/>
                  </a:lnTo>
                  <a:lnTo>
                    <a:pt x="200603" y="178715"/>
                  </a:lnTo>
                  <a:lnTo>
                    <a:pt x="213285" y="167503"/>
                  </a:lnTo>
                  <a:lnTo>
                    <a:pt x="222001" y="160736"/>
                  </a:lnTo>
                  <a:lnTo>
                    <a:pt x="231667" y="146560"/>
                  </a:lnTo>
                  <a:lnTo>
                    <a:pt x="246846" y="110746"/>
                  </a:lnTo>
                  <a:lnTo>
                    <a:pt x="248770" y="100233"/>
                  </a:lnTo>
                  <a:lnTo>
                    <a:pt x="247367" y="89916"/>
                  </a:lnTo>
                  <a:lnTo>
                    <a:pt x="242458" y="66100"/>
                  </a:lnTo>
                  <a:lnTo>
                    <a:pt x="240841" y="63837"/>
                  </a:lnTo>
                  <a:lnTo>
                    <a:pt x="235169" y="59389"/>
                  </a:lnTo>
                  <a:lnTo>
                    <a:pt x="235098" y="63379"/>
                  </a:lnTo>
                  <a:lnTo>
                    <a:pt x="237339" y="67610"/>
                  </a:lnTo>
                  <a:lnTo>
                    <a:pt x="245677" y="81270"/>
                  </a:lnTo>
                  <a:lnTo>
                    <a:pt x="254630" y="105511"/>
                  </a:lnTo>
                  <a:lnTo>
                    <a:pt x="263767" y="140752"/>
                  </a:lnTo>
                  <a:lnTo>
                    <a:pt x="265603" y="147153"/>
                  </a:lnTo>
                  <a:lnTo>
                    <a:pt x="271423" y="158162"/>
                  </a:lnTo>
                  <a:lnTo>
                    <a:pt x="272824" y="164444"/>
                  </a:lnTo>
                  <a:lnTo>
                    <a:pt x="272939" y="164113"/>
                  </a:lnTo>
                  <a:lnTo>
                    <a:pt x="273138" y="155249"/>
                  </a:lnTo>
                  <a:lnTo>
                    <a:pt x="266253" y="123326"/>
                  </a:lnTo>
                  <a:lnTo>
                    <a:pt x="263430" y="90645"/>
                  </a:lnTo>
                  <a:lnTo>
                    <a:pt x="258653" y="52650"/>
                  </a:lnTo>
                  <a:lnTo>
                    <a:pt x="258839" y="19824"/>
                  </a:lnTo>
                  <a:lnTo>
                    <a:pt x="262002" y="12692"/>
                  </a:lnTo>
                  <a:lnTo>
                    <a:pt x="268543" y="3917"/>
                  </a:lnTo>
                  <a:lnTo>
                    <a:pt x="273370" y="825"/>
                  </a:lnTo>
                  <a:lnTo>
                    <a:pt x="275843" y="0"/>
                  </a:lnTo>
                  <a:lnTo>
                    <a:pt x="283106" y="1341"/>
                  </a:lnTo>
                  <a:lnTo>
                    <a:pt x="301566" y="9101"/>
                  </a:lnTo>
                  <a:lnTo>
                    <a:pt x="309214" y="16111"/>
                  </a:lnTo>
                  <a:lnTo>
                    <a:pt x="318280" y="31835"/>
                  </a:lnTo>
                  <a:lnTo>
                    <a:pt x="336745" y="66480"/>
                  </a:lnTo>
                  <a:lnTo>
                    <a:pt x="354232" y="99688"/>
                  </a:lnTo>
                  <a:lnTo>
                    <a:pt x="371780" y="127310"/>
                  </a:lnTo>
                  <a:lnTo>
                    <a:pt x="376141" y="123673"/>
                  </a:lnTo>
                  <a:lnTo>
                    <a:pt x="378201" y="119525"/>
                  </a:lnTo>
                  <a:lnTo>
                    <a:pt x="379849" y="10503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"/>
            <p:cNvSpPr/>
            <p:nvPr/>
          </p:nvSpPr>
          <p:spPr>
            <a:xfrm>
              <a:off x="1806033" y="1874833"/>
              <a:ext cx="91347" cy="251147"/>
            </a:xfrm>
            <a:custGeom>
              <a:avLst/>
              <a:gdLst/>
              <a:ahLst/>
              <a:cxnLst/>
              <a:rect l="0" t="0" r="0" b="0"/>
              <a:pathLst>
                <a:path w="91347" h="251147">
                  <a:moveTo>
                    <a:pt x="7526" y="7307"/>
                  </a:moveTo>
                  <a:lnTo>
                    <a:pt x="7526" y="3261"/>
                  </a:lnTo>
                  <a:lnTo>
                    <a:pt x="6680" y="2070"/>
                  </a:lnTo>
                  <a:lnTo>
                    <a:pt x="5269" y="1275"/>
                  </a:lnTo>
                  <a:lnTo>
                    <a:pt x="966" y="0"/>
                  </a:lnTo>
                  <a:lnTo>
                    <a:pt x="613" y="742"/>
                  </a:lnTo>
                  <a:lnTo>
                    <a:pt x="0" y="10320"/>
                  </a:lnTo>
                  <a:lnTo>
                    <a:pt x="14239" y="41444"/>
                  </a:lnTo>
                  <a:lnTo>
                    <a:pt x="25127" y="79149"/>
                  </a:lnTo>
                  <a:lnTo>
                    <a:pt x="32873" y="113166"/>
                  </a:lnTo>
                  <a:lnTo>
                    <a:pt x="44576" y="146011"/>
                  </a:lnTo>
                  <a:lnTo>
                    <a:pt x="54723" y="177191"/>
                  </a:lnTo>
                  <a:lnTo>
                    <a:pt x="65736" y="211138"/>
                  </a:lnTo>
                  <a:lnTo>
                    <a:pt x="76065" y="232770"/>
                  </a:lnTo>
                  <a:lnTo>
                    <a:pt x="80322" y="239592"/>
                  </a:lnTo>
                  <a:lnTo>
                    <a:pt x="83278" y="249458"/>
                  </a:lnTo>
                  <a:lnTo>
                    <a:pt x="84274" y="250021"/>
                  </a:lnTo>
                  <a:lnTo>
                    <a:pt x="91346" y="25114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"/>
            <p:cNvSpPr/>
            <p:nvPr/>
          </p:nvSpPr>
          <p:spPr>
            <a:xfrm>
              <a:off x="1805940" y="2004059"/>
              <a:ext cx="99061" cy="60962"/>
            </a:xfrm>
            <a:custGeom>
              <a:avLst/>
              <a:gdLst/>
              <a:ahLst/>
              <a:cxnLst/>
              <a:rect l="0" t="0" r="0" b="0"/>
              <a:pathLst>
                <a:path w="99061" h="60962">
                  <a:moveTo>
                    <a:pt x="0" y="60961"/>
                  </a:moveTo>
                  <a:lnTo>
                    <a:pt x="0" y="54400"/>
                  </a:lnTo>
                  <a:lnTo>
                    <a:pt x="4045" y="49609"/>
                  </a:lnTo>
                  <a:lnTo>
                    <a:pt x="39124" y="31411"/>
                  </a:lnTo>
                  <a:lnTo>
                    <a:pt x="74077" y="13440"/>
                  </a:lnTo>
                  <a:lnTo>
                    <a:pt x="88553" y="3982"/>
                  </a:lnTo>
                  <a:lnTo>
                    <a:pt x="9906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"/>
            <p:cNvSpPr/>
            <p:nvPr/>
          </p:nvSpPr>
          <p:spPr>
            <a:xfrm>
              <a:off x="1996440" y="1935479"/>
              <a:ext cx="38101" cy="180763"/>
            </a:xfrm>
            <a:custGeom>
              <a:avLst/>
              <a:gdLst/>
              <a:ahLst/>
              <a:cxnLst/>
              <a:rect l="0" t="0" r="0" b="0"/>
              <a:pathLst>
                <a:path w="38101" h="180763">
                  <a:moveTo>
                    <a:pt x="0" y="0"/>
                  </a:moveTo>
                  <a:lnTo>
                    <a:pt x="0" y="10606"/>
                  </a:lnTo>
                  <a:lnTo>
                    <a:pt x="6913" y="47047"/>
                  </a:lnTo>
                  <a:lnTo>
                    <a:pt x="9738" y="78720"/>
                  </a:lnTo>
                  <a:lnTo>
                    <a:pt x="15867" y="107427"/>
                  </a:lnTo>
                  <a:lnTo>
                    <a:pt x="25524" y="143423"/>
                  </a:lnTo>
                  <a:lnTo>
                    <a:pt x="37657" y="180762"/>
                  </a:lnTo>
                  <a:lnTo>
                    <a:pt x="37804" y="180621"/>
                  </a:lnTo>
                  <a:lnTo>
                    <a:pt x="38100" y="1752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"/>
            <p:cNvSpPr/>
            <p:nvPr/>
          </p:nvSpPr>
          <p:spPr>
            <a:xfrm>
              <a:off x="1996440" y="1844040"/>
              <a:ext cx="1" cy="7620"/>
            </a:xfrm>
            <a:custGeom>
              <a:avLst/>
              <a:gdLst/>
              <a:ahLst/>
              <a:cxnLst/>
              <a:rect l="0" t="0" r="0" b="0"/>
              <a:pathLst>
                <a:path w="1" h="7620">
                  <a:moveTo>
                    <a:pt x="0" y="0"/>
                  </a:moveTo>
                  <a:lnTo>
                    <a:pt x="0" y="76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"/>
            <p:cNvSpPr/>
            <p:nvPr/>
          </p:nvSpPr>
          <p:spPr>
            <a:xfrm>
              <a:off x="2122932" y="1874520"/>
              <a:ext cx="272984" cy="300471"/>
            </a:xfrm>
            <a:custGeom>
              <a:avLst/>
              <a:gdLst/>
              <a:ahLst/>
              <a:cxnLst/>
              <a:rect l="0" t="0" r="0" b="0"/>
              <a:pathLst>
                <a:path w="272984" h="300471">
                  <a:moveTo>
                    <a:pt x="86868" y="0"/>
                  </a:moveTo>
                  <a:lnTo>
                    <a:pt x="68955" y="0"/>
                  </a:lnTo>
                  <a:lnTo>
                    <a:pt x="33324" y="24845"/>
                  </a:lnTo>
                  <a:lnTo>
                    <a:pt x="20485" y="38688"/>
                  </a:lnTo>
                  <a:lnTo>
                    <a:pt x="8561" y="62581"/>
                  </a:lnTo>
                  <a:lnTo>
                    <a:pt x="636" y="84300"/>
                  </a:lnTo>
                  <a:lnTo>
                    <a:pt x="0" y="99273"/>
                  </a:lnTo>
                  <a:lnTo>
                    <a:pt x="6491" y="125536"/>
                  </a:lnTo>
                  <a:lnTo>
                    <a:pt x="16773" y="147031"/>
                  </a:lnTo>
                  <a:lnTo>
                    <a:pt x="24952" y="157351"/>
                  </a:lnTo>
                  <a:lnTo>
                    <a:pt x="36489" y="163067"/>
                  </a:lnTo>
                  <a:lnTo>
                    <a:pt x="60547" y="166736"/>
                  </a:lnTo>
                  <a:lnTo>
                    <a:pt x="71219" y="162723"/>
                  </a:lnTo>
                  <a:lnTo>
                    <a:pt x="105845" y="142759"/>
                  </a:lnTo>
                  <a:lnTo>
                    <a:pt x="123166" y="120015"/>
                  </a:lnTo>
                  <a:lnTo>
                    <a:pt x="128400" y="105833"/>
                  </a:lnTo>
                  <a:lnTo>
                    <a:pt x="137273" y="68468"/>
                  </a:lnTo>
                  <a:lnTo>
                    <a:pt x="139821" y="34510"/>
                  </a:lnTo>
                  <a:lnTo>
                    <a:pt x="137778" y="25780"/>
                  </a:lnTo>
                  <a:lnTo>
                    <a:pt x="134125" y="16105"/>
                  </a:lnTo>
                  <a:lnTo>
                    <a:pt x="132891" y="9296"/>
                  </a:lnTo>
                  <a:lnTo>
                    <a:pt x="132790" y="9583"/>
                  </a:lnTo>
                  <a:lnTo>
                    <a:pt x="132677" y="12161"/>
                  </a:lnTo>
                  <a:lnTo>
                    <a:pt x="133494" y="13187"/>
                  </a:lnTo>
                  <a:lnTo>
                    <a:pt x="136659" y="14328"/>
                  </a:lnTo>
                  <a:lnTo>
                    <a:pt x="137842" y="16325"/>
                  </a:lnTo>
                  <a:lnTo>
                    <a:pt x="141200" y="27226"/>
                  </a:lnTo>
                  <a:lnTo>
                    <a:pt x="165012" y="61066"/>
                  </a:lnTo>
                  <a:lnTo>
                    <a:pt x="193960" y="92457"/>
                  </a:lnTo>
                  <a:lnTo>
                    <a:pt x="221207" y="125628"/>
                  </a:lnTo>
                  <a:lnTo>
                    <a:pt x="250624" y="160508"/>
                  </a:lnTo>
                  <a:lnTo>
                    <a:pt x="266696" y="198184"/>
                  </a:lnTo>
                  <a:lnTo>
                    <a:pt x="272983" y="220998"/>
                  </a:lnTo>
                  <a:lnTo>
                    <a:pt x="270236" y="242999"/>
                  </a:lnTo>
                  <a:lnTo>
                    <a:pt x="266296" y="255037"/>
                  </a:lnTo>
                  <a:lnTo>
                    <a:pt x="257207" y="266032"/>
                  </a:lnTo>
                  <a:lnTo>
                    <a:pt x="244701" y="275716"/>
                  </a:lnTo>
                  <a:lnTo>
                    <a:pt x="208499" y="291614"/>
                  </a:lnTo>
                  <a:lnTo>
                    <a:pt x="173014" y="300470"/>
                  </a:lnTo>
                  <a:lnTo>
                    <a:pt x="140667" y="295823"/>
                  </a:lnTo>
                  <a:lnTo>
                    <a:pt x="117484" y="286900"/>
                  </a:lnTo>
                  <a:lnTo>
                    <a:pt x="90940" y="268714"/>
                  </a:lnTo>
                  <a:lnTo>
                    <a:pt x="71627" y="2438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"/>
            <p:cNvSpPr/>
            <p:nvPr/>
          </p:nvSpPr>
          <p:spPr>
            <a:xfrm>
              <a:off x="2340399" y="1684648"/>
              <a:ext cx="349461" cy="254150"/>
            </a:xfrm>
            <a:custGeom>
              <a:avLst/>
              <a:gdLst/>
              <a:ahLst/>
              <a:cxnLst/>
              <a:rect l="0" t="0" r="0" b="0"/>
              <a:pathLst>
                <a:path w="349461" h="254150">
                  <a:moveTo>
                    <a:pt x="6560" y="189872"/>
                  </a:moveTo>
                  <a:lnTo>
                    <a:pt x="0" y="189872"/>
                  </a:lnTo>
                  <a:lnTo>
                    <a:pt x="3299" y="193917"/>
                  </a:lnTo>
                  <a:lnTo>
                    <a:pt x="7369" y="195903"/>
                  </a:lnTo>
                  <a:lnTo>
                    <a:pt x="9639" y="196432"/>
                  </a:lnTo>
                  <a:lnTo>
                    <a:pt x="46823" y="189669"/>
                  </a:lnTo>
                  <a:lnTo>
                    <a:pt x="62329" y="183132"/>
                  </a:lnTo>
                  <a:lnTo>
                    <a:pt x="92064" y="161720"/>
                  </a:lnTo>
                  <a:lnTo>
                    <a:pt x="107713" y="138709"/>
                  </a:lnTo>
                  <a:lnTo>
                    <a:pt x="117385" y="113443"/>
                  </a:lnTo>
                  <a:lnTo>
                    <a:pt x="120403" y="86036"/>
                  </a:lnTo>
                  <a:lnTo>
                    <a:pt x="118399" y="77964"/>
                  </a:lnTo>
                  <a:lnTo>
                    <a:pt x="116680" y="74627"/>
                  </a:lnTo>
                  <a:lnTo>
                    <a:pt x="114687" y="72402"/>
                  </a:lnTo>
                  <a:lnTo>
                    <a:pt x="110214" y="69929"/>
                  </a:lnTo>
                  <a:lnTo>
                    <a:pt x="103147" y="71088"/>
                  </a:lnTo>
                  <a:lnTo>
                    <a:pt x="91905" y="76501"/>
                  </a:lnTo>
                  <a:lnTo>
                    <a:pt x="71798" y="95324"/>
                  </a:lnTo>
                  <a:lnTo>
                    <a:pt x="51140" y="125461"/>
                  </a:lnTo>
                  <a:lnTo>
                    <a:pt x="40704" y="157832"/>
                  </a:lnTo>
                  <a:lnTo>
                    <a:pt x="38973" y="181790"/>
                  </a:lnTo>
                  <a:lnTo>
                    <a:pt x="45544" y="212640"/>
                  </a:lnTo>
                  <a:lnTo>
                    <a:pt x="54995" y="239148"/>
                  </a:lnTo>
                  <a:lnTo>
                    <a:pt x="58323" y="243043"/>
                  </a:lnTo>
                  <a:lnTo>
                    <a:pt x="80682" y="253851"/>
                  </a:lnTo>
                  <a:lnTo>
                    <a:pt x="92843" y="254149"/>
                  </a:lnTo>
                  <a:lnTo>
                    <a:pt x="128028" y="248865"/>
                  </a:lnTo>
                  <a:lnTo>
                    <a:pt x="138439" y="244031"/>
                  </a:lnTo>
                  <a:lnTo>
                    <a:pt x="174188" y="212482"/>
                  </a:lnTo>
                  <a:lnTo>
                    <a:pt x="183509" y="201614"/>
                  </a:lnTo>
                  <a:lnTo>
                    <a:pt x="192669" y="181215"/>
                  </a:lnTo>
                  <a:lnTo>
                    <a:pt x="198451" y="149309"/>
                  </a:lnTo>
                  <a:lnTo>
                    <a:pt x="203450" y="114690"/>
                  </a:lnTo>
                  <a:lnTo>
                    <a:pt x="204572" y="78647"/>
                  </a:lnTo>
                  <a:lnTo>
                    <a:pt x="204671" y="62330"/>
                  </a:lnTo>
                  <a:lnTo>
                    <a:pt x="204680" y="71113"/>
                  </a:lnTo>
                  <a:lnTo>
                    <a:pt x="211830" y="108532"/>
                  </a:lnTo>
                  <a:lnTo>
                    <a:pt x="216253" y="141067"/>
                  </a:lnTo>
                  <a:lnTo>
                    <a:pt x="219196" y="173176"/>
                  </a:lnTo>
                  <a:lnTo>
                    <a:pt x="219878" y="210240"/>
                  </a:lnTo>
                  <a:lnTo>
                    <a:pt x="219918" y="226321"/>
                  </a:lnTo>
                  <a:lnTo>
                    <a:pt x="219920" y="194487"/>
                  </a:lnTo>
                  <a:lnTo>
                    <a:pt x="223965" y="158328"/>
                  </a:lnTo>
                  <a:lnTo>
                    <a:pt x="226481" y="126809"/>
                  </a:lnTo>
                  <a:lnTo>
                    <a:pt x="227227" y="96021"/>
                  </a:lnTo>
                  <a:lnTo>
                    <a:pt x="227448" y="65450"/>
                  </a:lnTo>
                  <a:lnTo>
                    <a:pt x="233606" y="31709"/>
                  </a:lnTo>
                  <a:lnTo>
                    <a:pt x="238138" y="19106"/>
                  </a:lnTo>
                  <a:lnTo>
                    <a:pt x="245233" y="10118"/>
                  </a:lnTo>
                  <a:lnTo>
                    <a:pt x="254031" y="4148"/>
                  </a:lnTo>
                  <a:lnTo>
                    <a:pt x="271218" y="315"/>
                  </a:lnTo>
                  <a:lnTo>
                    <a:pt x="274439" y="0"/>
                  </a:lnTo>
                  <a:lnTo>
                    <a:pt x="287063" y="3603"/>
                  </a:lnTo>
                  <a:lnTo>
                    <a:pt x="297482" y="10033"/>
                  </a:lnTo>
                  <a:lnTo>
                    <a:pt x="313797" y="41982"/>
                  </a:lnTo>
                  <a:lnTo>
                    <a:pt x="318298" y="79939"/>
                  </a:lnTo>
                  <a:lnTo>
                    <a:pt x="319737" y="108163"/>
                  </a:lnTo>
                  <a:lnTo>
                    <a:pt x="327236" y="140456"/>
                  </a:lnTo>
                  <a:lnTo>
                    <a:pt x="328717" y="141688"/>
                  </a:lnTo>
                  <a:lnTo>
                    <a:pt x="330552" y="142509"/>
                  </a:lnTo>
                  <a:lnTo>
                    <a:pt x="332621" y="142210"/>
                  </a:lnTo>
                  <a:lnTo>
                    <a:pt x="337179" y="139620"/>
                  </a:lnTo>
                  <a:lnTo>
                    <a:pt x="344504" y="133401"/>
                  </a:lnTo>
                  <a:lnTo>
                    <a:pt x="347258" y="128649"/>
                  </a:lnTo>
                  <a:lnTo>
                    <a:pt x="349460" y="12129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9"/>
            <p:cNvSpPr/>
            <p:nvPr/>
          </p:nvSpPr>
          <p:spPr>
            <a:xfrm>
              <a:off x="2720822" y="1607921"/>
              <a:ext cx="165454" cy="198020"/>
            </a:xfrm>
            <a:custGeom>
              <a:avLst/>
              <a:gdLst/>
              <a:ahLst/>
              <a:cxnLst/>
              <a:rect l="0" t="0" r="0" b="0"/>
              <a:pathLst>
                <a:path w="165454" h="198020">
                  <a:moveTo>
                    <a:pt x="90958" y="15138"/>
                  </a:moveTo>
                  <a:lnTo>
                    <a:pt x="90958" y="8578"/>
                  </a:lnTo>
                  <a:lnTo>
                    <a:pt x="86913" y="3787"/>
                  </a:lnTo>
                  <a:lnTo>
                    <a:pt x="82669" y="1627"/>
                  </a:lnTo>
                  <a:lnTo>
                    <a:pt x="69703" y="126"/>
                  </a:lnTo>
                  <a:lnTo>
                    <a:pt x="61473" y="0"/>
                  </a:lnTo>
                  <a:lnTo>
                    <a:pt x="54429" y="2201"/>
                  </a:lnTo>
                  <a:lnTo>
                    <a:pt x="16858" y="22818"/>
                  </a:lnTo>
                  <a:lnTo>
                    <a:pt x="10611" y="28712"/>
                  </a:lnTo>
                  <a:lnTo>
                    <a:pt x="3181" y="40703"/>
                  </a:lnTo>
                  <a:lnTo>
                    <a:pt x="0" y="51421"/>
                  </a:lnTo>
                  <a:lnTo>
                    <a:pt x="1990" y="54688"/>
                  </a:lnTo>
                  <a:lnTo>
                    <a:pt x="10166" y="63685"/>
                  </a:lnTo>
                  <a:lnTo>
                    <a:pt x="21487" y="71103"/>
                  </a:lnTo>
                  <a:lnTo>
                    <a:pt x="51804" y="81195"/>
                  </a:lnTo>
                  <a:lnTo>
                    <a:pt x="83129" y="89084"/>
                  </a:lnTo>
                  <a:lnTo>
                    <a:pt x="117821" y="94938"/>
                  </a:lnTo>
                  <a:lnTo>
                    <a:pt x="144273" y="104248"/>
                  </a:lnTo>
                  <a:lnTo>
                    <a:pt x="152189" y="109212"/>
                  </a:lnTo>
                  <a:lnTo>
                    <a:pt x="161405" y="120811"/>
                  </a:lnTo>
                  <a:lnTo>
                    <a:pt x="165453" y="134973"/>
                  </a:lnTo>
                  <a:lnTo>
                    <a:pt x="164142" y="144880"/>
                  </a:lnTo>
                  <a:lnTo>
                    <a:pt x="160737" y="154082"/>
                  </a:lnTo>
                  <a:lnTo>
                    <a:pt x="156402" y="160993"/>
                  </a:lnTo>
                  <a:lnTo>
                    <a:pt x="141111" y="173690"/>
                  </a:lnTo>
                  <a:lnTo>
                    <a:pt x="103785" y="194397"/>
                  </a:lnTo>
                  <a:lnTo>
                    <a:pt x="98578" y="1980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2"/>
          <p:cNvGrpSpPr/>
          <p:nvPr/>
        </p:nvGrpSpPr>
        <p:grpSpPr>
          <a:xfrm>
            <a:off x="8092439" y="1516379"/>
            <a:ext cx="1320569" cy="673625"/>
            <a:chOff x="8092439" y="1516379"/>
            <a:chExt cx="1320569" cy="673625"/>
          </a:xfrm>
        </p:grpSpPr>
        <p:sp>
          <p:nvSpPr>
            <p:cNvPr id="15" name="SMARTInkShape-10"/>
            <p:cNvSpPr/>
            <p:nvPr/>
          </p:nvSpPr>
          <p:spPr>
            <a:xfrm>
              <a:off x="8092439" y="1753127"/>
              <a:ext cx="311935" cy="235205"/>
            </a:xfrm>
            <a:custGeom>
              <a:avLst/>
              <a:gdLst/>
              <a:ahLst/>
              <a:cxnLst/>
              <a:rect l="0" t="0" r="0" b="0"/>
              <a:pathLst>
                <a:path w="311935" h="235205">
                  <a:moveTo>
                    <a:pt x="15241" y="68052"/>
                  </a:moveTo>
                  <a:lnTo>
                    <a:pt x="8679" y="61492"/>
                  </a:lnTo>
                  <a:lnTo>
                    <a:pt x="7934" y="56701"/>
                  </a:lnTo>
                  <a:lnTo>
                    <a:pt x="6983" y="55405"/>
                  </a:lnTo>
                  <a:lnTo>
                    <a:pt x="3668" y="53965"/>
                  </a:lnTo>
                  <a:lnTo>
                    <a:pt x="2445" y="52734"/>
                  </a:lnTo>
                  <a:lnTo>
                    <a:pt x="1087" y="49109"/>
                  </a:lnTo>
                  <a:lnTo>
                    <a:pt x="9" y="30390"/>
                  </a:lnTo>
                  <a:lnTo>
                    <a:pt x="0" y="66001"/>
                  </a:lnTo>
                  <a:lnTo>
                    <a:pt x="2259" y="99266"/>
                  </a:lnTo>
                  <a:lnTo>
                    <a:pt x="7761" y="136729"/>
                  </a:lnTo>
                  <a:lnTo>
                    <a:pt x="18134" y="174745"/>
                  </a:lnTo>
                  <a:lnTo>
                    <a:pt x="29007" y="209848"/>
                  </a:lnTo>
                  <a:lnTo>
                    <a:pt x="32082" y="217997"/>
                  </a:lnTo>
                  <a:lnTo>
                    <a:pt x="44309" y="234043"/>
                  </a:lnTo>
                  <a:lnTo>
                    <a:pt x="47350" y="234960"/>
                  </a:lnTo>
                  <a:lnTo>
                    <a:pt x="49347" y="235204"/>
                  </a:lnTo>
                  <a:lnTo>
                    <a:pt x="53823" y="233218"/>
                  </a:lnTo>
                  <a:lnTo>
                    <a:pt x="56203" y="231503"/>
                  </a:lnTo>
                  <a:lnTo>
                    <a:pt x="58846" y="227339"/>
                  </a:lnTo>
                  <a:lnTo>
                    <a:pt x="60334" y="217977"/>
                  </a:lnTo>
                  <a:lnTo>
                    <a:pt x="60031" y="187796"/>
                  </a:lnTo>
                  <a:lnTo>
                    <a:pt x="52656" y="150941"/>
                  </a:lnTo>
                  <a:lnTo>
                    <a:pt x="47775" y="121117"/>
                  </a:lnTo>
                  <a:lnTo>
                    <a:pt x="44072" y="90830"/>
                  </a:lnTo>
                  <a:lnTo>
                    <a:pt x="35354" y="62666"/>
                  </a:lnTo>
                  <a:lnTo>
                    <a:pt x="21283" y="30393"/>
                  </a:lnTo>
                  <a:lnTo>
                    <a:pt x="13779" y="8489"/>
                  </a:lnTo>
                  <a:lnTo>
                    <a:pt x="7981" y="0"/>
                  </a:lnTo>
                  <a:lnTo>
                    <a:pt x="7630" y="21444"/>
                  </a:lnTo>
                  <a:lnTo>
                    <a:pt x="11669" y="39567"/>
                  </a:lnTo>
                  <a:lnTo>
                    <a:pt x="26701" y="69293"/>
                  </a:lnTo>
                  <a:lnTo>
                    <a:pt x="45978" y="106899"/>
                  </a:lnTo>
                  <a:lnTo>
                    <a:pt x="56841" y="125111"/>
                  </a:lnTo>
                  <a:lnTo>
                    <a:pt x="86770" y="152858"/>
                  </a:lnTo>
                  <a:lnTo>
                    <a:pt x="124536" y="183172"/>
                  </a:lnTo>
                  <a:lnTo>
                    <a:pt x="150541" y="192944"/>
                  </a:lnTo>
                  <a:lnTo>
                    <a:pt x="182514" y="196674"/>
                  </a:lnTo>
                  <a:lnTo>
                    <a:pt x="205632" y="195062"/>
                  </a:lnTo>
                  <a:lnTo>
                    <a:pt x="228568" y="186965"/>
                  </a:lnTo>
                  <a:lnTo>
                    <a:pt x="255029" y="169058"/>
                  </a:lnTo>
                  <a:lnTo>
                    <a:pt x="281741" y="135885"/>
                  </a:lnTo>
                  <a:lnTo>
                    <a:pt x="298176" y="106005"/>
                  </a:lnTo>
                  <a:lnTo>
                    <a:pt x="309959" y="68033"/>
                  </a:lnTo>
                  <a:lnTo>
                    <a:pt x="311934" y="41614"/>
                  </a:lnTo>
                  <a:lnTo>
                    <a:pt x="309947" y="32878"/>
                  </a:lnTo>
                  <a:lnTo>
                    <a:pt x="304067" y="23199"/>
                  </a:lnTo>
                  <a:lnTo>
                    <a:pt x="299395" y="18485"/>
                  </a:lnTo>
                  <a:lnTo>
                    <a:pt x="294496" y="16389"/>
                  </a:lnTo>
                  <a:lnTo>
                    <a:pt x="266700" y="1471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1"/>
            <p:cNvSpPr/>
            <p:nvPr/>
          </p:nvSpPr>
          <p:spPr>
            <a:xfrm>
              <a:off x="8458200" y="1761543"/>
              <a:ext cx="125277" cy="147184"/>
            </a:xfrm>
            <a:custGeom>
              <a:avLst/>
              <a:gdLst/>
              <a:ahLst/>
              <a:cxnLst/>
              <a:rect l="0" t="0" r="0" b="0"/>
              <a:pathLst>
                <a:path w="125277" h="147184">
                  <a:moveTo>
                    <a:pt x="60960" y="13916"/>
                  </a:moveTo>
                  <a:lnTo>
                    <a:pt x="60960" y="7356"/>
                  </a:lnTo>
                  <a:lnTo>
                    <a:pt x="60113" y="7003"/>
                  </a:lnTo>
                  <a:lnTo>
                    <a:pt x="50353" y="6390"/>
                  </a:lnTo>
                  <a:lnTo>
                    <a:pt x="39003" y="10369"/>
                  </a:lnTo>
                  <a:lnTo>
                    <a:pt x="23313" y="21739"/>
                  </a:lnTo>
                  <a:lnTo>
                    <a:pt x="17981" y="27553"/>
                  </a:lnTo>
                  <a:lnTo>
                    <a:pt x="5106" y="53980"/>
                  </a:lnTo>
                  <a:lnTo>
                    <a:pt x="1513" y="75458"/>
                  </a:lnTo>
                  <a:lnTo>
                    <a:pt x="6229" y="107022"/>
                  </a:lnTo>
                  <a:lnTo>
                    <a:pt x="6693" y="114087"/>
                  </a:lnTo>
                  <a:lnTo>
                    <a:pt x="11723" y="126452"/>
                  </a:lnTo>
                  <a:lnTo>
                    <a:pt x="15435" y="132120"/>
                  </a:lnTo>
                  <a:lnTo>
                    <a:pt x="24076" y="138418"/>
                  </a:lnTo>
                  <a:lnTo>
                    <a:pt x="47573" y="147183"/>
                  </a:lnTo>
                  <a:lnTo>
                    <a:pt x="82711" y="141491"/>
                  </a:lnTo>
                  <a:lnTo>
                    <a:pt x="88160" y="139606"/>
                  </a:lnTo>
                  <a:lnTo>
                    <a:pt x="96473" y="132996"/>
                  </a:lnTo>
                  <a:lnTo>
                    <a:pt x="121853" y="97192"/>
                  </a:lnTo>
                  <a:lnTo>
                    <a:pt x="124414" y="92293"/>
                  </a:lnTo>
                  <a:lnTo>
                    <a:pt x="125276" y="87335"/>
                  </a:lnTo>
                  <a:lnTo>
                    <a:pt x="123976" y="77309"/>
                  </a:lnTo>
                  <a:lnTo>
                    <a:pt x="111494" y="46927"/>
                  </a:lnTo>
                  <a:lnTo>
                    <a:pt x="100016" y="31694"/>
                  </a:lnTo>
                  <a:lnTo>
                    <a:pt x="81845" y="16456"/>
                  </a:lnTo>
                  <a:lnTo>
                    <a:pt x="67702" y="10812"/>
                  </a:lnTo>
                  <a:lnTo>
                    <a:pt x="31211" y="1654"/>
                  </a:lnTo>
                  <a:lnTo>
                    <a:pt x="19234" y="0"/>
                  </a:lnTo>
                  <a:lnTo>
                    <a:pt x="10523" y="1523"/>
                  </a:lnTo>
                  <a:lnTo>
                    <a:pt x="0" y="629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2"/>
            <p:cNvSpPr/>
            <p:nvPr/>
          </p:nvSpPr>
          <p:spPr>
            <a:xfrm>
              <a:off x="8307086" y="2011860"/>
              <a:ext cx="280654" cy="178144"/>
            </a:xfrm>
            <a:custGeom>
              <a:avLst/>
              <a:gdLst/>
              <a:ahLst/>
              <a:cxnLst/>
              <a:rect l="0" t="0" r="0" b="0"/>
              <a:pathLst>
                <a:path w="280654" h="178144">
                  <a:moveTo>
                    <a:pt x="105394" y="53160"/>
                  </a:moveTo>
                  <a:lnTo>
                    <a:pt x="105394" y="49114"/>
                  </a:lnTo>
                  <a:lnTo>
                    <a:pt x="103136" y="44871"/>
                  </a:lnTo>
                  <a:lnTo>
                    <a:pt x="79954" y="12822"/>
                  </a:lnTo>
                  <a:lnTo>
                    <a:pt x="72638" y="9832"/>
                  </a:lnTo>
                  <a:lnTo>
                    <a:pt x="58189" y="7912"/>
                  </a:lnTo>
                  <a:lnTo>
                    <a:pt x="45781" y="11625"/>
                  </a:lnTo>
                  <a:lnTo>
                    <a:pt x="38541" y="18049"/>
                  </a:lnTo>
                  <a:lnTo>
                    <a:pt x="15090" y="54840"/>
                  </a:lnTo>
                  <a:lnTo>
                    <a:pt x="5229" y="91481"/>
                  </a:lnTo>
                  <a:lnTo>
                    <a:pt x="0" y="121783"/>
                  </a:lnTo>
                  <a:lnTo>
                    <a:pt x="3140" y="140567"/>
                  </a:lnTo>
                  <a:lnTo>
                    <a:pt x="9432" y="156857"/>
                  </a:lnTo>
                  <a:lnTo>
                    <a:pt x="18718" y="165005"/>
                  </a:lnTo>
                  <a:lnTo>
                    <a:pt x="40514" y="178143"/>
                  </a:lnTo>
                  <a:lnTo>
                    <a:pt x="43514" y="177968"/>
                  </a:lnTo>
                  <a:lnTo>
                    <a:pt x="54039" y="175935"/>
                  </a:lnTo>
                  <a:lnTo>
                    <a:pt x="58457" y="175650"/>
                  </a:lnTo>
                  <a:lnTo>
                    <a:pt x="61403" y="174613"/>
                  </a:lnTo>
                  <a:lnTo>
                    <a:pt x="63366" y="173075"/>
                  </a:lnTo>
                  <a:lnTo>
                    <a:pt x="85138" y="138294"/>
                  </a:lnTo>
                  <a:lnTo>
                    <a:pt x="88668" y="123916"/>
                  </a:lnTo>
                  <a:lnTo>
                    <a:pt x="90023" y="89722"/>
                  </a:lnTo>
                  <a:lnTo>
                    <a:pt x="87838" y="79852"/>
                  </a:lnTo>
                  <a:lnTo>
                    <a:pt x="81847" y="69535"/>
                  </a:lnTo>
                  <a:lnTo>
                    <a:pt x="77995" y="63824"/>
                  </a:lnTo>
                  <a:lnTo>
                    <a:pt x="76283" y="58464"/>
                  </a:lnTo>
                  <a:lnTo>
                    <a:pt x="74980" y="57542"/>
                  </a:lnTo>
                  <a:lnTo>
                    <a:pt x="73265" y="57775"/>
                  </a:lnTo>
                  <a:lnTo>
                    <a:pt x="68474" y="60186"/>
                  </a:lnTo>
                  <a:lnTo>
                    <a:pt x="68926" y="61231"/>
                  </a:lnTo>
                  <a:lnTo>
                    <a:pt x="71688" y="64649"/>
                  </a:lnTo>
                  <a:lnTo>
                    <a:pt x="73479" y="71248"/>
                  </a:lnTo>
                  <a:lnTo>
                    <a:pt x="76747" y="84483"/>
                  </a:lnTo>
                  <a:lnTo>
                    <a:pt x="83077" y="96872"/>
                  </a:lnTo>
                  <a:lnTo>
                    <a:pt x="88702" y="103067"/>
                  </a:lnTo>
                  <a:lnTo>
                    <a:pt x="110635" y="118274"/>
                  </a:lnTo>
                  <a:lnTo>
                    <a:pt x="133689" y="121283"/>
                  </a:lnTo>
                  <a:lnTo>
                    <a:pt x="141393" y="119279"/>
                  </a:lnTo>
                  <a:lnTo>
                    <a:pt x="153238" y="111093"/>
                  </a:lnTo>
                  <a:lnTo>
                    <a:pt x="161151" y="103815"/>
                  </a:lnTo>
                  <a:lnTo>
                    <a:pt x="164041" y="96558"/>
                  </a:lnTo>
                  <a:lnTo>
                    <a:pt x="170439" y="73174"/>
                  </a:lnTo>
                  <a:lnTo>
                    <a:pt x="165976" y="48209"/>
                  </a:lnTo>
                  <a:lnTo>
                    <a:pt x="160415" y="29823"/>
                  </a:lnTo>
                  <a:lnTo>
                    <a:pt x="159855" y="24902"/>
                  </a:lnTo>
                  <a:lnTo>
                    <a:pt x="158635" y="21621"/>
                  </a:lnTo>
                  <a:lnTo>
                    <a:pt x="156974" y="19434"/>
                  </a:lnTo>
                  <a:lnTo>
                    <a:pt x="151456" y="15315"/>
                  </a:lnTo>
                  <a:lnTo>
                    <a:pt x="151214" y="19180"/>
                  </a:lnTo>
                  <a:lnTo>
                    <a:pt x="153416" y="23382"/>
                  </a:lnTo>
                  <a:lnTo>
                    <a:pt x="174033" y="60996"/>
                  </a:lnTo>
                  <a:lnTo>
                    <a:pt x="191757" y="96352"/>
                  </a:lnTo>
                  <a:lnTo>
                    <a:pt x="202949" y="112170"/>
                  </a:lnTo>
                  <a:lnTo>
                    <a:pt x="206043" y="113253"/>
                  </a:lnTo>
                  <a:lnTo>
                    <a:pt x="210883" y="113949"/>
                  </a:lnTo>
                  <a:lnTo>
                    <a:pt x="211280" y="113159"/>
                  </a:lnTo>
                  <a:lnTo>
                    <a:pt x="211721" y="110024"/>
                  </a:lnTo>
                  <a:lnTo>
                    <a:pt x="209660" y="105808"/>
                  </a:lnTo>
                  <a:lnTo>
                    <a:pt x="207924" y="103499"/>
                  </a:lnTo>
                  <a:lnTo>
                    <a:pt x="205481" y="92158"/>
                  </a:lnTo>
                  <a:lnTo>
                    <a:pt x="204544" y="56615"/>
                  </a:lnTo>
                  <a:lnTo>
                    <a:pt x="197901" y="18739"/>
                  </a:lnTo>
                  <a:lnTo>
                    <a:pt x="197149" y="6742"/>
                  </a:lnTo>
                  <a:lnTo>
                    <a:pt x="196198" y="4435"/>
                  </a:lnTo>
                  <a:lnTo>
                    <a:pt x="194716" y="2896"/>
                  </a:lnTo>
                  <a:lnTo>
                    <a:pt x="192881" y="1871"/>
                  </a:lnTo>
                  <a:lnTo>
                    <a:pt x="192506" y="1187"/>
                  </a:lnTo>
                  <a:lnTo>
                    <a:pt x="193102" y="731"/>
                  </a:lnTo>
                  <a:lnTo>
                    <a:pt x="200142" y="0"/>
                  </a:lnTo>
                  <a:lnTo>
                    <a:pt x="201579" y="786"/>
                  </a:lnTo>
                  <a:lnTo>
                    <a:pt x="202537" y="2157"/>
                  </a:lnTo>
                  <a:lnTo>
                    <a:pt x="208120" y="14486"/>
                  </a:lnTo>
                  <a:lnTo>
                    <a:pt x="232600" y="48195"/>
                  </a:lnTo>
                  <a:lnTo>
                    <a:pt x="259994" y="84679"/>
                  </a:lnTo>
                  <a:lnTo>
                    <a:pt x="269580" y="96043"/>
                  </a:lnTo>
                  <a:lnTo>
                    <a:pt x="271498" y="101288"/>
                  </a:lnTo>
                  <a:lnTo>
                    <a:pt x="272856" y="103025"/>
                  </a:lnTo>
                  <a:lnTo>
                    <a:pt x="280653" y="10649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3"/>
            <p:cNvSpPr/>
            <p:nvPr/>
          </p:nvSpPr>
          <p:spPr>
            <a:xfrm>
              <a:off x="8625839" y="1897379"/>
              <a:ext cx="67298" cy="186626"/>
            </a:xfrm>
            <a:custGeom>
              <a:avLst/>
              <a:gdLst/>
              <a:ahLst/>
              <a:cxnLst/>
              <a:rect l="0" t="0" r="0" b="0"/>
              <a:pathLst>
                <a:path w="67298" h="186626">
                  <a:moveTo>
                    <a:pt x="0" y="0"/>
                  </a:moveTo>
                  <a:lnTo>
                    <a:pt x="847" y="19081"/>
                  </a:lnTo>
                  <a:lnTo>
                    <a:pt x="12998" y="55305"/>
                  </a:lnTo>
                  <a:lnTo>
                    <a:pt x="22919" y="92330"/>
                  </a:lnTo>
                  <a:lnTo>
                    <a:pt x="30498" y="122184"/>
                  </a:lnTo>
                  <a:lnTo>
                    <a:pt x="40644" y="154522"/>
                  </a:lnTo>
                  <a:lnTo>
                    <a:pt x="60098" y="181547"/>
                  </a:lnTo>
                  <a:lnTo>
                    <a:pt x="64246" y="185957"/>
                  </a:lnTo>
                  <a:lnTo>
                    <a:pt x="65690" y="186625"/>
                  </a:lnTo>
                  <a:lnTo>
                    <a:pt x="66654" y="186223"/>
                  </a:lnTo>
                  <a:lnTo>
                    <a:pt x="67297" y="185109"/>
                  </a:lnTo>
                  <a:lnTo>
                    <a:pt x="66878" y="184366"/>
                  </a:lnTo>
                  <a:lnTo>
                    <a:pt x="64155" y="183541"/>
                  </a:lnTo>
                  <a:lnTo>
                    <a:pt x="63090" y="182474"/>
                  </a:lnTo>
                  <a:lnTo>
                    <a:pt x="60961" y="1752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4"/>
            <p:cNvSpPr/>
            <p:nvPr/>
          </p:nvSpPr>
          <p:spPr>
            <a:xfrm>
              <a:off x="8618219" y="1950720"/>
              <a:ext cx="76201" cy="53332"/>
            </a:xfrm>
            <a:custGeom>
              <a:avLst/>
              <a:gdLst/>
              <a:ahLst/>
              <a:cxnLst/>
              <a:rect l="0" t="0" r="0" b="0"/>
              <a:pathLst>
                <a:path w="76201" h="53332">
                  <a:moveTo>
                    <a:pt x="0" y="45720"/>
                  </a:moveTo>
                  <a:lnTo>
                    <a:pt x="0" y="53246"/>
                  </a:lnTo>
                  <a:lnTo>
                    <a:pt x="14652" y="53331"/>
                  </a:lnTo>
                  <a:lnTo>
                    <a:pt x="18235" y="51641"/>
                  </a:lnTo>
                  <a:lnTo>
                    <a:pt x="56123" y="20284"/>
                  </a:lnTo>
                  <a:lnTo>
                    <a:pt x="69499" y="1090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5"/>
            <p:cNvSpPr/>
            <p:nvPr/>
          </p:nvSpPr>
          <p:spPr>
            <a:xfrm>
              <a:off x="8747760" y="1935479"/>
              <a:ext cx="60960" cy="114301"/>
            </a:xfrm>
            <a:custGeom>
              <a:avLst/>
              <a:gdLst/>
              <a:ahLst/>
              <a:cxnLst/>
              <a:rect l="0" t="0" r="0" b="0"/>
              <a:pathLst>
                <a:path w="60960" h="114301">
                  <a:moveTo>
                    <a:pt x="0" y="0"/>
                  </a:moveTo>
                  <a:lnTo>
                    <a:pt x="0" y="4046"/>
                  </a:lnTo>
                  <a:lnTo>
                    <a:pt x="847" y="5237"/>
                  </a:lnTo>
                  <a:lnTo>
                    <a:pt x="2257" y="6032"/>
                  </a:lnTo>
                  <a:lnTo>
                    <a:pt x="4045" y="6561"/>
                  </a:lnTo>
                  <a:lnTo>
                    <a:pt x="5237" y="8608"/>
                  </a:lnTo>
                  <a:lnTo>
                    <a:pt x="15768" y="40713"/>
                  </a:lnTo>
                  <a:lnTo>
                    <a:pt x="30525" y="75761"/>
                  </a:lnTo>
                  <a:lnTo>
                    <a:pt x="43185" y="99849"/>
                  </a:lnTo>
                  <a:lnTo>
                    <a:pt x="60959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6"/>
            <p:cNvSpPr/>
            <p:nvPr/>
          </p:nvSpPr>
          <p:spPr>
            <a:xfrm>
              <a:off x="8724900" y="1851659"/>
              <a:ext cx="1" cy="22862"/>
            </a:xfrm>
            <a:custGeom>
              <a:avLst/>
              <a:gdLst/>
              <a:ahLst/>
              <a:cxnLst/>
              <a:rect l="0" t="0" r="0" b="0"/>
              <a:pathLst>
                <a:path w="1" h="22862">
                  <a:moveTo>
                    <a:pt x="0" y="0"/>
                  </a:moveTo>
                  <a:lnTo>
                    <a:pt x="0" y="228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7"/>
            <p:cNvSpPr/>
            <p:nvPr/>
          </p:nvSpPr>
          <p:spPr>
            <a:xfrm>
              <a:off x="8847238" y="1847497"/>
              <a:ext cx="189819" cy="254822"/>
            </a:xfrm>
            <a:custGeom>
              <a:avLst/>
              <a:gdLst/>
              <a:ahLst/>
              <a:cxnLst/>
              <a:rect l="0" t="0" r="0" b="0"/>
              <a:pathLst>
                <a:path w="189819" h="254822">
                  <a:moveTo>
                    <a:pt x="37681" y="19403"/>
                  </a:moveTo>
                  <a:lnTo>
                    <a:pt x="37681" y="5315"/>
                  </a:lnTo>
                  <a:lnTo>
                    <a:pt x="33636" y="459"/>
                  </a:lnTo>
                  <a:lnTo>
                    <a:pt x="31598" y="0"/>
                  </a:lnTo>
                  <a:lnTo>
                    <a:pt x="29393" y="541"/>
                  </a:lnTo>
                  <a:lnTo>
                    <a:pt x="22243" y="5347"/>
                  </a:lnTo>
                  <a:lnTo>
                    <a:pt x="19769" y="7492"/>
                  </a:lnTo>
                  <a:lnTo>
                    <a:pt x="17021" y="12134"/>
                  </a:lnTo>
                  <a:lnTo>
                    <a:pt x="4344" y="46750"/>
                  </a:lnTo>
                  <a:lnTo>
                    <a:pt x="0" y="84331"/>
                  </a:lnTo>
                  <a:lnTo>
                    <a:pt x="3751" y="100353"/>
                  </a:lnTo>
                  <a:lnTo>
                    <a:pt x="15036" y="123781"/>
                  </a:lnTo>
                  <a:lnTo>
                    <a:pt x="17505" y="127089"/>
                  </a:lnTo>
                  <a:lnTo>
                    <a:pt x="20843" y="129293"/>
                  </a:lnTo>
                  <a:lnTo>
                    <a:pt x="32787" y="132396"/>
                  </a:lnTo>
                  <a:lnTo>
                    <a:pt x="39175" y="133122"/>
                  </a:lnTo>
                  <a:lnTo>
                    <a:pt x="44836" y="131187"/>
                  </a:lnTo>
                  <a:lnTo>
                    <a:pt x="62331" y="120671"/>
                  </a:lnTo>
                  <a:lnTo>
                    <a:pt x="71439" y="104214"/>
                  </a:lnTo>
                  <a:lnTo>
                    <a:pt x="79446" y="81707"/>
                  </a:lnTo>
                  <a:lnTo>
                    <a:pt x="79386" y="72211"/>
                  </a:lnTo>
                  <a:lnTo>
                    <a:pt x="71947" y="37152"/>
                  </a:lnTo>
                  <a:lnTo>
                    <a:pt x="65238" y="25978"/>
                  </a:lnTo>
                  <a:lnTo>
                    <a:pt x="60371" y="22325"/>
                  </a:lnTo>
                  <a:lnTo>
                    <a:pt x="53358" y="19574"/>
                  </a:lnTo>
                  <a:lnTo>
                    <a:pt x="63566" y="34069"/>
                  </a:lnTo>
                  <a:lnTo>
                    <a:pt x="74184" y="51964"/>
                  </a:lnTo>
                  <a:lnTo>
                    <a:pt x="89452" y="66788"/>
                  </a:lnTo>
                  <a:lnTo>
                    <a:pt x="96250" y="75176"/>
                  </a:lnTo>
                  <a:lnTo>
                    <a:pt x="134306" y="108645"/>
                  </a:lnTo>
                  <a:lnTo>
                    <a:pt x="169768" y="143882"/>
                  </a:lnTo>
                  <a:lnTo>
                    <a:pt x="183310" y="159109"/>
                  </a:lnTo>
                  <a:lnTo>
                    <a:pt x="187072" y="169265"/>
                  </a:lnTo>
                  <a:lnTo>
                    <a:pt x="189818" y="206303"/>
                  </a:lnTo>
                  <a:lnTo>
                    <a:pt x="185449" y="217052"/>
                  </a:lnTo>
                  <a:lnTo>
                    <a:pt x="160812" y="246494"/>
                  </a:lnTo>
                  <a:lnTo>
                    <a:pt x="151391" y="251565"/>
                  </a:lnTo>
                  <a:lnTo>
                    <a:pt x="131545" y="254821"/>
                  </a:lnTo>
                  <a:lnTo>
                    <a:pt x="116387" y="251340"/>
                  </a:lnTo>
                  <a:lnTo>
                    <a:pt x="101171" y="240901"/>
                  </a:lnTo>
                  <a:lnTo>
                    <a:pt x="86943" y="222203"/>
                  </a:lnTo>
                  <a:lnTo>
                    <a:pt x="75781" y="20228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8"/>
            <p:cNvSpPr/>
            <p:nvPr/>
          </p:nvSpPr>
          <p:spPr>
            <a:xfrm>
              <a:off x="8983980" y="1616385"/>
              <a:ext cx="304801" cy="265164"/>
            </a:xfrm>
            <a:custGeom>
              <a:avLst/>
              <a:gdLst/>
              <a:ahLst/>
              <a:cxnLst/>
              <a:rect l="0" t="0" r="0" b="0"/>
              <a:pathLst>
                <a:path w="304801" h="265164">
                  <a:moveTo>
                    <a:pt x="0" y="197174"/>
                  </a:moveTo>
                  <a:lnTo>
                    <a:pt x="11351" y="208526"/>
                  </a:lnTo>
                  <a:lnTo>
                    <a:pt x="18027" y="210686"/>
                  </a:lnTo>
                  <a:lnTo>
                    <a:pt x="36110" y="212073"/>
                  </a:lnTo>
                  <a:lnTo>
                    <a:pt x="43706" y="210005"/>
                  </a:lnTo>
                  <a:lnTo>
                    <a:pt x="55482" y="201779"/>
                  </a:lnTo>
                  <a:lnTo>
                    <a:pt x="80550" y="176686"/>
                  </a:lnTo>
                  <a:lnTo>
                    <a:pt x="87836" y="163352"/>
                  </a:lnTo>
                  <a:lnTo>
                    <a:pt x="90965" y="138649"/>
                  </a:lnTo>
                  <a:lnTo>
                    <a:pt x="87253" y="123483"/>
                  </a:lnTo>
                  <a:lnTo>
                    <a:pt x="80792" y="108265"/>
                  </a:lnTo>
                  <a:lnTo>
                    <a:pt x="75983" y="102626"/>
                  </a:lnTo>
                  <a:lnTo>
                    <a:pt x="71023" y="100120"/>
                  </a:lnTo>
                  <a:lnTo>
                    <a:pt x="65997" y="99006"/>
                  </a:lnTo>
                  <a:lnTo>
                    <a:pt x="63470" y="99555"/>
                  </a:lnTo>
                  <a:lnTo>
                    <a:pt x="55871" y="104374"/>
                  </a:lnTo>
                  <a:lnTo>
                    <a:pt x="50795" y="108799"/>
                  </a:lnTo>
                  <a:lnTo>
                    <a:pt x="47976" y="118103"/>
                  </a:lnTo>
                  <a:lnTo>
                    <a:pt x="45918" y="153460"/>
                  </a:lnTo>
                  <a:lnTo>
                    <a:pt x="49805" y="186376"/>
                  </a:lnTo>
                  <a:lnTo>
                    <a:pt x="58725" y="218560"/>
                  </a:lnTo>
                  <a:lnTo>
                    <a:pt x="66976" y="236625"/>
                  </a:lnTo>
                  <a:lnTo>
                    <a:pt x="79770" y="251856"/>
                  </a:lnTo>
                  <a:lnTo>
                    <a:pt x="89357" y="259013"/>
                  </a:lnTo>
                  <a:lnTo>
                    <a:pt x="99263" y="262758"/>
                  </a:lnTo>
                  <a:lnTo>
                    <a:pt x="115374" y="265163"/>
                  </a:lnTo>
                  <a:lnTo>
                    <a:pt x="128070" y="261534"/>
                  </a:lnTo>
                  <a:lnTo>
                    <a:pt x="142557" y="255097"/>
                  </a:lnTo>
                  <a:lnTo>
                    <a:pt x="150283" y="248035"/>
                  </a:lnTo>
                  <a:lnTo>
                    <a:pt x="164821" y="223941"/>
                  </a:lnTo>
                  <a:lnTo>
                    <a:pt x="177763" y="189066"/>
                  </a:lnTo>
                  <a:lnTo>
                    <a:pt x="181363" y="166550"/>
                  </a:lnTo>
                  <a:lnTo>
                    <a:pt x="176649" y="130833"/>
                  </a:lnTo>
                  <a:lnTo>
                    <a:pt x="173413" y="114018"/>
                  </a:lnTo>
                  <a:lnTo>
                    <a:pt x="168780" y="101256"/>
                  </a:lnTo>
                  <a:lnTo>
                    <a:pt x="167553" y="100209"/>
                  </a:lnTo>
                  <a:lnTo>
                    <a:pt x="160363" y="98196"/>
                  </a:lnTo>
                  <a:lnTo>
                    <a:pt x="164167" y="102184"/>
                  </a:lnTo>
                  <a:lnTo>
                    <a:pt x="166096" y="108672"/>
                  </a:lnTo>
                  <a:lnTo>
                    <a:pt x="169439" y="121845"/>
                  </a:lnTo>
                  <a:lnTo>
                    <a:pt x="185295" y="159820"/>
                  </a:lnTo>
                  <a:lnTo>
                    <a:pt x="203361" y="196426"/>
                  </a:lnTo>
                  <a:lnTo>
                    <a:pt x="228552" y="227600"/>
                  </a:lnTo>
                  <a:lnTo>
                    <a:pt x="227749" y="207724"/>
                  </a:lnTo>
                  <a:lnTo>
                    <a:pt x="217993" y="169652"/>
                  </a:lnTo>
                  <a:lnTo>
                    <a:pt x="214732" y="140666"/>
                  </a:lnTo>
                  <a:lnTo>
                    <a:pt x="209721" y="106583"/>
                  </a:lnTo>
                  <a:lnTo>
                    <a:pt x="202874" y="73719"/>
                  </a:lnTo>
                  <a:lnTo>
                    <a:pt x="199059" y="39203"/>
                  </a:lnTo>
                  <a:lnTo>
                    <a:pt x="198243" y="9819"/>
                  </a:lnTo>
                  <a:lnTo>
                    <a:pt x="199048" y="6231"/>
                  </a:lnTo>
                  <a:lnTo>
                    <a:pt x="200433" y="3839"/>
                  </a:lnTo>
                  <a:lnTo>
                    <a:pt x="202201" y="2244"/>
                  </a:lnTo>
                  <a:lnTo>
                    <a:pt x="206424" y="472"/>
                  </a:lnTo>
                  <a:lnTo>
                    <a:pt x="208736" y="0"/>
                  </a:lnTo>
                  <a:lnTo>
                    <a:pt x="210278" y="531"/>
                  </a:lnTo>
                  <a:lnTo>
                    <a:pt x="211305" y="1732"/>
                  </a:lnTo>
                  <a:lnTo>
                    <a:pt x="213293" y="5325"/>
                  </a:lnTo>
                  <a:lnTo>
                    <a:pt x="219172" y="13800"/>
                  </a:lnTo>
                  <a:lnTo>
                    <a:pt x="235282" y="45713"/>
                  </a:lnTo>
                  <a:lnTo>
                    <a:pt x="251002" y="82998"/>
                  </a:lnTo>
                  <a:lnTo>
                    <a:pt x="257183" y="97323"/>
                  </a:lnTo>
                  <a:lnTo>
                    <a:pt x="280113" y="126513"/>
                  </a:lnTo>
                  <a:lnTo>
                    <a:pt x="283386" y="127669"/>
                  </a:lnTo>
                  <a:lnTo>
                    <a:pt x="285444" y="127978"/>
                  </a:lnTo>
                  <a:lnTo>
                    <a:pt x="289988" y="126062"/>
                  </a:lnTo>
                  <a:lnTo>
                    <a:pt x="304800" y="11335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9"/>
            <p:cNvSpPr/>
            <p:nvPr/>
          </p:nvSpPr>
          <p:spPr>
            <a:xfrm>
              <a:off x="9296431" y="1516379"/>
              <a:ext cx="116577" cy="198122"/>
            </a:xfrm>
            <a:custGeom>
              <a:avLst/>
              <a:gdLst/>
              <a:ahLst/>
              <a:cxnLst/>
              <a:rect l="0" t="0" r="0" b="0"/>
              <a:pathLst>
                <a:path w="116577" h="198122">
                  <a:moveTo>
                    <a:pt x="38069" y="0"/>
                  </a:moveTo>
                  <a:lnTo>
                    <a:pt x="34024" y="0"/>
                  </a:lnTo>
                  <a:lnTo>
                    <a:pt x="32832" y="847"/>
                  </a:lnTo>
                  <a:lnTo>
                    <a:pt x="32037" y="2258"/>
                  </a:lnTo>
                  <a:lnTo>
                    <a:pt x="31508" y="4046"/>
                  </a:lnTo>
                  <a:lnTo>
                    <a:pt x="22299" y="15439"/>
                  </a:lnTo>
                  <a:lnTo>
                    <a:pt x="12564" y="25440"/>
                  </a:lnTo>
                  <a:lnTo>
                    <a:pt x="9799" y="32756"/>
                  </a:lnTo>
                  <a:lnTo>
                    <a:pt x="7725" y="40805"/>
                  </a:lnTo>
                  <a:lnTo>
                    <a:pt x="2643" y="50943"/>
                  </a:lnTo>
                  <a:lnTo>
                    <a:pt x="0" y="82214"/>
                  </a:lnTo>
                  <a:lnTo>
                    <a:pt x="836" y="82750"/>
                  </a:lnTo>
                  <a:lnTo>
                    <a:pt x="7751" y="83503"/>
                  </a:lnTo>
                  <a:lnTo>
                    <a:pt x="23441" y="82880"/>
                  </a:lnTo>
                  <a:lnTo>
                    <a:pt x="54923" y="71662"/>
                  </a:lnTo>
                  <a:lnTo>
                    <a:pt x="87576" y="68986"/>
                  </a:lnTo>
                  <a:lnTo>
                    <a:pt x="103726" y="72746"/>
                  </a:lnTo>
                  <a:lnTo>
                    <a:pt x="115189" y="79222"/>
                  </a:lnTo>
                  <a:lnTo>
                    <a:pt x="116576" y="82448"/>
                  </a:lnTo>
                  <a:lnTo>
                    <a:pt x="114408" y="119525"/>
                  </a:lnTo>
                  <a:lnTo>
                    <a:pt x="110265" y="134663"/>
                  </a:lnTo>
                  <a:lnTo>
                    <a:pt x="90547" y="166057"/>
                  </a:lnTo>
                  <a:lnTo>
                    <a:pt x="80019" y="176250"/>
                  </a:lnTo>
                  <a:lnTo>
                    <a:pt x="45688" y="1981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Positive and negative blood types work in the same fashion</a:t>
            </a:r>
          </a:p>
          <a:p>
            <a:endParaRPr lang="en-US" dirty="0" smtClean="0"/>
          </a:p>
          <a:p>
            <a:r>
              <a:rPr lang="en-US" dirty="0" smtClean="0"/>
              <a:t>Positive has a protein names after the rhesus monkey and cannot donate to people with a negative blood type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052" name="Picture 4" descr="http://t0.gstatic.com/images?q=tbn:ANd9GcTz2zJNqLSuh1HImo115iOWni-iGNTcWSItE3fi3VXkREKPY5jW4vkTZEQ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9117" y="4581130"/>
            <a:ext cx="4262189" cy="2276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of blood use and beliefs</a:t>
            </a:r>
          </a:p>
          <a:p>
            <a:r>
              <a:rPr lang="en-US" dirty="0" smtClean="0"/>
              <a:t>Universal donor = Can give blood to anyone </a:t>
            </a:r>
          </a:p>
          <a:p>
            <a:r>
              <a:rPr lang="en-US" dirty="0" smtClean="0"/>
              <a:t>Universal recipients = Can receive blood from anyone</a:t>
            </a:r>
          </a:p>
          <a:p>
            <a:endParaRPr lang="en-US" dirty="0"/>
          </a:p>
        </p:txBody>
      </p:sp>
      <p:pic>
        <p:nvPicPr>
          <p:cNvPr id="4" name="Picture 2" descr="https://www.bankofmontana.com/wp-content/uploads/2013/04/Blood_Group_Compatibilit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4543" y="3556641"/>
            <a:ext cx="3314724" cy="3301359"/>
          </a:xfrm>
          <a:prstGeom prst="rect">
            <a:avLst/>
          </a:prstGeom>
          <a:noFill/>
        </p:spPr>
      </p:pic>
      <p:grpSp>
        <p:nvGrpSpPr>
          <p:cNvPr id="11" name="SMARTInkShape-Group3"/>
          <p:cNvGrpSpPr/>
          <p:nvPr/>
        </p:nvGrpSpPr>
        <p:grpSpPr>
          <a:xfrm>
            <a:off x="315859" y="3119053"/>
            <a:ext cx="1131942" cy="678676"/>
            <a:chOff x="315859" y="3119053"/>
            <a:chExt cx="1131942" cy="678676"/>
          </a:xfrm>
        </p:grpSpPr>
        <p:sp>
          <p:nvSpPr>
            <p:cNvPr id="5" name="SMARTInkShape-20"/>
            <p:cNvSpPr/>
            <p:nvPr/>
          </p:nvSpPr>
          <p:spPr>
            <a:xfrm>
              <a:off x="1173479" y="3322319"/>
              <a:ext cx="274322" cy="91441"/>
            </a:xfrm>
            <a:custGeom>
              <a:avLst/>
              <a:gdLst/>
              <a:ahLst/>
              <a:cxnLst/>
              <a:rect l="0" t="0" r="0" b="0"/>
              <a:pathLst>
                <a:path w="274322" h="91441">
                  <a:moveTo>
                    <a:pt x="0" y="91440"/>
                  </a:moveTo>
                  <a:lnTo>
                    <a:pt x="4046" y="91440"/>
                  </a:lnTo>
                  <a:lnTo>
                    <a:pt x="5237" y="90594"/>
                  </a:lnTo>
                  <a:lnTo>
                    <a:pt x="6032" y="89183"/>
                  </a:lnTo>
                  <a:lnTo>
                    <a:pt x="6561" y="87395"/>
                  </a:lnTo>
                  <a:lnTo>
                    <a:pt x="11665" y="83152"/>
                  </a:lnTo>
                  <a:lnTo>
                    <a:pt x="41330" y="70186"/>
                  </a:lnTo>
                  <a:lnTo>
                    <a:pt x="73583" y="57391"/>
                  </a:lnTo>
                  <a:lnTo>
                    <a:pt x="110797" y="43722"/>
                  </a:lnTo>
                  <a:lnTo>
                    <a:pt x="138990" y="36930"/>
                  </a:lnTo>
                  <a:lnTo>
                    <a:pt x="168454" y="28831"/>
                  </a:lnTo>
                  <a:lnTo>
                    <a:pt x="197635" y="20434"/>
                  </a:lnTo>
                  <a:lnTo>
                    <a:pt x="224716" y="13880"/>
                  </a:lnTo>
                  <a:lnTo>
                    <a:pt x="261888" y="3620"/>
                  </a:lnTo>
                  <a:lnTo>
                    <a:pt x="27432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1"/>
            <p:cNvSpPr/>
            <p:nvPr/>
          </p:nvSpPr>
          <p:spPr>
            <a:xfrm>
              <a:off x="1264920" y="3185159"/>
              <a:ext cx="37748" cy="365761"/>
            </a:xfrm>
            <a:custGeom>
              <a:avLst/>
              <a:gdLst/>
              <a:ahLst/>
              <a:cxnLst/>
              <a:rect l="0" t="0" r="0" b="0"/>
              <a:pathLst>
                <a:path w="37748" h="365761">
                  <a:moveTo>
                    <a:pt x="0" y="0"/>
                  </a:moveTo>
                  <a:lnTo>
                    <a:pt x="6560" y="6561"/>
                  </a:lnTo>
                  <a:lnTo>
                    <a:pt x="23016" y="42971"/>
                  </a:lnTo>
                  <a:lnTo>
                    <a:pt x="29005" y="79702"/>
                  </a:lnTo>
                  <a:lnTo>
                    <a:pt x="34088" y="113551"/>
                  </a:lnTo>
                  <a:lnTo>
                    <a:pt x="36911" y="150391"/>
                  </a:lnTo>
                  <a:lnTo>
                    <a:pt x="37747" y="188118"/>
                  </a:lnTo>
                  <a:lnTo>
                    <a:pt x="29905" y="226107"/>
                  </a:lnTo>
                  <a:lnTo>
                    <a:pt x="28992" y="260129"/>
                  </a:lnTo>
                  <a:lnTo>
                    <a:pt x="30039" y="291659"/>
                  </a:lnTo>
                  <a:lnTo>
                    <a:pt x="30421" y="328522"/>
                  </a:lnTo>
                  <a:lnTo>
                    <a:pt x="30480" y="3657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2"/>
            <p:cNvSpPr/>
            <p:nvPr/>
          </p:nvSpPr>
          <p:spPr>
            <a:xfrm>
              <a:off x="690868" y="3119053"/>
              <a:ext cx="397335" cy="635129"/>
            </a:xfrm>
            <a:custGeom>
              <a:avLst/>
              <a:gdLst/>
              <a:ahLst/>
              <a:cxnLst/>
              <a:rect l="0" t="0" r="0" b="0"/>
              <a:pathLst>
                <a:path w="397335" h="635129">
                  <a:moveTo>
                    <a:pt x="33032" y="210887"/>
                  </a:moveTo>
                  <a:lnTo>
                    <a:pt x="28986" y="210887"/>
                  </a:lnTo>
                  <a:lnTo>
                    <a:pt x="24742" y="206371"/>
                  </a:lnTo>
                  <a:lnTo>
                    <a:pt x="5065" y="169224"/>
                  </a:lnTo>
                  <a:lnTo>
                    <a:pt x="0" y="155963"/>
                  </a:lnTo>
                  <a:lnTo>
                    <a:pt x="478" y="130172"/>
                  </a:lnTo>
                  <a:lnTo>
                    <a:pt x="9072" y="97200"/>
                  </a:lnTo>
                  <a:lnTo>
                    <a:pt x="26198" y="66228"/>
                  </a:lnTo>
                  <a:lnTo>
                    <a:pt x="37614" y="51767"/>
                  </a:lnTo>
                  <a:lnTo>
                    <a:pt x="72538" y="28686"/>
                  </a:lnTo>
                  <a:lnTo>
                    <a:pt x="102028" y="15226"/>
                  </a:lnTo>
                  <a:lnTo>
                    <a:pt x="134473" y="5875"/>
                  </a:lnTo>
                  <a:lnTo>
                    <a:pt x="170897" y="0"/>
                  </a:lnTo>
                  <a:lnTo>
                    <a:pt x="203985" y="517"/>
                  </a:lnTo>
                  <a:lnTo>
                    <a:pt x="241966" y="12322"/>
                  </a:lnTo>
                  <a:lnTo>
                    <a:pt x="257407" y="23576"/>
                  </a:lnTo>
                  <a:lnTo>
                    <a:pt x="275620" y="46449"/>
                  </a:lnTo>
                  <a:lnTo>
                    <a:pt x="292899" y="80474"/>
                  </a:lnTo>
                  <a:lnTo>
                    <a:pt x="293662" y="112038"/>
                  </a:lnTo>
                  <a:lnTo>
                    <a:pt x="284480" y="148202"/>
                  </a:lnTo>
                  <a:lnTo>
                    <a:pt x="271036" y="185728"/>
                  </a:lnTo>
                  <a:lnTo>
                    <a:pt x="248237" y="215568"/>
                  </a:lnTo>
                  <a:lnTo>
                    <a:pt x="216276" y="253643"/>
                  </a:lnTo>
                  <a:lnTo>
                    <a:pt x="185503" y="284243"/>
                  </a:lnTo>
                  <a:lnTo>
                    <a:pt x="149034" y="310419"/>
                  </a:lnTo>
                  <a:lnTo>
                    <a:pt x="128454" y="321329"/>
                  </a:lnTo>
                  <a:lnTo>
                    <a:pt x="127126" y="320921"/>
                  </a:lnTo>
                  <a:lnTo>
                    <a:pt x="126241" y="319803"/>
                  </a:lnTo>
                  <a:lnTo>
                    <a:pt x="126498" y="318211"/>
                  </a:lnTo>
                  <a:lnTo>
                    <a:pt x="129041" y="314184"/>
                  </a:lnTo>
                  <a:lnTo>
                    <a:pt x="161276" y="288099"/>
                  </a:lnTo>
                  <a:lnTo>
                    <a:pt x="183730" y="277979"/>
                  </a:lnTo>
                  <a:lnTo>
                    <a:pt x="217269" y="273058"/>
                  </a:lnTo>
                  <a:lnTo>
                    <a:pt x="249146" y="273052"/>
                  </a:lnTo>
                  <a:lnTo>
                    <a:pt x="285788" y="277949"/>
                  </a:lnTo>
                  <a:lnTo>
                    <a:pt x="304541" y="280485"/>
                  </a:lnTo>
                  <a:lnTo>
                    <a:pt x="321342" y="287257"/>
                  </a:lnTo>
                  <a:lnTo>
                    <a:pt x="332761" y="298169"/>
                  </a:lnTo>
                  <a:lnTo>
                    <a:pt x="361184" y="334109"/>
                  </a:lnTo>
                  <a:lnTo>
                    <a:pt x="377865" y="362732"/>
                  </a:lnTo>
                  <a:lnTo>
                    <a:pt x="391838" y="396801"/>
                  </a:lnTo>
                  <a:lnTo>
                    <a:pt x="396731" y="428720"/>
                  </a:lnTo>
                  <a:lnTo>
                    <a:pt x="397334" y="460474"/>
                  </a:lnTo>
                  <a:lnTo>
                    <a:pt x="392527" y="495470"/>
                  </a:lnTo>
                  <a:lnTo>
                    <a:pt x="384894" y="527665"/>
                  </a:lnTo>
                  <a:lnTo>
                    <a:pt x="371437" y="557806"/>
                  </a:lnTo>
                  <a:lnTo>
                    <a:pt x="350893" y="582353"/>
                  </a:lnTo>
                  <a:lnTo>
                    <a:pt x="314040" y="606247"/>
                  </a:lnTo>
                  <a:lnTo>
                    <a:pt x="281957" y="619848"/>
                  </a:lnTo>
                  <a:lnTo>
                    <a:pt x="247898" y="629240"/>
                  </a:lnTo>
                  <a:lnTo>
                    <a:pt x="214100" y="635128"/>
                  </a:lnTo>
                  <a:lnTo>
                    <a:pt x="179533" y="634614"/>
                  </a:lnTo>
                  <a:lnTo>
                    <a:pt x="147841" y="626842"/>
                  </a:lnTo>
                  <a:lnTo>
                    <a:pt x="117003" y="613815"/>
                  </a:lnTo>
                  <a:lnTo>
                    <a:pt x="84332" y="594242"/>
                  </a:lnTo>
                  <a:lnTo>
                    <a:pt x="63511" y="57664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3"/>
            <p:cNvSpPr/>
            <p:nvPr/>
          </p:nvSpPr>
          <p:spPr>
            <a:xfrm>
              <a:off x="747819" y="3291840"/>
              <a:ext cx="82761" cy="464820"/>
            </a:xfrm>
            <a:custGeom>
              <a:avLst/>
              <a:gdLst/>
              <a:ahLst/>
              <a:cxnLst/>
              <a:rect l="0" t="0" r="0" b="0"/>
              <a:pathLst>
                <a:path w="82761" h="464820">
                  <a:moveTo>
                    <a:pt x="6560" y="0"/>
                  </a:moveTo>
                  <a:lnTo>
                    <a:pt x="2515" y="4045"/>
                  </a:lnTo>
                  <a:lnTo>
                    <a:pt x="529" y="8288"/>
                  </a:lnTo>
                  <a:lnTo>
                    <a:pt x="0" y="10605"/>
                  </a:lnTo>
                  <a:lnTo>
                    <a:pt x="5111" y="41754"/>
                  </a:lnTo>
                  <a:lnTo>
                    <a:pt x="10319" y="79461"/>
                  </a:lnTo>
                  <a:lnTo>
                    <a:pt x="13036" y="113479"/>
                  </a:lnTo>
                  <a:lnTo>
                    <a:pt x="15930" y="140181"/>
                  </a:lnTo>
                  <a:lnTo>
                    <a:pt x="20038" y="168982"/>
                  </a:lnTo>
                  <a:lnTo>
                    <a:pt x="24686" y="198717"/>
                  </a:lnTo>
                  <a:lnTo>
                    <a:pt x="29574" y="231123"/>
                  </a:lnTo>
                  <a:lnTo>
                    <a:pt x="35415" y="264434"/>
                  </a:lnTo>
                  <a:lnTo>
                    <a:pt x="43656" y="296173"/>
                  </a:lnTo>
                  <a:lnTo>
                    <a:pt x="50705" y="324954"/>
                  </a:lnTo>
                  <a:lnTo>
                    <a:pt x="56660" y="351857"/>
                  </a:lnTo>
                  <a:lnTo>
                    <a:pt x="63926" y="389110"/>
                  </a:lnTo>
                  <a:lnTo>
                    <a:pt x="69068" y="425311"/>
                  </a:lnTo>
                  <a:lnTo>
                    <a:pt x="75599" y="444647"/>
                  </a:lnTo>
                  <a:lnTo>
                    <a:pt x="80639" y="455738"/>
                  </a:lnTo>
                  <a:lnTo>
                    <a:pt x="82760" y="4648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4"/>
            <p:cNvSpPr/>
            <p:nvPr/>
          </p:nvSpPr>
          <p:spPr>
            <a:xfrm>
              <a:off x="315859" y="3520440"/>
              <a:ext cx="278502" cy="144780"/>
            </a:xfrm>
            <a:custGeom>
              <a:avLst/>
              <a:gdLst/>
              <a:ahLst/>
              <a:cxnLst/>
              <a:rect l="0" t="0" r="0" b="0"/>
              <a:pathLst>
                <a:path w="278502" h="144780">
                  <a:moveTo>
                    <a:pt x="11801" y="144779"/>
                  </a:moveTo>
                  <a:lnTo>
                    <a:pt x="449" y="144779"/>
                  </a:lnTo>
                  <a:lnTo>
                    <a:pt x="0" y="143933"/>
                  </a:lnTo>
                  <a:lnTo>
                    <a:pt x="547" y="142522"/>
                  </a:lnTo>
                  <a:lnTo>
                    <a:pt x="1758" y="140734"/>
                  </a:lnTo>
                  <a:lnTo>
                    <a:pt x="39831" y="116262"/>
                  </a:lnTo>
                  <a:lnTo>
                    <a:pt x="72505" y="97383"/>
                  </a:lnTo>
                  <a:lnTo>
                    <a:pt x="98894" y="85332"/>
                  </a:lnTo>
                  <a:lnTo>
                    <a:pt x="126709" y="73485"/>
                  </a:lnTo>
                  <a:lnTo>
                    <a:pt x="153182" y="59753"/>
                  </a:lnTo>
                  <a:lnTo>
                    <a:pt x="181317" y="45183"/>
                  </a:lnTo>
                  <a:lnTo>
                    <a:pt x="211601" y="30241"/>
                  </a:lnTo>
                  <a:lnTo>
                    <a:pt x="244816" y="15134"/>
                  </a:lnTo>
                  <a:lnTo>
                    <a:pt x="27850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5"/>
            <p:cNvSpPr/>
            <p:nvPr/>
          </p:nvSpPr>
          <p:spPr>
            <a:xfrm>
              <a:off x="373732" y="3217434"/>
              <a:ext cx="312069" cy="580295"/>
            </a:xfrm>
            <a:custGeom>
              <a:avLst/>
              <a:gdLst/>
              <a:ahLst/>
              <a:cxnLst/>
              <a:rect l="0" t="0" r="0" b="0"/>
              <a:pathLst>
                <a:path w="312069" h="580295">
                  <a:moveTo>
                    <a:pt x="52987" y="234425"/>
                  </a:moveTo>
                  <a:lnTo>
                    <a:pt x="52987" y="238471"/>
                  </a:lnTo>
                  <a:lnTo>
                    <a:pt x="52141" y="239662"/>
                  </a:lnTo>
                  <a:lnTo>
                    <a:pt x="50730" y="240457"/>
                  </a:lnTo>
                  <a:lnTo>
                    <a:pt x="48942" y="240986"/>
                  </a:lnTo>
                  <a:lnTo>
                    <a:pt x="47751" y="243033"/>
                  </a:lnTo>
                  <a:lnTo>
                    <a:pt x="45681" y="263164"/>
                  </a:lnTo>
                  <a:lnTo>
                    <a:pt x="45395" y="301006"/>
                  </a:lnTo>
                  <a:lnTo>
                    <a:pt x="45376" y="333363"/>
                  </a:lnTo>
                  <a:lnTo>
                    <a:pt x="41325" y="365717"/>
                  </a:lnTo>
                  <a:lnTo>
                    <a:pt x="39337" y="390991"/>
                  </a:lnTo>
                  <a:lnTo>
                    <a:pt x="37607" y="417463"/>
                  </a:lnTo>
                  <a:lnTo>
                    <a:pt x="32720" y="452254"/>
                  </a:lnTo>
                  <a:lnTo>
                    <a:pt x="30049" y="488150"/>
                  </a:lnTo>
                  <a:lnTo>
                    <a:pt x="24272" y="519765"/>
                  </a:lnTo>
                  <a:lnTo>
                    <a:pt x="12245" y="557485"/>
                  </a:lnTo>
                  <a:lnTo>
                    <a:pt x="5665" y="576385"/>
                  </a:lnTo>
                  <a:lnTo>
                    <a:pt x="3659" y="579238"/>
                  </a:lnTo>
                  <a:lnTo>
                    <a:pt x="2322" y="580294"/>
                  </a:lnTo>
                  <a:lnTo>
                    <a:pt x="1431" y="580151"/>
                  </a:lnTo>
                  <a:lnTo>
                    <a:pt x="836" y="579209"/>
                  </a:lnTo>
                  <a:lnTo>
                    <a:pt x="0" y="573838"/>
                  </a:lnTo>
                  <a:lnTo>
                    <a:pt x="1952" y="537094"/>
                  </a:lnTo>
                  <a:lnTo>
                    <a:pt x="5692" y="503598"/>
                  </a:lnTo>
                  <a:lnTo>
                    <a:pt x="7414" y="475132"/>
                  </a:lnTo>
                  <a:lnTo>
                    <a:pt x="11002" y="442724"/>
                  </a:lnTo>
                  <a:lnTo>
                    <a:pt x="15418" y="408565"/>
                  </a:lnTo>
                  <a:lnTo>
                    <a:pt x="19357" y="372780"/>
                  </a:lnTo>
                  <a:lnTo>
                    <a:pt x="20407" y="353755"/>
                  </a:lnTo>
                  <a:lnTo>
                    <a:pt x="21107" y="334299"/>
                  </a:lnTo>
                  <a:lnTo>
                    <a:pt x="21574" y="314554"/>
                  </a:lnTo>
                  <a:lnTo>
                    <a:pt x="21885" y="294618"/>
                  </a:lnTo>
                  <a:lnTo>
                    <a:pt x="22093" y="274554"/>
                  </a:lnTo>
                  <a:lnTo>
                    <a:pt x="26839" y="236456"/>
                  </a:lnTo>
                  <a:lnTo>
                    <a:pt x="32899" y="200615"/>
                  </a:lnTo>
                  <a:lnTo>
                    <a:pt x="35593" y="167752"/>
                  </a:lnTo>
                  <a:lnTo>
                    <a:pt x="36790" y="138471"/>
                  </a:lnTo>
                  <a:lnTo>
                    <a:pt x="38169" y="111345"/>
                  </a:lnTo>
                  <a:lnTo>
                    <a:pt x="42858" y="73968"/>
                  </a:lnTo>
                  <a:lnTo>
                    <a:pt x="47130" y="37724"/>
                  </a:lnTo>
                  <a:lnTo>
                    <a:pt x="53063" y="10559"/>
                  </a:lnTo>
                  <a:lnTo>
                    <a:pt x="59447" y="0"/>
                  </a:lnTo>
                  <a:lnTo>
                    <a:pt x="60680" y="248"/>
                  </a:lnTo>
                  <a:lnTo>
                    <a:pt x="64309" y="2782"/>
                  </a:lnTo>
                  <a:lnTo>
                    <a:pt x="71112" y="13014"/>
                  </a:lnTo>
                  <a:lnTo>
                    <a:pt x="85771" y="47130"/>
                  </a:lnTo>
                  <a:lnTo>
                    <a:pt x="99390" y="77612"/>
                  </a:lnTo>
                  <a:lnTo>
                    <a:pt x="109171" y="102078"/>
                  </a:lnTo>
                  <a:lnTo>
                    <a:pt x="119162" y="129884"/>
                  </a:lnTo>
                  <a:lnTo>
                    <a:pt x="126990" y="161434"/>
                  </a:lnTo>
                  <a:lnTo>
                    <a:pt x="134984" y="194365"/>
                  </a:lnTo>
                  <a:lnTo>
                    <a:pt x="147004" y="225934"/>
                  </a:lnTo>
                  <a:lnTo>
                    <a:pt x="158555" y="259156"/>
                  </a:lnTo>
                  <a:lnTo>
                    <a:pt x="170180" y="292830"/>
                  </a:lnTo>
                  <a:lnTo>
                    <a:pt x="183813" y="324730"/>
                  </a:lnTo>
                  <a:lnTo>
                    <a:pt x="198339" y="355841"/>
                  </a:lnTo>
                  <a:lnTo>
                    <a:pt x="213261" y="385754"/>
                  </a:lnTo>
                  <a:lnTo>
                    <a:pt x="228360" y="413161"/>
                  </a:lnTo>
                  <a:lnTo>
                    <a:pt x="247096" y="448345"/>
                  </a:lnTo>
                  <a:lnTo>
                    <a:pt x="263371" y="480219"/>
                  </a:lnTo>
                  <a:lnTo>
                    <a:pt x="286892" y="514950"/>
                  </a:lnTo>
                  <a:lnTo>
                    <a:pt x="312068" y="54684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4"/>
          <p:cNvGrpSpPr/>
          <p:nvPr/>
        </p:nvGrpSpPr>
        <p:grpSpPr>
          <a:xfrm>
            <a:off x="275969" y="2210883"/>
            <a:ext cx="1072772" cy="676820"/>
            <a:chOff x="275969" y="2210883"/>
            <a:chExt cx="1072772" cy="676820"/>
          </a:xfrm>
        </p:grpSpPr>
        <p:sp>
          <p:nvSpPr>
            <p:cNvPr id="12" name="SMARTInkShape-26"/>
            <p:cNvSpPr/>
            <p:nvPr/>
          </p:nvSpPr>
          <p:spPr>
            <a:xfrm>
              <a:off x="1059179" y="2598736"/>
              <a:ext cx="289562" cy="14924"/>
            </a:xfrm>
            <a:custGeom>
              <a:avLst/>
              <a:gdLst/>
              <a:ahLst/>
              <a:cxnLst/>
              <a:rect l="0" t="0" r="0" b="0"/>
              <a:pathLst>
                <a:path w="289562" h="14924">
                  <a:moveTo>
                    <a:pt x="0" y="14923"/>
                  </a:moveTo>
                  <a:lnTo>
                    <a:pt x="37812" y="14077"/>
                  </a:lnTo>
                  <a:lnTo>
                    <a:pt x="70781" y="8892"/>
                  </a:lnTo>
                  <a:lnTo>
                    <a:pt x="99713" y="7774"/>
                  </a:lnTo>
                  <a:lnTo>
                    <a:pt x="131991" y="7443"/>
                  </a:lnTo>
                  <a:lnTo>
                    <a:pt x="166109" y="5087"/>
                  </a:lnTo>
                  <a:lnTo>
                    <a:pt x="197667" y="1284"/>
                  </a:lnTo>
                  <a:lnTo>
                    <a:pt x="234626" y="0"/>
                  </a:lnTo>
                  <a:lnTo>
                    <a:pt x="260302" y="593"/>
                  </a:lnTo>
                  <a:lnTo>
                    <a:pt x="289561" y="730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7"/>
            <p:cNvSpPr/>
            <p:nvPr/>
          </p:nvSpPr>
          <p:spPr>
            <a:xfrm>
              <a:off x="275969" y="2210883"/>
              <a:ext cx="673999" cy="676820"/>
            </a:xfrm>
            <a:custGeom>
              <a:avLst/>
              <a:gdLst/>
              <a:ahLst/>
              <a:cxnLst/>
              <a:rect l="0" t="0" r="0" b="0"/>
              <a:pathLst>
                <a:path w="673999" h="676820">
                  <a:moveTo>
                    <a:pt x="425070" y="44637"/>
                  </a:moveTo>
                  <a:lnTo>
                    <a:pt x="416980" y="44637"/>
                  </a:lnTo>
                  <a:lnTo>
                    <a:pt x="414597" y="43790"/>
                  </a:lnTo>
                  <a:lnTo>
                    <a:pt x="413008" y="42379"/>
                  </a:lnTo>
                  <a:lnTo>
                    <a:pt x="405971" y="29240"/>
                  </a:lnTo>
                  <a:lnTo>
                    <a:pt x="405564" y="25905"/>
                  </a:lnTo>
                  <a:lnTo>
                    <a:pt x="407344" y="17167"/>
                  </a:lnTo>
                  <a:lnTo>
                    <a:pt x="405056" y="11826"/>
                  </a:lnTo>
                  <a:lnTo>
                    <a:pt x="402414" y="10063"/>
                  </a:lnTo>
                  <a:lnTo>
                    <a:pt x="388265" y="4975"/>
                  </a:lnTo>
                  <a:lnTo>
                    <a:pt x="385294" y="2956"/>
                  </a:lnTo>
                  <a:lnTo>
                    <a:pt x="373021" y="113"/>
                  </a:lnTo>
                  <a:lnTo>
                    <a:pt x="347620" y="0"/>
                  </a:lnTo>
                  <a:lnTo>
                    <a:pt x="310606" y="9554"/>
                  </a:lnTo>
                  <a:lnTo>
                    <a:pt x="275021" y="20177"/>
                  </a:lnTo>
                  <a:lnTo>
                    <a:pt x="240397" y="39962"/>
                  </a:lnTo>
                  <a:lnTo>
                    <a:pt x="211179" y="63007"/>
                  </a:lnTo>
                  <a:lnTo>
                    <a:pt x="181073" y="91284"/>
                  </a:lnTo>
                  <a:lnTo>
                    <a:pt x="150704" y="121111"/>
                  </a:lnTo>
                  <a:lnTo>
                    <a:pt x="120257" y="153656"/>
                  </a:lnTo>
                  <a:lnTo>
                    <a:pt x="92044" y="190110"/>
                  </a:lnTo>
                  <a:lnTo>
                    <a:pt x="67598" y="227722"/>
                  </a:lnTo>
                  <a:lnTo>
                    <a:pt x="52834" y="253854"/>
                  </a:lnTo>
                  <a:lnTo>
                    <a:pt x="40628" y="282402"/>
                  </a:lnTo>
                  <a:lnTo>
                    <a:pt x="29558" y="312024"/>
                  </a:lnTo>
                  <a:lnTo>
                    <a:pt x="19841" y="342122"/>
                  </a:lnTo>
                  <a:lnTo>
                    <a:pt x="12699" y="372432"/>
                  </a:lnTo>
                  <a:lnTo>
                    <a:pt x="6703" y="402837"/>
                  </a:lnTo>
                  <a:lnTo>
                    <a:pt x="2063" y="433283"/>
                  </a:lnTo>
                  <a:lnTo>
                    <a:pt x="0" y="463749"/>
                  </a:lnTo>
                  <a:lnTo>
                    <a:pt x="1342" y="491964"/>
                  </a:lnTo>
                  <a:lnTo>
                    <a:pt x="5607" y="518615"/>
                  </a:lnTo>
                  <a:lnTo>
                    <a:pt x="17528" y="556573"/>
                  </a:lnTo>
                  <a:lnTo>
                    <a:pt x="32631" y="588799"/>
                  </a:lnTo>
                  <a:lnTo>
                    <a:pt x="62319" y="622872"/>
                  </a:lnTo>
                  <a:lnTo>
                    <a:pt x="90682" y="644096"/>
                  </a:lnTo>
                  <a:lnTo>
                    <a:pt x="122792" y="661110"/>
                  </a:lnTo>
                  <a:lnTo>
                    <a:pt x="147638" y="669991"/>
                  </a:lnTo>
                  <a:lnTo>
                    <a:pt x="175614" y="673939"/>
                  </a:lnTo>
                  <a:lnTo>
                    <a:pt x="202723" y="675693"/>
                  </a:lnTo>
                  <a:lnTo>
                    <a:pt x="229729" y="676473"/>
                  </a:lnTo>
                  <a:lnTo>
                    <a:pt x="258666" y="676819"/>
                  </a:lnTo>
                  <a:lnTo>
                    <a:pt x="288459" y="672458"/>
                  </a:lnTo>
                  <a:lnTo>
                    <a:pt x="318634" y="664875"/>
                  </a:lnTo>
                  <a:lnTo>
                    <a:pt x="348979" y="655860"/>
                  </a:lnTo>
                  <a:lnTo>
                    <a:pt x="377141" y="643952"/>
                  </a:lnTo>
                  <a:lnTo>
                    <a:pt x="404615" y="630192"/>
                  </a:lnTo>
                  <a:lnTo>
                    <a:pt x="433759" y="615610"/>
                  </a:lnTo>
                  <a:lnTo>
                    <a:pt x="461388" y="598405"/>
                  </a:lnTo>
                  <a:lnTo>
                    <a:pt x="498485" y="569678"/>
                  </a:lnTo>
                  <a:lnTo>
                    <a:pt x="530925" y="537460"/>
                  </a:lnTo>
                  <a:lnTo>
                    <a:pt x="561986" y="501103"/>
                  </a:lnTo>
                  <a:lnTo>
                    <a:pt x="592638" y="463519"/>
                  </a:lnTo>
                  <a:lnTo>
                    <a:pt x="620911" y="425572"/>
                  </a:lnTo>
                  <a:lnTo>
                    <a:pt x="643117" y="387518"/>
                  </a:lnTo>
                  <a:lnTo>
                    <a:pt x="658164" y="349431"/>
                  </a:lnTo>
                  <a:lnTo>
                    <a:pt x="667984" y="311335"/>
                  </a:lnTo>
                  <a:lnTo>
                    <a:pt x="673998" y="275494"/>
                  </a:lnTo>
                  <a:lnTo>
                    <a:pt x="673712" y="253073"/>
                  </a:lnTo>
                  <a:lnTo>
                    <a:pt x="664877" y="217497"/>
                  </a:lnTo>
                  <a:lnTo>
                    <a:pt x="655674" y="184284"/>
                  </a:lnTo>
                  <a:lnTo>
                    <a:pt x="642599" y="149702"/>
                  </a:lnTo>
                  <a:lnTo>
                    <a:pt x="620753" y="112145"/>
                  </a:lnTo>
                  <a:lnTo>
                    <a:pt x="596274" y="76410"/>
                  </a:lnTo>
                  <a:lnTo>
                    <a:pt x="563812" y="50976"/>
                  </a:lnTo>
                  <a:lnTo>
                    <a:pt x="529805" y="29645"/>
                  </a:lnTo>
                  <a:lnTo>
                    <a:pt x="511413" y="21040"/>
                  </a:lnTo>
                  <a:lnTo>
                    <a:pt x="476651" y="13258"/>
                  </a:lnTo>
                  <a:lnTo>
                    <a:pt x="441468" y="7864"/>
                  </a:lnTo>
                  <a:lnTo>
                    <a:pt x="410059" y="12036"/>
                  </a:lnTo>
                  <a:lnTo>
                    <a:pt x="386192" y="15222"/>
                  </a:lnTo>
                  <a:lnTo>
                    <a:pt x="348870" y="2939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886" y="0"/>
            <a:ext cx="5531114" cy="6818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591" y="274638"/>
            <a:ext cx="3684430" cy="4108042"/>
          </a:xfrm>
        </p:spPr>
        <p:txBody>
          <a:bodyPr>
            <a:normAutofit/>
          </a:bodyPr>
          <a:lstStyle/>
          <a:p>
            <a:r>
              <a:rPr lang="en-US" dirty="0" smtClean="0"/>
              <a:t>Examples of Asexual Reproduction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868" y="4553844"/>
            <a:ext cx="5687248" cy="23332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Offspring get half of their genes from one parent and the other half from another</a:t>
            </a:r>
          </a:p>
          <a:p>
            <a:pPr lvl="1"/>
            <a:r>
              <a:rPr lang="en-US" dirty="0" smtClean="0"/>
              <a:t>The genes are carried on chromosomes in sex cells </a:t>
            </a:r>
          </a:p>
          <a:p>
            <a:pPr lvl="2"/>
            <a:r>
              <a:rPr lang="en-US" dirty="0" smtClean="0"/>
              <a:t>Sex cells = gametes (egg or sperm cells) = haploid cells</a:t>
            </a:r>
          </a:p>
          <a:p>
            <a:pPr lvl="3"/>
            <a:r>
              <a:rPr lang="en-US" dirty="0" smtClean="0"/>
              <a:t>Haploid = ½ of the number of chromosomes</a:t>
            </a:r>
          </a:p>
        </p:txBody>
      </p:sp>
      <p:sp>
        <p:nvSpPr>
          <p:cNvPr id="5" name="SMARTInkShape-55"/>
          <p:cNvSpPr/>
          <p:nvPr/>
        </p:nvSpPr>
        <p:spPr>
          <a:xfrm>
            <a:off x="3573780" y="3878580"/>
            <a:ext cx="5029201" cy="30478"/>
          </a:xfrm>
          <a:custGeom>
            <a:avLst/>
            <a:gdLst/>
            <a:ahLst/>
            <a:cxnLst/>
            <a:rect l="0" t="0" r="0" b="0"/>
            <a:pathLst>
              <a:path w="5029201" h="30478">
                <a:moveTo>
                  <a:pt x="0" y="15239"/>
                </a:moveTo>
                <a:lnTo>
                  <a:pt x="33529" y="15239"/>
                </a:lnTo>
                <a:lnTo>
                  <a:pt x="69907" y="15239"/>
                </a:lnTo>
                <a:lnTo>
                  <a:pt x="100169" y="15239"/>
                </a:lnTo>
                <a:lnTo>
                  <a:pt x="137880" y="15239"/>
                </a:lnTo>
                <a:lnTo>
                  <a:pt x="167853" y="15239"/>
                </a:lnTo>
                <a:lnTo>
                  <a:pt x="198183" y="15239"/>
                </a:lnTo>
                <a:lnTo>
                  <a:pt x="230876" y="12982"/>
                </a:lnTo>
                <a:lnTo>
                  <a:pt x="267374" y="9209"/>
                </a:lnTo>
                <a:lnTo>
                  <a:pt x="305000" y="8090"/>
                </a:lnTo>
                <a:lnTo>
                  <a:pt x="342959" y="7759"/>
                </a:lnTo>
                <a:lnTo>
                  <a:pt x="381017" y="7661"/>
                </a:lnTo>
                <a:lnTo>
                  <a:pt x="407254" y="7638"/>
                </a:lnTo>
                <a:lnTo>
                  <a:pt x="435848" y="7628"/>
                </a:lnTo>
                <a:lnTo>
                  <a:pt x="465490" y="7623"/>
                </a:lnTo>
                <a:lnTo>
                  <a:pt x="495597" y="7621"/>
                </a:lnTo>
                <a:lnTo>
                  <a:pt x="525912" y="7620"/>
                </a:lnTo>
                <a:lnTo>
                  <a:pt x="556319" y="7620"/>
                </a:lnTo>
                <a:lnTo>
                  <a:pt x="586766" y="7620"/>
                </a:lnTo>
                <a:lnTo>
                  <a:pt x="617231" y="7620"/>
                </a:lnTo>
                <a:lnTo>
                  <a:pt x="647704" y="7620"/>
                </a:lnTo>
                <a:lnTo>
                  <a:pt x="678182" y="7620"/>
                </a:lnTo>
                <a:lnTo>
                  <a:pt x="708661" y="7620"/>
                </a:lnTo>
                <a:lnTo>
                  <a:pt x="739140" y="7620"/>
                </a:lnTo>
                <a:lnTo>
                  <a:pt x="769620" y="7620"/>
                </a:lnTo>
                <a:lnTo>
                  <a:pt x="800100" y="7620"/>
                </a:lnTo>
                <a:lnTo>
                  <a:pt x="832837" y="7620"/>
                </a:lnTo>
                <a:lnTo>
                  <a:pt x="866296" y="7620"/>
                </a:lnTo>
                <a:lnTo>
                  <a:pt x="898100" y="7620"/>
                </a:lnTo>
                <a:lnTo>
                  <a:pt x="931427" y="7620"/>
                </a:lnTo>
                <a:lnTo>
                  <a:pt x="965147" y="7620"/>
                </a:lnTo>
                <a:lnTo>
                  <a:pt x="997068" y="7620"/>
                </a:lnTo>
                <a:lnTo>
                  <a:pt x="1030445" y="5362"/>
                </a:lnTo>
                <a:lnTo>
                  <a:pt x="1065036" y="2383"/>
                </a:lnTo>
                <a:lnTo>
                  <a:pt x="1100164" y="1059"/>
                </a:lnTo>
                <a:lnTo>
                  <a:pt x="1133275" y="470"/>
                </a:lnTo>
                <a:lnTo>
                  <a:pt x="1165771" y="209"/>
                </a:lnTo>
                <a:lnTo>
                  <a:pt x="1199969" y="92"/>
                </a:lnTo>
                <a:lnTo>
                  <a:pt x="1234924" y="41"/>
                </a:lnTo>
                <a:lnTo>
                  <a:pt x="1270215" y="18"/>
                </a:lnTo>
                <a:lnTo>
                  <a:pt x="1305655" y="8"/>
                </a:lnTo>
                <a:lnTo>
                  <a:pt x="1341162" y="3"/>
                </a:lnTo>
                <a:lnTo>
                  <a:pt x="1376698" y="1"/>
                </a:lnTo>
                <a:lnTo>
                  <a:pt x="1412248" y="0"/>
                </a:lnTo>
                <a:lnTo>
                  <a:pt x="1447803" y="0"/>
                </a:lnTo>
                <a:lnTo>
                  <a:pt x="1483361" y="0"/>
                </a:lnTo>
                <a:lnTo>
                  <a:pt x="1518920" y="0"/>
                </a:lnTo>
                <a:lnTo>
                  <a:pt x="1554480" y="2257"/>
                </a:lnTo>
                <a:lnTo>
                  <a:pt x="1590040" y="5236"/>
                </a:lnTo>
                <a:lnTo>
                  <a:pt x="1625599" y="6560"/>
                </a:lnTo>
                <a:lnTo>
                  <a:pt x="1661159" y="7149"/>
                </a:lnTo>
                <a:lnTo>
                  <a:pt x="1696720" y="7410"/>
                </a:lnTo>
                <a:lnTo>
                  <a:pt x="1732279" y="7526"/>
                </a:lnTo>
                <a:lnTo>
                  <a:pt x="1770097" y="7578"/>
                </a:lnTo>
                <a:lnTo>
                  <a:pt x="1789665" y="7592"/>
                </a:lnTo>
                <a:lnTo>
                  <a:pt x="1827211" y="7607"/>
                </a:lnTo>
                <a:lnTo>
                  <a:pt x="1864500" y="7614"/>
                </a:lnTo>
                <a:lnTo>
                  <a:pt x="1883927" y="7616"/>
                </a:lnTo>
                <a:lnTo>
                  <a:pt x="1903651" y="7617"/>
                </a:lnTo>
                <a:lnTo>
                  <a:pt x="1941371" y="7618"/>
                </a:lnTo>
                <a:lnTo>
                  <a:pt x="1978738" y="8466"/>
                </a:lnTo>
                <a:lnTo>
                  <a:pt x="1998185" y="9877"/>
                </a:lnTo>
                <a:lnTo>
                  <a:pt x="2017924" y="11664"/>
                </a:lnTo>
                <a:lnTo>
                  <a:pt x="2055659" y="13650"/>
                </a:lnTo>
                <a:lnTo>
                  <a:pt x="2093033" y="14533"/>
                </a:lnTo>
                <a:lnTo>
                  <a:pt x="2112482" y="14769"/>
                </a:lnTo>
                <a:lnTo>
                  <a:pt x="2132221" y="14925"/>
                </a:lnTo>
                <a:lnTo>
                  <a:pt x="2169958" y="15100"/>
                </a:lnTo>
                <a:lnTo>
                  <a:pt x="2207333" y="15178"/>
                </a:lnTo>
                <a:lnTo>
                  <a:pt x="2226781" y="15198"/>
                </a:lnTo>
                <a:lnTo>
                  <a:pt x="2246521" y="15212"/>
                </a:lnTo>
                <a:lnTo>
                  <a:pt x="2284258" y="15227"/>
                </a:lnTo>
                <a:lnTo>
                  <a:pt x="2321633" y="15234"/>
                </a:lnTo>
                <a:lnTo>
                  <a:pt x="2341081" y="15236"/>
                </a:lnTo>
                <a:lnTo>
                  <a:pt x="2360821" y="15237"/>
                </a:lnTo>
                <a:lnTo>
                  <a:pt x="2398558" y="15238"/>
                </a:lnTo>
                <a:lnTo>
                  <a:pt x="2435933" y="16086"/>
                </a:lnTo>
                <a:lnTo>
                  <a:pt x="2455382" y="17497"/>
                </a:lnTo>
                <a:lnTo>
                  <a:pt x="2475121" y="19284"/>
                </a:lnTo>
                <a:lnTo>
                  <a:pt x="2495054" y="20476"/>
                </a:lnTo>
                <a:lnTo>
                  <a:pt x="2515115" y="21271"/>
                </a:lnTo>
                <a:lnTo>
                  <a:pt x="2535264" y="21800"/>
                </a:lnTo>
                <a:lnTo>
                  <a:pt x="2554622" y="22153"/>
                </a:lnTo>
                <a:lnTo>
                  <a:pt x="2591936" y="22546"/>
                </a:lnTo>
                <a:lnTo>
                  <a:pt x="2628276" y="22720"/>
                </a:lnTo>
                <a:lnTo>
                  <a:pt x="2665029" y="22798"/>
                </a:lnTo>
                <a:lnTo>
                  <a:pt x="2684313" y="22818"/>
                </a:lnTo>
                <a:lnTo>
                  <a:pt x="2703942" y="22832"/>
                </a:lnTo>
                <a:lnTo>
                  <a:pt x="2741556" y="20589"/>
                </a:lnTo>
                <a:lnTo>
                  <a:pt x="2778875" y="17617"/>
                </a:lnTo>
                <a:lnTo>
                  <a:pt x="2798311" y="16824"/>
                </a:lnTo>
                <a:lnTo>
                  <a:pt x="2818040" y="16296"/>
                </a:lnTo>
                <a:lnTo>
                  <a:pt x="2837967" y="15944"/>
                </a:lnTo>
                <a:lnTo>
                  <a:pt x="2858025" y="15709"/>
                </a:lnTo>
                <a:lnTo>
                  <a:pt x="2878169" y="15552"/>
                </a:lnTo>
                <a:lnTo>
                  <a:pt x="2897526" y="15448"/>
                </a:lnTo>
                <a:lnTo>
                  <a:pt x="2934838" y="15332"/>
                </a:lnTo>
                <a:lnTo>
                  <a:pt x="2953931" y="15301"/>
                </a:lnTo>
                <a:lnTo>
                  <a:pt x="2973435" y="15281"/>
                </a:lnTo>
                <a:lnTo>
                  <a:pt x="2993209" y="15267"/>
                </a:lnTo>
                <a:lnTo>
                  <a:pt x="3013166" y="15258"/>
                </a:lnTo>
                <a:lnTo>
                  <a:pt x="3033244" y="15252"/>
                </a:lnTo>
                <a:lnTo>
                  <a:pt x="3053403" y="15248"/>
                </a:lnTo>
                <a:lnTo>
                  <a:pt x="3073615" y="15245"/>
                </a:lnTo>
                <a:lnTo>
                  <a:pt x="3093863" y="15243"/>
                </a:lnTo>
                <a:lnTo>
                  <a:pt x="3114135" y="15242"/>
                </a:lnTo>
                <a:lnTo>
                  <a:pt x="3133577" y="14394"/>
                </a:lnTo>
                <a:lnTo>
                  <a:pt x="3170983" y="11195"/>
                </a:lnTo>
                <a:lnTo>
                  <a:pt x="3190101" y="10003"/>
                </a:lnTo>
                <a:lnTo>
                  <a:pt x="3209621" y="9209"/>
                </a:lnTo>
                <a:lnTo>
                  <a:pt x="3229407" y="8679"/>
                </a:lnTo>
                <a:lnTo>
                  <a:pt x="3249371" y="8326"/>
                </a:lnTo>
                <a:lnTo>
                  <a:pt x="3269455" y="8090"/>
                </a:lnTo>
                <a:lnTo>
                  <a:pt x="3289616" y="7933"/>
                </a:lnTo>
                <a:lnTo>
                  <a:pt x="3308984" y="6982"/>
                </a:lnTo>
                <a:lnTo>
                  <a:pt x="3346307" y="3667"/>
                </a:lnTo>
                <a:lnTo>
                  <a:pt x="3365405" y="2445"/>
                </a:lnTo>
                <a:lnTo>
                  <a:pt x="3384909" y="1630"/>
                </a:lnTo>
                <a:lnTo>
                  <a:pt x="3404687" y="1086"/>
                </a:lnTo>
                <a:lnTo>
                  <a:pt x="3424644" y="724"/>
                </a:lnTo>
                <a:lnTo>
                  <a:pt x="3444723" y="482"/>
                </a:lnTo>
                <a:lnTo>
                  <a:pt x="3464881" y="321"/>
                </a:lnTo>
                <a:lnTo>
                  <a:pt x="3485094" y="214"/>
                </a:lnTo>
                <a:lnTo>
                  <a:pt x="3505342" y="142"/>
                </a:lnTo>
                <a:lnTo>
                  <a:pt x="3525615" y="95"/>
                </a:lnTo>
                <a:lnTo>
                  <a:pt x="3545056" y="63"/>
                </a:lnTo>
                <a:lnTo>
                  <a:pt x="3582463" y="28"/>
                </a:lnTo>
                <a:lnTo>
                  <a:pt x="3601582" y="18"/>
                </a:lnTo>
                <a:lnTo>
                  <a:pt x="3621101" y="12"/>
                </a:lnTo>
                <a:lnTo>
                  <a:pt x="3640888" y="8"/>
                </a:lnTo>
                <a:lnTo>
                  <a:pt x="3660851" y="5"/>
                </a:lnTo>
                <a:lnTo>
                  <a:pt x="3680934" y="3"/>
                </a:lnTo>
                <a:lnTo>
                  <a:pt x="3701096" y="2"/>
                </a:lnTo>
                <a:lnTo>
                  <a:pt x="3721311" y="1"/>
                </a:lnTo>
                <a:lnTo>
                  <a:pt x="3741561" y="1"/>
                </a:lnTo>
                <a:lnTo>
                  <a:pt x="3761834" y="0"/>
                </a:lnTo>
                <a:lnTo>
                  <a:pt x="3781275" y="847"/>
                </a:lnTo>
                <a:lnTo>
                  <a:pt x="3818682" y="4045"/>
                </a:lnTo>
                <a:lnTo>
                  <a:pt x="3837801" y="5237"/>
                </a:lnTo>
                <a:lnTo>
                  <a:pt x="3857321" y="6030"/>
                </a:lnTo>
                <a:lnTo>
                  <a:pt x="3877107" y="6560"/>
                </a:lnTo>
                <a:lnTo>
                  <a:pt x="3914896" y="7149"/>
                </a:lnTo>
                <a:lnTo>
                  <a:pt x="3952293" y="8257"/>
                </a:lnTo>
                <a:lnTo>
                  <a:pt x="3971749" y="9738"/>
                </a:lnTo>
                <a:lnTo>
                  <a:pt x="3991493" y="11572"/>
                </a:lnTo>
                <a:lnTo>
                  <a:pt x="4011428" y="12794"/>
                </a:lnTo>
                <a:lnTo>
                  <a:pt x="4031492" y="13609"/>
                </a:lnTo>
                <a:lnTo>
                  <a:pt x="4051641" y="14153"/>
                </a:lnTo>
                <a:lnTo>
                  <a:pt x="4071001" y="14515"/>
                </a:lnTo>
                <a:lnTo>
                  <a:pt x="4108316" y="14918"/>
                </a:lnTo>
                <a:lnTo>
                  <a:pt x="4127411" y="15025"/>
                </a:lnTo>
                <a:lnTo>
                  <a:pt x="4146913" y="15097"/>
                </a:lnTo>
                <a:lnTo>
                  <a:pt x="4166689" y="15144"/>
                </a:lnTo>
                <a:lnTo>
                  <a:pt x="4204466" y="17455"/>
                </a:lnTo>
                <a:lnTo>
                  <a:pt x="4241011" y="20457"/>
                </a:lnTo>
                <a:lnTo>
                  <a:pt x="4277009" y="21792"/>
                </a:lnTo>
                <a:lnTo>
                  <a:pt x="4315021" y="22385"/>
                </a:lnTo>
                <a:lnTo>
                  <a:pt x="4334641" y="22543"/>
                </a:lnTo>
                <a:lnTo>
                  <a:pt x="4372245" y="24977"/>
                </a:lnTo>
                <a:lnTo>
                  <a:pt x="4409559" y="28034"/>
                </a:lnTo>
                <a:lnTo>
                  <a:pt x="4428993" y="28849"/>
                </a:lnTo>
                <a:lnTo>
                  <a:pt x="4448722" y="29393"/>
                </a:lnTo>
                <a:lnTo>
                  <a:pt x="4486447" y="29996"/>
                </a:lnTo>
                <a:lnTo>
                  <a:pt x="4522969" y="30265"/>
                </a:lnTo>
                <a:lnTo>
                  <a:pt x="4558957" y="30384"/>
                </a:lnTo>
                <a:lnTo>
                  <a:pt x="4596966" y="30437"/>
                </a:lnTo>
                <a:lnTo>
                  <a:pt x="4616583" y="30451"/>
                </a:lnTo>
                <a:lnTo>
                  <a:pt x="4654185" y="30467"/>
                </a:lnTo>
                <a:lnTo>
                  <a:pt x="4691499" y="30474"/>
                </a:lnTo>
                <a:lnTo>
                  <a:pt x="4710933" y="30475"/>
                </a:lnTo>
                <a:lnTo>
                  <a:pt x="4730662" y="30477"/>
                </a:lnTo>
                <a:lnTo>
                  <a:pt x="4768387" y="28221"/>
                </a:lnTo>
                <a:lnTo>
                  <a:pt x="4804063" y="25242"/>
                </a:lnTo>
                <a:lnTo>
                  <a:pt x="4836853" y="23919"/>
                </a:lnTo>
                <a:lnTo>
                  <a:pt x="4866100" y="21073"/>
                </a:lnTo>
                <a:lnTo>
                  <a:pt x="4894058" y="17832"/>
                </a:lnTo>
                <a:lnTo>
                  <a:pt x="4923416" y="16392"/>
                </a:lnTo>
                <a:lnTo>
                  <a:pt x="4951139" y="13494"/>
                </a:lnTo>
                <a:lnTo>
                  <a:pt x="4986033" y="7102"/>
                </a:lnTo>
                <a:lnTo>
                  <a:pt x="5029200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56"/>
          <p:cNvSpPr/>
          <p:nvPr/>
        </p:nvSpPr>
        <p:spPr>
          <a:xfrm>
            <a:off x="2209800" y="4137982"/>
            <a:ext cx="868681" cy="59914"/>
          </a:xfrm>
          <a:custGeom>
            <a:avLst/>
            <a:gdLst/>
            <a:ahLst/>
            <a:cxnLst/>
            <a:rect l="0" t="0" r="0" b="0"/>
            <a:pathLst>
              <a:path w="868681" h="59914">
                <a:moveTo>
                  <a:pt x="868680" y="45398"/>
                </a:moveTo>
                <a:lnTo>
                  <a:pt x="862119" y="51958"/>
                </a:lnTo>
                <a:lnTo>
                  <a:pt x="825499" y="59913"/>
                </a:lnTo>
                <a:lnTo>
                  <a:pt x="796490" y="59727"/>
                </a:lnTo>
                <a:lnTo>
                  <a:pt x="761524" y="54068"/>
                </a:lnTo>
                <a:lnTo>
                  <a:pt x="725342" y="47988"/>
                </a:lnTo>
                <a:lnTo>
                  <a:pt x="695634" y="45319"/>
                </a:lnTo>
                <a:lnTo>
                  <a:pt x="663690" y="40388"/>
                </a:lnTo>
                <a:lnTo>
                  <a:pt x="637026" y="38938"/>
                </a:lnTo>
                <a:lnTo>
                  <a:pt x="608243" y="36036"/>
                </a:lnTo>
                <a:lnTo>
                  <a:pt x="578517" y="32770"/>
                </a:lnTo>
                <a:lnTo>
                  <a:pt x="548371" y="31318"/>
                </a:lnTo>
                <a:lnTo>
                  <a:pt x="518041" y="28416"/>
                </a:lnTo>
                <a:lnTo>
                  <a:pt x="486780" y="25150"/>
                </a:lnTo>
                <a:lnTo>
                  <a:pt x="453131" y="23699"/>
                </a:lnTo>
                <a:lnTo>
                  <a:pt x="420678" y="20796"/>
                </a:lnTo>
                <a:lnTo>
                  <a:pt x="388474" y="17530"/>
                </a:lnTo>
                <a:lnTo>
                  <a:pt x="354406" y="16079"/>
                </a:lnTo>
                <a:lnTo>
                  <a:pt x="319509" y="13176"/>
                </a:lnTo>
                <a:lnTo>
                  <a:pt x="285091" y="9910"/>
                </a:lnTo>
                <a:lnTo>
                  <a:pt x="252860" y="8459"/>
                </a:lnTo>
                <a:lnTo>
                  <a:pt x="219344" y="7814"/>
                </a:lnTo>
                <a:lnTo>
                  <a:pt x="185539" y="6680"/>
                </a:lnTo>
                <a:lnTo>
                  <a:pt x="153582" y="3354"/>
                </a:lnTo>
                <a:lnTo>
                  <a:pt x="124703" y="1312"/>
                </a:lnTo>
                <a:lnTo>
                  <a:pt x="97757" y="404"/>
                </a:lnTo>
                <a:lnTo>
                  <a:pt x="71669" y="0"/>
                </a:lnTo>
                <a:lnTo>
                  <a:pt x="37228" y="3818"/>
                </a:lnTo>
                <a:lnTo>
                  <a:pt x="0" y="7298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57"/>
          <p:cNvSpPr/>
          <p:nvPr/>
        </p:nvSpPr>
        <p:spPr>
          <a:xfrm>
            <a:off x="5775960" y="4587240"/>
            <a:ext cx="1607821" cy="68553"/>
          </a:xfrm>
          <a:custGeom>
            <a:avLst/>
            <a:gdLst/>
            <a:ahLst/>
            <a:cxnLst/>
            <a:rect l="0" t="0" r="0" b="0"/>
            <a:pathLst>
              <a:path w="1607821" h="68553">
                <a:moveTo>
                  <a:pt x="0" y="7619"/>
                </a:moveTo>
                <a:lnTo>
                  <a:pt x="4045" y="7619"/>
                </a:lnTo>
                <a:lnTo>
                  <a:pt x="5236" y="6773"/>
                </a:lnTo>
                <a:lnTo>
                  <a:pt x="6031" y="5362"/>
                </a:lnTo>
                <a:lnTo>
                  <a:pt x="6560" y="3574"/>
                </a:lnTo>
                <a:lnTo>
                  <a:pt x="7760" y="2383"/>
                </a:lnTo>
                <a:lnTo>
                  <a:pt x="11351" y="1059"/>
                </a:lnTo>
                <a:lnTo>
                  <a:pt x="48447" y="27"/>
                </a:lnTo>
                <a:lnTo>
                  <a:pt x="85118" y="2"/>
                </a:lnTo>
                <a:lnTo>
                  <a:pt x="119793" y="0"/>
                </a:lnTo>
                <a:lnTo>
                  <a:pt x="151979" y="0"/>
                </a:lnTo>
                <a:lnTo>
                  <a:pt x="186842" y="0"/>
                </a:lnTo>
                <a:lnTo>
                  <a:pt x="216321" y="0"/>
                </a:lnTo>
                <a:lnTo>
                  <a:pt x="250550" y="0"/>
                </a:lnTo>
                <a:lnTo>
                  <a:pt x="283457" y="0"/>
                </a:lnTo>
                <a:lnTo>
                  <a:pt x="318702" y="0"/>
                </a:lnTo>
                <a:lnTo>
                  <a:pt x="355955" y="4045"/>
                </a:lnTo>
                <a:lnTo>
                  <a:pt x="383415" y="6031"/>
                </a:lnTo>
                <a:lnTo>
                  <a:pt x="411707" y="7760"/>
                </a:lnTo>
                <a:lnTo>
                  <a:pt x="438392" y="11351"/>
                </a:lnTo>
                <a:lnTo>
                  <a:pt x="466620" y="13512"/>
                </a:lnTo>
                <a:lnTo>
                  <a:pt x="496100" y="14471"/>
                </a:lnTo>
                <a:lnTo>
                  <a:pt x="526135" y="14898"/>
                </a:lnTo>
                <a:lnTo>
                  <a:pt x="556417" y="17345"/>
                </a:lnTo>
                <a:lnTo>
                  <a:pt x="586810" y="20409"/>
                </a:lnTo>
                <a:lnTo>
                  <a:pt x="617251" y="21770"/>
                </a:lnTo>
                <a:lnTo>
                  <a:pt x="647714" y="24633"/>
                </a:lnTo>
                <a:lnTo>
                  <a:pt x="678186" y="27881"/>
                </a:lnTo>
                <a:lnTo>
                  <a:pt x="708662" y="29325"/>
                </a:lnTo>
                <a:lnTo>
                  <a:pt x="741398" y="32224"/>
                </a:lnTo>
                <a:lnTo>
                  <a:pt x="774857" y="35488"/>
                </a:lnTo>
                <a:lnTo>
                  <a:pt x="806660" y="36939"/>
                </a:lnTo>
                <a:lnTo>
                  <a:pt x="839986" y="39841"/>
                </a:lnTo>
                <a:lnTo>
                  <a:pt x="873706" y="43954"/>
                </a:lnTo>
                <a:lnTo>
                  <a:pt x="905628" y="48604"/>
                </a:lnTo>
                <a:lnTo>
                  <a:pt x="936748" y="51235"/>
                </a:lnTo>
                <a:lnTo>
                  <a:pt x="968359" y="53251"/>
                </a:lnTo>
                <a:lnTo>
                  <a:pt x="1002164" y="56969"/>
                </a:lnTo>
                <a:lnTo>
                  <a:pt x="1034686" y="59186"/>
                </a:lnTo>
                <a:lnTo>
                  <a:pt x="1066074" y="60171"/>
                </a:lnTo>
                <a:lnTo>
                  <a:pt x="1096957" y="60609"/>
                </a:lnTo>
                <a:lnTo>
                  <a:pt x="1127617" y="60804"/>
                </a:lnTo>
                <a:lnTo>
                  <a:pt x="1158176" y="61737"/>
                </a:lnTo>
                <a:lnTo>
                  <a:pt x="1188691" y="64974"/>
                </a:lnTo>
                <a:lnTo>
                  <a:pt x="1219187" y="66977"/>
                </a:lnTo>
                <a:lnTo>
                  <a:pt x="1249674" y="67867"/>
                </a:lnTo>
                <a:lnTo>
                  <a:pt x="1280157" y="68263"/>
                </a:lnTo>
                <a:lnTo>
                  <a:pt x="1308381" y="68439"/>
                </a:lnTo>
                <a:lnTo>
                  <a:pt x="1335882" y="68517"/>
                </a:lnTo>
                <a:lnTo>
                  <a:pt x="1365039" y="68552"/>
                </a:lnTo>
                <a:lnTo>
                  <a:pt x="1401923" y="64526"/>
                </a:lnTo>
                <a:lnTo>
                  <a:pt x="1438346" y="62016"/>
                </a:lnTo>
                <a:lnTo>
                  <a:pt x="1471903" y="61273"/>
                </a:lnTo>
                <a:lnTo>
                  <a:pt x="1503295" y="57007"/>
                </a:lnTo>
                <a:lnTo>
                  <a:pt x="1538160" y="54064"/>
                </a:lnTo>
                <a:lnTo>
                  <a:pt x="1569506" y="51225"/>
                </a:lnTo>
                <a:lnTo>
                  <a:pt x="1607820" y="45719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Shape-58"/>
          <p:cNvSpPr/>
          <p:nvPr/>
        </p:nvSpPr>
        <p:spPr>
          <a:xfrm>
            <a:off x="480092" y="2248262"/>
            <a:ext cx="1219008" cy="1850841"/>
          </a:xfrm>
          <a:custGeom>
            <a:avLst/>
            <a:gdLst/>
            <a:ahLst/>
            <a:cxnLst/>
            <a:rect l="0" t="0" r="0" b="0"/>
            <a:pathLst>
              <a:path w="1219008" h="1850841">
                <a:moveTo>
                  <a:pt x="327628" y="677818"/>
                </a:moveTo>
                <a:lnTo>
                  <a:pt x="327628" y="673772"/>
                </a:lnTo>
                <a:lnTo>
                  <a:pt x="326781" y="672581"/>
                </a:lnTo>
                <a:lnTo>
                  <a:pt x="325370" y="671786"/>
                </a:lnTo>
                <a:lnTo>
                  <a:pt x="323582" y="671257"/>
                </a:lnTo>
                <a:lnTo>
                  <a:pt x="313784" y="663477"/>
                </a:lnTo>
                <a:lnTo>
                  <a:pt x="298678" y="646512"/>
                </a:lnTo>
                <a:lnTo>
                  <a:pt x="276887" y="611902"/>
                </a:lnTo>
                <a:lnTo>
                  <a:pt x="253020" y="576358"/>
                </a:lnTo>
                <a:lnTo>
                  <a:pt x="238091" y="546425"/>
                </a:lnTo>
                <a:lnTo>
                  <a:pt x="211355" y="509234"/>
                </a:lnTo>
                <a:lnTo>
                  <a:pt x="191912" y="475999"/>
                </a:lnTo>
                <a:lnTo>
                  <a:pt x="173494" y="438853"/>
                </a:lnTo>
                <a:lnTo>
                  <a:pt x="154565" y="404460"/>
                </a:lnTo>
                <a:lnTo>
                  <a:pt x="140603" y="373208"/>
                </a:lnTo>
                <a:lnTo>
                  <a:pt x="127435" y="342575"/>
                </a:lnTo>
                <a:lnTo>
                  <a:pt x="112823" y="312065"/>
                </a:lnTo>
                <a:lnTo>
                  <a:pt x="102631" y="281579"/>
                </a:lnTo>
                <a:lnTo>
                  <a:pt x="97481" y="248840"/>
                </a:lnTo>
                <a:lnTo>
                  <a:pt x="92607" y="214057"/>
                </a:lnTo>
                <a:lnTo>
                  <a:pt x="91645" y="182727"/>
                </a:lnTo>
                <a:lnTo>
                  <a:pt x="93712" y="152079"/>
                </a:lnTo>
                <a:lnTo>
                  <a:pt x="104411" y="114790"/>
                </a:lnTo>
                <a:lnTo>
                  <a:pt x="112070" y="89490"/>
                </a:lnTo>
                <a:lnTo>
                  <a:pt x="115874" y="70005"/>
                </a:lnTo>
                <a:lnTo>
                  <a:pt x="120908" y="58852"/>
                </a:lnTo>
                <a:lnTo>
                  <a:pt x="151047" y="24009"/>
                </a:lnTo>
                <a:lnTo>
                  <a:pt x="169542" y="11445"/>
                </a:lnTo>
                <a:lnTo>
                  <a:pt x="198572" y="1471"/>
                </a:lnTo>
                <a:lnTo>
                  <a:pt x="218503" y="0"/>
                </a:lnTo>
                <a:lnTo>
                  <a:pt x="255278" y="9059"/>
                </a:lnTo>
                <a:lnTo>
                  <a:pt x="289197" y="22655"/>
                </a:lnTo>
                <a:lnTo>
                  <a:pt x="304669" y="32422"/>
                </a:lnTo>
                <a:lnTo>
                  <a:pt x="340322" y="61767"/>
                </a:lnTo>
                <a:lnTo>
                  <a:pt x="365036" y="79110"/>
                </a:lnTo>
                <a:lnTo>
                  <a:pt x="398796" y="113980"/>
                </a:lnTo>
                <a:lnTo>
                  <a:pt x="417577" y="131448"/>
                </a:lnTo>
                <a:lnTo>
                  <a:pt x="443385" y="169066"/>
                </a:lnTo>
                <a:lnTo>
                  <a:pt x="470278" y="207123"/>
                </a:lnTo>
                <a:lnTo>
                  <a:pt x="484827" y="243707"/>
                </a:lnTo>
                <a:lnTo>
                  <a:pt x="497771" y="277563"/>
                </a:lnTo>
                <a:lnTo>
                  <a:pt x="516534" y="312532"/>
                </a:lnTo>
                <a:lnTo>
                  <a:pt x="523018" y="335058"/>
                </a:lnTo>
                <a:lnTo>
                  <a:pt x="531471" y="372190"/>
                </a:lnTo>
                <a:lnTo>
                  <a:pt x="538857" y="397470"/>
                </a:lnTo>
                <a:lnTo>
                  <a:pt x="540707" y="433341"/>
                </a:lnTo>
                <a:lnTo>
                  <a:pt x="540951" y="465544"/>
                </a:lnTo>
                <a:lnTo>
                  <a:pt x="540983" y="500443"/>
                </a:lnTo>
                <a:lnTo>
                  <a:pt x="543244" y="519429"/>
                </a:lnTo>
                <a:lnTo>
                  <a:pt x="547901" y="555266"/>
                </a:lnTo>
                <a:lnTo>
                  <a:pt x="547552" y="572738"/>
                </a:lnTo>
                <a:lnTo>
                  <a:pt x="541446" y="609182"/>
                </a:lnTo>
                <a:lnTo>
                  <a:pt x="541014" y="644794"/>
                </a:lnTo>
                <a:lnTo>
                  <a:pt x="540988" y="682650"/>
                </a:lnTo>
                <a:lnTo>
                  <a:pt x="540987" y="700332"/>
                </a:lnTo>
                <a:lnTo>
                  <a:pt x="547548" y="694086"/>
                </a:lnTo>
                <a:lnTo>
                  <a:pt x="549392" y="673206"/>
                </a:lnTo>
                <a:lnTo>
                  <a:pt x="569014" y="636892"/>
                </a:lnTo>
                <a:lnTo>
                  <a:pt x="588970" y="599343"/>
                </a:lnTo>
                <a:lnTo>
                  <a:pt x="611355" y="563987"/>
                </a:lnTo>
                <a:lnTo>
                  <a:pt x="619675" y="552719"/>
                </a:lnTo>
                <a:lnTo>
                  <a:pt x="643363" y="515135"/>
                </a:lnTo>
                <a:lnTo>
                  <a:pt x="668090" y="479347"/>
                </a:lnTo>
                <a:lnTo>
                  <a:pt x="691143" y="443809"/>
                </a:lnTo>
                <a:lnTo>
                  <a:pt x="717112" y="410405"/>
                </a:lnTo>
                <a:lnTo>
                  <a:pt x="743967" y="372924"/>
                </a:lnTo>
                <a:lnTo>
                  <a:pt x="775590" y="340936"/>
                </a:lnTo>
                <a:lnTo>
                  <a:pt x="802395" y="305073"/>
                </a:lnTo>
                <a:lnTo>
                  <a:pt x="827979" y="272870"/>
                </a:lnTo>
                <a:lnTo>
                  <a:pt x="853404" y="237972"/>
                </a:lnTo>
                <a:lnTo>
                  <a:pt x="881629" y="203305"/>
                </a:lnTo>
                <a:lnTo>
                  <a:pt x="889657" y="190063"/>
                </a:lnTo>
                <a:lnTo>
                  <a:pt x="923245" y="152182"/>
                </a:lnTo>
                <a:lnTo>
                  <a:pt x="933553" y="142788"/>
                </a:lnTo>
                <a:lnTo>
                  <a:pt x="969590" y="118317"/>
                </a:lnTo>
                <a:lnTo>
                  <a:pt x="1005769" y="89448"/>
                </a:lnTo>
                <a:lnTo>
                  <a:pt x="1016797" y="81040"/>
                </a:lnTo>
                <a:lnTo>
                  <a:pt x="1054206" y="63371"/>
                </a:lnTo>
                <a:lnTo>
                  <a:pt x="1080279" y="55281"/>
                </a:lnTo>
                <a:lnTo>
                  <a:pt x="1111570" y="48891"/>
                </a:lnTo>
                <a:lnTo>
                  <a:pt x="1143285" y="54922"/>
                </a:lnTo>
                <a:lnTo>
                  <a:pt x="1156044" y="61174"/>
                </a:lnTo>
                <a:lnTo>
                  <a:pt x="1175859" y="74220"/>
                </a:lnTo>
                <a:lnTo>
                  <a:pt x="1190418" y="89504"/>
                </a:lnTo>
                <a:lnTo>
                  <a:pt x="1198770" y="96305"/>
                </a:lnTo>
                <a:lnTo>
                  <a:pt x="1205304" y="104972"/>
                </a:lnTo>
                <a:lnTo>
                  <a:pt x="1208773" y="114468"/>
                </a:lnTo>
                <a:lnTo>
                  <a:pt x="1217335" y="150495"/>
                </a:lnTo>
                <a:lnTo>
                  <a:pt x="1219007" y="184640"/>
                </a:lnTo>
                <a:lnTo>
                  <a:pt x="1216896" y="222393"/>
                </a:lnTo>
                <a:lnTo>
                  <a:pt x="1205322" y="259798"/>
                </a:lnTo>
                <a:lnTo>
                  <a:pt x="1187960" y="295275"/>
                </a:lnTo>
                <a:lnTo>
                  <a:pt x="1168224" y="326993"/>
                </a:lnTo>
                <a:lnTo>
                  <a:pt x="1148019" y="357717"/>
                </a:lnTo>
                <a:lnTo>
                  <a:pt x="1127722" y="388246"/>
                </a:lnTo>
                <a:lnTo>
                  <a:pt x="1103361" y="418735"/>
                </a:lnTo>
                <a:lnTo>
                  <a:pt x="1079327" y="449217"/>
                </a:lnTo>
                <a:lnTo>
                  <a:pt x="1050998" y="479697"/>
                </a:lnTo>
                <a:lnTo>
                  <a:pt x="1013358" y="516951"/>
                </a:lnTo>
                <a:lnTo>
                  <a:pt x="979363" y="549337"/>
                </a:lnTo>
                <a:lnTo>
                  <a:pt x="944376" y="580486"/>
                </a:lnTo>
                <a:lnTo>
                  <a:pt x="906685" y="611002"/>
                </a:lnTo>
                <a:lnTo>
                  <a:pt x="872685" y="637075"/>
                </a:lnTo>
                <a:lnTo>
                  <a:pt x="837695" y="660306"/>
                </a:lnTo>
                <a:lnTo>
                  <a:pt x="817425" y="671782"/>
                </a:lnTo>
                <a:lnTo>
                  <a:pt x="784950" y="694960"/>
                </a:lnTo>
                <a:lnTo>
                  <a:pt x="753193" y="714464"/>
                </a:lnTo>
                <a:lnTo>
                  <a:pt x="719174" y="736004"/>
                </a:lnTo>
                <a:lnTo>
                  <a:pt x="681635" y="759092"/>
                </a:lnTo>
                <a:lnTo>
                  <a:pt x="666965" y="772856"/>
                </a:lnTo>
                <a:lnTo>
                  <a:pt x="664711" y="777348"/>
                </a:lnTo>
                <a:lnTo>
                  <a:pt x="664110" y="779731"/>
                </a:lnTo>
                <a:lnTo>
                  <a:pt x="657035" y="792159"/>
                </a:lnTo>
                <a:lnTo>
                  <a:pt x="655301" y="822598"/>
                </a:lnTo>
                <a:lnTo>
                  <a:pt x="655290" y="832758"/>
                </a:lnTo>
                <a:lnTo>
                  <a:pt x="667935" y="870805"/>
                </a:lnTo>
                <a:lnTo>
                  <a:pt x="674472" y="904222"/>
                </a:lnTo>
                <a:lnTo>
                  <a:pt x="681870" y="938433"/>
                </a:lnTo>
                <a:lnTo>
                  <a:pt x="689471" y="972146"/>
                </a:lnTo>
                <a:lnTo>
                  <a:pt x="699242" y="1008846"/>
                </a:lnTo>
                <a:lnTo>
                  <a:pt x="708539" y="1046257"/>
                </a:lnTo>
                <a:lnTo>
                  <a:pt x="715065" y="1082030"/>
                </a:lnTo>
                <a:lnTo>
                  <a:pt x="718349" y="1119824"/>
                </a:lnTo>
                <a:lnTo>
                  <a:pt x="723141" y="1157884"/>
                </a:lnTo>
                <a:lnTo>
                  <a:pt x="723772" y="1195978"/>
                </a:lnTo>
                <a:lnTo>
                  <a:pt x="724695" y="1227304"/>
                </a:lnTo>
                <a:lnTo>
                  <a:pt x="729895" y="1265227"/>
                </a:lnTo>
                <a:lnTo>
                  <a:pt x="731173" y="1301284"/>
                </a:lnTo>
                <a:lnTo>
                  <a:pt x="736662" y="1338950"/>
                </a:lnTo>
                <a:lnTo>
                  <a:pt x="738624" y="1376745"/>
                </a:lnTo>
                <a:lnTo>
                  <a:pt x="739012" y="1412965"/>
                </a:lnTo>
                <a:lnTo>
                  <a:pt x="739935" y="1447496"/>
                </a:lnTo>
                <a:lnTo>
                  <a:pt x="744339" y="1476147"/>
                </a:lnTo>
                <a:lnTo>
                  <a:pt x="746020" y="1506086"/>
                </a:lnTo>
                <a:lnTo>
                  <a:pt x="745671" y="1536405"/>
                </a:lnTo>
                <a:lnTo>
                  <a:pt x="741429" y="1565991"/>
                </a:lnTo>
                <a:lnTo>
                  <a:pt x="739566" y="1599172"/>
                </a:lnTo>
                <a:lnTo>
                  <a:pt x="735153" y="1634232"/>
                </a:lnTo>
                <a:lnTo>
                  <a:pt x="726128" y="1667685"/>
                </a:lnTo>
                <a:lnTo>
                  <a:pt x="716192" y="1701011"/>
                </a:lnTo>
                <a:lnTo>
                  <a:pt x="706077" y="1735910"/>
                </a:lnTo>
                <a:lnTo>
                  <a:pt x="687355" y="1768923"/>
                </a:lnTo>
                <a:lnTo>
                  <a:pt x="680546" y="1781667"/>
                </a:lnTo>
                <a:lnTo>
                  <a:pt x="646528" y="1818484"/>
                </a:lnTo>
                <a:lnTo>
                  <a:pt x="637923" y="1829534"/>
                </a:lnTo>
                <a:lnTo>
                  <a:pt x="611698" y="1846091"/>
                </a:lnTo>
                <a:lnTo>
                  <a:pt x="600791" y="1849754"/>
                </a:lnTo>
                <a:lnTo>
                  <a:pt x="588152" y="1850840"/>
                </a:lnTo>
                <a:lnTo>
                  <a:pt x="580859" y="1848837"/>
                </a:lnTo>
                <a:lnTo>
                  <a:pt x="573948" y="1845971"/>
                </a:lnTo>
                <a:lnTo>
                  <a:pt x="561384" y="1843510"/>
                </a:lnTo>
                <a:lnTo>
                  <a:pt x="551923" y="1837795"/>
                </a:lnTo>
                <a:lnTo>
                  <a:pt x="543757" y="1829893"/>
                </a:lnTo>
                <a:lnTo>
                  <a:pt x="529154" y="1807956"/>
                </a:lnTo>
                <a:lnTo>
                  <a:pt x="522151" y="1784902"/>
                </a:lnTo>
                <a:lnTo>
                  <a:pt x="508449" y="1764021"/>
                </a:lnTo>
                <a:lnTo>
                  <a:pt x="497292" y="1727537"/>
                </a:lnTo>
                <a:lnTo>
                  <a:pt x="482522" y="1691182"/>
                </a:lnTo>
                <a:lnTo>
                  <a:pt x="475781" y="1673375"/>
                </a:lnTo>
                <a:lnTo>
                  <a:pt x="466620" y="1635321"/>
                </a:lnTo>
                <a:lnTo>
                  <a:pt x="457262" y="1597224"/>
                </a:lnTo>
                <a:lnTo>
                  <a:pt x="450731" y="1561393"/>
                </a:lnTo>
                <a:lnTo>
                  <a:pt x="443672" y="1525850"/>
                </a:lnTo>
                <a:lnTo>
                  <a:pt x="442157" y="1492445"/>
                </a:lnTo>
                <a:lnTo>
                  <a:pt x="437913" y="1454964"/>
                </a:lnTo>
                <a:lnTo>
                  <a:pt x="428751" y="1422977"/>
                </a:lnTo>
                <a:lnTo>
                  <a:pt x="426959" y="1386266"/>
                </a:lnTo>
                <a:lnTo>
                  <a:pt x="428999" y="1355956"/>
                </a:lnTo>
                <a:lnTo>
                  <a:pt x="433609" y="1317892"/>
                </a:lnTo>
                <a:lnTo>
                  <a:pt x="434215" y="1279797"/>
                </a:lnTo>
                <a:lnTo>
                  <a:pt x="440327" y="1241697"/>
                </a:lnTo>
                <a:lnTo>
                  <a:pt x="442563" y="1203597"/>
                </a:lnTo>
                <a:lnTo>
                  <a:pt x="452506" y="1165497"/>
                </a:lnTo>
                <a:lnTo>
                  <a:pt x="458811" y="1131171"/>
                </a:lnTo>
                <a:lnTo>
                  <a:pt x="469237" y="1095031"/>
                </a:lnTo>
                <a:lnTo>
                  <a:pt x="476035" y="1058569"/>
                </a:lnTo>
                <a:lnTo>
                  <a:pt x="479502" y="1026716"/>
                </a:lnTo>
                <a:lnTo>
                  <a:pt x="482129" y="1007255"/>
                </a:lnTo>
                <a:lnTo>
                  <a:pt x="486557" y="985509"/>
                </a:lnTo>
                <a:lnTo>
                  <a:pt x="487605" y="950562"/>
                </a:lnTo>
                <a:lnTo>
                  <a:pt x="487639" y="935552"/>
                </a:lnTo>
                <a:lnTo>
                  <a:pt x="485386" y="929808"/>
                </a:lnTo>
                <a:lnTo>
                  <a:pt x="482409" y="924433"/>
                </a:lnTo>
                <a:lnTo>
                  <a:pt x="480120" y="914493"/>
                </a:lnTo>
                <a:lnTo>
                  <a:pt x="484100" y="910127"/>
                </a:lnTo>
                <a:lnTo>
                  <a:pt x="485283" y="909737"/>
                </a:lnTo>
                <a:lnTo>
                  <a:pt x="486071" y="910324"/>
                </a:lnTo>
                <a:lnTo>
                  <a:pt x="486596" y="911562"/>
                </a:lnTo>
                <a:lnTo>
                  <a:pt x="486100" y="912387"/>
                </a:lnTo>
                <a:lnTo>
                  <a:pt x="483291" y="913304"/>
                </a:lnTo>
                <a:lnTo>
                  <a:pt x="482203" y="914395"/>
                </a:lnTo>
                <a:lnTo>
                  <a:pt x="480994" y="917865"/>
                </a:lnTo>
                <a:lnTo>
                  <a:pt x="477781" y="946790"/>
                </a:lnTo>
                <a:lnTo>
                  <a:pt x="466848" y="975197"/>
                </a:lnTo>
                <a:lnTo>
                  <a:pt x="463140" y="990296"/>
                </a:lnTo>
                <a:lnTo>
                  <a:pt x="459822" y="1001271"/>
                </a:lnTo>
                <a:lnTo>
                  <a:pt x="452164" y="1037794"/>
                </a:lnTo>
                <a:lnTo>
                  <a:pt x="444540" y="1074153"/>
                </a:lnTo>
                <a:lnTo>
                  <a:pt x="436920" y="1107709"/>
                </a:lnTo>
                <a:lnTo>
                  <a:pt x="429300" y="1145299"/>
                </a:lnTo>
                <a:lnTo>
                  <a:pt x="425768" y="1166286"/>
                </a:lnTo>
                <a:lnTo>
                  <a:pt x="409623" y="1199656"/>
                </a:lnTo>
                <a:lnTo>
                  <a:pt x="402333" y="1234562"/>
                </a:lnTo>
                <a:lnTo>
                  <a:pt x="391777" y="1271394"/>
                </a:lnTo>
                <a:lnTo>
                  <a:pt x="384962" y="1303725"/>
                </a:lnTo>
                <a:lnTo>
                  <a:pt x="373205" y="1340898"/>
                </a:lnTo>
                <a:lnTo>
                  <a:pt x="360629" y="1378029"/>
                </a:lnTo>
                <a:lnTo>
                  <a:pt x="347945" y="1410399"/>
                </a:lnTo>
                <a:lnTo>
                  <a:pt x="335247" y="1447577"/>
                </a:lnTo>
                <a:lnTo>
                  <a:pt x="321701" y="1480319"/>
                </a:lnTo>
                <a:lnTo>
                  <a:pt x="303287" y="1512289"/>
                </a:lnTo>
                <a:lnTo>
                  <a:pt x="283636" y="1544752"/>
                </a:lnTo>
                <a:lnTo>
                  <a:pt x="268044" y="1566473"/>
                </a:lnTo>
                <a:lnTo>
                  <a:pt x="237969" y="1602358"/>
                </a:lnTo>
                <a:lnTo>
                  <a:pt x="204446" y="1637936"/>
                </a:lnTo>
                <a:lnTo>
                  <a:pt x="190094" y="1650920"/>
                </a:lnTo>
                <a:lnTo>
                  <a:pt x="154886" y="1677386"/>
                </a:lnTo>
                <a:lnTo>
                  <a:pt x="139820" y="1692892"/>
                </a:lnTo>
                <a:lnTo>
                  <a:pt x="106508" y="1706835"/>
                </a:lnTo>
                <a:lnTo>
                  <a:pt x="93624" y="1711974"/>
                </a:lnTo>
                <a:lnTo>
                  <a:pt x="59023" y="1714053"/>
                </a:lnTo>
                <a:lnTo>
                  <a:pt x="52179" y="1714100"/>
                </a:lnTo>
                <a:lnTo>
                  <a:pt x="46315" y="1711863"/>
                </a:lnTo>
                <a:lnTo>
                  <a:pt x="14823" y="1696224"/>
                </a:lnTo>
                <a:lnTo>
                  <a:pt x="10803" y="1691218"/>
                </a:lnTo>
                <a:lnTo>
                  <a:pt x="1215" y="1666933"/>
                </a:lnTo>
                <a:lnTo>
                  <a:pt x="0" y="1629178"/>
                </a:lnTo>
                <a:lnTo>
                  <a:pt x="816" y="1597082"/>
                </a:lnTo>
                <a:lnTo>
                  <a:pt x="9375" y="1561725"/>
                </a:lnTo>
                <a:lnTo>
                  <a:pt x="22984" y="1528998"/>
                </a:lnTo>
                <a:lnTo>
                  <a:pt x="30494" y="1512244"/>
                </a:lnTo>
                <a:lnTo>
                  <a:pt x="48230" y="1477721"/>
                </a:lnTo>
                <a:lnTo>
                  <a:pt x="74579" y="1439711"/>
                </a:lnTo>
                <a:lnTo>
                  <a:pt x="91268" y="1407071"/>
                </a:lnTo>
                <a:lnTo>
                  <a:pt x="97272" y="1393937"/>
                </a:lnTo>
                <a:lnTo>
                  <a:pt x="121413" y="1356137"/>
                </a:lnTo>
                <a:lnTo>
                  <a:pt x="131625" y="1340799"/>
                </a:lnTo>
                <a:lnTo>
                  <a:pt x="146201" y="1320446"/>
                </a:lnTo>
                <a:lnTo>
                  <a:pt x="162432" y="1283398"/>
                </a:lnTo>
                <a:lnTo>
                  <a:pt x="180302" y="1246840"/>
                </a:lnTo>
                <a:lnTo>
                  <a:pt x="198087" y="1208963"/>
                </a:lnTo>
                <a:lnTo>
                  <a:pt x="204014" y="1195822"/>
                </a:lnTo>
                <a:lnTo>
                  <a:pt x="225321" y="1162320"/>
                </a:lnTo>
                <a:lnTo>
                  <a:pt x="241205" y="1125582"/>
                </a:lnTo>
                <a:lnTo>
                  <a:pt x="256502" y="1089204"/>
                </a:lnTo>
                <a:lnTo>
                  <a:pt x="274287" y="1051341"/>
                </a:lnTo>
                <a:lnTo>
                  <a:pt x="289528" y="1018472"/>
                </a:lnTo>
                <a:lnTo>
                  <a:pt x="304768" y="983089"/>
                </a:lnTo>
                <a:lnTo>
                  <a:pt x="322548" y="947085"/>
                </a:lnTo>
                <a:lnTo>
                  <a:pt x="332990" y="915630"/>
                </a:lnTo>
                <a:lnTo>
                  <a:pt x="336836" y="899269"/>
                </a:lnTo>
                <a:lnTo>
                  <a:pt x="341081" y="883697"/>
                </a:lnTo>
                <a:lnTo>
                  <a:pt x="344596" y="868359"/>
                </a:lnTo>
                <a:lnTo>
                  <a:pt x="348742" y="853090"/>
                </a:lnTo>
                <a:lnTo>
                  <a:pt x="352592" y="822599"/>
                </a:lnTo>
                <a:lnTo>
                  <a:pt x="357018" y="806323"/>
                </a:lnTo>
                <a:lnTo>
                  <a:pt x="358012" y="779103"/>
                </a:lnTo>
                <a:lnTo>
                  <a:pt x="350954" y="741023"/>
                </a:lnTo>
                <a:lnTo>
                  <a:pt x="349848" y="733849"/>
                </a:lnTo>
                <a:lnTo>
                  <a:pt x="344466" y="721136"/>
                </a:lnTo>
                <a:lnTo>
                  <a:pt x="330931" y="698216"/>
                </a:lnTo>
                <a:lnTo>
                  <a:pt x="324017" y="679197"/>
                </a:lnTo>
                <a:lnTo>
                  <a:pt x="317274" y="671939"/>
                </a:lnTo>
                <a:lnTo>
                  <a:pt x="303193" y="660381"/>
                </a:lnTo>
                <a:lnTo>
                  <a:pt x="299834" y="655111"/>
                </a:lnTo>
                <a:lnTo>
                  <a:pt x="297495" y="649945"/>
                </a:lnTo>
                <a:lnTo>
                  <a:pt x="279282" y="622999"/>
                </a:lnTo>
                <a:lnTo>
                  <a:pt x="259047" y="609238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Shape-59"/>
          <p:cNvSpPr/>
          <p:nvPr/>
        </p:nvSpPr>
        <p:spPr>
          <a:xfrm>
            <a:off x="2575559" y="4587240"/>
            <a:ext cx="327661" cy="38101"/>
          </a:xfrm>
          <a:custGeom>
            <a:avLst/>
            <a:gdLst/>
            <a:ahLst/>
            <a:cxnLst/>
            <a:rect l="0" t="0" r="0" b="0"/>
            <a:pathLst>
              <a:path w="327661" h="38101">
                <a:moveTo>
                  <a:pt x="0" y="0"/>
                </a:moveTo>
                <a:lnTo>
                  <a:pt x="18134" y="0"/>
                </a:lnTo>
                <a:lnTo>
                  <a:pt x="23018" y="2257"/>
                </a:lnTo>
                <a:lnTo>
                  <a:pt x="28010" y="5236"/>
                </a:lnTo>
                <a:lnTo>
                  <a:pt x="36428" y="6913"/>
                </a:lnTo>
                <a:lnTo>
                  <a:pt x="71915" y="7601"/>
                </a:lnTo>
                <a:lnTo>
                  <a:pt x="86596" y="8461"/>
                </a:lnTo>
                <a:lnTo>
                  <a:pt x="117708" y="14533"/>
                </a:lnTo>
                <a:lnTo>
                  <a:pt x="152849" y="15146"/>
                </a:lnTo>
                <a:lnTo>
                  <a:pt x="190560" y="21258"/>
                </a:lnTo>
                <a:lnTo>
                  <a:pt x="227762" y="23495"/>
                </a:lnTo>
                <a:lnTo>
                  <a:pt x="262170" y="29755"/>
                </a:lnTo>
                <a:lnTo>
                  <a:pt x="298141" y="30416"/>
                </a:lnTo>
                <a:lnTo>
                  <a:pt x="305510" y="30451"/>
                </a:lnTo>
                <a:lnTo>
                  <a:pt x="311607" y="32725"/>
                </a:lnTo>
                <a:lnTo>
                  <a:pt x="317139" y="35711"/>
                </a:lnTo>
                <a:lnTo>
                  <a:pt x="327660" y="38100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SMARTInkShape-Group26"/>
          <p:cNvGrpSpPr/>
          <p:nvPr/>
        </p:nvGrpSpPr>
        <p:grpSpPr>
          <a:xfrm>
            <a:off x="3665219" y="4069429"/>
            <a:ext cx="510541" cy="479712"/>
            <a:chOff x="3665219" y="4069429"/>
            <a:chExt cx="510541" cy="479712"/>
          </a:xfrm>
        </p:grpSpPr>
        <p:sp>
          <p:nvSpPr>
            <p:cNvPr id="10" name="SMARTInkShape-60"/>
            <p:cNvSpPr/>
            <p:nvPr/>
          </p:nvSpPr>
          <p:spPr>
            <a:xfrm>
              <a:off x="3680459" y="4541521"/>
              <a:ext cx="320042" cy="7620"/>
            </a:xfrm>
            <a:custGeom>
              <a:avLst/>
              <a:gdLst/>
              <a:ahLst/>
              <a:cxnLst/>
              <a:rect l="0" t="0" r="0" b="0"/>
              <a:pathLst>
                <a:path w="320042" h="7620">
                  <a:moveTo>
                    <a:pt x="0" y="7619"/>
                  </a:moveTo>
                  <a:lnTo>
                    <a:pt x="33052" y="7619"/>
                  </a:lnTo>
                  <a:lnTo>
                    <a:pt x="69036" y="705"/>
                  </a:lnTo>
                  <a:lnTo>
                    <a:pt x="104337" y="91"/>
                  </a:lnTo>
                  <a:lnTo>
                    <a:pt x="137544" y="17"/>
                  </a:lnTo>
                  <a:lnTo>
                    <a:pt x="165967" y="4"/>
                  </a:lnTo>
                  <a:lnTo>
                    <a:pt x="195837" y="0"/>
                  </a:lnTo>
                  <a:lnTo>
                    <a:pt x="225290" y="846"/>
                  </a:lnTo>
                  <a:lnTo>
                    <a:pt x="258426" y="6030"/>
                  </a:lnTo>
                  <a:lnTo>
                    <a:pt x="295401" y="7409"/>
                  </a:lnTo>
                  <a:lnTo>
                    <a:pt x="320041" y="761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61"/>
            <p:cNvSpPr/>
            <p:nvPr/>
          </p:nvSpPr>
          <p:spPr>
            <a:xfrm>
              <a:off x="3665219" y="4099559"/>
              <a:ext cx="15241" cy="167642"/>
            </a:xfrm>
            <a:custGeom>
              <a:avLst/>
              <a:gdLst/>
              <a:ahLst/>
              <a:cxnLst/>
              <a:rect l="0" t="0" r="0" b="0"/>
              <a:pathLst>
                <a:path w="15241" h="167642">
                  <a:moveTo>
                    <a:pt x="15240" y="0"/>
                  </a:moveTo>
                  <a:lnTo>
                    <a:pt x="15240" y="11352"/>
                  </a:lnTo>
                  <a:lnTo>
                    <a:pt x="12983" y="15770"/>
                  </a:lnTo>
                  <a:lnTo>
                    <a:pt x="11195" y="18134"/>
                  </a:lnTo>
                  <a:lnTo>
                    <a:pt x="9209" y="25276"/>
                  </a:lnTo>
                  <a:lnTo>
                    <a:pt x="7713" y="62607"/>
                  </a:lnTo>
                  <a:lnTo>
                    <a:pt x="1602" y="99277"/>
                  </a:lnTo>
                  <a:lnTo>
                    <a:pt x="141" y="136511"/>
                  </a:lnTo>
                  <a:lnTo>
                    <a:pt x="0" y="16764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62"/>
            <p:cNvSpPr/>
            <p:nvPr/>
          </p:nvSpPr>
          <p:spPr>
            <a:xfrm>
              <a:off x="3741422" y="4076700"/>
              <a:ext cx="22859" cy="197659"/>
            </a:xfrm>
            <a:custGeom>
              <a:avLst/>
              <a:gdLst/>
              <a:ahLst/>
              <a:cxnLst/>
              <a:rect l="0" t="0" r="0" b="0"/>
              <a:pathLst>
                <a:path w="22859" h="197659">
                  <a:moveTo>
                    <a:pt x="22858" y="0"/>
                  </a:moveTo>
                  <a:lnTo>
                    <a:pt x="22858" y="6560"/>
                  </a:lnTo>
                  <a:lnTo>
                    <a:pt x="17621" y="13494"/>
                  </a:lnTo>
                  <a:lnTo>
                    <a:pt x="16297" y="18133"/>
                  </a:lnTo>
                  <a:lnTo>
                    <a:pt x="13119" y="44846"/>
                  </a:lnTo>
                  <a:lnTo>
                    <a:pt x="10063" y="57185"/>
                  </a:lnTo>
                  <a:lnTo>
                    <a:pt x="8101" y="90443"/>
                  </a:lnTo>
                  <a:lnTo>
                    <a:pt x="3668" y="121723"/>
                  </a:lnTo>
                  <a:lnTo>
                    <a:pt x="481" y="157736"/>
                  </a:lnTo>
                  <a:lnTo>
                    <a:pt x="1" y="195786"/>
                  </a:lnTo>
                  <a:lnTo>
                    <a:pt x="0" y="196563"/>
                  </a:lnTo>
                  <a:lnTo>
                    <a:pt x="846" y="197082"/>
                  </a:lnTo>
                  <a:lnTo>
                    <a:pt x="4043" y="197658"/>
                  </a:lnTo>
                  <a:lnTo>
                    <a:pt x="5235" y="196965"/>
                  </a:lnTo>
                  <a:lnTo>
                    <a:pt x="6029" y="195657"/>
                  </a:lnTo>
                  <a:lnTo>
                    <a:pt x="7618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63"/>
            <p:cNvSpPr/>
            <p:nvPr/>
          </p:nvSpPr>
          <p:spPr>
            <a:xfrm>
              <a:off x="3668659" y="4183380"/>
              <a:ext cx="88001" cy="1"/>
            </a:xfrm>
            <a:custGeom>
              <a:avLst/>
              <a:gdLst/>
              <a:ahLst/>
              <a:cxnLst/>
              <a:rect l="0" t="0" r="0" b="0"/>
              <a:pathLst>
                <a:path w="88001" h="1">
                  <a:moveTo>
                    <a:pt x="11800" y="0"/>
                  </a:moveTo>
                  <a:lnTo>
                    <a:pt x="0" y="0"/>
                  </a:lnTo>
                  <a:lnTo>
                    <a:pt x="35360" y="0"/>
                  </a:lnTo>
                  <a:lnTo>
                    <a:pt x="70262" y="0"/>
                  </a:lnTo>
                  <a:lnTo>
                    <a:pt x="8800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64"/>
            <p:cNvSpPr/>
            <p:nvPr/>
          </p:nvSpPr>
          <p:spPr>
            <a:xfrm>
              <a:off x="3803884" y="4168140"/>
              <a:ext cx="112797" cy="98928"/>
            </a:xfrm>
            <a:custGeom>
              <a:avLst/>
              <a:gdLst/>
              <a:ahLst/>
              <a:cxnLst/>
              <a:rect l="0" t="0" r="0" b="0"/>
              <a:pathLst>
                <a:path w="112797" h="98928">
                  <a:moveTo>
                    <a:pt x="74696" y="0"/>
                  </a:moveTo>
                  <a:lnTo>
                    <a:pt x="49191" y="0"/>
                  </a:lnTo>
                  <a:lnTo>
                    <a:pt x="44169" y="2257"/>
                  </a:lnTo>
                  <a:lnTo>
                    <a:pt x="26433" y="17912"/>
                  </a:lnTo>
                  <a:lnTo>
                    <a:pt x="3575" y="51994"/>
                  </a:lnTo>
                  <a:lnTo>
                    <a:pt x="0" y="62349"/>
                  </a:lnTo>
                  <a:lnTo>
                    <a:pt x="345" y="65272"/>
                  </a:lnTo>
                  <a:lnTo>
                    <a:pt x="6344" y="80365"/>
                  </a:lnTo>
                  <a:lnTo>
                    <a:pt x="7961" y="81517"/>
                  </a:lnTo>
                  <a:lnTo>
                    <a:pt x="12016" y="82796"/>
                  </a:lnTo>
                  <a:lnTo>
                    <a:pt x="28049" y="83685"/>
                  </a:lnTo>
                  <a:lnTo>
                    <a:pt x="35055" y="81502"/>
                  </a:lnTo>
                  <a:lnTo>
                    <a:pt x="49093" y="70814"/>
                  </a:lnTo>
                  <a:lnTo>
                    <a:pt x="61969" y="58379"/>
                  </a:lnTo>
                  <a:lnTo>
                    <a:pt x="64806" y="53322"/>
                  </a:lnTo>
                  <a:lnTo>
                    <a:pt x="66627" y="43176"/>
                  </a:lnTo>
                  <a:lnTo>
                    <a:pt x="66943" y="35558"/>
                  </a:lnTo>
                  <a:lnTo>
                    <a:pt x="67833" y="33865"/>
                  </a:lnTo>
                  <a:lnTo>
                    <a:pt x="69274" y="32737"/>
                  </a:lnTo>
                  <a:lnTo>
                    <a:pt x="71082" y="31984"/>
                  </a:lnTo>
                  <a:lnTo>
                    <a:pt x="72286" y="30636"/>
                  </a:lnTo>
                  <a:lnTo>
                    <a:pt x="74378" y="24051"/>
                  </a:lnTo>
                  <a:lnTo>
                    <a:pt x="70557" y="27258"/>
                  </a:lnTo>
                  <a:lnTo>
                    <a:pt x="68623" y="31305"/>
                  </a:lnTo>
                  <a:lnTo>
                    <a:pt x="67381" y="40803"/>
                  </a:lnTo>
                  <a:lnTo>
                    <a:pt x="74854" y="65343"/>
                  </a:lnTo>
                  <a:lnTo>
                    <a:pt x="80591" y="76062"/>
                  </a:lnTo>
                  <a:lnTo>
                    <a:pt x="81166" y="78648"/>
                  </a:lnTo>
                  <a:lnTo>
                    <a:pt x="86020" y="86332"/>
                  </a:lnTo>
                  <a:lnTo>
                    <a:pt x="92821" y="93971"/>
                  </a:lnTo>
                  <a:lnTo>
                    <a:pt x="97709" y="96798"/>
                  </a:lnTo>
                  <a:lnTo>
                    <a:pt x="111299" y="98927"/>
                  </a:lnTo>
                  <a:lnTo>
                    <a:pt x="111798" y="98125"/>
                  </a:lnTo>
                  <a:lnTo>
                    <a:pt x="112796" y="9144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65"/>
            <p:cNvSpPr/>
            <p:nvPr/>
          </p:nvSpPr>
          <p:spPr>
            <a:xfrm>
              <a:off x="4038600" y="4206240"/>
              <a:ext cx="91441" cy="7620"/>
            </a:xfrm>
            <a:custGeom>
              <a:avLst/>
              <a:gdLst/>
              <a:ahLst/>
              <a:cxnLst/>
              <a:rect l="0" t="0" r="0" b="0"/>
              <a:pathLst>
                <a:path w="91441" h="7620">
                  <a:moveTo>
                    <a:pt x="0" y="7619"/>
                  </a:moveTo>
                  <a:lnTo>
                    <a:pt x="34252" y="6773"/>
                  </a:lnTo>
                  <a:lnTo>
                    <a:pt x="63962" y="1588"/>
                  </a:lnTo>
                  <a:lnTo>
                    <a:pt x="9144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66"/>
            <p:cNvSpPr/>
            <p:nvPr/>
          </p:nvSpPr>
          <p:spPr>
            <a:xfrm>
              <a:off x="4061915" y="4069429"/>
              <a:ext cx="113845" cy="205391"/>
            </a:xfrm>
            <a:custGeom>
              <a:avLst/>
              <a:gdLst/>
              <a:ahLst/>
              <a:cxnLst/>
              <a:rect l="0" t="0" r="0" b="0"/>
              <a:pathLst>
                <a:path w="113845" h="205391">
                  <a:moveTo>
                    <a:pt x="113844" y="22511"/>
                  </a:moveTo>
                  <a:lnTo>
                    <a:pt x="109799" y="22511"/>
                  </a:lnTo>
                  <a:lnTo>
                    <a:pt x="108608" y="21664"/>
                  </a:lnTo>
                  <a:lnTo>
                    <a:pt x="107813" y="20253"/>
                  </a:lnTo>
                  <a:lnTo>
                    <a:pt x="107284" y="18466"/>
                  </a:lnTo>
                  <a:lnTo>
                    <a:pt x="102493" y="11904"/>
                  </a:lnTo>
                  <a:lnTo>
                    <a:pt x="98075" y="9330"/>
                  </a:lnTo>
                  <a:lnTo>
                    <a:pt x="65267" y="437"/>
                  </a:lnTo>
                  <a:lnTo>
                    <a:pt x="55283" y="0"/>
                  </a:lnTo>
                  <a:lnTo>
                    <a:pt x="47459" y="2063"/>
                  </a:lnTo>
                  <a:lnTo>
                    <a:pt x="21052" y="17571"/>
                  </a:lnTo>
                  <a:lnTo>
                    <a:pt x="7321" y="38438"/>
                  </a:lnTo>
                  <a:lnTo>
                    <a:pt x="3001" y="48216"/>
                  </a:lnTo>
                  <a:lnTo>
                    <a:pt x="0" y="73351"/>
                  </a:lnTo>
                  <a:lnTo>
                    <a:pt x="10190" y="107839"/>
                  </a:lnTo>
                  <a:lnTo>
                    <a:pt x="22469" y="140114"/>
                  </a:lnTo>
                  <a:lnTo>
                    <a:pt x="32577" y="157783"/>
                  </a:lnTo>
                  <a:lnTo>
                    <a:pt x="44735" y="195322"/>
                  </a:lnTo>
                  <a:lnTo>
                    <a:pt x="45265" y="20539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7"/>
            <p:cNvSpPr/>
            <p:nvPr/>
          </p:nvSpPr>
          <p:spPr>
            <a:xfrm>
              <a:off x="3970171" y="4099559"/>
              <a:ext cx="22710" cy="152401"/>
            </a:xfrm>
            <a:custGeom>
              <a:avLst/>
              <a:gdLst/>
              <a:ahLst/>
              <a:cxnLst/>
              <a:rect l="0" t="0" r="0" b="0"/>
              <a:pathLst>
                <a:path w="22710" h="152401">
                  <a:moveTo>
                    <a:pt x="15088" y="0"/>
                  </a:moveTo>
                  <a:lnTo>
                    <a:pt x="15088" y="6561"/>
                  </a:lnTo>
                  <a:lnTo>
                    <a:pt x="11043" y="11352"/>
                  </a:lnTo>
                  <a:lnTo>
                    <a:pt x="9057" y="18028"/>
                  </a:lnTo>
                  <a:lnTo>
                    <a:pt x="5682" y="31306"/>
                  </a:lnTo>
                  <a:lnTo>
                    <a:pt x="1576" y="45965"/>
                  </a:lnTo>
                  <a:lnTo>
                    <a:pt x="0" y="78480"/>
                  </a:lnTo>
                  <a:lnTo>
                    <a:pt x="715" y="108517"/>
                  </a:lnTo>
                  <a:lnTo>
                    <a:pt x="7611" y="137945"/>
                  </a:lnTo>
                  <a:lnTo>
                    <a:pt x="9257" y="140224"/>
                  </a:lnTo>
                  <a:lnTo>
                    <a:pt x="22709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27"/>
          <p:cNvGrpSpPr/>
          <p:nvPr/>
        </p:nvGrpSpPr>
        <p:grpSpPr>
          <a:xfrm>
            <a:off x="220981" y="4351019"/>
            <a:ext cx="1661160" cy="441962"/>
            <a:chOff x="220981" y="4351019"/>
            <a:chExt cx="1661160" cy="441962"/>
          </a:xfrm>
        </p:grpSpPr>
        <p:sp>
          <p:nvSpPr>
            <p:cNvPr id="19" name="SMARTInkShape-68"/>
            <p:cNvSpPr/>
            <p:nvPr/>
          </p:nvSpPr>
          <p:spPr>
            <a:xfrm>
              <a:off x="1775459" y="4701540"/>
              <a:ext cx="106682" cy="22861"/>
            </a:xfrm>
            <a:custGeom>
              <a:avLst/>
              <a:gdLst/>
              <a:ahLst/>
              <a:cxnLst/>
              <a:rect l="0" t="0" r="0" b="0"/>
              <a:pathLst>
                <a:path w="106682" h="22861">
                  <a:moveTo>
                    <a:pt x="0" y="0"/>
                  </a:moveTo>
                  <a:lnTo>
                    <a:pt x="0" y="6560"/>
                  </a:lnTo>
                  <a:lnTo>
                    <a:pt x="847" y="6913"/>
                  </a:lnTo>
                  <a:lnTo>
                    <a:pt x="10547" y="9738"/>
                  </a:lnTo>
                  <a:lnTo>
                    <a:pt x="19928" y="12794"/>
                  </a:lnTo>
                  <a:lnTo>
                    <a:pt x="58003" y="18963"/>
                  </a:lnTo>
                  <a:lnTo>
                    <a:pt x="106681" y="228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9"/>
            <p:cNvSpPr/>
            <p:nvPr/>
          </p:nvSpPr>
          <p:spPr>
            <a:xfrm>
              <a:off x="1737359" y="4655819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33530" y="0"/>
                  </a:lnTo>
                  <a:lnTo>
                    <a:pt x="65862" y="0"/>
                  </a:lnTo>
                  <a:lnTo>
                    <a:pt x="102420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70"/>
            <p:cNvSpPr/>
            <p:nvPr/>
          </p:nvSpPr>
          <p:spPr>
            <a:xfrm>
              <a:off x="1532946" y="4587341"/>
              <a:ext cx="143455" cy="190145"/>
            </a:xfrm>
            <a:custGeom>
              <a:avLst/>
              <a:gdLst/>
              <a:ahLst/>
              <a:cxnLst/>
              <a:rect l="0" t="0" r="0" b="0"/>
              <a:pathLst>
                <a:path w="143455" h="190145">
                  <a:moveTo>
                    <a:pt x="143454" y="22759"/>
                  </a:moveTo>
                  <a:lnTo>
                    <a:pt x="143454" y="18713"/>
                  </a:lnTo>
                  <a:lnTo>
                    <a:pt x="142607" y="17522"/>
                  </a:lnTo>
                  <a:lnTo>
                    <a:pt x="141196" y="16727"/>
                  </a:lnTo>
                  <a:lnTo>
                    <a:pt x="139408" y="16198"/>
                  </a:lnTo>
                  <a:lnTo>
                    <a:pt x="128015" y="9247"/>
                  </a:lnTo>
                  <a:lnTo>
                    <a:pt x="95771" y="1059"/>
                  </a:lnTo>
                  <a:lnTo>
                    <a:pt x="62447" y="0"/>
                  </a:lnTo>
                  <a:lnTo>
                    <a:pt x="42754" y="765"/>
                  </a:lnTo>
                  <a:lnTo>
                    <a:pt x="31112" y="6462"/>
                  </a:lnTo>
                  <a:lnTo>
                    <a:pt x="30459" y="7661"/>
                  </a:lnTo>
                  <a:lnTo>
                    <a:pt x="29734" y="11251"/>
                  </a:lnTo>
                  <a:lnTo>
                    <a:pt x="31669" y="15669"/>
                  </a:lnTo>
                  <a:lnTo>
                    <a:pt x="61158" y="47109"/>
                  </a:lnTo>
                  <a:lnTo>
                    <a:pt x="94491" y="69867"/>
                  </a:lnTo>
                  <a:lnTo>
                    <a:pt x="125612" y="96763"/>
                  </a:lnTo>
                  <a:lnTo>
                    <a:pt x="136850" y="111761"/>
                  </a:lnTo>
                  <a:lnTo>
                    <a:pt x="141497" y="130974"/>
                  </a:lnTo>
                  <a:lnTo>
                    <a:pt x="142874" y="144663"/>
                  </a:lnTo>
                  <a:lnTo>
                    <a:pt x="139237" y="158126"/>
                  </a:lnTo>
                  <a:lnTo>
                    <a:pt x="132797" y="172840"/>
                  </a:lnTo>
                  <a:lnTo>
                    <a:pt x="125735" y="180619"/>
                  </a:lnTo>
                  <a:lnTo>
                    <a:pt x="121481" y="183879"/>
                  </a:lnTo>
                  <a:lnTo>
                    <a:pt x="109981" y="187501"/>
                  </a:lnTo>
                  <a:lnTo>
                    <a:pt x="73022" y="190144"/>
                  </a:lnTo>
                  <a:lnTo>
                    <a:pt x="42613" y="189518"/>
                  </a:lnTo>
                  <a:lnTo>
                    <a:pt x="16553" y="183833"/>
                  </a:lnTo>
                  <a:lnTo>
                    <a:pt x="13134" y="181788"/>
                  </a:lnTo>
                  <a:lnTo>
                    <a:pt x="10853" y="178732"/>
                  </a:lnTo>
                  <a:lnTo>
                    <a:pt x="5387" y="168597"/>
                  </a:lnTo>
                  <a:lnTo>
                    <a:pt x="1657" y="162929"/>
                  </a:lnTo>
                  <a:lnTo>
                    <a:pt x="0" y="157588"/>
                  </a:lnTo>
                  <a:lnTo>
                    <a:pt x="1521" y="150134"/>
                  </a:lnTo>
                  <a:lnTo>
                    <a:pt x="6294" y="1294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71"/>
            <p:cNvSpPr/>
            <p:nvPr/>
          </p:nvSpPr>
          <p:spPr>
            <a:xfrm>
              <a:off x="1099217" y="4572182"/>
              <a:ext cx="401924" cy="216451"/>
            </a:xfrm>
            <a:custGeom>
              <a:avLst/>
              <a:gdLst/>
              <a:ahLst/>
              <a:cxnLst/>
              <a:rect l="0" t="0" r="0" b="0"/>
              <a:pathLst>
                <a:path w="401924" h="216451">
                  <a:moveTo>
                    <a:pt x="127603" y="76018"/>
                  </a:moveTo>
                  <a:lnTo>
                    <a:pt x="127603" y="71972"/>
                  </a:lnTo>
                  <a:lnTo>
                    <a:pt x="126756" y="70781"/>
                  </a:lnTo>
                  <a:lnTo>
                    <a:pt x="125345" y="69986"/>
                  </a:lnTo>
                  <a:lnTo>
                    <a:pt x="123557" y="69457"/>
                  </a:lnTo>
                  <a:lnTo>
                    <a:pt x="122366" y="68257"/>
                  </a:lnTo>
                  <a:lnTo>
                    <a:pt x="118196" y="60248"/>
                  </a:lnTo>
                  <a:lnTo>
                    <a:pt x="113262" y="55462"/>
                  </a:lnTo>
                  <a:lnTo>
                    <a:pt x="105424" y="50513"/>
                  </a:lnTo>
                  <a:lnTo>
                    <a:pt x="91492" y="47012"/>
                  </a:lnTo>
                  <a:lnTo>
                    <a:pt x="83896" y="48450"/>
                  </a:lnTo>
                  <a:lnTo>
                    <a:pt x="53614" y="63488"/>
                  </a:lnTo>
                  <a:lnTo>
                    <a:pt x="33558" y="85678"/>
                  </a:lnTo>
                  <a:lnTo>
                    <a:pt x="12259" y="122006"/>
                  </a:lnTo>
                  <a:lnTo>
                    <a:pt x="517" y="159873"/>
                  </a:lnTo>
                  <a:lnTo>
                    <a:pt x="0" y="174247"/>
                  </a:lnTo>
                  <a:lnTo>
                    <a:pt x="4469" y="191012"/>
                  </a:lnTo>
                  <a:lnTo>
                    <a:pt x="8812" y="198528"/>
                  </a:lnTo>
                  <a:lnTo>
                    <a:pt x="20062" y="207520"/>
                  </a:lnTo>
                  <a:lnTo>
                    <a:pt x="34120" y="215547"/>
                  </a:lnTo>
                  <a:lnTo>
                    <a:pt x="39034" y="216450"/>
                  </a:lnTo>
                  <a:lnTo>
                    <a:pt x="49010" y="215196"/>
                  </a:lnTo>
                  <a:lnTo>
                    <a:pt x="68365" y="207493"/>
                  </a:lnTo>
                  <a:lnTo>
                    <a:pt x="92071" y="191272"/>
                  </a:lnTo>
                  <a:lnTo>
                    <a:pt x="101368" y="179735"/>
                  </a:lnTo>
                  <a:lnTo>
                    <a:pt x="107476" y="166141"/>
                  </a:lnTo>
                  <a:lnTo>
                    <a:pt x="115764" y="133229"/>
                  </a:lnTo>
                  <a:lnTo>
                    <a:pt x="119612" y="101534"/>
                  </a:lnTo>
                  <a:lnTo>
                    <a:pt x="117560" y="93567"/>
                  </a:lnTo>
                  <a:lnTo>
                    <a:pt x="115828" y="90257"/>
                  </a:lnTo>
                  <a:lnTo>
                    <a:pt x="113826" y="88051"/>
                  </a:lnTo>
                  <a:lnTo>
                    <a:pt x="105147" y="83810"/>
                  </a:lnTo>
                  <a:lnTo>
                    <a:pt x="104862" y="87734"/>
                  </a:lnTo>
                  <a:lnTo>
                    <a:pt x="107053" y="91949"/>
                  </a:lnTo>
                  <a:lnTo>
                    <a:pt x="108823" y="94259"/>
                  </a:lnTo>
                  <a:lnTo>
                    <a:pt x="110789" y="101340"/>
                  </a:lnTo>
                  <a:lnTo>
                    <a:pt x="114482" y="135605"/>
                  </a:lnTo>
                  <a:lnTo>
                    <a:pt x="122941" y="157026"/>
                  </a:lnTo>
                  <a:lnTo>
                    <a:pt x="130046" y="165079"/>
                  </a:lnTo>
                  <a:lnTo>
                    <a:pt x="147241" y="178998"/>
                  </a:lnTo>
                  <a:lnTo>
                    <a:pt x="152699" y="181053"/>
                  </a:lnTo>
                  <a:lnTo>
                    <a:pt x="164578" y="182210"/>
                  </a:lnTo>
                  <a:lnTo>
                    <a:pt x="178822" y="178508"/>
                  </a:lnTo>
                  <a:lnTo>
                    <a:pt x="213987" y="161434"/>
                  </a:lnTo>
                  <a:lnTo>
                    <a:pt x="239366" y="139059"/>
                  </a:lnTo>
                  <a:lnTo>
                    <a:pt x="259237" y="102436"/>
                  </a:lnTo>
                  <a:lnTo>
                    <a:pt x="268323" y="64466"/>
                  </a:lnTo>
                  <a:lnTo>
                    <a:pt x="272373" y="38064"/>
                  </a:lnTo>
                  <a:lnTo>
                    <a:pt x="272382" y="73963"/>
                  </a:lnTo>
                  <a:lnTo>
                    <a:pt x="272383" y="110561"/>
                  </a:lnTo>
                  <a:lnTo>
                    <a:pt x="264622" y="146231"/>
                  </a:lnTo>
                  <a:lnTo>
                    <a:pt x="257244" y="166972"/>
                  </a:lnTo>
                  <a:lnTo>
                    <a:pt x="257143" y="131409"/>
                  </a:lnTo>
                  <a:lnTo>
                    <a:pt x="262379" y="100161"/>
                  </a:lnTo>
                  <a:lnTo>
                    <a:pt x="265750" y="76398"/>
                  </a:lnTo>
                  <a:lnTo>
                    <a:pt x="278943" y="45613"/>
                  </a:lnTo>
                  <a:lnTo>
                    <a:pt x="289566" y="24957"/>
                  </a:lnTo>
                  <a:lnTo>
                    <a:pt x="298646" y="14377"/>
                  </a:lnTo>
                  <a:lnTo>
                    <a:pt x="308326" y="6853"/>
                  </a:lnTo>
                  <a:lnTo>
                    <a:pt x="318273" y="2944"/>
                  </a:lnTo>
                  <a:lnTo>
                    <a:pt x="347112" y="0"/>
                  </a:lnTo>
                  <a:lnTo>
                    <a:pt x="354420" y="2157"/>
                  </a:lnTo>
                  <a:lnTo>
                    <a:pt x="357554" y="3917"/>
                  </a:lnTo>
                  <a:lnTo>
                    <a:pt x="366010" y="14485"/>
                  </a:lnTo>
                  <a:lnTo>
                    <a:pt x="375606" y="38463"/>
                  </a:lnTo>
                  <a:lnTo>
                    <a:pt x="382653" y="73685"/>
                  </a:lnTo>
                  <a:lnTo>
                    <a:pt x="385040" y="105190"/>
                  </a:lnTo>
                  <a:lnTo>
                    <a:pt x="382056" y="123984"/>
                  </a:lnTo>
                  <a:lnTo>
                    <a:pt x="386165" y="160725"/>
                  </a:lnTo>
                  <a:lnTo>
                    <a:pt x="386453" y="168134"/>
                  </a:lnTo>
                  <a:lnTo>
                    <a:pt x="388838" y="174249"/>
                  </a:lnTo>
                  <a:lnTo>
                    <a:pt x="393223" y="181029"/>
                  </a:lnTo>
                  <a:lnTo>
                    <a:pt x="396081" y="181956"/>
                  </a:lnTo>
                  <a:lnTo>
                    <a:pt x="401923" y="18269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72"/>
            <p:cNvSpPr/>
            <p:nvPr/>
          </p:nvSpPr>
          <p:spPr>
            <a:xfrm>
              <a:off x="754379" y="4533900"/>
              <a:ext cx="297182" cy="259081"/>
            </a:xfrm>
            <a:custGeom>
              <a:avLst/>
              <a:gdLst/>
              <a:ahLst/>
              <a:cxnLst/>
              <a:rect l="0" t="0" r="0" b="0"/>
              <a:pathLst>
                <a:path w="297182" h="259081">
                  <a:moveTo>
                    <a:pt x="0" y="0"/>
                  </a:moveTo>
                  <a:lnTo>
                    <a:pt x="4046" y="4045"/>
                  </a:lnTo>
                  <a:lnTo>
                    <a:pt x="6032" y="8289"/>
                  </a:lnTo>
                  <a:lnTo>
                    <a:pt x="12795" y="40133"/>
                  </a:lnTo>
                  <a:lnTo>
                    <a:pt x="14919" y="76468"/>
                  </a:lnTo>
                  <a:lnTo>
                    <a:pt x="20414" y="111969"/>
                  </a:lnTo>
                  <a:lnTo>
                    <a:pt x="22377" y="144319"/>
                  </a:lnTo>
                  <a:lnTo>
                    <a:pt x="22818" y="182170"/>
                  </a:lnTo>
                  <a:lnTo>
                    <a:pt x="22852" y="199014"/>
                  </a:lnTo>
                  <a:lnTo>
                    <a:pt x="22008" y="201256"/>
                  </a:lnTo>
                  <a:lnTo>
                    <a:pt x="20599" y="202751"/>
                  </a:lnTo>
                  <a:lnTo>
                    <a:pt x="15554" y="205564"/>
                  </a:lnTo>
                  <a:lnTo>
                    <a:pt x="15333" y="201643"/>
                  </a:lnTo>
                  <a:lnTo>
                    <a:pt x="17540" y="197428"/>
                  </a:lnTo>
                  <a:lnTo>
                    <a:pt x="19313" y="195118"/>
                  </a:lnTo>
                  <a:lnTo>
                    <a:pt x="21284" y="188037"/>
                  </a:lnTo>
                  <a:lnTo>
                    <a:pt x="22722" y="151514"/>
                  </a:lnTo>
                  <a:lnTo>
                    <a:pt x="25077" y="129277"/>
                  </a:lnTo>
                  <a:lnTo>
                    <a:pt x="36699" y="91405"/>
                  </a:lnTo>
                  <a:lnTo>
                    <a:pt x="54860" y="53335"/>
                  </a:lnTo>
                  <a:lnTo>
                    <a:pt x="63198" y="34523"/>
                  </a:lnTo>
                  <a:lnTo>
                    <a:pt x="70704" y="25786"/>
                  </a:lnTo>
                  <a:lnTo>
                    <a:pt x="103220" y="3500"/>
                  </a:lnTo>
                  <a:lnTo>
                    <a:pt x="108811" y="1555"/>
                  </a:lnTo>
                  <a:lnTo>
                    <a:pt x="111488" y="1883"/>
                  </a:lnTo>
                  <a:lnTo>
                    <a:pt x="116719" y="4505"/>
                  </a:lnTo>
                  <a:lnTo>
                    <a:pt x="124425" y="10742"/>
                  </a:lnTo>
                  <a:lnTo>
                    <a:pt x="127267" y="15498"/>
                  </a:lnTo>
                  <a:lnTo>
                    <a:pt x="135372" y="53111"/>
                  </a:lnTo>
                  <a:lnTo>
                    <a:pt x="136807" y="87820"/>
                  </a:lnTo>
                  <a:lnTo>
                    <a:pt x="133011" y="121317"/>
                  </a:lnTo>
                  <a:lnTo>
                    <a:pt x="130226" y="158395"/>
                  </a:lnTo>
                  <a:lnTo>
                    <a:pt x="127418" y="190179"/>
                  </a:lnTo>
                  <a:lnTo>
                    <a:pt x="121949" y="228074"/>
                  </a:lnTo>
                  <a:lnTo>
                    <a:pt x="122768" y="201252"/>
                  </a:lnTo>
                  <a:lnTo>
                    <a:pt x="130210" y="172115"/>
                  </a:lnTo>
                  <a:lnTo>
                    <a:pt x="139617" y="143848"/>
                  </a:lnTo>
                  <a:lnTo>
                    <a:pt x="150870" y="114024"/>
                  </a:lnTo>
                  <a:lnTo>
                    <a:pt x="166303" y="77650"/>
                  </a:lnTo>
                  <a:lnTo>
                    <a:pt x="191641" y="45258"/>
                  </a:lnTo>
                  <a:lnTo>
                    <a:pt x="204291" y="36176"/>
                  </a:lnTo>
                  <a:lnTo>
                    <a:pt x="214718" y="32167"/>
                  </a:lnTo>
                  <a:lnTo>
                    <a:pt x="223170" y="30980"/>
                  </a:lnTo>
                  <a:lnTo>
                    <a:pt x="224980" y="31660"/>
                  </a:lnTo>
                  <a:lnTo>
                    <a:pt x="226187" y="32960"/>
                  </a:lnTo>
                  <a:lnTo>
                    <a:pt x="240657" y="65587"/>
                  </a:lnTo>
                  <a:lnTo>
                    <a:pt x="245469" y="98218"/>
                  </a:lnTo>
                  <a:lnTo>
                    <a:pt x="250277" y="133418"/>
                  </a:lnTo>
                  <a:lnTo>
                    <a:pt x="251227" y="166900"/>
                  </a:lnTo>
                  <a:lnTo>
                    <a:pt x="253672" y="195715"/>
                  </a:lnTo>
                  <a:lnTo>
                    <a:pt x="260062" y="227593"/>
                  </a:lnTo>
                  <a:lnTo>
                    <a:pt x="284271" y="253762"/>
                  </a:lnTo>
                  <a:lnTo>
                    <a:pt x="289467" y="256716"/>
                  </a:lnTo>
                  <a:lnTo>
                    <a:pt x="297181" y="2590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73"/>
            <p:cNvSpPr/>
            <p:nvPr/>
          </p:nvSpPr>
          <p:spPr>
            <a:xfrm>
              <a:off x="563921" y="4549140"/>
              <a:ext cx="136916" cy="204506"/>
            </a:xfrm>
            <a:custGeom>
              <a:avLst/>
              <a:gdLst/>
              <a:ahLst/>
              <a:cxnLst/>
              <a:rect l="0" t="0" r="0" b="0"/>
              <a:pathLst>
                <a:path w="136916" h="204506">
                  <a:moveTo>
                    <a:pt x="15198" y="0"/>
                  </a:moveTo>
                  <a:lnTo>
                    <a:pt x="11153" y="0"/>
                  </a:lnTo>
                  <a:lnTo>
                    <a:pt x="9962" y="846"/>
                  </a:lnTo>
                  <a:lnTo>
                    <a:pt x="9167" y="2257"/>
                  </a:lnTo>
                  <a:lnTo>
                    <a:pt x="8049" y="10546"/>
                  </a:lnTo>
                  <a:lnTo>
                    <a:pt x="6794" y="33405"/>
                  </a:lnTo>
                  <a:lnTo>
                    <a:pt x="1026" y="62515"/>
                  </a:lnTo>
                  <a:lnTo>
                    <a:pt x="169" y="92594"/>
                  </a:lnTo>
                  <a:lnTo>
                    <a:pt x="0" y="128012"/>
                  </a:lnTo>
                  <a:lnTo>
                    <a:pt x="2229" y="149689"/>
                  </a:lnTo>
                  <a:lnTo>
                    <a:pt x="9367" y="182641"/>
                  </a:lnTo>
                  <a:lnTo>
                    <a:pt x="15728" y="195791"/>
                  </a:lnTo>
                  <a:lnTo>
                    <a:pt x="18092" y="199107"/>
                  </a:lnTo>
                  <a:lnTo>
                    <a:pt x="21361" y="201318"/>
                  </a:lnTo>
                  <a:lnTo>
                    <a:pt x="34052" y="204429"/>
                  </a:lnTo>
                  <a:lnTo>
                    <a:pt x="48537" y="204505"/>
                  </a:lnTo>
                  <a:lnTo>
                    <a:pt x="58520" y="201522"/>
                  </a:lnTo>
                  <a:lnTo>
                    <a:pt x="78726" y="186625"/>
                  </a:lnTo>
                  <a:lnTo>
                    <a:pt x="112002" y="152321"/>
                  </a:lnTo>
                  <a:lnTo>
                    <a:pt x="126661" y="120906"/>
                  </a:lnTo>
                  <a:lnTo>
                    <a:pt x="134802" y="91239"/>
                  </a:lnTo>
                  <a:lnTo>
                    <a:pt x="136915" y="53991"/>
                  </a:lnTo>
                  <a:lnTo>
                    <a:pt x="136181" y="43469"/>
                  </a:lnTo>
                  <a:lnTo>
                    <a:pt x="128859" y="11311"/>
                  </a:lnTo>
                  <a:lnTo>
                    <a:pt x="127379" y="10080"/>
                  </a:lnTo>
                  <a:lnTo>
                    <a:pt x="121879" y="76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74"/>
            <p:cNvSpPr/>
            <p:nvPr/>
          </p:nvSpPr>
          <p:spPr>
            <a:xfrm>
              <a:off x="220981" y="4351019"/>
              <a:ext cx="220980" cy="388622"/>
            </a:xfrm>
            <a:custGeom>
              <a:avLst/>
              <a:gdLst/>
              <a:ahLst/>
              <a:cxnLst/>
              <a:rect l="0" t="0" r="0" b="0"/>
              <a:pathLst>
                <a:path w="220980" h="388622">
                  <a:moveTo>
                    <a:pt x="15238" y="0"/>
                  </a:moveTo>
                  <a:lnTo>
                    <a:pt x="1151" y="0"/>
                  </a:lnTo>
                  <a:lnTo>
                    <a:pt x="100" y="21212"/>
                  </a:lnTo>
                  <a:lnTo>
                    <a:pt x="6568" y="58969"/>
                  </a:lnTo>
                  <a:lnTo>
                    <a:pt x="7307" y="87276"/>
                  </a:lnTo>
                  <a:lnTo>
                    <a:pt x="3481" y="121157"/>
                  </a:lnTo>
                  <a:lnTo>
                    <a:pt x="1030" y="158007"/>
                  </a:lnTo>
                  <a:lnTo>
                    <a:pt x="457" y="185372"/>
                  </a:lnTo>
                  <a:lnTo>
                    <a:pt x="202" y="213621"/>
                  </a:lnTo>
                  <a:lnTo>
                    <a:pt x="89" y="240287"/>
                  </a:lnTo>
                  <a:lnTo>
                    <a:pt x="25" y="275055"/>
                  </a:lnTo>
                  <a:lnTo>
                    <a:pt x="7" y="306805"/>
                  </a:lnTo>
                  <a:lnTo>
                    <a:pt x="0" y="343750"/>
                  </a:lnTo>
                  <a:lnTo>
                    <a:pt x="846" y="356825"/>
                  </a:lnTo>
                  <a:lnTo>
                    <a:pt x="7305" y="379246"/>
                  </a:lnTo>
                  <a:lnTo>
                    <a:pt x="7409" y="378984"/>
                  </a:lnTo>
                  <a:lnTo>
                    <a:pt x="9873" y="341483"/>
                  </a:lnTo>
                  <a:lnTo>
                    <a:pt x="12007" y="326184"/>
                  </a:lnTo>
                  <a:lnTo>
                    <a:pt x="10994" y="288767"/>
                  </a:lnTo>
                  <a:lnTo>
                    <a:pt x="18445" y="252809"/>
                  </a:lnTo>
                  <a:lnTo>
                    <a:pt x="28917" y="216010"/>
                  </a:lnTo>
                  <a:lnTo>
                    <a:pt x="47217" y="179654"/>
                  </a:lnTo>
                  <a:lnTo>
                    <a:pt x="59615" y="163110"/>
                  </a:lnTo>
                  <a:lnTo>
                    <a:pt x="78975" y="148433"/>
                  </a:lnTo>
                  <a:lnTo>
                    <a:pt x="94048" y="140877"/>
                  </a:lnTo>
                  <a:lnTo>
                    <a:pt x="104170" y="138812"/>
                  </a:lnTo>
                  <a:lnTo>
                    <a:pt x="114312" y="140152"/>
                  </a:lnTo>
                  <a:lnTo>
                    <a:pt x="123618" y="143570"/>
                  </a:lnTo>
                  <a:lnTo>
                    <a:pt x="130576" y="147911"/>
                  </a:lnTo>
                  <a:lnTo>
                    <a:pt x="157793" y="183824"/>
                  </a:lnTo>
                  <a:lnTo>
                    <a:pt x="172624" y="219630"/>
                  </a:lnTo>
                  <a:lnTo>
                    <a:pt x="188724" y="257058"/>
                  </a:lnTo>
                  <a:lnTo>
                    <a:pt x="195335" y="283599"/>
                  </a:lnTo>
                  <a:lnTo>
                    <a:pt x="201614" y="318863"/>
                  </a:lnTo>
                  <a:lnTo>
                    <a:pt x="207453" y="351954"/>
                  </a:lnTo>
                  <a:lnTo>
                    <a:pt x="215098" y="379788"/>
                  </a:lnTo>
                  <a:lnTo>
                    <a:pt x="220979" y="388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28"/>
          <p:cNvGrpSpPr/>
          <p:nvPr/>
        </p:nvGrpSpPr>
        <p:grpSpPr>
          <a:xfrm>
            <a:off x="1943545" y="4419600"/>
            <a:ext cx="388003" cy="419101"/>
            <a:chOff x="1943545" y="4419600"/>
            <a:chExt cx="388003" cy="419101"/>
          </a:xfrm>
        </p:grpSpPr>
        <p:sp>
          <p:nvSpPr>
            <p:cNvPr id="27" name="SMARTInkShape-75"/>
            <p:cNvSpPr/>
            <p:nvPr/>
          </p:nvSpPr>
          <p:spPr>
            <a:xfrm>
              <a:off x="2141946" y="4450080"/>
              <a:ext cx="189602" cy="388621"/>
            </a:xfrm>
            <a:custGeom>
              <a:avLst/>
              <a:gdLst/>
              <a:ahLst/>
              <a:cxnLst/>
              <a:rect l="0" t="0" r="0" b="0"/>
              <a:pathLst>
                <a:path w="189602" h="388621">
                  <a:moveTo>
                    <a:pt x="90713" y="0"/>
                  </a:moveTo>
                  <a:lnTo>
                    <a:pt x="90713" y="10605"/>
                  </a:lnTo>
                  <a:lnTo>
                    <a:pt x="88456" y="15438"/>
                  </a:lnTo>
                  <a:lnTo>
                    <a:pt x="86668" y="17912"/>
                  </a:lnTo>
                  <a:lnTo>
                    <a:pt x="84153" y="29484"/>
                  </a:lnTo>
                  <a:lnTo>
                    <a:pt x="80975" y="61832"/>
                  </a:lnTo>
                  <a:lnTo>
                    <a:pt x="72515" y="95657"/>
                  </a:lnTo>
                  <a:lnTo>
                    <a:pt x="65189" y="124957"/>
                  </a:lnTo>
                  <a:lnTo>
                    <a:pt x="53612" y="155087"/>
                  </a:lnTo>
                  <a:lnTo>
                    <a:pt x="39457" y="189508"/>
                  </a:lnTo>
                  <a:lnTo>
                    <a:pt x="24538" y="222473"/>
                  </a:lnTo>
                  <a:lnTo>
                    <a:pt x="13439" y="253689"/>
                  </a:lnTo>
                  <a:lnTo>
                    <a:pt x="4788" y="284388"/>
                  </a:lnTo>
                  <a:lnTo>
                    <a:pt x="0" y="320948"/>
                  </a:lnTo>
                  <a:lnTo>
                    <a:pt x="443" y="334836"/>
                  </a:lnTo>
                  <a:lnTo>
                    <a:pt x="9922" y="362827"/>
                  </a:lnTo>
                  <a:lnTo>
                    <a:pt x="19246" y="370947"/>
                  </a:lnTo>
                  <a:lnTo>
                    <a:pt x="47153" y="384912"/>
                  </a:lnTo>
                  <a:lnTo>
                    <a:pt x="76929" y="388132"/>
                  </a:lnTo>
                  <a:lnTo>
                    <a:pt x="91360" y="383887"/>
                  </a:lnTo>
                  <a:lnTo>
                    <a:pt x="128052" y="368680"/>
                  </a:lnTo>
                  <a:lnTo>
                    <a:pt x="145615" y="359945"/>
                  </a:lnTo>
                  <a:lnTo>
                    <a:pt x="176141" y="332452"/>
                  </a:lnTo>
                  <a:lnTo>
                    <a:pt x="183150" y="322452"/>
                  </a:lnTo>
                  <a:lnTo>
                    <a:pt x="187811" y="307302"/>
                  </a:lnTo>
                  <a:lnTo>
                    <a:pt x="189601" y="287462"/>
                  </a:lnTo>
                  <a:lnTo>
                    <a:pt x="188812" y="285621"/>
                  </a:lnTo>
                  <a:lnTo>
                    <a:pt x="187439" y="284394"/>
                  </a:lnTo>
                  <a:lnTo>
                    <a:pt x="185677" y="283576"/>
                  </a:lnTo>
                  <a:lnTo>
                    <a:pt x="175107" y="282424"/>
                  </a:lnTo>
                  <a:lnTo>
                    <a:pt x="161251" y="286128"/>
                  </a:lnTo>
                  <a:lnTo>
                    <a:pt x="128068" y="305685"/>
                  </a:lnTo>
                  <a:lnTo>
                    <a:pt x="98186" y="329340"/>
                  </a:lnTo>
                  <a:lnTo>
                    <a:pt x="63206" y="365436"/>
                  </a:lnTo>
                  <a:lnTo>
                    <a:pt x="52613" y="3886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76"/>
            <p:cNvSpPr/>
            <p:nvPr/>
          </p:nvSpPr>
          <p:spPr>
            <a:xfrm>
              <a:off x="2042159" y="4419600"/>
              <a:ext cx="45721" cy="373381"/>
            </a:xfrm>
            <a:custGeom>
              <a:avLst/>
              <a:gdLst/>
              <a:ahLst/>
              <a:cxnLst/>
              <a:rect l="0" t="0" r="0" b="0"/>
              <a:pathLst>
                <a:path w="45721" h="373381">
                  <a:moveTo>
                    <a:pt x="45720" y="0"/>
                  </a:moveTo>
                  <a:lnTo>
                    <a:pt x="41675" y="0"/>
                  </a:lnTo>
                  <a:lnTo>
                    <a:pt x="40484" y="846"/>
                  </a:lnTo>
                  <a:lnTo>
                    <a:pt x="39689" y="2257"/>
                  </a:lnTo>
                  <a:lnTo>
                    <a:pt x="38571" y="10546"/>
                  </a:lnTo>
                  <a:lnTo>
                    <a:pt x="35982" y="25985"/>
                  </a:lnTo>
                  <a:lnTo>
                    <a:pt x="25968" y="62218"/>
                  </a:lnTo>
                  <a:lnTo>
                    <a:pt x="23474" y="99810"/>
                  </a:lnTo>
                  <a:lnTo>
                    <a:pt x="20785" y="132020"/>
                  </a:lnTo>
                  <a:lnTo>
                    <a:pt x="16883" y="166116"/>
                  </a:lnTo>
                  <a:lnTo>
                    <a:pt x="13469" y="199926"/>
                  </a:lnTo>
                  <a:lnTo>
                    <a:pt x="9353" y="234497"/>
                  </a:lnTo>
                  <a:lnTo>
                    <a:pt x="8134" y="266189"/>
                  </a:lnTo>
                  <a:lnTo>
                    <a:pt x="3677" y="303193"/>
                  </a:lnTo>
                  <a:lnTo>
                    <a:pt x="323" y="339773"/>
                  </a:lnTo>
                  <a:lnTo>
                    <a:pt x="0" y="3733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77"/>
            <p:cNvSpPr/>
            <p:nvPr/>
          </p:nvSpPr>
          <p:spPr>
            <a:xfrm>
              <a:off x="1943545" y="4472940"/>
              <a:ext cx="90996" cy="182745"/>
            </a:xfrm>
            <a:custGeom>
              <a:avLst/>
              <a:gdLst/>
              <a:ahLst/>
              <a:cxnLst/>
              <a:rect l="0" t="0" r="0" b="0"/>
              <a:pathLst>
                <a:path w="90996" h="182745">
                  <a:moveTo>
                    <a:pt x="60514" y="0"/>
                  </a:moveTo>
                  <a:lnTo>
                    <a:pt x="53954" y="6560"/>
                  </a:lnTo>
                  <a:lnTo>
                    <a:pt x="45152" y="41853"/>
                  </a:lnTo>
                  <a:lnTo>
                    <a:pt x="34764" y="76694"/>
                  </a:lnTo>
                  <a:lnTo>
                    <a:pt x="22368" y="112107"/>
                  </a:lnTo>
                  <a:lnTo>
                    <a:pt x="4632" y="149731"/>
                  </a:lnTo>
                  <a:lnTo>
                    <a:pt x="558" y="164071"/>
                  </a:lnTo>
                  <a:lnTo>
                    <a:pt x="0" y="169722"/>
                  </a:lnTo>
                  <a:lnTo>
                    <a:pt x="2010" y="175056"/>
                  </a:lnTo>
                  <a:lnTo>
                    <a:pt x="3732" y="177664"/>
                  </a:lnTo>
                  <a:lnTo>
                    <a:pt x="5726" y="179403"/>
                  </a:lnTo>
                  <a:lnTo>
                    <a:pt x="10200" y="181334"/>
                  </a:lnTo>
                  <a:lnTo>
                    <a:pt x="29042" y="182744"/>
                  </a:lnTo>
                  <a:lnTo>
                    <a:pt x="48120" y="176769"/>
                  </a:lnTo>
                  <a:lnTo>
                    <a:pt x="68195" y="169694"/>
                  </a:lnTo>
                  <a:lnTo>
                    <a:pt x="77475" y="167706"/>
                  </a:lnTo>
                  <a:lnTo>
                    <a:pt x="90995" y="1600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SMARTInkShape-78"/>
          <p:cNvSpPr/>
          <p:nvPr/>
        </p:nvSpPr>
        <p:spPr>
          <a:xfrm>
            <a:off x="3124200" y="5326409"/>
            <a:ext cx="1256673" cy="502892"/>
          </a:xfrm>
          <a:custGeom>
            <a:avLst/>
            <a:gdLst/>
            <a:ahLst/>
            <a:cxnLst/>
            <a:rect l="0" t="0" r="0" b="0"/>
            <a:pathLst>
              <a:path w="1256673" h="502892">
                <a:moveTo>
                  <a:pt x="0" y="15210"/>
                </a:moveTo>
                <a:lnTo>
                  <a:pt x="0" y="1122"/>
                </a:lnTo>
                <a:lnTo>
                  <a:pt x="846" y="739"/>
                </a:lnTo>
                <a:lnTo>
                  <a:pt x="7305" y="0"/>
                </a:lnTo>
                <a:lnTo>
                  <a:pt x="7618" y="36168"/>
                </a:lnTo>
                <a:lnTo>
                  <a:pt x="7619" y="72906"/>
                </a:lnTo>
                <a:lnTo>
                  <a:pt x="7619" y="110607"/>
                </a:lnTo>
                <a:lnTo>
                  <a:pt x="7619" y="145272"/>
                </a:lnTo>
                <a:lnTo>
                  <a:pt x="7619" y="182919"/>
                </a:lnTo>
                <a:lnTo>
                  <a:pt x="7619" y="216914"/>
                </a:lnTo>
                <a:lnTo>
                  <a:pt x="7619" y="251902"/>
                </a:lnTo>
                <a:lnTo>
                  <a:pt x="7619" y="288746"/>
                </a:lnTo>
                <a:lnTo>
                  <a:pt x="7619" y="321078"/>
                </a:lnTo>
                <a:lnTo>
                  <a:pt x="7619" y="355218"/>
                </a:lnTo>
                <a:lnTo>
                  <a:pt x="7619" y="391110"/>
                </a:lnTo>
                <a:lnTo>
                  <a:pt x="7619" y="429089"/>
                </a:lnTo>
                <a:lnTo>
                  <a:pt x="7619" y="435659"/>
                </a:lnTo>
                <a:lnTo>
                  <a:pt x="9877" y="441400"/>
                </a:lnTo>
                <a:lnTo>
                  <a:pt x="12856" y="446775"/>
                </a:lnTo>
                <a:lnTo>
                  <a:pt x="15380" y="454561"/>
                </a:lnTo>
                <a:lnTo>
                  <a:pt x="18971" y="459679"/>
                </a:lnTo>
                <a:lnTo>
                  <a:pt x="23389" y="462519"/>
                </a:lnTo>
                <a:lnTo>
                  <a:pt x="28175" y="464628"/>
                </a:lnTo>
                <a:lnTo>
                  <a:pt x="43892" y="477412"/>
                </a:lnTo>
                <a:lnTo>
                  <a:pt x="51010" y="480101"/>
                </a:lnTo>
                <a:lnTo>
                  <a:pt x="58482" y="485037"/>
                </a:lnTo>
                <a:lnTo>
                  <a:pt x="66905" y="486876"/>
                </a:lnTo>
                <a:lnTo>
                  <a:pt x="89042" y="488429"/>
                </a:lnTo>
                <a:lnTo>
                  <a:pt x="109467" y="493669"/>
                </a:lnTo>
                <a:lnTo>
                  <a:pt x="143016" y="495177"/>
                </a:lnTo>
                <a:lnTo>
                  <a:pt x="178692" y="502179"/>
                </a:lnTo>
                <a:lnTo>
                  <a:pt x="215197" y="502828"/>
                </a:lnTo>
                <a:lnTo>
                  <a:pt x="252401" y="502885"/>
                </a:lnTo>
                <a:lnTo>
                  <a:pt x="289683" y="502890"/>
                </a:lnTo>
                <a:lnTo>
                  <a:pt x="321645" y="502891"/>
                </a:lnTo>
                <a:lnTo>
                  <a:pt x="353114" y="502891"/>
                </a:lnTo>
                <a:lnTo>
                  <a:pt x="381512" y="500633"/>
                </a:lnTo>
                <a:lnTo>
                  <a:pt x="418320" y="495976"/>
                </a:lnTo>
                <a:lnTo>
                  <a:pt x="454693" y="491318"/>
                </a:lnTo>
                <a:lnTo>
                  <a:pt x="487184" y="488375"/>
                </a:lnTo>
                <a:lnTo>
                  <a:pt x="518062" y="487794"/>
                </a:lnTo>
                <a:lnTo>
                  <a:pt x="548620" y="487679"/>
                </a:lnTo>
                <a:lnTo>
                  <a:pt x="579963" y="482419"/>
                </a:lnTo>
                <a:lnTo>
                  <a:pt x="615630" y="480502"/>
                </a:lnTo>
                <a:lnTo>
                  <a:pt x="651431" y="476079"/>
                </a:lnTo>
                <a:lnTo>
                  <a:pt x="685031" y="473135"/>
                </a:lnTo>
                <a:lnTo>
                  <a:pt x="718385" y="472554"/>
                </a:lnTo>
                <a:lnTo>
                  <a:pt x="753290" y="472439"/>
                </a:lnTo>
                <a:lnTo>
                  <a:pt x="785491" y="467180"/>
                </a:lnTo>
                <a:lnTo>
                  <a:pt x="821328" y="465262"/>
                </a:lnTo>
                <a:lnTo>
                  <a:pt x="857162" y="464884"/>
                </a:lnTo>
                <a:lnTo>
                  <a:pt x="890770" y="464809"/>
                </a:lnTo>
                <a:lnTo>
                  <a:pt x="921867" y="464794"/>
                </a:lnTo>
                <a:lnTo>
                  <a:pt x="956515" y="460746"/>
                </a:lnTo>
                <a:lnTo>
                  <a:pt x="991714" y="457641"/>
                </a:lnTo>
                <a:lnTo>
                  <a:pt x="1028000" y="456386"/>
                </a:lnTo>
                <a:lnTo>
                  <a:pt x="1060258" y="450618"/>
                </a:lnTo>
                <a:lnTo>
                  <a:pt x="1089132" y="447433"/>
                </a:lnTo>
                <a:lnTo>
                  <a:pt x="1104743" y="443561"/>
                </a:lnTo>
                <a:lnTo>
                  <a:pt x="1120093" y="440156"/>
                </a:lnTo>
                <a:lnTo>
                  <a:pt x="1135366" y="436042"/>
                </a:lnTo>
                <a:lnTo>
                  <a:pt x="1154694" y="433692"/>
                </a:lnTo>
                <a:lnTo>
                  <a:pt x="1179452" y="421143"/>
                </a:lnTo>
                <a:lnTo>
                  <a:pt x="1185447" y="419145"/>
                </a:lnTo>
                <a:lnTo>
                  <a:pt x="1193582" y="414106"/>
                </a:lnTo>
                <a:lnTo>
                  <a:pt x="1201355" y="411391"/>
                </a:lnTo>
                <a:lnTo>
                  <a:pt x="1219196" y="398316"/>
                </a:lnTo>
                <a:lnTo>
                  <a:pt x="1224278" y="396299"/>
                </a:lnTo>
                <a:lnTo>
                  <a:pt x="1236979" y="385728"/>
                </a:lnTo>
                <a:lnTo>
                  <a:pt x="1239801" y="380827"/>
                </a:lnTo>
                <a:lnTo>
                  <a:pt x="1241902" y="375827"/>
                </a:lnTo>
                <a:lnTo>
                  <a:pt x="1254122" y="355408"/>
                </a:lnTo>
                <a:lnTo>
                  <a:pt x="1256672" y="343341"/>
                </a:lnTo>
                <a:lnTo>
                  <a:pt x="1256370" y="323302"/>
                </a:lnTo>
                <a:lnTo>
                  <a:pt x="1247888" y="288357"/>
                </a:lnTo>
                <a:lnTo>
                  <a:pt x="1236540" y="258948"/>
                </a:lnTo>
                <a:lnTo>
                  <a:pt x="1232804" y="243780"/>
                </a:lnTo>
                <a:lnTo>
                  <a:pt x="1216564" y="208249"/>
                </a:lnTo>
                <a:lnTo>
                  <a:pt x="1209978" y="185108"/>
                </a:lnTo>
                <a:lnTo>
                  <a:pt x="1206634" y="177927"/>
                </a:lnTo>
                <a:lnTo>
                  <a:pt x="1203905" y="165211"/>
                </a:lnTo>
                <a:lnTo>
                  <a:pt x="1198111" y="155705"/>
                </a:lnTo>
                <a:lnTo>
                  <a:pt x="1191879" y="147526"/>
                </a:lnTo>
                <a:lnTo>
                  <a:pt x="1187086" y="137177"/>
                </a:lnTo>
                <a:lnTo>
                  <a:pt x="1182282" y="131025"/>
                </a:lnTo>
                <a:lnTo>
                  <a:pt x="1181450" y="125914"/>
                </a:lnTo>
                <a:lnTo>
                  <a:pt x="1180486" y="124573"/>
                </a:lnTo>
                <a:lnTo>
                  <a:pt x="1178997" y="123679"/>
                </a:lnTo>
                <a:lnTo>
                  <a:pt x="1173575" y="121922"/>
                </a:lnTo>
                <a:lnTo>
                  <a:pt x="1173488" y="115332"/>
                </a:lnTo>
                <a:lnTo>
                  <a:pt x="1172638" y="114979"/>
                </a:lnTo>
                <a:lnTo>
                  <a:pt x="1136403" y="114273"/>
                </a:lnTo>
                <a:lnTo>
                  <a:pt x="1101424" y="113424"/>
                </a:lnTo>
                <a:lnTo>
                  <a:pt x="1070387" y="107709"/>
                </a:lnTo>
                <a:lnTo>
                  <a:pt x="1037059" y="101623"/>
                </a:lnTo>
                <a:lnTo>
                  <a:pt x="1000121" y="97284"/>
                </a:lnTo>
                <a:lnTo>
                  <a:pt x="964070" y="92571"/>
                </a:lnTo>
                <a:lnTo>
                  <a:pt x="934385" y="87709"/>
                </a:lnTo>
                <a:lnTo>
                  <a:pt x="904140" y="84952"/>
                </a:lnTo>
                <a:lnTo>
                  <a:pt x="873730" y="80090"/>
                </a:lnTo>
                <a:lnTo>
                  <a:pt x="839226" y="77332"/>
                </a:lnTo>
                <a:lnTo>
                  <a:pt x="806236" y="76514"/>
                </a:lnTo>
                <a:lnTo>
                  <a:pt x="775013" y="72227"/>
                </a:lnTo>
                <a:lnTo>
                  <a:pt x="744313" y="69640"/>
                </a:lnTo>
                <a:lnTo>
                  <a:pt x="713767" y="68874"/>
                </a:lnTo>
                <a:lnTo>
                  <a:pt x="679222" y="68646"/>
                </a:lnTo>
                <a:lnTo>
                  <a:pt x="646221" y="64534"/>
                </a:lnTo>
                <a:lnTo>
                  <a:pt x="610949" y="61998"/>
                </a:lnTo>
                <a:lnTo>
                  <a:pt x="577732" y="61247"/>
                </a:lnTo>
                <a:lnTo>
                  <a:pt x="540557" y="60993"/>
                </a:lnTo>
                <a:lnTo>
                  <a:pt x="508051" y="60949"/>
                </a:lnTo>
                <a:lnTo>
                  <a:pt x="471196" y="60935"/>
                </a:lnTo>
                <a:lnTo>
                  <a:pt x="441591" y="60932"/>
                </a:lnTo>
                <a:lnTo>
                  <a:pt x="411371" y="60931"/>
                </a:lnTo>
                <a:lnTo>
                  <a:pt x="374863" y="60930"/>
                </a:lnTo>
                <a:lnTo>
                  <a:pt x="342346" y="60930"/>
                </a:lnTo>
                <a:lnTo>
                  <a:pt x="306446" y="60930"/>
                </a:lnTo>
                <a:lnTo>
                  <a:pt x="274645" y="60930"/>
                </a:lnTo>
                <a:lnTo>
                  <a:pt x="243904" y="60930"/>
                </a:lnTo>
                <a:lnTo>
                  <a:pt x="213372" y="60930"/>
                </a:lnTo>
                <a:lnTo>
                  <a:pt x="180498" y="60930"/>
                </a:lnTo>
                <a:lnTo>
                  <a:pt x="143034" y="60930"/>
                </a:lnTo>
                <a:lnTo>
                  <a:pt x="127235" y="61777"/>
                </a:lnTo>
                <a:lnTo>
                  <a:pt x="91453" y="68080"/>
                </a:lnTo>
                <a:lnTo>
                  <a:pt x="81286" y="69188"/>
                </a:lnTo>
                <a:lnTo>
                  <a:pt x="60959" y="7617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Shape-79"/>
          <p:cNvSpPr/>
          <p:nvPr/>
        </p:nvSpPr>
        <p:spPr>
          <a:xfrm>
            <a:off x="3177540" y="6499860"/>
            <a:ext cx="1257298" cy="350521"/>
          </a:xfrm>
          <a:custGeom>
            <a:avLst/>
            <a:gdLst/>
            <a:ahLst/>
            <a:cxnLst/>
            <a:rect l="0" t="0" r="0" b="0"/>
            <a:pathLst>
              <a:path w="1257298" h="350521">
                <a:moveTo>
                  <a:pt x="7619" y="0"/>
                </a:moveTo>
                <a:lnTo>
                  <a:pt x="6773" y="22101"/>
                </a:lnTo>
                <a:lnTo>
                  <a:pt x="706" y="55478"/>
                </a:lnTo>
                <a:lnTo>
                  <a:pt x="908" y="91561"/>
                </a:lnTo>
                <a:lnTo>
                  <a:pt x="4408" y="109349"/>
                </a:lnTo>
                <a:lnTo>
                  <a:pt x="498" y="147397"/>
                </a:lnTo>
                <a:lnTo>
                  <a:pt x="65" y="183224"/>
                </a:lnTo>
                <a:lnTo>
                  <a:pt x="8" y="218767"/>
                </a:lnTo>
                <a:lnTo>
                  <a:pt x="1" y="252172"/>
                </a:lnTo>
                <a:lnTo>
                  <a:pt x="0" y="289653"/>
                </a:lnTo>
                <a:lnTo>
                  <a:pt x="2257" y="325414"/>
                </a:lnTo>
                <a:lnTo>
                  <a:pt x="7305" y="348437"/>
                </a:lnTo>
                <a:lnTo>
                  <a:pt x="8257" y="349132"/>
                </a:lnTo>
                <a:lnTo>
                  <a:pt x="14153" y="350337"/>
                </a:lnTo>
                <a:lnTo>
                  <a:pt x="52252" y="350520"/>
                </a:lnTo>
                <a:lnTo>
                  <a:pt x="89757" y="350520"/>
                </a:lnTo>
                <a:lnTo>
                  <a:pt x="124691" y="350520"/>
                </a:lnTo>
                <a:lnTo>
                  <a:pt x="160033" y="350520"/>
                </a:lnTo>
                <a:lnTo>
                  <a:pt x="196532" y="350520"/>
                </a:lnTo>
                <a:lnTo>
                  <a:pt x="234492" y="350520"/>
                </a:lnTo>
                <a:lnTo>
                  <a:pt x="267476" y="350520"/>
                </a:lnTo>
                <a:lnTo>
                  <a:pt x="299591" y="350520"/>
                </a:lnTo>
                <a:lnTo>
                  <a:pt x="334251" y="350520"/>
                </a:lnTo>
                <a:lnTo>
                  <a:pt x="365556" y="350520"/>
                </a:lnTo>
                <a:lnTo>
                  <a:pt x="398457" y="350520"/>
                </a:lnTo>
                <a:lnTo>
                  <a:pt x="433272" y="350520"/>
                </a:lnTo>
                <a:lnTo>
                  <a:pt x="469845" y="350520"/>
                </a:lnTo>
                <a:lnTo>
                  <a:pt x="502407" y="350520"/>
                </a:lnTo>
                <a:lnTo>
                  <a:pt x="537344" y="350520"/>
                </a:lnTo>
                <a:lnTo>
                  <a:pt x="566835" y="350520"/>
                </a:lnTo>
                <a:lnTo>
                  <a:pt x="601905" y="350520"/>
                </a:lnTo>
                <a:lnTo>
                  <a:pt x="638309" y="350520"/>
                </a:lnTo>
                <a:lnTo>
                  <a:pt x="674255" y="350520"/>
                </a:lnTo>
                <a:lnTo>
                  <a:pt x="707884" y="350520"/>
                </a:lnTo>
                <a:lnTo>
                  <a:pt x="741244" y="350520"/>
                </a:lnTo>
                <a:lnTo>
                  <a:pt x="776150" y="350520"/>
                </a:lnTo>
                <a:lnTo>
                  <a:pt x="812741" y="350520"/>
                </a:lnTo>
                <a:lnTo>
                  <a:pt x="847564" y="350520"/>
                </a:lnTo>
                <a:lnTo>
                  <a:pt x="882759" y="350520"/>
                </a:lnTo>
                <a:lnTo>
                  <a:pt x="914170" y="350520"/>
                </a:lnTo>
                <a:lnTo>
                  <a:pt x="944834" y="350520"/>
                </a:lnTo>
                <a:lnTo>
                  <a:pt x="975351" y="350520"/>
                </a:lnTo>
                <a:lnTo>
                  <a:pt x="1011201" y="350520"/>
                </a:lnTo>
                <a:lnTo>
                  <a:pt x="1043799" y="350520"/>
                </a:lnTo>
                <a:lnTo>
                  <a:pt x="1075571" y="350520"/>
                </a:lnTo>
                <a:lnTo>
                  <a:pt x="1106640" y="350520"/>
                </a:lnTo>
                <a:lnTo>
                  <a:pt x="1138710" y="350520"/>
                </a:lnTo>
                <a:lnTo>
                  <a:pt x="1175712" y="350520"/>
                </a:lnTo>
                <a:lnTo>
                  <a:pt x="1213773" y="350520"/>
                </a:lnTo>
                <a:lnTo>
                  <a:pt x="1251128" y="350520"/>
                </a:lnTo>
                <a:lnTo>
                  <a:pt x="1257297" y="350520"/>
                </a:lnTo>
                <a:lnTo>
                  <a:pt x="1246693" y="350520"/>
                </a:lnTo>
                <a:lnTo>
                  <a:pt x="1241861" y="348262"/>
                </a:lnTo>
                <a:lnTo>
                  <a:pt x="1239387" y="346474"/>
                </a:lnTo>
                <a:lnTo>
                  <a:pt x="1231861" y="335868"/>
                </a:lnTo>
                <a:lnTo>
                  <a:pt x="1219195" y="303874"/>
                </a:lnTo>
                <a:lnTo>
                  <a:pt x="1205652" y="271815"/>
                </a:lnTo>
                <a:lnTo>
                  <a:pt x="1187239" y="235890"/>
                </a:lnTo>
                <a:lnTo>
                  <a:pt x="1173619" y="204108"/>
                </a:lnTo>
                <a:lnTo>
                  <a:pt x="1164283" y="168166"/>
                </a:lnTo>
                <a:lnTo>
                  <a:pt x="1157772" y="154813"/>
                </a:lnTo>
                <a:lnTo>
                  <a:pt x="1155388" y="151468"/>
                </a:lnTo>
                <a:lnTo>
                  <a:pt x="1152739" y="143237"/>
                </a:lnTo>
                <a:lnTo>
                  <a:pt x="1150715" y="134780"/>
                </a:lnTo>
                <a:lnTo>
                  <a:pt x="1144774" y="122453"/>
                </a:lnTo>
                <a:lnTo>
                  <a:pt x="1144183" y="119735"/>
                </a:lnTo>
                <a:lnTo>
                  <a:pt x="1142942" y="117923"/>
                </a:lnTo>
                <a:lnTo>
                  <a:pt x="1141268" y="116715"/>
                </a:lnTo>
                <a:lnTo>
                  <a:pt x="1139305" y="115910"/>
                </a:lnTo>
                <a:lnTo>
                  <a:pt x="1137996" y="114526"/>
                </a:lnTo>
                <a:lnTo>
                  <a:pt x="1135410" y="106785"/>
                </a:lnTo>
                <a:lnTo>
                  <a:pt x="1098278" y="106679"/>
                </a:lnTo>
                <a:lnTo>
                  <a:pt x="1069406" y="105832"/>
                </a:lnTo>
                <a:lnTo>
                  <a:pt x="1048813" y="100648"/>
                </a:lnTo>
                <a:lnTo>
                  <a:pt x="1017488" y="98422"/>
                </a:lnTo>
                <a:lnTo>
                  <a:pt x="984026" y="93070"/>
                </a:lnTo>
                <a:lnTo>
                  <a:pt x="952706" y="91762"/>
                </a:lnTo>
                <a:lnTo>
                  <a:pt x="921214" y="86266"/>
                </a:lnTo>
                <a:lnTo>
                  <a:pt x="883259" y="82045"/>
                </a:lnTo>
                <a:lnTo>
                  <a:pt x="847194" y="77354"/>
                </a:lnTo>
                <a:lnTo>
                  <a:pt x="815276" y="76541"/>
                </a:lnTo>
                <a:lnTo>
                  <a:pt x="787099" y="76301"/>
                </a:lnTo>
                <a:lnTo>
                  <a:pt x="754572" y="72184"/>
                </a:lnTo>
                <a:lnTo>
                  <a:pt x="722169" y="69648"/>
                </a:lnTo>
                <a:lnTo>
                  <a:pt x="691119" y="68896"/>
                </a:lnTo>
                <a:lnTo>
                  <a:pt x="656425" y="68673"/>
                </a:lnTo>
                <a:lnTo>
                  <a:pt x="619334" y="68607"/>
                </a:lnTo>
                <a:lnTo>
                  <a:pt x="585579" y="68588"/>
                </a:lnTo>
                <a:lnTo>
                  <a:pt x="554128" y="68582"/>
                </a:lnTo>
                <a:lnTo>
                  <a:pt x="519316" y="64535"/>
                </a:lnTo>
                <a:lnTo>
                  <a:pt x="486234" y="62020"/>
                </a:lnTo>
                <a:lnTo>
                  <a:pt x="450939" y="61273"/>
                </a:lnTo>
                <a:lnTo>
                  <a:pt x="413670" y="61052"/>
                </a:lnTo>
                <a:lnTo>
                  <a:pt x="375816" y="60987"/>
                </a:lnTo>
                <a:lnTo>
                  <a:pt x="337789" y="60968"/>
                </a:lnTo>
                <a:lnTo>
                  <a:pt x="303756" y="60962"/>
                </a:lnTo>
                <a:lnTo>
                  <a:pt x="268178" y="60961"/>
                </a:lnTo>
                <a:lnTo>
                  <a:pt x="230825" y="60960"/>
                </a:lnTo>
                <a:lnTo>
                  <a:pt x="192946" y="60959"/>
                </a:lnTo>
                <a:lnTo>
                  <a:pt x="154912" y="60959"/>
                </a:lnTo>
                <a:lnTo>
                  <a:pt x="116831" y="60959"/>
                </a:lnTo>
                <a:lnTo>
                  <a:pt x="82782" y="60959"/>
                </a:lnTo>
                <a:lnTo>
                  <a:pt x="51245" y="60959"/>
                </a:lnTo>
                <a:lnTo>
                  <a:pt x="7619" y="60959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SMARTInkShape-Group31"/>
          <p:cNvGrpSpPr/>
          <p:nvPr/>
        </p:nvGrpSpPr>
        <p:grpSpPr>
          <a:xfrm>
            <a:off x="221465" y="4953093"/>
            <a:ext cx="1873530" cy="434032"/>
            <a:chOff x="221465" y="4953093"/>
            <a:chExt cx="1873530" cy="434032"/>
          </a:xfrm>
        </p:grpSpPr>
        <p:sp>
          <p:nvSpPr>
            <p:cNvPr id="33" name="SMARTInkShape-80"/>
            <p:cNvSpPr/>
            <p:nvPr/>
          </p:nvSpPr>
          <p:spPr>
            <a:xfrm>
              <a:off x="655320" y="5044439"/>
              <a:ext cx="91441" cy="190501"/>
            </a:xfrm>
            <a:custGeom>
              <a:avLst/>
              <a:gdLst/>
              <a:ahLst/>
              <a:cxnLst/>
              <a:rect l="0" t="0" r="0" b="0"/>
              <a:pathLst>
                <a:path w="91441" h="190501">
                  <a:moveTo>
                    <a:pt x="0" y="0"/>
                  </a:moveTo>
                  <a:lnTo>
                    <a:pt x="0" y="17913"/>
                  </a:lnTo>
                  <a:lnTo>
                    <a:pt x="9406" y="53544"/>
                  </a:lnTo>
                  <a:lnTo>
                    <a:pt x="20555" y="84851"/>
                  </a:lnTo>
                  <a:lnTo>
                    <a:pt x="33050" y="122056"/>
                  </a:lnTo>
                  <a:lnTo>
                    <a:pt x="54823" y="157046"/>
                  </a:lnTo>
                  <a:lnTo>
                    <a:pt x="65831" y="176022"/>
                  </a:lnTo>
                  <a:lnTo>
                    <a:pt x="74444" y="181695"/>
                  </a:lnTo>
                  <a:lnTo>
                    <a:pt x="9144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81"/>
            <p:cNvSpPr/>
            <p:nvPr/>
          </p:nvSpPr>
          <p:spPr>
            <a:xfrm>
              <a:off x="853896" y="5113019"/>
              <a:ext cx="98605" cy="129086"/>
            </a:xfrm>
            <a:custGeom>
              <a:avLst/>
              <a:gdLst/>
              <a:ahLst/>
              <a:cxnLst/>
              <a:rect l="0" t="0" r="0" b="0"/>
              <a:pathLst>
                <a:path w="98605" h="129086">
                  <a:moveTo>
                    <a:pt x="83364" y="0"/>
                  </a:moveTo>
                  <a:lnTo>
                    <a:pt x="65231" y="0"/>
                  </a:lnTo>
                  <a:lnTo>
                    <a:pt x="60347" y="2258"/>
                  </a:lnTo>
                  <a:lnTo>
                    <a:pt x="36961" y="19954"/>
                  </a:lnTo>
                  <a:lnTo>
                    <a:pt x="15392" y="53085"/>
                  </a:lnTo>
                  <a:lnTo>
                    <a:pt x="1855" y="81540"/>
                  </a:lnTo>
                  <a:lnTo>
                    <a:pt x="0" y="97575"/>
                  </a:lnTo>
                  <a:lnTo>
                    <a:pt x="2004" y="104891"/>
                  </a:lnTo>
                  <a:lnTo>
                    <a:pt x="3724" y="108028"/>
                  </a:lnTo>
                  <a:lnTo>
                    <a:pt x="24028" y="124355"/>
                  </a:lnTo>
                  <a:lnTo>
                    <a:pt x="34132" y="127236"/>
                  </a:lnTo>
                  <a:lnTo>
                    <a:pt x="57270" y="129085"/>
                  </a:lnTo>
                  <a:lnTo>
                    <a:pt x="98604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82"/>
            <p:cNvSpPr/>
            <p:nvPr/>
          </p:nvSpPr>
          <p:spPr>
            <a:xfrm>
              <a:off x="1021202" y="5099405"/>
              <a:ext cx="98482" cy="187319"/>
            </a:xfrm>
            <a:custGeom>
              <a:avLst/>
              <a:gdLst/>
              <a:ahLst/>
              <a:cxnLst/>
              <a:rect l="0" t="0" r="0" b="0"/>
              <a:pathLst>
                <a:path w="98482" h="187319">
                  <a:moveTo>
                    <a:pt x="22737" y="44095"/>
                  </a:moveTo>
                  <a:lnTo>
                    <a:pt x="11386" y="44095"/>
                  </a:lnTo>
                  <a:lnTo>
                    <a:pt x="6968" y="46352"/>
                  </a:lnTo>
                  <a:lnTo>
                    <a:pt x="1278" y="50655"/>
                  </a:lnTo>
                  <a:lnTo>
                    <a:pt x="500" y="53502"/>
                  </a:lnTo>
                  <a:lnTo>
                    <a:pt x="0" y="62228"/>
                  </a:lnTo>
                  <a:lnTo>
                    <a:pt x="806" y="63803"/>
                  </a:lnTo>
                  <a:lnTo>
                    <a:pt x="2190" y="64854"/>
                  </a:lnTo>
                  <a:lnTo>
                    <a:pt x="5985" y="66868"/>
                  </a:lnTo>
                  <a:lnTo>
                    <a:pt x="12882" y="71915"/>
                  </a:lnTo>
                  <a:lnTo>
                    <a:pt x="17793" y="73392"/>
                  </a:lnTo>
                  <a:lnTo>
                    <a:pt x="39470" y="74471"/>
                  </a:lnTo>
                  <a:lnTo>
                    <a:pt x="61369" y="66272"/>
                  </a:lnTo>
                  <a:lnTo>
                    <a:pt x="77217" y="56660"/>
                  </a:lnTo>
                  <a:lnTo>
                    <a:pt x="88501" y="45761"/>
                  </a:lnTo>
                  <a:lnTo>
                    <a:pt x="93735" y="37498"/>
                  </a:lnTo>
                  <a:lnTo>
                    <a:pt x="97396" y="23325"/>
                  </a:lnTo>
                  <a:lnTo>
                    <a:pt x="98481" y="12446"/>
                  </a:lnTo>
                  <a:lnTo>
                    <a:pt x="96477" y="6605"/>
                  </a:lnTo>
                  <a:lnTo>
                    <a:pt x="94757" y="3861"/>
                  </a:lnTo>
                  <a:lnTo>
                    <a:pt x="92764" y="2032"/>
                  </a:lnTo>
                  <a:lnTo>
                    <a:pt x="88292" y="0"/>
                  </a:lnTo>
                  <a:lnTo>
                    <a:pt x="85913" y="305"/>
                  </a:lnTo>
                  <a:lnTo>
                    <a:pt x="77675" y="3933"/>
                  </a:lnTo>
                  <a:lnTo>
                    <a:pt x="69450" y="5078"/>
                  </a:lnTo>
                  <a:lnTo>
                    <a:pt x="60150" y="10102"/>
                  </a:lnTo>
                  <a:lnTo>
                    <a:pt x="36194" y="31936"/>
                  </a:lnTo>
                  <a:lnTo>
                    <a:pt x="26254" y="48488"/>
                  </a:lnTo>
                  <a:lnTo>
                    <a:pt x="15310" y="81307"/>
                  </a:lnTo>
                  <a:lnTo>
                    <a:pt x="4996" y="112499"/>
                  </a:lnTo>
                  <a:lnTo>
                    <a:pt x="551" y="148494"/>
                  </a:lnTo>
                  <a:lnTo>
                    <a:pt x="1024" y="159074"/>
                  </a:lnTo>
                  <a:lnTo>
                    <a:pt x="4056" y="166599"/>
                  </a:lnTo>
                  <a:lnTo>
                    <a:pt x="10523" y="175595"/>
                  </a:lnTo>
                  <a:lnTo>
                    <a:pt x="21847" y="183622"/>
                  </a:lnTo>
                  <a:lnTo>
                    <a:pt x="35926" y="187318"/>
                  </a:lnTo>
                  <a:lnTo>
                    <a:pt x="45815" y="185925"/>
                  </a:lnTo>
                  <a:lnTo>
                    <a:pt x="50822" y="184368"/>
                  </a:lnTo>
                  <a:lnTo>
                    <a:pt x="58644" y="178123"/>
                  </a:lnTo>
                  <a:lnTo>
                    <a:pt x="64943" y="171396"/>
                  </a:lnTo>
                  <a:lnTo>
                    <a:pt x="76077" y="16601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83"/>
            <p:cNvSpPr/>
            <p:nvPr/>
          </p:nvSpPr>
          <p:spPr>
            <a:xfrm>
              <a:off x="617220" y="5082539"/>
              <a:ext cx="129541" cy="144781"/>
            </a:xfrm>
            <a:custGeom>
              <a:avLst/>
              <a:gdLst/>
              <a:ahLst/>
              <a:cxnLst/>
              <a:rect l="0" t="0" r="0" b="0"/>
              <a:pathLst>
                <a:path w="129541" h="144781">
                  <a:moveTo>
                    <a:pt x="129540" y="0"/>
                  </a:moveTo>
                  <a:lnTo>
                    <a:pt x="122979" y="0"/>
                  </a:lnTo>
                  <a:lnTo>
                    <a:pt x="118188" y="4045"/>
                  </a:lnTo>
                  <a:lnTo>
                    <a:pt x="116028" y="8289"/>
                  </a:lnTo>
                  <a:lnTo>
                    <a:pt x="115452" y="10607"/>
                  </a:lnTo>
                  <a:lnTo>
                    <a:pt x="89499" y="48194"/>
                  </a:lnTo>
                  <a:lnTo>
                    <a:pt x="65784" y="83300"/>
                  </a:lnTo>
                  <a:lnTo>
                    <a:pt x="35537" y="116572"/>
                  </a:lnTo>
                  <a:lnTo>
                    <a:pt x="9570" y="142819"/>
                  </a:lnTo>
                  <a:lnTo>
                    <a:pt x="6229" y="143908"/>
                  </a:lnTo>
                  <a:lnTo>
                    <a:pt x="0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84"/>
            <p:cNvSpPr/>
            <p:nvPr/>
          </p:nvSpPr>
          <p:spPr>
            <a:xfrm>
              <a:off x="427614" y="4992392"/>
              <a:ext cx="128189" cy="207489"/>
            </a:xfrm>
            <a:custGeom>
              <a:avLst/>
              <a:gdLst/>
              <a:ahLst/>
              <a:cxnLst/>
              <a:rect l="0" t="0" r="0" b="0"/>
              <a:pathLst>
                <a:path w="128189" h="207489">
                  <a:moveTo>
                    <a:pt x="14346" y="52047"/>
                  </a:moveTo>
                  <a:lnTo>
                    <a:pt x="14346" y="63399"/>
                  </a:lnTo>
                  <a:lnTo>
                    <a:pt x="16603" y="67817"/>
                  </a:lnTo>
                  <a:lnTo>
                    <a:pt x="18391" y="70181"/>
                  </a:lnTo>
                  <a:lnTo>
                    <a:pt x="22635" y="72806"/>
                  </a:lnTo>
                  <a:lnTo>
                    <a:pt x="27343" y="74820"/>
                  </a:lnTo>
                  <a:lnTo>
                    <a:pt x="32258" y="78538"/>
                  </a:lnTo>
                  <a:lnTo>
                    <a:pt x="34754" y="79021"/>
                  </a:lnTo>
                  <a:lnTo>
                    <a:pt x="37264" y="78496"/>
                  </a:lnTo>
                  <a:lnTo>
                    <a:pt x="43158" y="76503"/>
                  </a:lnTo>
                  <a:lnTo>
                    <a:pt x="80519" y="70925"/>
                  </a:lnTo>
                  <a:lnTo>
                    <a:pt x="103545" y="59477"/>
                  </a:lnTo>
                  <a:lnTo>
                    <a:pt x="115503" y="49470"/>
                  </a:lnTo>
                  <a:lnTo>
                    <a:pt x="123434" y="37831"/>
                  </a:lnTo>
                  <a:lnTo>
                    <a:pt x="127101" y="27703"/>
                  </a:lnTo>
                  <a:lnTo>
                    <a:pt x="128188" y="15296"/>
                  </a:lnTo>
                  <a:lnTo>
                    <a:pt x="127494" y="12306"/>
                  </a:lnTo>
                  <a:lnTo>
                    <a:pt x="126184" y="10313"/>
                  </a:lnTo>
                  <a:lnTo>
                    <a:pt x="117999" y="3069"/>
                  </a:lnTo>
                  <a:lnTo>
                    <a:pt x="110932" y="646"/>
                  </a:lnTo>
                  <a:lnTo>
                    <a:pt x="106676" y="0"/>
                  </a:lnTo>
                  <a:lnTo>
                    <a:pt x="97433" y="1540"/>
                  </a:lnTo>
                  <a:lnTo>
                    <a:pt x="61590" y="14196"/>
                  </a:lnTo>
                  <a:lnTo>
                    <a:pt x="56002" y="16653"/>
                  </a:lnTo>
                  <a:lnTo>
                    <a:pt x="24595" y="48909"/>
                  </a:lnTo>
                  <a:lnTo>
                    <a:pt x="9292" y="68616"/>
                  </a:lnTo>
                  <a:lnTo>
                    <a:pt x="3633" y="85375"/>
                  </a:lnTo>
                  <a:lnTo>
                    <a:pt x="0" y="119685"/>
                  </a:lnTo>
                  <a:lnTo>
                    <a:pt x="129" y="150074"/>
                  </a:lnTo>
                  <a:lnTo>
                    <a:pt x="9735" y="178577"/>
                  </a:lnTo>
                  <a:lnTo>
                    <a:pt x="16812" y="186741"/>
                  </a:lnTo>
                  <a:lnTo>
                    <a:pt x="50050" y="206843"/>
                  </a:lnTo>
                  <a:lnTo>
                    <a:pt x="62387" y="207488"/>
                  </a:lnTo>
                  <a:lnTo>
                    <a:pt x="98890" y="204626"/>
                  </a:lnTo>
                  <a:lnTo>
                    <a:pt x="105786" y="20444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85"/>
            <p:cNvSpPr/>
            <p:nvPr/>
          </p:nvSpPr>
          <p:spPr>
            <a:xfrm>
              <a:off x="221465" y="4953093"/>
              <a:ext cx="144048" cy="197886"/>
            </a:xfrm>
            <a:custGeom>
              <a:avLst/>
              <a:gdLst/>
              <a:ahLst/>
              <a:cxnLst/>
              <a:rect l="0" t="0" r="0" b="0"/>
              <a:pathLst>
                <a:path w="144048" h="197886">
                  <a:moveTo>
                    <a:pt x="129054" y="7526"/>
                  </a:moveTo>
                  <a:lnTo>
                    <a:pt x="118448" y="7526"/>
                  </a:lnTo>
                  <a:lnTo>
                    <a:pt x="113616" y="5269"/>
                  </a:lnTo>
                  <a:lnTo>
                    <a:pt x="111142" y="3481"/>
                  </a:lnTo>
                  <a:lnTo>
                    <a:pt x="99570" y="966"/>
                  </a:lnTo>
                  <a:lnTo>
                    <a:pt x="70499" y="0"/>
                  </a:lnTo>
                  <a:lnTo>
                    <a:pt x="35067" y="7672"/>
                  </a:lnTo>
                  <a:lnTo>
                    <a:pt x="20679" y="13402"/>
                  </a:lnTo>
                  <a:lnTo>
                    <a:pt x="7803" y="20666"/>
                  </a:lnTo>
                  <a:lnTo>
                    <a:pt x="5040" y="21366"/>
                  </a:lnTo>
                  <a:lnTo>
                    <a:pt x="3198" y="23526"/>
                  </a:lnTo>
                  <a:lnTo>
                    <a:pt x="606" y="33810"/>
                  </a:lnTo>
                  <a:lnTo>
                    <a:pt x="0" y="39810"/>
                  </a:lnTo>
                  <a:lnTo>
                    <a:pt x="1988" y="45300"/>
                  </a:lnTo>
                  <a:lnTo>
                    <a:pt x="3703" y="47949"/>
                  </a:lnTo>
                  <a:lnTo>
                    <a:pt x="40135" y="76767"/>
                  </a:lnTo>
                  <a:lnTo>
                    <a:pt x="77525" y="100613"/>
                  </a:lnTo>
                  <a:lnTo>
                    <a:pt x="112360" y="124583"/>
                  </a:lnTo>
                  <a:lnTo>
                    <a:pt x="137951" y="154019"/>
                  </a:lnTo>
                  <a:lnTo>
                    <a:pt x="141475" y="160970"/>
                  </a:lnTo>
                  <a:lnTo>
                    <a:pt x="144047" y="184136"/>
                  </a:lnTo>
                  <a:lnTo>
                    <a:pt x="142436" y="187073"/>
                  </a:lnTo>
                  <a:lnTo>
                    <a:pt x="136131" y="192594"/>
                  </a:lnTo>
                  <a:lnTo>
                    <a:pt x="127684" y="195612"/>
                  </a:lnTo>
                  <a:lnTo>
                    <a:pt x="93414" y="197885"/>
                  </a:lnTo>
                  <a:lnTo>
                    <a:pt x="57930" y="197172"/>
                  </a:lnTo>
                  <a:lnTo>
                    <a:pt x="47772" y="193978"/>
                  </a:lnTo>
                  <a:lnTo>
                    <a:pt x="27454" y="178945"/>
                  </a:lnTo>
                  <a:lnTo>
                    <a:pt x="7135" y="15992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86"/>
            <p:cNvSpPr/>
            <p:nvPr/>
          </p:nvSpPr>
          <p:spPr>
            <a:xfrm>
              <a:off x="1166958" y="5021580"/>
              <a:ext cx="59863" cy="289032"/>
            </a:xfrm>
            <a:custGeom>
              <a:avLst/>
              <a:gdLst/>
              <a:ahLst/>
              <a:cxnLst/>
              <a:rect l="0" t="0" r="0" b="0"/>
              <a:pathLst>
                <a:path w="59863" h="289032">
                  <a:moveTo>
                    <a:pt x="59862" y="0"/>
                  </a:moveTo>
                  <a:lnTo>
                    <a:pt x="59862" y="4045"/>
                  </a:lnTo>
                  <a:lnTo>
                    <a:pt x="59015" y="5237"/>
                  </a:lnTo>
                  <a:lnTo>
                    <a:pt x="57604" y="6030"/>
                  </a:lnTo>
                  <a:lnTo>
                    <a:pt x="55816" y="6560"/>
                  </a:lnTo>
                  <a:lnTo>
                    <a:pt x="54625" y="8607"/>
                  </a:lnTo>
                  <a:lnTo>
                    <a:pt x="50123" y="40712"/>
                  </a:lnTo>
                  <a:lnTo>
                    <a:pt x="45708" y="73141"/>
                  </a:lnTo>
                  <a:lnTo>
                    <a:pt x="40898" y="102199"/>
                  </a:lnTo>
                  <a:lnTo>
                    <a:pt x="34111" y="136302"/>
                  </a:lnTo>
                  <a:lnTo>
                    <a:pt x="26738" y="173218"/>
                  </a:lnTo>
                  <a:lnTo>
                    <a:pt x="19191" y="206922"/>
                  </a:lnTo>
                  <a:lnTo>
                    <a:pt x="9902" y="242568"/>
                  </a:lnTo>
                  <a:lnTo>
                    <a:pt x="5972" y="277281"/>
                  </a:lnTo>
                  <a:lnTo>
                    <a:pt x="0" y="287776"/>
                  </a:lnTo>
                  <a:lnTo>
                    <a:pt x="480" y="288371"/>
                  </a:lnTo>
                  <a:lnTo>
                    <a:pt x="3272" y="289031"/>
                  </a:lnTo>
                  <a:lnTo>
                    <a:pt x="4355" y="288361"/>
                  </a:lnTo>
                  <a:lnTo>
                    <a:pt x="5077" y="287066"/>
                  </a:lnTo>
                  <a:lnTo>
                    <a:pt x="6521" y="2819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87"/>
            <p:cNvSpPr/>
            <p:nvPr/>
          </p:nvSpPr>
          <p:spPr>
            <a:xfrm>
              <a:off x="1265393" y="5006339"/>
              <a:ext cx="60487" cy="297181"/>
            </a:xfrm>
            <a:custGeom>
              <a:avLst/>
              <a:gdLst/>
              <a:ahLst/>
              <a:cxnLst/>
              <a:rect l="0" t="0" r="0" b="0"/>
              <a:pathLst>
                <a:path w="60487" h="297181">
                  <a:moveTo>
                    <a:pt x="60486" y="0"/>
                  </a:moveTo>
                  <a:lnTo>
                    <a:pt x="59640" y="34252"/>
                  </a:lnTo>
                  <a:lnTo>
                    <a:pt x="53926" y="69077"/>
                  </a:lnTo>
                  <a:lnTo>
                    <a:pt x="46992" y="105242"/>
                  </a:lnTo>
                  <a:lnTo>
                    <a:pt x="39931" y="134947"/>
                  </a:lnTo>
                  <a:lnTo>
                    <a:pt x="31630" y="165197"/>
                  </a:lnTo>
                  <a:lnTo>
                    <a:pt x="19669" y="194762"/>
                  </a:lnTo>
                  <a:lnTo>
                    <a:pt x="7613" y="227938"/>
                  </a:lnTo>
                  <a:lnTo>
                    <a:pt x="1124" y="254904"/>
                  </a:lnTo>
                  <a:lnTo>
                    <a:pt x="0" y="271296"/>
                  </a:lnTo>
                  <a:lnTo>
                    <a:pt x="1995" y="279467"/>
                  </a:lnTo>
                  <a:lnTo>
                    <a:pt x="7315" y="289078"/>
                  </a:lnTo>
                  <a:lnTo>
                    <a:pt x="10890" y="293015"/>
                  </a:lnTo>
                  <a:lnTo>
                    <a:pt x="15301" y="295329"/>
                  </a:lnTo>
                  <a:lnTo>
                    <a:pt x="22386" y="2971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88"/>
            <p:cNvSpPr/>
            <p:nvPr/>
          </p:nvSpPr>
          <p:spPr>
            <a:xfrm>
              <a:off x="1363979" y="5136201"/>
              <a:ext cx="98492" cy="143983"/>
            </a:xfrm>
            <a:custGeom>
              <a:avLst/>
              <a:gdLst/>
              <a:ahLst/>
              <a:cxnLst/>
              <a:rect l="0" t="0" r="0" b="0"/>
              <a:pathLst>
                <a:path w="98492" h="143983">
                  <a:moveTo>
                    <a:pt x="83821" y="14918"/>
                  </a:moveTo>
                  <a:lnTo>
                    <a:pt x="79775" y="10873"/>
                  </a:lnTo>
                  <a:lnTo>
                    <a:pt x="75532" y="8888"/>
                  </a:lnTo>
                  <a:lnTo>
                    <a:pt x="63412" y="6661"/>
                  </a:lnTo>
                  <a:lnTo>
                    <a:pt x="53323" y="1309"/>
                  </a:lnTo>
                  <a:lnTo>
                    <a:pt x="39132" y="0"/>
                  </a:lnTo>
                  <a:lnTo>
                    <a:pt x="32068" y="2079"/>
                  </a:lnTo>
                  <a:lnTo>
                    <a:pt x="26106" y="4979"/>
                  </a:lnTo>
                  <a:lnTo>
                    <a:pt x="16839" y="6993"/>
                  </a:lnTo>
                  <a:lnTo>
                    <a:pt x="16306" y="7941"/>
                  </a:lnTo>
                  <a:lnTo>
                    <a:pt x="15303" y="22725"/>
                  </a:lnTo>
                  <a:lnTo>
                    <a:pt x="15282" y="25203"/>
                  </a:lnTo>
                  <a:lnTo>
                    <a:pt x="17517" y="30214"/>
                  </a:lnTo>
                  <a:lnTo>
                    <a:pt x="19298" y="32735"/>
                  </a:lnTo>
                  <a:lnTo>
                    <a:pt x="38969" y="45404"/>
                  </a:lnTo>
                  <a:lnTo>
                    <a:pt x="47800" y="51327"/>
                  </a:lnTo>
                  <a:lnTo>
                    <a:pt x="76694" y="81439"/>
                  </a:lnTo>
                  <a:lnTo>
                    <a:pt x="85733" y="88510"/>
                  </a:lnTo>
                  <a:lnTo>
                    <a:pt x="94735" y="101164"/>
                  </a:lnTo>
                  <a:lnTo>
                    <a:pt x="97138" y="107719"/>
                  </a:lnTo>
                  <a:lnTo>
                    <a:pt x="98491" y="120214"/>
                  </a:lnTo>
                  <a:lnTo>
                    <a:pt x="96550" y="127474"/>
                  </a:lnTo>
                  <a:lnTo>
                    <a:pt x="88405" y="139034"/>
                  </a:lnTo>
                  <a:lnTo>
                    <a:pt x="81342" y="142047"/>
                  </a:lnTo>
                  <a:lnTo>
                    <a:pt x="63011" y="143982"/>
                  </a:lnTo>
                  <a:lnTo>
                    <a:pt x="55381" y="141989"/>
                  </a:lnTo>
                  <a:lnTo>
                    <a:pt x="34826" y="132280"/>
                  </a:lnTo>
                  <a:lnTo>
                    <a:pt x="20950" y="129279"/>
                  </a:lnTo>
                  <a:lnTo>
                    <a:pt x="11099" y="123404"/>
                  </a:lnTo>
                  <a:lnTo>
                    <a:pt x="5498" y="118732"/>
                  </a:lnTo>
                  <a:lnTo>
                    <a:pt x="0" y="1063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89"/>
            <p:cNvSpPr/>
            <p:nvPr/>
          </p:nvSpPr>
          <p:spPr>
            <a:xfrm>
              <a:off x="1546859" y="5189219"/>
              <a:ext cx="45721" cy="1"/>
            </a:xfrm>
            <a:custGeom>
              <a:avLst/>
              <a:gdLst/>
              <a:ahLst/>
              <a:cxnLst/>
              <a:rect l="0" t="0" r="0" b="0"/>
              <a:pathLst>
                <a:path w="45721" h="1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90"/>
            <p:cNvSpPr/>
            <p:nvPr/>
          </p:nvSpPr>
          <p:spPr>
            <a:xfrm>
              <a:off x="1524000" y="5242560"/>
              <a:ext cx="76201" cy="6561"/>
            </a:xfrm>
            <a:custGeom>
              <a:avLst/>
              <a:gdLst/>
              <a:ahLst/>
              <a:cxnLst/>
              <a:rect l="0" t="0" r="0" b="0"/>
              <a:pathLst>
                <a:path w="76201" h="6561">
                  <a:moveTo>
                    <a:pt x="0" y="0"/>
                  </a:moveTo>
                  <a:lnTo>
                    <a:pt x="8090" y="0"/>
                  </a:lnTo>
                  <a:lnTo>
                    <a:pt x="14320" y="2257"/>
                  </a:lnTo>
                  <a:lnTo>
                    <a:pt x="17166" y="4045"/>
                  </a:lnTo>
                  <a:lnTo>
                    <a:pt x="29263" y="6560"/>
                  </a:lnTo>
                  <a:lnTo>
                    <a:pt x="67120" y="64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91"/>
            <p:cNvSpPr/>
            <p:nvPr/>
          </p:nvSpPr>
          <p:spPr>
            <a:xfrm>
              <a:off x="1684506" y="5082569"/>
              <a:ext cx="185440" cy="251432"/>
            </a:xfrm>
            <a:custGeom>
              <a:avLst/>
              <a:gdLst/>
              <a:ahLst/>
              <a:cxnLst/>
              <a:rect l="0" t="0" r="0" b="0"/>
              <a:pathLst>
                <a:path w="185440" h="251432">
                  <a:moveTo>
                    <a:pt x="60473" y="15211"/>
                  </a:moveTo>
                  <a:lnTo>
                    <a:pt x="67034" y="8649"/>
                  </a:lnTo>
                  <a:lnTo>
                    <a:pt x="79205" y="2563"/>
                  </a:lnTo>
                  <a:lnTo>
                    <a:pt x="92897" y="482"/>
                  </a:lnTo>
                  <a:lnTo>
                    <a:pt x="126627" y="0"/>
                  </a:lnTo>
                  <a:lnTo>
                    <a:pt x="141787" y="4025"/>
                  </a:lnTo>
                  <a:lnTo>
                    <a:pt x="168191" y="24444"/>
                  </a:lnTo>
                  <a:lnTo>
                    <a:pt x="176868" y="36761"/>
                  </a:lnTo>
                  <a:lnTo>
                    <a:pt x="184802" y="55180"/>
                  </a:lnTo>
                  <a:lnTo>
                    <a:pt x="185439" y="69382"/>
                  </a:lnTo>
                  <a:lnTo>
                    <a:pt x="181101" y="106760"/>
                  </a:lnTo>
                  <a:lnTo>
                    <a:pt x="165895" y="139410"/>
                  </a:lnTo>
                  <a:lnTo>
                    <a:pt x="155587" y="156770"/>
                  </a:lnTo>
                  <a:lnTo>
                    <a:pt x="120914" y="187172"/>
                  </a:lnTo>
                  <a:lnTo>
                    <a:pt x="83265" y="210973"/>
                  </a:lnTo>
                  <a:lnTo>
                    <a:pt x="62711" y="217994"/>
                  </a:lnTo>
                  <a:lnTo>
                    <a:pt x="25044" y="220777"/>
                  </a:lnTo>
                  <a:lnTo>
                    <a:pt x="13757" y="220899"/>
                  </a:lnTo>
                  <a:lnTo>
                    <a:pt x="7820" y="218670"/>
                  </a:lnTo>
                  <a:lnTo>
                    <a:pt x="5051" y="216890"/>
                  </a:lnTo>
                  <a:lnTo>
                    <a:pt x="3205" y="214857"/>
                  </a:lnTo>
                  <a:lnTo>
                    <a:pt x="1154" y="210340"/>
                  </a:lnTo>
                  <a:lnTo>
                    <a:pt x="0" y="203037"/>
                  </a:lnTo>
                  <a:lnTo>
                    <a:pt x="1987" y="198031"/>
                  </a:lnTo>
                  <a:lnTo>
                    <a:pt x="10162" y="187919"/>
                  </a:lnTo>
                  <a:lnTo>
                    <a:pt x="17228" y="185103"/>
                  </a:lnTo>
                  <a:lnTo>
                    <a:pt x="51482" y="183049"/>
                  </a:lnTo>
                  <a:lnTo>
                    <a:pt x="68857" y="182890"/>
                  </a:lnTo>
                  <a:lnTo>
                    <a:pt x="85818" y="190953"/>
                  </a:lnTo>
                  <a:lnTo>
                    <a:pt x="121803" y="213250"/>
                  </a:lnTo>
                  <a:lnTo>
                    <a:pt x="157756" y="236188"/>
                  </a:lnTo>
                  <a:lnTo>
                    <a:pt x="171999" y="248043"/>
                  </a:lnTo>
                  <a:lnTo>
                    <a:pt x="182394" y="25143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92"/>
            <p:cNvSpPr/>
            <p:nvPr/>
          </p:nvSpPr>
          <p:spPr>
            <a:xfrm>
              <a:off x="1935479" y="5106467"/>
              <a:ext cx="159516" cy="280658"/>
            </a:xfrm>
            <a:custGeom>
              <a:avLst/>
              <a:gdLst/>
              <a:ahLst/>
              <a:cxnLst/>
              <a:rect l="0" t="0" r="0" b="0"/>
              <a:pathLst>
                <a:path w="159516" h="280658">
                  <a:moveTo>
                    <a:pt x="0" y="14172"/>
                  </a:moveTo>
                  <a:lnTo>
                    <a:pt x="0" y="7612"/>
                  </a:lnTo>
                  <a:lnTo>
                    <a:pt x="847" y="7259"/>
                  </a:lnTo>
                  <a:lnTo>
                    <a:pt x="18235" y="5768"/>
                  </a:lnTo>
                  <a:lnTo>
                    <a:pt x="29016" y="1334"/>
                  </a:lnTo>
                  <a:lnTo>
                    <a:pt x="40836" y="0"/>
                  </a:lnTo>
                  <a:lnTo>
                    <a:pt x="73454" y="5587"/>
                  </a:lnTo>
                  <a:lnTo>
                    <a:pt x="105065" y="8683"/>
                  </a:lnTo>
                  <a:lnTo>
                    <a:pt x="142146" y="24457"/>
                  </a:lnTo>
                  <a:lnTo>
                    <a:pt x="153407" y="31989"/>
                  </a:lnTo>
                  <a:lnTo>
                    <a:pt x="157081" y="39307"/>
                  </a:lnTo>
                  <a:lnTo>
                    <a:pt x="158061" y="43629"/>
                  </a:lnTo>
                  <a:lnTo>
                    <a:pt x="156892" y="52947"/>
                  </a:lnTo>
                  <a:lnTo>
                    <a:pt x="153550" y="61885"/>
                  </a:lnTo>
                  <a:lnTo>
                    <a:pt x="142248" y="76780"/>
                  </a:lnTo>
                  <a:lnTo>
                    <a:pt x="119915" y="95778"/>
                  </a:lnTo>
                  <a:lnTo>
                    <a:pt x="82585" y="115355"/>
                  </a:lnTo>
                  <a:lnTo>
                    <a:pt x="47816" y="128418"/>
                  </a:lnTo>
                  <a:lnTo>
                    <a:pt x="15387" y="143673"/>
                  </a:lnTo>
                  <a:lnTo>
                    <a:pt x="51069" y="143711"/>
                  </a:lnTo>
                  <a:lnTo>
                    <a:pt x="85349" y="154318"/>
                  </a:lnTo>
                  <a:lnTo>
                    <a:pt x="111575" y="166631"/>
                  </a:lnTo>
                  <a:lnTo>
                    <a:pt x="141364" y="190107"/>
                  </a:lnTo>
                  <a:lnTo>
                    <a:pt x="154265" y="209886"/>
                  </a:lnTo>
                  <a:lnTo>
                    <a:pt x="158315" y="225032"/>
                  </a:lnTo>
                  <a:lnTo>
                    <a:pt x="159515" y="240244"/>
                  </a:lnTo>
                  <a:lnTo>
                    <a:pt x="155826" y="255476"/>
                  </a:lnTo>
                  <a:lnTo>
                    <a:pt x="149407" y="263376"/>
                  </a:lnTo>
                  <a:lnTo>
                    <a:pt x="131489" y="275347"/>
                  </a:lnTo>
                  <a:lnTo>
                    <a:pt x="99477" y="279781"/>
                  </a:lnTo>
                  <a:lnTo>
                    <a:pt x="62799" y="280657"/>
                  </a:lnTo>
                  <a:lnTo>
                    <a:pt x="38645" y="278551"/>
                  </a:lnTo>
                  <a:lnTo>
                    <a:pt x="15241" y="27325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619" y="3384258"/>
            <a:ext cx="3750412" cy="34737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Two gametes join in fertilization</a:t>
            </a:r>
          </a:p>
          <a:p>
            <a:pPr lvl="2"/>
            <a:r>
              <a:rPr lang="en-US" dirty="0" smtClean="0"/>
              <a:t>Each parent supplies one of the gametes with half of their genetic information</a:t>
            </a:r>
          </a:p>
          <a:p>
            <a:pPr lvl="3"/>
            <a:r>
              <a:rPr lang="en-US" dirty="0" smtClean="0"/>
              <a:t>Sperm from father = formed through spermatogenesis</a:t>
            </a:r>
          </a:p>
          <a:p>
            <a:pPr lvl="3"/>
            <a:r>
              <a:rPr lang="en-US" dirty="0" smtClean="0"/>
              <a:t>Egg from mother = formed through </a:t>
            </a:r>
            <a:r>
              <a:rPr lang="en-US" dirty="0" err="1" smtClean="0"/>
              <a:t>oogenesis</a:t>
            </a:r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5" name="SMARTInkShape-93"/>
          <p:cNvSpPr/>
          <p:nvPr/>
        </p:nvSpPr>
        <p:spPr>
          <a:xfrm>
            <a:off x="4960619" y="1867003"/>
            <a:ext cx="1897382" cy="91338"/>
          </a:xfrm>
          <a:custGeom>
            <a:avLst/>
            <a:gdLst/>
            <a:ahLst/>
            <a:cxnLst/>
            <a:rect l="0" t="0" r="0" b="0"/>
            <a:pathLst>
              <a:path w="1897382" h="91338">
                <a:moveTo>
                  <a:pt x="0" y="91337"/>
                </a:moveTo>
                <a:lnTo>
                  <a:pt x="35744" y="91337"/>
                </a:lnTo>
                <a:lnTo>
                  <a:pt x="71678" y="91337"/>
                </a:lnTo>
                <a:lnTo>
                  <a:pt x="104909" y="91337"/>
                </a:lnTo>
                <a:lnTo>
                  <a:pt x="139068" y="89079"/>
                </a:lnTo>
                <a:lnTo>
                  <a:pt x="170464" y="85305"/>
                </a:lnTo>
                <a:lnTo>
                  <a:pt x="206577" y="84187"/>
                </a:lnTo>
                <a:lnTo>
                  <a:pt x="244088" y="81598"/>
                </a:lnTo>
                <a:lnTo>
                  <a:pt x="270197" y="78542"/>
                </a:lnTo>
                <a:lnTo>
                  <a:pt x="298735" y="77183"/>
                </a:lnTo>
                <a:lnTo>
                  <a:pt x="330609" y="76580"/>
                </a:lnTo>
                <a:lnTo>
                  <a:pt x="364531" y="76311"/>
                </a:lnTo>
                <a:lnTo>
                  <a:pt x="399363" y="76192"/>
                </a:lnTo>
                <a:lnTo>
                  <a:pt x="434599" y="76139"/>
                </a:lnTo>
                <a:lnTo>
                  <a:pt x="470862" y="76115"/>
                </a:lnTo>
                <a:lnTo>
                  <a:pt x="490015" y="76109"/>
                </a:lnTo>
                <a:lnTo>
                  <a:pt x="509557" y="76105"/>
                </a:lnTo>
                <a:lnTo>
                  <a:pt x="547075" y="76100"/>
                </a:lnTo>
                <a:lnTo>
                  <a:pt x="584351" y="75252"/>
                </a:lnTo>
                <a:lnTo>
                  <a:pt x="603775" y="73840"/>
                </a:lnTo>
                <a:lnTo>
                  <a:pt x="623497" y="72052"/>
                </a:lnTo>
                <a:lnTo>
                  <a:pt x="643418" y="70860"/>
                </a:lnTo>
                <a:lnTo>
                  <a:pt x="663472" y="70066"/>
                </a:lnTo>
                <a:lnTo>
                  <a:pt x="683615" y="69536"/>
                </a:lnTo>
                <a:lnTo>
                  <a:pt x="703817" y="69183"/>
                </a:lnTo>
                <a:lnTo>
                  <a:pt x="724058" y="68947"/>
                </a:lnTo>
                <a:lnTo>
                  <a:pt x="744325" y="68790"/>
                </a:lnTo>
                <a:lnTo>
                  <a:pt x="765457" y="67839"/>
                </a:lnTo>
                <a:lnTo>
                  <a:pt x="787165" y="66358"/>
                </a:lnTo>
                <a:lnTo>
                  <a:pt x="809257" y="64524"/>
                </a:lnTo>
                <a:lnTo>
                  <a:pt x="830758" y="62455"/>
                </a:lnTo>
                <a:lnTo>
                  <a:pt x="851865" y="60229"/>
                </a:lnTo>
                <a:lnTo>
                  <a:pt x="872710" y="57898"/>
                </a:lnTo>
                <a:lnTo>
                  <a:pt x="895073" y="56344"/>
                </a:lnTo>
                <a:lnTo>
                  <a:pt x="918450" y="55308"/>
                </a:lnTo>
                <a:lnTo>
                  <a:pt x="942500" y="54618"/>
                </a:lnTo>
                <a:lnTo>
                  <a:pt x="965306" y="53311"/>
                </a:lnTo>
                <a:lnTo>
                  <a:pt x="987284" y="51593"/>
                </a:lnTo>
                <a:lnTo>
                  <a:pt x="1008710" y="49601"/>
                </a:lnTo>
                <a:lnTo>
                  <a:pt x="1031460" y="47426"/>
                </a:lnTo>
                <a:lnTo>
                  <a:pt x="1055094" y="45129"/>
                </a:lnTo>
                <a:lnTo>
                  <a:pt x="1079316" y="42752"/>
                </a:lnTo>
                <a:lnTo>
                  <a:pt x="1103084" y="40320"/>
                </a:lnTo>
                <a:lnTo>
                  <a:pt x="1126549" y="37852"/>
                </a:lnTo>
                <a:lnTo>
                  <a:pt x="1149813" y="35360"/>
                </a:lnTo>
                <a:lnTo>
                  <a:pt x="1172942" y="32852"/>
                </a:lnTo>
                <a:lnTo>
                  <a:pt x="1195981" y="30334"/>
                </a:lnTo>
                <a:lnTo>
                  <a:pt x="1218961" y="27808"/>
                </a:lnTo>
                <a:lnTo>
                  <a:pt x="1242748" y="26124"/>
                </a:lnTo>
                <a:lnTo>
                  <a:pt x="1267072" y="25002"/>
                </a:lnTo>
                <a:lnTo>
                  <a:pt x="1291755" y="24253"/>
                </a:lnTo>
                <a:lnTo>
                  <a:pt x="1314983" y="22907"/>
                </a:lnTo>
                <a:lnTo>
                  <a:pt x="1337243" y="21164"/>
                </a:lnTo>
                <a:lnTo>
                  <a:pt x="1358855" y="19155"/>
                </a:lnTo>
                <a:lnTo>
                  <a:pt x="1381731" y="16969"/>
                </a:lnTo>
                <a:lnTo>
                  <a:pt x="1405447" y="14665"/>
                </a:lnTo>
                <a:lnTo>
                  <a:pt x="1429725" y="12282"/>
                </a:lnTo>
                <a:lnTo>
                  <a:pt x="1452684" y="10693"/>
                </a:lnTo>
                <a:lnTo>
                  <a:pt x="1474762" y="9634"/>
                </a:lnTo>
                <a:lnTo>
                  <a:pt x="1496255" y="8929"/>
                </a:lnTo>
                <a:lnTo>
                  <a:pt x="1517356" y="7611"/>
                </a:lnTo>
                <a:lnTo>
                  <a:pt x="1538198" y="5886"/>
                </a:lnTo>
                <a:lnTo>
                  <a:pt x="1558866" y="3890"/>
                </a:lnTo>
                <a:lnTo>
                  <a:pt x="1579417" y="2559"/>
                </a:lnTo>
                <a:lnTo>
                  <a:pt x="1599891" y="1671"/>
                </a:lnTo>
                <a:lnTo>
                  <a:pt x="1620314" y="1080"/>
                </a:lnTo>
                <a:lnTo>
                  <a:pt x="1640703" y="685"/>
                </a:lnTo>
                <a:lnTo>
                  <a:pt x="1661069" y="422"/>
                </a:lnTo>
                <a:lnTo>
                  <a:pt x="1681419" y="247"/>
                </a:lnTo>
                <a:lnTo>
                  <a:pt x="1700913" y="130"/>
                </a:lnTo>
                <a:lnTo>
                  <a:pt x="1738377" y="0"/>
                </a:lnTo>
                <a:lnTo>
                  <a:pt x="1772525" y="2200"/>
                </a:lnTo>
                <a:lnTo>
                  <a:pt x="1803789" y="5154"/>
                </a:lnTo>
                <a:lnTo>
                  <a:pt x="1831795" y="6466"/>
                </a:lnTo>
                <a:lnTo>
                  <a:pt x="1858353" y="9308"/>
                </a:lnTo>
                <a:lnTo>
                  <a:pt x="1897381" y="15137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94"/>
          <p:cNvSpPr/>
          <p:nvPr/>
        </p:nvSpPr>
        <p:spPr>
          <a:xfrm>
            <a:off x="6248493" y="3589019"/>
            <a:ext cx="815247" cy="22862"/>
          </a:xfrm>
          <a:custGeom>
            <a:avLst/>
            <a:gdLst/>
            <a:ahLst/>
            <a:cxnLst/>
            <a:rect l="0" t="0" r="0" b="0"/>
            <a:pathLst>
              <a:path w="815247" h="22862">
                <a:moveTo>
                  <a:pt x="7526" y="0"/>
                </a:moveTo>
                <a:lnTo>
                  <a:pt x="0" y="0"/>
                </a:lnTo>
                <a:lnTo>
                  <a:pt x="3980" y="4046"/>
                </a:lnTo>
                <a:lnTo>
                  <a:pt x="10466" y="6032"/>
                </a:lnTo>
                <a:lnTo>
                  <a:pt x="46554" y="9739"/>
                </a:lnTo>
                <a:lnTo>
                  <a:pt x="84380" y="14154"/>
                </a:lnTo>
                <a:lnTo>
                  <a:pt x="120232" y="14919"/>
                </a:lnTo>
                <a:lnTo>
                  <a:pt x="157667" y="15145"/>
                </a:lnTo>
                <a:lnTo>
                  <a:pt x="187426" y="15198"/>
                </a:lnTo>
                <a:lnTo>
                  <a:pt x="220409" y="15222"/>
                </a:lnTo>
                <a:lnTo>
                  <a:pt x="254823" y="15232"/>
                </a:lnTo>
                <a:lnTo>
                  <a:pt x="292131" y="17494"/>
                </a:lnTo>
                <a:lnTo>
                  <a:pt x="311563" y="19283"/>
                </a:lnTo>
                <a:lnTo>
                  <a:pt x="331291" y="20476"/>
                </a:lnTo>
                <a:lnTo>
                  <a:pt x="351216" y="21271"/>
                </a:lnTo>
                <a:lnTo>
                  <a:pt x="371273" y="21800"/>
                </a:lnTo>
                <a:lnTo>
                  <a:pt x="391417" y="22154"/>
                </a:lnTo>
                <a:lnTo>
                  <a:pt x="411620" y="22389"/>
                </a:lnTo>
                <a:lnTo>
                  <a:pt x="431863" y="22546"/>
                </a:lnTo>
                <a:lnTo>
                  <a:pt x="452977" y="22651"/>
                </a:lnTo>
                <a:lnTo>
                  <a:pt x="474674" y="22721"/>
                </a:lnTo>
                <a:lnTo>
                  <a:pt x="496758" y="22767"/>
                </a:lnTo>
                <a:lnTo>
                  <a:pt x="518255" y="22798"/>
                </a:lnTo>
                <a:lnTo>
                  <a:pt x="539358" y="22819"/>
                </a:lnTo>
                <a:lnTo>
                  <a:pt x="560201" y="22833"/>
                </a:lnTo>
                <a:lnTo>
                  <a:pt x="580869" y="22842"/>
                </a:lnTo>
                <a:lnTo>
                  <a:pt x="601422" y="22848"/>
                </a:lnTo>
                <a:lnTo>
                  <a:pt x="621896" y="22852"/>
                </a:lnTo>
                <a:lnTo>
                  <a:pt x="642320" y="22855"/>
                </a:lnTo>
                <a:lnTo>
                  <a:pt x="662709" y="22857"/>
                </a:lnTo>
                <a:lnTo>
                  <a:pt x="683075" y="22858"/>
                </a:lnTo>
                <a:lnTo>
                  <a:pt x="719250" y="22859"/>
                </a:lnTo>
                <a:lnTo>
                  <a:pt x="750568" y="22860"/>
                </a:lnTo>
                <a:lnTo>
                  <a:pt x="785546" y="22860"/>
                </a:lnTo>
                <a:lnTo>
                  <a:pt x="815246" y="2286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95"/>
          <p:cNvSpPr/>
          <p:nvPr/>
        </p:nvSpPr>
        <p:spPr>
          <a:xfrm>
            <a:off x="6499860" y="3154680"/>
            <a:ext cx="1684021" cy="14926"/>
          </a:xfrm>
          <a:custGeom>
            <a:avLst/>
            <a:gdLst/>
            <a:ahLst/>
            <a:cxnLst/>
            <a:rect l="0" t="0" r="0" b="0"/>
            <a:pathLst>
              <a:path w="1684021" h="14926">
                <a:moveTo>
                  <a:pt x="0" y="0"/>
                </a:moveTo>
                <a:lnTo>
                  <a:pt x="10606" y="0"/>
                </a:lnTo>
                <a:lnTo>
                  <a:pt x="42656" y="6913"/>
                </a:lnTo>
                <a:lnTo>
                  <a:pt x="77601" y="7480"/>
                </a:lnTo>
                <a:lnTo>
                  <a:pt x="109352" y="7578"/>
                </a:lnTo>
                <a:lnTo>
                  <a:pt x="145572" y="7607"/>
                </a:lnTo>
                <a:lnTo>
                  <a:pt x="171378" y="7614"/>
                </a:lnTo>
                <a:lnTo>
                  <a:pt x="199781" y="7617"/>
                </a:lnTo>
                <a:lnTo>
                  <a:pt x="231596" y="7618"/>
                </a:lnTo>
                <a:lnTo>
                  <a:pt x="266338" y="8466"/>
                </a:lnTo>
                <a:lnTo>
                  <a:pt x="304356" y="11664"/>
                </a:lnTo>
                <a:lnTo>
                  <a:pt x="323977" y="12856"/>
                </a:lnTo>
                <a:lnTo>
                  <a:pt x="343831" y="13651"/>
                </a:lnTo>
                <a:lnTo>
                  <a:pt x="363841" y="14180"/>
                </a:lnTo>
                <a:lnTo>
                  <a:pt x="384800" y="14533"/>
                </a:lnTo>
                <a:lnTo>
                  <a:pt x="406394" y="14768"/>
                </a:lnTo>
                <a:lnTo>
                  <a:pt x="428409" y="14925"/>
                </a:lnTo>
                <a:lnTo>
                  <a:pt x="450706" y="14184"/>
                </a:lnTo>
                <a:lnTo>
                  <a:pt x="473190" y="12842"/>
                </a:lnTo>
                <a:lnTo>
                  <a:pt x="495800" y="11101"/>
                </a:lnTo>
                <a:lnTo>
                  <a:pt x="518493" y="9941"/>
                </a:lnTo>
                <a:lnTo>
                  <a:pt x="541242" y="9167"/>
                </a:lnTo>
                <a:lnTo>
                  <a:pt x="564028" y="8651"/>
                </a:lnTo>
                <a:lnTo>
                  <a:pt x="587685" y="8307"/>
                </a:lnTo>
                <a:lnTo>
                  <a:pt x="611922" y="8078"/>
                </a:lnTo>
                <a:lnTo>
                  <a:pt x="636549" y="7925"/>
                </a:lnTo>
                <a:lnTo>
                  <a:pt x="660585" y="6977"/>
                </a:lnTo>
                <a:lnTo>
                  <a:pt x="684230" y="5498"/>
                </a:lnTo>
                <a:lnTo>
                  <a:pt x="707614" y="3665"/>
                </a:lnTo>
                <a:lnTo>
                  <a:pt x="732515" y="2443"/>
                </a:lnTo>
                <a:lnTo>
                  <a:pt x="758430" y="1629"/>
                </a:lnTo>
                <a:lnTo>
                  <a:pt x="785020" y="1086"/>
                </a:lnTo>
                <a:lnTo>
                  <a:pt x="811213" y="723"/>
                </a:lnTo>
                <a:lnTo>
                  <a:pt x="837142" y="482"/>
                </a:lnTo>
                <a:lnTo>
                  <a:pt x="862895" y="321"/>
                </a:lnTo>
                <a:lnTo>
                  <a:pt x="889376" y="214"/>
                </a:lnTo>
                <a:lnTo>
                  <a:pt x="916344" y="143"/>
                </a:lnTo>
                <a:lnTo>
                  <a:pt x="943636" y="95"/>
                </a:lnTo>
                <a:lnTo>
                  <a:pt x="971144" y="910"/>
                </a:lnTo>
                <a:lnTo>
                  <a:pt x="998796" y="2300"/>
                </a:lnTo>
                <a:lnTo>
                  <a:pt x="1026544" y="4073"/>
                </a:lnTo>
                <a:lnTo>
                  <a:pt x="1055202" y="5255"/>
                </a:lnTo>
                <a:lnTo>
                  <a:pt x="1084468" y="6043"/>
                </a:lnTo>
                <a:lnTo>
                  <a:pt x="1114138" y="6569"/>
                </a:lnTo>
                <a:lnTo>
                  <a:pt x="1143233" y="6919"/>
                </a:lnTo>
                <a:lnTo>
                  <a:pt x="1171942" y="7153"/>
                </a:lnTo>
                <a:lnTo>
                  <a:pt x="1200394" y="7308"/>
                </a:lnTo>
                <a:lnTo>
                  <a:pt x="1228676" y="7412"/>
                </a:lnTo>
                <a:lnTo>
                  <a:pt x="1256844" y="7481"/>
                </a:lnTo>
                <a:lnTo>
                  <a:pt x="1284936" y="7527"/>
                </a:lnTo>
                <a:lnTo>
                  <a:pt x="1312130" y="7558"/>
                </a:lnTo>
                <a:lnTo>
                  <a:pt x="1338727" y="7578"/>
                </a:lnTo>
                <a:lnTo>
                  <a:pt x="1364925" y="7592"/>
                </a:lnTo>
                <a:lnTo>
                  <a:pt x="1390009" y="7601"/>
                </a:lnTo>
                <a:lnTo>
                  <a:pt x="1414353" y="7607"/>
                </a:lnTo>
                <a:lnTo>
                  <a:pt x="1438201" y="7611"/>
                </a:lnTo>
                <a:lnTo>
                  <a:pt x="1462567" y="6768"/>
                </a:lnTo>
                <a:lnTo>
                  <a:pt x="1487278" y="5358"/>
                </a:lnTo>
                <a:lnTo>
                  <a:pt x="1512219" y="3572"/>
                </a:lnTo>
                <a:lnTo>
                  <a:pt x="1534772" y="2381"/>
                </a:lnTo>
                <a:lnTo>
                  <a:pt x="1555735" y="1587"/>
                </a:lnTo>
                <a:lnTo>
                  <a:pt x="1575636" y="1058"/>
                </a:lnTo>
                <a:lnTo>
                  <a:pt x="1611296" y="470"/>
                </a:lnTo>
                <a:lnTo>
                  <a:pt x="1641538" y="209"/>
                </a:lnTo>
                <a:lnTo>
                  <a:pt x="1684020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SMARTInkShape-Group35"/>
          <p:cNvGrpSpPr/>
          <p:nvPr/>
        </p:nvGrpSpPr>
        <p:grpSpPr>
          <a:xfrm>
            <a:off x="6880890" y="115359"/>
            <a:ext cx="2148325" cy="1338381"/>
            <a:chOff x="6880890" y="115359"/>
            <a:chExt cx="2148325" cy="1338381"/>
          </a:xfrm>
        </p:grpSpPr>
        <p:sp>
          <p:nvSpPr>
            <p:cNvPr id="8" name="SMARTInkShape-96"/>
            <p:cNvSpPr/>
            <p:nvPr/>
          </p:nvSpPr>
          <p:spPr>
            <a:xfrm>
              <a:off x="7864772" y="800100"/>
              <a:ext cx="97646" cy="136667"/>
            </a:xfrm>
            <a:custGeom>
              <a:avLst/>
              <a:gdLst/>
              <a:ahLst/>
              <a:cxnLst/>
              <a:rect l="0" t="0" r="0" b="0"/>
              <a:pathLst>
                <a:path w="97646" h="136667">
                  <a:moveTo>
                    <a:pt x="37167" y="0"/>
                  </a:moveTo>
                  <a:lnTo>
                    <a:pt x="33122" y="0"/>
                  </a:lnTo>
                  <a:lnTo>
                    <a:pt x="28879" y="2257"/>
                  </a:lnTo>
                  <a:lnTo>
                    <a:pt x="26561" y="4045"/>
                  </a:lnTo>
                  <a:lnTo>
                    <a:pt x="23987" y="8288"/>
                  </a:lnTo>
                  <a:lnTo>
                    <a:pt x="21996" y="12997"/>
                  </a:lnTo>
                  <a:lnTo>
                    <a:pt x="4051" y="37076"/>
                  </a:lnTo>
                  <a:lnTo>
                    <a:pt x="52" y="61416"/>
                  </a:lnTo>
                  <a:lnTo>
                    <a:pt x="0" y="99033"/>
                  </a:lnTo>
                  <a:lnTo>
                    <a:pt x="5177" y="115232"/>
                  </a:lnTo>
                  <a:lnTo>
                    <a:pt x="9685" y="122616"/>
                  </a:lnTo>
                  <a:lnTo>
                    <a:pt x="21028" y="131533"/>
                  </a:lnTo>
                  <a:lnTo>
                    <a:pt x="35114" y="135492"/>
                  </a:lnTo>
                  <a:lnTo>
                    <a:pt x="45966" y="136666"/>
                  </a:lnTo>
                  <a:lnTo>
                    <a:pt x="63302" y="130979"/>
                  </a:lnTo>
                  <a:lnTo>
                    <a:pt x="73054" y="126510"/>
                  </a:lnTo>
                  <a:lnTo>
                    <a:pt x="80775" y="119444"/>
                  </a:lnTo>
                  <a:lnTo>
                    <a:pt x="92630" y="101111"/>
                  </a:lnTo>
                  <a:lnTo>
                    <a:pt x="96498" y="86215"/>
                  </a:lnTo>
                  <a:lnTo>
                    <a:pt x="97645" y="71077"/>
                  </a:lnTo>
                  <a:lnTo>
                    <a:pt x="93939" y="55867"/>
                  </a:lnTo>
                  <a:lnTo>
                    <a:pt x="82670" y="32736"/>
                  </a:lnTo>
                  <a:lnTo>
                    <a:pt x="72684" y="20765"/>
                  </a:lnTo>
                  <a:lnTo>
                    <a:pt x="65370" y="17695"/>
                  </a:lnTo>
                  <a:lnTo>
                    <a:pt x="44788" y="152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97"/>
            <p:cNvSpPr/>
            <p:nvPr/>
          </p:nvSpPr>
          <p:spPr>
            <a:xfrm>
              <a:off x="7772400" y="838200"/>
              <a:ext cx="45720" cy="175117"/>
            </a:xfrm>
            <a:custGeom>
              <a:avLst/>
              <a:gdLst/>
              <a:ahLst/>
              <a:cxnLst/>
              <a:rect l="0" t="0" r="0" b="0"/>
              <a:pathLst>
                <a:path w="45720" h="175117">
                  <a:moveTo>
                    <a:pt x="0" y="83820"/>
                  </a:moveTo>
                  <a:lnTo>
                    <a:pt x="0" y="94426"/>
                  </a:lnTo>
                  <a:lnTo>
                    <a:pt x="15438" y="129755"/>
                  </a:lnTo>
                  <a:lnTo>
                    <a:pt x="35847" y="166976"/>
                  </a:lnTo>
                  <a:lnTo>
                    <a:pt x="38061" y="175116"/>
                  </a:lnTo>
                  <a:lnTo>
                    <a:pt x="38098" y="142692"/>
                  </a:lnTo>
                  <a:lnTo>
                    <a:pt x="26779" y="113041"/>
                  </a:lnTo>
                  <a:lnTo>
                    <a:pt x="15512" y="77707"/>
                  </a:lnTo>
                  <a:lnTo>
                    <a:pt x="3422" y="44381"/>
                  </a:lnTo>
                  <a:lnTo>
                    <a:pt x="450" y="21983"/>
                  </a:lnTo>
                  <a:lnTo>
                    <a:pt x="1993" y="19735"/>
                  </a:lnTo>
                  <a:lnTo>
                    <a:pt x="4715" y="18237"/>
                  </a:lnTo>
                  <a:lnTo>
                    <a:pt x="11409" y="15725"/>
                  </a:lnTo>
                  <a:lnTo>
                    <a:pt x="19937" y="10397"/>
                  </a:lnTo>
                  <a:lnTo>
                    <a:pt x="27826" y="7596"/>
                  </a:lnTo>
                  <a:lnTo>
                    <a:pt x="35526" y="2627"/>
                  </a:lnTo>
                  <a:lnTo>
                    <a:pt x="4571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98"/>
            <p:cNvSpPr/>
            <p:nvPr/>
          </p:nvSpPr>
          <p:spPr>
            <a:xfrm>
              <a:off x="7536180" y="883920"/>
              <a:ext cx="205740" cy="250122"/>
            </a:xfrm>
            <a:custGeom>
              <a:avLst/>
              <a:gdLst/>
              <a:ahLst/>
              <a:cxnLst/>
              <a:rect l="0" t="0" r="0" b="0"/>
              <a:pathLst>
                <a:path w="205740" h="250122">
                  <a:moveTo>
                    <a:pt x="0" y="0"/>
                  </a:moveTo>
                  <a:lnTo>
                    <a:pt x="0" y="4045"/>
                  </a:lnTo>
                  <a:lnTo>
                    <a:pt x="2258" y="8289"/>
                  </a:lnTo>
                  <a:lnTo>
                    <a:pt x="6083" y="14690"/>
                  </a:lnTo>
                  <a:lnTo>
                    <a:pt x="21957" y="50696"/>
                  </a:lnTo>
                  <a:lnTo>
                    <a:pt x="40963" y="84991"/>
                  </a:lnTo>
                  <a:lnTo>
                    <a:pt x="56823" y="117845"/>
                  </a:lnTo>
                  <a:lnTo>
                    <a:pt x="76384" y="149405"/>
                  </a:lnTo>
                  <a:lnTo>
                    <a:pt x="93282" y="179358"/>
                  </a:lnTo>
                  <a:lnTo>
                    <a:pt x="115242" y="216471"/>
                  </a:lnTo>
                  <a:lnTo>
                    <a:pt x="131066" y="244683"/>
                  </a:lnTo>
                  <a:lnTo>
                    <a:pt x="135956" y="250121"/>
                  </a:lnTo>
                  <a:lnTo>
                    <a:pt x="136357" y="249720"/>
                  </a:lnTo>
                  <a:lnTo>
                    <a:pt x="136803" y="247018"/>
                  </a:lnTo>
                  <a:lnTo>
                    <a:pt x="124141" y="216338"/>
                  </a:lnTo>
                  <a:lnTo>
                    <a:pt x="114237" y="181461"/>
                  </a:lnTo>
                  <a:lnTo>
                    <a:pt x="106661" y="149721"/>
                  </a:lnTo>
                  <a:lnTo>
                    <a:pt x="101312" y="118022"/>
                  </a:lnTo>
                  <a:lnTo>
                    <a:pt x="95459" y="84555"/>
                  </a:lnTo>
                  <a:lnTo>
                    <a:pt x="95483" y="73422"/>
                  </a:lnTo>
                  <a:lnTo>
                    <a:pt x="99436" y="57364"/>
                  </a:lnTo>
                  <a:lnTo>
                    <a:pt x="101003" y="56022"/>
                  </a:lnTo>
                  <a:lnTo>
                    <a:pt x="102896" y="55128"/>
                  </a:lnTo>
                  <a:lnTo>
                    <a:pt x="104156" y="55379"/>
                  </a:lnTo>
                  <a:lnTo>
                    <a:pt x="104998" y="56392"/>
                  </a:lnTo>
                  <a:lnTo>
                    <a:pt x="105558" y="57915"/>
                  </a:lnTo>
                  <a:lnTo>
                    <a:pt x="117779" y="68135"/>
                  </a:lnTo>
                  <a:lnTo>
                    <a:pt x="131869" y="100004"/>
                  </a:lnTo>
                  <a:lnTo>
                    <a:pt x="147009" y="137284"/>
                  </a:lnTo>
                  <a:lnTo>
                    <a:pt x="169627" y="173583"/>
                  </a:lnTo>
                  <a:lnTo>
                    <a:pt x="180269" y="185957"/>
                  </a:lnTo>
                  <a:lnTo>
                    <a:pt x="199480" y="200396"/>
                  </a:lnTo>
                  <a:lnTo>
                    <a:pt x="201567" y="201330"/>
                  </a:lnTo>
                  <a:lnTo>
                    <a:pt x="202957" y="201107"/>
                  </a:lnTo>
                  <a:lnTo>
                    <a:pt x="203885" y="200111"/>
                  </a:lnTo>
                  <a:lnTo>
                    <a:pt x="204915" y="196747"/>
                  </a:lnTo>
                  <a:lnTo>
                    <a:pt x="205739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99"/>
            <p:cNvSpPr/>
            <p:nvPr/>
          </p:nvSpPr>
          <p:spPr>
            <a:xfrm>
              <a:off x="7979330" y="656032"/>
              <a:ext cx="151210" cy="234985"/>
            </a:xfrm>
            <a:custGeom>
              <a:avLst/>
              <a:gdLst/>
              <a:ahLst/>
              <a:cxnLst/>
              <a:rect l="0" t="0" r="0" b="0"/>
              <a:pathLst>
                <a:path w="151210" h="234985">
                  <a:moveTo>
                    <a:pt x="14050" y="98347"/>
                  </a:moveTo>
                  <a:lnTo>
                    <a:pt x="10004" y="98347"/>
                  </a:lnTo>
                  <a:lnTo>
                    <a:pt x="8813" y="99194"/>
                  </a:lnTo>
                  <a:lnTo>
                    <a:pt x="8018" y="100605"/>
                  </a:lnTo>
                  <a:lnTo>
                    <a:pt x="7488" y="102393"/>
                  </a:lnTo>
                  <a:lnTo>
                    <a:pt x="7982" y="104431"/>
                  </a:lnTo>
                  <a:lnTo>
                    <a:pt x="11876" y="112191"/>
                  </a:lnTo>
                  <a:lnTo>
                    <a:pt x="19942" y="145394"/>
                  </a:lnTo>
                  <a:lnTo>
                    <a:pt x="27891" y="182342"/>
                  </a:lnTo>
                  <a:lnTo>
                    <a:pt x="35728" y="219812"/>
                  </a:lnTo>
                  <a:lnTo>
                    <a:pt x="36806" y="233739"/>
                  </a:lnTo>
                  <a:lnTo>
                    <a:pt x="37687" y="234329"/>
                  </a:lnTo>
                  <a:lnTo>
                    <a:pt x="40924" y="234984"/>
                  </a:lnTo>
                  <a:lnTo>
                    <a:pt x="41279" y="234312"/>
                  </a:lnTo>
                  <a:lnTo>
                    <a:pt x="38024" y="227150"/>
                  </a:lnTo>
                  <a:lnTo>
                    <a:pt x="36558" y="221633"/>
                  </a:lnTo>
                  <a:lnTo>
                    <a:pt x="23955" y="188458"/>
                  </a:lnTo>
                  <a:lnTo>
                    <a:pt x="13999" y="156787"/>
                  </a:lnTo>
                  <a:lnTo>
                    <a:pt x="8673" y="128081"/>
                  </a:lnTo>
                  <a:lnTo>
                    <a:pt x="2827" y="96130"/>
                  </a:lnTo>
                  <a:lnTo>
                    <a:pt x="0" y="74831"/>
                  </a:lnTo>
                  <a:lnTo>
                    <a:pt x="1597" y="64471"/>
                  </a:lnTo>
                  <a:lnTo>
                    <a:pt x="7255" y="53879"/>
                  </a:lnTo>
                  <a:lnTo>
                    <a:pt x="11876" y="48950"/>
                  </a:lnTo>
                  <a:lnTo>
                    <a:pt x="16753" y="46760"/>
                  </a:lnTo>
                  <a:lnTo>
                    <a:pt x="19239" y="47022"/>
                  </a:lnTo>
                  <a:lnTo>
                    <a:pt x="24258" y="49572"/>
                  </a:lnTo>
                  <a:lnTo>
                    <a:pt x="43499" y="67010"/>
                  </a:lnTo>
                  <a:lnTo>
                    <a:pt x="53632" y="81066"/>
                  </a:lnTo>
                  <a:lnTo>
                    <a:pt x="67250" y="114322"/>
                  </a:lnTo>
                  <a:lnTo>
                    <a:pt x="82617" y="151083"/>
                  </a:lnTo>
                  <a:lnTo>
                    <a:pt x="89244" y="165688"/>
                  </a:lnTo>
                  <a:lnTo>
                    <a:pt x="90117" y="173214"/>
                  </a:lnTo>
                  <a:lnTo>
                    <a:pt x="90248" y="141753"/>
                  </a:lnTo>
                  <a:lnTo>
                    <a:pt x="84166" y="112284"/>
                  </a:lnTo>
                  <a:lnTo>
                    <a:pt x="77069" y="76986"/>
                  </a:lnTo>
                  <a:lnTo>
                    <a:pt x="71371" y="45303"/>
                  </a:lnTo>
                  <a:lnTo>
                    <a:pt x="68569" y="22235"/>
                  </a:lnTo>
                  <a:lnTo>
                    <a:pt x="70172" y="11462"/>
                  </a:lnTo>
                  <a:lnTo>
                    <a:pt x="74054" y="1692"/>
                  </a:lnTo>
                  <a:lnTo>
                    <a:pt x="75219" y="891"/>
                  </a:lnTo>
                  <a:lnTo>
                    <a:pt x="78771" y="0"/>
                  </a:lnTo>
                  <a:lnTo>
                    <a:pt x="80905" y="609"/>
                  </a:lnTo>
                  <a:lnTo>
                    <a:pt x="85532" y="3544"/>
                  </a:lnTo>
                  <a:lnTo>
                    <a:pt x="88152" y="9928"/>
                  </a:lnTo>
                  <a:lnTo>
                    <a:pt x="96057" y="39635"/>
                  </a:lnTo>
                  <a:lnTo>
                    <a:pt x="105633" y="74175"/>
                  </a:lnTo>
                  <a:lnTo>
                    <a:pt x="115678" y="109754"/>
                  </a:lnTo>
                  <a:lnTo>
                    <a:pt x="128353" y="142894"/>
                  </a:lnTo>
                  <a:lnTo>
                    <a:pt x="135813" y="162383"/>
                  </a:lnTo>
                  <a:lnTo>
                    <a:pt x="137559" y="163898"/>
                  </a:lnTo>
                  <a:lnTo>
                    <a:pt x="141756" y="165581"/>
                  </a:lnTo>
                  <a:lnTo>
                    <a:pt x="151209" y="16692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00"/>
            <p:cNvSpPr/>
            <p:nvPr/>
          </p:nvSpPr>
          <p:spPr>
            <a:xfrm>
              <a:off x="8145974" y="586739"/>
              <a:ext cx="97664" cy="159111"/>
            </a:xfrm>
            <a:custGeom>
              <a:avLst/>
              <a:gdLst/>
              <a:ahLst/>
              <a:cxnLst/>
              <a:rect l="0" t="0" r="0" b="0"/>
              <a:pathLst>
                <a:path w="97664" h="159111">
                  <a:moveTo>
                    <a:pt x="30286" y="0"/>
                  </a:moveTo>
                  <a:lnTo>
                    <a:pt x="26240" y="0"/>
                  </a:lnTo>
                  <a:lnTo>
                    <a:pt x="25049" y="847"/>
                  </a:lnTo>
                  <a:lnTo>
                    <a:pt x="24254" y="2258"/>
                  </a:lnTo>
                  <a:lnTo>
                    <a:pt x="23725" y="4046"/>
                  </a:lnTo>
                  <a:lnTo>
                    <a:pt x="14517" y="15439"/>
                  </a:lnTo>
                  <a:lnTo>
                    <a:pt x="12152" y="17913"/>
                  </a:lnTo>
                  <a:lnTo>
                    <a:pt x="4781" y="33530"/>
                  </a:lnTo>
                  <a:lnTo>
                    <a:pt x="788" y="56326"/>
                  </a:lnTo>
                  <a:lnTo>
                    <a:pt x="0" y="86668"/>
                  </a:lnTo>
                  <a:lnTo>
                    <a:pt x="2120" y="110629"/>
                  </a:lnTo>
                  <a:lnTo>
                    <a:pt x="15249" y="144458"/>
                  </a:lnTo>
                  <a:lnTo>
                    <a:pt x="17721" y="149646"/>
                  </a:lnTo>
                  <a:lnTo>
                    <a:pt x="21063" y="153104"/>
                  </a:lnTo>
                  <a:lnTo>
                    <a:pt x="29291" y="156946"/>
                  </a:lnTo>
                  <a:lnTo>
                    <a:pt x="39398" y="159110"/>
                  </a:lnTo>
                  <a:lnTo>
                    <a:pt x="51801" y="155705"/>
                  </a:lnTo>
                  <a:lnTo>
                    <a:pt x="66199" y="149335"/>
                  </a:lnTo>
                  <a:lnTo>
                    <a:pt x="73905" y="142289"/>
                  </a:lnTo>
                  <a:lnTo>
                    <a:pt x="85750" y="123968"/>
                  </a:lnTo>
                  <a:lnTo>
                    <a:pt x="94808" y="89892"/>
                  </a:lnTo>
                  <a:lnTo>
                    <a:pt x="97663" y="68122"/>
                  </a:lnTo>
                  <a:lnTo>
                    <a:pt x="94464" y="49630"/>
                  </a:lnTo>
                  <a:lnTo>
                    <a:pt x="88154" y="33426"/>
                  </a:lnTo>
                  <a:lnTo>
                    <a:pt x="81123" y="25299"/>
                  </a:lnTo>
                  <a:lnTo>
                    <a:pt x="73200" y="19711"/>
                  </a:lnTo>
                  <a:lnTo>
                    <a:pt x="63979" y="16565"/>
                  </a:lnTo>
                  <a:lnTo>
                    <a:pt x="58525" y="15829"/>
                  </a:lnTo>
                  <a:lnTo>
                    <a:pt x="46649" y="19460"/>
                  </a:lnTo>
                  <a:lnTo>
                    <a:pt x="30767" y="28444"/>
                  </a:lnTo>
                  <a:lnTo>
                    <a:pt x="22665" y="304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1"/>
            <p:cNvSpPr/>
            <p:nvPr/>
          </p:nvSpPr>
          <p:spPr>
            <a:xfrm>
              <a:off x="8253755" y="510539"/>
              <a:ext cx="139017" cy="152401"/>
            </a:xfrm>
            <a:custGeom>
              <a:avLst/>
              <a:gdLst/>
              <a:ahLst/>
              <a:cxnLst/>
              <a:rect l="0" t="0" r="0" b="0"/>
              <a:pathLst>
                <a:path w="139017" h="152401">
                  <a:moveTo>
                    <a:pt x="74905" y="0"/>
                  </a:moveTo>
                  <a:lnTo>
                    <a:pt x="70859" y="4046"/>
                  </a:lnTo>
                  <a:lnTo>
                    <a:pt x="66616" y="6032"/>
                  </a:lnTo>
                  <a:lnTo>
                    <a:pt x="64298" y="6561"/>
                  </a:lnTo>
                  <a:lnTo>
                    <a:pt x="28006" y="32811"/>
                  </a:lnTo>
                  <a:lnTo>
                    <a:pt x="0" y="52148"/>
                  </a:lnTo>
                  <a:lnTo>
                    <a:pt x="414" y="52545"/>
                  </a:lnTo>
                  <a:lnTo>
                    <a:pt x="3134" y="52987"/>
                  </a:lnTo>
                  <a:lnTo>
                    <a:pt x="7164" y="50926"/>
                  </a:lnTo>
                  <a:lnTo>
                    <a:pt x="9424" y="49191"/>
                  </a:lnTo>
                  <a:lnTo>
                    <a:pt x="16451" y="47263"/>
                  </a:lnTo>
                  <a:lnTo>
                    <a:pt x="49651" y="45811"/>
                  </a:lnTo>
                  <a:lnTo>
                    <a:pt x="85073" y="46572"/>
                  </a:lnTo>
                  <a:lnTo>
                    <a:pt x="99460" y="51806"/>
                  </a:lnTo>
                  <a:lnTo>
                    <a:pt x="123024" y="66975"/>
                  </a:lnTo>
                  <a:lnTo>
                    <a:pt x="138052" y="89358"/>
                  </a:lnTo>
                  <a:lnTo>
                    <a:pt x="139016" y="93439"/>
                  </a:lnTo>
                  <a:lnTo>
                    <a:pt x="138812" y="97006"/>
                  </a:lnTo>
                  <a:lnTo>
                    <a:pt x="132402" y="112860"/>
                  </a:lnTo>
                  <a:lnTo>
                    <a:pt x="125431" y="123281"/>
                  </a:lnTo>
                  <a:lnTo>
                    <a:pt x="91486" y="147290"/>
                  </a:lnTo>
                  <a:lnTo>
                    <a:pt x="77089" y="150886"/>
                  </a:lnTo>
                  <a:lnTo>
                    <a:pt x="44425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02"/>
            <p:cNvSpPr/>
            <p:nvPr/>
          </p:nvSpPr>
          <p:spPr>
            <a:xfrm>
              <a:off x="8450684" y="434339"/>
              <a:ext cx="72568" cy="135607"/>
            </a:xfrm>
            <a:custGeom>
              <a:avLst/>
              <a:gdLst/>
              <a:ahLst/>
              <a:cxnLst/>
              <a:rect l="0" t="0" r="0" b="0"/>
              <a:pathLst>
                <a:path w="72568" h="135607">
                  <a:moveTo>
                    <a:pt x="37996" y="0"/>
                  </a:moveTo>
                  <a:lnTo>
                    <a:pt x="33950" y="0"/>
                  </a:lnTo>
                  <a:lnTo>
                    <a:pt x="32759" y="847"/>
                  </a:lnTo>
                  <a:lnTo>
                    <a:pt x="31964" y="2258"/>
                  </a:lnTo>
                  <a:lnTo>
                    <a:pt x="31434" y="4046"/>
                  </a:lnTo>
                  <a:lnTo>
                    <a:pt x="22226" y="15439"/>
                  </a:lnTo>
                  <a:lnTo>
                    <a:pt x="14979" y="25177"/>
                  </a:lnTo>
                  <a:lnTo>
                    <a:pt x="10832" y="34050"/>
                  </a:lnTo>
                  <a:lnTo>
                    <a:pt x="2570" y="69674"/>
                  </a:lnTo>
                  <a:lnTo>
                    <a:pt x="131" y="107466"/>
                  </a:lnTo>
                  <a:lnTo>
                    <a:pt x="0" y="114932"/>
                  </a:lnTo>
                  <a:lnTo>
                    <a:pt x="2200" y="121072"/>
                  </a:lnTo>
                  <a:lnTo>
                    <a:pt x="5153" y="126623"/>
                  </a:lnTo>
                  <a:lnTo>
                    <a:pt x="6466" y="131913"/>
                  </a:lnTo>
                  <a:lnTo>
                    <a:pt x="7662" y="133662"/>
                  </a:lnTo>
                  <a:lnTo>
                    <a:pt x="9307" y="134828"/>
                  </a:lnTo>
                  <a:lnTo>
                    <a:pt x="11249" y="135606"/>
                  </a:lnTo>
                  <a:lnTo>
                    <a:pt x="13391" y="135277"/>
                  </a:lnTo>
                  <a:lnTo>
                    <a:pt x="21298" y="131617"/>
                  </a:lnTo>
                  <a:lnTo>
                    <a:pt x="33143" y="129309"/>
                  </a:lnTo>
                  <a:lnTo>
                    <a:pt x="39507" y="125769"/>
                  </a:lnTo>
                  <a:lnTo>
                    <a:pt x="60815" y="97225"/>
                  </a:lnTo>
                  <a:lnTo>
                    <a:pt x="65071" y="88085"/>
                  </a:lnTo>
                  <a:lnTo>
                    <a:pt x="72567" y="53112"/>
                  </a:lnTo>
                  <a:lnTo>
                    <a:pt x="68099" y="21370"/>
                  </a:lnTo>
                  <a:lnTo>
                    <a:pt x="62532" y="11224"/>
                  </a:lnTo>
                  <a:lnTo>
                    <a:pt x="54627" y="1646"/>
                  </a:lnTo>
                  <a:lnTo>
                    <a:pt x="51596" y="732"/>
                  </a:lnTo>
                  <a:lnTo>
                    <a:pt x="30376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03"/>
            <p:cNvSpPr/>
            <p:nvPr/>
          </p:nvSpPr>
          <p:spPr>
            <a:xfrm>
              <a:off x="8557260" y="289744"/>
              <a:ext cx="205741" cy="220309"/>
            </a:xfrm>
            <a:custGeom>
              <a:avLst/>
              <a:gdLst/>
              <a:ahLst/>
              <a:cxnLst/>
              <a:rect l="0" t="0" r="0" b="0"/>
              <a:pathLst>
                <a:path w="205741" h="220309">
                  <a:moveTo>
                    <a:pt x="0" y="98875"/>
                  </a:moveTo>
                  <a:lnTo>
                    <a:pt x="847" y="118453"/>
                  </a:lnTo>
                  <a:lnTo>
                    <a:pt x="15438" y="154579"/>
                  </a:lnTo>
                  <a:lnTo>
                    <a:pt x="24466" y="189854"/>
                  </a:lnTo>
                  <a:lnTo>
                    <a:pt x="29291" y="206499"/>
                  </a:lnTo>
                  <a:lnTo>
                    <a:pt x="30449" y="220308"/>
                  </a:lnTo>
                  <a:lnTo>
                    <a:pt x="30477" y="210147"/>
                  </a:lnTo>
                  <a:lnTo>
                    <a:pt x="23565" y="173746"/>
                  </a:lnTo>
                  <a:lnTo>
                    <a:pt x="20741" y="142075"/>
                  </a:lnTo>
                  <a:lnTo>
                    <a:pt x="16326" y="107503"/>
                  </a:lnTo>
                  <a:lnTo>
                    <a:pt x="21538" y="76214"/>
                  </a:lnTo>
                  <a:lnTo>
                    <a:pt x="30720" y="50090"/>
                  </a:lnTo>
                  <a:lnTo>
                    <a:pt x="35913" y="39265"/>
                  </a:lnTo>
                  <a:lnTo>
                    <a:pt x="36642" y="36275"/>
                  </a:lnTo>
                  <a:lnTo>
                    <a:pt x="37975" y="34282"/>
                  </a:lnTo>
                  <a:lnTo>
                    <a:pt x="39709" y="32953"/>
                  </a:lnTo>
                  <a:lnTo>
                    <a:pt x="41713" y="32067"/>
                  </a:lnTo>
                  <a:lnTo>
                    <a:pt x="43049" y="32323"/>
                  </a:lnTo>
                  <a:lnTo>
                    <a:pt x="43939" y="33341"/>
                  </a:lnTo>
                  <a:lnTo>
                    <a:pt x="45775" y="36729"/>
                  </a:lnTo>
                  <a:lnTo>
                    <a:pt x="58648" y="52428"/>
                  </a:lnTo>
                  <a:lnTo>
                    <a:pt x="73679" y="85777"/>
                  </a:lnTo>
                  <a:lnTo>
                    <a:pt x="88055" y="116621"/>
                  </a:lnTo>
                  <a:lnTo>
                    <a:pt x="91283" y="131038"/>
                  </a:lnTo>
                  <a:lnTo>
                    <a:pt x="95039" y="138006"/>
                  </a:lnTo>
                  <a:lnTo>
                    <a:pt x="99530" y="141667"/>
                  </a:lnTo>
                  <a:lnTo>
                    <a:pt x="106261" y="144424"/>
                  </a:lnTo>
                  <a:lnTo>
                    <a:pt x="106556" y="140499"/>
                  </a:lnTo>
                  <a:lnTo>
                    <a:pt x="104367" y="136284"/>
                  </a:lnTo>
                  <a:lnTo>
                    <a:pt x="102598" y="133975"/>
                  </a:lnTo>
                  <a:lnTo>
                    <a:pt x="100632" y="126893"/>
                  </a:lnTo>
                  <a:lnTo>
                    <a:pt x="99198" y="92628"/>
                  </a:lnTo>
                  <a:lnTo>
                    <a:pt x="99078" y="54716"/>
                  </a:lnTo>
                  <a:lnTo>
                    <a:pt x="101321" y="25242"/>
                  </a:lnTo>
                  <a:lnTo>
                    <a:pt x="106821" y="4544"/>
                  </a:lnTo>
                  <a:lnTo>
                    <a:pt x="108467" y="2968"/>
                  </a:lnTo>
                  <a:lnTo>
                    <a:pt x="113147" y="438"/>
                  </a:lnTo>
                  <a:lnTo>
                    <a:pt x="118003" y="0"/>
                  </a:lnTo>
                  <a:lnTo>
                    <a:pt x="120156" y="1632"/>
                  </a:lnTo>
                  <a:lnTo>
                    <a:pt x="132181" y="21044"/>
                  </a:lnTo>
                  <a:lnTo>
                    <a:pt x="147328" y="57256"/>
                  </a:lnTo>
                  <a:lnTo>
                    <a:pt x="160020" y="91796"/>
                  </a:lnTo>
                  <a:lnTo>
                    <a:pt x="172720" y="122496"/>
                  </a:lnTo>
                  <a:lnTo>
                    <a:pt x="177799" y="129976"/>
                  </a:lnTo>
                  <a:lnTo>
                    <a:pt x="182879" y="133865"/>
                  </a:lnTo>
                  <a:lnTo>
                    <a:pt x="190500" y="136054"/>
                  </a:lnTo>
                  <a:lnTo>
                    <a:pt x="205740" y="13697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04"/>
            <p:cNvSpPr/>
            <p:nvPr/>
          </p:nvSpPr>
          <p:spPr>
            <a:xfrm>
              <a:off x="8770619" y="191298"/>
              <a:ext cx="137162" cy="166223"/>
            </a:xfrm>
            <a:custGeom>
              <a:avLst/>
              <a:gdLst/>
              <a:ahLst/>
              <a:cxnLst/>
              <a:rect l="0" t="0" r="0" b="0"/>
              <a:pathLst>
                <a:path w="137162" h="166223">
                  <a:moveTo>
                    <a:pt x="0" y="105882"/>
                  </a:moveTo>
                  <a:lnTo>
                    <a:pt x="25440" y="105882"/>
                  </a:lnTo>
                  <a:lnTo>
                    <a:pt x="30498" y="103624"/>
                  </a:lnTo>
                  <a:lnTo>
                    <a:pt x="33032" y="101836"/>
                  </a:lnTo>
                  <a:lnTo>
                    <a:pt x="60961" y="65646"/>
                  </a:lnTo>
                  <a:lnTo>
                    <a:pt x="65194" y="56672"/>
                  </a:lnTo>
                  <a:lnTo>
                    <a:pt x="68448" y="20990"/>
                  </a:lnTo>
                  <a:lnTo>
                    <a:pt x="68542" y="8291"/>
                  </a:lnTo>
                  <a:lnTo>
                    <a:pt x="67708" y="5261"/>
                  </a:lnTo>
                  <a:lnTo>
                    <a:pt x="66305" y="3241"/>
                  </a:lnTo>
                  <a:lnTo>
                    <a:pt x="64523" y="1895"/>
                  </a:lnTo>
                  <a:lnTo>
                    <a:pt x="60286" y="399"/>
                  </a:lnTo>
                  <a:lnTo>
                    <a:pt x="57971" y="0"/>
                  </a:lnTo>
                  <a:lnTo>
                    <a:pt x="55581" y="580"/>
                  </a:lnTo>
                  <a:lnTo>
                    <a:pt x="48172" y="5443"/>
                  </a:lnTo>
                  <a:lnTo>
                    <a:pt x="40614" y="13092"/>
                  </a:lnTo>
                  <a:lnTo>
                    <a:pt x="35548" y="21180"/>
                  </a:lnTo>
                  <a:lnTo>
                    <a:pt x="31982" y="35253"/>
                  </a:lnTo>
                  <a:lnTo>
                    <a:pt x="30678" y="70773"/>
                  </a:lnTo>
                  <a:lnTo>
                    <a:pt x="30519" y="104967"/>
                  </a:lnTo>
                  <a:lnTo>
                    <a:pt x="36572" y="135334"/>
                  </a:lnTo>
                  <a:lnTo>
                    <a:pt x="41090" y="147476"/>
                  </a:lnTo>
                  <a:lnTo>
                    <a:pt x="48178" y="156259"/>
                  </a:lnTo>
                  <a:lnTo>
                    <a:pt x="56973" y="162138"/>
                  </a:lnTo>
                  <a:lnTo>
                    <a:pt x="74158" y="165912"/>
                  </a:lnTo>
                  <a:lnTo>
                    <a:pt x="77378" y="166222"/>
                  </a:lnTo>
                  <a:lnTo>
                    <a:pt x="90002" y="162613"/>
                  </a:lnTo>
                  <a:lnTo>
                    <a:pt x="104467" y="152136"/>
                  </a:lnTo>
                  <a:lnTo>
                    <a:pt x="128088" y="119440"/>
                  </a:lnTo>
                  <a:lnTo>
                    <a:pt x="137161" y="982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05"/>
            <p:cNvSpPr/>
            <p:nvPr/>
          </p:nvSpPr>
          <p:spPr>
            <a:xfrm>
              <a:off x="8902109" y="115359"/>
              <a:ext cx="127106" cy="204681"/>
            </a:xfrm>
            <a:custGeom>
              <a:avLst/>
              <a:gdLst/>
              <a:ahLst/>
              <a:cxnLst/>
              <a:rect l="0" t="0" r="0" b="0"/>
              <a:pathLst>
                <a:path w="127106" h="204681">
                  <a:moveTo>
                    <a:pt x="97110" y="6561"/>
                  </a:moveTo>
                  <a:lnTo>
                    <a:pt x="90549" y="0"/>
                  </a:lnTo>
                  <a:lnTo>
                    <a:pt x="89349" y="493"/>
                  </a:lnTo>
                  <a:lnTo>
                    <a:pt x="85759" y="3300"/>
                  </a:lnTo>
                  <a:lnTo>
                    <a:pt x="79083" y="5111"/>
                  </a:lnTo>
                  <a:lnTo>
                    <a:pt x="74932" y="5594"/>
                  </a:lnTo>
                  <a:lnTo>
                    <a:pt x="65805" y="10647"/>
                  </a:lnTo>
                  <a:lnTo>
                    <a:pt x="31022" y="35799"/>
                  </a:lnTo>
                  <a:lnTo>
                    <a:pt x="2438" y="64053"/>
                  </a:lnTo>
                  <a:lnTo>
                    <a:pt x="0" y="69648"/>
                  </a:lnTo>
                  <a:lnTo>
                    <a:pt x="197" y="72326"/>
                  </a:lnTo>
                  <a:lnTo>
                    <a:pt x="2674" y="77558"/>
                  </a:lnTo>
                  <a:lnTo>
                    <a:pt x="4519" y="79292"/>
                  </a:lnTo>
                  <a:lnTo>
                    <a:pt x="8828" y="81219"/>
                  </a:lnTo>
                  <a:lnTo>
                    <a:pt x="16014" y="82304"/>
                  </a:lnTo>
                  <a:lnTo>
                    <a:pt x="51596" y="75593"/>
                  </a:lnTo>
                  <a:lnTo>
                    <a:pt x="61642" y="76188"/>
                  </a:lnTo>
                  <a:lnTo>
                    <a:pt x="97116" y="90591"/>
                  </a:lnTo>
                  <a:lnTo>
                    <a:pt x="106427" y="96400"/>
                  </a:lnTo>
                  <a:lnTo>
                    <a:pt x="119301" y="113928"/>
                  </a:lnTo>
                  <a:lnTo>
                    <a:pt x="123906" y="124553"/>
                  </a:lnTo>
                  <a:lnTo>
                    <a:pt x="127105" y="159447"/>
                  </a:lnTo>
                  <a:lnTo>
                    <a:pt x="123402" y="177919"/>
                  </a:lnTo>
                  <a:lnTo>
                    <a:pt x="116980" y="186578"/>
                  </a:lnTo>
                  <a:lnTo>
                    <a:pt x="97110" y="2046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06"/>
            <p:cNvSpPr/>
            <p:nvPr/>
          </p:nvSpPr>
          <p:spPr>
            <a:xfrm>
              <a:off x="7441193" y="1062471"/>
              <a:ext cx="102608" cy="177948"/>
            </a:xfrm>
            <a:custGeom>
              <a:avLst/>
              <a:gdLst/>
              <a:ahLst/>
              <a:cxnLst/>
              <a:rect l="0" t="0" r="0" b="0"/>
              <a:pathLst>
                <a:path w="102608" h="177948">
                  <a:moveTo>
                    <a:pt x="49267" y="11949"/>
                  </a:moveTo>
                  <a:lnTo>
                    <a:pt x="49267" y="7903"/>
                  </a:lnTo>
                  <a:lnTo>
                    <a:pt x="48420" y="6712"/>
                  </a:lnTo>
                  <a:lnTo>
                    <a:pt x="47008" y="5917"/>
                  </a:lnTo>
                  <a:lnTo>
                    <a:pt x="42706" y="4642"/>
                  </a:lnTo>
                  <a:lnTo>
                    <a:pt x="42117" y="2210"/>
                  </a:lnTo>
                  <a:lnTo>
                    <a:pt x="41855" y="0"/>
                  </a:lnTo>
                  <a:lnTo>
                    <a:pt x="41674" y="7637"/>
                  </a:lnTo>
                  <a:lnTo>
                    <a:pt x="39401" y="12290"/>
                  </a:lnTo>
                  <a:lnTo>
                    <a:pt x="35568" y="18874"/>
                  </a:lnTo>
                  <a:lnTo>
                    <a:pt x="29498" y="36860"/>
                  </a:lnTo>
                  <a:lnTo>
                    <a:pt x="22501" y="67952"/>
                  </a:lnTo>
                  <a:lnTo>
                    <a:pt x="9360" y="102409"/>
                  </a:lnTo>
                  <a:lnTo>
                    <a:pt x="11" y="138417"/>
                  </a:lnTo>
                  <a:lnTo>
                    <a:pt x="0" y="148872"/>
                  </a:lnTo>
                  <a:lnTo>
                    <a:pt x="2817" y="158317"/>
                  </a:lnTo>
                  <a:lnTo>
                    <a:pt x="6891" y="165337"/>
                  </a:lnTo>
                  <a:lnTo>
                    <a:pt x="17990" y="174049"/>
                  </a:lnTo>
                  <a:lnTo>
                    <a:pt x="27958" y="177947"/>
                  </a:lnTo>
                  <a:lnTo>
                    <a:pt x="44364" y="175057"/>
                  </a:lnTo>
                  <a:lnTo>
                    <a:pt x="77000" y="161634"/>
                  </a:lnTo>
                  <a:lnTo>
                    <a:pt x="102607" y="14148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07"/>
            <p:cNvSpPr/>
            <p:nvPr/>
          </p:nvSpPr>
          <p:spPr>
            <a:xfrm>
              <a:off x="7140254" y="1082039"/>
              <a:ext cx="173568" cy="289001"/>
            </a:xfrm>
            <a:custGeom>
              <a:avLst/>
              <a:gdLst/>
              <a:ahLst/>
              <a:cxnLst/>
              <a:rect l="0" t="0" r="0" b="0"/>
              <a:pathLst>
                <a:path w="173568" h="289001">
                  <a:moveTo>
                    <a:pt x="7306" y="0"/>
                  </a:moveTo>
                  <a:lnTo>
                    <a:pt x="3260" y="0"/>
                  </a:lnTo>
                  <a:lnTo>
                    <a:pt x="2069" y="847"/>
                  </a:lnTo>
                  <a:lnTo>
                    <a:pt x="1274" y="2258"/>
                  </a:lnTo>
                  <a:lnTo>
                    <a:pt x="0" y="10606"/>
                  </a:lnTo>
                  <a:lnTo>
                    <a:pt x="550" y="40133"/>
                  </a:lnTo>
                  <a:lnTo>
                    <a:pt x="5720" y="71240"/>
                  </a:lnTo>
                  <a:lnTo>
                    <a:pt x="6836" y="99848"/>
                  </a:lnTo>
                  <a:lnTo>
                    <a:pt x="7167" y="129774"/>
                  </a:lnTo>
                  <a:lnTo>
                    <a:pt x="9522" y="160090"/>
                  </a:lnTo>
                  <a:lnTo>
                    <a:pt x="15582" y="190521"/>
                  </a:lnTo>
                  <a:lnTo>
                    <a:pt x="25215" y="223054"/>
                  </a:lnTo>
                  <a:lnTo>
                    <a:pt x="37803" y="254838"/>
                  </a:lnTo>
                  <a:lnTo>
                    <a:pt x="51994" y="272448"/>
                  </a:lnTo>
                  <a:lnTo>
                    <a:pt x="66172" y="283173"/>
                  </a:lnTo>
                  <a:lnTo>
                    <a:pt x="81098" y="287668"/>
                  </a:lnTo>
                  <a:lnTo>
                    <a:pt x="96245" y="289000"/>
                  </a:lnTo>
                  <a:lnTo>
                    <a:pt x="111457" y="285349"/>
                  </a:lnTo>
                  <a:lnTo>
                    <a:pt x="131768" y="275684"/>
                  </a:lnTo>
                  <a:lnTo>
                    <a:pt x="146160" y="263059"/>
                  </a:lnTo>
                  <a:lnTo>
                    <a:pt x="165845" y="230525"/>
                  </a:lnTo>
                  <a:lnTo>
                    <a:pt x="172250" y="206311"/>
                  </a:lnTo>
                  <a:lnTo>
                    <a:pt x="173567" y="175373"/>
                  </a:lnTo>
                  <a:lnTo>
                    <a:pt x="167138" y="141717"/>
                  </a:lnTo>
                  <a:lnTo>
                    <a:pt x="163573" y="135517"/>
                  </a:lnTo>
                  <a:lnTo>
                    <a:pt x="159167" y="132197"/>
                  </a:lnTo>
                  <a:lnTo>
                    <a:pt x="151926" y="130328"/>
                  </a:lnTo>
                  <a:lnTo>
                    <a:pt x="149439" y="130065"/>
                  </a:lnTo>
                  <a:lnTo>
                    <a:pt x="144419" y="132032"/>
                  </a:lnTo>
                  <a:lnTo>
                    <a:pt x="122638" y="151512"/>
                  </a:lnTo>
                  <a:lnTo>
                    <a:pt x="104139" y="187046"/>
                  </a:lnTo>
                  <a:lnTo>
                    <a:pt x="99456" y="219271"/>
                  </a:lnTo>
                  <a:lnTo>
                    <a:pt x="99687" y="245309"/>
                  </a:lnTo>
                  <a:lnTo>
                    <a:pt x="102832" y="252395"/>
                  </a:lnTo>
                  <a:lnTo>
                    <a:pt x="104857" y="254624"/>
                  </a:lnTo>
                  <a:lnTo>
                    <a:pt x="109363" y="257100"/>
                  </a:lnTo>
                  <a:lnTo>
                    <a:pt x="121666" y="258820"/>
                  </a:lnTo>
                  <a:lnTo>
                    <a:pt x="129226" y="2590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08"/>
            <p:cNvSpPr/>
            <p:nvPr/>
          </p:nvSpPr>
          <p:spPr>
            <a:xfrm>
              <a:off x="6995160" y="1188720"/>
              <a:ext cx="91441" cy="265020"/>
            </a:xfrm>
            <a:custGeom>
              <a:avLst/>
              <a:gdLst/>
              <a:ahLst/>
              <a:cxnLst/>
              <a:rect l="0" t="0" r="0" b="0"/>
              <a:pathLst>
                <a:path w="91441" h="265020">
                  <a:moveTo>
                    <a:pt x="0" y="0"/>
                  </a:moveTo>
                  <a:lnTo>
                    <a:pt x="847" y="35245"/>
                  </a:lnTo>
                  <a:lnTo>
                    <a:pt x="8288" y="67765"/>
                  </a:lnTo>
                  <a:lnTo>
                    <a:pt x="17695" y="95714"/>
                  </a:lnTo>
                  <a:lnTo>
                    <a:pt x="28949" y="128548"/>
                  </a:lnTo>
                  <a:lnTo>
                    <a:pt x="39904" y="159726"/>
                  </a:lnTo>
                  <a:lnTo>
                    <a:pt x="54731" y="196556"/>
                  </a:lnTo>
                  <a:lnTo>
                    <a:pt x="68429" y="233756"/>
                  </a:lnTo>
                  <a:lnTo>
                    <a:pt x="83657" y="262919"/>
                  </a:lnTo>
                  <a:lnTo>
                    <a:pt x="85404" y="264179"/>
                  </a:lnTo>
                  <a:lnTo>
                    <a:pt x="87416" y="265019"/>
                  </a:lnTo>
                  <a:lnTo>
                    <a:pt x="88757" y="264733"/>
                  </a:lnTo>
                  <a:lnTo>
                    <a:pt x="89651" y="263695"/>
                  </a:lnTo>
                  <a:lnTo>
                    <a:pt x="91086" y="259991"/>
                  </a:lnTo>
                  <a:lnTo>
                    <a:pt x="91440" y="2514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09"/>
            <p:cNvSpPr/>
            <p:nvPr/>
          </p:nvSpPr>
          <p:spPr>
            <a:xfrm>
              <a:off x="6880890" y="1280319"/>
              <a:ext cx="144750" cy="163153"/>
            </a:xfrm>
            <a:custGeom>
              <a:avLst/>
              <a:gdLst/>
              <a:ahLst/>
              <a:cxnLst/>
              <a:rect l="0" t="0" r="0" b="0"/>
              <a:pathLst>
                <a:path w="144750" h="163153">
                  <a:moveTo>
                    <a:pt x="15210" y="45560"/>
                  </a:moveTo>
                  <a:lnTo>
                    <a:pt x="15210" y="41515"/>
                  </a:lnTo>
                  <a:lnTo>
                    <a:pt x="12951" y="37271"/>
                  </a:lnTo>
                  <a:lnTo>
                    <a:pt x="9973" y="32563"/>
                  </a:lnTo>
                  <a:lnTo>
                    <a:pt x="0" y="0"/>
                  </a:lnTo>
                  <a:lnTo>
                    <a:pt x="817" y="27182"/>
                  </a:lnTo>
                  <a:lnTo>
                    <a:pt x="6884" y="63577"/>
                  </a:lnTo>
                  <a:lnTo>
                    <a:pt x="7497" y="99266"/>
                  </a:lnTo>
                  <a:lnTo>
                    <a:pt x="14142" y="134047"/>
                  </a:lnTo>
                  <a:lnTo>
                    <a:pt x="15116" y="154298"/>
                  </a:lnTo>
                  <a:lnTo>
                    <a:pt x="17426" y="159646"/>
                  </a:lnTo>
                  <a:lnTo>
                    <a:pt x="19226" y="162258"/>
                  </a:lnTo>
                  <a:lnTo>
                    <a:pt x="20428" y="163152"/>
                  </a:lnTo>
                  <a:lnTo>
                    <a:pt x="21228" y="162901"/>
                  </a:lnTo>
                  <a:lnTo>
                    <a:pt x="22964" y="160365"/>
                  </a:lnTo>
                  <a:lnTo>
                    <a:pt x="49303" y="134251"/>
                  </a:lnTo>
                  <a:lnTo>
                    <a:pt x="63787" y="123298"/>
                  </a:lnTo>
                  <a:lnTo>
                    <a:pt x="99049" y="86231"/>
                  </a:lnTo>
                  <a:lnTo>
                    <a:pt x="108351" y="78876"/>
                  </a:lnTo>
                  <a:lnTo>
                    <a:pt x="118349" y="66909"/>
                  </a:lnTo>
                  <a:lnTo>
                    <a:pt x="144749" y="455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36"/>
          <p:cNvGrpSpPr/>
          <p:nvPr/>
        </p:nvGrpSpPr>
        <p:grpSpPr>
          <a:xfrm>
            <a:off x="7444739" y="2545080"/>
            <a:ext cx="883922" cy="609589"/>
            <a:chOff x="7444739" y="2545080"/>
            <a:chExt cx="883922" cy="609589"/>
          </a:xfrm>
        </p:grpSpPr>
        <p:sp>
          <p:nvSpPr>
            <p:cNvPr id="23" name="SMARTInkShape-110"/>
            <p:cNvSpPr/>
            <p:nvPr/>
          </p:nvSpPr>
          <p:spPr>
            <a:xfrm>
              <a:off x="7444739" y="2781300"/>
              <a:ext cx="845794" cy="373369"/>
            </a:xfrm>
            <a:custGeom>
              <a:avLst/>
              <a:gdLst/>
              <a:ahLst/>
              <a:cxnLst/>
              <a:rect l="0" t="0" r="0" b="0"/>
              <a:pathLst>
                <a:path w="845794" h="373369">
                  <a:moveTo>
                    <a:pt x="0" y="60959"/>
                  </a:moveTo>
                  <a:lnTo>
                    <a:pt x="0" y="71565"/>
                  </a:lnTo>
                  <a:lnTo>
                    <a:pt x="7150" y="109153"/>
                  </a:lnTo>
                  <a:lnTo>
                    <a:pt x="8405" y="145105"/>
                  </a:lnTo>
                  <a:lnTo>
                    <a:pt x="14173" y="182922"/>
                  </a:lnTo>
                  <a:lnTo>
                    <a:pt x="15100" y="218727"/>
                  </a:lnTo>
                  <a:lnTo>
                    <a:pt x="15232" y="256408"/>
                  </a:lnTo>
                  <a:lnTo>
                    <a:pt x="15240" y="292092"/>
                  </a:lnTo>
                  <a:lnTo>
                    <a:pt x="14394" y="307337"/>
                  </a:lnTo>
                  <a:lnTo>
                    <a:pt x="7934" y="337373"/>
                  </a:lnTo>
                  <a:lnTo>
                    <a:pt x="10018" y="342701"/>
                  </a:lnTo>
                  <a:lnTo>
                    <a:pt x="20813" y="358122"/>
                  </a:lnTo>
                  <a:lnTo>
                    <a:pt x="22797" y="363212"/>
                  </a:lnTo>
                  <a:lnTo>
                    <a:pt x="26501" y="368296"/>
                  </a:lnTo>
                  <a:lnTo>
                    <a:pt x="30970" y="371120"/>
                  </a:lnTo>
                  <a:lnTo>
                    <a:pt x="40737" y="372933"/>
                  </a:lnTo>
                  <a:lnTo>
                    <a:pt x="74109" y="373368"/>
                  </a:lnTo>
                  <a:lnTo>
                    <a:pt x="94069" y="372531"/>
                  </a:lnTo>
                  <a:lnTo>
                    <a:pt x="130552" y="366466"/>
                  </a:lnTo>
                  <a:lnTo>
                    <a:pt x="167773" y="365852"/>
                  </a:lnTo>
                  <a:lnTo>
                    <a:pt x="203384" y="365778"/>
                  </a:lnTo>
                  <a:lnTo>
                    <a:pt x="238013" y="365763"/>
                  </a:lnTo>
                  <a:lnTo>
                    <a:pt x="267231" y="365761"/>
                  </a:lnTo>
                  <a:lnTo>
                    <a:pt x="297338" y="365760"/>
                  </a:lnTo>
                  <a:lnTo>
                    <a:pt x="327707" y="365759"/>
                  </a:lnTo>
                  <a:lnTo>
                    <a:pt x="358155" y="365759"/>
                  </a:lnTo>
                  <a:lnTo>
                    <a:pt x="388625" y="365759"/>
                  </a:lnTo>
                  <a:lnTo>
                    <a:pt x="421359" y="365759"/>
                  </a:lnTo>
                  <a:lnTo>
                    <a:pt x="455612" y="365759"/>
                  </a:lnTo>
                  <a:lnTo>
                    <a:pt x="489468" y="365759"/>
                  </a:lnTo>
                  <a:lnTo>
                    <a:pt x="524052" y="365759"/>
                  </a:lnTo>
                  <a:lnTo>
                    <a:pt x="555749" y="365759"/>
                  </a:lnTo>
                  <a:lnTo>
                    <a:pt x="586590" y="365759"/>
                  </a:lnTo>
                  <a:lnTo>
                    <a:pt x="623305" y="365759"/>
                  </a:lnTo>
                  <a:lnTo>
                    <a:pt x="660254" y="364913"/>
                  </a:lnTo>
                  <a:lnTo>
                    <a:pt x="692890" y="359728"/>
                  </a:lnTo>
                  <a:lnTo>
                    <a:pt x="723796" y="358453"/>
                  </a:lnTo>
                  <a:lnTo>
                    <a:pt x="761521" y="351606"/>
                  </a:lnTo>
                  <a:lnTo>
                    <a:pt x="779341" y="344651"/>
                  </a:lnTo>
                  <a:lnTo>
                    <a:pt x="801689" y="330130"/>
                  </a:lnTo>
                  <a:lnTo>
                    <a:pt x="810972" y="313445"/>
                  </a:lnTo>
                  <a:lnTo>
                    <a:pt x="821201" y="281410"/>
                  </a:lnTo>
                  <a:lnTo>
                    <a:pt x="822857" y="246348"/>
                  </a:lnTo>
                  <a:lnTo>
                    <a:pt x="822947" y="212687"/>
                  </a:lnTo>
                  <a:lnTo>
                    <a:pt x="823805" y="175171"/>
                  </a:lnTo>
                  <a:lnTo>
                    <a:pt x="829521" y="137148"/>
                  </a:lnTo>
                  <a:lnTo>
                    <a:pt x="837049" y="102044"/>
                  </a:lnTo>
                  <a:lnTo>
                    <a:pt x="838980" y="66066"/>
                  </a:lnTo>
                  <a:lnTo>
                    <a:pt x="845504" y="36007"/>
                  </a:lnTo>
                  <a:lnTo>
                    <a:pt x="845793" y="20359"/>
                  </a:lnTo>
                  <a:lnTo>
                    <a:pt x="843551" y="15257"/>
                  </a:lnTo>
                  <a:lnTo>
                    <a:pt x="834468" y="4021"/>
                  </a:lnTo>
                  <a:lnTo>
                    <a:pt x="830051" y="1787"/>
                  </a:lnTo>
                  <a:lnTo>
                    <a:pt x="815294" y="156"/>
                  </a:lnTo>
                  <a:lnTo>
                    <a:pt x="781175" y="6"/>
                  </a:lnTo>
                  <a:lnTo>
                    <a:pt x="751395" y="1"/>
                  </a:lnTo>
                  <a:lnTo>
                    <a:pt x="723016" y="0"/>
                  </a:lnTo>
                  <a:lnTo>
                    <a:pt x="687131" y="4045"/>
                  </a:lnTo>
                  <a:lnTo>
                    <a:pt x="655244" y="6560"/>
                  </a:lnTo>
                  <a:lnTo>
                    <a:pt x="623030" y="7306"/>
                  </a:lnTo>
                  <a:lnTo>
                    <a:pt x="587992" y="11572"/>
                  </a:lnTo>
                  <a:lnTo>
                    <a:pt x="550799" y="14153"/>
                  </a:lnTo>
                  <a:lnTo>
                    <a:pt x="512967" y="18963"/>
                  </a:lnTo>
                  <a:lnTo>
                    <a:pt x="474947" y="21705"/>
                  </a:lnTo>
                  <a:lnTo>
                    <a:pt x="447307" y="22346"/>
                  </a:lnTo>
                  <a:lnTo>
                    <a:pt x="418937" y="23478"/>
                  </a:lnTo>
                  <a:lnTo>
                    <a:pt x="392216" y="26803"/>
                  </a:lnTo>
                  <a:lnTo>
                    <a:pt x="366230" y="28846"/>
                  </a:lnTo>
                  <a:lnTo>
                    <a:pt x="339723" y="30600"/>
                  </a:lnTo>
                  <a:lnTo>
                    <a:pt x="311008" y="34202"/>
                  </a:lnTo>
                  <a:lnTo>
                    <a:pt x="283571" y="36367"/>
                  </a:lnTo>
                  <a:lnTo>
                    <a:pt x="246581" y="37586"/>
                  </a:lnTo>
                  <a:lnTo>
                    <a:pt x="211916" y="40205"/>
                  </a:lnTo>
                  <a:lnTo>
                    <a:pt x="174832" y="44086"/>
                  </a:lnTo>
                  <a:lnTo>
                    <a:pt x="139291" y="45235"/>
                  </a:lnTo>
                  <a:lnTo>
                    <a:pt x="107313" y="45576"/>
                  </a:lnTo>
                  <a:lnTo>
                    <a:pt x="70210" y="45691"/>
                  </a:lnTo>
                  <a:lnTo>
                    <a:pt x="38100" y="4571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11"/>
            <p:cNvSpPr/>
            <p:nvPr/>
          </p:nvSpPr>
          <p:spPr>
            <a:xfrm>
              <a:off x="7597139" y="2629393"/>
              <a:ext cx="220981" cy="150704"/>
            </a:xfrm>
            <a:custGeom>
              <a:avLst/>
              <a:gdLst/>
              <a:ahLst/>
              <a:cxnLst/>
              <a:rect l="0" t="0" r="0" b="0"/>
              <a:pathLst>
                <a:path w="220981" h="150704">
                  <a:moveTo>
                    <a:pt x="15241" y="37607"/>
                  </a:moveTo>
                  <a:lnTo>
                    <a:pt x="15241" y="41652"/>
                  </a:lnTo>
                  <a:lnTo>
                    <a:pt x="12983" y="45896"/>
                  </a:lnTo>
                  <a:lnTo>
                    <a:pt x="10004" y="50604"/>
                  </a:lnTo>
                  <a:lnTo>
                    <a:pt x="8327" y="58861"/>
                  </a:lnTo>
                  <a:lnTo>
                    <a:pt x="7682" y="91408"/>
                  </a:lnTo>
                  <a:lnTo>
                    <a:pt x="6792" y="108111"/>
                  </a:lnTo>
                  <a:lnTo>
                    <a:pt x="94" y="142642"/>
                  </a:lnTo>
                  <a:lnTo>
                    <a:pt x="9" y="150703"/>
                  </a:lnTo>
                  <a:lnTo>
                    <a:pt x="0" y="117004"/>
                  </a:lnTo>
                  <a:lnTo>
                    <a:pt x="847" y="98103"/>
                  </a:lnTo>
                  <a:lnTo>
                    <a:pt x="12998" y="60492"/>
                  </a:lnTo>
                  <a:lnTo>
                    <a:pt x="22919" y="40371"/>
                  </a:lnTo>
                  <a:lnTo>
                    <a:pt x="33032" y="27993"/>
                  </a:lnTo>
                  <a:lnTo>
                    <a:pt x="38105" y="24867"/>
                  </a:lnTo>
                  <a:lnTo>
                    <a:pt x="48262" y="22860"/>
                  </a:lnTo>
                  <a:lnTo>
                    <a:pt x="55881" y="22513"/>
                  </a:lnTo>
                  <a:lnTo>
                    <a:pt x="60961" y="24689"/>
                  </a:lnTo>
                  <a:lnTo>
                    <a:pt x="78897" y="36219"/>
                  </a:lnTo>
                  <a:lnTo>
                    <a:pt x="85302" y="44328"/>
                  </a:lnTo>
                  <a:lnTo>
                    <a:pt x="88712" y="53576"/>
                  </a:lnTo>
                  <a:lnTo>
                    <a:pt x="97842" y="88449"/>
                  </a:lnTo>
                  <a:lnTo>
                    <a:pt x="99060" y="113698"/>
                  </a:lnTo>
                  <a:lnTo>
                    <a:pt x="99061" y="77760"/>
                  </a:lnTo>
                  <a:lnTo>
                    <a:pt x="109666" y="43679"/>
                  </a:lnTo>
                  <a:lnTo>
                    <a:pt x="116973" y="25953"/>
                  </a:lnTo>
                  <a:lnTo>
                    <a:pt x="124237" y="17469"/>
                  </a:lnTo>
                  <a:lnTo>
                    <a:pt x="142390" y="3252"/>
                  </a:lnTo>
                  <a:lnTo>
                    <a:pt x="161409" y="0"/>
                  </a:lnTo>
                  <a:lnTo>
                    <a:pt x="167128" y="1983"/>
                  </a:lnTo>
                  <a:lnTo>
                    <a:pt x="169839" y="3698"/>
                  </a:lnTo>
                  <a:lnTo>
                    <a:pt x="177700" y="14201"/>
                  </a:lnTo>
                  <a:lnTo>
                    <a:pt x="188660" y="47883"/>
                  </a:lnTo>
                  <a:lnTo>
                    <a:pt x="194941" y="63888"/>
                  </a:lnTo>
                  <a:lnTo>
                    <a:pt x="198689" y="99557"/>
                  </a:lnTo>
                  <a:lnTo>
                    <a:pt x="204121" y="110055"/>
                  </a:lnTo>
                  <a:lnTo>
                    <a:pt x="210247" y="118528"/>
                  </a:lnTo>
                  <a:lnTo>
                    <a:pt x="211976" y="123807"/>
                  </a:lnTo>
                  <a:lnTo>
                    <a:pt x="213285" y="125553"/>
                  </a:lnTo>
                  <a:lnTo>
                    <a:pt x="220980" y="12904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12"/>
            <p:cNvSpPr/>
            <p:nvPr/>
          </p:nvSpPr>
          <p:spPr>
            <a:xfrm>
              <a:off x="7863972" y="2652073"/>
              <a:ext cx="167509" cy="98291"/>
            </a:xfrm>
            <a:custGeom>
              <a:avLst/>
              <a:gdLst/>
              <a:ahLst/>
              <a:cxnLst/>
              <a:rect l="0" t="0" r="0" b="0"/>
              <a:pathLst>
                <a:path w="167509" h="98291">
                  <a:moveTo>
                    <a:pt x="60828" y="7307"/>
                  </a:moveTo>
                  <a:lnTo>
                    <a:pt x="60828" y="3261"/>
                  </a:lnTo>
                  <a:lnTo>
                    <a:pt x="59981" y="2070"/>
                  </a:lnTo>
                  <a:lnTo>
                    <a:pt x="58569" y="1275"/>
                  </a:lnTo>
                  <a:lnTo>
                    <a:pt x="50222" y="0"/>
                  </a:lnTo>
                  <a:lnTo>
                    <a:pt x="48677" y="742"/>
                  </a:lnTo>
                  <a:lnTo>
                    <a:pt x="47647" y="2084"/>
                  </a:lnTo>
                  <a:lnTo>
                    <a:pt x="46960" y="3824"/>
                  </a:lnTo>
                  <a:lnTo>
                    <a:pt x="23053" y="24867"/>
                  </a:lnTo>
                  <a:lnTo>
                    <a:pt x="3267" y="56363"/>
                  </a:lnTo>
                  <a:lnTo>
                    <a:pt x="0" y="85631"/>
                  </a:lnTo>
                  <a:lnTo>
                    <a:pt x="2184" y="90942"/>
                  </a:lnTo>
                  <a:lnTo>
                    <a:pt x="6440" y="97205"/>
                  </a:lnTo>
                  <a:lnTo>
                    <a:pt x="9280" y="98061"/>
                  </a:lnTo>
                  <a:lnTo>
                    <a:pt x="11223" y="98290"/>
                  </a:lnTo>
                  <a:lnTo>
                    <a:pt x="22047" y="94566"/>
                  </a:lnTo>
                  <a:lnTo>
                    <a:pt x="37544" y="83290"/>
                  </a:lnTo>
                  <a:lnTo>
                    <a:pt x="59201" y="59959"/>
                  </a:lnTo>
                  <a:lnTo>
                    <a:pt x="64337" y="50181"/>
                  </a:lnTo>
                  <a:lnTo>
                    <a:pt x="69894" y="32364"/>
                  </a:lnTo>
                  <a:lnTo>
                    <a:pt x="81557" y="15119"/>
                  </a:lnTo>
                  <a:lnTo>
                    <a:pt x="83266" y="8850"/>
                  </a:lnTo>
                  <a:lnTo>
                    <a:pt x="84253" y="8335"/>
                  </a:lnTo>
                  <a:lnTo>
                    <a:pt x="87608" y="7764"/>
                  </a:lnTo>
                  <a:lnTo>
                    <a:pt x="88841" y="8458"/>
                  </a:lnTo>
                  <a:lnTo>
                    <a:pt x="89663" y="9768"/>
                  </a:lnTo>
                  <a:lnTo>
                    <a:pt x="90211" y="11487"/>
                  </a:lnTo>
                  <a:lnTo>
                    <a:pt x="89730" y="12634"/>
                  </a:lnTo>
                  <a:lnTo>
                    <a:pt x="88562" y="13398"/>
                  </a:lnTo>
                  <a:lnTo>
                    <a:pt x="86938" y="13907"/>
                  </a:lnTo>
                  <a:lnTo>
                    <a:pt x="85854" y="15940"/>
                  </a:lnTo>
                  <a:lnTo>
                    <a:pt x="84651" y="22715"/>
                  </a:lnTo>
                  <a:lnTo>
                    <a:pt x="86373" y="29112"/>
                  </a:lnTo>
                  <a:lnTo>
                    <a:pt x="89114" y="35625"/>
                  </a:lnTo>
                  <a:lnTo>
                    <a:pt x="91962" y="57359"/>
                  </a:lnTo>
                  <a:lnTo>
                    <a:pt x="99558" y="68119"/>
                  </a:lnTo>
                  <a:lnTo>
                    <a:pt x="109212" y="78397"/>
                  </a:lnTo>
                  <a:lnTo>
                    <a:pt x="112558" y="79254"/>
                  </a:lnTo>
                  <a:lnTo>
                    <a:pt x="130899" y="76497"/>
                  </a:lnTo>
                  <a:lnTo>
                    <a:pt x="136561" y="73900"/>
                  </a:lnTo>
                  <a:lnTo>
                    <a:pt x="139257" y="72022"/>
                  </a:lnTo>
                  <a:lnTo>
                    <a:pt x="149666" y="56841"/>
                  </a:lnTo>
                  <a:lnTo>
                    <a:pt x="167508" y="3016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13"/>
            <p:cNvSpPr/>
            <p:nvPr/>
          </p:nvSpPr>
          <p:spPr>
            <a:xfrm>
              <a:off x="8069580" y="2545080"/>
              <a:ext cx="91440" cy="167496"/>
            </a:xfrm>
            <a:custGeom>
              <a:avLst/>
              <a:gdLst/>
              <a:ahLst/>
              <a:cxnLst/>
              <a:rect l="0" t="0" r="0" b="0"/>
              <a:pathLst>
                <a:path w="91440" h="167496">
                  <a:moveTo>
                    <a:pt x="7620" y="0"/>
                  </a:moveTo>
                  <a:lnTo>
                    <a:pt x="7620" y="33405"/>
                  </a:lnTo>
                  <a:lnTo>
                    <a:pt x="5361" y="55674"/>
                  </a:lnTo>
                  <a:lnTo>
                    <a:pt x="705" y="91747"/>
                  </a:lnTo>
                  <a:lnTo>
                    <a:pt x="93" y="125535"/>
                  </a:lnTo>
                  <a:lnTo>
                    <a:pt x="2" y="162076"/>
                  </a:lnTo>
                  <a:lnTo>
                    <a:pt x="0" y="167495"/>
                  </a:lnTo>
                  <a:lnTo>
                    <a:pt x="4045" y="163551"/>
                  </a:lnTo>
                  <a:lnTo>
                    <a:pt x="6031" y="157074"/>
                  </a:lnTo>
                  <a:lnTo>
                    <a:pt x="9406" y="143907"/>
                  </a:lnTo>
                  <a:lnTo>
                    <a:pt x="13511" y="129281"/>
                  </a:lnTo>
                  <a:lnTo>
                    <a:pt x="14087" y="124287"/>
                  </a:lnTo>
                  <a:lnTo>
                    <a:pt x="29407" y="90748"/>
                  </a:lnTo>
                  <a:lnTo>
                    <a:pt x="40040" y="70632"/>
                  </a:lnTo>
                  <a:lnTo>
                    <a:pt x="53914" y="56205"/>
                  </a:lnTo>
                  <a:lnTo>
                    <a:pt x="83636" y="32812"/>
                  </a:lnTo>
                  <a:lnTo>
                    <a:pt x="86237" y="32034"/>
                  </a:lnTo>
                  <a:lnTo>
                    <a:pt x="87971" y="30669"/>
                  </a:lnTo>
                  <a:lnTo>
                    <a:pt x="91439" y="2286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14"/>
            <p:cNvSpPr/>
            <p:nvPr/>
          </p:nvSpPr>
          <p:spPr>
            <a:xfrm>
              <a:off x="8107680" y="2651759"/>
              <a:ext cx="60960" cy="45722"/>
            </a:xfrm>
            <a:custGeom>
              <a:avLst/>
              <a:gdLst/>
              <a:ahLst/>
              <a:cxnLst/>
              <a:rect l="0" t="0" r="0" b="0"/>
              <a:pathLst>
                <a:path w="60960" h="45722">
                  <a:moveTo>
                    <a:pt x="0" y="0"/>
                  </a:moveTo>
                  <a:lnTo>
                    <a:pt x="0" y="6561"/>
                  </a:lnTo>
                  <a:lnTo>
                    <a:pt x="17912" y="25505"/>
                  </a:lnTo>
                  <a:lnTo>
                    <a:pt x="22918" y="28269"/>
                  </a:lnTo>
                  <a:lnTo>
                    <a:pt x="27966" y="30344"/>
                  </a:lnTo>
                  <a:lnTo>
                    <a:pt x="35567" y="35426"/>
                  </a:lnTo>
                  <a:lnTo>
                    <a:pt x="43182" y="37308"/>
                  </a:lnTo>
                  <a:lnTo>
                    <a:pt x="48260" y="37748"/>
                  </a:lnTo>
                  <a:lnTo>
                    <a:pt x="53341" y="40202"/>
                  </a:lnTo>
                  <a:lnTo>
                    <a:pt x="60959" y="4572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15"/>
            <p:cNvSpPr/>
            <p:nvPr/>
          </p:nvSpPr>
          <p:spPr>
            <a:xfrm>
              <a:off x="8214387" y="2561604"/>
              <a:ext cx="114274" cy="149382"/>
            </a:xfrm>
            <a:custGeom>
              <a:avLst/>
              <a:gdLst/>
              <a:ahLst/>
              <a:cxnLst/>
              <a:rect l="0" t="0" r="0" b="0"/>
              <a:pathLst>
                <a:path w="114274" h="149382">
                  <a:moveTo>
                    <a:pt x="7593" y="67296"/>
                  </a:moveTo>
                  <a:lnTo>
                    <a:pt x="0" y="67296"/>
                  </a:lnTo>
                  <a:lnTo>
                    <a:pt x="21931" y="67296"/>
                  </a:lnTo>
                  <a:lnTo>
                    <a:pt x="28923" y="65038"/>
                  </a:lnTo>
                  <a:lnTo>
                    <a:pt x="66633" y="39329"/>
                  </a:lnTo>
                  <a:lnTo>
                    <a:pt x="77956" y="31728"/>
                  </a:lnTo>
                  <a:lnTo>
                    <a:pt x="90126" y="8900"/>
                  </a:lnTo>
                  <a:lnTo>
                    <a:pt x="89708" y="7198"/>
                  </a:lnTo>
                  <a:lnTo>
                    <a:pt x="84738" y="0"/>
                  </a:lnTo>
                  <a:lnTo>
                    <a:pt x="66709" y="5389"/>
                  </a:lnTo>
                  <a:lnTo>
                    <a:pt x="54554" y="14145"/>
                  </a:lnTo>
                  <a:lnTo>
                    <a:pt x="32539" y="37175"/>
                  </a:lnTo>
                  <a:lnTo>
                    <a:pt x="13637" y="67500"/>
                  </a:lnTo>
                  <a:lnTo>
                    <a:pt x="2886" y="105347"/>
                  </a:lnTo>
                  <a:lnTo>
                    <a:pt x="356" y="132995"/>
                  </a:lnTo>
                  <a:lnTo>
                    <a:pt x="1922" y="136495"/>
                  </a:lnTo>
                  <a:lnTo>
                    <a:pt x="4659" y="138829"/>
                  </a:lnTo>
                  <a:lnTo>
                    <a:pt x="14344" y="144370"/>
                  </a:lnTo>
                  <a:lnTo>
                    <a:pt x="17174" y="146619"/>
                  </a:lnTo>
                  <a:lnTo>
                    <a:pt x="24833" y="149117"/>
                  </a:lnTo>
                  <a:lnTo>
                    <a:pt x="34728" y="149381"/>
                  </a:lnTo>
                  <a:lnTo>
                    <a:pt x="70464" y="143277"/>
                  </a:lnTo>
                  <a:lnTo>
                    <a:pt x="107663" y="129653"/>
                  </a:lnTo>
                  <a:lnTo>
                    <a:pt x="114273" y="12825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37"/>
          <p:cNvGrpSpPr/>
          <p:nvPr/>
        </p:nvGrpSpPr>
        <p:grpSpPr>
          <a:xfrm>
            <a:off x="3010959" y="3589112"/>
            <a:ext cx="805578" cy="379333"/>
            <a:chOff x="3010959" y="3589112"/>
            <a:chExt cx="805578" cy="379333"/>
          </a:xfrm>
        </p:grpSpPr>
        <p:sp>
          <p:nvSpPr>
            <p:cNvPr id="30" name="SMARTInkShape-116"/>
            <p:cNvSpPr/>
            <p:nvPr/>
          </p:nvSpPr>
          <p:spPr>
            <a:xfrm>
              <a:off x="3010959" y="3634881"/>
              <a:ext cx="265052" cy="197763"/>
            </a:xfrm>
            <a:custGeom>
              <a:avLst/>
              <a:gdLst/>
              <a:ahLst/>
              <a:cxnLst/>
              <a:rect l="0" t="0" r="0" b="0"/>
              <a:pathLst>
                <a:path w="265052" h="197763">
                  <a:moveTo>
                    <a:pt x="6560" y="68438"/>
                  </a:moveTo>
                  <a:lnTo>
                    <a:pt x="2515" y="68438"/>
                  </a:lnTo>
                  <a:lnTo>
                    <a:pt x="1324" y="69285"/>
                  </a:lnTo>
                  <a:lnTo>
                    <a:pt x="529" y="70696"/>
                  </a:lnTo>
                  <a:lnTo>
                    <a:pt x="0" y="72484"/>
                  </a:lnTo>
                  <a:lnTo>
                    <a:pt x="493" y="74522"/>
                  </a:lnTo>
                  <a:lnTo>
                    <a:pt x="5233" y="81436"/>
                  </a:lnTo>
                  <a:lnTo>
                    <a:pt x="20214" y="96405"/>
                  </a:lnTo>
                  <a:lnTo>
                    <a:pt x="28433" y="101470"/>
                  </a:lnTo>
                  <a:lnTo>
                    <a:pt x="52744" y="105537"/>
                  </a:lnTo>
                  <a:lnTo>
                    <a:pt x="88037" y="106406"/>
                  </a:lnTo>
                  <a:lnTo>
                    <a:pt x="121244" y="100429"/>
                  </a:lnTo>
                  <a:lnTo>
                    <a:pt x="157280" y="91095"/>
                  </a:lnTo>
                  <a:lnTo>
                    <a:pt x="189109" y="81098"/>
                  </a:lnTo>
                  <a:lnTo>
                    <a:pt x="219008" y="70124"/>
                  </a:lnTo>
                  <a:lnTo>
                    <a:pt x="255560" y="40018"/>
                  </a:lnTo>
                  <a:lnTo>
                    <a:pt x="258921" y="36791"/>
                  </a:lnTo>
                  <a:lnTo>
                    <a:pt x="262654" y="28691"/>
                  </a:lnTo>
                  <a:lnTo>
                    <a:pt x="265051" y="13738"/>
                  </a:lnTo>
                  <a:lnTo>
                    <a:pt x="263121" y="8003"/>
                  </a:lnTo>
                  <a:lnTo>
                    <a:pt x="261421" y="5288"/>
                  </a:lnTo>
                  <a:lnTo>
                    <a:pt x="259440" y="3478"/>
                  </a:lnTo>
                  <a:lnTo>
                    <a:pt x="254983" y="1467"/>
                  </a:lnTo>
                  <a:lnTo>
                    <a:pt x="229591" y="0"/>
                  </a:lnTo>
                  <a:lnTo>
                    <a:pt x="214695" y="3946"/>
                  </a:lnTo>
                  <a:lnTo>
                    <a:pt x="183390" y="23591"/>
                  </a:lnTo>
                  <a:lnTo>
                    <a:pt x="151478" y="55533"/>
                  </a:lnTo>
                  <a:lnTo>
                    <a:pt x="127652" y="86369"/>
                  </a:lnTo>
                  <a:lnTo>
                    <a:pt x="117710" y="122133"/>
                  </a:lnTo>
                  <a:lnTo>
                    <a:pt x="114565" y="140699"/>
                  </a:lnTo>
                  <a:lnTo>
                    <a:pt x="117678" y="156923"/>
                  </a:lnTo>
                  <a:lnTo>
                    <a:pt x="123963" y="172455"/>
                  </a:lnTo>
                  <a:lnTo>
                    <a:pt x="130988" y="180426"/>
                  </a:lnTo>
                  <a:lnTo>
                    <a:pt x="146722" y="189673"/>
                  </a:lnTo>
                  <a:lnTo>
                    <a:pt x="165212" y="195518"/>
                  </a:lnTo>
                  <a:lnTo>
                    <a:pt x="202971" y="197762"/>
                  </a:lnTo>
                  <a:lnTo>
                    <a:pt x="214081" y="197036"/>
                  </a:lnTo>
                  <a:lnTo>
                    <a:pt x="235160" y="1903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17"/>
            <p:cNvSpPr/>
            <p:nvPr/>
          </p:nvSpPr>
          <p:spPr>
            <a:xfrm>
              <a:off x="3368298" y="3615877"/>
              <a:ext cx="212388" cy="352568"/>
            </a:xfrm>
            <a:custGeom>
              <a:avLst/>
              <a:gdLst/>
              <a:ahLst/>
              <a:cxnLst/>
              <a:rect l="0" t="0" r="0" b="0"/>
              <a:pathLst>
                <a:path w="212388" h="352568">
                  <a:moveTo>
                    <a:pt x="136902" y="18863"/>
                  </a:moveTo>
                  <a:lnTo>
                    <a:pt x="132856" y="18863"/>
                  </a:lnTo>
                  <a:lnTo>
                    <a:pt x="131665" y="18016"/>
                  </a:lnTo>
                  <a:lnTo>
                    <a:pt x="130870" y="16605"/>
                  </a:lnTo>
                  <a:lnTo>
                    <a:pt x="130341" y="14818"/>
                  </a:lnTo>
                  <a:lnTo>
                    <a:pt x="129141" y="13626"/>
                  </a:lnTo>
                  <a:lnTo>
                    <a:pt x="121132" y="9455"/>
                  </a:lnTo>
                  <a:lnTo>
                    <a:pt x="111397" y="729"/>
                  </a:lnTo>
                  <a:lnTo>
                    <a:pt x="108045" y="0"/>
                  </a:lnTo>
                  <a:lnTo>
                    <a:pt x="85646" y="2978"/>
                  </a:lnTo>
                  <a:lnTo>
                    <a:pt x="75739" y="7852"/>
                  </a:lnTo>
                  <a:lnTo>
                    <a:pt x="41670" y="34474"/>
                  </a:lnTo>
                  <a:lnTo>
                    <a:pt x="14649" y="66873"/>
                  </a:lnTo>
                  <a:lnTo>
                    <a:pt x="6367" y="80840"/>
                  </a:lnTo>
                  <a:lnTo>
                    <a:pt x="614" y="114011"/>
                  </a:lnTo>
                  <a:lnTo>
                    <a:pt x="0" y="126171"/>
                  </a:lnTo>
                  <a:lnTo>
                    <a:pt x="3863" y="139181"/>
                  </a:lnTo>
                  <a:lnTo>
                    <a:pt x="10322" y="146562"/>
                  </a:lnTo>
                  <a:lnTo>
                    <a:pt x="17991" y="151818"/>
                  </a:lnTo>
                  <a:lnTo>
                    <a:pt x="24221" y="154154"/>
                  </a:lnTo>
                  <a:lnTo>
                    <a:pt x="50907" y="155859"/>
                  </a:lnTo>
                  <a:lnTo>
                    <a:pt x="70934" y="149907"/>
                  </a:lnTo>
                  <a:lnTo>
                    <a:pt x="86123" y="142169"/>
                  </a:lnTo>
                  <a:lnTo>
                    <a:pt x="100501" y="129528"/>
                  </a:lnTo>
                  <a:lnTo>
                    <a:pt x="117978" y="105283"/>
                  </a:lnTo>
                  <a:lnTo>
                    <a:pt x="120934" y="86953"/>
                  </a:lnTo>
                  <a:lnTo>
                    <a:pt x="121661" y="57005"/>
                  </a:lnTo>
                  <a:lnTo>
                    <a:pt x="121661" y="65065"/>
                  </a:lnTo>
                  <a:lnTo>
                    <a:pt x="123919" y="71288"/>
                  </a:lnTo>
                  <a:lnTo>
                    <a:pt x="142916" y="105484"/>
                  </a:lnTo>
                  <a:lnTo>
                    <a:pt x="172947" y="143055"/>
                  </a:lnTo>
                  <a:lnTo>
                    <a:pt x="192668" y="179182"/>
                  </a:lnTo>
                  <a:lnTo>
                    <a:pt x="207672" y="217022"/>
                  </a:lnTo>
                  <a:lnTo>
                    <a:pt x="212387" y="249057"/>
                  </a:lnTo>
                  <a:lnTo>
                    <a:pt x="212161" y="284926"/>
                  </a:lnTo>
                  <a:lnTo>
                    <a:pt x="206143" y="303248"/>
                  </a:lnTo>
                  <a:lnTo>
                    <a:pt x="194013" y="322694"/>
                  </a:lnTo>
                  <a:lnTo>
                    <a:pt x="184580" y="331134"/>
                  </a:lnTo>
                  <a:lnTo>
                    <a:pt x="148070" y="348827"/>
                  </a:lnTo>
                  <a:lnTo>
                    <a:pt x="124030" y="352567"/>
                  </a:lnTo>
                  <a:lnTo>
                    <a:pt x="91649" y="348594"/>
                  </a:lnTo>
                  <a:lnTo>
                    <a:pt x="69307" y="345443"/>
                  </a:lnTo>
                  <a:lnTo>
                    <a:pt x="48415" y="332323"/>
                  </a:lnTo>
                  <a:lnTo>
                    <a:pt x="41695" y="327512"/>
                  </a:lnTo>
                  <a:lnTo>
                    <a:pt x="30221" y="32366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18"/>
            <p:cNvSpPr/>
            <p:nvPr/>
          </p:nvSpPr>
          <p:spPr>
            <a:xfrm>
              <a:off x="3611880" y="3589112"/>
              <a:ext cx="204657" cy="266608"/>
            </a:xfrm>
            <a:custGeom>
              <a:avLst/>
              <a:gdLst/>
              <a:ahLst/>
              <a:cxnLst/>
              <a:rect l="0" t="0" r="0" b="0"/>
              <a:pathLst>
                <a:path w="204657" h="266608">
                  <a:moveTo>
                    <a:pt x="129539" y="7528"/>
                  </a:moveTo>
                  <a:lnTo>
                    <a:pt x="129539" y="221"/>
                  </a:lnTo>
                  <a:lnTo>
                    <a:pt x="121449" y="0"/>
                  </a:lnTo>
                  <a:lnTo>
                    <a:pt x="103545" y="6009"/>
                  </a:lnTo>
                  <a:lnTo>
                    <a:pt x="68371" y="20317"/>
                  </a:lnTo>
                  <a:lnTo>
                    <a:pt x="51490" y="28721"/>
                  </a:lnTo>
                  <a:lnTo>
                    <a:pt x="21227" y="56087"/>
                  </a:lnTo>
                  <a:lnTo>
                    <a:pt x="5533" y="81227"/>
                  </a:lnTo>
                  <a:lnTo>
                    <a:pt x="1639" y="92394"/>
                  </a:lnTo>
                  <a:lnTo>
                    <a:pt x="485" y="101065"/>
                  </a:lnTo>
                  <a:lnTo>
                    <a:pt x="2473" y="106391"/>
                  </a:lnTo>
                  <a:lnTo>
                    <a:pt x="4189" y="108996"/>
                  </a:lnTo>
                  <a:lnTo>
                    <a:pt x="7026" y="110733"/>
                  </a:lnTo>
                  <a:lnTo>
                    <a:pt x="19109" y="113178"/>
                  </a:lnTo>
                  <a:lnTo>
                    <a:pt x="33413" y="113056"/>
                  </a:lnTo>
                  <a:lnTo>
                    <a:pt x="68603" y="98752"/>
                  </a:lnTo>
                  <a:lnTo>
                    <a:pt x="93136" y="85392"/>
                  </a:lnTo>
                  <a:lnTo>
                    <a:pt x="118445" y="55996"/>
                  </a:lnTo>
                  <a:lnTo>
                    <a:pt x="120890" y="48229"/>
                  </a:lnTo>
                  <a:lnTo>
                    <a:pt x="121916" y="30520"/>
                  </a:lnTo>
                  <a:lnTo>
                    <a:pt x="121918" y="34472"/>
                  </a:lnTo>
                  <a:lnTo>
                    <a:pt x="124177" y="38694"/>
                  </a:lnTo>
                  <a:lnTo>
                    <a:pt x="127156" y="43393"/>
                  </a:lnTo>
                  <a:lnTo>
                    <a:pt x="128480" y="48303"/>
                  </a:lnTo>
                  <a:lnTo>
                    <a:pt x="133584" y="53308"/>
                  </a:lnTo>
                  <a:lnTo>
                    <a:pt x="137316" y="55828"/>
                  </a:lnTo>
                  <a:lnTo>
                    <a:pt x="143720" y="65401"/>
                  </a:lnTo>
                  <a:lnTo>
                    <a:pt x="162184" y="98697"/>
                  </a:lnTo>
                  <a:lnTo>
                    <a:pt x="188432" y="135455"/>
                  </a:lnTo>
                  <a:lnTo>
                    <a:pt x="200251" y="161114"/>
                  </a:lnTo>
                  <a:lnTo>
                    <a:pt x="204656" y="185405"/>
                  </a:lnTo>
                  <a:lnTo>
                    <a:pt x="204572" y="204730"/>
                  </a:lnTo>
                  <a:lnTo>
                    <a:pt x="195091" y="226683"/>
                  </a:lnTo>
                  <a:lnTo>
                    <a:pt x="179724" y="241420"/>
                  </a:lnTo>
                  <a:lnTo>
                    <a:pt x="159085" y="252465"/>
                  </a:lnTo>
                  <a:lnTo>
                    <a:pt x="128792" y="257055"/>
                  </a:lnTo>
                  <a:lnTo>
                    <a:pt x="97050" y="262460"/>
                  </a:lnTo>
                  <a:lnTo>
                    <a:pt x="66197" y="265379"/>
                  </a:lnTo>
                  <a:lnTo>
                    <a:pt x="35606" y="266244"/>
                  </a:lnTo>
                  <a:lnTo>
                    <a:pt x="0" y="26660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38"/>
          <p:cNvGrpSpPr/>
          <p:nvPr/>
        </p:nvGrpSpPr>
        <p:grpSpPr>
          <a:xfrm>
            <a:off x="5410722" y="3794911"/>
            <a:ext cx="1210561" cy="297030"/>
            <a:chOff x="5410722" y="3794911"/>
            <a:chExt cx="1210561" cy="297030"/>
          </a:xfrm>
        </p:grpSpPr>
        <p:sp>
          <p:nvSpPr>
            <p:cNvPr id="34" name="SMARTInkShape-119"/>
            <p:cNvSpPr/>
            <p:nvPr/>
          </p:nvSpPr>
          <p:spPr>
            <a:xfrm>
              <a:off x="6271394" y="3871546"/>
              <a:ext cx="349889" cy="189914"/>
            </a:xfrm>
            <a:custGeom>
              <a:avLst/>
              <a:gdLst/>
              <a:ahLst/>
              <a:cxnLst/>
              <a:rect l="0" t="0" r="0" b="0"/>
              <a:pathLst>
                <a:path w="349889" h="189914">
                  <a:moveTo>
                    <a:pt x="60825" y="7034"/>
                  </a:moveTo>
                  <a:lnTo>
                    <a:pt x="60825" y="11079"/>
                  </a:lnTo>
                  <a:lnTo>
                    <a:pt x="58567" y="15322"/>
                  </a:lnTo>
                  <a:lnTo>
                    <a:pt x="56780" y="17639"/>
                  </a:lnTo>
                  <a:lnTo>
                    <a:pt x="54794" y="24730"/>
                  </a:lnTo>
                  <a:lnTo>
                    <a:pt x="51419" y="38241"/>
                  </a:lnTo>
                  <a:lnTo>
                    <a:pt x="47314" y="52969"/>
                  </a:lnTo>
                  <a:lnTo>
                    <a:pt x="43840" y="68057"/>
                  </a:lnTo>
                  <a:lnTo>
                    <a:pt x="38883" y="78182"/>
                  </a:lnTo>
                  <a:lnTo>
                    <a:pt x="12849" y="114749"/>
                  </a:lnTo>
                  <a:lnTo>
                    <a:pt x="7611" y="118407"/>
                  </a:lnTo>
                  <a:lnTo>
                    <a:pt x="319" y="121163"/>
                  </a:lnTo>
                  <a:lnTo>
                    <a:pt x="0" y="117238"/>
                  </a:lnTo>
                  <a:lnTo>
                    <a:pt x="2183" y="113022"/>
                  </a:lnTo>
                  <a:lnTo>
                    <a:pt x="3950" y="110712"/>
                  </a:lnTo>
                  <a:lnTo>
                    <a:pt x="18108" y="99229"/>
                  </a:lnTo>
                  <a:lnTo>
                    <a:pt x="42173" y="65008"/>
                  </a:lnTo>
                  <a:lnTo>
                    <a:pt x="78819" y="28095"/>
                  </a:lnTo>
                  <a:lnTo>
                    <a:pt x="110483" y="6097"/>
                  </a:lnTo>
                  <a:lnTo>
                    <a:pt x="126527" y="1394"/>
                  </a:lnTo>
                  <a:lnTo>
                    <a:pt x="142006" y="0"/>
                  </a:lnTo>
                  <a:lnTo>
                    <a:pt x="172577" y="6026"/>
                  </a:lnTo>
                  <a:lnTo>
                    <a:pt x="175966" y="8055"/>
                  </a:lnTo>
                  <a:lnTo>
                    <a:pt x="178227" y="11101"/>
                  </a:lnTo>
                  <a:lnTo>
                    <a:pt x="180736" y="19001"/>
                  </a:lnTo>
                  <a:lnTo>
                    <a:pt x="182628" y="52859"/>
                  </a:lnTo>
                  <a:lnTo>
                    <a:pt x="181846" y="62961"/>
                  </a:lnTo>
                  <a:lnTo>
                    <a:pt x="172132" y="88320"/>
                  </a:lnTo>
                  <a:lnTo>
                    <a:pt x="159826" y="105425"/>
                  </a:lnTo>
                  <a:lnTo>
                    <a:pt x="152396" y="113570"/>
                  </a:lnTo>
                  <a:lnTo>
                    <a:pt x="152305" y="109626"/>
                  </a:lnTo>
                  <a:lnTo>
                    <a:pt x="153138" y="108449"/>
                  </a:lnTo>
                  <a:lnTo>
                    <a:pt x="154541" y="107663"/>
                  </a:lnTo>
                  <a:lnTo>
                    <a:pt x="156322" y="107140"/>
                  </a:lnTo>
                  <a:lnTo>
                    <a:pt x="160559" y="102043"/>
                  </a:lnTo>
                  <a:lnTo>
                    <a:pt x="188311" y="66252"/>
                  </a:lnTo>
                  <a:lnTo>
                    <a:pt x="221579" y="37953"/>
                  </a:lnTo>
                  <a:lnTo>
                    <a:pt x="255516" y="17280"/>
                  </a:lnTo>
                  <a:lnTo>
                    <a:pt x="288748" y="3821"/>
                  </a:lnTo>
                  <a:lnTo>
                    <a:pt x="311238" y="1566"/>
                  </a:lnTo>
                  <a:lnTo>
                    <a:pt x="328156" y="5884"/>
                  </a:lnTo>
                  <a:lnTo>
                    <a:pt x="341887" y="14928"/>
                  </a:lnTo>
                  <a:lnTo>
                    <a:pt x="344719" y="17377"/>
                  </a:lnTo>
                  <a:lnTo>
                    <a:pt x="347867" y="24613"/>
                  </a:lnTo>
                  <a:lnTo>
                    <a:pt x="349888" y="51146"/>
                  </a:lnTo>
                  <a:lnTo>
                    <a:pt x="346193" y="75137"/>
                  </a:lnTo>
                  <a:lnTo>
                    <a:pt x="332122" y="105999"/>
                  </a:lnTo>
                  <a:lnTo>
                    <a:pt x="323901" y="128926"/>
                  </a:lnTo>
                  <a:lnTo>
                    <a:pt x="318437" y="159428"/>
                  </a:lnTo>
                  <a:lnTo>
                    <a:pt x="312286" y="18991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20"/>
            <p:cNvSpPr/>
            <p:nvPr/>
          </p:nvSpPr>
          <p:spPr>
            <a:xfrm>
              <a:off x="5882639" y="3811513"/>
              <a:ext cx="342901" cy="166079"/>
            </a:xfrm>
            <a:custGeom>
              <a:avLst/>
              <a:gdLst/>
              <a:ahLst/>
              <a:cxnLst/>
              <a:rect l="0" t="0" r="0" b="0"/>
              <a:pathLst>
                <a:path w="342901" h="166079">
                  <a:moveTo>
                    <a:pt x="0" y="59446"/>
                  </a:moveTo>
                  <a:lnTo>
                    <a:pt x="0" y="63491"/>
                  </a:lnTo>
                  <a:lnTo>
                    <a:pt x="847" y="64683"/>
                  </a:lnTo>
                  <a:lnTo>
                    <a:pt x="2258" y="65478"/>
                  </a:lnTo>
                  <a:lnTo>
                    <a:pt x="10607" y="66753"/>
                  </a:lnTo>
                  <a:lnTo>
                    <a:pt x="48565" y="66214"/>
                  </a:lnTo>
                  <a:lnTo>
                    <a:pt x="81581" y="57659"/>
                  </a:lnTo>
                  <a:lnTo>
                    <a:pt x="101462" y="45664"/>
                  </a:lnTo>
                  <a:lnTo>
                    <a:pt x="118299" y="24572"/>
                  </a:lnTo>
                  <a:lnTo>
                    <a:pt x="120311" y="19111"/>
                  </a:lnTo>
                  <a:lnTo>
                    <a:pt x="120000" y="16470"/>
                  </a:lnTo>
                  <a:lnTo>
                    <a:pt x="117398" y="11277"/>
                  </a:lnTo>
                  <a:lnTo>
                    <a:pt x="111173" y="3593"/>
                  </a:lnTo>
                  <a:lnTo>
                    <a:pt x="104161" y="756"/>
                  </a:lnTo>
                  <a:lnTo>
                    <a:pt x="99922" y="0"/>
                  </a:lnTo>
                  <a:lnTo>
                    <a:pt x="92952" y="1417"/>
                  </a:lnTo>
                  <a:lnTo>
                    <a:pt x="59098" y="16438"/>
                  </a:lnTo>
                  <a:lnTo>
                    <a:pt x="41593" y="27983"/>
                  </a:lnTo>
                  <a:lnTo>
                    <a:pt x="29728" y="46173"/>
                  </a:lnTo>
                  <a:lnTo>
                    <a:pt x="12857" y="79493"/>
                  </a:lnTo>
                  <a:lnTo>
                    <a:pt x="5127" y="98970"/>
                  </a:lnTo>
                  <a:lnTo>
                    <a:pt x="4537" y="108904"/>
                  </a:lnTo>
                  <a:lnTo>
                    <a:pt x="7097" y="116141"/>
                  </a:lnTo>
                  <a:lnTo>
                    <a:pt x="18046" y="130339"/>
                  </a:lnTo>
                  <a:lnTo>
                    <a:pt x="29524" y="138119"/>
                  </a:lnTo>
                  <a:lnTo>
                    <a:pt x="53811" y="147487"/>
                  </a:lnTo>
                  <a:lnTo>
                    <a:pt x="65120" y="149375"/>
                  </a:lnTo>
                  <a:lnTo>
                    <a:pt x="92262" y="144505"/>
                  </a:lnTo>
                  <a:lnTo>
                    <a:pt x="129649" y="132935"/>
                  </a:lnTo>
                  <a:lnTo>
                    <a:pt x="165397" y="120384"/>
                  </a:lnTo>
                  <a:lnTo>
                    <a:pt x="182216" y="110522"/>
                  </a:lnTo>
                  <a:lnTo>
                    <a:pt x="202109" y="94019"/>
                  </a:lnTo>
                  <a:lnTo>
                    <a:pt x="213145" y="88477"/>
                  </a:lnTo>
                  <a:lnTo>
                    <a:pt x="219433" y="83525"/>
                  </a:lnTo>
                  <a:lnTo>
                    <a:pt x="219948" y="83966"/>
                  </a:lnTo>
                  <a:lnTo>
                    <a:pt x="220845" y="88974"/>
                  </a:lnTo>
                  <a:lnTo>
                    <a:pt x="220968" y="100449"/>
                  </a:lnTo>
                  <a:lnTo>
                    <a:pt x="211573" y="133601"/>
                  </a:lnTo>
                  <a:lnTo>
                    <a:pt x="201272" y="153314"/>
                  </a:lnTo>
                  <a:lnTo>
                    <a:pt x="198132" y="166078"/>
                  </a:lnTo>
                  <a:lnTo>
                    <a:pt x="198121" y="155516"/>
                  </a:lnTo>
                  <a:lnTo>
                    <a:pt x="211118" y="119926"/>
                  </a:lnTo>
                  <a:lnTo>
                    <a:pt x="232170" y="82331"/>
                  </a:lnTo>
                  <a:lnTo>
                    <a:pt x="246686" y="66133"/>
                  </a:lnTo>
                  <a:lnTo>
                    <a:pt x="271821" y="49833"/>
                  </a:lnTo>
                  <a:lnTo>
                    <a:pt x="297345" y="45318"/>
                  </a:lnTo>
                  <a:lnTo>
                    <a:pt x="332883" y="44271"/>
                  </a:lnTo>
                  <a:lnTo>
                    <a:pt x="342900" y="4420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21"/>
            <p:cNvSpPr/>
            <p:nvPr/>
          </p:nvSpPr>
          <p:spPr>
            <a:xfrm>
              <a:off x="5669280" y="3817999"/>
              <a:ext cx="165782" cy="128712"/>
            </a:xfrm>
            <a:custGeom>
              <a:avLst/>
              <a:gdLst/>
              <a:ahLst/>
              <a:cxnLst/>
              <a:rect l="0" t="0" r="0" b="0"/>
              <a:pathLst>
                <a:path w="165782" h="128712">
                  <a:moveTo>
                    <a:pt x="0" y="45341"/>
                  </a:moveTo>
                  <a:lnTo>
                    <a:pt x="0" y="38780"/>
                  </a:lnTo>
                  <a:lnTo>
                    <a:pt x="10605" y="27207"/>
                  </a:lnTo>
                  <a:lnTo>
                    <a:pt x="31728" y="12940"/>
                  </a:lnTo>
                  <a:lnTo>
                    <a:pt x="64233" y="2504"/>
                  </a:lnTo>
                  <a:lnTo>
                    <a:pt x="95446" y="0"/>
                  </a:lnTo>
                  <a:lnTo>
                    <a:pt x="126905" y="6215"/>
                  </a:lnTo>
                  <a:lnTo>
                    <a:pt x="131170" y="8250"/>
                  </a:lnTo>
                  <a:lnTo>
                    <a:pt x="154793" y="33176"/>
                  </a:lnTo>
                  <a:lnTo>
                    <a:pt x="163457" y="48039"/>
                  </a:lnTo>
                  <a:lnTo>
                    <a:pt x="165781" y="58111"/>
                  </a:lnTo>
                  <a:lnTo>
                    <a:pt x="164555" y="68232"/>
                  </a:lnTo>
                  <a:lnTo>
                    <a:pt x="156870" y="88527"/>
                  </a:lnTo>
                  <a:lnTo>
                    <a:pt x="149871" y="96425"/>
                  </a:lnTo>
                  <a:lnTo>
                    <a:pt x="134152" y="105632"/>
                  </a:lnTo>
                  <a:lnTo>
                    <a:pt x="97206" y="121482"/>
                  </a:lnTo>
                  <a:lnTo>
                    <a:pt x="75650" y="126886"/>
                  </a:lnTo>
                  <a:lnTo>
                    <a:pt x="49656" y="128711"/>
                  </a:lnTo>
                  <a:lnTo>
                    <a:pt x="40978" y="126703"/>
                  </a:lnTo>
                  <a:lnTo>
                    <a:pt x="3274" y="108495"/>
                  </a:lnTo>
                  <a:lnTo>
                    <a:pt x="0" y="10630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22"/>
            <p:cNvSpPr/>
            <p:nvPr/>
          </p:nvSpPr>
          <p:spPr>
            <a:xfrm>
              <a:off x="5410722" y="3794911"/>
              <a:ext cx="205218" cy="193879"/>
            </a:xfrm>
            <a:custGeom>
              <a:avLst/>
              <a:gdLst/>
              <a:ahLst/>
              <a:cxnLst/>
              <a:rect l="0" t="0" r="0" b="0"/>
              <a:pathLst>
                <a:path w="205218" h="193879">
                  <a:moveTo>
                    <a:pt x="205217" y="15089"/>
                  </a:moveTo>
                  <a:lnTo>
                    <a:pt x="193866" y="3737"/>
                  </a:lnTo>
                  <a:lnTo>
                    <a:pt x="187190" y="1577"/>
                  </a:lnTo>
                  <a:lnTo>
                    <a:pt x="150964" y="0"/>
                  </a:lnTo>
                  <a:lnTo>
                    <a:pt x="128747" y="2151"/>
                  </a:lnTo>
                  <a:lnTo>
                    <a:pt x="94439" y="6418"/>
                  </a:lnTo>
                  <a:lnTo>
                    <a:pt x="59313" y="15619"/>
                  </a:lnTo>
                  <a:lnTo>
                    <a:pt x="23883" y="22621"/>
                  </a:lnTo>
                  <a:lnTo>
                    <a:pt x="11601" y="28515"/>
                  </a:lnTo>
                  <a:lnTo>
                    <a:pt x="5430" y="33191"/>
                  </a:lnTo>
                  <a:lnTo>
                    <a:pt x="2123" y="38092"/>
                  </a:lnTo>
                  <a:lnTo>
                    <a:pt x="0" y="44091"/>
                  </a:lnTo>
                  <a:lnTo>
                    <a:pt x="1967" y="47169"/>
                  </a:lnTo>
                  <a:lnTo>
                    <a:pt x="6511" y="51360"/>
                  </a:lnTo>
                  <a:lnTo>
                    <a:pt x="42833" y="70996"/>
                  </a:lnTo>
                  <a:lnTo>
                    <a:pt x="76369" y="83672"/>
                  </a:lnTo>
                  <a:lnTo>
                    <a:pt x="108632" y="97216"/>
                  </a:lnTo>
                  <a:lnTo>
                    <a:pt x="146011" y="118522"/>
                  </a:lnTo>
                  <a:lnTo>
                    <a:pt x="160958" y="127486"/>
                  </a:lnTo>
                  <a:lnTo>
                    <a:pt x="168049" y="135881"/>
                  </a:lnTo>
                  <a:lnTo>
                    <a:pt x="171765" y="145256"/>
                  </a:lnTo>
                  <a:lnTo>
                    <a:pt x="174150" y="161027"/>
                  </a:lnTo>
                  <a:lnTo>
                    <a:pt x="170518" y="173664"/>
                  </a:lnTo>
                  <a:lnTo>
                    <a:pt x="164113" y="180958"/>
                  </a:lnTo>
                  <a:lnTo>
                    <a:pt x="156469" y="186175"/>
                  </a:lnTo>
                  <a:lnTo>
                    <a:pt x="133897" y="193844"/>
                  </a:lnTo>
                  <a:lnTo>
                    <a:pt x="122437" y="193878"/>
                  </a:lnTo>
                  <a:lnTo>
                    <a:pt x="84978" y="188400"/>
                  </a:lnTo>
                  <a:lnTo>
                    <a:pt x="51881" y="179015"/>
                  </a:lnTo>
                  <a:lnTo>
                    <a:pt x="37578" y="16748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23"/>
            <p:cNvSpPr/>
            <p:nvPr/>
          </p:nvSpPr>
          <p:spPr>
            <a:xfrm>
              <a:off x="5615939" y="3832859"/>
              <a:ext cx="67525" cy="259082"/>
            </a:xfrm>
            <a:custGeom>
              <a:avLst/>
              <a:gdLst/>
              <a:ahLst/>
              <a:cxnLst/>
              <a:rect l="0" t="0" r="0" b="0"/>
              <a:pathLst>
                <a:path w="67525" h="259082">
                  <a:moveTo>
                    <a:pt x="60961" y="0"/>
                  </a:moveTo>
                  <a:lnTo>
                    <a:pt x="60961" y="10607"/>
                  </a:lnTo>
                  <a:lnTo>
                    <a:pt x="63218" y="15439"/>
                  </a:lnTo>
                  <a:lnTo>
                    <a:pt x="65006" y="17912"/>
                  </a:lnTo>
                  <a:lnTo>
                    <a:pt x="67521" y="29485"/>
                  </a:lnTo>
                  <a:lnTo>
                    <a:pt x="67524" y="54649"/>
                  </a:lnTo>
                  <a:lnTo>
                    <a:pt x="60250" y="86337"/>
                  </a:lnTo>
                  <a:lnTo>
                    <a:pt x="53130" y="115046"/>
                  </a:lnTo>
                  <a:lnTo>
                    <a:pt x="45658" y="145002"/>
                  </a:lnTo>
                  <a:lnTo>
                    <a:pt x="35824" y="175326"/>
                  </a:lnTo>
                  <a:lnTo>
                    <a:pt x="21376" y="211868"/>
                  </a:lnTo>
                  <a:lnTo>
                    <a:pt x="13791" y="240717"/>
                  </a:lnTo>
                  <a:lnTo>
                    <a:pt x="0" y="2590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39"/>
          <p:cNvGrpSpPr/>
          <p:nvPr/>
        </p:nvGrpSpPr>
        <p:grpSpPr>
          <a:xfrm>
            <a:off x="2667000" y="5410331"/>
            <a:ext cx="2154811" cy="1120009"/>
            <a:chOff x="2667000" y="5410331"/>
            <a:chExt cx="2154811" cy="1120009"/>
          </a:xfrm>
        </p:grpSpPr>
        <p:sp>
          <p:nvSpPr>
            <p:cNvPr id="40" name="SMARTInkShape-124"/>
            <p:cNvSpPr/>
            <p:nvPr/>
          </p:nvSpPr>
          <p:spPr>
            <a:xfrm>
              <a:off x="3475103" y="5768339"/>
              <a:ext cx="106298" cy="163085"/>
            </a:xfrm>
            <a:custGeom>
              <a:avLst/>
              <a:gdLst/>
              <a:ahLst/>
              <a:cxnLst/>
              <a:rect l="0" t="0" r="0" b="0"/>
              <a:pathLst>
                <a:path w="106298" h="163085">
                  <a:moveTo>
                    <a:pt x="106297" y="0"/>
                  </a:moveTo>
                  <a:lnTo>
                    <a:pt x="95691" y="10607"/>
                  </a:lnTo>
                  <a:lnTo>
                    <a:pt x="76812" y="42607"/>
                  </a:lnTo>
                  <a:lnTo>
                    <a:pt x="55010" y="76794"/>
                  </a:lnTo>
                  <a:lnTo>
                    <a:pt x="35290" y="113532"/>
                  </a:lnTo>
                  <a:lnTo>
                    <a:pt x="11238" y="149949"/>
                  </a:lnTo>
                  <a:lnTo>
                    <a:pt x="8168" y="156391"/>
                  </a:lnTo>
                  <a:lnTo>
                    <a:pt x="3982" y="162076"/>
                  </a:lnTo>
                  <a:lnTo>
                    <a:pt x="2527" y="163084"/>
                  </a:lnTo>
                  <a:lnTo>
                    <a:pt x="1557" y="162910"/>
                  </a:lnTo>
                  <a:lnTo>
                    <a:pt x="0" y="160591"/>
                  </a:lnTo>
                  <a:lnTo>
                    <a:pt x="7237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25"/>
            <p:cNvSpPr/>
            <p:nvPr/>
          </p:nvSpPr>
          <p:spPr>
            <a:xfrm>
              <a:off x="3322319" y="5737860"/>
              <a:ext cx="83822" cy="30480"/>
            </a:xfrm>
            <a:custGeom>
              <a:avLst/>
              <a:gdLst/>
              <a:ahLst/>
              <a:cxnLst/>
              <a:rect l="0" t="0" r="0" b="0"/>
              <a:pathLst>
                <a:path w="83822" h="30480">
                  <a:moveTo>
                    <a:pt x="0" y="0"/>
                  </a:moveTo>
                  <a:lnTo>
                    <a:pt x="0" y="6560"/>
                  </a:lnTo>
                  <a:lnTo>
                    <a:pt x="847" y="6913"/>
                  </a:lnTo>
                  <a:lnTo>
                    <a:pt x="4046" y="7306"/>
                  </a:lnTo>
                  <a:lnTo>
                    <a:pt x="8290" y="9738"/>
                  </a:lnTo>
                  <a:lnTo>
                    <a:pt x="21958" y="18198"/>
                  </a:lnTo>
                  <a:lnTo>
                    <a:pt x="57505" y="26495"/>
                  </a:lnTo>
                  <a:lnTo>
                    <a:pt x="83821" y="304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26"/>
            <p:cNvSpPr/>
            <p:nvPr/>
          </p:nvSpPr>
          <p:spPr>
            <a:xfrm>
              <a:off x="3307080" y="5600700"/>
              <a:ext cx="152401" cy="304801"/>
            </a:xfrm>
            <a:custGeom>
              <a:avLst/>
              <a:gdLst/>
              <a:ahLst/>
              <a:cxnLst/>
              <a:rect l="0" t="0" r="0" b="0"/>
              <a:pathLst>
                <a:path w="152401" h="304801">
                  <a:moveTo>
                    <a:pt x="152400" y="0"/>
                  </a:moveTo>
                  <a:lnTo>
                    <a:pt x="152400" y="4045"/>
                  </a:lnTo>
                  <a:lnTo>
                    <a:pt x="150142" y="8289"/>
                  </a:lnTo>
                  <a:lnTo>
                    <a:pt x="148354" y="10605"/>
                  </a:lnTo>
                  <a:lnTo>
                    <a:pt x="146368" y="17695"/>
                  </a:lnTo>
                  <a:lnTo>
                    <a:pt x="136630" y="54224"/>
                  </a:lnTo>
                  <a:lnTo>
                    <a:pt x="122850" y="88039"/>
                  </a:lnTo>
                  <a:lnTo>
                    <a:pt x="108742" y="121382"/>
                  </a:lnTo>
                  <a:lnTo>
                    <a:pt x="89793" y="158073"/>
                  </a:lnTo>
                  <a:lnTo>
                    <a:pt x="72137" y="191710"/>
                  </a:lnTo>
                  <a:lnTo>
                    <a:pt x="52136" y="227171"/>
                  </a:lnTo>
                  <a:lnTo>
                    <a:pt x="28705" y="264066"/>
                  </a:lnTo>
                  <a:lnTo>
                    <a:pt x="1981" y="295026"/>
                  </a:lnTo>
                  <a:lnTo>
                    <a:pt x="880" y="298481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27"/>
            <p:cNvSpPr/>
            <p:nvPr/>
          </p:nvSpPr>
          <p:spPr>
            <a:xfrm>
              <a:off x="2907063" y="5627590"/>
              <a:ext cx="361918" cy="209185"/>
            </a:xfrm>
            <a:custGeom>
              <a:avLst/>
              <a:gdLst/>
              <a:ahLst/>
              <a:cxnLst/>
              <a:rect l="0" t="0" r="0" b="0"/>
              <a:pathLst>
                <a:path w="361918" h="209185">
                  <a:moveTo>
                    <a:pt x="3777" y="56929"/>
                  </a:moveTo>
                  <a:lnTo>
                    <a:pt x="3777" y="60975"/>
                  </a:lnTo>
                  <a:lnTo>
                    <a:pt x="4623" y="62166"/>
                  </a:lnTo>
                  <a:lnTo>
                    <a:pt x="6034" y="62961"/>
                  </a:lnTo>
                  <a:lnTo>
                    <a:pt x="7822" y="63491"/>
                  </a:lnTo>
                  <a:lnTo>
                    <a:pt x="19214" y="70442"/>
                  </a:lnTo>
                  <a:lnTo>
                    <a:pt x="53975" y="72069"/>
                  </a:lnTo>
                  <a:lnTo>
                    <a:pt x="89049" y="65600"/>
                  </a:lnTo>
                  <a:lnTo>
                    <a:pt x="106841" y="60816"/>
                  </a:lnTo>
                  <a:lnTo>
                    <a:pt x="122838" y="49990"/>
                  </a:lnTo>
                  <a:lnTo>
                    <a:pt x="134257" y="36058"/>
                  </a:lnTo>
                  <a:lnTo>
                    <a:pt x="138957" y="25252"/>
                  </a:lnTo>
                  <a:lnTo>
                    <a:pt x="140350" y="16687"/>
                  </a:lnTo>
                  <a:lnTo>
                    <a:pt x="138418" y="11386"/>
                  </a:lnTo>
                  <a:lnTo>
                    <a:pt x="136718" y="8788"/>
                  </a:lnTo>
                  <a:lnTo>
                    <a:pt x="134737" y="7055"/>
                  </a:lnTo>
                  <a:lnTo>
                    <a:pt x="118964" y="0"/>
                  </a:lnTo>
                  <a:lnTo>
                    <a:pt x="107464" y="19"/>
                  </a:lnTo>
                  <a:lnTo>
                    <a:pt x="78046" y="9203"/>
                  </a:lnTo>
                  <a:lnTo>
                    <a:pt x="61530" y="18141"/>
                  </a:lnTo>
                  <a:lnTo>
                    <a:pt x="30259" y="46177"/>
                  </a:lnTo>
                  <a:lnTo>
                    <a:pt x="14257" y="69925"/>
                  </a:lnTo>
                  <a:lnTo>
                    <a:pt x="5000" y="102205"/>
                  </a:lnTo>
                  <a:lnTo>
                    <a:pt x="0" y="124532"/>
                  </a:lnTo>
                  <a:lnTo>
                    <a:pt x="5037" y="149932"/>
                  </a:lnTo>
                  <a:lnTo>
                    <a:pt x="11770" y="167177"/>
                  </a:lnTo>
                  <a:lnTo>
                    <a:pt x="25676" y="184635"/>
                  </a:lnTo>
                  <a:lnTo>
                    <a:pt x="43850" y="195333"/>
                  </a:lnTo>
                  <a:lnTo>
                    <a:pt x="61276" y="199820"/>
                  </a:lnTo>
                  <a:lnTo>
                    <a:pt x="87572" y="200490"/>
                  </a:lnTo>
                  <a:lnTo>
                    <a:pt x="119244" y="191054"/>
                  </a:lnTo>
                  <a:lnTo>
                    <a:pt x="141282" y="179738"/>
                  </a:lnTo>
                  <a:lnTo>
                    <a:pt x="173051" y="147483"/>
                  </a:lnTo>
                  <a:lnTo>
                    <a:pt x="202802" y="111000"/>
                  </a:lnTo>
                  <a:lnTo>
                    <a:pt x="230823" y="73844"/>
                  </a:lnTo>
                  <a:lnTo>
                    <a:pt x="231341" y="74133"/>
                  </a:lnTo>
                  <a:lnTo>
                    <a:pt x="231916" y="76711"/>
                  </a:lnTo>
                  <a:lnTo>
                    <a:pt x="232336" y="90126"/>
                  </a:lnTo>
                  <a:lnTo>
                    <a:pt x="225812" y="122372"/>
                  </a:lnTo>
                  <a:lnTo>
                    <a:pt x="218035" y="153645"/>
                  </a:lnTo>
                  <a:lnTo>
                    <a:pt x="205586" y="177885"/>
                  </a:lnTo>
                  <a:lnTo>
                    <a:pt x="202690" y="187734"/>
                  </a:lnTo>
                  <a:lnTo>
                    <a:pt x="193931" y="200956"/>
                  </a:lnTo>
                  <a:lnTo>
                    <a:pt x="186783" y="209184"/>
                  </a:lnTo>
                  <a:lnTo>
                    <a:pt x="186694" y="205241"/>
                  </a:lnTo>
                  <a:lnTo>
                    <a:pt x="199656" y="169838"/>
                  </a:lnTo>
                  <a:lnTo>
                    <a:pt x="216141" y="132946"/>
                  </a:lnTo>
                  <a:lnTo>
                    <a:pt x="240200" y="97263"/>
                  </a:lnTo>
                  <a:lnTo>
                    <a:pt x="251093" y="86709"/>
                  </a:lnTo>
                  <a:lnTo>
                    <a:pt x="288405" y="67474"/>
                  </a:lnTo>
                  <a:lnTo>
                    <a:pt x="314470" y="59263"/>
                  </a:lnTo>
                  <a:lnTo>
                    <a:pt x="350299" y="57135"/>
                  </a:lnTo>
                  <a:lnTo>
                    <a:pt x="361917" y="5692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28"/>
            <p:cNvSpPr/>
            <p:nvPr/>
          </p:nvSpPr>
          <p:spPr>
            <a:xfrm>
              <a:off x="2667000" y="5615939"/>
              <a:ext cx="213360" cy="60962"/>
            </a:xfrm>
            <a:custGeom>
              <a:avLst/>
              <a:gdLst/>
              <a:ahLst/>
              <a:cxnLst/>
              <a:rect l="0" t="0" r="0" b="0"/>
              <a:pathLst>
                <a:path w="213360" h="60962">
                  <a:moveTo>
                    <a:pt x="0" y="0"/>
                  </a:moveTo>
                  <a:lnTo>
                    <a:pt x="4045" y="0"/>
                  </a:lnTo>
                  <a:lnTo>
                    <a:pt x="8289" y="2258"/>
                  </a:lnTo>
                  <a:lnTo>
                    <a:pt x="10605" y="4045"/>
                  </a:lnTo>
                  <a:lnTo>
                    <a:pt x="17696" y="6032"/>
                  </a:lnTo>
                  <a:lnTo>
                    <a:pt x="54224" y="15770"/>
                  </a:lnTo>
                  <a:lnTo>
                    <a:pt x="88039" y="25505"/>
                  </a:lnTo>
                  <a:lnTo>
                    <a:pt x="121382" y="33052"/>
                  </a:lnTo>
                  <a:lnTo>
                    <a:pt x="154028" y="40649"/>
                  </a:lnTo>
                  <a:lnTo>
                    <a:pt x="188469" y="50802"/>
                  </a:lnTo>
                  <a:lnTo>
                    <a:pt x="213359" y="609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29"/>
            <p:cNvSpPr/>
            <p:nvPr/>
          </p:nvSpPr>
          <p:spPr>
            <a:xfrm>
              <a:off x="2689859" y="5410331"/>
              <a:ext cx="320042" cy="418380"/>
            </a:xfrm>
            <a:custGeom>
              <a:avLst/>
              <a:gdLst/>
              <a:ahLst/>
              <a:cxnLst/>
              <a:rect l="0" t="0" r="0" b="0"/>
              <a:pathLst>
                <a:path w="320042" h="418380">
                  <a:moveTo>
                    <a:pt x="320041" y="45588"/>
                  </a:moveTo>
                  <a:lnTo>
                    <a:pt x="294864" y="22670"/>
                  </a:lnTo>
                  <a:lnTo>
                    <a:pt x="264001" y="4945"/>
                  </a:lnTo>
                  <a:lnTo>
                    <a:pt x="240924" y="872"/>
                  </a:lnTo>
                  <a:lnTo>
                    <a:pt x="205356" y="0"/>
                  </a:lnTo>
                  <a:lnTo>
                    <a:pt x="182767" y="3953"/>
                  </a:lnTo>
                  <a:lnTo>
                    <a:pt x="153225" y="18957"/>
                  </a:lnTo>
                  <a:lnTo>
                    <a:pt x="120858" y="43221"/>
                  </a:lnTo>
                  <a:lnTo>
                    <a:pt x="102791" y="62385"/>
                  </a:lnTo>
                  <a:lnTo>
                    <a:pt x="90758" y="84149"/>
                  </a:lnTo>
                  <a:lnTo>
                    <a:pt x="84344" y="119496"/>
                  </a:lnTo>
                  <a:lnTo>
                    <a:pt x="78060" y="154074"/>
                  </a:lnTo>
                  <a:lnTo>
                    <a:pt x="76751" y="183284"/>
                  </a:lnTo>
                  <a:lnTo>
                    <a:pt x="78622" y="215645"/>
                  </a:lnTo>
                  <a:lnTo>
                    <a:pt x="82280" y="249787"/>
                  </a:lnTo>
                  <a:lnTo>
                    <a:pt x="85622" y="281352"/>
                  </a:lnTo>
                  <a:lnTo>
                    <a:pt x="90291" y="318313"/>
                  </a:lnTo>
                  <a:lnTo>
                    <a:pt x="85976" y="350073"/>
                  </a:lnTo>
                  <a:lnTo>
                    <a:pt x="81989" y="378548"/>
                  </a:lnTo>
                  <a:lnTo>
                    <a:pt x="77080" y="389997"/>
                  </a:lnTo>
                  <a:lnTo>
                    <a:pt x="64796" y="405117"/>
                  </a:lnTo>
                  <a:lnTo>
                    <a:pt x="55327" y="412247"/>
                  </a:lnTo>
                  <a:lnTo>
                    <a:pt x="45474" y="415981"/>
                  </a:lnTo>
                  <a:lnTo>
                    <a:pt x="25352" y="418379"/>
                  </a:lnTo>
                  <a:lnTo>
                    <a:pt x="0" y="41134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30"/>
            <p:cNvSpPr/>
            <p:nvPr/>
          </p:nvSpPr>
          <p:spPr>
            <a:xfrm>
              <a:off x="3596640" y="5737860"/>
              <a:ext cx="182880" cy="236221"/>
            </a:xfrm>
            <a:custGeom>
              <a:avLst/>
              <a:gdLst/>
              <a:ahLst/>
              <a:cxnLst/>
              <a:rect l="0" t="0" r="0" b="0"/>
              <a:pathLst>
                <a:path w="182880" h="236221">
                  <a:moveTo>
                    <a:pt x="182879" y="0"/>
                  </a:moveTo>
                  <a:lnTo>
                    <a:pt x="178834" y="4045"/>
                  </a:lnTo>
                  <a:lnTo>
                    <a:pt x="176849" y="8288"/>
                  </a:lnTo>
                  <a:lnTo>
                    <a:pt x="171528" y="21957"/>
                  </a:lnTo>
                  <a:lnTo>
                    <a:pt x="151573" y="54224"/>
                  </a:lnTo>
                  <a:lnTo>
                    <a:pt x="131916" y="88039"/>
                  </a:lnTo>
                  <a:lnTo>
                    <a:pt x="112746" y="117337"/>
                  </a:lnTo>
                  <a:lnTo>
                    <a:pt x="90979" y="147467"/>
                  </a:lnTo>
                  <a:lnTo>
                    <a:pt x="60868" y="181905"/>
                  </a:lnTo>
                  <a:lnTo>
                    <a:pt x="26893" y="216805"/>
                  </a:lnTo>
                  <a:lnTo>
                    <a:pt x="11458" y="231507"/>
                  </a:lnTo>
                  <a:lnTo>
                    <a:pt x="0" y="2362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31"/>
            <p:cNvSpPr/>
            <p:nvPr/>
          </p:nvSpPr>
          <p:spPr>
            <a:xfrm>
              <a:off x="3695700" y="5875019"/>
              <a:ext cx="106681" cy="137162"/>
            </a:xfrm>
            <a:custGeom>
              <a:avLst/>
              <a:gdLst/>
              <a:ahLst/>
              <a:cxnLst/>
              <a:rect l="0" t="0" r="0" b="0"/>
              <a:pathLst>
                <a:path w="106681" h="137162">
                  <a:moveTo>
                    <a:pt x="106680" y="0"/>
                  </a:moveTo>
                  <a:lnTo>
                    <a:pt x="91242" y="17696"/>
                  </a:lnTo>
                  <a:lnTo>
                    <a:pt x="70151" y="51968"/>
                  </a:lnTo>
                  <a:lnTo>
                    <a:pt x="56910" y="70432"/>
                  </a:lnTo>
                  <a:lnTo>
                    <a:pt x="25431" y="106174"/>
                  </a:lnTo>
                  <a:lnTo>
                    <a:pt x="0" y="1371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32"/>
            <p:cNvSpPr/>
            <p:nvPr/>
          </p:nvSpPr>
          <p:spPr>
            <a:xfrm>
              <a:off x="3848100" y="5806439"/>
              <a:ext cx="7620" cy="7622"/>
            </a:xfrm>
            <a:custGeom>
              <a:avLst/>
              <a:gdLst/>
              <a:ahLst/>
              <a:cxnLst/>
              <a:rect l="0" t="0" r="0" b="0"/>
              <a:pathLst>
                <a:path w="7620" h="7622">
                  <a:moveTo>
                    <a:pt x="7619" y="0"/>
                  </a:moveTo>
                  <a:lnTo>
                    <a:pt x="313" y="0"/>
                  </a:lnTo>
                  <a:lnTo>
                    <a:pt x="0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33"/>
            <p:cNvSpPr/>
            <p:nvPr/>
          </p:nvSpPr>
          <p:spPr>
            <a:xfrm>
              <a:off x="3829651" y="5890260"/>
              <a:ext cx="189389" cy="228601"/>
            </a:xfrm>
            <a:custGeom>
              <a:avLst/>
              <a:gdLst/>
              <a:ahLst/>
              <a:cxnLst/>
              <a:rect l="0" t="0" r="0" b="0"/>
              <a:pathLst>
                <a:path w="189389" h="228601">
                  <a:moveTo>
                    <a:pt x="87029" y="0"/>
                  </a:moveTo>
                  <a:lnTo>
                    <a:pt x="87029" y="4045"/>
                  </a:lnTo>
                  <a:lnTo>
                    <a:pt x="89286" y="8288"/>
                  </a:lnTo>
                  <a:lnTo>
                    <a:pt x="93589" y="13866"/>
                  </a:lnTo>
                  <a:lnTo>
                    <a:pt x="130445" y="39677"/>
                  </a:lnTo>
                  <a:lnTo>
                    <a:pt x="164936" y="57517"/>
                  </a:lnTo>
                  <a:lnTo>
                    <a:pt x="174929" y="60786"/>
                  </a:lnTo>
                  <a:lnTo>
                    <a:pt x="185891" y="66789"/>
                  </a:lnTo>
                  <a:lnTo>
                    <a:pt x="188497" y="67386"/>
                  </a:lnTo>
                  <a:lnTo>
                    <a:pt x="189388" y="68630"/>
                  </a:lnTo>
                  <a:lnTo>
                    <a:pt x="189135" y="70307"/>
                  </a:lnTo>
                  <a:lnTo>
                    <a:pt x="184733" y="76711"/>
                  </a:lnTo>
                  <a:lnTo>
                    <a:pt x="179560" y="81507"/>
                  </a:lnTo>
                  <a:lnTo>
                    <a:pt x="171616" y="86461"/>
                  </a:lnTo>
                  <a:lnTo>
                    <a:pt x="139466" y="93042"/>
                  </a:lnTo>
                  <a:lnTo>
                    <a:pt x="105665" y="101916"/>
                  </a:lnTo>
                  <a:lnTo>
                    <a:pt x="72460" y="111822"/>
                  </a:lnTo>
                  <a:lnTo>
                    <a:pt x="41441" y="121932"/>
                  </a:lnTo>
                  <a:lnTo>
                    <a:pt x="12178" y="131129"/>
                  </a:lnTo>
                  <a:lnTo>
                    <a:pt x="935" y="140014"/>
                  </a:lnTo>
                  <a:lnTo>
                    <a:pt x="0" y="142449"/>
                  </a:lnTo>
                  <a:lnTo>
                    <a:pt x="222" y="144919"/>
                  </a:lnTo>
                  <a:lnTo>
                    <a:pt x="2728" y="149921"/>
                  </a:lnTo>
                  <a:lnTo>
                    <a:pt x="17685" y="166613"/>
                  </a:lnTo>
                  <a:lnTo>
                    <a:pt x="50590" y="189151"/>
                  </a:lnTo>
                  <a:lnTo>
                    <a:pt x="84188" y="207938"/>
                  </a:lnTo>
                  <a:lnTo>
                    <a:pt x="107591" y="218677"/>
                  </a:lnTo>
                  <a:lnTo>
                    <a:pt x="119595" y="220525"/>
                  </a:lnTo>
                  <a:lnTo>
                    <a:pt x="121439" y="221523"/>
                  </a:lnTo>
                  <a:lnTo>
                    <a:pt x="122669" y="223035"/>
                  </a:lnTo>
                  <a:lnTo>
                    <a:pt x="125129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34"/>
            <p:cNvSpPr/>
            <p:nvPr/>
          </p:nvSpPr>
          <p:spPr>
            <a:xfrm>
              <a:off x="4012837" y="6021313"/>
              <a:ext cx="147641" cy="188988"/>
            </a:xfrm>
            <a:custGeom>
              <a:avLst/>
              <a:gdLst/>
              <a:ahLst/>
              <a:cxnLst/>
              <a:rect l="0" t="0" r="0" b="0"/>
              <a:pathLst>
                <a:path w="147641" h="188988">
                  <a:moveTo>
                    <a:pt x="140063" y="82306"/>
                  </a:moveTo>
                  <a:lnTo>
                    <a:pt x="140063" y="75746"/>
                  </a:lnTo>
                  <a:lnTo>
                    <a:pt x="146623" y="57612"/>
                  </a:lnTo>
                  <a:lnTo>
                    <a:pt x="147368" y="49496"/>
                  </a:lnTo>
                  <a:lnTo>
                    <a:pt x="143544" y="37683"/>
                  </a:lnTo>
                  <a:lnTo>
                    <a:pt x="134667" y="24605"/>
                  </a:lnTo>
                  <a:lnTo>
                    <a:pt x="126422" y="16480"/>
                  </a:lnTo>
                  <a:lnTo>
                    <a:pt x="104044" y="3594"/>
                  </a:lnTo>
                  <a:lnTo>
                    <a:pt x="89127" y="0"/>
                  </a:lnTo>
                  <a:lnTo>
                    <a:pt x="69937" y="2980"/>
                  </a:lnTo>
                  <a:lnTo>
                    <a:pt x="52210" y="9225"/>
                  </a:lnTo>
                  <a:lnTo>
                    <a:pt x="36233" y="20484"/>
                  </a:lnTo>
                  <a:lnTo>
                    <a:pt x="12821" y="50459"/>
                  </a:lnTo>
                  <a:lnTo>
                    <a:pt x="816" y="75921"/>
                  </a:lnTo>
                  <a:lnTo>
                    <a:pt x="0" y="85959"/>
                  </a:lnTo>
                  <a:lnTo>
                    <a:pt x="6375" y="103348"/>
                  </a:lnTo>
                  <a:lnTo>
                    <a:pt x="13338" y="114035"/>
                  </a:lnTo>
                  <a:lnTo>
                    <a:pt x="29361" y="125231"/>
                  </a:lnTo>
                  <a:lnTo>
                    <a:pt x="46574" y="133338"/>
                  </a:lnTo>
                  <a:lnTo>
                    <a:pt x="76888" y="135511"/>
                  </a:lnTo>
                  <a:lnTo>
                    <a:pt x="86867" y="131071"/>
                  </a:lnTo>
                  <a:lnTo>
                    <a:pt x="122291" y="106379"/>
                  </a:lnTo>
                  <a:lnTo>
                    <a:pt x="136521" y="94054"/>
                  </a:lnTo>
                  <a:lnTo>
                    <a:pt x="143999" y="90303"/>
                  </a:lnTo>
                  <a:lnTo>
                    <a:pt x="147198" y="83527"/>
                  </a:lnTo>
                  <a:lnTo>
                    <a:pt x="147359" y="83967"/>
                  </a:lnTo>
                  <a:lnTo>
                    <a:pt x="147640" y="88974"/>
                  </a:lnTo>
                  <a:lnTo>
                    <a:pt x="124763" y="126015"/>
                  </a:lnTo>
                  <a:lnTo>
                    <a:pt x="114651" y="141835"/>
                  </a:lnTo>
                  <a:lnTo>
                    <a:pt x="111084" y="156295"/>
                  </a:lnTo>
                  <a:lnTo>
                    <a:pt x="112508" y="164015"/>
                  </a:lnTo>
                  <a:lnTo>
                    <a:pt x="118069" y="173121"/>
                  </a:lnTo>
                  <a:lnTo>
                    <a:pt x="122668" y="177702"/>
                  </a:lnTo>
                  <a:lnTo>
                    <a:pt x="140063" y="18898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35"/>
            <p:cNvSpPr/>
            <p:nvPr/>
          </p:nvSpPr>
          <p:spPr>
            <a:xfrm>
              <a:off x="4259580" y="6080760"/>
              <a:ext cx="129540" cy="167641"/>
            </a:xfrm>
            <a:custGeom>
              <a:avLst/>
              <a:gdLst/>
              <a:ahLst/>
              <a:cxnLst/>
              <a:rect l="0" t="0" r="0" b="0"/>
              <a:pathLst>
                <a:path w="129540" h="167641">
                  <a:moveTo>
                    <a:pt x="129539" y="0"/>
                  </a:moveTo>
                  <a:lnTo>
                    <a:pt x="122979" y="0"/>
                  </a:lnTo>
                  <a:lnTo>
                    <a:pt x="122626" y="846"/>
                  </a:lnTo>
                  <a:lnTo>
                    <a:pt x="122233" y="4045"/>
                  </a:lnTo>
                  <a:lnTo>
                    <a:pt x="117544" y="8288"/>
                  </a:lnTo>
                  <a:lnTo>
                    <a:pt x="113922" y="10606"/>
                  </a:lnTo>
                  <a:lnTo>
                    <a:pt x="111508" y="13843"/>
                  </a:lnTo>
                  <a:lnTo>
                    <a:pt x="96415" y="48193"/>
                  </a:lnTo>
                  <a:lnTo>
                    <a:pt x="68348" y="85625"/>
                  </a:lnTo>
                  <a:lnTo>
                    <a:pt x="43996" y="120464"/>
                  </a:lnTo>
                  <a:lnTo>
                    <a:pt x="20799" y="150428"/>
                  </a:lnTo>
                  <a:lnTo>
                    <a:pt x="13477" y="156604"/>
                  </a:lnTo>
                  <a:lnTo>
                    <a:pt x="8391" y="166019"/>
                  </a:lnTo>
                  <a:lnTo>
                    <a:pt x="7287" y="166559"/>
                  </a:lnTo>
                  <a:lnTo>
                    <a:pt x="0" y="1676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36"/>
            <p:cNvSpPr/>
            <p:nvPr/>
          </p:nvSpPr>
          <p:spPr>
            <a:xfrm>
              <a:off x="4267200" y="6134100"/>
              <a:ext cx="91441" cy="76201"/>
            </a:xfrm>
            <a:custGeom>
              <a:avLst/>
              <a:gdLst/>
              <a:ahLst/>
              <a:cxnLst/>
              <a:rect l="0" t="0" r="0" b="0"/>
              <a:pathLst>
                <a:path w="91441" h="76201">
                  <a:moveTo>
                    <a:pt x="0" y="0"/>
                  </a:moveTo>
                  <a:lnTo>
                    <a:pt x="0" y="17912"/>
                  </a:lnTo>
                  <a:lnTo>
                    <a:pt x="1693" y="20408"/>
                  </a:lnTo>
                  <a:lnTo>
                    <a:pt x="35824" y="47204"/>
                  </a:lnTo>
                  <a:lnTo>
                    <a:pt x="71135" y="65978"/>
                  </a:lnTo>
                  <a:lnTo>
                    <a:pt x="9144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37"/>
            <p:cNvSpPr/>
            <p:nvPr/>
          </p:nvSpPr>
          <p:spPr>
            <a:xfrm>
              <a:off x="4351019" y="6217919"/>
              <a:ext cx="114301" cy="106682"/>
            </a:xfrm>
            <a:custGeom>
              <a:avLst/>
              <a:gdLst/>
              <a:ahLst/>
              <a:cxnLst/>
              <a:rect l="0" t="0" r="0" b="0"/>
              <a:pathLst>
                <a:path w="114301" h="106682">
                  <a:moveTo>
                    <a:pt x="114300" y="0"/>
                  </a:moveTo>
                  <a:lnTo>
                    <a:pt x="110255" y="4046"/>
                  </a:lnTo>
                  <a:lnTo>
                    <a:pt x="106012" y="6032"/>
                  </a:lnTo>
                  <a:lnTo>
                    <a:pt x="103695" y="6562"/>
                  </a:lnTo>
                  <a:lnTo>
                    <a:pt x="98862" y="11665"/>
                  </a:lnTo>
                  <a:lnTo>
                    <a:pt x="93046" y="18732"/>
                  </a:lnTo>
                  <a:lnTo>
                    <a:pt x="55745" y="51185"/>
                  </a:lnTo>
                  <a:lnTo>
                    <a:pt x="21266" y="85424"/>
                  </a:lnTo>
                  <a:lnTo>
                    <a:pt x="0" y="1066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38"/>
            <p:cNvSpPr/>
            <p:nvPr/>
          </p:nvSpPr>
          <p:spPr>
            <a:xfrm>
              <a:off x="4495800" y="6225539"/>
              <a:ext cx="15241" cy="7622"/>
            </a:xfrm>
            <a:custGeom>
              <a:avLst/>
              <a:gdLst/>
              <a:ahLst/>
              <a:cxnLst/>
              <a:rect l="0" t="0" r="0" b="0"/>
              <a:pathLst>
                <a:path w="15241" h="7622">
                  <a:moveTo>
                    <a:pt x="15240" y="0"/>
                  </a:moveTo>
                  <a:lnTo>
                    <a:pt x="8679" y="0"/>
                  </a:lnTo>
                  <a:lnTo>
                    <a:pt x="8326" y="847"/>
                  </a:lnTo>
                  <a:lnTo>
                    <a:pt x="7933" y="4045"/>
                  </a:lnTo>
                  <a:lnTo>
                    <a:pt x="6982" y="5237"/>
                  </a:lnTo>
                  <a:lnTo>
                    <a:pt x="0" y="76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39"/>
            <p:cNvSpPr/>
            <p:nvPr/>
          </p:nvSpPr>
          <p:spPr>
            <a:xfrm>
              <a:off x="4459650" y="6279002"/>
              <a:ext cx="130893" cy="121314"/>
            </a:xfrm>
            <a:custGeom>
              <a:avLst/>
              <a:gdLst/>
              <a:ahLst/>
              <a:cxnLst/>
              <a:rect l="0" t="0" r="0" b="0"/>
              <a:pathLst>
                <a:path w="130893" h="121314">
                  <a:moveTo>
                    <a:pt x="112350" y="22737"/>
                  </a:moveTo>
                  <a:lnTo>
                    <a:pt x="112350" y="18692"/>
                  </a:lnTo>
                  <a:lnTo>
                    <a:pt x="111503" y="17501"/>
                  </a:lnTo>
                  <a:lnTo>
                    <a:pt x="110092" y="16706"/>
                  </a:lnTo>
                  <a:lnTo>
                    <a:pt x="108304" y="16177"/>
                  </a:lnTo>
                  <a:lnTo>
                    <a:pt x="96912" y="6968"/>
                  </a:lnTo>
                  <a:lnTo>
                    <a:pt x="91941" y="3029"/>
                  </a:lnTo>
                  <a:lnTo>
                    <a:pt x="86910" y="1278"/>
                  </a:lnTo>
                  <a:lnTo>
                    <a:pt x="61100" y="0"/>
                  </a:lnTo>
                  <a:lnTo>
                    <a:pt x="51190" y="4448"/>
                  </a:lnTo>
                  <a:lnTo>
                    <a:pt x="15818" y="35705"/>
                  </a:lnTo>
                  <a:lnTo>
                    <a:pt x="4631" y="50757"/>
                  </a:lnTo>
                  <a:lnTo>
                    <a:pt x="0" y="65941"/>
                  </a:lnTo>
                  <a:lnTo>
                    <a:pt x="1174" y="76088"/>
                  </a:lnTo>
                  <a:lnTo>
                    <a:pt x="8826" y="96400"/>
                  </a:lnTo>
                  <a:lnTo>
                    <a:pt x="15822" y="104301"/>
                  </a:lnTo>
                  <a:lnTo>
                    <a:pt x="34110" y="116271"/>
                  </a:lnTo>
                  <a:lnTo>
                    <a:pt x="44952" y="120160"/>
                  </a:lnTo>
                  <a:lnTo>
                    <a:pt x="61618" y="121313"/>
                  </a:lnTo>
                  <a:lnTo>
                    <a:pt x="70893" y="119324"/>
                  </a:lnTo>
                  <a:lnTo>
                    <a:pt x="78685" y="114772"/>
                  </a:lnTo>
                  <a:lnTo>
                    <a:pt x="106589" y="88384"/>
                  </a:lnTo>
                  <a:lnTo>
                    <a:pt x="127401" y="53194"/>
                  </a:lnTo>
                  <a:lnTo>
                    <a:pt x="130004" y="48122"/>
                  </a:lnTo>
                  <a:lnTo>
                    <a:pt x="130892" y="43894"/>
                  </a:lnTo>
                  <a:lnTo>
                    <a:pt x="130638" y="40229"/>
                  </a:lnTo>
                  <a:lnTo>
                    <a:pt x="127590" y="2273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40"/>
            <p:cNvSpPr/>
            <p:nvPr/>
          </p:nvSpPr>
          <p:spPr>
            <a:xfrm>
              <a:off x="4610242" y="6355080"/>
              <a:ext cx="211569" cy="175260"/>
            </a:xfrm>
            <a:custGeom>
              <a:avLst/>
              <a:gdLst/>
              <a:ahLst/>
              <a:cxnLst/>
              <a:rect l="0" t="0" r="0" b="0"/>
              <a:pathLst>
                <a:path w="211569" h="175260">
                  <a:moveTo>
                    <a:pt x="60817" y="0"/>
                  </a:moveTo>
                  <a:lnTo>
                    <a:pt x="60817" y="4045"/>
                  </a:lnTo>
                  <a:lnTo>
                    <a:pt x="63075" y="8288"/>
                  </a:lnTo>
                  <a:lnTo>
                    <a:pt x="66054" y="12997"/>
                  </a:lnTo>
                  <a:lnTo>
                    <a:pt x="67967" y="22918"/>
                  </a:lnTo>
                  <a:lnTo>
                    <a:pt x="68345" y="37077"/>
                  </a:lnTo>
                  <a:lnTo>
                    <a:pt x="62336" y="56179"/>
                  </a:lnTo>
                  <a:lnTo>
                    <a:pt x="50523" y="81319"/>
                  </a:lnTo>
                  <a:lnTo>
                    <a:pt x="43260" y="89199"/>
                  </a:lnTo>
                  <a:lnTo>
                    <a:pt x="17152" y="110256"/>
                  </a:lnTo>
                  <a:lnTo>
                    <a:pt x="8086" y="115359"/>
                  </a:lnTo>
                  <a:lnTo>
                    <a:pt x="339" y="121536"/>
                  </a:lnTo>
                  <a:lnTo>
                    <a:pt x="0" y="117760"/>
                  </a:lnTo>
                  <a:lnTo>
                    <a:pt x="4437" y="113580"/>
                  </a:lnTo>
                  <a:lnTo>
                    <a:pt x="11206" y="108053"/>
                  </a:lnTo>
                  <a:lnTo>
                    <a:pt x="26966" y="90707"/>
                  </a:lnTo>
                  <a:lnTo>
                    <a:pt x="62224" y="65943"/>
                  </a:lnTo>
                  <a:lnTo>
                    <a:pt x="97439" y="45700"/>
                  </a:lnTo>
                  <a:lnTo>
                    <a:pt x="129105" y="29441"/>
                  </a:lnTo>
                  <a:lnTo>
                    <a:pt x="165202" y="23727"/>
                  </a:lnTo>
                  <a:lnTo>
                    <a:pt x="176637" y="24092"/>
                  </a:lnTo>
                  <a:lnTo>
                    <a:pt x="187364" y="27076"/>
                  </a:lnTo>
                  <a:lnTo>
                    <a:pt x="195518" y="33482"/>
                  </a:lnTo>
                  <a:lnTo>
                    <a:pt x="207651" y="51392"/>
                  </a:lnTo>
                  <a:lnTo>
                    <a:pt x="211568" y="66215"/>
                  </a:lnTo>
                  <a:lnTo>
                    <a:pt x="206808" y="92478"/>
                  </a:lnTo>
                  <a:lnTo>
                    <a:pt x="195458" y="122125"/>
                  </a:lnTo>
                  <a:lnTo>
                    <a:pt x="177160" y="156485"/>
                  </a:lnTo>
                  <a:lnTo>
                    <a:pt x="167498" y="1752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3309</TotalTime>
  <Words>2554</Words>
  <Application>Microsoft Office PowerPoint</Application>
  <PresentationFormat>On-screen Show (4:3)</PresentationFormat>
  <Paragraphs>331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Solstice</vt:lpstr>
      <vt:lpstr>Reproduction and Inheritance</vt:lpstr>
      <vt:lpstr>Overview</vt:lpstr>
      <vt:lpstr>Types of Reproduction</vt:lpstr>
      <vt:lpstr>Types of Reproduction</vt:lpstr>
      <vt:lpstr>Asexual Reproduction</vt:lpstr>
      <vt:lpstr>Asexual Reproduction</vt:lpstr>
      <vt:lpstr>Examples of Asexual Reproduction</vt:lpstr>
      <vt:lpstr>Sexual Reproduction</vt:lpstr>
      <vt:lpstr>Sexual Reproduction</vt:lpstr>
      <vt:lpstr>Sexual Reproduction</vt:lpstr>
      <vt:lpstr>Cloning</vt:lpstr>
      <vt:lpstr>Cloning</vt:lpstr>
      <vt:lpstr>Cloning</vt:lpstr>
      <vt:lpstr>Cell Division</vt:lpstr>
      <vt:lpstr>Cell Division</vt:lpstr>
      <vt:lpstr>Cell Division</vt:lpstr>
      <vt:lpstr>Mitotic Division/Mitosis</vt:lpstr>
      <vt:lpstr>Mitotic Division/Mitosis</vt:lpstr>
      <vt:lpstr>Interphase</vt:lpstr>
      <vt:lpstr>Prophase</vt:lpstr>
      <vt:lpstr>Metaphase</vt:lpstr>
      <vt:lpstr>Anaphase </vt:lpstr>
      <vt:lpstr>Telophase </vt:lpstr>
      <vt:lpstr>Cytokinesis</vt:lpstr>
      <vt:lpstr>Meiotic Division/Meiosis</vt:lpstr>
      <vt:lpstr>Meiotic Division/Meiosis</vt:lpstr>
      <vt:lpstr>Meiotic Division/Meiosis</vt:lpstr>
      <vt:lpstr>Meiotic Division/Meiosis</vt:lpstr>
      <vt:lpstr>Phase 1</vt:lpstr>
      <vt:lpstr>Phase 2 – gamete formation</vt:lpstr>
      <vt:lpstr>Slide 31</vt:lpstr>
      <vt:lpstr>Meiotic Division/Meiosis</vt:lpstr>
      <vt:lpstr>Meiosis as a Source of Variation</vt:lpstr>
      <vt:lpstr>Meiosis as a Source of Variation</vt:lpstr>
      <vt:lpstr>Meiosis as a Source of Variation</vt:lpstr>
      <vt:lpstr>Summary of Mitotic and Meiotic Cell Division</vt:lpstr>
      <vt:lpstr>Genetic Disorder Paper</vt:lpstr>
      <vt:lpstr>Inheritance</vt:lpstr>
      <vt:lpstr>Inheritance in Plants</vt:lpstr>
      <vt:lpstr>Inheritance</vt:lpstr>
      <vt:lpstr>Inheritance</vt:lpstr>
      <vt:lpstr>Gene Expression</vt:lpstr>
      <vt:lpstr>Gene Expression</vt:lpstr>
      <vt:lpstr>Gene Expression</vt:lpstr>
      <vt:lpstr>Gene Expression</vt:lpstr>
      <vt:lpstr>Punnett Square</vt:lpstr>
      <vt:lpstr>Shared Gene Expression</vt:lpstr>
      <vt:lpstr>Shared Gene Expression</vt:lpstr>
      <vt:lpstr>Inheritance</vt:lpstr>
      <vt:lpstr>Mutations</vt:lpstr>
      <vt:lpstr>Mutations</vt:lpstr>
      <vt:lpstr>Chromosome Mutations</vt:lpstr>
      <vt:lpstr>Chromosome Mutations</vt:lpstr>
      <vt:lpstr>Chromosome Mutations</vt:lpstr>
      <vt:lpstr>Genetic Mutations</vt:lpstr>
      <vt:lpstr>Cause of Mutations</vt:lpstr>
      <vt:lpstr>Causes of Mutations</vt:lpstr>
      <vt:lpstr>Causes of Mutations</vt:lpstr>
      <vt:lpstr>Types of Cancer</vt:lpstr>
      <vt:lpstr>Types of Cancer</vt:lpstr>
      <vt:lpstr>Types of Cancer</vt:lpstr>
      <vt:lpstr>Types of Cancer</vt:lpstr>
      <vt:lpstr>Blood Type</vt:lpstr>
      <vt:lpstr>Blood Type</vt:lpstr>
      <vt:lpstr>Blood Types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Reproduction and Development</dc:title>
  <dc:creator>Jessica DiFino</dc:creator>
  <cp:lastModifiedBy>Windows User</cp:lastModifiedBy>
  <cp:revision>80</cp:revision>
  <dcterms:created xsi:type="dcterms:W3CDTF">2014-10-26T00:36:55Z</dcterms:created>
  <dcterms:modified xsi:type="dcterms:W3CDTF">2015-11-13T17:01:30Z</dcterms:modified>
</cp:coreProperties>
</file>