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76"/>
  </p:notesMasterIdLst>
  <p:handoutMasterIdLst>
    <p:handoutMasterId r:id="rId77"/>
  </p:handoutMasterIdLst>
  <p:sldIdLst>
    <p:sldId id="256" r:id="rId2"/>
    <p:sldId id="257" r:id="rId3"/>
    <p:sldId id="258" r:id="rId4"/>
    <p:sldId id="259" r:id="rId5"/>
    <p:sldId id="260" r:id="rId6"/>
    <p:sldId id="334" r:id="rId7"/>
    <p:sldId id="335" r:id="rId8"/>
    <p:sldId id="333" r:id="rId9"/>
    <p:sldId id="261" r:id="rId10"/>
    <p:sldId id="262" r:id="rId11"/>
    <p:sldId id="263" r:id="rId12"/>
    <p:sldId id="264" r:id="rId13"/>
    <p:sldId id="265" r:id="rId14"/>
    <p:sldId id="266" r:id="rId15"/>
    <p:sldId id="267" r:id="rId16"/>
    <p:sldId id="268" r:id="rId17"/>
    <p:sldId id="269" r:id="rId18"/>
    <p:sldId id="270" r:id="rId19"/>
    <p:sldId id="336" r:id="rId20"/>
    <p:sldId id="337" r:id="rId21"/>
    <p:sldId id="338" r:id="rId22"/>
    <p:sldId id="340" r:id="rId23"/>
    <p:sldId id="341" r:id="rId24"/>
    <p:sldId id="271" r:id="rId25"/>
    <p:sldId id="331" r:id="rId26"/>
    <p:sldId id="342" r:id="rId27"/>
    <p:sldId id="339" r:id="rId28"/>
    <p:sldId id="343" r:id="rId29"/>
    <p:sldId id="272" r:id="rId30"/>
    <p:sldId id="273" r:id="rId31"/>
    <p:sldId id="274" r:id="rId32"/>
    <p:sldId id="275" r:id="rId33"/>
    <p:sldId id="276" r:id="rId34"/>
    <p:sldId id="277" r:id="rId35"/>
    <p:sldId id="278" r:id="rId36"/>
    <p:sldId id="332"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4" r:id="rId72"/>
    <p:sldId id="313" r:id="rId73"/>
    <p:sldId id="315" r:id="rId74"/>
    <p:sldId id="316"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96C58-05FA-2942-A4EF-55D2FD6D8592}"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A71E2318-516E-604E-AEAE-28351EA1FD7E}">
      <dgm:prSet phldrT="[Text]"/>
      <dgm:spPr/>
      <dgm:t>
        <a:bodyPr/>
        <a:lstStyle/>
        <a:p>
          <a:r>
            <a:rPr lang="en-US" dirty="0" smtClean="0"/>
            <a:t>Sensor detects high blood sugar level</a:t>
          </a:r>
          <a:endParaRPr lang="en-US" dirty="0"/>
        </a:p>
      </dgm:t>
    </dgm:pt>
    <dgm:pt modelId="{A1C2F45B-F200-8545-9D23-69F5C49B29D2}" type="parTrans" cxnId="{B47AE032-146F-8840-AA44-DF1BB8FD4171}">
      <dgm:prSet/>
      <dgm:spPr/>
      <dgm:t>
        <a:bodyPr/>
        <a:lstStyle/>
        <a:p>
          <a:endParaRPr lang="en-US"/>
        </a:p>
      </dgm:t>
    </dgm:pt>
    <dgm:pt modelId="{CC8ECB90-3C9E-1845-861E-D34590AF69AC}" type="sibTrans" cxnId="{B47AE032-146F-8840-AA44-DF1BB8FD4171}">
      <dgm:prSet/>
      <dgm:spPr/>
      <dgm:t>
        <a:bodyPr/>
        <a:lstStyle/>
        <a:p>
          <a:endParaRPr lang="en-US"/>
        </a:p>
      </dgm:t>
    </dgm:pt>
    <dgm:pt modelId="{A32469B9-0A34-D04C-A3C4-FC2EEE7B93B5}">
      <dgm:prSet phldrT="[Text]"/>
      <dgm:spPr/>
      <dgm:t>
        <a:bodyPr/>
        <a:lstStyle/>
        <a:p>
          <a:r>
            <a:rPr lang="en-US" dirty="0" smtClean="0"/>
            <a:t>Pancreas secretes insulin</a:t>
          </a:r>
          <a:endParaRPr lang="en-US" dirty="0"/>
        </a:p>
      </dgm:t>
    </dgm:pt>
    <dgm:pt modelId="{66077975-08CA-6241-88EB-1C6870FCD6EE}" type="parTrans" cxnId="{EFC8D573-AE89-FF49-B36D-95C21FE82EC4}">
      <dgm:prSet/>
      <dgm:spPr/>
      <dgm:t>
        <a:bodyPr/>
        <a:lstStyle/>
        <a:p>
          <a:endParaRPr lang="en-US"/>
        </a:p>
      </dgm:t>
    </dgm:pt>
    <dgm:pt modelId="{2368F8F7-618E-7044-BD3C-DDDB8F7F128D}" type="sibTrans" cxnId="{EFC8D573-AE89-FF49-B36D-95C21FE82EC4}">
      <dgm:prSet/>
      <dgm:spPr/>
      <dgm:t>
        <a:bodyPr/>
        <a:lstStyle/>
        <a:p>
          <a:endParaRPr lang="en-US"/>
        </a:p>
      </dgm:t>
    </dgm:pt>
    <dgm:pt modelId="{8B4EE588-E464-944A-B3CD-A62E2AF5A857}">
      <dgm:prSet phldrT="[Text]"/>
      <dgm:spPr/>
      <dgm:t>
        <a:bodyPr/>
        <a:lstStyle/>
        <a:p>
          <a:r>
            <a:rPr lang="en-US" dirty="0" smtClean="0"/>
            <a:t>Blood sugar level drops</a:t>
          </a:r>
          <a:endParaRPr lang="en-US" dirty="0"/>
        </a:p>
      </dgm:t>
    </dgm:pt>
    <dgm:pt modelId="{91F3B592-25F3-9242-AB29-AD51EC766ABD}" type="parTrans" cxnId="{2828F088-8D34-D043-BAD5-71B2E0EB189B}">
      <dgm:prSet/>
      <dgm:spPr/>
      <dgm:t>
        <a:bodyPr/>
        <a:lstStyle/>
        <a:p>
          <a:endParaRPr lang="en-US"/>
        </a:p>
      </dgm:t>
    </dgm:pt>
    <dgm:pt modelId="{B5D705F8-AF26-B346-AB9C-603CF94D7B4A}" type="sibTrans" cxnId="{2828F088-8D34-D043-BAD5-71B2E0EB189B}">
      <dgm:prSet/>
      <dgm:spPr/>
      <dgm:t>
        <a:bodyPr/>
        <a:lstStyle/>
        <a:p>
          <a:endParaRPr lang="en-US"/>
        </a:p>
      </dgm:t>
    </dgm:pt>
    <dgm:pt modelId="{6C2D9D5A-C81A-154C-90AF-E5260B6F8718}">
      <dgm:prSet phldrT="[Text]"/>
      <dgm:spPr/>
      <dgm:t>
        <a:bodyPr/>
        <a:lstStyle/>
        <a:p>
          <a:r>
            <a:rPr lang="en-US" dirty="0" smtClean="0"/>
            <a:t>Negative feedback: lowered blood sugar leads to shutting off of insulin production</a:t>
          </a:r>
          <a:endParaRPr lang="en-US" dirty="0"/>
        </a:p>
      </dgm:t>
    </dgm:pt>
    <dgm:pt modelId="{81E572F5-AC79-E44D-B548-EDE9A678217C}" type="parTrans" cxnId="{22E5A30C-57EF-AA44-85A1-EB2A638D7FF2}">
      <dgm:prSet/>
      <dgm:spPr/>
      <dgm:t>
        <a:bodyPr/>
        <a:lstStyle/>
        <a:p>
          <a:endParaRPr lang="en-US"/>
        </a:p>
      </dgm:t>
    </dgm:pt>
    <dgm:pt modelId="{6D06379E-F36D-0F41-85CC-1F1F0F831EB7}" type="sibTrans" cxnId="{22E5A30C-57EF-AA44-85A1-EB2A638D7FF2}">
      <dgm:prSet/>
      <dgm:spPr/>
      <dgm:t>
        <a:bodyPr/>
        <a:lstStyle/>
        <a:p>
          <a:endParaRPr lang="en-US"/>
        </a:p>
      </dgm:t>
    </dgm:pt>
    <dgm:pt modelId="{6835E734-4569-7846-B2FF-ECD7BFBC74DD}" type="pres">
      <dgm:prSet presAssocID="{E7B96C58-05FA-2942-A4EF-55D2FD6D8592}" presName="cycle" presStyleCnt="0">
        <dgm:presLayoutVars>
          <dgm:dir/>
          <dgm:resizeHandles val="exact"/>
        </dgm:presLayoutVars>
      </dgm:prSet>
      <dgm:spPr/>
      <dgm:t>
        <a:bodyPr/>
        <a:lstStyle/>
        <a:p>
          <a:endParaRPr lang="en-US"/>
        </a:p>
      </dgm:t>
    </dgm:pt>
    <dgm:pt modelId="{5FE6FEC6-65FD-4F40-9286-55C4FF8A75EC}" type="pres">
      <dgm:prSet presAssocID="{A71E2318-516E-604E-AEAE-28351EA1FD7E}" presName="node" presStyleLbl="node1" presStyleIdx="0" presStyleCnt="4" custScaleX="154503" custScaleY="53907">
        <dgm:presLayoutVars>
          <dgm:bulletEnabled val="1"/>
        </dgm:presLayoutVars>
      </dgm:prSet>
      <dgm:spPr/>
      <dgm:t>
        <a:bodyPr/>
        <a:lstStyle/>
        <a:p>
          <a:endParaRPr lang="en-US"/>
        </a:p>
      </dgm:t>
    </dgm:pt>
    <dgm:pt modelId="{8D707663-5CC9-1341-A2DC-A32539780F14}" type="pres">
      <dgm:prSet presAssocID="{A71E2318-516E-604E-AEAE-28351EA1FD7E}" presName="spNode" presStyleCnt="0"/>
      <dgm:spPr/>
    </dgm:pt>
    <dgm:pt modelId="{2A3B95E5-C3EC-2047-9C94-CA5E55E98609}" type="pres">
      <dgm:prSet presAssocID="{CC8ECB90-3C9E-1845-861E-D34590AF69AC}" presName="sibTrans" presStyleLbl="sibTrans1D1" presStyleIdx="0" presStyleCnt="4"/>
      <dgm:spPr/>
      <dgm:t>
        <a:bodyPr/>
        <a:lstStyle/>
        <a:p>
          <a:endParaRPr lang="en-US"/>
        </a:p>
      </dgm:t>
    </dgm:pt>
    <dgm:pt modelId="{51D39CD9-EDF3-0240-B00B-EF89E0FE9153}" type="pres">
      <dgm:prSet presAssocID="{A32469B9-0A34-D04C-A3C4-FC2EEE7B93B5}" presName="node" presStyleLbl="node1" presStyleIdx="1" presStyleCnt="4" custScaleX="170049" custScaleY="59193">
        <dgm:presLayoutVars>
          <dgm:bulletEnabled val="1"/>
        </dgm:presLayoutVars>
      </dgm:prSet>
      <dgm:spPr/>
      <dgm:t>
        <a:bodyPr/>
        <a:lstStyle/>
        <a:p>
          <a:endParaRPr lang="en-US"/>
        </a:p>
      </dgm:t>
    </dgm:pt>
    <dgm:pt modelId="{8DD2B19D-2FC9-0F4B-85EC-811896C6AC1F}" type="pres">
      <dgm:prSet presAssocID="{A32469B9-0A34-D04C-A3C4-FC2EEE7B93B5}" presName="spNode" presStyleCnt="0"/>
      <dgm:spPr/>
    </dgm:pt>
    <dgm:pt modelId="{13E23617-7263-D241-8E7F-43F0ACBC5D5A}" type="pres">
      <dgm:prSet presAssocID="{2368F8F7-618E-7044-BD3C-DDDB8F7F128D}" presName="sibTrans" presStyleLbl="sibTrans1D1" presStyleIdx="1" presStyleCnt="4"/>
      <dgm:spPr/>
      <dgm:t>
        <a:bodyPr/>
        <a:lstStyle/>
        <a:p>
          <a:endParaRPr lang="en-US"/>
        </a:p>
      </dgm:t>
    </dgm:pt>
    <dgm:pt modelId="{947AD724-60A3-FD44-A9DE-8790EF081E3C}" type="pres">
      <dgm:prSet presAssocID="{8B4EE588-E464-944A-B3CD-A62E2AF5A857}" presName="node" presStyleLbl="node1" presStyleIdx="2" presStyleCnt="4" custScaleX="145508" custScaleY="63517">
        <dgm:presLayoutVars>
          <dgm:bulletEnabled val="1"/>
        </dgm:presLayoutVars>
      </dgm:prSet>
      <dgm:spPr/>
      <dgm:t>
        <a:bodyPr/>
        <a:lstStyle/>
        <a:p>
          <a:endParaRPr lang="en-US"/>
        </a:p>
      </dgm:t>
    </dgm:pt>
    <dgm:pt modelId="{A134BCC4-ED81-F74F-B183-129B1E560970}" type="pres">
      <dgm:prSet presAssocID="{8B4EE588-E464-944A-B3CD-A62E2AF5A857}" presName="spNode" presStyleCnt="0"/>
      <dgm:spPr/>
    </dgm:pt>
    <dgm:pt modelId="{5A6AE669-BB23-7F41-8D83-C813EF9751A5}" type="pres">
      <dgm:prSet presAssocID="{B5D705F8-AF26-B346-AB9C-603CF94D7B4A}" presName="sibTrans" presStyleLbl="sibTrans1D1" presStyleIdx="2" presStyleCnt="4"/>
      <dgm:spPr/>
      <dgm:t>
        <a:bodyPr/>
        <a:lstStyle/>
        <a:p>
          <a:endParaRPr lang="en-US"/>
        </a:p>
      </dgm:t>
    </dgm:pt>
    <dgm:pt modelId="{97320018-49DE-414B-AA15-CE62ABDF571D}" type="pres">
      <dgm:prSet presAssocID="{6C2D9D5A-C81A-154C-90AF-E5260B6F8718}" presName="node" presStyleLbl="node1" presStyleIdx="3" presStyleCnt="4" custScaleX="184838" custScaleY="84754" custRadScaleRad="114515" custRadScaleInc="0">
        <dgm:presLayoutVars>
          <dgm:bulletEnabled val="1"/>
        </dgm:presLayoutVars>
      </dgm:prSet>
      <dgm:spPr/>
      <dgm:t>
        <a:bodyPr/>
        <a:lstStyle/>
        <a:p>
          <a:endParaRPr lang="en-US"/>
        </a:p>
      </dgm:t>
    </dgm:pt>
    <dgm:pt modelId="{49E565DB-1D27-794A-B586-3FB24A336F4C}" type="pres">
      <dgm:prSet presAssocID="{6C2D9D5A-C81A-154C-90AF-E5260B6F8718}" presName="spNode" presStyleCnt="0"/>
      <dgm:spPr/>
    </dgm:pt>
    <dgm:pt modelId="{86AAE441-CA84-9445-9E29-5A9975E26923}" type="pres">
      <dgm:prSet presAssocID="{6D06379E-F36D-0F41-85CC-1F1F0F831EB7}" presName="sibTrans" presStyleLbl="sibTrans1D1" presStyleIdx="3" presStyleCnt="4"/>
      <dgm:spPr/>
      <dgm:t>
        <a:bodyPr/>
        <a:lstStyle/>
        <a:p>
          <a:endParaRPr lang="en-US"/>
        </a:p>
      </dgm:t>
    </dgm:pt>
  </dgm:ptLst>
  <dgm:cxnLst>
    <dgm:cxn modelId="{DE06A50E-3484-3146-8A43-CE2D50EC08D7}" type="presOf" srcId="{6C2D9D5A-C81A-154C-90AF-E5260B6F8718}" destId="{97320018-49DE-414B-AA15-CE62ABDF571D}" srcOrd="0" destOrd="0" presId="urn:microsoft.com/office/officeart/2005/8/layout/cycle5"/>
    <dgm:cxn modelId="{67A30A76-B4EE-E743-A2E4-4945FC3C2271}" type="presOf" srcId="{8B4EE588-E464-944A-B3CD-A62E2AF5A857}" destId="{947AD724-60A3-FD44-A9DE-8790EF081E3C}" srcOrd="0" destOrd="0" presId="urn:microsoft.com/office/officeart/2005/8/layout/cycle5"/>
    <dgm:cxn modelId="{7EE83E38-1F09-0844-BE17-87A08C437ABA}" type="presOf" srcId="{A32469B9-0A34-D04C-A3C4-FC2EEE7B93B5}" destId="{51D39CD9-EDF3-0240-B00B-EF89E0FE9153}" srcOrd="0" destOrd="0" presId="urn:microsoft.com/office/officeart/2005/8/layout/cycle5"/>
    <dgm:cxn modelId="{22E5A30C-57EF-AA44-85A1-EB2A638D7FF2}" srcId="{E7B96C58-05FA-2942-A4EF-55D2FD6D8592}" destId="{6C2D9D5A-C81A-154C-90AF-E5260B6F8718}" srcOrd="3" destOrd="0" parTransId="{81E572F5-AC79-E44D-B548-EDE9A678217C}" sibTransId="{6D06379E-F36D-0F41-85CC-1F1F0F831EB7}"/>
    <dgm:cxn modelId="{FDAE285F-71A5-4640-9E12-E6B6C553D35A}" type="presOf" srcId="{B5D705F8-AF26-B346-AB9C-603CF94D7B4A}" destId="{5A6AE669-BB23-7F41-8D83-C813EF9751A5}" srcOrd="0" destOrd="0" presId="urn:microsoft.com/office/officeart/2005/8/layout/cycle5"/>
    <dgm:cxn modelId="{B47AE032-146F-8840-AA44-DF1BB8FD4171}" srcId="{E7B96C58-05FA-2942-A4EF-55D2FD6D8592}" destId="{A71E2318-516E-604E-AEAE-28351EA1FD7E}" srcOrd="0" destOrd="0" parTransId="{A1C2F45B-F200-8545-9D23-69F5C49B29D2}" sibTransId="{CC8ECB90-3C9E-1845-861E-D34590AF69AC}"/>
    <dgm:cxn modelId="{5441BF3C-F873-B840-9CE5-8B3896D5C15C}" type="presOf" srcId="{A71E2318-516E-604E-AEAE-28351EA1FD7E}" destId="{5FE6FEC6-65FD-4F40-9286-55C4FF8A75EC}" srcOrd="0" destOrd="0" presId="urn:microsoft.com/office/officeart/2005/8/layout/cycle5"/>
    <dgm:cxn modelId="{EFC8D573-AE89-FF49-B36D-95C21FE82EC4}" srcId="{E7B96C58-05FA-2942-A4EF-55D2FD6D8592}" destId="{A32469B9-0A34-D04C-A3C4-FC2EEE7B93B5}" srcOrd="1" destOrd="0" parTransId="{66077975-08CA-6241-88EB-1C6870FCD6EE}" sibTransId="{2368F8F7-618E-7044-BD3C-DDDB8F7F128D}"/>
    <dgm:cxn modelId="{6E218015-C1C8-8743-A0B8-2424B5E61B04}" type="presOf" srcId="{2368F8F7-618E-7044-BD3C-DDDB8F7F128D}" destId="{13E23617-7263-D241-8E7F-43F0ACBC5D5A}" srcOrd="0" destOrd="0" presId="urn:microsoft.com/office/officeart/2005/8/layout/cycle5"/>
    <dgm:cxn modelId="{77B2991F-A3DD-1749-9D28-393D093891BE}" type="presOf" srcId="{E7B96C58-05FA-2942-A4EF-55D2FD6D8592}" destId="{6835E734-4569-7846-B2FF-ECD7BFBC74DD}" srcOrd="0" destOrd="0" presId="urn:microsoft.com/office/officeart/2005/8/layout/cycle5"/>
    <dgm:cxn modelId="{87671AF4-1FAA-BF4F-99D9-DC868D5C9070}" type="presOf" srcId="{6D06379E-F36D-0F41-85CC-1F1F0F831EB7}" destId="{86AAE441-CA84-9445-9E29-5A9975E26923}" srcOrd="0" destOrd="0" presId="urn:microsoft.com/office/officeart/2005/8/layout/cycle5"/>
    <dgm:cxn modelId="{2828F088-8D34-D043-BAD5-71B2E0EB189B}" srcId="{E7B96C58-05FA-2942-A4EF-55D2FD6D8592}" destId="{8B4EE588-E464-944A-B3CD-A62E2AF5A857}" srcOrd="2" destOrd="0" parTransId="{91F3B592-25F3-9242-AB29-AD51EC766ABD}" sibTransId="{B5D705F8-AF26-B346-AB9C-603CF94D7B4A}"/>
    <dgm:cxn modelId="{83E3271A-94ED-0F4C-A473-5251910A808D}" type="presOf" srcId="{CC8ECB90-3C9E-1845-861E-D34590AF69AC}" destId="{2A3B95E5-C3EC-2047-9C94-CA5E55E98609}" srcOrd="0" destOrd="0" presId="urn:microsoft.com/office/officeart/2005/8/layout/cycle5"/>
    <dgm:cxn modelId="{324E25E0-B32E-A744-879C-484F9B34EC6D}" type="presParOf" srcId="{6835E734-4569-7846-B2FF-ECD7BFBC74DD}" destId="{5FE6FEC6-65FD-4F40-9286-55C4FF8A75EC}" srcOrd="0" destOrd="0" presId="urn:microsoft.com/office/officeart/2005/8/layout/cycle5"/>
    <dgm:cxn modelId="{CCA787B6-FD6F-CA4C-BDF1-217274765521}" type="presParOf" srcId="{6835E734-4569-7846-B2FF-ECD7BFBC74DD}" destId="{8D707663-5CC9-1341-A2DC-A32539780F14}" srcOrd="1" destOrd="0" presId="urn:microsoft.com/office/officeart/2005/8/layout/cycle5"/>
    <dgm:cxn modelId="{36EDA489-BA19-BA43-804E-568A2FD7619F}" type="presParOf" srcId="{6835E734-4569-7846-B2FF-ECD7BFBC74DD}" destId="{2A3B95E5-C3EC-2047-9C94-CA5E55E98609}" srcOrd="2" destOrd="0" presId="urn:microsoft.com/office/officeart/2005/8/layout/cycle5"/>
    <dgm:cxn modelId="{ABB0F938-0754-FF45-9A3B-035CA86C466D}" type="presParOf" srcId="{6835E734-4569-7846-B2FF-ECD7BFBC74DD}" destId="{51D39CD9-EDF3-0240-B00B-EF89E0FE9153}" srcOrd="3" destOrd="0" presId="urn:microsoft.com/office/officeart/2005/8/layout/cycle5"/>
    <dgm:cxn modelId="{FD46A7BF-76AD-FE42-9F34-F52294793073}" type="presParOf" srcId="{6835E734-4569-7846-B2FF-ECD7BFBC74DD}" destId="{8DD2B19D-2FC9-0F4B-85EC-811896C6AC1F}" srcOrd="4" destOrd="0" presId="urn:microsoft.com/office/officeart/2005/8/layout/cycle5"/>
    <dgm:cxn modelId="{B8F7FE93-62FB-1445-AEC5-C26B007A6E6F}" type="presParOf" srcId="{6835E734-4569-7846-B2FF-ECD7BFBC74DD}" destId="{13E23617-7263-D241-8E7F-43F0ACBC5D5A}" srcOrd="5" destOrd="0" presId="urn:microsoft.com/office/officeart/2005/8/layout/cycle5"/>
    <dgm:cxn modelId="{69C4BC76-8D5A-F74B-AEC2-EFBEE75ED2C8}" type="presParOf" srcId="{6835E734-4569-7846-B2FF-ECD7BFBC74DD}" destId="{947AD724-60A3-FD44-A9DE-8790EF081E3C}" srcOrd="6" destOrd="0" presId="urn:microsoft.com/office/officeart/2005/8/layout/cycle5"/>
    <dgm:cxn modelId="{336DBBD8-C175-F74C-B568-0521B3A8CAFD}" type="presParOf" srcId="{6835E734-4569-7846-B2FF-ECD7BFBC74DD}" destId="{A134BCC4-ED81-F74F-B183-129B1E560970}" srcOrd="7" destOrd="0" presId="urn:microsoft.com/office/officeart/2005/8/layout/cycle5"/>
    <dgm:cxn modelId="{9D23AD5B-139F-7F47-A0A1-4F1A943C48C4}" type="presParOf" srcId="{6835E734-4569-7846-B2FF-ECD7BFBC74DD}" destId="{5A6AE669-BB23-7F41-8D83-C813EF9751A5}" srcOrd="8" destOrd="0" presId="urn:microsoft.com/office/officeart/2005/8/layout/cycle5"/>
    <dgm:cxn modelId="{6A48FDF1-2601-5D4B-90A5-9EBCB6B26152}" type="presParOf" srcId="{6835E734-4569-7846-B2FF-ECD7BFBC74DD}" destId="{97320018-49DE-414B-AA15-CE62ABDF571D}" srcOrd="9" destOrd="0" presId="urn:microsoft.com/office/officeart/2005/8/layout/cycle5"/>
    <dgm:cxn modelId="{89710D6B-18A1-5D47-95CE-28C7C8982A1B}" type="presParOf" srcId="{6835E734-4569-7846-B2FF-ECD7BFBC74DD}" destId="{49E565DB-1D27-794A-B586-3FB24A336F4C}" srcOrd="10" destOrd="0" presId="urn:microsoft.com/office/officeart/2005/8/layout/cycle5"/>
    <dgm:cxn modelId="{429C2F7B-B770-614C-AA31-B21BC5C149F5}" type="presParOf" srcId="{6835E734-4569-7846-B2FF-ECD7BFBC74DD}" destId="{86AAE441-CA84-9445-9E29-5A9975E26923}"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6624AB-4D95-4144-B59F-D75A24694A9D}"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DC027524-918F-5D42-A5AA-C16ED5A29CF9}">
      <dgm:prSet phldrT="[Text]"/>
      <dgm:spPr/>
      <dgm:t>
        <a:bodyPr/>
        <a:lstStyle/>
        <a:p>
          <a:r>
            <a:rPr lang="en-US" dirty="0" smtClean="0"/>
            <a:t>Obtain pathogen</a:t>
          </a:r>
          <a:endParaRPr lang="en-US" dirty="0"/>
        </a:p>
      </dgm:t>
    </dgm:pt>
    <dgm:pt modelId="{2ED7B0A8-E3E5-CC48-99B0-3C77F275972D}" type="parTrans" cxnId="{5F1C6839-5EE8-AD49-A950-F02ECCE400B8}">
      <dgm:prSet/>
      <dgm:spPr/>
      <dgm:t>
        <a:bodyPr/>
        <a:lstStyle/>
        <a:p>
          <a:endParaRPr lang="en-US"/>
        </a:p>
      </dgm:t>
    </dgm:pt>
    <dgm:pt modelId="{FB1F26D7-4E9C-8A4E-95ED-DB5B913EC8F7}" type="sibTrans" cxnId="{5F1C6839-5EE8-AD49-A950-F02ECCE400B8}">
      <dgm:prSet/>
      <dgm:spPr/>
      <dgm:t>
        <a:bodyPr/>
        <a:lstStyle/>
        <a:p>
          <a:endParaRPr lang="en-US"/>
        </a:p>
      </dgm:t>
    </dgm:pt>
    <dgm:pt modelId="{93B47336-FED4-A04A-8FC2-4B124CF08F0A}">
      <dgm:prSet phldrT="[Text]"/>
      <dgm:spPr/>
      <dgm:t>
        <a:bodyPr/>
        <a:lstStyle/>
        <a:p>
          <a:r>
            <a:rPr lang="en-US" dirty="0" smtClean="0"/>
            <a:t>Treat pathogen to kill or weaken it.</a:t>
          </a:r>
          <a:endParaRPr lang="en-US" dirty="0"/>
        </a:p>
      </dgm:t>
    </dgm:pt>
    <dgm:pt modelId="{1A7D0F72-5ACF-9741-A0CD-960903CE682B}" type="parTrans" cxnId="{90B4A094-E707-2441-BA8A-3DAFF7946158}">
      <dgm:prSet/>
      <dgm:spPr/>
      <dgm:t>
        <a:bodyPr/>
        <a:lstStyle/>
        <a:p>
          <a:endParaRPr lang="en-US"/>
        </a:p>
      </dgm:t>
    </dgm:pt>
    <dgm:pt modelId="{1EFDAF9E-F3EB-D249-B660-46E5012FC68A}" type="sibTrans" cxnId="{90B4A094-E707-2441-BA8A-3DAFF7946158}">
      <dgm:prSet/>
      <dgm:spPr/>
      <dgm:t>
        <a:bodyPr/>
        <a:lstStyle/>
        <a:p>
          <a:endParaRPr lang="en-US"/>
        </a:p>
      </dgm:t>
    </dgm:pt>
    <dgm:pt modelId="{8E2B62B6-3E8E-0143-B2BB-AA68855213B5}">
      <dgm:prSet phldrT="[Text]"/>
      <dgm:spPr/>
      <dgm:t>
        <a:bodyPr/>
        <a:lstStyle/>
        <a:p>
          <a:r>
            <a:rPr lang="en-US" dirty="0" smtClean="0"/>
            <a:t>Inject altered pathogen (vaccine) into organism.</a:t>
          </a:r>
          <a:endParaRPr lang="en-US" dirty="0"/>
        </a:p>
      </dgm:t>
    </dgm:pt>
    <dgm:pt modelId="{3EF5FFB9-3582-CA43-A3FE-2E5D8BA0E630}" type="parTrans" cxnId="{9641F517-9248-534A-8890-79193CE43744}">
      <dgm:prSet/>
      <dgm:spPr/>
      <dgm:t>
        <a:bodyPr/>
        <a:lstStyle/>
        <a:p>
          <a:endParaRPr lang="en-US"/>
        </a:p>
      </dgm:t>
    </dgm:pt>
    <dgm:pt modelId="{DA29504F-161D-DB4E-B126-034456131183}" type="sibTrans" cxnId="{9641F517-9248-534A-8890-79193CE43744}">
      <dgm:prSet/>
      <dgm:spPr/>
      <dgm:t>
        <a:bodyPr/>
        <a:lstStyle/>
        <a:p>
          <a:endParaRPr lang="en-US"/>
        </a:p>
      </dgm:t>
    </dgm:pt>
    <dgm:pt modelId="{66637A07-1BC1-3540-B51B-CABD7885A18B}">
      <dgm:prSet phldrT="[Text]"/>
      <dgm:spPr/>
      <dgm:t>
        <a:bodyPr/>
        <a:lstStyle/>
        <a:p>
          <a:r>
            <a:rPr lang="en-US" dirty="0" smtClean="0"/>
            <a:t>Body responds to antigens present by making antibodies and having </a:t>
          </a:r>
          <a:r>
            <a:rPr lang="en-US" dirty="0" err="1" smtClean="0"/>
            <a:t>WBCs</a:t>
          </a:r>
          <a:r>
            <a:rPr lang="en-US" dirty="0" smtClean="0"/>
            <a:t> attack invaders</a:t>
          </a:r>
          <a:endParaRPr lang="en-US" dirty="0"/>
        </a:p>
      </dgm:t>
    </dgm:pt>
    <dgm:pt modelId="{379822D9-C5B2-8C4E-A97E-AB3DFE5CF178}" type="parTrans" cxnId="{0238719E-2A81-E548-ABBA-7F0F60481DD7}">
      <dgm:prSet/>
      <dgm:spPr/>
      <dgm:t>
        <a:bodyPr/>
        <a:lstStyle/>
        <a:p>
          <a:endParaRPr lang="en-US"/>
        </a:p>
      </dgm:t>
    </dgm:pt>
    <dgm:pt modelId="{B9B2B1A2-6F2B-954A-9E89-1D28A8642556}" type="sibTrans" cxnId="{0238719E-2A81-E548-ABBA-7F0F60481DD7}">
      <dgm:prSet/>
      <dgm:spPr/>
      <dgm:t>
        <a:bodyPr/>
        <a:lstStyle/>
        <a:p>
          <a:endParaRPr lang="en-US"/>
        </a:p>
      </dgm:t>
    </dgm:pt>
    <dgm:pt modelId="{D4F03763-335C-B74C-BBD8-0E4596A354DB}">
      <dgm:prSet phldrT="[Text]"/>
      <dgm:spPr/>
      <dgm:t>
        <a:bodyPr/>
        <a:lstStyle/>
        <a:p>
          <a:r>
            <a:rPr lang="en-US" dirty="0" smtClean="0"/>
            <a:t>Some </a:t>
          </a:r>
          <a:r>
            <a:rPr lang="en-US" dirty="0" err="1" smtClean="0"/>
            <a:t>WBCs</a:t>
          </a:r>
          <a:r>
            <a:rPr lang="en-US" dirty="0" smtClean="0"/>
            <a:t> specific for this pathogen remain in the body for a long time to continue the protection from future attacks by the pathogen.</a:t>
          </a:r>
          <a:endParaRPr lang="en-US" dirty="0"/>
        </a:p>
      </dgm:t>
    </dgm:pt>
    <dgm:pt modelId="{26676146-0585-164A-A79D-79D07D712D65}" type="parTrans" cxnId="{0FC96BE5-46F2-3B4C-8AF6-9C365F4E8CAC}">
      <dgm:prSet/>
      <dgm:spPr/>
      <dgm:t>
        <a:bodyPr/>
        <a:lstStyle/>
        <a:p>
          <a:endParaRPr lang="en-US"/>
        </a:p>
      </dgm:t>
    </dgm:pt>
    <dgm:pt modelId="{3D13A18D-4CCE-AF43-986C-EEEA49189D83}" type="sibTrans" cxnId="{0FC96BE5-46F2-3B4C-8AF6-9C365F4E8CAC}">
      <dgm:prSet/>
      <dgm:spPr/>
      <dgm:t>
        <a:bodyPr/>
        <a:lstStyle/>
        <a:p>
          <a:endParaRPr lang="en-US"/>
        </a:p>
      </dgm:t>
    </dgm:pt>
    <dgm:pt modelId="{87D268E6-8AEE-4F43-AAD4-DEF94C698C0A}" type="pres">
      <dgm:prSet presAssocID="{9D6624AB-4D95-4144-B59F-D75A24694A9D}" presName="diagram" presStyleCnt="0">
        <dgm:presLayoutVars>
          <dgm:dir/>
          <dgm:resizeHandles val="exact"/>
        </dgm:presLayoutVars>
      </dgm:prSet>
      <dgm:spPr/>
      <dgm:t>
        <a:bodyPr/>
        <a:lstStyle/>
        <a:p>
          <a:endParaRPr lang="en-US"/>
        </a:p>
      </dgm:t>
    </dgm:pt>
    <dgm:pt modelId="{75E1BDA3-0F8A-B64C-86FE-1867847A7354}" type="pres">
      <dgm:prSet presAssocID="{DC027524-918F-5D42-A5AA-C16ED5A29CF9}" presName="node" presStyleLbl="node1" presStyleIdx="0" presStyleCnt="5">
        <dgm:presLayoutVars>
          <dgm:bulletEnabled val="1"/>
        </dgm:presLayoutVars>
      </dgm:prSet>
      <dgm:spPr/>
      <dgm:t>
        <a:bodyPr/>
        <a:lstStyle/>
        <a:p>
          <a:endParaRPr lang="en-US"/>
        </a:p>
      </dgm:t>
    </dgm:pt>
    <dgm:pt modelId="{7065D806-7E44-4849-A0EB-CF71CFF111B8}" type="pres">
      <dgm:prSet presAssocID="{FB1F26D7-4E9C-8A4E-95ED-DB5B913EC8F7}" presName="sibTrans" presStyleLbl="sibTrans2D1" presStyleIdx="0" presStyleCnt="4"/>
      <dgm:spPr/>
      <dgm:t>
        <a:bodyPr/>
        <a:lstStyle/>
        <a:p>
          <a:endParaRPr lang="en-US"/>
        </a:p>
      </dgm:t>
    </dgm:pt>
    <dgm:pt modelId="{72A39554-4B0B-5F43-832F-6BA2A55A4C12}" type="pres">
      <dgm:prSet presAssocID="{FB1F26D7-4E9C-8A4E-95ED-DB5B913EC8F7}" presName="connectorText" presStyleLbl="sibTrans2D1" presStyleIdx="0" presStyleCnt="4"/>
      <dgm:spPr/>
      <dgm:t>
        <a:bodyPr/>
        <a:lstStyle/>
        <a:p>
          <a:endParaRPr lang="en-US"/>
        </a:p>
      </dgm:t>
    </dgm:pt>
    <dgm:pt modelId="{864E04AA-9426-234E-9E12-B01597ADD053}" type="pres">
      <dgm:prSet presAssocID="{93B47336-FED4-A04A-8FC2-4B124CF08F0A}" presName="node" presStyleLbl="node1" presStyleIdx="1" presStyleCnt="5">
        <dgm:presLayoutVars>
          <dgm:bulletEnabled val="1"/>
        </dgm:presLayoutVars>
      </dgm:prSet>
      <dgm:spPr/>
      <dgm:t>
        <a:bodyPr/>
        <a:lstStyle/>
        <a:p>
          <a:endParaRPr lang="en-US"/>
        </a:p>
      </dgm:t>
    </dgm:pt>
    <dgm:pt modelId="{3ACE026B-3097-4747-8C4A-4607CD20DDE0}" type="pres">
      <dgm:prSet presAssocID="{1EFDAF9E-F3EB-D249-B660-46E5012FC68A}" presName="sibTrans" presStyleLbl="sibTrans2D1" presStyleIdx="1" presStyleCnt="4"/>
      <dgm:spPr/>
      <dgm:t>
        <a:bodyPr/>
        <a:lstStyle/>
        <a:p>
          <a:endParaRPr lang="en-US"/>
        </a:p>
      </dgm:t>
    </dgm:pt>
    <dgm:pt modelId="{782AEF3E-5BF6-AB46-A95B-1A4DF4320CCB}" type="pres">
      <dgm:prSet presAssocID="{1EFDAF9E-F3EB-D249-B660-46E5012FC68A}" presName="connectorText" presStyleLbl="sibTrans2D1" presStyleIdx="1" presStyleCnt="4"/>
      <dgm:spPr/>
      <dgm:t>
        <a:bodyPr/>
        <a:lstStyle/>
        <a:p>
          <a:endParaRPr lang="en-US"/>
        </a:p>
      </dgm:t>
    </dgm:pt>
    <dgm:pt modelId="{28AC47D5-17E2-384D-B8D4-A05FDDBE8D21}" type="pres">
      <dgm:prSet presAssocID="{8E2B62B6-3E8E-0143-B2BB-AA68855213B5}" presName="node" presStyleLbl="node1" presStyleIdx="2" presStyleCnt="5">
        <dgm:presLayoutVars>
          <dgm:bulletEnabled val="1"/>
        </dgm:presLayoutVars>
      </dgm:prSet>
      <dgm:spPr/>
      <dgm:t>
        <a:bodyPr/>
        <a:lstStyle/>
        <a:p>
          <a:endParaRPr lang="en-US"/>
        </a:p>
      </dgm:t>
    </dgm:pt>
    <dgm:pt modelId="{9CDDB7CD-ECFF-8545-89D8-DC3CFADE0271}" type="pres">
      <dgm:prSet presAssocID="{DA29504F-161D-DB4E-B126-034456131183}" presName="sibTrans" presStyleLbl="sibTrans2D1" presStyleIdx="2" presStyleCnt="4"/>
      <dgm:spPr/>
      <dgm:t>
        <a:bodyPr/>
        <a:lstStyle/>
        <a:p>
          <a:endParaRPr lang="en-US"/>
        </a:p>
      </dgm:t>
    </dgm:pt>
    <dgm:pt modelId="{3A9791F4-D90B-A446-9EF9-376C08BAB471}" type="pres">
      <dgm:prSet presAssocID="{DA29504F-161D-DB4E-B126-034456131183}" presName="connectorText" presStyleLbl="sibTrans2D1" presStyleIdx="2" presStyleCnt="4"/>
      <dgm:spPr/>
      <dgm:t>
        <a:bodyPr/>
        <a:lstStyle/>
        <a:p>
          <a:endParaRPr lang="en-US"/>
        </a:p>
      </dgm:t>
    </dgm:pt>
    <dgm:pt modelId="{AF1F4474-A7DE-2B45-A249-1274E3274205}" type="pres">
      <dgm:prSet presAssocID="{66637A07-1BC1-3540-B51B-CABD7885A18B}" presName="node" presStyleLbl="node1" presStyleIdx="3" presStyleCnt="5" custScaleX="139011" custScaleY="182595">
        <dgm:presLayoutVars>
          <dgm:bulletEnabled val="1"/>
        </dgm:presLayoutVars>
      </dgm:prSet>
      <dgm:spPr/>
      <dgm:t>
        <a:bodyPr/>
        <a:lstStyle/>
        <a:p>
          <a:endParaRPr lang="en-US"/>
        </a:p>
      </dgm:t>
    </dgm:pt>
    <dgm:pt modelId="{3CD0D7B4-6B2F-D64F-A1EF-B80F825F9FAB}" type="pres">
      <dgm:prSet presAssocID="{B9B2B1A2-6F2B-954A-9E89-1D28A8642556}" presName="sibTrans" presStyleLbl="sibTrans2D1" presStyleIdx="3" presStyleCnt="4"/>
      <dgm:spPr/>
      <dgm:t>
        <a:bodyPr/>
        <a:lstStyle/>
        <a:p>
          <a:endParaRPr lang="en-US"/>
        </a:p>
      </dgm:t>
    </dgm:pt>
    <dgm:pt modelId="{904288C0-159C-D046-AC4C-81F9431DCBBB}" type="pres">
      <dgm:prSet presAssocID="{B9B2B1A2-6F2B-954A-9E89-1D28A8642556}" presName="connectorText" presStyleLbl="sibTrans2D1" presStyleIdx="3" presStyleCnt="4"/>
      <dgm:spPr/>
      <dgm:t>
        <a:bodyPr/>
        <a:lstStyle/>
        <a:p>
          <a:endParaRPr lang="en-US"/>
        </a:p>
      </dgm:t>
    </dgm:pt>
    <dgm:pt modelId="{58766F5B-738E-6645-B097-6D887B4336C9}" type="pres">
      <dgm:prSet presAssocID="{D4F03763-335C-B74C-BBD8-0E4596A354DB}" presName="node" presStyleLbl="node1" presStyleIdx="4" presStyleCnt="5" custScaleX="188646" custScaleY="183247">
        <dgm:presLayoutVars>
          <dgm:bulletEnabled val="1"/>
        </dgm:presLayoutVars>
      </dgm:prSet>
      <dgm:spPr/>
      <dgm:t>
        <a:bodyPr/>
        <a:lstStyle/>
        <a:p>
          <a:endParaRPr lang="en-US"/>
        </a:p>
      </dgm:t>
    </dgm:pt>
  </dgm:ptLst>
  <dgm:cxnLst>
    <dgm:cxn modelId="{4C56B65D-D1C8-724F-97EC-BC59BD032DD3}" type="presOf" srcId="{8E2B62B6-3E8E-0143-B2BB-AA68855213B5}" destId="{28AC47D5-17E2-384D-B8D4-A05FDDBE8D21}" srcOrd="0" destOrd="0" presId="urn:microsoft.com/office/officeart/2005/8/layout/process5"/>
    <dgm:cxn modelId="{5F1C6839-5EE8-AD49-A950-F02ECCE400B8}" srcId="{9D6624AB-4D95-4144-B59F-D75A24694A9D}" destId="{DC027524-918F-5D42-A5AA-C16ED5A29CF9}" srcOrd="0" destOrd="0" parTransId="{2ED7B0A8-E3E5-CC48-99B0-3C77F275972D}" sibTransId="{FB1F26D7-4E9C-8A4E-95ED-DB5B913EC8F7}"/>
    <dgm:cxn modelId="{7E2E8C45-143B-8348-8FE5-7E4B6F6C1E65}" type="presOf" srcId="{FB1F26D7-4E9C-8A4E-95ED-DB5B913EC8F7}" destId="{7065D806-7E44-4849-A0EB-CF71CFF111B8}" srcOrd="0" destOrd="0" presId="urn:microsoft.com/office/officeart/2005/8/layout/process5"/>
    <dgm:cxn modelId="{5CD24A2B-F1CE-B843-A482-671DAEC96D01}" type="presOf" srcId="{1EFDAF9E-F3EB-D249-B660-46E5012FC68A}" destId="{3ACE026B-3097-4747-8C4A-4607CD20DDE0}" srcOrd="0" destOrd="0" presId="urn:microsoft.com/office/officeart/2005/8/layout/process5"/>
    <dgm:cxn modelId="{F2F6B04C-7CF4-2E4F-B7A7-728830D9FEB3}" type="presOf" srcId="{DA29504F-161D-DB4E-B126-034456131183}" destId="{3A9791F4-D90B-A446-9EF9-376C08BAB471}" srcOrd="1" destOrd="0" presId="urn:microsoft.com/office/officeart/2005/8/layout/process5"/>
    <dgm:cxn modelId="{D3281CE7-5AB2-E04D-B5A6-D44F4B7FDE28}" type="presOf" srcId="{B9B2B1A2-6F2B-954A-9E89-1D28A8642556}" destId="{904288C0-159C-D046-AC4C-81F9431DCBBB}" srcOrd="1" destOrd="0" presId="urn:microsoft.com/office/officeart/2005/8/layout/process5"/>
    <dgm:cxn modelId="{E3B497F3-1446-804B-BD56-7E25F5E1306A}" type="presOf" srcId="{1EFDAF9E-F3EB-D249-B660-46E5012FC68A}" destId="{782AEF3E-5BF6-AB46-A95B-1A4DF4320CCB}" srcOrd="1" destOrd="0" presId="urn:microsoft.com/office/officeart/2005/8/layout/process5"/>
    <dgm:cxn modelId="{9641F517-9248-534A-8890-79193CE43744}" srcId="{9D6624AB-4D95-4144-B59F-D75A24694A9D}" destId="{8E2B62B6-3E8E-0143-B2BB-AA68855213B5}" srcOrd="2" destOrd="0" parTransId="{3EF5FFB9-3582-CA43-A3FE-2E5D8BA0E630}" sibTransId="{DA29504F-161D-DB4E-B126-034456131183}"/>
    <dgm:cxn modelId="{6BB06FBC-830B-1840-863F-12A78762A0F9}" type="presOf" srcId="{FB1F26D7-4E9C-8A4E-95ED-DB5B913EC8F7}" destId="{72A39554-4B0B-5F43-832F-6BA2A55A4C12}" srcOrd="1" destOrd="0" presId="urn:microsoft.com/office/officeart/2005/8/layout/process5"/>
    <dgm:cxn modelId="{494B4F03-4066-2A49-824A-816C276B5FBB}" type="presOf" srcId="{66637A07-1BC1-3540-B51B-CABD7885A18B}" destId="{AF1F4474-A7DE-2B45-A249-1274E3274205}" srcOrd="0" destOrd="0" presId="urn:microsoft.com/office/officeart/2005/8/layout/process5"/>
    <dgm:cxn modelId="{0FC96BE5-46F2-3B4C-8AF6-9C365F4E8CAC}" srcId="{9D6624AB-4D95-4144-B59F-D75A24694A9D}" destId="{D4F03763-335C-B74C-BBD8-0E4596A354DB}" srcOrd="4" destOrd="0" parTransId="{26676146-0585-164A-A79D-79D07D712D65}" sibTransId="{3D13A18D-4CCE-AF43-986C-EEEA49189D83}"/>
    <dgm:cxn modelId="{0238719E-2A81-E548-ABBA-7F0F60481DD7}" srcId="{9D6624AB-4D95-4144-B59F-D75A24694A9D}" destId="{66637A07-1BC1-3540-B51B-CABD7885A18B}" srcOrd="3" destOrd="0" parTransId="{379822D9-C5B2-8C4E-A97E-AB3DFE5CF178}" sibTransId="{B9B2B1A2-6F2B-954A-9E89-1D28A8642556}"/>
    <dgm:cxn modelId="{5FD9FC7D-E772-8A43-8E5D-AB60C503A67E}" type="presOf" srcId="{D4F03763-335C-B74C-BBD8-0E4596A354DB}" destId="{58766F5B-738E-6645-B097-6D887B4336C9}" srcOrd="0" destOrd="0" presId="urn:microsoft.com/office/officeart/2005/8/layout/process5"/>
    <dgm:cxn modelId="{90B4A094-E707-2441-BA8A-3DAFF7946158}" srcId="{9D6624AB-4D95-4144-B59F-D75A24694A9D}" destId="{93B47336-FED4-A04A-8FC2-4B124CF08F0A}" srcOrd="1" destOrd="0" parTransId="{1A7D0F72-5ACF-9741-A0CD-960903CE682B}" sibTransId="{1EFDAF9E-F3EB-D249-B660-46E5012FC68A}"/>
    <dgm:cxn modelId="{9DB2D968-7C5C-AB4D-956B-1880162F1582}" type="presOf" srcId="{9D6624AB-4D95-4144-B59F-D75A24694A9D}" destId="{87D268E6-8AEE-4F43-AAD4-DEF94C698C0A}" srcOrd="0" destOrd="0" presId="urn:microsoft.com/office/officeart/2005/8/layout/process5"/>
    <dgm:cxn modelId="{76907F95-45EA-A24E-9C3B-71CAF76DB918}" type="presOf" srcId="{B9B2B1A2-6F2B-954A-9E89-1D28A8642556}" destId="{3CD0D7B4-6B2F-D64F-A1EF-B80F825F9FAB}" srcOrd="0" destOrd="0" presId="urn:microsoft.com/office/officeart/2005/8/layout/process5"/>
    <dgm:cxn modelId="{17ADFDAF-5221-7041-BAB4-E97526AEA4A6}" type="presOf" srcId="{DA29504F-161D-DB4E-B126-034456131183}" destId="{9CDDB7CD-ECFF-8545-89D8-DC3CFADE0271}" srcOrd="0" destOrd="0" presId="urn:microsoft.com/office/officeart/2005/8/layout/process5"/>
    <dgm:cxn modelId="{65132930-4F43-CF40-865F-D067FE889ED1}" type="presOf" srcId="{93B47336-FED4-A04A-8FC2-4B124CF08F0A}" destId="{864E04AA-9426-234E-9E12-B01597ADD053}" srcOrd="0" destOrd="0" presId="urn:microsoft.com/office/officeart/2005/8/layout/process5"/>
    <dgm:cxn modelId="{D91DE144-9CE6-AB42-8A4F-0A809CF4C08C}" type="presOf" srcId="{DC027524-918F-5D42-A5AA-C16ED5A29CF9}" destId="{75E1BDA3-0F8A-B64C-86FE-1867847A7354}" srcOrd="0" destOrd="0" presId="urn:microsoft.com/office/officeart/2005/8/layout/process5"/>
    <dgm:cxn modelId="{AA329ADE-A72F-AB4A-9936-21CCCAA267DB}" type="presParOf" srcId="{87D268E6-8AEE-4F43-AAD4-DEF94C698C0A}" destId="{75E1BDA3-0F8A-B64C-86FE-1867847A7354}" srcOrd="0" destOrd="0" presId="urn:microsoft.com/office/officeart/2005/8/layout/process5"/>
    <dgm:cxn modelId="{EB31E213-2A75-CC42-A93D-2C74CDBACBC2}" type="presParOf" srcId="{87D268E6-8AEE-4F43-AAD4-DEF94C698C0A}" destId="{7065D806-7E44-4849-A0EB-CF71CFF111B8}" srcOrd="1" destOrd="0" presId="urn:microsoft.com/office/officeart/2005/8/layout/process5"/>
    <dgm:cxn modelId="{796F4BFC-42FA-0849-AFCC-99147502FC68}" type="presParOf" srcId="{7065D806-7E44-4849-A0EB-CF71CFF111B8}" destId="{72A39554-4B0B-5F43-832F-6BA2A55A4C12}" srcOrd="0" destOrd="0" presId="urn:microsoft.com/office/officeart/2005/8/layout/process5"/>
    <dgm:cxn modelId="{F19E199D-3EE7-7844-A891-2910A84D7077}" type="presParOf" srcId="{87D268E6-8AEE-4F43-AAD4-DEF94C698C0A}" destId="{864E04AA-9426-234E-9E12-B01597ADD053}" srcOrd="2" destOrd="0" presId="urn:microsoft.com/office/officeart/2005/8/layout/process5"/>
    <dgm:cxn modelId="{33008022-45F2-DF4D-A548-918426F7464A}" type="presParOf" srcId="{87D268E6-8AEE-4F43-AAD4-DEF94C698C0A}" destId="{3ACE026B-3097-4747-8C4A-4607CD20DDE0}" srcOrd="3" destOrd="0" presId="urn:microsoft.com/office/officeart/2005/8/layout/process5"/>
    <dgm:cxn modelId="{301408BF-2D10-F54A-93B5-1FD73041BBE0}" type="presParOf" srcId="{3ACE026B-3097-4747-8C4A-4607CD20DDE0}" destId="{782AEF3E-5BF6-AB46-A95B-1A4DF4320CCB}" srcOrd="0" destOrd="0" presId="urn:microsoft.com/office/officeart/2005/8/layout/process5"/>
    <dgm:cxn modelId="{02AEC0B4-440F-F745-80C7-A7D626809BBF}" type="presParOf" srcId="{87D268E6-8AEE-4F43-AAD4-DEF94C698C0A}" destId="{28AC47D5-17E2-384D-B8D4-A05FDDBE8D21}" srcOrd="4" destOrd="0" presId="urn:microsoft.com/office/officeart/2005/8/layout/process5"/>
    <dgm:cxn modelId="{CCA89EBC-187F-354E-A834-C0C9031FD184}" type="presParOf" srcId="{87D268E6-8AEE-4F43-AAD4-DEF94C698C0A}" destId="{9CDDB7CD-ECFF-8545-89D8-DC3CFADE0271}" srcOrd="5" destOrd="0" presId="urn:microsoft.com/office/officeart/2005/8/layout/process5"/>
    <dgm:cxn modelId="{073F039C-A8F6-7F4B-94BB-FC33448F2556}" type="presParOf" srcId="{9CDDB7CD-ECFF-8545-89D8-DC3CFADE0271}" destId="{3A9791F4-D90B-A446-9EF9-376C08BAB471}" srcOrd="0" destOrd="0" presId="urn:microsoft.com/office/officeart/2005/8/layout/process5"/>
    <dgm:cxn modelId="{508033F5-9658-9146-9E38-C812259DB76B}" type="presParOf" srcId="{87D268E6-8AEE-4F43-AAD4-DEF94C698C0A}" destId="{AF1F4474-A7DE-2B45-A249-1274E3274205}" srcOrd="6" destOrd="0" presId="urn:microsoft.com/office/officeart/2005/8/layout/process5"/>
    <dgm:cxn modelId="{27502C38-99B8-BB4B-B8C6-05B1B84502EC}" type="presParOf" srcId="{87D268E6-8AEE-4F43-AAD4-DEF94C698C0A}" destId="{3CD0D7B4-6B2F-D64F-A1EF-B80F825F9FAB}" srcOrd="7" destOrd="0" presId="urn:microsoft.com/office/officeart/2005/8/layout/process5"/>
    <dgm:cxn modelId="{59A91394-A72C-7D49-B1F3-CB65235308F2}" type="presParOf" srcId="{3CD0D7B4-6B2F-D64F-A1EF-B80F825F9FAB}" destId="{904288C0-159C-D046-AC4C-81F9431DCBBB}" srcOrd="0" destOrd="0" presId="urn:microsoft.com/office/officeart/2005/8/layout/process5"/>
    <dgm:cxn modelId="{76D56264-8DC4-954A-BA44-B6FF9B682E2B}" type="presParOf" srcId="{87D268E6-8AEE-4F43-AAD4-DEF94C698C0A}" destId="{58766F5B-738E-6645-B097-6D887B4336C9}"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E6FEC6-65FD-4F40-9286-55C4FF8A75EC}">
      <dsp:nvSpPr>
        <dsp:cNvPr id="0" name=""/>
        <dsp:cNvSpPr/>
      </dsp:nvSpPr>
      <dsp:spPr>
        <a:xfrm>
          <a:off x="3061322" y="277200"/>
          <a:ext cx="3173226" cy="71965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Sensor detects high blood sugar level</a:t>
          </a:r>
          <a:endParaRPr lang="en-US" sz="1500" kern="1200" dirty="0"/>
        </a:p>
      </dsp:txBody>
      <dsp:txXfrm>
        <a:off x="3061322" y="277200"/>
        <a:ext cx="3173226" cy="719652"/>
      </dsp:txXfrm>
    </dsp:sp>
    <dsp:sp modelId="{2A3B95E5-C3EC-2047-9C94-CA5E55E98609}">
      <dsp:nvSpPr>
        <dsp:cNvPr id="0" name=""/>
        <dsp:cNvSpPr/>
      </dsp:nvSpPr>
      <dsp:spPr>
        <a:xfrm>
          <a:off x="2146708" y="897251"/>
          <a:ext cx="4411436" cy="4411436"/>
        </a:xfrm>
        <a:custGeom>
          <a:avLst/>
          <a:gdLst/>
          <a:ahLst/>
          <a:cxnLst/>
          <a:rect l="0" t="0" r="0" b="0"/>
          <a:pathLst>
            <a:path>
              <a:moveTo>
                <a:pt x="3239303" y="257155"/>
              </a:moveTo>
              <a:arcTo wR="2205718" hR="2205718" stAng="17876581" swAng="20468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1D39CD9-EDF3-0240-B00B-EF89E0FE9153}">
      <dsp:nvSpPr>
        <dsp:cNvPr id="0" name=""/>
        <dsp:cNvSpPr/>
      </dsp:nvSpPr>
      <dsp:spPr>
        <a:xfrm>
          <a:off x="5107396" y="2447635"/>
          <a:ext cx="3492514" cy="79021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Pancreas secretes insulin</a:t>
          </a:r>
          <a:endParaRPr lang="en-US" sz="1500" kern="1200" dirty="0"/>
        </a:p>
      </dsp:txBody>
      <dsp:txXfrm>
        <a:off x="5107396" y="2447635"/>
        <a:ext cx="3492514" cy="790219"/>
      </dsp:txXfrm>
    </dsp:sp>
    <dsp:sp modelId="{13E23617-7263-D241-8E7F-43F0ACBC5D5A}">
      <dsp:nvSpPr>
        <dsp:cNvPr id="0" name=""/>
        <dsp:cNvSpPr/>
      </dsp:nvSpPr>
      <dsp:spPr>
        <a:xfrm>
          <a:off x="2162400" y="328347"/>
          <a:ext cx="4411436" cy="4411436"/>
        </a:xfrm>
        <a:custGeom>
          <a:avLst/>
          <a:gdLst/>
          <a:ahLst/>
          <a:cxnLst/>
          <a:rect l="0" t="0" r="0" b="0"/>
          <a:pathLst>
            <a:path>
              <a:moveTo>
                <a:pt x="4138701" y="3268154"/>
              </a:moveTo>
              <a:arcTo wR="2205718" hR="2205718" stAng="1727685" swAng="19446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47AD724-60A3-FD44-A9DE-8790EF081E3C}">
      <dsp:nvSpPr>
        <dsp:cNvPr id="0" name=""/>
        <dsp:cNvSpPr/>
      </dsp:nvSpPr>
      <dsp:spPr>
        <a:xfrm>
          <a:off x="3153693" y="4624491"/>
          <a:ext cx="2988484" cy="84794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Blood sugar level drops</a:t>
          </a:r>
          <a:endParaRPr lang="en-US" sz="1500" kern="1200" dirty="0"/>
        </a:p>
      </dsp:txBody>
      <dsp:txXfrm>
        <a:off x="3153693" y="4624491"/>
        <a:ext cx="2988484" cy="847944"/>
      </dsp:txXfrm>
    </dsp:sp>
    <dsp:sp modelId="{5A6AE669-BB23-7F41-8D83-C813EF9751A5}">
      <dsp:nvSpPr>
        <dsp:cNvPr id="0" name=""/>
        <dsp:cNvSpPr/>
      </dsp:nvSpPr>
      <dsp:spPr>
        <a:xfrm>
          <a:off x="2577721" y="302282"/>
          <a:ext cx="4411436" cy="4411436"/>
        </a:xfrm>
        <a:custGeom>
          <a:avLst/>
          <a:gdLst/>
          <a:ahLst/>
          <a:cxnLst/>
          <a:rect l="0" t="0" r="0" b="0"/>
          <a:pathLst>
            <a:path>
              <a:moveTo>
                <a:pt x="1240276" y="4188926"/>
              </a:moveTo>
              <a:arcTo wR="2205718" hR="2205718" stAng="6957432" swAng="18206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7320018-49DE-414B-AA15-CE62ABDF571D}">
      <dsp:nvSpPr>
        <dsp:cNvPr id="0" name=""/>
        <dsp:cNvSpPr/>
      </dsp:nvSpPr>
      <dsp:spPr>
        <a:xfrm>
          <a:off x="223929" y="2277016"/>
          <a:ext cx="3796254" cy="1131455"/>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Negative feedback: lowered blood sugar leads to shutting off of insulin production</a:t>
          </a:r>
          <a:endParaRPr lang="en-US" sz="1500" kern="1200" dirty="0"/>
        </a:p>
      </dsp:txBody>
      <dsp:txXfrm>
        <a:off x="223929" y="2277016"/>
        <a:ext cx="3796254" cy="1131455"/>
      </dsp:txXfrm>
    </dsp:sp>
    <dsp:sp modelId="{86AAE441-CA84-9445-9E29-5A9975E26923}">
      <dsp:nvSpPr>
        <dsp:cNvPr id="0" name=""/>
        <dsp:cNvSpPr/>
      </dsp:nvSpPr>
      <dsp:spPr>
        <a:xfrm>
          <a:off x="2599167" y="922196"/>
          <a:ext cx="4411436" cy="4411436"/>
        </a:xfrm>
        <a:custGeom>
          <a:avLst/>
          <a:gdLst/>
          <a:ahLst/>
          <a:cxnLst/>
          <a:rect l="0" t="0" r="0" b="0"/>
          <a:pathLst>
            <a:path>
              <a:moveTo>
                <a:pt x="351721" y="1010775"/>
              </a:moveTo>
              <a:arcTo wR="2205718" hR="2205718" stAng="12768162" swAng="19281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E1BDA3-0F8A-B64C-86FE-1867847A7354}">
      <dsp:nvSpPr>
        <dsp:cNvPr id="0" name=""/>
        <dsp:cNvSpPr/>
      </dsp:nvSpPr>
      <dsp:spPr>
        <a:xfrm>
          <a:off x="7233" y="277474"/>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Obtain pathogen</a:t>
          </a:r>
          <a:endParaRPr lang="en-US" sz="1600" kern="1200" dirty="0"/>
        </a:p>
      </dsp:txBody>
      <dsp:txXfrm>
        <a:off x="7233" y="277474"/>
        <a:ext cx="2161877" cy="1297126"/>
      </dsp:txXfrm>
    </dsp:sp>
    <dsp:sp modelId="{7065D806-7E44-4849-A0EB-CF71CFF111B8}">
      <dsp:nvSpPr>
        <dsp:cNvPr id="0" name=""/>
        <dsp:cNvSpPr/>
      </dsp:nvSpPr>
      <dsp:spPr>
        <a:xfrm>
          <a:off x="2359355" y="657965"/>
          <a:ext cx="458317"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359355" y="657965"/>
        <a:ext cx="458317" cy="536145"/>
      </dsp:txXfrm>
    </dsp:sp>
    <dsp:sp modelId="{864E04AA-9426-234E-9E12-B01597ADD053}">
      <dsp:nvSpPr>
        <dsp:cNvPr id="0" name=""/>
        <dsp:cNvSpPr/>
      </dsp:nvSpPr>
      <dsp:spPr>
        <a:xfrm>
          <a:off x="3033861" y="277474"/>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Treat pathogen to kill or weaken it.</a:t>
          </a:r>
          <a:endParaRPr lang="en-US" sz="1600" kern="1200" dirty="0"/>
        </a:p>
      </dsp:txBody>
      <dsp:txXfrm>
        <a:off x="3033861" y="277474"/>
        <a:ext cx="2161877" cy="1297126"/>
      </dsp:txXfrm>
    </dsp:sp>
    <dsp:sp modelId="{3ACE026B-3097-4747-8C4A-4607CD20DDE0}">
      <dsp:nvSpPr>
        <dsp:cNvPr id="0" name=""/>
        <dsp:cNvSpPr/>
      </dsp:nvSpPr>
      <dsp:spPr>
        <a:xfrm>
          <a:off x="5385983" y="657965"/>
          <a:ext cx="458317"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385983" y="657965"/>
        <a:ext cx="458317" cy="536145"/>
      </dsp:txXfrm>
    </dsp:sp>
    <dsp:sp modelId="{28AC47D5-17E2-384D-B8D4-A05FDDBE8D21}">
      <dsp:nvSpPr>
        <dsp:cNvPr id="0" name=""/>
        <dsp:cNvSpPr/>
      </dsp:nvSpPr>
      <dsp:spPr>
        <a:xfrm>
          <a:off x="6060489" y="277474"/>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Inject altered pathogen (vaccine) into organism.</a:t>
          </a:r>
          <a:endParaRPr lang="en-US" sz="1600" kern="1200" dirty="0"/>
        </a:p>
      </dsp:txBody>
      <dsp:txXfrm>
        <a:off x="6060489" y="277474"/>
        <a:ext cx="2161877" cy="1297126"/>
      </dsp:txXfrm>
    </dsp:sp>
    <dsp:sp modelId="{9CDDB7CD-ECFF-8545-89D8-DC3CFADE0271}">
      <dsp:nvSpPr>
        <dsp:cNvPr id="0" name=""/>
        <dsp:cNvSpPr/>
      </dsp:nvSpPr>
      <dsp:spPr>
        <a:xfrm rot="5932257">
          <a:off x="6741356" y="1727983"/>
          <a:ext cx="466134"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932257">
        <a:off x="6741356" y="1727983"/>
        <a:ext cx="466134" cy="536145"/>
      </dsp:txXfrm>
    </dsp:sp>
    <dsp:sp modelId="{AF1F4474-A7DE-2B45-A249-1274E3274205}">
      <dsp:nvSpPr>
        <dsp:cNvPr id="0" name=""/>
        <dsp:cNvSpPr/>
      </dsp:nvSpPr>
      <dsp:spPr>
        <a:xfrm>
          <a:off x="5217119" y="2443580"/>
          <a:ext cx="3005247" cy="236848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Body responds to antigens present by making antibodies and having </a:t>
          </a:r>
          <a:r>
            <a:rPr lang="en-US" sz="1600" kern="1200" dirty="0" err="1" smtClean="0"/>
            <a:t>WBCs</a:t>
          </a:r>
          <a:r>
            <a:rPr lang="en-US" sz="1600" kern="1200" dirty="0" smtClean="0"/>
            <a:t> attack invaders</a:t>
          </a:r>
          <a:endParaRPr lang="en-US" sz="1600" kern="1200" dirty="0"/>
        </a:p>
      </dsp:txBody>
      <dsp:txXfrm>
        <a:off x="5217119" y="2443580"/>
        <a:ext cx="3005247" cy="2368487"/>
      </dsp:txXfrm>
    </dsp:sp>
    <dsp:sp modelId="{3CD0D7B4-6B2F-D64F-A1EF-B80F825F9FAB}">
      <dsp:nvSpPr>
        <dsp:cNvPr id="0" name=""/>
        <dsp:cNvSpPr/>
      </dsp:nvSpPr>
      <dsp:spPr>
        <a:xfrm rot="10800000">
          <a:off x="4568556" y="3359751"/>
          <a:ext cx="458317"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568556" y="3359751"/>
        <a:ext cx="458317" cy="536145"/>
      </dsp:txXfrm>
    </dsp:sp>
    <dsp:sp modelId="{58766F5B-738E-6645-B097-6D887B4336C9}">
      <dsp:nvSpPr>
        <dsp:cNvPr id="0" name=""/>
        <dsp:cNvSpPr/>
      </dsp:nvSpPr>
      <dsp:spPr>
        <a:xfrm>
          <a:off x="274073" y="2439352"/>
          <a:ext cx="4078295" cy="237694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Some </a:t>
          </a:r>
          <a:r>
            <a:rPr lang="en-US" sz="1600" kern="1200" dirty="0" err="1" smtClean="0"/>
            <a:t>WBCs</a:t>
          </a:r>
          <a:r>
            <a:rPr lang="en-US" sz="1600" kern="1200" dirty="0" smtClean="0"/>
            <a:t> specific for this pathogen remain in the body for a long time to continue the protection from future attacks by the pathogen.</a:t>
          </a:r>
          <a:endParaRPr lang="en-US" sz="1600" kern="1200" dirty="0"/>
        </a:p>
      </dsp:txBody>
      <dsp:txXfrm>
        <a:off x="274073" y="2439352"/>
        <a:ext cx="4078295" cy="237694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528BB2B-896E-489F-AFE5-900058C90B70}" type="datetimeFigureOut">
              <a:rPr lang="en-US" smtClean="0"/>
              <a:pPr/>
              <a:t>10/27/2015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0FDA02-5371-40D0-A641-B2A091A0675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00DE26-5286-42EC-BE79-84FDC81E9009}" type="datetimeFigureOut">
              <a:rPr lang="en-US" smtClean="0"/>
              <a:pPr/>
              <a:t>10/27/2015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5EBC1C-E7CB-4904-90D6-EAA9E841B2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69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70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71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72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73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74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EBC1C-E7CB-4904-90D6-EAA9E841B25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6F9415EC-0F34-E648-B4F8-48E8689E9959}" type="datetimeFigureOut">
              <a:rPr lang="en-US" smtClean="0"/>
              <a:pPr/>
              <a:t>10/27/2015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1E7671C6-6B74-EC4A-AFC6-A77344EC0A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71C6-6B74-EC4A-AFC6-A77344EC0A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71C6-6B74-EC4A-AFC6-A77344EC0A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71C6-6B74-EC4A-AFC6-A77344EC0A19}"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71C6-6B74-EC4A-AFC6-A77344EC0A1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71C6-6B74-EC4A-AFC6-A77344EC0A19}"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671C6-6B74-EC4A-AFC6-A77344EC0A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671C6-6B74-EC4A-AFC6-A77344EC0A19}"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415EC-0F34-E648-B4F8-48E8689E9959}" type="datetimeFigureOut">
              <a:rPr lang="en-US" smtClean="0"/>
              <a:pPr/>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671C6-6B74-EC4A-AFC6-A77344EC0A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F9415EC-0F34-E648-B4F8-48E8689E9959}"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71C6-6B74-EC4A-AFC6-A77344EC0A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6F9415EC-0F34-E648-B4F8-48E8689E9959}" type="datetimeFigureOut">
              <a:rPr lang="en-US" smtClean="0"/>
              <a:pPr/>
              <a:t>10/27/2015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E7671C6-6B74-EC4A-AFC6-A77344EC0A1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6F9415EC-0F34-E648-B4F8-48E8689E9959}" type="datetimeFigureOut">
              <a:rPr lang="en-US" smtClean="0"/>
              <a:pPr/>
              <a:t>10/27/2015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1E7671C6-6B74-EC4A-AFC6-A77344EC0A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Homeostasis in Organisms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Light energy + water + carbon dioxide </a:t>
            </a:r>
            <a:r>
              <a:rPr lang="en-US" dirty="0" err="1" smtClean="0">
                <a:latin typeface="Wingdings"/>
                <a:ea typeface="Wingdings"/>
                <a:cs typeface="Wingdings"/>
              </a:rPr>
              <a:t></a:t>
            </a:r>
            <a:r>
              <a:rPr lang="en-US" dirty="0" smtClean="0"/>
              <a:t> glucose + oxygen</a:t>
            </a:r>
          </a:p>
          <a:p>
            <a:r>
              <a:rPr lang="en-US" dirty="0" smtClean="0"/>
              <a:t>Light + 6H</a:t>
            </a:r>
            <a:r>
              <a:rPr lang="en-US" baseline="-25000" dirty="0" smtClean="0"/>
              <a:t>2</a:t>
            </a:r>
            <a:r>
              <a:rPr lang="en-US" dirty="0" smtClean="0"/>
              <a:t>O + 6 CO</a:t>
            </a:r>
            <a:r>
              <a:rPr lang="en-US" baseline="-25000" dirty="0" smtClean="0"/>
              <a:t>2</a:t>
            </a:r>
            <a:r>
              <a:rPr lang="en-US" dirty="0" smtClean="0"/>
              <a:t> </a:t>
            </a:r>
            <a:r>
              <a:rPr lang="en-US" dirty="0" err="1" smtClean="0">
                <a:latin typeface="Wingdings"/>
                <a:ea typeface="Wingdings"/>
                <a:cs typeface="Wingdings"/>
              </a:rPr>
              <a:t></a:t>
            </a:r>
            <a:r>
              <a:rPr lang="en-US" dirty="0" smtClean="0"/>
              <a:t>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+ 6 O</a:t>
            </a:r>
            <a:r>
              <a:rPr lang="en-US" baseline="-25000" dirty="0" smtClean="0"/>
              <a:t>2</a:t>
            </a:r>
          </a:p>
          <a:p>
            <a:endParaRPr lang="en-US" dirty="0"/>
          </a:p>
        </p:txBody>
      </p:sp>
      <p:sp>
        <p:nvSpPr>
          <p:cNvPr id="2" name="Title 1"/>
          <p:cNvSpPr>
            <a:spLocks noGrp="1"/>
          </p:cNvSpPr>
          <p:nvPr>
            <p:ph type="title"/>
          </p:nvPr>
        </p:nvSpPr>
        <p:spPr/>
        <p:txBody>
          <a:bodyPr/>
          <a:lstStyle/>
          <a:p>
            <a:r>
              <a:rPr lang="en-US" dirty="0" smtClean="0"/>
              <a:t>Storing Energy: Photosynthesis</a:t>
            </a:r>
            <a:endParaRPr lang="en-US" dirty="0"/>
          </a:p>
        </p:txBody>
      </p:sp>
      <p:pic>
        <p:nvPicPr>
          <p:cNvPr id="4" name="Picture 3"/>
          <p:cNvPicPr>
            <a:picLocks noChangeAspect="1"/>
          </p:cNvPicPr>
          <p:nvPr/>
        </p:nvPicPr>
        <p:blipFill>
          <a:blip r:embed="rId3"/>
          <a:stretch>
            <a:fillRect/>
          </a:stretch>
        </p:blipFill>
        <p:spPr>
          <a:xfrm>
            <a:off x="4571999" y="2879257"/>
            <a:ext cx="2707429" cy="3978743"/>
          </a:xfrm>
          <a:prstGeom prst="rect">
            <a:avLst/>
          </a:prstGeom>
        </p:spPr>
      </p:pic>
      <p:sp>
        <p:nvSpPr>
          <p:cNvPr id="5" name="SMARTInkShape-165"/>
          <p:cNvSpPr/>
          <p:nvPr/>
        </p:nvSpPr>
        <p:spPr>
          <a:xfrm>
            <a:off x="-98893" y="2377938"/>
            <a:ext cx="822621" cy="783834"/>
          </a:xfrm>
          <a:custGeom>
            <a:avLst/>
            <a:gdLst/>
            <a:ahLst/>
            <a:cxnLst/>
            <a:rect l="0" t="0" r="0" b="0"/>
            <a:pathLst>
              <a:path w="822621" h="783834">
                <a:moveTo>
                  <a:pt x="220813" y="273821"/>
                </a:moveTo>
                <a:lnTo>
                  <a:pt x="227373" y="273821"/>
                </a:lnTo>
                <a:lnTo>
                  <a:pt x="260449" y="285972"/>
                </a:lnTo>
                <a:lnTo>
                  <a:pt x="294211" y="290709"/>
                </a:lnTo>
                <a:lnTo>
                  <a:pt x="328920" y="294912"/>
                </a:lnTo>
                <a:lnTo>
                  <a:pt x="354374" y="295048"/>
                </a:lnTo>
                <a:lnTo>
                  <a:pt x="382620" y="292287"/>
                </a:lnTo>
                <a:lnTo>
                  <a:pt x="412107" y="290495"/>
                </a:lnTo>
                <a:lnTo>
                  <a:pt x="442146" y="288852"/>
                </a:lnTo>
                <a:lnTo>
                  <a:pt x="472429" y="285300"/>
                </a:lnTo>
                <a:lnTo>
                  <a:pt x="502822" y="280898"/>
                </a:lnTo>
                <a:lnTo>
                  <a:pt x="533264" y="276120"/>
                </a:lnTo>
                <a:lnTo>
                  <a:pt x="563726" y="271174"/>
                </a:lnTo>
                <a:lnTo>
                  <a:pt x="594199" y="263896"/>
                </a:lnTo>
                <a:lnTo>
                  <a:pt x="623829" y="255864"/>
                </a:lnTo>
                <a:lnTo>
                  <a:pt x="651109" y="249471"/>
                </a:lnTo>
                <a:lnTo>
                  <a:pt x="686222" y="237067"/>
                </a:lnTo>
                <a:lnTo>
                  <a:pt x="718074" y="226713"/>
                </a:lnTo>
                <a:lnTo>
                  <a:pt x="752248" y="210392"/>
                </a:lnTo>
                <a:lnTo>
                  <a:pt x="777514" y="195425"/>
                </a:lnTo>
                <a:lnTo>
                  <a:pt x="781502" y="190154"/>
                </a:lnTo>
                <a:lnTo>
                  <a:pt x="783747" y="182427"/>
                </a:lnTo>
                <a:lnTo>
                  <a:pt x="784062" y="179872"/>
                </a:lnTo>
                <a:lnTo>
                  <a:pt x="782155" y="174775"/>
                </a:lnTo>
                <a:lnTo>
                  <a:pt x="780461" y="172231"/>
                </a:lnTo>
                <a:lnTo>
                  <a:pt x="777638" y="170534"/>
                </a:lnTo>
                <a:lnTo>
                  <a:pt x="763199" y="167812"/>
                </a:lnTo>
                <a:lnTo>
                  <a:pt x="760203" y="167588"/>
                </a:lnTo>
                <a:lnTo>
                  <a:pt x="743852" y="175364"/>
                </a:lnTo>
                <a:lnTo>
                  <a:pt x="734650" y="183778"/>
                </a:lnTo>
                <a:lnTo>
                  <a:pt x="706073" y="215742"/>
                </a:lnTo>
                <a:lnTo>
                  <a:pt x="679930" y="248240"/>
                </a:lnTo>
                <a:lnTo>
                  <a:pt x="654874" y="284680"/>
                </a:lnTo>
                <a:lnTo>
                  <a:pt x="636120" y="309692"/>
                </a:lnTo>
                <a:lnTo>
                  <a:pt x="616496" y="337178"/>
                </a:lnTo>
                <a:lnTo>
                  <a:pt x="597332" y="366326"/>
                </a:lnTo>
                <a:lnTo>
                  <a:pt x="580348" y="396215"/>
                </a:lnTo>
                <a:lnTo>
                  <a:pt x="562075" y="428690"/>
                </a:lnTo>
                <a:lnTo>
                  <a:pt x="542665" y="462032"/>
                </a:lnTo>
                <a:lnTo>
                  <a:pt x="522749" y="493784"/>
                </a:lnTo>
                <a:lnTo>
                  <a:pt x="504866" y="524829"/>
                </a:lnTo>
                <a:lnTo>
                  <a:pt x="488452" y="555560"/>
                </a:lnTo>
                <a:lnTo>
                  <a:pt x="472690" y="586152"/>
                </a:lnTo>
                <a:lnTo>
                  <a:pt x="457218" y="614424"/>
                </a:lnTo>
                <a:lnTo>
                  <a:pt x="443568" y="641100"/>
                </a:lnTo>
                <a:lnTo>
                  <a:pt x="430277" y="679072"/>
                </a:lnTo>
                <a:lnTo>
                  <a:pt x="416838" y="711302"/>
                </a:lnTo>
                <a:lnTo>
                  <a:pt x="404282" y="745377"/>
                </a:lnTo>
                <a:lnTo>
                  <a:pt x="396247" y="764344"/>
                </a:lnTo>
                <a:lnTo>
                  <a:pt x="390762" y="775326"/>
                </a:lnTo>
                <a:lnTo>
                  <a:pt x="388588" y="783833"/>
                </a:lnTo>
                <a:lnTo>
                  <a:pt x="388458" y="750067"/>
                </a:lnTo>
                <a:lnTo>
                  <a:pt x="388454" y="720013"/>
                </a:lnTo>
                <a:lnTo>
                  <a:pt x="388453" y="694802"/>
                </a:lnTo>
                <a:lnTo>
                  <a:pt x="388453" y="663842"/>
                </a:lnTo>
                <a:lnTo>
                  <a:pt x="388453" y="630326"/>
                </a:lnTo>
                <a:lnTo>
                  <a:pt x="387606" y="595675"/>
                </a:lnTo>
                <a:lnTo>
                  <a:pt x="384407" y="560519"/>
                </a:lnTo>
                <a:lnTo>
                  <a:pt x="382421" y="522880"/>
                </a:lnTo>
                <a:lnTo>
                  <a:pt x="381892" y="503361"/>
                </a:lnTo>
                <a:lnTo>
                  <a:pt x="380692" y="483574"/>
                </a:lnTo>
                <a:lnTo>
                  <a:pt x="379046" y="463610"/>
                </a:lnTo>
                <a:lnTo>
                  <a:pt x="377101" y="443527"/>
                </a:lnTo>
                <a:lnTo>
                  <a:pt x="374112" y="424212"/>
                </a:lnTo>
                <a:lnTo>
                  <a:pt x="366274" y="386946"/>
                </a:lnTo>
                <a:lnTo>
                  <a:pt x="361814" y="367864"/>
                </a:lnTo>
                <a:lnTo>
                  <a:pt x="357147" y="348370"/>
                </a:lnTo>
                <a:lnTo>
                  <a:pt x="347445" y="310341"/>
                </a:lnTo>
                <a:lnTo>
                  <a:pt x="337489" y="276506"/>
                </a:lnTo>
                <a:lnTo>
                  <a:pt x="327420" y="242277"/>
                </a:lnTo>
                <a:lnTo>
                  <a:pt x="317300" y="209002"/>
                </a:lnTo>
                <a:lnTo>
                  <a:pt x="307158" y="180101"/>
                </a:lnTo>
                <a:lnTo>
                  <a:pt x="297006" y="153146"/>
                </a:lnTo>
                <a:lnTo>
                  <a:pt x="285156" y="127055"/>
                </a:lnTo>
                <a:lnTo>
                  <a:pt x="261138" y="90259"/>
                </a:lnTo>
                <a:lnTo>
                  <a:pt x="236994" y="54212"/>
                </a:lnTo>
                <a:lnTo>
                  <a:pt x="207913" y="17789"/>
                </a:lnTo>
                <a:lnTo>
                  <a:pt x="190819" y="0"/>
                </a:lnTo>
                <a:lnTo>
                  <a:pt x="190429" y="6530"/>
                </a:lnTo>
                <a:lnTo>
                  <a:pt x="191208" y="19458"/>
                </a:lnTo>
                <a:lnTo>
                  <a:pt x="197271" y="38999"/>
                </a:lnTo>
                <a:lnTo>
                  <a:pt x="216319" y="70615"/>
                </a:lnTo>
                <a:lnTo>
                  <a:pt x="234721" y="99312"/>
                </a:lnTo>
                <a:lnTo>
                  <a:pt x="255414" y="131522"/>
                </a:lnTo>
                <a:lnTo>
                  <a:pt x="282994" y="167876"/>
                </a:lnTo>
                <a:lnTo>
                  <a:pt x="302635" y="193715"/>
                </a:lnTo>
                <a:lnTo>
                  <a:pt x="322654" y="222132"/>
                </a:lnTo>
                <a:lnTo>
                  <a:pt x="345098" y="251695"/>
                </a:lnTo>
                <a:lnTo>
                  <a:pt x="369184" y="280921"/>
                </a:lnTo>
                <a:lnTo>
                  <a:pt x="394000" y="308021"/>
                </a:lnTo>
                <a:lnTo>
                  <a:pt x="416882" y="336435"/>
                </a:lnTo>
                <a:lnTo>
                  <a:pt x="439188" y="365996"/>
                </a:lnTo>
                <a:lnTo>
                  <a:pt x="463213" y="396068"/>
                </a:lnTo>
                <a:lnTo>
                  <a:pt x="488001" y="426366"/>
                </a:lnTo>
                <a:lnTo>
                  <a:pt x="513976" y="455919"/>
                </a:lnTo>
                <a:lnTo>
                  <a:pt x="542454" y="483165"/>
                </a:lnTo>
                <a:lnTo>
                  <a:pt x="567529" y="509385"/>
                </a:lnTo>
                <a:lnTo>
                  <a:pt x="589962" y="535996"/>
                </a:lnTo>
                <a:lnTo>
                  <a:pt x="611221" y="564757"/>
                </a:lnTo>
                <a:lnTo>
                  <a:pt x="646275" y="601419"/>
                </a:lnTo>
                <a:lnTo>
                  <a:pt x="675382" y="633730"/>
                </a:lnTo>
                <a:lnTo>
                  <a:pt x="713210" y="668906"/>
                </a:lnTo>
                <a:lnTo>
                  <a:pt x="746019" y="698056"/>
                </a:lnTo>
                <a:lnTo>
                  <a:pt x="783973" y="728546"/>
                </a:lnTo>
                <a:lnTo>
                  <a:pt x="794533" y="734154"/>
                </a:lnTo>
                <a:lnTo>
                  <a:pt x="812852" y="740013"/>
                </a:lnTo>
                <a:lnTo>
                  <a:pt x="820829" y="745027"/>
                </a:lnTo>
                <a:lnTo>
                  <a:pt x="821483" y="744592"/>
                </a:lnTo>
                <a:lnTo>
                  <a:pt x="822620" y="739593"/>
                </a:lnTo>
                <a:lnTo>
                  <a:pt x="790704" y="719616"/>
                </a:lnTo>
                <a:lnTo>
                  <a:pt x="759257" y="700295"/>
                </a:lnTo>
                <a:lnTo>
                  <a:pt x="730590" y="685229"/>
                </a:lnTo>
                <a:lnTo>
                  <a:pt x="698389" y="670040"/>
                </a:lnTo>
                <a:lnTo>
                  <a:pt x="673522" y="659045"/>
                </a:lnTo>
                <a:lnTo>
                  <a:pt x="645537" y="645692"/>
                </a:lnTo>
                <a:lnTo>
                  <a:pt x="616165" y="633548"/>
                </a:lnTo>
                <a:lnTo>
                  <a:pt x="586178" y="622507"/>
                </a:lnTo>
                <a:lnTo>
                  <a:pt x="555917" y="611955"/>
                </a:lnTo>
                <a:lnTo>
                  <a:pt x="523277" y="601621"/>
                </a:lnTo>
                <a:lnTo>
                  <a:pt x="489861" y="591383"/>
                </a:lnTo>
                <a:lnTo>
                  <a:pt x="458076" y="581189"/>
                </a:lnTo>
                <a:lnTo>
                  <a:pt x="424759" y="573271"/>
                </a:lnTo>
                <a:lnTo>
                  <a:pt x="390195" y="566084"/>
                </a:lnTo>
                <a:lnTo>
                  <a:pt x="355078" y="557245"/>
                </a:lnTo>
                <a:lnTo>
                  <a:pt x="319715" y="549930"/>
                </a:lnTo>
                <a:lnTo>
                  <a:pt x="285089" y="543856"/>
                </a:lnTo>
                <a:lnTo>
                  <a:pt x="252767" y="538335"/>
                </a:lnTo>
                <a:lnTo>
                  <a:pt x="221468" y="533059"/>
                </a:lnTo>
                <a:lnTo>
                  <a:pt x="191470" y="527891"/>
                </a:lnTo>
                <a:lnTo>
                  <a:pt x="164027" y="522772"/>
                </a:lnTo>
                <a:lnTo>
                  <a:pt x="128822" y="515131"/>
                </a:lnTo>
                <a:lnTo>
                  <a:pt x="96943" y="507504"/>
                </a:lnTo>
                <a:lnTo>
                  <a:pt x="61913" y="497342"/>
                </a:lnTo>
                <a:lnTo>
                  <a:pt x="35050" y="487182"/>
                </a:lnTo>
                <a:lnTo>
                  <a:pt x="26492" y="482948"/>
                </a:lnTo>
                <a:lnTo>
                  <a:pt x="9458" y="477973"/>
                </a:lnTo>
                <a:lnTo>
                  <a:pt x="1735" y="473133"/>
                </a:lnTo>
                <a:lnTo>
                  <a:pt x="1101" y="471889"/>
                </a:lnTo>
                <a:lnTo>
                  <a:pt x="0" y="465485"/>
                </a:lnTo>
                <a:lnTo>
                  <a:pt x="3928" y="460621"/>
                </a:lnTo>
                <a:lnTo>
                  <a:pt x="41849" y="443934"/>
                </a:lnTo>
                <a:lnTo>
                  <a:pt x="77309" y="431570"/>
                </a:lnTo>
                <a:lnTo>
                  <a:pt x="111406" y="417928"/>
                </a:lnTo>
                <a:lnTo>
                  <a:pt x="139167" y="407296"/>
                </a:lnTo>
                <a:lnTo>
                  <a:pt x="168439" y="394103"/>
                </a:lnTo>
                <a:lnTo>
                  <a:pt x="200640" y="382031"/>
                </a:lnTo>
                <a:lnTo>
                  <a:pt x="234707" y="370175"/>
                </a:lnTo>
                <a:lnTo>
                  <a:pt x="269603" y="356438"/>
                </a:lnTo>
                <a:lnTo>
                  <a:pt x="304868" y="344125"/>
                </a:lnTo>
                <a:lnTo>
                  <a:pt x="341144" y="332161"/>
                </a:lnTo>
                <a:lnTo>
                  <a:pt x="360300" y="325414"/>
                </a:lnTo>
                <a:lnTo>
                  <a:pt x="379844" y="318377"/>
                </a:lnTo>
                <a:lnTo>
                  <a:pt x="417364" y="306041"/>
                </a:lnTo>
                <a:lnTo>
                  <a:pt x="453796" y="294068"/>
                </a:lnTo>
                <a:lnTo>
                  <a:pt x="489743" y="280280"/>
                </a:lnTo>
                <a:lnTo>
                  <a:pt x="523217" y="267943"/>
                </a:lnTo>
                <a:lnTo>
                  <a:pt x="554181" y="257662"/>
                </a:lnTo>
                <a:lnTo>
                  <a:pt x="582054" y="250270"/>
                </a:lnTo>
                <a:lnTo>
                  <a:pt x="624673" y="2357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Plants use the glucose made by photosynthesis in two ways</a:t>
            </a:r>
          </a:p>
          <a:p>
            <a:r>
              <a:rPr lang="en-US" dirty="0" smtClean="0"/>
              <a:t>It is mainly used to generate ATP molecules during cellular respiration</a:t>
            </a:r>
          </a:p>
          <a:p>
            <a:pPr lvl="1"/>
            <a:r>
              <a:rPr lang="en-US" dirty="0" smtClean="0"/>
              <a:t>Cellular respiration = process that releases energy from chemical bonds</a:t>
            </a:r>
          </a:p>
          <a:p>
            <a:pPr lvl="1"/>
            <a:endParaRPr lang="en-US" dirty="0" smtClean="0"/>
          </a:p>
          <a:p>
            <a:r>
              <a:rPr lang="en-US" dirty="0" smtClean="0"/>
              <a:t>Glucose can also be used as a raw material to build other molecules</a:t>
            </a:r>
            <a:endParaRPr lang="en-US" dirty="0"/>
          </a:p>
        </p:txBody>
      </p:sp>
      <p:sp>
        <p:nvSpPr>
          <p:cNvPr id="2" name="Title 1"/>
          <p:cNvSpPr>
            <a:spLocks noGrp="1"/>
          </p:cNvSpPr>
          <p:nvPr>
            <p:ph type="title"/>
          </p:nvPr>
        </p:nvSpPr>
        <p:spPr/>
        <p:txBody>
          <a:bodyPr>
            <a:normAutofit fontScale="90000"/>
          </a:bodyPr>
          <a:lstStyle/>
          <a:p>
            <a:r>
              <a:rPr lang="en-US" dirty="0" smtClean="0"/>
              <a:t>What happens to the Sugar produced by Photosynthesis?</a:t>
            </a:r>
            <a:endParaRPr lang="en-US" dirty="0"/>
          </a:p>
        </p:txBody>
      </p:sp>
      <p:pic>
        <p:nvPicPr>
          <p:cNvPr id="4" name="Picture 3"/>
          <p:cNvPicPr>
            <a:picLocks noChangeAspect="1"/>
          </p:cNvPicPr>
          <p:nvPr/>
        </p:nvPicPr>
        <p:blipFill>
          <a:blip r:embed="rId3"/>
          <a:stretch>
            <a:fillRect/>
          </a:stretch>
        </p:blipFill>
        <p:spPr>
          <a:xfrm>
            <a:off x="4775200" y="5719219"/>
            <a:ext cx="4368800" cy="1866900"/>
          </a:xfrm>
          <a:prstGeom prst="rect">
            <a:avLst/>
          </a:prstGeom>
        </p:spPr>
      </p:pic>
      <p:grpSp>
        <p:nvGrpSpPr>
          <p:cNvPr id="14" name="SMARTInkShape-Group44"/>
          <p:cNvGrpSpPr/>
          <p:nvPr/>
        </p:nvGrpSpPr>
        <p:grpSpPr>
          <a:xfrm>
            <a:off x="5829300" y="4937760"/>
            <a:ext cx="1082040" cy="1179892"/>
            <a:chOff x="5829300" y="4937760"/>
            <a:chExt cx="1082040" cy="1179892"/>
          </a:xfrm>
        </p:grpSpPr>
        <p:sp>
          <p:nvSpPr>
            <p:cNvPr id="5" name="SMARTInkShape-166"/>
            <p:cNvSpPr/>
            <p:nvPr/>
          </p:nvSpPr>
          <p:spPr>
            <a:xfrm>
              <a:off x="6754366" y="5061224"/>
              <a:ext cx="156974" cy="188783"/>
            </a:xfrm>
            <a:custGeom>
              <a:avLst/>
              <a:gdLst/>
              <a:ahLst/>
              <a:cxnLst/>
              <a:rect l="0" t="0" r="0" b="0"/>
              <a:pathLst>
                <a:path w="156974" h="188783">
                  <a:moveTo>
                    <a:pt x="4573" y="51795"/>
                  </a:moveTo>
                  <a:lnTo>
                    <a:pt x="4573" y="65883"/>
                  </a:lnTo>
                  <a:lnTo>
                    <a:pt x="15180" y="77540"/>
                  </a:lnTo>
                  <a:lnTo>
                    <a:pt x="40300" y="94149"/>
                  </a:lnTo>
                  <a:lnTo>
                    <a:pt x="78339" y="103945"/>
                  </a:lnTo>
                  <a:lnTo>
                    <a:pt x="93505" y="100738"/>
                  </a:lnTo>
                  <a:lnTo>
                    <a:pt x="122122" y="83860"/>
                  </a:lnTo>
                  <a:lnTo>
                    <a:pt x="131888" y="75642"/>
                  </a:lnTo>
                  <a:lnTo>
                    <a:pt x="137359" y="66345"/>
                  </a:lnTo>
                  <a:lnTo>
                    <a:pt x="148039" y="31435"/>
                  </a:lnTo>
                  <a:lnTo>
                    <a:pt x="146512" y="23555"/>
                  </a:lnTo>
                  <a:lnTo>
                    <a:pt x="144918" y="20269"/>
                  </a:lnTo>
                  <a:lnTo>
                    <a:pt x="138634" y="14359"/>
                  </a:lnTo>
                  <a:lnTo>
                    <a:pt x="121162" y="1930"/>
                  </a:lnTo>
                  <a:lnTo>
                    <a:pt x="112552" y="0"/>
                  </a:lnTo>
                  <a:lnTo>
                    <a:pt x="103082" y="1400"/>
                  </a:lnTo>
                  <a:lnTo>
                    <a:pt x="72077" y="12390"/>
                  </a:lnTo>
                  <a:lnTo>
                    <a:pt x="38957" y="34513"/>
                  </a:lnTo>
                  <a:lnTo>
                    <a:pt x="12372" y="67770"/>
                  </a:lnTo>
                  <a:lnTo>
                    <a:pt x="3806" y="82602"/>
                  </a:lnTo>
                  <a:lnTo>
                    <a:pt x="0" y="97661"/>
                  </a:lnTo>
                  <a:lnTo>
                    <a:pt x="565" y="110562"/>
                  </a:lnTo>
                  <a:lnTo>
                    <a:pt x="4485" y="122788"/>
                  </a:lnTo>
                  <a:lnTo>
                    <a:pt x="20800" y="149075"/>
                  </a:lnTo>
                  <a:lnTo>
                    <a:pt x="40328" y="170824"/>
                  </a:lnTo>
                  <a:lnTo>
                    <a:pt x="59477" y="182266"/>
                  </a:lnTo>
                  <a:lnTo>
                    <a:pt x="87855" y="187634"/>
                  </a:lnTo>
                  <a:lnTo>
                    <a:pt x="119974" y="188782"/>
                  </a:lnTo>
                  <a:lnTo>
                    <a:pt x="156973" y="1813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67"/>
            <p:cNvSpPr/>
            <p:nvPr/>
          </p:nvSpPr>
          <p:spPr>
            <a:xfrm>
              <a:off x="6583680" y="5082539"/>
              <a:ext cx="128024" cy="152362"/>
            </a:xfrm>
            <a:custGeom>
              <a:avLst/>
              <a:gdLst/>
              <a:ahLst/>
              <a:cxnLst/>
              <a:rect l="0" t="0" r="0" b="0"/>
              <a:pathLst>
                <a:path w="128024" h="152362">
                  <a:moveTo>
                    <a:pt x="121920" y="0"/>
                  </a:moveTo>
                  <a:lnTo>
                    <a:pt x="87870" y="0"/>
                  </a:lnTo>
                  <a:lnTo>
                    <a:pt x="67410" y="0"/>
                  </a:lnTo>
                  <a:lnTo>
                    <a:pt x="61568" y="2258"/>
                  </a:lnTo>
                  <a:lnTo>
                    <a:pt x="56150" y="5237"/>
                  </a:lnTo>
                  <a:lnTo>
                    <a:pt x="48339" y="7761"/>
                  </a:lnTo>
                  <a:lnTo>
                    <a:pt x="35570" y="18134"/>
                  </a:lnTo>
                  <a:lnTo>
                    <a:pt x="34719" y="21402"/>
                  </a:lnTo>
                  <a:lnTo>
                    <a:pt x="36033" y="29550"/>
                  </a:lnTo>
                  <a:lnTo>
                    <a:pt x="48524" y="52001"/>
                  </a:lnTo>
                  <a:lnTo>
                    <a:pt x="55715" y="59236"/>
                  </a:lnTo>
                  <a:lnTo>
                    <a:pt x="93225" y="93364"/>
                  </a:lnTo>
                  <a:lnTo>
                    <a:pt x="106029" y="108315"/>
                  </a:lnTo>
                  <a:lnTo>
                    <a:pt x="127265" y="137005"/>
                  </a:lnTo>
                  <a:lnTo>
                    <a:pt x="128023" y="139596"/>
                  </a:lnTo>
                  <a:lnTo>
                    <a:pt x="127682" y="142171"/>
                  </a:lnTo>
                  <a:lnTo>
                    <a:pt x="122846" y="150886"/>
                  </a:lnTo>
                  <a:lnTo>
                    <a:pt x="120073" y="151728"/>
                  </a:lnTo>
                  <a:lnTo>
                    <a:pt x="93425" y="152361"/>
                  </a:lnTo>
                  <a:lnTo>
                    <a:pt x="73550" y="146310"/>
                  </a:lnTo>
                  <a:lnTo>
                    <a:pt x="43169" y="131145"/>
                  </a:lnTo>
                  <a:lnTo>
                    <a:pt x="6067" y="97418"/>
                  </a:lnTo>
                  <a:lnTo>
                    <a:pt x="0" y="914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68"/>
            <p:cNvSpPr/>
            <p:nvPr/>
          </p:nvSpPr>
          <p:spPr>
            <a:xfrm>
              <a:off x="6455432" y="5067300"/>
              <a:ext cx="127764" cy="170939"/>
            </a:xfrm>
            <a:custGeom>
              <a:avLst/>
              <a:gdLst/>
              <a:ahLst/>
              <a:cxnLst/>
              <a:rect l="0" t="0" r="0" b="0"/>
              <a:pathLst>
                <a:path w="127764" h="170939">
                  <a:moveTo>
                    <a:pt x="82528" y="30480"/>
                  </a:moveTo>
                  <a:lnTo>
                    <a:pt x="82528" y="26434"/>
                  </a:lnTo>
                  <a:lnTo>
                    <a:pt x="81681" y="25243"/>
                  </a:lnTo>
                  <a:lnTo>
                    <a:pt x="80269" y="24448"/>
                  </a:lnTo>
                  <a:lnTo>
                    <a:pt x="78482" y="23918"/>
                  </a:lnTo>
                  <a:lnTo>
                    <a:pt x="68661" y="16392"/>
                  </a:lnTo>
                  <a:lnTo>
                    <a:pt x="67356" y="16854"/>
                  </a:lnTo>
                  <a:lnTo>
                    <a:pt x="56802" y="25947"/>
                  </a:lnTo>
                  <a:lnTo>
                    <a:pt x="30763" y="61179"/>
                  </a:lnTo>
                  <a:lnTo>
                    <a:pt x="10313" y="91459"/>
                  </a:lnTo>
                  <a:lnTo>
                    <a:pt x="0" y="127000"/>
                  </a:lnTo>
                  <a:lnTo>
                    <a:pt x="3135" y="142240"/>
                  </a:lnTo>
                  <a:lnTo>
                    <a:pt x="9427" y="153434"/>
                  </a:lnTo>
                  <a:lnTo>
                    <a:pt x="30717" y="170047"/>
                  </a:lnTo>
                  <a:lnTo>
                    <a:pt x="34440" y="170938"/>
                  </a:lnTo>
                  <a:lnTo>
                    <a:pt x="62446" y="167194"/>
                  </a:lnTo>
                  <a:lnTo>
                    <a:pt x="72473" y="163772"/>
                  </a:lnTo>
                  <a:lnTo>
                    <a:pt x="97781" y="143936"/>
                  </a:lnTo>
                  <a:lnTo>
                    <a:pt x="114045" y="128338"/>
                  </a:lnTo>
                  <a:lnTo>
                    <a:pt x="122723" y="111686"/>
                  </a:lnTo>
                  <a:lnTo>
                    <a:pt x="127520" y="86402"/>
                  </a:lnTo>
                  <a:lnTo>
                    <a:pt x="127763" y="83001"/>
                  </a:lnTo>
                  <a:lnTo>
                    <a:pt x="124059" y="70124"/>
                  </a:lnTo>
                  <a:lnTo>
                    <a:pt x="105323" y="32698"/>
                  </a:lnTo>
                  <a:lnTo>
                    <a:pt x="93526" y="18072"/>
                  </a:lnTo>
                  <a:lnTo>
                    <a:pt x="88556" y="7677"/>
                  </a:lnTo>
                  <a:lnTo>
                    <a:pt x="8252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69"/>
            <p:cNvSpPr/>
            <p:nvPr/>
          </p:nvSpPr>
          <p:spPr>
            <a:xfrm>
              <a:off x="6313178" y="5067327"/>
              <a:ext cx="118103" cy="152374"/>
            </a:xfrm>
            <a:custGeom>
              <a:avLst/>
              <a:gdLst/>
              <a:ahLst/>
              <a:cxnLst/>
              <a:rect l="0" t="0" r="0" b="0"/>
              <a:pathLst>
                <a:path w="118103" h="152374">
                  <a:moveTo>
                    <a:pt x="118102" y="7592"/>
                  </a:moveTo>
                  <a:lnTo>
                    <a:pt x="111540" y="1032"/>
                  </a:lnTo>
                  <a:lnTo>
                    <a:pt x="106751" y="286"/>
                  </a:lnTo>
                  <a:lnTo>
                    <a:pt x="92597" y="0"/>
                  </a:lnTo>
                  <a:lnTo>
                    <a:pt x="66846" y="10581"/>
                  </a:lnTo>
                  <a:lnTo>
                    <a:pt x="59197" y="17670"/>
                  </a:lnTo>
                  <a:lnTo>
                    <a:pt x="38628" y="40089"/>
                  </a:lnTo>
                  <a:lnTo>
                    <a:pt x="13865" y="59494"/>
                  </a:lnTo>
                  <a:lnTo>
                    <a:pt x="8274" y="69042"/>
                  </a:lnTo>
                  <a:lnTo>
                    <a:pt x="4942" y="78083"/>
                  </a:lnTo>
                  <a:lnTo>
                    <a:pt x="640" y="84924"/>
                  </a:lnTo>
                  <a:lnTo>
                    <a:pt x="0" y="88780"/>
                  </a:lnTo>
                  <a:lnTo>
                    <a:pt x="4203" y="116181"/>
                  </a:lnTo>
                  <a:lnTo>
                    <a:pt x="7649" y="123022"/>
                  </a:lnTo>
                  <a:lnTo>
                    <a:pt x="22843" y="139551"/>
                  </a:lnTo>
                  <a:lnTo>
                    <a:pt x="32302" y="146109"/>
                  </a:lnTo>
                  <a:lnTo>
                    <a:pt x="47147" y="150517"/>
                  </a:lnTo>
                  <a:lnTo>
                    <a:pt x="80002" y="15237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70"/>
            <p:cNvSpPr/>
            <p:nvPr/>
          </p:nvSpPr>
          <p:spPr>
            <a:xfrm>
              <a:off x="6179858" y="5052060"/>
              <a:ext cx="112948" cy="135865"/>
            </a:xfrm>
            <a:custGeom>
              <a:avLst/>
              <a:gdLst/>
              <a:ahLst/>
              <a:cxnLst/>
              <a:rect l="0" t="0" r="0" b="0"/>
              <a:pathLst>
                <a:path w="112948" h="135865">
                  <a:moveTo>
                    <a:pt x="22822" y="0"/>
                  </a:moveTo>
                  <a:lnTo>
                    <a:pt x="22822" y="6560"/>
                  </a:lnTo>
                  <a:lnTo>
                    <a:pt x="7383" y="40712"/>
                  </a:lnTo>
                  <a:lnTo>
                    <a:pt x="1428" y="65050"/>
                  </a:lnTo>
                  <a:lnTo>
                    <a:pt x="47" y="100695"/>
                  </a:lnTo>
                  <a:lnTo>
                    <a:pt x="0" y="107689"/>
                  </a:lnTo>
                  <a:lnTo>
                    <a:pt x="4494" y="115876"/>
                  </a:lnTo>
                  <a:lnTo>
                    <a:pt x="11289" y="123467"/>
                  </a:lnTo>
                  <a:lnTo>
                    <a:pt x="27781" y="134243"/>
                  </a:lnTo>
                  <a:lnTo>
                    <a:pt x="32928" y="135864"/>
                  </a:lnTo>
                  <a:lnTo>
                    <a:pt x="40296" y="134326"/>
                  </a:lnTo>
                  <a:lnTo>
                    <a:pt x="53964" y="130957"/>
                  </a:lnTo>
                  <a:lnTo>
                    <a:pt x="58823" y="130485"/>
                  </a:lnTo>
                  <a:lnTo>
                    <a:pt x="62909" y="128476"/>
                  </a:lnTo>
                  <a:lnTo>
                    <a:pt x="96806" y="100301"/>
                  </a:lnTo>
                  <a:lnTo>
                    <a:pt x="102270" y="90862"/>
                  </a:lnTo>
                  <a:lnTo>
                    <a:pt x="112947" y="55846"/>
                  </a:lnTo>
                  <a:lnTo>
                    <a:pt x="111419" y="47962"/>
                  </a:lnTo>
                  <a:lnTo>
                    <a:pt x="108057" y="38764"/>
                  </a:lnTo>
                  <a:lnTo>
                    <a:pt x="105981" y="25487"/>
                  </a:lnTo>
                  <a:lnTo>
                    <a:pt x="100647" y="15257"/>
                  </a:lnTo>
                  <a:lnTo>
                    <a:pt x="99022"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71"/>
            <p:cNvSpPr/>
            <p:nvPr/>
          </p:nvSpPr>
          <p:spPr>
            <a:xfrm>
              <a:off x="6096000" y="4937760"/>
              <a:ext cx="30481" cy="243841"/>
            </a:xfrm>
            <a:custGeom>
              <a:avLst/>
              <a:gdLst/>
              <a:ahLst/>
              <a:cxnLst/>
              <a:rect l="0" t="0" r="0" b="0"/>
              <a:pathLst>
                <a:path w="30481" h="243841">
                  <a:moveTo>
                    <a:pt x="30480" y="0"/>
                  </a:moveTo>
                  <a:lnTo>
                    <a:pt x="23918" y="0"/>
                  </a:lnTo>
                  <a:lnTo>
                    <a:pt x="23566" y="846"/>
                  </a:lnTo>
                  <a:lnTo>
                    <a:pt x="22953" y="14650"/>
                  </a:lnTo>
                  <a:lnTo>
                    <a:pt x="28903" y="46646"/>
                  </a:lnTo>
                  <a:lnTo>
                    <a:pt x="27754" y="71112"/>
                  </a:lnTo>
                  <a:lnTo>
                    <a:pt x="24310" y="99810"/>
                  </a:lnTo>
                  <a:lnTo>
                    <a:pt x="21032" y="129762"/>
                  </a:lnTo>
                  <a:lnTo>
                    <a:pt x="12338" y="166178"/>
                  </a:lnTo>
                  <a:lnTo>
                    <a:pt x="2210" y="203289"/>
                  </a:lnTo>
                  <a:lnTo>
                    <a:pt x="38" y="241101"/>
                  </a:lnTo>
                  <a:lnTo>
                    <a:pt x="0" y="2438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72"/>
            <p:cNvSpPr/>
            <p:nvPr/>
          </p:nvSpPr>
          <p:spPr>
            <a:xfrm>
              <a:off x="5829300" y="5029868"/>
              <a:ext cx="202215" cy="333285"/>
            </a:xfrm>
            <a:custGeom>
              <a:avLst/>
              <a:gdLst/>
              <a:ahLst/>
              <a:cxnLst/>
              <a:rect l="0" t="0" r="0" b="0"/>
              <a:pathLst>
                <a:path w="202215" h="333285">
                  <a:moveTo>
                    <a:pt x="198119" y="45051"/>
                  </a:moveTo>
                  <a:lnTo>
                    <a:pt x="198119" y="27140"/>
                  </a:lnTo>
                  <a:lnTo>
                    <a:pt x="195861" y="22133"/>
                  </a:lnTo>
                  <a:lnTo>
                    <a:pt x="192882" y="17085"/>
                  </a:lnTo>
                  <a:lnTo>
                    <a:pt x="190359" y="9484"/>
                  </a:lnTo>
                  <a:lnTo>
                    <a:pt x="186768" y="4408"/>
                  </a:lnTo>
                  <a:lnTo>
                    <a:pt x="182350" y="1588"/>
                  </a:lnTo>
                  <a:lnTo>
                    <a:pt x="172845" y="0"/>
                  </a:lnTo>
                  <a:lnTo>
                    <a:pt x="163179" y="475"/>
                  </a:lnTo>
                  <a:lnTo>
                    <a:pt x="125918" y="12355"/>
                  </a:lnTo>
                  <a:lnTo>
                    <a:pt x="88558" y="24774"/>
                  </a:lnTo>
                  <a:lnTo>
                    <a:pt x="62084" y="40984"/>
                  </a:lnTo>
                  <a:lnTo>
                    <a:pt x="50944" y="54665"/>
                  </a:lnTo>
                  <a:lnTo>
                    <a:pt x="48042" y="61459"/>
                  </a:lnTo>
                  <a:lnTo>
                    <a:pt x="46408" y="74091"/>
                  </a:lnTo>
                  <a:lnTo>
                    <a:pt x="49969" y="88557"/>
                  </a:lnTo>
                  <a:lnTo>
                    <a:pt x="56386" y="99523"/>
                  </a:lnTo>
                  <a:lnTo>
                    <a:pt x="59604" y="101686"/>
                  </a:lnTo>
                  <a:lnTo>
                    <a:pt x="93915" y="111789"/>
                  </a:lnTo>
                  <a:lnTo>
                    <a:pt x="106933" y="111966"/>
                  </a:lnTo>
                  <a:lnTo>
                    <a:pt x="142388" y="104176"/>
                  </a:lnTo>
                  <a:lnTo>
                    <a:pt x="154468" y="95489"/>
                  </a:lnTo>
                  <a:lnTo>
                    <a:pt x="162419" y="84079"/>
                  </a:lnTo>
                  <a:lnTo>
                    <a:pt x="166093" y="74019"/>
                  </a:lnTo>
                  <a:lnTo>
                    <a:pt x="167599" y="56719"/>
                  </a:lnTo>
                  <a:lnTo>
                    <a:pt x="166766" y="55370"/>
                  </a:lnTo>
                  <a:lnTo>
                    <a:pt x="165364" y="54470"/>
                  </a:lnTo>
                  <a:lnTo>
                    <a:pt x="163583" y="53871"/>
                  </a:lnTo>
                  <a:lnTo>
                    <a:pt x="162395" y="54318"/>
                  </a:lnTo>
                  <a:lnTo>
                    <a:pt x="161603" y="55462"/>
                  </a:lnTo>
                  <a:lnTo>
                    <a:pt x="160489" y="61118"/>
                  </a:lnTo>
                  <a:lnTo>
                    <a:pt x="160032" y="97493"/>
                  </a:lnTo>
                  <a:lnTo>
                    <a:pt x="162281" y="115623"/>
                  </a:lnTo>
                  <a:lnTo>
                    <a:pt x="173018" y="152840"/>
                  </a:lnTo>
                  <a:lnTo>
                    <a:pt x="182938" y="188294"/>
                  </a:lnTo>
                  <a:lnTo>
                    <a:pt x="193051" y="220008"/>
                  </a:lnTo>
                  <a:lnTo>
                    <a:pt x="197965" y="250731"/>
                  </a:lnTo>
                  <a:lnTo>
                    <a:pt x="202214" y="272787"/>
                  </a:lnTo>
                  <a:lnTo>
                    <a:pt x="198863" y="290423"/>
                  </a:lnTo>
                  <a:lnTo>
                    <a:pt x="187723" y="316699"/>
                  </a:lnTo>
                  <a:lnTo>
                    <a:pt x="184415" y="320129"/>
                  </a:lnTo>
                  <a:lnTo>
                    <a:pt x="158047" y="330133"/>
                  </a:lnTo>
                  <a:lnTo>
                    <a:pt x="140620" y="333284"/>
                  </a:lnTo>
                  <a:lnTo>
                    <a:pt x="106132" y="326148"/>
                  </a:lnTo>
                  <a:lnTo>
                    <a:pt x="68508" y="308944"/>
                  </a:lnTo>
                  <a:lnTo>
                    <a:pt x="40343" y="294703"/>
                  </a:lnTo>
                  <a:lnTo>
                    <a:pt x="6716" y="264891"/>
                  </a:lnTo>
                  <a:lnTo>
                    <a:pt x="2985" y="259033"/>
                  </a:lnTo>
                  <a:lnTo>
                    <a:pt x="0" y="2507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73"/>
            <p:cNvSpPr/>
            <p:nvPr/>
          </p:nvSpPr>
          <p:spPr>
            <a:xfrm>
              <a:off x="6141719" y="5852160"/>
              <a:ext cx="259082" cy="265492"/>
            </a:xfrm>
            <a:custGeom>
              <a:avLst/>
              <a:gdLst/>
              <a:ahLst/>
              <a:cxnLst/>
              <a:rect l="0" t="0" r="0" b="0"/>
              <a:pathLst>
                <a:path w="259082" h="265492">
                  <a:moveTo>
                    <a:pt x="0" y="0"/>
                  </a:moveTo>
                  <a:lnTo>
                    <a:pt x="0" y="4045"/>
                  </a:lnTo>
                  <a:lnTo>
                    <a:pt x="847" y="5236"/>
                  </a:lnTo>
                  <a:lnTo>
                    <a:pt x="2258" y="6031"/>
                  </a:lnTo>
                  <a:lnTo>
                    <a:pt x="4046" y="6560"/>
                  </a:lnTo>
                  <a:lnTo>
                    <a:pt x="5237" y="8607"/>
                  </a:lnTo>
                  <a:lnTo>
                    <a:pt x="13513" y="40712"/>
                  </a:lnTo>
                  <a:lnTo>
                    <a:pt x="21096" y="77390"/>
                  </a:lnTo>
                  <a:lnTo>
                    <a:pt x="30633" y="115037"/>
                  </a:lnTo>
                  <a:lnTo>
                    <a:pt x="38146" y="144998"/>
                  </a:lnTo>
                  <a:lnTo>
                    <a:pt x="48269" y="181417"/>
                  </a:lnTo>
                  <a:lnTo>
                    <a:pt x="53185" y="217461"/>
                  </a:lnTo>
                  <a:lnTo>
                    <a:pt x="60725" y="255238"/>
                  </a:lnTo>
                  <a:lnTo>
                    <a:pt x="60952" y="265491"/>
                  </a:lnTo>
                  <a:lnTo>
                    <a:pt x="60960" y="260033"/>
                  </a:lnTo>
                  <a:lnTo>
                    <a:pt x="66991" y="242627"/>
                  </a:lnTo>
                  <a:lnTo>
                    <a:pt x="70367" y="228240"/>
                  </a:lnTo>
                  <a:lnTo>
                    <a:pt x="72312" y="223280"/>
                  </a:lnTo>
                  <a:lnTo>
                    <a:pt x="103645" y="187946"/>
                  </a:lnTo>
                  <a:lnTo>
                    <a:pt x="137496" y="157478"/>
                  </a:lnTo>
                  <a:lnTo>
                    <a:pt x="170834" y="127846"/>
                  </a:lnTo>
                  <a:lnTo>
                    <a:pt x="206848" y="106877"/>
                  </a:lnTo>
                  <a:lnTo>
                    <a:pt x="242082" y="83824"/>
                  </a:lnTo>
                  <a:lnTo>
                    <a:pt x="247292" y="78741"/>
                  </a:lnTo>
                  <a:lnTo>
                    <a:pt x="251072" y="71967"/>
                  </a:lnTo>
                  <a:lnTo>
                    <a:pt x="256331" y="68737"/>
                  </a:lnTo>
                  <a:lnTo>
                    <a:pt x="259081" y="609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74"/>
            <p:cNvSpPr/>
            <p:nvPr/>
          </p:nvSpPr>
          <p:spPr>
            <a:xfrm>
              <a:off x="6126480" y="5334000"/>
              <a:ext cx="114301" cy="662940"/>
            </a:xfrm>
            <a:custGeom>
              <a:avLst/>
              <a:gdLst/>
              <a:ahLst/>
              <a:cxnLst/>
              <a:rect l="0" t="0" r="0" b="0"/>
              <a:pathLst>
                <a:path w="114301" h="662940">
                  <a:moveTo>
                    <a:pt x="0" y="0"/>
                  </a:moveTo>
                  <a:lnTo>
                    <a:pt x="0" y="4045"/>
                  </a:lnTo>
                  <a:lnTo>
                    <a:pt x="12150" y="39489"/>
                  </a:lnTo>
                  <a:lnTo>
                    <a:pt x="16888" y="71111"/>
                  </a:lnTo>
                  <a:lnTo>
                    <a:pt x="23348" y="102068"/>
                  </a:lnTo>
                  <a:lnTo>
                    <a:pt x="30624" y="138051"/>
                  </a:lnTo>
                  <a:lnTo>
                    <a:pt x="35624" y="163802"/>
                  </a:lnTo>
                  <a:lnTo>
                    <a:pt x="40668" y="192181"/>
                  </a:lnTo>
                  <a:lnTo>
                    <a:pt x="45732" y="221727"/>
                  </a:lnTo>
                  <a:lnTo>
                    <a:pt x="50805" y="252638"/>
                  </a:lnTo>
                  <a:lnTo>
                    <a:pt x="55882" y="286132"/>
                  </a:lnTo>
                  <a:lnTo>
                    <a:pt x="63218" y="318516"/>
                  </a:lnTo>
                  <a:lnTo>
                    <a:pt x="71277" y="349842"/>
                  </a:lnTo>
                  <a:lnTo>
                    <a:pt x="77680" y="380698"/>
                  </a:lnTo>
                  <a:lnTo>
                    <a:pt x="83349" y="413603"/>
                  </a:lnTo>
                  <a:lnTo>
                    <a:pt x="88690" y="447137"/>
                  </a:lnTo>
                  <a:lnTo>
                    <a:pt x="93886" y="478974"/>
                  </a:lnTo>
                  <a:lnTo>
                    <a:pt x="96760" y="507800"/>
                  </a:lnTo>
                  <a:lnTo>
                    <a:pt x="98884" y="535568"/>
                  </a:lnTo>
                  <a:lnTo>
                    <a:pt x="102651" y="564843"/>
                  </a:lnTo>
                  <a:lnTo>
                    <a:pt x="109531" y="601795"/>
                  </a:lnTo>
                  <a:lnTo>
                    <a:pt x="113358" y="637691"/>
                  </a:lnTo>
                  <a:lnTo>
                    <a:pt x="114300" y="662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Glucose can be made into ATP, a high energy molecule</a:t>
            </a:r>
          </a:p>
          <a:p>
            <a:r>
              <a:rPr lang="en-US" dirty="0" smtClean="0"/>
              <a:t>The bonds that form ATP can be broken to release a lot of energy</a:t>
            </a:r>
          </a:p>
          <a:p>
            <a:pPr lvl="1"/>
            <a:r>
              <a:rPr lang="en-US" dirty="0" smtClean="0"/>
              <a:t>They are broken during cellular respiration</a:t>
            </a:r>
          </a:p>
          <a:p>
            <a:r>
              <a:rPr lang="en-US" dirty="0" smtClean="0"/>
              <a:t>Many cellular processes “run” on ATP not glucose so having ATP is essential</a:t>
            </a:r>
          </a:p>
          <a:p>
            <a:endParaRPr lang="en-US" dirty="0"/>
          </a:p>
        </p:txBody>
      </p:sp>
      <p:sp>
        <p:nvSpPr>
          <p:cNvPr id="2" name="Title 1"/>
          <p:cNvSpPr>
            <a:spLocks noGrp="1"/>
          </p:cNvSpPr>
          <p:nvPr>
            <p:ph type="title"/>
          </p:nvPr>
        </p:nvSpPr>
        <p:spPr/>
        <p:txBody>
          <a:bodyPr>
            <a:normAutofit/>
          </a:bodyPr>
          <a:lstStyle/>
          <a:p>
            <a:r>
              <a:rPr lang="en-US" dirty="0" smtClean="0"/>
              <a:t>Using Glucose to make ATP</a:t>
            </a:r>
            <a:endParaRPr lang="en-US" dirty="0"/>
          </a:p>
        </p:txBody>
      </p:sp>
      <p:pic>
        <p:nvPicPr>
          <p:cNvPr id="5" name="Picture 4"/>
          <p:cNvPicPr>
            <a:picLocks noChangeAspect="1"/>
          </p:cNvPicPr>
          <p:nvPr/>
        </p:nvPicPr>
        <p:blipFill>
          <a:blip r:embed="rId3"/>
          <a:stretch>
            <a:fillRect/>
          </a:stretch>
        </p:blipFill>
        <p:spPr>
          <a:xfrm>
            <a:off x="5657652" y="4432300"/>
            <a:ext cx="3352800" cy="2425700"/>
          </a:xfrm>
          <a:prstGeom prst="rect">
            <a:avLst/>
          </a:prstGeom>
        </p:spPr>
      </p:pic>
      <p:grpSp>
        <p:nvGrpSpPr>
          <p:cNvPr id="10" name="SMARTInkShape-Group45"/>
          <p:cNvGrpSpPr/>
          <p:nvPr/>
        </p:nvGrpSpPr>
        <p:grpSpPr>
          <a:xfrm>
            <a:off x="6408419" y="4476925"/>
            <a:ext cx="320042" cy="735156"/>
            <a:chOff x="6408419" y="4476925"/>
            <a:chExt cx="320042" cy="735156"/>
          </a:xfrm>
        </p:grpSpPr>
        <p:sp>
          <p:nvSpPr>
            <p:cNvPr id="6" name="SMARTInkShape-175"/>
            <p:cNvSpPr/>
            <p:nvPr/>
          </p:nvSpPr>
          <p:spPr>
            <a:xfrm>
              <a:off x="6431280" y="5204460"/>
              <a:ext cx="91440" cy="7621"/>
            </a:xfrm>
            <a:custGeom>
              <a:avLst/>
              <a:gdLst/>
              <a:ahLst/>
              <a:cxnLst/>
              <a:rect l="0" t="0" r="0" b="0"/>
              <a:pathLst>
                <a:path w="91440" h="7621">
                  <a:moveTo>
                    <a:pt x="0" y="0"/>
                  </a:moveTo>
                  <a:lnTo>
                    <a:pt x="11351" y="0"/>
                  </a:lnTo>
                  <a:lnTo>
                    <a:pt x="15769" y="2257"/>
                  </a:lnTo>
                  <a:lnTo>
                    <a:pt x="18132" y="4045"/>
                  </a:lnTo>
                  <a:lnTo>
                    <a:pt x="25273" y="6031"/>
                  </a:lnTo>
                  <a:lnTo>
                    <a:pt x="63095" y="7592"/>
                  </a:lnTo>
                  <a:lnTo>
                    <a:pt x="91439"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76"/>
            <p:cNvSpPr/>
            <p:nvPr/>
          </p:nvSpPr>
          <p:spPr>
            <a:xfrm>
              <a:off x="6591613" y="5212080"/>
              <a:ext cx="136848" cy="1"/>
            </a:xfrm>
            <a:custGeom>
              <a:avLst/>
              <a:gdLst/>
              <a:ahLst/>
              <a:cxnLst/>
              <a:rect l="0" t="0" r="0" b="0"/>
              <a:pathLst>
                <a:path w="136848" h="1">
                  <a:moveTo>
                    <a:pt x="7306" y="0"/>
                  </a:moveTo>
                  <a:lnTo>
                    <a:pt x="0" y="0"/>
                  </a:lnTo>
                  <a:lnTo>
                    <a:pt x="36764" y="0"/>
                  </a:lnTo>
                  <a:lnTo>
                    <a:pt x="74446" y="0"/>
                  </a:lnTo>
                  <a:lnTo>
                    <a:pt x="111168" y="0"/>
                  </a:lnTo>
                  <a:lnTo>
                    <a:pt x="13684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77"/>
            <p:cNvSpPr/>
            <p:nvPr/>
          </p:nvSpPr>
          <p:spPr>
            <a:xfrm>
              <a:off x="6408419" y="4800600"/>
              <a:ext cx="175262" cy="30480"/>
            </a:xfrm>
            <a:custGeom>
              <a:avLst/>
              <a:gdLst/>
              <a:ahLst/>
              <a:cxnLst/>
              <a:rect l="0" t="0" r="0" b="0"/>
              <a:pathLst>
                <a:path w="175262" h="30480">
                  <a:moveTo>
                    <a:pt x="175261" y="0"/>
                  </a:moveTo>
                  <a:lnTo>
                    <a:pt x="168699" y="0"/>
                  </a:lnTo>
                  <a:lnTo>
                    <a:pt x="161767" y="5236"/>
                  </a:lnTo>
                  <a:lnTo>
                    <a:pt x="154705" y="7760"/>
                  </a:lnTo>
                  <a:lnTo>
                    <a:pt x="147251" y="12647"/>
                  </a:lnTo>
                  <a:lnTo>
                    <a:pt x="138834" y="14471"/>
                  </a:lnTo>
                  <a:lnTo>
                    <a:pt x="125991" y="15858"/>
                  </a:lnTo>
                  <a:lnTo>
                    <a:pt x="101468" y="21770"/>
                  </a:lnTo>
                  <a:lnTo>
                    <a:pt x="66879" y="23643"/>
                  </a:lnTo>
                  <a:lnTo>
                    <a:pt x="51246" y="29412"/>
                  </a:lnTo>
                  <a:lnTo>
                    <a:pt x="38113" y="30479"/>
                  </a:lnTo>
                  <a:lnTo>
                    <a:pt x="42149" y="30479"/>
                  </a:lnTo>
                  <a:lnTo>
                    <a:pt x="46391" y="28221"/>
                  </a:lnTo>
                  <a:lnTo>
                    <a:pt x="51099" y="25243"/>
                  </a:lnTo>
                  <a:lnTo>
                    <a:pt x="59355" y="23566"/>
                  </a:lnTo>
                  <a:lnTo>
                    <a:pt x="72150" y="22222"/>
                  </a:lnTo>
                  <a:lnTo>
                    <a:pt x="100844" y="15964"/>
                  </a:lnTo>
                  <a:lnTo>
                    <a:pt x="135304" y="15248"/>
                  </a:lnTo>
                  <a:lnTo>
                    <a:pt x="135922" y="14399"/>
                  </a:lnTo>
                  <a:lnTo>
                    <a:pt x="136610" y="11197"/>
                  </a:lnTo>
                  <a:lnTo>
                    <a:pt x="137640" y="10004"/>
                  </a:lnTo>
                  <a:lnTo>
                    <a:pt x="143673" y="7934"/>
                  </a:lnTo>
                  <a:lnTo>
                    <a:pt x="106322" y="7621"/>
                  </a:lnTo>
                  <a:lnTo>
                    <a:pt x="73911" y="7619"/>
                  </a:lnTo>
                  <a:lnTo>
                    <a:pt x="38568" y="7619"/>
                  </a:lnTo>
                  <a:lnTo>
                    <a:pt x="28995" y="8466"/>
                  </a:lnTo>
                  <a:lnTo>
                    <a:pt x="13174" y="14180"/>
                  </a:lnTo>
                  <a:lnTo>
                    <a:pt x="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78"/>
            <p:cNvSpPr/>
            <p:nvPr/>
          </p:nvSpPr>
          <p:spPr>
            <a:xfrm>
              <a:off x="6454139" y="4476925"/>
              <a:ext cx="152232" cy="171144"/>
            </a:xfrm>
            <a:custGeom>
              <a:avLst/>
              <a:gdLst/>
              <a:ahLst/>
              <a:cxnLst/>
              <a:rect l="0" t="0" r="0" b="0"/>
              <a:pathLst>
                <a:path w="152232" h="171144">
                  <a:moveTo>
                    <a:pt x="7621" y="11255"/>
                  </a:moveTo>
                  <a:lnTo>
                    <a:pt x="11666" y="7209"/>
                  </a:lnTo>
                  <a:lnTo>
                    <a:pt x="18167" y="5223"/>
                  </a:lnTo>
                  <a:lnTo>
                    <a:pt x="52009" y="0"/>
                  </a:lnTo>
                  <a:lnTo>
                    <a:pt x="85961" y="3315"/>
                  </a:lnTo>
                  <a:lnTo>
                    <a:pt x="98319" y="4339"/>
                  </a:lnTo>
                  <a:lnTo>
                    <a:pt x="134839" y="14981"/>
                  </a:lnTo>
                  <a:lnTo>
                    <a:pt x="145880" y="21766"/>
                  </a:lnTo>
                  <a:lnTo>
                    <a:pt x="149502" y="26651"/>
                  </a:lnTo>
                  <a:lnTo>
                    <a:pt x="151112" y="32491"/>
                  </a:lnTo>
                  <a:lnTo>
                    <a:pt x="152231" y="50844"/>
                  </a:lnTo>
                  <a:lnTo>
                    <a:pt x="150594" y="53734"/>
                  </a:lnTo>
                  <a:lnTo>
                    <a:pt x="118495" y="89427"/>
                  </a:lnTo>
                  <a:lnTo>
                    <a:pt x="93864" y="104825"/>
                  </a:lnTo>
                  <a:lnTo>
                    <a:pt x="66169" y="116732"/>
                  </a:lnTo>
                  <a:lnTo>
                    <a:pt x="53473" y="117925"/>
                  </a:lnTo>
                  <a:lnTo>
                    <a:pt x="53380" y="113887"/>
                  </a:lnTo>
                  <a:lnTo>
                    <a:pt x="54214" y="112696"/>
                  </a:lnTo>
                  <a:lnTo>
                    <a:pt x="55616" y="111902"/>
                  </a:lnTo>
                  <a:lnTo>
                    <a:pt x="90987" y="103177"/>
                  </a:lnTo>
                  <a:lnTo>
                    <a:pt x="93678" y="103017"/>
                  </a:lnTo>
                  <a:lnTo>
                    <a:pt x="98927" y="105095"/>
                  </a:lnTo>
                  <a:lnTo>
                    <a:pt x="104081" y="107995"/>
                  </a:lnTo>
                  <a:lnTo>
                    <a:pt x="109194" y="109284"/>
                  </a:lnTo>
                  <a:lnTo>
                    <a:pt x="110896" y="110474"/>
                  </a:lnTo>
                  <a:lnTo>
                    <a:pt x="112030" y="112114"/>
                  </a:lnTo>
                  <a:lnTo>
                    <a:pt x="113291" y="116195"/>
                  </a:lnTo>
                  <a:lnTo>
                    <a:pt x="114289" y="143344"/>
                  </a:lnTo>
                  <a:lnTo>
                    <a:pt x="112038" y="148419"/>
                  </a:lnTo>
                  <a:lnTo>
                    <a:pt x="103694" y="158575"/>
                  </a:lnTo>
                  <a:lnTo>
                    <a:pt x="92343" y="166195"/>
                  </a:lnTo>
                  <a:lnTo>
                    <a:pt x="78256" y="169769"/>
                  </a:lnTo>
                  <a:lnTo>
                    <a:pt x="52263" y="171143"/>
                  </a:lnTo>
                  <a:lnTo>
                    <a:pt x="20955" y="163506"/>
                  </a:lnTo>
                  <a:lnTo>
                    <a:pt x="0" y="1560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SMARTInkShape-179"/>
          <p:cNvSpPr/>
          <p:nvPr/>
        </p:nvSpPr>
        <p:spPr>
          <a:xfrm>
            <a:off x="5928360" y="5189219"/>
            <a:ext cx="38101" cy="236221"/>
          </a:xfrm>
          <a:custGeom>
            <a:avLst/>
            <a:gdLst/>
            <a:ahLst/>
            <a:cxnLst/>
            <a:rect l="0" t="0" r="0" b="0"/>
            <a:pathLst>
              <a:path w="38101" h="236221">
                <a:moveTo>
                  <a:pt x="0" y="0"/>
                </a:moveTo>
                <a:lnTo>
                  <a:pt x="0" y="36046"/>
                </a:lnTo>
                <a:lnTo>
                  <a:pt x="8288" y="65540"/>
                </a:lnTo>
                <a:lnTo>
                  <a:pt x="13866" y="98460"/>
                </a:lnTo>
                <a:lnTo>
                  <a:pt x="20205" y="129422"/>
                </a:lnTo>
                <a:lnTo>
                  <a:pt x="26555" y="163580"/>
                </a:lnTo>
                <a:lnTo>
                  <a:pt x="32221" y="196332"/>
                </a:lnTo>
                <a:lnTo>
                  <a:pt x="36358" y="215089"/>
                </a:lnTo>
                <a:lnTo>
                  <a:pt x="38100" y="2362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80"/>
          <p:cNvSpPr/>
          <p:nvPr/>
        </p:nvSpPr>
        <p:spPr>
          <a:xfrm>
            <a:off x="6446655" y="5265433"/>
            <a:ext cx="197985" cy="228587"/>
          </a:xfrm>
          <a:custGeom>
            <a:avLst/>
            <a:gdLst/>
            <a:ahLst/>
            <a:cxnLst/>
            <a:rect l="0" t="0" r="0" b="0"/>
            <a:pathLst>
              <a:path w="197985" h="228587">
                <a:moveTo>
                  <a:pt x="7484" y="15227"/>
                </a:moveTo>
                <a:lnTo>
                  <a:pt x="7484" y="8666"/>
                </a:lnTo>
                <a:lnTo>
                  <a:pt x="11530" y="3875"/>
                </a:lnTo>
                <a:lnTo>
                  <a:pt x="15773" y="1715"/>
                </a:lnTo>
                <a:lnTo>
                  <a:pt x="33976" y="214"/>
                </a:lnTo>
                <a:lnTo>
                  <a:pt x="68508" y="0"/>
                </a:lnTo>
                <a:lnTo>
                  <a:pt x="78633" y="839"/>
                </a:lnTo>
                <a:lnTo>
                  <a:pt x="93007" y="6071"/>
                </a:lnTo>
                <a:lnTo>
                  <a:pt x="116565" y="21241"/>
                </a:lnTo>
                <a:lnTo>
                  <a:pt x="139460" y="51981"/>
                </a:lnTo>
                <a:lnTo>
                  <a:pt x="143108" y="66381"/>
                </a:lnTo>
                <a:lnTo>
                  <a:pt x="141704" y="76344"/>
                </a:lnTo>
                <a:lnTo>
                  <a:pt x="133903" y="100582"/>
                </a:lnTo>
                <a:lnTo>
                  <a:pt x="124630" y="112711"/>
                </a:lnTo>
                <a:lnTo>
                  <a:pt x="89297" y="138597"/>
                </a:lnTo>
                <a:lnTo>
                  <a:pt x="59023" y="155807"/>
                </a:lnTo>
                <a:lnTo>
                  <a:pt x="25025" y="159760"/>
                </a:lnTo>
                <a:lnTo>
                  <a:pt x="13019" y="159958"/>
                </a:lnTo>
                <a:lnTo>
                  <a:pt x="7686" y="157727"/>
                </a:lnTo>
                <a:lnTo>
                  <a:pt x="1410" y="153442"/>
                </a:lnTo>
                <a:lnTo>
                  <a:pt x="552" y="150598"/>
                </a:lnTo>
                <a:lnTo>
                  <a:pt x="0" y="141873"/>
                </a:lnTo>
                <a:lnTo>
                  <a:pt x="801" y="140298"/>
                </a:lnTo>
                <a:lnTo>
                  <a:pt x="2183" y="139247"/>
                </a:lnTo>
                <a:lnTo>
                  <a:pt x="5975" y="137233"/>
                </a:lnTo>
                <a:lnTo>
                  <a:pt x="12870" y="132187"/>
                </a:lnTo>
                <a:lnTo>
                  <a:pt x="17780" y="130708"/>
                </a:lnTo>
                <a:lnTo>
                  <a:pt x="39457" y="129630"/>
                </a:lnTo>
                <a:lnTo>
                  <a:pt x="62214" y="136096"/>
                </a:lnTo>
                <a:lnTo>
                  <a:pt x="100062" y="162338"/>
                </a:lnTo>
                <a:lnTo>
                  <a:pt x="137168" y="188889"/>
                </a:lnTo>
                <a:lnTo>
                  <a:pt x="170756" y="215134"/>
                </a:lnTo>
                <a:lnTo>
                  <a:pt x="197984" y="2285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81"/>
          <p:cNvSpPr/>
          <p:nvPr/>
        </p:nvSpPr>
        <p:spPr>
          <a:xfrm>
            <a:off x="7063739" y="5227319"/>
            <a:ext cx="190357" cy="251258"/>
          </a:xfrm>
          <a:custGeom>
            <a:avLst/>
            <a:gdLst/>
            <a:ahLst/>
            <a:cxnLst/>
            <a:rect l="0" t="0" r="0" b="0"/>
            <a:pathLst>
              <a:path w="190357" h="251258">
                <a:moveTo>
                  <a:pt x="60961" y="0"/>
                </a:moveTo>
                <a:lnTo>
                  <a:pt x="46872" y="0"/>
                </a:lnTo>
                <a:lnTo>
                  <a:pt x="56427" y="0"/>
                </a:lnTo>
                <a:lnTo>
                  <a:pt x="93918" y="7149"/>
                </a:lnTo>
                <a:lnTo>
                  <a:pt x="106935" y="8258"/>
                </a:lnTo>
                <a:lnTo>
                  <a:pt x="144647" y="14757"/>
                </a:lnTo>
                <a:lnTo>
                  <a:pt x="154881" y="15873"/>
                </a:lnTo>
                <a:lnTo>
                  <a:pt x="169316" y="21260"/>
                </a:lnTo>
                <a:lnTo>
                  <a:pt x="184972" y="33144"/>
                </a:lnTo>
                <a:lnTo>
                  <a:pt x="188043" y="38156"/>
                </a:lnTo>
                <a:lnTo>
                  <a:pt x="190015" y="48271"/>
                </a:lnTo>
                <a:lnTo>
                  <a:pt x="190356" y="59929"/>
                </a:lnTo>
                <a:lnTo>
                  <a:pt x="188179" y="66993"/>
                </a:lnTo>
                <a:lnTo>
                  <a:pt x="175836" y="82472"/>
                </a:lnTo>
                <a:lnTo>
                  <a:pt x="140587" y="101259"/>
                </a:lnTo>
                <a:lnTo>
                  <a:pt x="108386" y="111998"/>
                </a:lnTo>
                <a:lnTo>
                  <a:pt x="91946" y="115876"/>
                </a:lnTo>
                <a:lnTo>
                  <a:pt x="70561" y="121567"/>
                </a:lnTo>
                <a:lnTo>
                  <a:pt x="62194" y="121890"/>
                </a:lnTo>
                <a:lnTo>
                  <a:pt x="98057" y="121920"/>
                </a:lnTo>
                <a:lnTo>
                  <a:pt x="111908" y="122767"/>
                </a:lnTo>
                <a:lnTo>
                  <a:pt x="124409" y="128004"/>
                </a:lnTo>
                <a:lnTo>
                  <a:pt x="130929" y="132527"/>
                </a:lnTo>
                <a:lnTo>
                  <a:pt x="139359" y="143877"/>
                </a:lnTo>
                <a:lnTo>
                  <a:pt x="149700" y="177896"/>
                </a:lnTo>
                <a:lnTo>
                  <a:pt x="152045" y="203213"/>
                </a:lnTo>
                <a:lnTo>
                  <a:pt x="148250" y="218445"/>
                </a:lnTo>
                <a:lnTo>
                  <a:pt x="141763" y="229637"/>
                </a:lnTo>
                <a:lnTo>
                  <a:pt x="125903" y="241003"/>
                </a:lnTo>
                <a:lnTo>
                  <a:pt x="111435" y="247986"/>
                </a:lnTo>
                <a:lnTo>
                  <a:pt x="73924" y="251257"/>
                </a:lnTo>
                <a:lnTo>
                  <a:pt x="52666" y="249143"/>
                </a:lnTo>
                <a:lnTo>
                  <a:pt x="26773" y="240843"/>
                </a:lnTo>
                <a:lnTo>
                  <a:pt x="0"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82"/>
          <p:cNvSpPr/>
          <p:nvPr/>
        </p:nvSpPr>
        <p:spPr>
          <a:xfrm>
            <a:off x="6179819" y="5074919"/>
            <a:ext cx="236221" cy="1584962"/>
          </a:xfrm>
          <a:custGeom>
            <a:avLst/>
            <a:gdLst/>
            <a:ahLst/>
            <a:cxnLst/>
            <a:rect l="0" t="0" r="0" b="0"/>
            <a:pathLst>
              <a:path w="236221" h="1584962">
                <a:moveTo>
                  <a:pt x="0" y="0"/>
                </a:moveTo>
                <a:lnTo>
                  <a:pt x="0" y="32564"/>
                </a:lnTo>
                <a:lnTo>
                  <a:pt x="10474" y="67456"/>
                </a:lnTo>
                <a:lnTo>
                  <a:pt x="14675" y="97786"/>
                </a:lnTo>
                <a:lnTo>
                  <a:pt x="20906" y="134055"/>
                </a:lnTo>
                <a:lnTo>
                  <a:pt x="25661" y="162027"/>
                </a:lnTo>
                <a:lnTo>
                  <a:pt x="30596" y="193650"/>
                </a:lnTo>
                <a:lnTo>
                  <a:pt x="35612" y="228307"/>
                </a:lnTo>
                <a:lnTo>
                  <a:pt x="40663" y="266288"/>
                </a:lnTo>
                <a:lnTo>
                  <a:pt x="43195" y="285899"/>
                </a:lnTo>
                <a:lnTo>
                  <a:pt x="45730" y="305746"/>
                </a:lnTo>
                <a:lnTo>
                  <a:pt x="48267" y="325751"/>
                </a:lnTo>
                <a:lnTo>
                  <a:pt x="51651" y="346707"/>
                </a:lnTo>
                <a:lnTo>
                  <a:pt x="55601" y="368298"/>
                </a:lnTo>
                <a:lnTo>
                  <a:pt x="59928" y="390313"/>
                </a:lnTo>
                <a:lnTo>
                  <a:pt x="63659" y="413456"/>
                </a:lnTo>
                <a:lnTo>
                  <a:pt x="66992" y="437350"/>
                </a:lnTo>
                <a:lnTo>
                  <a:pt x="70062" y="461747"/>
                </a:lnTo>
                <a:lnTo>
                  <a:pt x="73801" y="488171"/>
                </a:lnTo>
                <a:lnTo>
                  <a:pt x="77988" y="515948"/>
                </a:lnTo>
                <a:lnTo>
                  <a:pt x="82472" y="544625"/>
                </a:lnTo>
                <a:lnTo>
                  <a:pt x="87155" y="573904"/>
                </a:lnTo>
                <a:lnTo>
                  <a:pt x="91970" y="603583"/>
                </a:lnTo>
                <a:lnTo>
                  <a:pt x="96873" y="633529"/>
                </a:lnTo>
                <a:lnTo>
                  <a:pt x="101835" y="664499"/>
                </a:lnTo>
                <a:lnTo>
                  <a:pt x="106837" y="696153"/>
                </a:lnTo>
                <a:lnTo>
                  <a:pt x="111865" y="728262"/>
                </a:lnTo>
                <a:lnTo>
                  <a:pt x="116910" y="760675"/>
                </a:lnTo>
                <a:lnTo>
                  <a:pt x="121967" y="793291"/>
                </a:lnTo>
                <a:lnTo>
                  <a:pt x="127032" y="826040"/>
                </a:lnTo>
                <a:lnTo>
                  <a:pt x="132948" y="858880"/>
                </a:lnTo>
                <a:lnTo>
                  <a:pt x="139432" y="891780"/>
                </a:lnTo>
                <a:lnTo>
                  <a:pt x="146295" y="924720"/>
                </a:lnTo>
                <a:lnTo>
                  <a:pt x="151717" y="958534"/>
                </a:lnTo>
                <a:lnTo>
                  <a:pt x="156178" y="992930"/>
                </a:lnTo>
                <a:lnTo>
                  <a:pt x="159999" y="1027713"/>
                </a:lnTo>
                <a:lnTo>
                  <a:pt x="164240" y="1061909"/>
                </a:lnTo>
                <a:lnTo>
                  <a:pt x="168760" y="1095712"/>
                </a:lnTo>
                <a:lnTo>
                  <a:pt x="173467" y="1129255"/>
                </a:lnTo>
                <a:lnTo>
                  <a:pt x="178298" y="1162624"/>
                </a:lnTo>
                <a:lnTo>
                  <a:pt x="183212" y="1195876"/>
                </a:lnTo>
                <a:lnTo>
                  <a:pt x="188181" y="1229051"/>
                </a:lnTo>
                <a:lnTo>
                  <a:pt x="193188" y="1260481"/>
                </a:lnTo>
                <a:lnTo>
                  <a:pt x="198219" y="1290747"/>
                </a:lnTo>
                <a:lnTo>
                  <a:pt x="203266" y="1320238"/>
                </a:lnTo>
                <a:lnTo>
                  <a:pt x="207478" y="1348366"/>
                </a:lnTo>
                <a:lnTo>
                  <a:pt x="211132" y="1375584"/>
                </a:lnTo>
                <a:lnTo>
                  <a:pt x="214415" y="1402196"/>
                </a:lnTo>
                <a:lnTo>
                  <a:pt x="217450" y="1426711"/>
                </a:lnTo>
                <a:lnTo>
                  <a:pt x="220320" y="1449828"/>
                </a:lnTo>
                <a:lnTo>
                  <a:pt x="223080" y="1472012"/>
                </a:lnTo>
                <a:lnTo>
                  <a:pt x="225767" y="1491881"/>
                </a:lnTo>
                <a:lnTo>
                  <a:pt x="231010" y="1527505"/>
                </a:lnTo>
                <a:lnTo>
                  <a:pt x="234677" y="1563985"/>
                </a:lnTo>
                <a:lnTo>
                  <a:pt x="236220" y="15849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2987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000" dirty="0" smtClean="0"/>
                        <a:t>Molecule</a:t>
                      </a:r>
                      <a:endParaRPr lang="en-US" sz="2000" dirty="0"/>
                    </a:p>
                  </a:txBody>
                  <a:tcPr/>
                </a:tc>
                <a:tc>
                  <a:txBody>
                    <a:bodyPr/>
                    <a:lstStyle/>
                    <a:p>
                      <a:r>
                        <a:rPr lang="en-US" sz="2000" dirty="0" smtClean="0"/>
                        <a:t>Function</a:t>
                      </a:r>
                      <a:endParaRPr lang="en-US" sz="2000" dirty="0"/>
                    </a:p>
                  </a:txBody>
                  <a:tcPr/>
                </a:tc>
              </a:tr>
              <a:tr h="370840">
                <a:tc>
                  <a:txBody>
                    <a:bodyPr/>
                    <a:lstStyle/>
                    <a:p>
                      <a:r>
                        <a:rPr lang="en-US" sz="2000" dirty="0" smtClean="0"/>
                        <a:t>ATP</a:t>
                      </a:r>
                      <a:endParaRPr lang="en-US" sz="2000" dirty="0"/>
                    </a:p>
                  </a:txBody>
                  <a:tcPr/>
                </a:tc>
                <a:tc>
                  <a:txBody>
                    <a:bodyPr/>
                    <a:lstStyle/>
                    <a:p>
                      <a:r>
                        <a:rPr lang="en-US" sz="2000" dirty="0" smtClean="0"/>
                        <a:t>Supplies energy for cells to run on</a:t>
                      </a:r>
                      <a:endParaRPr lang="en-US" sz="2000" dirty="0"/>
                    </a:p>
                  </a:txBody>
                  <a:tcPr/>
                </a:tc>
              </a:tr>
              <a:tr h="370840">
                <a:tc>
                  <a:txBody>
                    <a:bodyPr/>
                    <a:lstStyle/>
                    <a:p>
                      <a:r>
                        <a:rPr lang="en-US" sz="2000" dirty="0" smtClean="0"/>
                        <a:t>DNA</a:t>
                      </a:r>
                      <a:endParaRPr lang="en-US" sz="2000" dirty="0"/>
                    </a:p>
                  </a:txBody>
                  <a:tcPr/>
                </a:tc>
                <a:tc>
                  <a:txBody>
                    <a:bodyPr/>
                    <a:lstStyle/>
                    <a:p>
                      <a:r>
                        <a:rPr lang="en-US" sz="2000" dirty="0" smtClean="0"/>
                        <a:t>Carries hereditary information</a:t>
                      </a:r>
                      <a:endParaRPr lang="en-US" sz="2000" dirty="0"/>
                    </a:p>
                  </a:txBody>
                  <a:tcPr/>
                </a:tc>
              </a:tr>
              <a:tr h="370840">
                <a:tc>
                  <a:txBody>
                    <a:bodyPr/>
                    <a:lstStyle/>
                    <a:p>
                      <a:r>
                        <a:rPr lang="en-US" sz="2000" dirty="0" smtClean="0"/>
                        <a:t>Carbohydrates</a:t>
                      </a:r>
                      <a:endParaRPr lang="en-US" sz="2000" dirty="0"/>
                    </a:p>
                  </a:txBody>
                  <a:tcPr/>
                </a:tc>
                <a:tc>
                  <a:txBody>
                    <a:bodyPr/>
                    <a:lstStyle/>
                    <a:p>
                      <a:r>
                        <a:rPr lang="en-US" sz="2000" dirty="0" smtClean="0"/>
                        <a:t>Acts as a food</a:t>
                      </a:r>
                      <a:r>
                        <a:rPr lang="en-US" sz="2000" baseline="0" dirty="0" smtClean="0"/>
                        <a:t> reserve molecule</a:t>
                      </a:r>
                      <a:endParaRPr lang="en-US" sz="2000" dirty="0"/>
                    </a:p>
                  </a:txBody>
                  <a:tcPr/>
                </a:tc>
              </a:tr>
              <a:tr h="370840">
                <a:tc>
                  <a:txBody>
                    <a:bodyPr/>
                    <a:lstStyle/>
                    <a:p>
                      <a:r>
                        <a:rPr lang="en-US" sz="2000" dirty="0" smtClean="0"/>
                        <a:t>Lipids (fats and oils)</a:t>
                      </a:r>
                      <a:endParaRPr lang="en-US" sz="2000" dirty="0"/>
                    </a:p>
                  </a:txBody>
                  <a:tcPr/>
                </a:tc>
                <a:tc>
                  <a:txBody>
                    <a:bodyPr/>
                    <a:lstStyle/>
                    <a:p>
                      <a:r>
                        <a:rPr lang="en-US" sz="2000" dirty="0" smtClean="0"/>
                        <a:t>Acts as a food</a:t>
                      </a:r>
                      <a:r>
                        <a:rPr lang="en-US" sz="2000" baseline="0" dirty="0" smtClean="0"/>
                        <a:t> reserve molecule</a:t>
                      </a:r>
                      <a:endParaRPr lang="en-US" sz="2000" dirty="0"/>
                    </a:p>
                  </a:txBody>
                  <a:tcPr/>
                </a:tc>
              </a:tr>
              <a:tr h="370840">
                <a:tc>
                  <a:txBody>
                    <a:bodyPr/>
                    <a:lstStyle/>
                    <a:p>
                      <a:r>
                        <a:rPr lang="en-US" sz="2000" dirty="0" smtClean="0"/>
                        <a:t>Protein</a:t>
                      </a:r>
                      <a:endParaRPr lang="en-US" sz="2000" dirty="0"/>
                    </a:p>
                  </a:txBody>
                  <a:tcPr/>
                </a:tc>
                <a:tc>
                  <a:txBody>
                    <a:bodyPr/>
                    <a:lstStyle/>
                    <a:p>
                      <a:r>
                        <a:rPr lang="en-US" sz="2000" dirty="0" smtClean="0"/>
                        <a:t>Makes up enzymes and many cell</a:t>
                      </a:r>
                      <a:r>
                        <a:rPr lang="en-US" sz="2000" baseline="0" dirty="0" smtClean="0"/>
                        <a:t> parts</a:t>
                      </a:r>
                      <a:endParaRPr lang="en-US" sz="2000" dirty="0"/>
                    </a:p>
                  </a:txBody>
                  <a:tcPr/>
                </a:tc>
              </a:tr>
            </a:tbl>
          </a:graphicData>
        </a:graphic>
      </p:graphicFrame>
      <p:sp>
        <p:nvSpPr>
          <p:cNvPr id="2" name="Title 1"/>
          <p:cNvSpPr>
            <a:spLocks noGrp="1"/>
          </p:cNvSpPr>
          <p:nvPr>
            <p:ph type="title"/>
          </p:nvPr>
        </p:nvSpPr>
        <p:spPr/>
        <p:txBody>
          <a:bodyPr>
            <a:normAutofit fontScale="90000"/>
          </a:bodyPr>
          <a:lstStyle/>
          <a:p>
            <a:r>
              <a:rPr lang="en-US" dirty="0" smtClean="0"/>
              <a:t>Complex Molecules and Their Functions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Cells can use glucose as a building block for synthesis</a:t>
            </a:r>
          </a:p>
          <a:p>
            <a:pPr lvl="1"/>
            <a:r>
              <a:rPr lang="en-US" dirty="0" smtClean="0"/>
              <a:t>Plants store a lot of glucose as starches</a:t>
            </a:r>
          </a:p>
          <a:p>
            <a:pPr lvl="1"/>
            <a:endParaRPr lang="en-US" dirty="0" smtClean="0"/>
          </a:p>
          <a:p>
            <a:pPr lvl="1"/>
            <a:r>
              <a:rPr lang="en-US" dirty="0" smtClean="0"/>
              <a:t>When we eat plants we digest the starches and decompose (break down) into glucose again</a:t>
            </a:r>
          </a:p>
          <a:p>
            <a:pPr lvl="2"/>
            <a:r>
              <a:rPr lang="en-US" dirty="0" smtClean="0"/>
              <a:t>We can use it for energy right away or store it again as fat.</a:t>
            </a:r>
            <a:endParaRPr lang="en-US" dirty="0"/>
          </a:p>
        </p:txBody>
      </p:sp>
      <p:sp>
        <p:nvSpPr>
          <p:cNvPr id="2" name="Title 1"/>
          <p:cNvSpPr>
            <a:spLocks noGrp="1"/>
          </p:cNvSpPr>
          <p:nvPr>
            <p:ph type="title"/>
          </p:nvPr>
        </p:nvSpPr>
        <p:spPr/>
        <p:txBody>
          <a:bodyPr>
            <a:normAutofit fontScale="90000"/>
          </a:bodyPr>
          <a:lstStyle/>
          <a:p>
            <a:r>
              <a:rPr lang="en-US" dirty="0" smtClean="0"/>
              <a:t>Using Glucose to Build Complex Molecules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2335"/>
          </a:xfrm>
        </p:spPr>
        <p:txBody>
          <a:bodyPr/>
          <a:lstStyle/>
          <a:p>
            <a:r>
              <a:rPr lang="en-US" dirty="0" smtClean="0"/>
              <a:t>Summary of Photosynthesis</a:t>
            </a:r>
            <a:endParaRPr lang="en-US" dirty="0"/>
          </a:p>
        </p:txBody>
      </p:sp>
      <p:graphicFrame>
        <p:nvGraphicFramePr>
          <p:cNvPr id="6" name="Content Placeholder 5"/>
          <p:cNvGraphicFramePr>
            <a:graphicFrameLocks noGrp="1"/>
          </p:cNvGraphicFramePr>
          <p:nvPr>
            <p:ph idx="1"/>
          </p:nvPr>
        </p:nvGraphicFramePr>
        <p:xfrm>
          <a:off x="0" y="1126973"/>
          <a:ext cx="9144000" cy="5731026"/>
        </p:xfrm>
        <a:graphic>
          <a:graphicData uri="http://schemas.openxmlformats.org/drawingml/2006/table">
            <a:tbl>
              <a:tblPr firstRow="1" bandRow="1">
                <a:tableStyleId>{69CF1AB2-1976-4502-BF36-3FF5EA218861}</a:tableStyleId>
              </a:tblPr>
              <a:tblGrid>
                <a:gridCol w="2396667"/>
                <a:gridCol w="6747333"/>
              </a:tblGrid>
              <a:tr h="936239">
                <a:tc>
                  <a:txBody>
                    <a:bodyPr/>
                    <a:lstStyle/>
                    <a:p>
                      <a:r>
                        <a:rPr lang="en-US" b="0" dirty="0" smtClean="0"/>
                        <a:t>Energy</a:t>
                      </a:r>
                      <a:endParaRPr lang="en-US" b="0" dirty="0"/>
                    </a:p>
                  </a:txBody>
                  <a:tcPr/>
                </a:tc>
                <a:tc>
                  <a:txBody>
                    <a:bodyPr/>
                    <a:lstStyle/>
                    <a:p>
                      <a:r>
                        <a:rPr lang="en-US" b="0" dirty="0" smtClean="0"/>
                        <a:t>Comes from sunlight (solar energy) and ends up as glucose (chemical bond energy)</a:t>
                      </a:r>
                      <a:endParaRPr lang="en-US" b="0" dirty="0"/>
                    </a:p>
                  </a:txBody>
                  <a:tcPr/>
                </a:tc>
              </a:tr>
              <a:tr h="379821">
                <a:tc>
                  <a:txBody>
                    <a:bodyPr/>
                    <a:lstStyle/>
                    <a:p>
                      <a:r>
                        <a:rPr lang="en-US" dirty="0" smtClean="0"/>
                        <a:t>Materials Used</a:t>
                      </a:r>
                      <a:endParaRPr lang="en-US" dirty="0"/>
                    </a:p>
                  </a:txBody>
                  <a:tcPr/>
                </a:tc>
                <a:tc>
                  <a:txBody>
                    <a:bodyPr/>
                    <a:lstStyle/>
                    <a:p>
                      <a:r>
                        <a:rPr lang="en-US" dirty="0" smtClean="0"/>
                        <a:t>CO</a:t>
                      </a:r>
                      <a:r>
                        <a:rPr lang="en-US" baseline="-25000" dirty="0" smtClean="0"/>
                        <a:t>2</a:t>
                      </a:r>
                      <a:r>
                        <a:rPr lang="en-US" baseline="0" dirty="0" smtClean="0"/>
                        <a:t> gas and water </a:t>
                      </a:r>
                      <a:r>
                        <a:rPr lang="en-US" baseline="0" smtClean="0"/>
                        <a:t>are used</a:t>
                      </a:r>
                      <a:endParaRPr lang="en-US" dirty="0"/>
                    </a:p>
                  </a:txBody>
                  <a:tcPr/>
                </a:tc>
              </a:tr>
              <a:tr h="664686">
                <a:tc>
                  <a:txBody>
                    <a:bodyPr/>
                    <a:lstStyle/>
                    <a:p>
                      <a:r>
                        <a:rPr lang="en-US" dirty="0" smtClean="0"/>
                        <a:t>Materials</a:t>
                      </a:r>
                      <a:r>
                        <a:rPr lang="en-US" baseline="0" dirty="0" smtClean="0"/>
                        <a:t> Produced</a:t>
                      </a:r>
                      <a:endParaRPr lang="en-US" dirty="0"/>
                    </a:p>
                  </a:txBody>
                  <a:tcPr/>
                </a:tc>
                <a:tc>
                  <a:txBody>
                    <a:bodyPr/>
                    <a:lstStyle/>
                    <a:p>
                      <a:r>
                        <a:rPr lang="en-US" dirty="0" smtClean="0"/>
                        <a:t>Molecules made from CO</a:t>
                      </a:r>
                      <a:r>
                        <a:rPr lang="en-US" baseline="-25000" dirty="0" smtClean="0"/>
                        <a:t>2 </a:t>
                      </a:r>
                      <a:r>
                        <a:rPr lang="en-US" baseline="0" dirty="0" smtClean="0"/>
                        <a:t>and H</a:t>
                      </a:r>
                      <a:r>
                        <a:rPr lang="en-US" baseline="-25000" dirty="0" smtClean="0"/>
                        <a:t>2</a:t>
                      </a:r>
                      <a:r>
                        <a:rPr lang="en-US" baseline="0" dirty="0" smtClean="0"/>
                        <a:t>O = Sugar (glucose), Oxygen gas,  </a:t>
                      </a:r>
                      <a:endParaRPr lang="en-US" dirty="0"/>
                    </a:p>
                  </a:txBody>
                  <a:tcPr/>
                </a:tc>
              </a:tr>
              <a:tr h="379821">
                <a:tc>
                  <a:txBody>
                    <a:bodyPr/>
                    <a:lstStyle/>
                    <a:p>
                      <a:r>
                        <a:rPr lang="en-US" dirty="0" smtClean="0"/>
                        <a:t>Time Frame</a:t>
                      </a:r>
                      <a:endParaRPr lang="en-US" dirty="0"/>
                    </a:p>
                  </a:txBody>
                  <a:tcPr/>
                </a:tc>
                <a:tc>
                  <a:txBody>
                    <a:bodyPr/>
                    <a:lstStyle/>
                    <a:p>
                      <a:r>
                        <a:rPr lang="en-US" dirty="0" smtClean="0"/>
                        <a:t>When</a:t>
                      </a:r>
                      <a:r>
                        <a:rPr lang="en-US" baseline="0" dirty="0" smtClean="0"/>
                        <a:t> light is available, daytime</a:t>
                      </a:r>
                      <a:endParaRPr lang="en-US" dirty="0"/>
                    </a:p>
                  </a:txBody>
                  <a:tcPr/>
                </a:tc>
              </a:tr>
              <a:tr h="936239">
                <a:tc>
                  <a:txBody>
                    <a:bodyPr/>
                    <a:lstStyle/>
                    <a:p>
                      <a:r>
                        <a:rPr lang="en-US" dirty="0" smtClean="0"/>
                        <a:t>Location</a:t>
                      </a:r>
                      <a:endParaRPr lang="en-US" dirty="0"/>
                    </a:p>
                  </a:txBody>
                  <a:tcPr/>
                </a:tc>
                <a:tc>
                  <a:txBody>
                    <a:bodyPr/>
                    <a:lstStyle/>
                    <a:p>
                      <a:r>
                        <a:rPr lang="en-US" dirty="0" smtClean="0"/>
                        <a:t>Occurs in the chloroplasts of plant cells, algae, and some single-celled organisms</a:t>
                      </a:r>
                    </a:p>
                  </a:txBody>
                  <a:tcPr/>
                </a:tc>
              </a:tr>
              <a:tr h="1217110">
                <a:tc>
                  <a:txBody>
                    <a:bodyPr/>
                    <a:lstStyle/>
                    <a:p>
                      <a:r>
                        <a:rPr lang="en-US" dirty="0" smtClean="0"/>
                        <a:t>Importance</a:t>
                      </a:r>
                      <a:r>
                        <a:rPr lang="en-US" baseline="0" dirty="0" smtClean="0"/>
                        <a:t> of Photosynthesis</a:t>
                      </a:r>
                      <a:endParaRPr lang="en-US" dirty="0"/>
                    </a:p>
                  </a:txBody>
                  <a:tcPr/>
                </a:tc>
                <a:tc>
                  <a:txBody>
                    <a:bodyPr/>
                    <a:lstStyle/>
                    <a:p>
                      <a:r>
                        <a:rPr lang="en-US" dirty="0" smtClean="0"/>
                        <a:t>To either 1)</a:t>
                      </a:r>
                      <a:r>
                        <a:rPr lang="en-US" baseline="0" dirty="0" smtClean="0"/>
                        <a:t> use glucose to synthesize other molecules 2) break down the glucose to release stored energy</a:t>
                      </a:r>
                      <a:endParaRPr lang="en-US" dirty="0"/>
                    </a:p>
                  </a:txBody>
                  <a:tcPr/>
                </a:tc>
              </a:tr>
              <a:tr h="1217110">
                <a:tc>
                  <a:txBody>
                    <a:bodyPr/>
                    <a:lstStyle/>
                    <a:p>
                      <a:r>
                        <a:rPr lang="en-US" dirty="0" smtClean="0"/>
                        <a:t>Relationship</a:t>
                      </a:r>
                      <a:r>
                        <a:rPr lang="en-US" baseline="0" dirty="0" smtClean="0"/>
                        <a:t> to Respiration</a:t>
                      </a:r>
                      <a:endParaRPr lang="en-US" dirty="0"/>
                    </a:p>
                  </a:txBody>
                  <a:tcPr/>
                </a:tc>
                <a:tc>
                  <a:txBody>
                    <a:bodyPr/>
                    <a:lstStyle/>
                    <a:p>
                      <a:r>
                        <a:rPr lang="en-US" dirty="0" smtClean="0"/>
                        <a:t>Energy stored in glucose during photosynthesis is transferred to the chemical bonds of ATP.  Everything ”runs” on ATP</a:t>
                      </a:r>
                      <a:endParaRPr lang="en-US" dirty="0"/>
                    </a:p>
                  </a:txBody>
                  <a:tcPr/>
                </a:tc>
              </a:tr>
            </a:tbl>
          </a:graphicData>
        </a:graphic>
      </p:graphicFrame>
      <p:grpSp>
        <p:nvGrpSpPr>
          <p:cNvPr id="10" name="SMARTInkShape-Group50"/>
          <p:cNvGrpSpPr/>
          <p:nvPr/>
        </p:nvGrpSpPr>
        <p:grpSpPr>
          <a:xfrm>
            <a:off x="4290059" y="1905000"/>
            <a:ext cx="463588" cy="274321"/>
            <a:chOff x="4290059" y="1905000"/>
            <a:chExt cx="463588" cy="274321"/>
          </a:xfrm>
        </p:grpSpPr>
        <p:sp>
          <p:nvSpPr>
            <p:cNvPr id="4" name="SMARTInkShape-183"/>
            <p:cNvSpPr/>
            <p:nvPr/>
          </p:nvSpPr>
          <p:spPr>
            <a:xfrm>
              <a:off x="4611708" y="1905000"/>
              <a:ext cx="141939" cy="144314"/>
            </a:xfrm>
            <a:custGeom>
              <a:avLst/>
              <a:gdLst/>
              <a:ahLst/>
              <a:cxnLst/>
              <a:rect l="0" t="0" r="0" b="0"/>
              <a:pathLst>
                <a:path w="141939" h="144314">
                  <a:moveTo>
                    <a:pt x="74592" y="0"/>
                  </a:moveTo>
                  <a:lnTo>
                    <a:pt x="67661" y="6083"/>
                  </a:lnTo>
                  <a:lnTo>
                    <a:pt x="42033" y="21254"/>
                  </a:lnTo>
                  <a:lnTo>
                    <a:pt x="22681" y="47682"/>
                  </a:lnTo>
                  <a:lnTo>
                    <a:pt x="6534" y="81820"/>
                  </a:lnTo>
                  <a:lnTo>
                    <a:pt x="2011" y="93938"/>
                  </a:lnTo>
                  <a:lnTo>
                    <a:pt x="0" y="107790"/>
                  </a:lnTo>
                  <a:lnTo>
                    <a:pt x="1364" y="117897"/>
                  </a:lnTo>
                  <a:lnTo>
                    <a:pt x="2913" y="121778"/>
                  </a:lnTo>
                  <a:lnTo>
                    <a:pt x="9150" y="128348"/>
                  </a:lnTo>
                  <a:lnTo>
                    <a:pt x="22906" y="139464"/>
                  </a:lnTo>
                  <a:lnTo>
                    <a:pt x="32994" y="142417"/>
                  </a:lnTo>
                  <a:lnTo>
                    <a:pt x="56121" y="144313"/>
                  </a:lnTo>
                  <a:lnTo>
                    <a:pt x="82232" y="138604"/>
                  </a:lnTo>
                  <a:lnTo>
                    <a:pt x="99245" y="130908"/>
                  </a:lnTo>
                  <a:lnTo>
                    <a:pt x="125293" y="108731"/>
                  </a:lnTo>
                  <a:lnTo>
                    <a:pt x="136557" y="89789"/>
                  </a:lnTo>
                  <a:lnTo>
                    <a:pt x="141865" y="66717"/>
                  </a:lnTo>
                  <a:lnTo>
                    <a:pt x="141938" y="51000"/>
                  </a:lnTo>
                  <a:lnTo>
                    <a:pt x="135551" y="30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84"/>
            <p:cNvSpPr/>
            <p:nvPr/>
          </p:nvSpPr>
          <p:spPr>
            <a:xfrm>
              <a:off x="4488180" y="1996887"/>
              <a:ext cx="129540" cy="144290"/>
            </a:xfrm>
            <a:custGeom>
              <a:avLst/>
              <a:gdLst/>
              <a:ahLst/>
              <a:cxnLst/>
              <a:rect l="0" t="0" r="0" b="0"/>
              <a:pathLst>
                <a:path w="129540" h="144290">
                  <a:moveTo>
                    <a:pt x="0" y="52892"/>
                  </a:moveTo>
                  <a:lnTo>
                    <a:pt x="0" y="48847"/>
                  </a:lnTo>
                  <a:lnTo>
                    <a:pt x="846" y="47656"/>
                  </a:lnTo>
                  <a:lnTo>
                    <a:pt x="2257" y="46861"/>
                  </a:lnTo>
                  <a:lnTo>
                    <a:pt x="4045" y="46332"/>
                  </a:lnTo>
                  <a:lnTo>
                    <a:pt x="5236" y="44285"/>
                  </a:lnTo>
                  <a:lnTo>
                    <a:pt x="6560" y="37496"/>
                  </a:lnTo>
                  <a:lnTo>
                    <a:pt x="8607" y="34161"/>
                  </a:lnTo>
                  <a:lnTo>
                    <a:pt x="43138" y="2951"/>
                  </a:lnTo>
                  <a:lnTo>
                    <a:pt x="50787" y="560"/>
                  </a:lnTo>
                  <a:lnTo>
                    <a:pt x="55874" y="0"/>
                  </a:lnTo>
                  <a:lnTo>
                    <a:pt x="57569" y="698"/>
                  </a:lnTo>
                  <a:lnTo>
                    <a:pt x="58699" y="2009"/>
                  </a:lnTo>
                  <a:lnTo>
                    <a:pt x="59955" y="5724"/>
                  </a:lnTo>
                  <a:lnTo>
                    <a:pt x="60933" y="41365"/>
                  </a:lnTo>
                  <a:lnTo>
                    <a:pt x="58697" y="68866"/>
                  </a:lnTo>
                  <a:lnTo>
                    <a:pt x="47962" y="105482"/>
                  </a:lnTo>
                  <a:lnTo>
                    <a:pt x="38040" y="126185"/>
                  </a:lnTo>
                  <a:lnTo>
                    <a:pt x="27928" y="138678"/>
                  </a:lnTo>
                  <a:lnTo>
                    <a:pt x="22855" y="141819"/>
                  </a:lnTo>
                  <a:lnTo>
                    <a:pt x="15396" y="144002"/>
                  </a:lnTo>
                  <a:lnTo>
                    <a:pt x="8811" y="144289"/>
                  </a:lnTo>
                  <a:lnTo>
                    <a:pt x="8414" y="143457"/>
                  </a:lnTo>
                  <a:lnTo>
                    <a:pt x="7651" y="130464"/>
                  </a:lnTo>
                  <a:lnTo>
                    <a:pt x="11674" y="125454"/>
                  </a:lnTo>
                  <a:lnTo>
                    <a:pt x="15913" y="123242"/>
                  </a:lnTo>
                  <a:lnTo>
                    <a:pt x="28875" y="121705"/>
                  </a:lnTo>
                  <a:lnTo>
                    <a:pt x="64296" y="122325"/>
                  </a:lnTo>
                  <a:lnTo>
                    <a:pt x="94049" y="128387"/>
                  </a:lnTo>
                  <a:lnTo>
                    <a:pt x="129539" y="1290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85"/>
            <p:cNvSpPr/>
            <p:nvPr/>
          </p:nvSpPr>
          <p:spPr>
            <a:xfrm>
              <a:off x="4290059" y="2065020"/>
              <a:ext cx="53342" cy="53340"/>
            </a:xfrm>
            <a:custGeom>
              <a:avLst/>
              <a:gdLst/>
              <a:ahLst/>
              <a:cxnLst/>
              <a:rect l="0" t="0" r="0" b="0"/>
              <a:pathLst>
                <a:path w="53342" h="53340">
                  <a:moveTo>
                    <a:pt x="0" y="53339"/>
                  </a:moveTo>
                  <a:lnTo>
                    <a:pt x="0" y="49294"/>
                  </a:lnTo>
                  <a:lnTo>
                    <a:pt x="2258" y="45051"/>
                  </a:lnTo>
                  <a:lnTo>
                    <a:pt x="27339" y="19290"/>
                  </a:lnTo>
                  <a:lnTo>
                    <a:pt x="533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86"/>
            <p:cNvSpPr/>
            <p:nvPr/>
          </p:nvSpPr>
          <p:spPr>
            <a:xfrm>
              <a:off x="4358640" y="1920240"/>
              <a:ext cx="45720" cy="236220"/>
            </a:xfrm>
            <a:custGeom>
              <a:avLst/>
              <a:gdLst/>
              <a:ahLst/>
              <a:cxnLst/>
              <a:rect l="0" t="0" r="0" b="0"/>
              <a:pathLst>
                <a:path w="45720" h="236220">
                  <a:moveTo>
                    <a:pt x="0" y="0"/>
                  </a:moveTo>
                  <a:lnTo>
                    <a:pt x="0" y="34251"/>
                  </a:lnTo>
                  <a:lnTo>
                    <a:pt x="2257" y="63962"/>
                  </a:lnTo>
                  <a:lnTo>
                    <a:pt x="6031" y="92329"/>
                  </a:lnTo>
                  <a:lnTo>
                    <a:pt x="9406" y="124441"/>
                  </a:lnTo>
                  <a:lnTo>
                    <a:pt x="15769" y="158509"/>
                  </a:lnTo>
                  <a:lnTo>
                    <a:pt x="25504" y="192271"/>
                  </a:lnTo>
                  <a:lnTo>
                    <a:pt x="35856" y="220544"/>
                  </a:lnTo>
                  <a:lnTo>
                    <a:pt x="36604" y="225769"/>
                  </a:lnTo>
                  <a:lnTo>
                    <a:pt x="37949" y="229253"/>
                  </a:lnTo>
                  <a:lnTo>
                    <a:pt x="39693" y="231575"/>
                  </a:lnTo>
                  <a:lnTo>
                    <a:pt x="45719" y="2362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87"/>
            <p:cNvSpPr/>
            <p:nvPr/>
          </p:nvSpPr>
          <p:spPr>
            <a:xfrm>
              <a:off x="4305300" y="1996440"/>
              <a:ext cx="22860" cy="182881"/>
            </a:xfrm>
            <a:custGeom>
              <a:avLst/>
              <a:gdLst/>
              <a:ahLst/>
              <a:cxnLst/>
              <a:rect l="0" t="0" r="0" b="0"/>
              <a:pathLst>
                <a:path w="22860" h="182881">
                  <a:moveTo>
                    <a:pt x="0" y="0"/>
                  </a:moveTo>
                  <a:lnTo>
                    <a:pt x="6560" y="0"/>
                  </a:lnTo>
                  <a:lnTo>
                    <a:pt x="6913" y="846"/>
                  </a:lnTo>
                  <a:lnTo>
                    <a:pt x="11657" y="33529"/>
                  </a:lnTo>
                  <a:lnTo>
                    <a:pt x="18922" y="61562"/>
                  </a:lnTo>
                  <a:lnTo>
                    <a:pt x="16218" y="93816"/>
                  </a:lnTo>
                  <a:lnTo>
                    <a:pt x="15433" y="128504"/>
                  </a:lnTo>
                  <a:lnTo>
                    <a:pt x="16124" y="153731"/>
                  </a:lnTo>
                  <a:lnTo>
                    <a:pt x="22859" y="1828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SMARTInkShape-Group51"/>
          <p:cNvGrpSpPr/>
          <p:nvPr/>
        </p:nvGrpSpPr>
        <p:grpSpPr>
          <a:xfrm>
            <a:off x="6995334" y="2735580"/>
            <a:ext cx="1476783" cy="395094"/>
            <a:chOff x="6995334" y="2735580"/>
            <a:chExt cx="1476783" cy="395094"/>
          </a:xfrm>
        </p:grpSpPr>
        <p:sp>
          <p:nvSpPr>
            <p:cNvPr id="11" name="SMARTInkShape-188"/>
            <p:cNvSpPr/>
            <p:nvPr/>
          </p:nvSpPr>
          <p:spPr>
            <a:xfrm>
              <a:off x="8336734" y="2956559"/>
              <a:ext cx="135383" cy="174115"/>
            </a:xfrm>
            <a:custGeom>
              <a:avLst/>
              <a:gdLst/>
              <a:ahLst/>
              <a:cxnLst/>
              <a:rect l="0" t="0" r="0" b="0"/>
              <a:pathLst>
                <a:path w="135383" h="174115">
                  <a:moveTo>
                    <a:pt x="90985" y="0"/>
                  </a:moveTo>
                  <a:lnTo>
                    <a:pt x="90985" y="4046"/>
                  </a:lnTo>
                  <a:lnTo>
                    <a:pt x="90139" y="5237"/>
                  </a:lnTo>
                  <a:lnTo>
                    <a:pt x="88727" y="6032"/>
                  </a:lnTo>
                  <a:lnTo>
                    <a:pt x="86940" y="6561"/>
                  </a:lnTo>
                  <a:lnTo>
                    <a:pt x="75547" y="15770"/>
                  </a:lnTo>
                  <a:lnTo>
                    <a:pt x="46849" y="46403"/>
                  </a:lnTo>
                  <a:lnTo>
                    <a:pt x="21017" y="81321"/>
                  </a:lnTo>
                  <a:lnTo>
                    <a:pt x="4726" y="118325"/>
                  </a:lnTo>
                  <a:lnTo>
                    <a:pt x="228" y="142384"/>
                  </a:lnTo>
                  <a:lnTo>
                    <a:pt x="0" y="145723"/>
                  </a:lnTo>
                  <a:lnTo>
                    <a:pt x="2005" y="151690"/>
                  </a:lnTo>
                  <a:lnTo>
                    <a:pt x="10191" y="162420"/>
                  </a:lnTo>
                  <a:lnTo>
                    <a:pt x="21515" y="170139"/>
                  </a:lnTo>
                  <a:lnTo>
                    <a:pt x="35595" y="173743"/>
                  </a:lnTo>
                  <a:lnTo>
                    <a:pt x="60759" y="174114"/>
                  </a:lnTo>
                  <a:lnTo>
                    <a:pt x="98472" y="159805"/>
                  </a:lnTo>
                  <a:lnTo>
                    <a:pt x="113806" y="150079"/>
                  </a:lnTo>
                  <a:lnTo>
                    <a:pt x="122295" y="142055"/>
                  </a:lnTo>
                  <a:lnTo>
                    <a:pt x="135382" y="123518"/>
                  </a:lnTo>
                  <a:lnTo>
                    <a:pt x="134976" y="122139"/>
                  </a:lnTo>
                  <a:lnTo>
                    <a:pt x="132268" y="118349"/>
                  </a:lnTo>
                  <a:lnTo>
                    <a:pt x="128243" y="116100"/>
                  </a:lnTo>
                  <a:lnTo>
                    <a:pt x="118759" y="114656"/>
                  </a:lnTo>
                  <a:lnTo>
                    <a:pt x="113771" y="116716"/>
                  </a:lnTo>
                  <a:lnTo>
                    <a:pt x="99626" y="124938"/>
                  </a:lnTo>
                  <a:lnTo>
                    <a:pt x="77804" y="131192"/>
                  </a:lnTo>
                  <a:lnTo>
                    <a:pt x="65991" y="140027"/>
                  </a:lnTo>
                  <a:lnTo>
                    <a:pt x="62944" y="144925"/>
                  </a:lnTo>
                  <a:lnTo>
                    <a:pt x="60505"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89"/>
            <p:cNvSpPr/>
            <p:nvPr/>
          </p:nvSpPr>
          <p:spPr>
            <a:xfrm>
              <a:off x="8071454" y="2788919"/>
              <a:ext cx="191627" cy="223870"/>
            </a:xfrm>
            <a:custGeom>
              <a:avLst/>
              <a:gdLst/>
              <a:ahLst/>
              <a:cxnLst/>
              <a:rect l="0" t="0" r="0" b="0"/>
              <a:pathLst>
                <a:path w="191627" h="223870">
                  <a:moveTo>
                    <a:pt x="120046" y="0"/>
                  </a:moveTo>
                  <a:lnTo>
                    <a:pt x="97867" y="0"/>
                  </a:lnTo>
                  <a:lnTo>
                    <a:pt x="90998" y="2258"/>
                  </a:lnTo>
                  <a:lnTo>
                    <a:pt x="66581" y="19081"/>
                  </a:lnTo>
                  <a:lnTo>
                    <a:pt x="40737" y="54458"/>
                  </a:lnTo>
                  <a:lnTo>
                    <a:pt x="23131" y="86299"/>
                  </a:lnTo>
                  <a:lnTo>
                    <a:pt x="11249" y="120905"/>
                  </a:lnTo>
                  <a:lnTo>
                    <a:pt x="1595" y="152200"/>
                  </a:lnTo>
                  <a:lnTo>
                    <a:pt x="0" y="174354"/>
                  </a:lnTo>
                  <a:lnTo>
                    <a:pt x="6618" y="197440"/>
                  </a:lnTo>
                  <a:lnTo>
                    <a:pt x="8867" y="202747"/>
                  </a:lnTo>
                  <a:lnTo>
                    <a:pt x="15881" y="210901"/>
                  </a:lnTo>
                  <a:lnTo>
                    <a:pt x="34183" y="223035"/>
                  </a:lnTo>
                  <a:lnTo>
                    <a:pt x="46324" y="223869"/>
                  </a:lnTo>
                  <a:lnTo>
                    <a:pt x="82272" y="219667"/>
                  </a:lnTo>
                  <a:lnTo>
                    <a:pt x="120089" y="199819"/>
                  </a:lnTo>
                  <a:lnTo>
                    <a:pt x="152120" y="172892"/>
                  </a:lnTo>
                  <a:lnTo>
                    <a:pt x="164781" y="158968"/>
                  </a:lnTo>
                  <a:lnTo>
                    <a:pt x="182747" y="125827"/>
                  </a:lnTo>
                  <a:lnTo>
                    <a:pt x="190929" y="105580"/>
                  </a:lnTo>
                  <a:lnTo>
                    <a:pt x="191626" y="90952"/>
                  </a:lnTo>
                  <a:lnTo>
                    <a:pt x="187327" y="54123"/>
                  </a:lnTo>
                  <a:lnTo>
                    <a:pt x="180710" y="42117"/>
                  </a:lnTo>
                  <a:lnTo>
                    <a:pt x="156862" y="20896"/>
                  </a:lnTo>
                  <a:lnTo>
                    <a:pt x="140268" y="12871"/>
                  </a:lnTo>
                  <a:lnTo>
                    <a:pt x="111606" y="8081"/>
                  </a:lnTo>
                  <a:lnTo>
                    <a:pt x="97185"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90"/>
            <p:cNvSpPr/>
            <p:nvPr/>
          </p:nvSpPr>
          <p:spPr>
            <a:xfrm>
              <a:off x="7856219" y="2929601"/>
              <a:ext cx="160021" cy="156107"/>
            </a:xfrm>
            <a:custGeom>
              <a:avLst/>
              <a:gdLst/>
              <a:ahLst/>
              <a:cxnLst/>
              <a:rect l="0" t="0" r="0" b="0"/>
              <a:pathLst>
                <a:path w="160021" h="156107">
                  <a:moveTo>
                    <a:pt x="0" y="34579"/>
                  </a:moveTo>
                  <a:lnTo>
                    <a:pt x="0" y="30533"/>
                  </a:lnTo>
                  <a:lnTo>
                    <a:pt x="847" y="29342"/>
                  </a:lnTo>
                  <a:lnTo>
                    <a:pt x="2258" y="28547"/>
                  </a:lnTo>
                  <a:lnTo>
                    <a:pt x="4046" y="28018"/>
                  </a:lnTo>
                  <a:lnTo>
                    <a:pt x="15439" y="18809"/>
                  </a:lnTo>
                  <a:lnTo>
                    <a:pt x="25440" y="9074"/>
                  </a:lnTo>
                  <a:lnTo>
                    <a:pt x="32756" y="6310"/>
                  </a:lnTo>
                  <a:lnTo>
                    <a:pt x="55333" y="0"/>
                  </a:lnTo>
                  <a:lnTo>
                    <a:pt x="62128" y="1712"/>
                  </a:lnTo>
                  <a:lnTo>
                    <a:pt x="82051" y="12073"/>
                  </a:lnTo>
                  <a:lnTo>
                    <a:pt x="88114" y="17803"/>
                  </a:lnTo>
                  <a:lnTo>
                    <a:pt x="93632" y="25994"/>
                  </a:lnTo>
                  <a:lnTo>
                    <a:pt x="97452" y="40125"/>
                  </a:lnTo>
                  <a:lnTo>
                    <a:pt x="98920" y="70179"/>
                  </a:lnTo>
                  <a:lnTo>
                    <a:pt x="94973" y="89436"/>
                  </a:lnTo>
                  <a:lnTo>
                    <a:pt x="74583" y="123166"/>
                  </a:lnTo>
                  <a:lnTo>
                    <a:pt x="63682" y="142043"/>
                  </a:lnTo>
                  <a:lnTo>
                    <a:pt x="48276" y="153515"/>
                  </a:lnTo>
                  <a:lnTo>
                    <a:pt x="39608" y="156106"/>
                  </a:lnTo>
                  <a:lnTo>
                    <a:pt x="39106" y="155390"/>
                  </a:lnTo>
                  <a:lnTo>
                    <a:pt x="38233" y="145858"/>
                  </a:lnTo>
                  <a:lnTo>
                    <a:pt x="38140" y="138576"/>
                  </a:lnTo>
                  <a:lnTo>
                    <a:pt x="40376" y="133575"/>
                  </a:lnTo>
                  <a:lnTo>
                    <a:pt x="43346" y="128530"/>
                  </a:lnTo>
                  <a:lnTo>
                    <a:pt x="45863" y="120930"/>
                  </a:lnTo>
                  <a:lnTo>
                    <a:pt x="49453" y="115855"/>
                  </a:lnTo>
                  <a:lnTo>
                    <a:pt x="53871" y="113034"/>
                  </a:lnTo>
                  <a:lnTo>
                    <a:pt x="63606" y="111224"/>
                  </a:lnTo>
                  <a:lnTo>
                    <a:pt x="78750" y="110818"/>
                  </a:lnTo>
                  <a:lnTo>
                    <a:pt x="83825" y="113054"/>
                  </a:lnTo>
                  <a:lnTo>
                    <a:pt x="96521" y="122931"/>
                  </a:lnTo>
                  <a:lnTo>
                    <a:pt x="120332" y="134127"/>
                  </a:lnTo>
                  <a:lnTo>
                    <a:pt x="123402" y="136504"/>
                  </a:lnTo>
                  <a:lnTo>
                    <a:pt x="131327" y="139145"/>
                  </a:lnTo>
                  <a:lnTo>
                    <a:pt x="135812" y="139850"/>
                  </a:lnTo>
                  <a:lnTo>
                    <a:pt x="145309" y="138375"/>
                  </a:lnTo>
                  <a:lnTo>
                    <a:pt x="160020" y="133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91"/>
            <p:cNvSpPr/>
            <p:nvPr/>
          </p:nvSpPr>
          <p:spPr>
            <a:xfrm>
              <a:off x="7787639" y="2926080"/>
              <a:ext cx="7622" cy="144780"/>
            </a:xfrm>
            <a:custGeom>
              <a:avLst/>
              <a:gdLst/>
              <a:ahLst/>
              <a:cxnLst/>
              <a:rect l="0" t="0" r="0" b="0"/>
              <a:pathLst>
                <a:path w="7622" h="144780">
                  <a:moveTo>
                    <a:pt x="0" y="0"/>
                  </a:moveTo>
                  <a:lnTo>
                    <a:pt x="847" y="33405"/>
                  </a:lnTo>
                  <a:lnTo>
                    <a:pt x="6914" y="68770"/>
                  </a:lnTo>
                  <a:lnTo>
                    <a:pt x="7558" y="105783"/>
                  </a:lnTo>
                  <a:lnTo>
                    <a:pt x="7620" y="143521"/>
                  </a:lnTo>
                  <a:lnTo>
                    <a:pt x="7621" y="1447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92"/>
            <p:cNvSpPr/>
            <p:nvPr/>
          </p:nvSpPr>
          <p:spPr>
            <a:xfrm>
              <a:off x="7581900" y="2903219"/>
              <a:ext cx="121920" cy="38101"/>
            </a:xfrm>
            <a:custGeom>
              <a:avLst/>
              <a:gdLst/>
              <a:ahLst/>
              <a:cxnLst/>
              <a:rect l="0" t="0" r="0" b="0"/>
              <a:pathLst>
                <a:path w="121920" h="38101">
                  <a:moveTo>
                    <a:pt x="0" y="38100"/>
                  </a:moveTo>
                  <a:lnTo>
                    <a:pt x="4044" y="34055"/>
                  </a:lnTo>
                  <a:lnTo>
                    <a:pt x="8289" y="32069"/>
                  </a:lnTo>
                  <a:lnTo>
                    <a:pt x="40090" y="24013"/>
                  </a:lnTo>
                  <a:lnTo>
                    <a:pt x="76461" y="14723"/>
                  </a:lnTo>
                  <a:lnTo>
                    <a:pt x="111396" y="5986"/>
                  </a:lnTo>
                  <a:lnTo>
                    <a:pt x="1219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93"/>
            <p:cNvSpPr/>
            <p:nvPr/>
          </p:nvSpPr>
          <p:spPr>
            <a:xfrm>
              <a:off x="7566660" y="2773680"/>
              <a:ext cx="65351" cy="220980"/>
            </a:xfrm>
            <a:custGeom>
              <a:avLst/>
              <a:gdLst/>
              <a:ahLst/>
              <a:cxnLst/>
              <a:rect l="0" t="0" r="0" b="0"/>
              <a:pathLst>
                <a:path w="65351" h="220980">
                  <a:moveTo>
                    <a:pt x="60959" y="0"/>
                  </a:moveTo>
                  <a:lnTo>
                    <a:pt x="65350" y="0"/>
                  </a:lnTo>
                  <a:lnTo>
                    <a:pt x="61705" y="0"/>
                  </a:lnTo>
                  <a:lnTo>
                    <a:pt x="60260" y="11320"/>
                  </a:lnTo>
                  <a:lnTo>
                    <a:pt x="50373" y="33308"/>
                  </a:lnTo>
                  <a:lnTo>
                    <a:pt x="41817" y="71210"/>
                  </a:lnTo>
                  <a:lnTo>
                    <a:pt x="31581" y="99839"/>
                  </a:lnTo>
                  <a:lnTo>
                    <a:pt x="23186" y="129771"/>
                  </a:lnTo>
                  <a:lnTo>
                    <a:pt x="12764" y="166180"/>
                  </a:lnTo>
                  <a:lnTo>
                    <a:pt x="6039" y="201032"/>
                  </a:lnTo>
                  <a:lnTo>
                    <a:pt x="1788" y="211965"/>
                  </a:lnTo>
                  <a:lnTo>
                    <a:pt x="0" y="2209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94"/>
            <p:cNvSpPr/>
            <p:nvPr/>
          </p:nvSpPr>
          <p:spPr>
            <a:xfrm>
              <a:off x="7269619" y="2887980"/>
              <a:ext cx="174633" cy="190501"/>
            </a:xfrm>
            <a:custGeom>
              <a:avLst/>
              <a:gdLst/>
              <a:ahLst/>
              <a:cxnLst/>
              <a:rect l="0" t="0" r="0" b="0"/>
              <a:pathLst>
                <a:path w="174633" h="190501">
                  <a:moveTo>
                    <a:pt x="68441" y="0"/>
                  </a:moveTo>
                  <a:lnTo>
                    <a:pt x="56868" y="0"/>
                  </a:lnTo>
                  <a:lnTo>
                    <a:pt x="52573" y="2257"/>
                  </a:lnTo>
                  <a:lnTo>
                    <a:pt x="50242" y="4045"/>
                  </a:lnTo>
                  <a:lnTo>
                    <a:pt x="47652" y="8288"/>
                  </a:lnTo>
                  <a:lnTo>
                    <a:pt x="35096" y="36045"/>
                  </a:lnTo>
                  <a:lnTo>
                    <a:pt x="13591" y="70127"/>
                  </a:lnTo>
                  <a:lnTo>
                    <a:pt x="2254" y="98595"/>
                  </a:lnTo>
                  <a:lnTo>
                    <a:pt x="0" y="134592"/>
                  </a:lnTo>
                  <a:lnTo>
                    <a:pt x="2181" y="142510"/>
                  </a:lnTo>
                  <a:lnTo>
                    <a:pt x="10479" y="154491"/>
                  </a:lnTo>
                  <a:lnTo>
                    <a:pt x="21821" y="162427"/>
                  </a:lnTo>
                  <a:lnTo>
                    <a:pt x="35907" y="166095"/>
                  </a:lnTo>
                  <a:lnTo>
                    <a:pt x="61073" y="166488"/>
                  </a:lnTo>
                  <a:lnTo>
                    <a:pt x="92505" y="156993"/>
                  </a:lnTo>
                  <a:lnTo>
                    <a:pt x="127301" y="138684"/>
                  </a:lnTo>
                  <a:lnTo>
                    <a:pt x="163876" y="116899"/>
                  </a:lnTo>
                  <a:lnTo>
                    <a:pt x="171412" y="109237"/>
                  </a:lnTo>
                  <a:lnTo>
                    <a:pt x="173472" y="104147"/>
                  </a:lnTo>
                  <a:lnTo>
                    <a:pt x="174632" y="96522"/>
                  </a:lnTo>
                  <a:lnTo>
                    <a:pt x="173948" y="94828"/>
                  </a:lnTo>
                  <a:lnTo>
                    <a:pt x="172646" y="93698"/>
                  </a:lnTo>
                  <a:lnTo>
                    <a:pt x="168940" y="91597"/>
                  </a:lnTo>
                  <a:lnTo>
                    <a:pt x="164472" y="87841"/>
                  </a:lnTo>
                  <a:lnTo>
                    <a:pt x="162094" y="87347"/>
                  </a:lnTo>
                  <a:lnTo>
                    <a:pt x="159663" y="87864"/>
                  </a:lnTo>
                  <a:lnTo>
                    <a:pt x="153857" y="89851"/>
                  </a:lnTo>
                  <a:lnTo>
                    <a:pt x="136332" y="93383"/>
                  </a:lnTo>
                  <a:lnTo>
                    <a:pt x="111530" y="105242"/>
                  </a:lnTo>
                  <a:lnTo>
                    <a:pt x="97201" y="117919"/>
                  </a:lnTo>
                  <a:lnTo>
                    <a:pt x="81583" y="142382"/>
                  </a:lnTo>
                  <a:lnTo>
                    <a:pt x="77152" y="161741"/>
                  </a:lnTo>
                  <a:lnTo>
                    <a:pt x="76204" y="177357"/>
                  </a:lnTo>
                  <a:lnTo>
                    <a:pt x="77003" y="179198"/>
                  </a:lnTo>
                  <a:lnTo>
                    <a:pt x="78382" y="180425"/>
                  </a:lnTo>
                  <a:lnTo>
                    <a:pt x="82172" y="182635"/>
                  </a:lnTo>
                  <a:lnTo>
                    <a:pt x="91300"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95"/>
            <p:cNvSpPr/>
            <p:nvPr/>
          </p:nvSpPr>
          <p:spPr>
            <a:xfrm>
              <a:off x="6995334" y="2743200"/>
              <a:ext cx="220806" cy="271956"/>
            </a:xfrm>
            <a:custGeom>
              <a:avLst/>
              <a:gdLst/>
              <a:ahLst/>
              <a:cxnLst/>
              <a:rect l="0" t="0" r="0" b="0"/>
              <a:pathLst>
                <a:path w="220806" h="271956">
                  <a:moveTo>
                    <a:pt x="220805" y="0"/>
                  </a:moveTo>
                  <a:lnTo>
                    <a:pt x="210199" y="0"/>
                  </a:lnTo>
                  <a:lnTo>
                    <a:pt x="205367" y="2257"/>
                  </a:lnTo>
                  <a:lnTo>
                    <a:pt x="202893" y="4045"/>
                  </a:lnTo>
                  <a:lnTo>
                    <a:pt x="167004" y="13494"/>
                  </a:lnTo>
                  <a:lnTo>
                    <a:pt x="135754" y="25504"/>
                  </a:lnTo>
                  <a:lnTo>
                    <a:pt x="100982" y="46402"/>
                  </a:lnTo>
                  <a:lnTo>
                    <a:pt x="67678" y="71209"/>
                  </a:lnTo>
                  <a:lnTo>
                    <a:pt x="40039" y="93715"/>
                  </a:lnTo>
                  <a:lnTo>
                    <a:pt x="13650" y="129839"/>
                  </a:lnTo>
                  <a:lnTo>
                    <a:pt x="4298" y="153335"/>
                  </a:lnTo>
                  <a:lnTo>
                    <a:pt x="709" y="188928"/>
                  </a:lnTo>
                  <a:lnTo>
                    <a:pt x="0" y="216624"/>
                  </a:lnTo>
                  <a:lnTo>
                    <a:pt x="7967" y="237187"/>
                  </a:lnTo>
                  <a:lnTo>
                    <a:pt x="16427" y="247374"/>
                  </a:lnTo>
                  <a:lnTo>
                    <a:pt x="26677" y="254723"/>
                  </a:lnTo>
                  <a:lnTo>
                    <a:pt x="56211" y="266341"/>
                  </a:lnTo>
                  <a:lnTo>
                    <a:pt x="84548" y="271955"/>
                  </a:lnTo>
                  <a:lnTo>
                    <a:pt x="112136" y="271361"/>
                  </a:lnTo>
                  <a:lnTo>
                    <a:pt x="148257" y="263575"/>
                  </a:lnTo>
                  <a:lnTo>
                    <a:pt x="181514" y="257414"/>
                  </a:lnTo>
                  <a:lnTo>
                    <a:pt x="197946" y="2514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96"/>
            <p:cNvSpPr/>
            <p:nvPr/>
          </p:nvSpPr>
          <p:spPr>
            <a:xfrm>
              <a:off x="7681022" y="2735580"/>
              <a:ext cx="15179" cy="266701"/>
            </a:xfrm>
            <a:custGeom>
              <a:avLst/>
              <a:gdLst/>
              <a:ahLst/>
              <a:cxnLst/>
              <a:rect l="0" t="0" r="0" b="0"/>
              <a:pathLst>
                <a:path w="15179" h="266701">
                  <a:moveTo>
                    <a:pt x="15178" y="0"/>
                  </a:moveTo>
                  <a:lnTo>
                    <a:pt x="15178" y="18132"/>
                  </a:lnTo>
                  <a:lnTo>
                    <a:pt x="8263" y="54661"/>
                  </a:lnTo>
                  <a:lnTo>
                    <a:pt x="7651" y="91614"/>
                  </a:lnTo>
                  <a:lnTo>
                    <a:pt x="3539" y="122442"/>
                  </a:lnTo>
                  <a:lnTo>
                    <a:pt x="1005" y="154342"/>
                  </a:lnTo>
                  <a:lnTo>
                    <a:pt x="254" y="185242"/>
                  </a:lnTo>
                  <a:lnTo>
                    <a:pt x="0" y="219094"/>
                  </a:lnTo>
                  <a:lnTo>
                    <a:pt x="803" y="237448"/>
                  </a:lnTo>
                  <a:lnTo>
                    <a:pt x="7558"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SMARTInkShape-Group52"/>
          <p:cNvGrpSpPr/>
          <p:nvPr/>
        </p:nvGrpSpPr>
        <p:grpSpPr>
          <a:xfrm>
            <a:off x="3979024" y="2790080"/>
            <a:ext cx="486296" cy="356535"/>
            <a:chOff x="3979024" y="2790080"/>
            <a:chExt cx="486296" cy="356535"/>
          </a:xfrm>
        </p:grpSpPr>
        <p:sp>
          <p:nvSpPr>
            <p:cNvPr id="21" name="SMARTInkShape-197"/>
            <p:cNvSpPr/>
            <p:nvPr/>
          </p:nvSpPr>
          <p:spPr>
            <a:xfrm>
              <a:off x="4244788" y="2964314"/>
              <a:ext cx="220532" cy="182301"/>
            </a:xfrm>
            <a:custGeom>
              <a:avLst/>
              <a:gdLst/>
              <a:ahLst/>
              <a:cxnLst/>
              <a:rect l="0" t="0" r="0" b="0"/>
              <a:pathLst>
                <a:path w="220532" h="182301">
                  <a:moveTo>
                    <a:pt x="7171" y="53205"/>
                  </a:moveTo>
                  <a:lnTo>
                    <a:pt x="7171" y="41854"/>
                  </a:lnTo>
                  <a:lnTo>
                    <a:pt x="13732" y="21140"/>
                  </a:lnTo>
                  <a:lnTo>
                    <a:pt x="18837" y="15530"/>
                  </a:lnTo>
                  <a:lnTo>
                    <a:pt x="35487" y="3308"/>
                  </a:lnTo>
                  <a:lnTo>
                    <a:pt x="53467" y="546"/>
                  </a:lnTo>
                  <a:lnTo>
                    <a:pt x="73325" y="0"/>
                  </a:lnTo>
                  <a:lnTo>
                    <a:pt x="81165" y="2183"/>
                  </a:lnTo>
                  <a:lnTo>
                    <a:pt x="93096" y="10483"/>
                  </a:lnTo>
                  <a:lnTo>
                    <a:pt x="101022" y="21826"/>
                  </a:lnTo>
                  <a:lnTo>
                    <a:pt x="104688" y="39957"/>
                  </a:lnTo>
                  <a:lnTo>
                    <a:pt x="106028" y="76328"/>
                  </a:lnTo>
                  <a:lnTo>
                    <a:pt x="104448" y="91422"/>
                  </a:lnTo>
                  <a:lnTo>
                    <a:pt x="89053" y="129421"/>
                  </a:lnTo>
                  <a:lnTo>
                    <a:pt x="76965" y="148225"/>
                  </a:lnTo>
                  <a:lnTo>
                    <a:pt x="51740" y="169468"/>
                  </a:lnTo>
                  <a:lnTo>
                    <a:pt x="43631" y="172611"/>
                  </a:lnTo>
                  <a:lnTo>
                    <a:pt x="20222" y="174978"/>
                  </a:lnTo>
                  <a:lnTo>
                    <a:pt x="14947" y="172803"/>
                  </a:lnTo>
                  <a:lnTo>
                    <a:pt x="4662" y="164507"/>
                  </a:lnTo>
                  <a:lnTo>
                    <a:pt x="1823" y="159681"/>
                  </a:lnTo>
                  <a:lnTo>
                    <a:pt x="0" y="149685"/>
                  </a:lnTo>
                  <a:lnTo>
                    <a:pt x="2009" y="144628"/>
                  </a:lnTo>
                  <a:lnTo>
                    <a:pt x="10197" y="134482"/>
                  </a:lnTo>
                  <a:lnTo>
                    <a:pt x="17265" y="131662"/>
                  </a:lnTo>
                  <a:lnTo>
                    <a:pt x="21520" y="130910"/>
                  </a:lnTo>
                  <a:lnTo>
                    <a:pt x="30764" y="132332"/>
                  </a:lnTo>
                  <a:lnTo>
                    <a:pt x="65634" y="147357"/>
                  </a:lnTo>
                  <a:lnTo>
                    <a:pt x="100120" y="162441"/>
                  </a:lnTo>
                  <a:lnTo>
                    <a:pt x="134652" y="175127"/>
                  </a:lnTo>
                  <a:lnTo>
                    <a:pt x="146803" y="179360"/>
                  </a:lnTo>
                  <a:lnTo>
                    <a:pt x="182757" y="182300"/>
                  </a:lnTo>
                  <a:lnTo>
                    <a:pt x="220531" y="1751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98"/>
            <p:cNvSpPr/>
            <p:nvPr/>
          </p:nvSpPr>
          <p:spPr>
            <a:xfrm>
              <a:off x="3979024" y="2790080"/>
              <a:ext cx="241218" cy="241446"/>
            </a:xfrm>
            <a:custGeom>
              <a:avLst/>
              <a:gdLst/>
              <a:ahLst/>
              <a:cxnLst/>
              <a:rect l="0" t="0" r="0" b="0"/>
              <a:pathLst>
                <a:path w="241218" h="241446">
                  <a:moveTo>
                    <a:pt x="151016" y="21700"/>
                  </a:moveTo>
                  <a:lnTo>
                    <a:pt x="151016" y="17654"/>
                  </a:lnTo>
                  <a:lnTo>
                    <a:pt x="150169" y="16463"/>
                  </a:lnTo>
                  <a:lnTo>
                    <a:pt x="148758" y="15668"/>
                  </a:lnTo>
                  <a:lnTo>
                    <a:pt x="146971" y="15139"/>
                  </a:lnTo>
                  <a:lnTo>
                    <a:pt x="145779" y="13939"/>
                  </a:lnTo>
                  <a:lnTo>
                    <a:pt x="144455" y="10348"/>
                  </a:lnTo>
                  <a:lnTo>
                    <a:pt x="143255" y="9052"/>
                  </a:lnTo>
                  <a:lnTo>
                    <a:pt x="127998" y="580"/>
                  </a:lnTo>
                  <a:lnTo>
                    <a:pt x="125511" y="0"/>
                  </a:lnTo>
                  <a:lnTo>
                    <a:pt x="113919" y="3228"/>
                  </a:lnTo>
                  <a:lnTo>
                    <a:pt x="94832" y="12751"/>
                  </a:lnTo>
                  <a:lnTo>
                    <a:pt x="79806" y="26198"/>
                  </a:lnTo>
                  <a:lnTo>
                    <a:pt x="50438" y="60392"/>
                  </a:lnTo>
                  <a:lnTo>
                    <a:pt x="28106" y="90397"/>
                  </a:lnTo>
                  <a:lnTo>
                    <a:pt x="7809" y="128395"/>
                  </a:lnTo>
                  <a:lnTo>
                    <a:pt x="1340" y="151244"/>
                  </a:lnTo>
                  <a:lnTo>
                    <a:pt x="0" y="180874"/>
                  </a:lnTo>
                  <a:lnTo>
                    <a:pt x="2900" y="192915"/>
                  </a:lnTo>
                  <a:lnTo>
                    <a:pt x="13338" y="209214"/>
                  </a:lnTo>
                  <a:lnTo>
                    <a:pt x="27155" y="224767"/>
                  </a:lnTo>
                  <a:lnTo>
                    <a:pt x="46018" y="236055"/>
                  </a:lnTo>
                  <a:lnTo>
                    <a:pt x="67694" y="240717"/>
                  </a:lnTo>
                  <a:lnTo>
                    <a:pt x="103011" y="241445"/>
                  </a:lnTo>
                  <a:lnTo>
                    <a:pt x="137582" y="232056"/>
                  </a:lnTo>
                  <a:lnTo>
                    <a:pt x="162275" y="218930"/>
                  </a:lnTo>
                  <a:lnTo>
                    <a:pt x="196368" y="194302"/>
                  </a:lnTo>
                  <a:lnTo>
                    <a:pt x="224293" y="169004"/>
                  </a:lnTo>
                  <a:lnTo>
                    <a:pt x="235757" y="149730"/>
                  </a:lnTo>
                  <a:lnTo>
                    <a:pt x="241133" y="126545"/>
                  </a:lnTo>
                  <a:lnTo>
                    <a:pt x="241217" y="110808"/>
                  </a:lnTo>
                  <a:lnTo>
                    <a:pt x="238236" y="100532"/>
                  </a:lnTo>
                  <a:lnTo>
                    <a:pt x="231831" y="92578"/>
                  </a:lnTo>
                  <a:lnTo>
                    <a:pt x="201834" y="69210"/>
                  </a:lnTo>
                  <a:lnTo>
                    <a:pt x="183006" y="62588"/>
                  </a:lnTo>
                  <a:lnTo>
                    <a:pt x="146024" y="59963"/>
                  </a:lnTo>
                  <a:lnTo>
                    <a:pt x="135776" y="59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0" y="4724400"/>
            <a:ext cx="3810000" cy="2133600"/>
          </a:xfrm>
          <a:prstGeom prst="rect">
            <a:avLst/>
          </a:prstGeom>
        </p:spPr>
      </p:pic>
      <p:sp>
        <p:nvSpPr>
          <p:cNvPr id="3" name="Content Placeholder 2"/>
          <p:cNvSpPr>
            <a:spLocks noGrp="1"/>
          </p:cNvSpPr>
          <p:nvPr>
            <p:ph idx="1"/>
          </p:nvPr>
        </p:nvSpPr>
        <p:spPr/>
        <p:txBody>
          <a:bodyPr/>
          <a:lstStyle/>
          <a:p>
            <a:r>
              <a:rPr lang="en-US" dirty="0" smtClean="0"/>
              <a:t>Everything needs energy.  </a:t>
            </a:r>
          </a:p>
          <a:p>
            <a:pPr lvl="1"/>
            <a:r>
              <a:rPr lang="en-US" dirty="0" smtClean="0"/>
              <a:t>Needs to break bonds in chemical to get the energy</a:t>
            </a:r>
          </a:p>
          <a:p>
            <a:pPr lvl="2"/>
            <a:r>
              <a:rPr lang="en-US" dirty="0" smtClean="0"/>
              <a:t>Digestion</a:t>
            </a:r>
          </a:p>
          <a:p>
            <a:r>
              <a:rPr lang="en-US" dirty="0" smtClean="0"/>
              <a:t>A series of chemical reactions digests glucose with enzymes</a:t>
            </a:r>
          </a:p>
          <a:p>
            <a:pPr lvl="1"/>
            <a:r>
              <a:rPr lang="en-US" dirty="0" smtClean="0"/>
              <a:t>Enzymes = special proteins that affect the rate of reactions</a:t>
            </a:r>
          </a:p>
          <a:p>
            <a:r>
              <a:rPr lang="en-US" dirty="0" smtClean="0"/>
              <a:t>Cellular respiration = the process of releasing the energy in chemical bonds</a:t>
            </a:r>
            <a:endParaRPr lang="en-US" dirty="0"/>
          </a:p>
        </p:txBody>
      </p:sp>
      <p:sp>
        <p:nvSpPr>
          <p:cNvPr id="2" name="Title 1"/>
          <p:cNvSpPr>
            <a:spLocks noGrp="1"/>
          </p:cNvSpPr>
          <p:nvPr>
            <p:ph type="title"/>
          </p:nvPr>
        </p:nvSpPr>
        <p:spPr/>
        <p:txBody>
          <a:bodyPr>
            <a:normAutofit fontScale="90000"/>
          </a:bodyPr>
          <a:lstStyle/>
          <a:p>
            <a:r>
              <a:rPr lang="en-US" dirty="0" smtClean="0"/>
              <a:t>Releasing Energy: Cell Respiration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Cellular respiration requires oxygen</a:t>
            </a:r>
          </a:p>
          <a:p>
            <a:pPr lvl="1"/>
            <a:r>
              <a:rPr lang="en-US" dirty="0" smtClean="0"/>
              <a:t>Obtained from the environment</a:t>
            </a:r>
          </a:p>
          <a:p>
            <a:pPr lvl="1"/>
            <a:r>
              <a:rPr lang="en-US" dirty="0" smtClean="0"/>
              <a:t>Release carbon dioxide</a:t>
            </a:r>
          </a:p>
          <a:p>
            <a:pPr lvl="2"/>
            <a:r>
              <a:rPr lang="en-US" dirty="0" smtClean="0"/>
              <a:t>This is gas exchange</a:t>
            </a:r>
          </a:p>
          <a:p>
            <a:r>
              <a:rPr lang="en-US" dirty="0" smtClean="0"/>
              <a:t>Cells capture the energy that is released from glucose</a:t>
            </a:r>
          </a:p>
          <a:p>
            <a:pPr lvl="1"/>
            <a:r>
              <a:rPr lang="en-US" dirty="0" smtClean="0"/>
              <a:t>That energy is then used to make ATP</a:t>
            </a:r>
            <a:endParaRPr lang="en-US" dirty="0"/>
          </a:p>
        </p:txBody>
      </p:sp>
      <p:sp>
        <p:nvSpPr>
          <p:cNvPr id="2" name="Title 1"/>
          <p:cNvSpPr>
            <a:spLocks noGrp="1"/>
          </p:cNvSpPr>
          <p:nvPr>
            <p:ph type="title"/>
          </p:nvPr>
        </p:nvSpPr>
        <p:spPr/>
        <p:txBody>
          <a:bodyPr>
            <a:normAutofit fontScale="90000"/>
          </a:bodyPr>
          <a:lstStyle/>
          <a:p>
            <a:r>
              <a:rPr lang="en-US" dirty="0" smtClean="0"/>
              <a:t>Releasing Energy: Cell Respiration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Cellular respiration is completed in the mitochondria</a:t>
            </a:r>
          </a:p>
          <a:p>
            <a:pPr lvl="1"/>
            <a:r>
              <a:rPr lang="en-US" dirty="0" smtClean="0"/>
              <a:t>Cells that require a lot of energy require more mitochondria</a:t>
            </a:r>
          </a:p>
          <a:p>
            <a:pPr lvl="2"/>
            <a:r>
              <a:rPr lang="en-US" dirty="0" smtClean="0"/>
              <a:t>Muscle cells have more mitochondria than skin cells</a:t>
            </a:r>
          </a:p>
          <a:p>
            <a:r>
              <a:rPr lang="en-US" dirty="0" smtClean="0"/>
              <a:t>Mitochondria release CO</a:t>
            </a:r>
            <a:r>
              <a:rPr lang="en-US" baseline="-25000" dirty="0" smtClean="0"/>
              <a:t>2</a:t>
            </a:r>
            <a:r>
              <a:rPr lang="en-US" dirty="0" smtClean="0"/>
              <a:t> and H</a:t>
            </a:r>
            <a:r>
              <a:rPr lang="en-US" baseline="-25000" dirty="0" smtClean="0"/>
              <a:t>2</a:t>
            </a:r>
            <a:r>
              <a:rPr lang="en-US" dirty="0" smtClean="0"/>
              <a:t>O</a:t>
            </a:r>
          </a:p>
          <a:p>
            <a:endParaRPr lang="en-US" dirty="0" smtClean="0"/>
          </a:p>
          <a:p>
            <a:r>
              <a:rPr lang="en-US" dirty="0" smtClean="0"/>
              <a:t>Most cell processes use ATP directly for energy</a:t>
            </a:r>
            <a:endParaRPr lang="en-US" dirty="0"/>
          </a:p>
        </p:txBody>
      </p:sp>
      <p:sp>
        <p:nvSpPr>
          <p:cNvPr id="2" name="Title 1"/>
          <p:cNvSpPr>
            <a:spLocks noGrp="1"/>
          </p:cNvSpPr>
          <p:nvPr>
            <p:ph type="title"/>
          </p:nvPr>
        </p:nvSpPr>
        <p:spPr/>
        <p:txBody>
          <a:bodyPr>
            <a:normAutofit fontScale="90000"/>
          </a:bodyPr>
          <a:lstStyle/>
          <a:p>
            <a:r>
              <a:rPr lang="en-US" dirty="0" smtClean="0"/>
              <a:t>Releasing Energy: Cell Respiration</a:t>
            </a:r>
            <a:endParaRPr lang="en-US" dirty="0"/>
          </a:p>
        </p:txBody>
      </p:sp>
      <p:pic>
        <p:nvPicPr>
          <p:cNvPr id="4" name="Picture 3"/>
          <p:cNvPicPr>
            <a:picLocks noChangeAspect="1"/>
          </p:cNvPicPr>
          <p:nvPr/>
        </p:nvPicPr>
        <p:blipFill>
          <a:blip r:embed="rId3"/>
          <a:stretch>
            <a:fillRect/>
          </a:stretch>
        </p:blipFill>
        <p:spPr>
          <a:xfrm>
            <a:off x="5866460" y="4980972"/>
            <a:ext cx="2919819" cy="1877027"/>
          </a:xfrm>
          <a:prstGeom prst="rect">
            <a:avLst/>
          </a:prstGeom>
        </p:spPr>
      </p:pic>
      <p:sp>
        <p:nvSpPr>
          <p:cNvPr id="5" name="SMARTInkShape-188"/>
          <p:cNvSpPr/>
          <p:nvPr/>
        </p:nvSpPr>
        <p:spPr>
          <a:xfrm>
            <a:off x="822960" y="2316612"/>
            <a:ext cx="2324100" cy="74404"/>
          </a:xfrm>
          <a:custGeom>
            <a:avLst/>
            <a:gdLst/>
            <a:ahLst/>
            <a:cxnLst/>
            <a:rect l="0" t="0" r="0" b="0"/>
            <a:pathLst>
              <a:path w="2324100" h="74404">
                <a:moveTo>
                  <a:pt x="0" y="45588"/>
                </a:moveTo>
                <a:lnTo>
                  <a:pt x="0" y="41542"/>
                </a:lnTo>
                <a:lnTo>
                  <a:pt x="2257" y="37299"/>
                </a:lnTo>
                <a:lnTo>
                  <a:pt x="10605" y="27675"/>
                </a:lnTo>
                <a:lnTo>
                  <a:pt x="45935" y="7482"/>
                </a:lnTo>
                <a:lnTo>
                  <a:pt x="55975" y="3252"/>
                </a:lnTo>
                <a:lnTo>
                  <a:pt x="91445" y="65"/>
                </a:lnTo>
                <a:lnTo>
                  <a:pt x="96523" y="0"/>
                </a:lnTo>
                <a:lnTo>
                  <a:pt x="100755" y="1649"/>
                </a:lnTo>
                <a:lnTo>
                  <a:pt x="134933" y="25089"/>
                </a:lnTo>
                <a:lnTo>
                  <a:pt x="170198" y="55188"/>
                </a:lnTo>
                <a:lnTo>
                  <a:pt x="185425" y="64143"/>
                </a:lnTo>
                <a:lnTo>
                  <a:pt x="221983" y="73306"/>
                </a:lnTo>
                <a:lnTo>
                  <a:pt x="244137" y="74403"/>
                </a:lnTo>
                <a:lnTo>
                  <a:pt x="281979" y="65354"/>
                </a:lnTo>
                <a:lnTo>
                  <a:pt x="317664" y="55638"/>
                </a:lnTo>
                <a:lnTo>
                  <a:pt x="352308" y="43308"/>
                </a:lnTo>
                <a:lnTo>
                  <a:pt x="387468" y="28862"/>
                </a:lnTo>
                <a:lnTo>
                  <a:pt x="424310" y="15247"/>
                </a:lnTo>
                <a:lnTo>
                  <a:pt x="437502" y="10936"/>
                </a:lnTo>
                <a:lnTo>
                  <a:pt x="471308" y="8168"/>
                </a:lnTo>
                <a:lnTo>
                  <a:pt x="502696" y="7622"/>
                </a:lnTo>
                <a:lnTo>
                  <a:pt x="533355" y="13598"/>
                </a:lnTo>
                <a:lnTo>
                  <a:pt x="563871" y="22931"/>
                </a:lnTo>
                <a:lnTo>
                  <a:pt x="596742" y="35454"/>
                </a:lnTo>
                <a:lnTo>
                  <a:pt x="628728" y="48131"/>
                </a:lnTo>
                <a:lnTo>
                  <a:pt x="656088" y="57442"/>
                </a:lnTo>
                <a:lnTo>
                  <a:pt x="693521" y="60382"/>
                </a:lnTo>
                <a:lnTo>
                  <a:pt x="729156" y="60739"/>
                </a:lnTo>
                <a:lnTo>
                  <a:pt x="763791" y="58552"/>
                </a:lnTo>
                <a:lnTo>
                  <a:pt x="793010" y="52533"/>
                </a:lnTo>
                <a:lnTo>
                  <a:pt x="829179" y="42914"/>
                </a:lnTo>
                <a:lnTo>
                  <a:pt x="860783" y="33708"/>
                </a:lnTo>
                <a:lnTo>
                  <a:pt x="893742" y="28754"/>
                </a:lnTo>
                <a:lnTo>
                  <a:pt x="928569" y="19873"/>
                </a:lnTo>
                <a:lnTo>
                  <a:pt x="952183" y="16520"/>
                </a:lnTo>
                <a:lnTo>
                  <a:pt x="982917" y="20623"/>
                </a:lnTo>
                <a:lnTo>
                  <a:pt x="1011189" y="24570"/>
                </a:lnTo>
                <a:lnTo>
                  <a:pt x="1032542" y="28636"/>
                </a:lnTo>
                <a:lnTo>
                  <a:pt x="1066053" y="34055"/>
                </a:lnTo>
                <a:lnTo>
                  <a:pt x="1097132" y="43278"/>
                </a:lnTo>
                <a:lnTo>
                  <a:pt x="1127730" y="50995"/>
                </a:lnTo>
                <a:lnTo>
                  <a:pt x="1158234" y="56815"/>
                </a:lnTo>
                <a:lnTo>
                  <a:pt x="1188718" y="60035"/>
                </a:lnTo>
                <a:lnTo>
                  <a:pt x="1219199" y="60671"/>
                </a:lnTo>
                <a:lnTo>
                  <a:pt x="1242060" y="58523"/>
                </a:lnTo>
                <a:lnTo>
                  <a:pt x="1276585" y="50212"/>
                </a:lnTo>
                <a:lnTo>
                  <a:pt x="1306005" y="46958"/>
                </a:lnTo>
                <a:lnTo>
                  <a:pt x="1341051" y="39775"/>
                </a:lnTo>
                <a:lnTo>
                  <a:pt x="1377450" y="30203"/>
                </a:lnTo>
                <a:lnTo>
                  <a:pt x="1413395" y="20159"/>
                </a:lnTo>
                <a:lnTo>
                  <a:pt x="1447024" y="10868"/>
                </a:lnTo>
                <a:lnTo>
                  <a:pt x="1480384" y="8155"/>
                </a:lnTo>
                <a:lnTo>
                  <a:pt x="1518037" y="8422"/>
                </a:lnTo>
                <a:lnTo>
                  <a:pt x="1554698" y="14060"/>
                </a:lnTo>
                <a:lnTo>
                  <a:pt x="1588835" y="23258"/>
                </a:lnTo>
                <a:lnTo>
                  <a:pt x="1624950" y="30261"/>
                </a:lnTo>
                <a:lnTo>
                  <a:pt x="1657363" y="36785"/>
                </a:lnTo>
                <a:lnTo>
                  <a:pt x="1692143" y="37812"/>
                </a:lnTo>
                <a:lnTo>
                  <a:pt x="1729806" y="37947"/>
                </a:lnTo>
                <a:lnTo>
                  <a:pt x="1762490" y="35706"/>
                </a:lnTo>
                <a:lnTo>
                  <a:pt x="1797263" y="31406"/>
                </a:lnTo>
                <a:lnTo>
                  <a:pt x="1828591" y="29710"/>
                </a:lnTo>
                <a:lnTo>
                  <a:pt x="1861496" y="22100"/>
                </a:lnTo>
                <a:lnTo>
                  <a:pt x="1896312" y="16489"/>
                </a:lnTo>
                <a:lnTo>
                  <a:pt x="1932886" y="10144"/>
                </a:lnTo>
                <a:lnTo>
                  <a:pt x="1965447" y="8012"/>
                </a:lnTo>
                <a:lnTo>
                  <a:pt x="2000383" y="7591"/>
                </a:lnTo>
                <a:lnTo>
                  <a:pt x="2033813" y="8355"/>
                </a:lnTo>
                <a:lnTo>
                  <a:pt x="2067134" y="13523"/>
                </a:lnTo>
                <a:lnTo>
                  <a:pt x="2102032" y="18840"/>
                </a:lnTo>
                <a:lnTo>
                  <a:pt x="2133385" y="27196"/>
                </a:lnTo>
                <a:lnTo>
                  <a:pt x="2164037" y="29725"/>
                </a:lnTo>
                <a:lnTo>
                  <a:pt x="2196937" y="30266"/>
                </a:lnTo>
                <a:lnTo>
                  <a:pt x="2225509" y="32589"/>
                </a:lnTo>
                <a:lnTo>
                  <a:pt x="2257965" y="37259"/>
                </a:lnTo>
                <a:lnTo>
                  <a:pt x="2295371" y="37905"/>
                </a:lnTo>
                <a:lnTo>
                  <a:pt x="2324099" y="379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chemical equation for photosynthesis:</a:t>
            </a:r>
          </a:p>
          <a:p>
            <a:endParaRPr lang="en-US" dirty="0" smtClean="0"/>
          </a:p>
          <a:p>
            <a:endParaRPr lang="en-US" dirty="0" smtClean="0"/>
          </a:p>
          <a:p>
            <a:r>
              <a:rPr lang="en-US" dirty="0" smtClean="0"/>
              <a:t>The chemical equation for cellular respiration:</a:t>
            </a:r>
          </a:p>
          <a:p>
            <a:endParaRPr lang="en-US" dirty="0" smtClean="0"/>
          </a:p>
          <a:p>
            <a:endParaRPr lang="en-US" dirty="0" smtClean="0"/>
          </a:p>
          <a:p>
            <a:r>
              <a:rPr lang="en-US" dirty="0" smtClean="0"/>
              <a:t>Two types of respiration:</a:t>
            </a:r>
          </a:p>
          <a:p>
            <a:pPr lvl="1"/>
            <a:r>
              <a:rPr lang="en-US" dirty="0" smtClean="0"/>
              <a:t>Aerobic and anaerobic respiration</a:t>
            </a:r>
            <a:endParaRPr lang="en-US" dirty="0"/>
          </a:p>
        </p:txBody>
      </p:sp>
      <p:sp>
        <p:nvSpPr>
          <p:cNvPr id="3" name="Title 2"/>
          <p:cNvSpPr>
            <a:spLocks noGrp="1"/>
          </p:cNvSpPr>
          <p:nvPr>
            <p:ph type="title"/>
          </p:nvPr>
        </p:nvSpPr>
        <p:spPr/>
        <p:txBody>
          <a:bodyPr>
            <a:normAutofit fontScale="90000"/>
          </a:bodyPr>
          <a:lstStyle/>
          <a:p>
            <a:r>
              <a:rPr lang="en-US" dirty="0" smtClean="0"/>
              <a:t>Cell Respiration and Photosynthesis</a:t>
            </a:r>
            <a:endParaRPr lang="en-US" dirty="0"/>
          </a:p>
        </p:txBody>
      </p:sp>
      <p:grpSp>
        <p:nvGrpSpPr>
          <p:cNvPr id="35" name="SMARTInkShape-Group32"/>
          <p:cNvGrpSpPr/>
          <p:nvPr/>
        </p:nvGrpSpPr>
        <p:grpSpPr>
          <a:xfrm>
            <a:off x="388619" y="2065435"/>
            <a:ext cx="6915129" cy="761324"/>
            <a:chOff x="388619" y="2065435"/>
            <a:chExt cx="6915129" cy="761324"/>
          </a:xfrm>
        </p:grpSpPr>
        <p:sp>
          <p:nvSpPr>
            <p:cNvPr id="4" name="SMARTInkShape-189"/>
            <p:cNvSpPr/>
            <p:nvPr/>
          </p:nvSpPr>
          <p:spPr>
            <a:xfrm>
              <a:off x="388619" y="2179320"/>
              <a:ext cx="7621" cy="487681"/>
            </a:xfrm>
            <a:custGeom>
              <a:avLst/>
              <a:gdLst/>
              <a:ahLst/>
              <a:cxnLst/>
              <a:rect l="0" t="0" r="0" b="0"/>
              <a:pathLst>
                <a:path w="7621" h="487681">
                  <a:moveTo>
                    <a:pt x="7620" y="0"/>
                  </a:moveTo>
                  <a:lnTo>
                    <a:pt x="7620" y="4045"/>
                  </a:lnTo>
                  <a:lnTo>
                    <a:pt x="1060" y="32563"/>
                  </a:lnTo>
                  <a:lnTo>
                    <a:pt x="210" y="62218"/>
                  </a:lnTo>
                  <a:lnTo>
                    <a:pt x="42" y="99810"/>
                  </a:lnTo>
                  <a:lnTo>
                    <a:pt x="13" y="134277"/>
                  </a:lnTo>
                  <a:lnTo>
                    <a:pt x="6" y="162125"/>
                  </a:lnTo>
                  <a:lnTo>
                    <a:pt x="3" y="191435"/>
                  </a:lnTo>
                  <a:lnTo>
                    <a:pt x="2" y="221395"/>
                  </a:lnTo>
                  <a:lnTo>
                    <a:pt x="1" y="252491"/>
                  </a:lnTo>
                  <a:lnTo>
                    <a:pt x="1" y="286067"/>
                  </a:lnTo>
                  <a:lnTo>
                    <a:pt x="1" y="316230"/>
                  </a:lnTo>
                  <a:lnTo>
                    <a:pt x="1" y="343746"/>
                  </a:lnTo>
                  <a:lnTo>
                    <a:pt x="0" y="370087"/>
                  </a:lnTo>
                  <a:lnTo>
                    <a:pt x="0" y="404671"/>
                  </a:lnTo>
                  <a:lnTo>
                    <a:pt x="0" y="440394"/>
                  </a:lnTo>
                  <a:lnTo>
                    <a:pt x="0" y="476455"/>
                  </a:lnTo>
                  <a:lnTo>
                    <a:pt x="0" y="487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90"/>
            <p:cNvSpPr/>
            <p:nvPr/>
          </p:nvSpPr>
          <p:spPr>
            <a:xfrm>
              <a:off x="487819" y="2423159"/>
              <a:ext cx="7482" cy="175261"/>
            </a:xfrm>
            <a:custGeom>
              <a:avLst/>
              <a:gdLst/>
              <a:ahLst/>
              <a:cxnLst/>
              <a:rect l="0" t="0" r="0" b="0"/>
              <a:pathLst>
                <a:path w="7482" h="175261">
                  <a:moveTo>
                    <a:pt x="7481" y="0"/>
                  </a:moveTo>
                  <a:lnTo>
                    <a:pt x="7481" y="10606"/>
                  </a:lnTo>
                  <a:lnTo>
                    <a:pt x="567" y="47047"/>
                  </a:lnTo>
                  <a:lnTo>
                    <a:pt x="0" y="78720"/>
                  </a:lnTo>
                  <a:lnTo>
                    <a:pt x="3933" y="113293"/>
                  </a:lnTo>
                  <a:lnTo>
                    <a:pt x="7013" y="150010"/>
                  </a:lnTo>
                  <a:lnTo>
                    <a:pt x="7481"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91"/>
            <p:cNvSpPr/>
            <p:nvPr/>
          </p:nvSpPr>
          <p:spPr>
            <a:xfrm>
              <a:off x="510539" y="2339340"/>
              <a:ext cx="1" cy="7620"/>
            </a:xfrm>
            <a:custGeom>
              <a:avLst/>
              <a:gdLst/>
              <a:ahLst/>
              <a:cxnLst/>
              <a:rect l="0" t="0" r="0" b="0"/>
              <a:pathLst>
                <a:path w="1" h="7620">
                  <a:moveTo>
                    <a:pt x="0" y="0"/>
                  </a:move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92"/>
            <p:cNvSpPr/>
            <p:nvPr/>
          </p:nvSpPr>
          <p:spPr>
            <a:xfrm>
              <a:off x="565756" y="2400300"/>
              <a:ext cx="244871" cy="426459"/>
            </a:xfrm>
            <a:custGeom>
              <a:avLst/>
              <a:gdLst/>
              <a:ahLst/>
              <a:cxnLst/>
              <a:rect l="0" t="0" r="0" b="0"/>
              <a:pathLst>
                <a:path w="244871" h="426459">
                  <a:moveTo>
                    <a:pt x="120044" y="0"/>
                  </a:moveTo>
                  <a:lnTo>
                    <a:pt x="86578" y="0"/>
                  </a:lnTo>
                  <a:lnTo>
                    <a:pt x="73843" y="846"/>
                  </a:lnTo>
                  <a:lnTo>
                    <a:pt x="62539" y="4045"/>
                  </a:lnTo>
                  <a:lnTo>
                    <a:pt x="41484" y="19080"/>
                  </a:lnTo>
                  <a:lnTo>
                    <a:pt x="23277" y="38356"/>
                  </a:lnTo>
                  <a:lnTo>
                    <a:pt x="5945" y="70860"/>
                  </a:lnTo>
                  <a:lnTo>
                    <a:pt x="441" y="92115"/>
                  </a:lnTo>
                  <a:lnTo>
                    <a:pt x="0" y="106133"/>
                  </a:lnTo>
                  <a:lnTo>
                    <a:pt x="4512" y="122698"/>
                  </a:lnTo>
                  <a:lnTo>
                    <a:pt x="8865" y="130168"/>
                  </a:lnTo>
                  <a:lnTo>
                    <a:pt x="20121" y="139133"/>
                  </a:lnTo>
                  <a:lnTo>
                    <a:pt x="34181" y="143106"/>
                  </a:lnTo>
                  <a:lnTo>
                    <a:pt x="49071" y="144284"/>
                  </a:lnTo>
                  <a:lnTo>
                    <a:pt x="84492" y="136990"/>
                  </a:lnTo>
                  <a:lnTo>
                    <a:pt x="94647" y="133415"/>
                  </a:lnTo>
                  <a:lnTo>
                    <a:pt x="102547" y="126746"/>
                  </a:lnTo>
                  <a:lnTo>
                    <a:pt x="116360" y="109855"/>
                  </a:lnTo>
                  <a:lnTo>
                    <a:pt x="118406" y="104422"/>
                  </a:lnTo>
                  <a:lnTo>
                    <a:pt x="120031" y="76741"/>
                  </a:lnTo>
                  <a:lnTo>
                    <a:pt x="120042" y="82808"/>
                  </a:lnTo>
                  <a:lnTo>
                    <a:pt x="137739" y="116914"/>
                  </a:lnTo>
                  <a:lnTo>
                    <a:pt x="155770" y="152744"/>
                  </a:lnTo>
                  <a:lnTo>
                    <a:pt x="178820" y="190545"/>
                  </a:lnTo>
                  <a:lnTo>
                    <a:pt x="198854" y="226225"/>
                  </a:lnTo>
                  <a:lnTo>
                    <a:pt x="219117" y="258610"/>
                  </a:lnTo>
                  <a:lnTo>
                    <a:pt x="235381" y="289467"/>
                  </a:lnTo>
                  <a:lnTo>
                    <a:pt x="244058" y="312392"/>
                  </a:lnTo>
                  <a:lnTo>
                    <a:pt x="244870" y="327647"/>
                  </a:lnTo>
                  <a:lnTo>
                    <a:pt x="238492" y="354092"/>
                  </a:lnTo>
                  <a:lnTo>
                    <a:pt x="212281" y="386832"/>
                  </a:lnTo>
                  <a:lnTo>
                    <a:pt x="199984" y="397985"/>
                  </a:lnTo>
                  <a:lnTo>
                    <a:pt x="164496" y="416685"/>
                  </a:lnTo>
                  <a:lnTo>
                    <a:pt x="134908" y="423746"/>
                  </a:lnTo>
                  <a:lnTo>
                    <a:pt x="102434" y="425839"/>
                  </a:lnTo>
                  <a:lnTo>
                    <a:pt x="70517" y="426458"/>
                  </a:lnTo>
                  <a:lnTo>
                    <a:pt x="44973" y="424384"/>
                  </a:lnTo>
                  <a:lnTo>
                    <a:pt x="13363" y="419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93"/>
            <p:cNvSpPr/>
            <p:nvPr/>
          </p:nvSpPr>
          <p:spPr>
            <a:xfrm>
              <a:off x="823053" y="2186940"/>
              <a:ext cx="236127" cy="418913"/>
            </a:xfrm>
            <a:custGeom>
              <a:avLst/>
              <a:gdLst/>
              <a:ahLst/>
              <a:cxnLst/>
              <a:rect l="0" t="0" r="0" b="0"/>
              <a:pathLst>
                <a:path w="236127" h="418913">
                  <a:moveTo>
                    <a:pt x="7526" y="0"/>
                  </a:moveTo>
                  <a:lnTo>
                    <a:pt x="3481" y="0"/>
                  </a:lnTo>
                  <a:lnTo>
                    <a:pt x="2290" y="846"/>
                  </a:lnTo>
                  <a:lnTo>
                    <a:pt x="1495" y="2257"/>
                  </a:lnTo>
                  <a:lnTo>
                    <a:pt x="220" y="6560"/>
                  </a:lnTo>
                  <a:lnTo>
                    <a:pt x="0" y="15396"/>
                  </a:lnTo>
                  <a:lnTo>
                    <a:pt x="11981" y="49001"/>
                  </a:lnTo>
                  <a:lnTo>
                    <a:pt x="18566" y="87008"/>
                  </a:lnTo>
                  <a:lnTo>
                    <a:pt x="20900" y="111483"/>
                  </a:lnTo>
                  <a:lnTo>
                    <a:pt x="22783" y="140141"/>
                  </a:lnTo>
                  <a:lnTo>
                    <a:pt x="26443" y="172633"/>
                  </a:lnTo>
                  <a:lnTo>
                    <a:pt x="28634" y="206830"/>
                  </a:lnTo>
                  <a:lnTo>
                    <a:pt x="29608" y="240937"/>
                  </a:lnTo>
                  <a:lnTo>
                    <a:pt x="30040" y="273030"/>
                  </a:lnTo>
                  <a:lnTo>
                    <a:pt x="32490" y="301968"/>
                  </a:lnTo>
                  <a:lnTo>
                    <a:pt x="36372" y="339803"/>
                  </a:lnTo>
                  <a:lnTo>
                    <a:pt x="35265" y="370204"/>
                  </a:lnTo>
                  <a:lnTo>
                    <a:pt x="30815" y="408274"/>
                  </a:lnTo>
                  <a:lnTo>
                    <a:pt x="30471" y="416961"/>
                  </a:lnTo>
                  <a:lnTo>
                    <a:pt x="31290" y="417674"/>
                  </a:lnTo>
                  <a:lnTo>
                    <a:pt x="36955" y="418912"/>
                  </a:lnTo>
                  <a:lnTo>
                    <a:pt x="37305" y="418128"/>
                  </a:lnTo>
                  <a:lnTo>
                    <a:pt x="37965" y="384818"/>
                  </a:lnTo>
                  <a:lnTo>
                    <a:pt x="37994" y="354755"/>
                  </a:lnTo>
                  <a:lnTo>
                    <a:pt x="40261" y="316779"/>
                  </a:lnTo>
                  <a:lnTo>
                    <a:pt x="44088" y="288110"/>
                  </a:lnTo>
                  <a:lnTo>
                    <a:pt x="48612" y="258435"/>
                  </a:lnTo>
                  <a:lnTo>
                    <a:pt x="55702" y="230571"/>
                  </a:lnTo>
                  <a:lnTo>
                    <a:pt x="69214" y="193342"/>
                  </a:lnTo>
                  <a:lnTo>
                    <a:pt x="79817" y="173136"/>
                  </a:lnTo>
                  <a:lnTo>
                    <a:pt x="107319" y="146367"/>
                  </a:lnTo>
                  <a:lnTo>
                    <a:pt x="121306" y="137018"/>
                  </a:lnTo>
                  <a:lnTo>
                    <a:pt x="138700" y="131756"/>
                  </a:lnTo>
                  <a:lnTo>
                    <a:pt x="149364" y="130524"/>
                  </a:lnTo>
                  <a:lnTo>
                    <a:pt x="164887" y="133876"/>
                  </a:lnTo>
                  <a:lnTo>
                    <a:pt x="180211" y="144277"/>
                  </a:lnTo>
                  <a:lnTo>
                    <a:pt x="199611" y="176197"/>
                  </a:lnTo>
                  <a:lnTo>
                    <a:pt x="204163" y="183505"/>
                  </a:lnTo>
                  <a:lnTo>
                    <a:pt x="210569" y="214015"/>
                  </a:lnTo>
                  <a:lnTo>
                    <a:pt x="216513" y="249866"/>
                  </a:lnTo>
                  <a:lnTo>
                    <a:pt x="223636" y="287300"/>
                  </a:lnTo>
                  <a:lnTo>
                    <a:pt x="227063" y="321158"/>
                  </a:lnTo>
                  <a:lnTo>
                    <a:pt x="228079" y="352638"/>
                  </a:lnTo>
                  <a:lnTo>
                    <a:pt x="228422" y="385840"/>
                  </a:lnTo>
                  <a:lnTo>
                    <a:pt x="228495" y="405364"/>
                  </a:lnTo>
                  <a:lnTo>
                    <a:pt x="229346" y="407403"/>
                  </a:lnTo>
                  <a:lnTo>
                    <a:pt x="230759" y="408762"/>
                  </a:lnTo>
                  <a:lnTo>
                    <a:pt x="236126" y="411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94"/>
            <p:cNvSpPr/>
            <p:nvPr/>
          </p:nvSpPr>
          <p:spPr>
            <a:xfrm>
              <a:off x="1226820" y="2156459"/>
              <a:ext cx="15240" cy="411482"/>
            </a:xfrm>
            <a:custGeom>
              <a:avLst/>
              <a:gdLst/>
              <a:ahLst/>
              <a:cxnLst/>
              <a:rect l="0" t="0" r="0" b="0"/>
              <a:pathLst>
                <a:path w="15240" h="411482">
                  <a:moveTo>
                    <a:pt x="15239" y="0"/>
                  </a:moveTo>
                  <a:lnTo>
                    <a:pt x="15239" y="4046"/>
                  </a:lnTo>
                  <a:lnTo>
                    <a:pt x="8679" y="32564"/>
                  </a:lnTo>
                  <a:lnTo>
                    <a:pt x="7829" y="68302"/>
                  </a:lnTo>
                  <a:lnTo>
                    <a:pt x="7681" y="103870"/>
                  </a:lnTo>
                  <a:lnTo>
                    <a:pt x="7647" y="131678"/>
                  </a:lnTo>
                  <a:lnTo>
                    <a:pt x="7632" y="160971"/>
                  </a:lnTo>
                  <a:lnTo>
                    <a:pt x="7625" y="191769"/>
                  </a:lnTo>
                  <a:lnTo>
                    <a:pt x="7622" y="225213"/>
                  </a:lnTo>
                  <a:lnTo>
                    <a:pt x="5363" y="257575"/>
                  </a:lnTo>
                  <a:lnTo>
                    <a:pt x="2383" y="288045"/>
                  </a:lnTo>
                  <a:lnTo>
                    <a:pt x="1059" y="315698"/>
                  </a:lnTo>
                  <a:lnTo>
                    <a:pt x="314" y="351021"/>
                  </a:lnTo>
                  <a:lnTo>
                    <a:pt x="61" y="385521"/>
                  </a:lnTo>
                  <a:lnTo>
                    <a:pt x="0" y="411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95"/>
            <p:cNvSpPr/>
            <p:nvPr/>
          </p:nvSpPr>
          <p:spPr>
            <a:xfrm>
              <a:off x="1104900" y="2362200"/>
              <a:ext cx="266701" cy="83820"/>
            </a:xfrm>
            <a:custGeom>
              <a:avLst/>
              <a:gdLst/>
              <a:ahLst/>
              <a:cxnLst/>
              <a:rect l="0" t="0" r="0" b="0"/>
              <a:pathLst>
                <a:path w="266701" h="83820">
                  <a:moveTo>
                    <a:pt x="0" y="83819"/>
                  </a:moveTo>
                  <a:lnTo>
                    <a:pt x="6930" y="77736"/>
                  </a:lnTo>
                  <a:lnTo>
                    <a:pt x="40335" y="62565"/>
                  </a:lnTo>
                  <a:lnTo>
                    <a:pt x="69148" y="49770"/>
                  </a:lnTo>
                  <a:lnTo>
                    <a:pt x="95079" y="40182"/>
                  </a:lnTo>
                  <a:lnTo>
                    <a:pt x="123537" y="32534"/>
                  </a:lnTo>
                  <a:lnTo>
                    <a:pt x="153118" y="26313"/>
                  </a:lnTo>
                  <a:lnTo>
                    <a:pt x="183199" y="20725"/>
                  </a:lnTo>
                  <a:lnTo>
                    <a:pt x="220604" y="12820"/>
                  </a:lnTo>
                  <a:lnTo>
                    <a:pt x="254960" y="3410"/>
                  </a:lnTo>
                  <a:lnTo>
                    <a:pt x="2667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96"/>
            <p:cNvSpPr/>
            <p:nvPr/>
          </p:nvSpPr>
          <p:spPr>
            <a:xfrm>
              <a:off x="1684020" y="2293620"/>
              <a:ext cx="49343" cy="213361"/>
            </a:xfrm>
            <a:custGeom>
              <a:avLst/>
              <a:gdLst/>
              <a:ahLst/>
              <a:cxnLst/>
              <a:rect l="0" t="0" r="0" b="0"/>
              <a:pathLst>
                <a:path w="49343" h="213361">
                  <a:moveTo>
                    <a:pt x="30480" y="0"/>
                  </a:moveTo>
                  <a:lnTo>
                    <a:pt x="34525" y="0"/>
                  </a:lnTo>
                  <a:lnTo>
                    <a:pt x="35716" y="846"/>
                  </a:lnTo>
                  <a:lnTo>
                    <a:pt x="36511" y="2257"/>
                  </a:lnTo>
                  <a:lnTo>
                    <a:pt x="49342" y="35098"/>
                  </a:lnTo>
                  <a:lnTo>
                    <a:pt x="46686" y="67736"/>
                  </a:lnTo>
                  <a:lnTo>
                    <a:pt x="44456" y="85138"/>
                  </a:lnTo>
                  <a:lnTo>
                    <a:pt x="34527" y="117042"/>
                  </a:lnTo>
                  <a:lnTo>
                    <a:pt x="23157" y="153694"/>
                  </a:lnTo>
                  <a:lnTo>
                    <a:pt x="10199" y="191203"/>
                  </a:lnTo>
                  <a:lnTo>
                    <a:pt x="0" y="2133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97"/>
            <p:cNvSpPr/>
            <p:nvPr/>
          </p:nvSpPr>
          <p:spPr>
            <a:xfrm>
              <a:off x="1623059" y="2369820"/>
              <a:ext cx="220982" cy="38101"/>
            </a:xfrm>
            <a:custGeom>
              <a:avLst/>
              <a:gdLst/>
              <a:ahLst/>
              <a:cxnLst/>
              <a:rect l="0" t="0" r="0" b="0"/>
              <a:pathLst>
                <a:path w="220982" h="38101">
                  <a:moveTo>
                    <a:pt x="0" y="38100"/>
                  </a:moveTo>
                  <a:lnTo>
                    <a:pt x="32564" y="38100"/>
                  </a:lnTo>
                  <a:lnTo>
                    <a:pt x="63065" y="32016"/>
                  </a:lnTo>
                  <a:lnTo>
                    <a:pt x="95263" y="25102"/>
                  </a:lnTo>
                  <a:lnTo>
                    <a:pt x="127475" y="17691"/>
                  </a:lnTo>
                  <a:lnTo>
                    <a:pt x="162607" y="10980"/>
                  </a:lnTo>
                  <a:lnTo>
                    <a:pt x="193148" y="7768"/>
                  </a:lnTo>
                  <a:lnTo>
                    <a:pt x="2209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98"/>
            <p:cNvSpPr/>
            <p:nvPr/>
          </p:nvSpPr>
          <p:spPr>
            <a:xfrm>
              <a:off x="2058330" y="2125979"/>
              <a:ext cx="242911" cy="426722"/>
            </a:xfrm>
            <a:custGeom>
              <a:avLst/>
              <a:gdLst/>
              <a:ahLst/>
              <a:cxnLst/>
              <a:rect l="0" t="0" r="0" b="0"/>
              <a:pathLst>
                <a:path w="242911" h="426722">
                  <a:moveTo>
                    <a:pt x="242910" y="0"/>
                  </a:moveTo>
                  <a:lnTo>
                    <a:pt x="231558" y="0"/>
                  </a:lnTo>
                  <a:lnTo>
                    <a:pt x="227140" y="4516"/>
                  </a:lnTo>
                  <a:lnTo>
                    <a:pt x="199253" y="39870"/>
                  </a:lnTo>
                  <a:lnTo>
                    <a:pt x="178469" y="69777"/>
                  </a:lnTo>
                  <a:lnTo>
                    <a:pt x="150782" y="107418"/>
                  </a:lnTo>
                  <a:lnTo>
                    <a:pt x="126148" y="139637"/>
                  </a:lnTo>
                  <a:lnTo>
                    <a:pt x="107195" y="164508"/>
                  </a:lnTo>
                  <a:lnTo>
                    <a:pt x="87483" y="192495"/>
                  </a:lnTo>
                  <a:lnTo>
                    <a:pt x="69691" y="219609"/>
                  </a:lnTo>
                  <a:lnTo>
                    <a:pt x="53317" y="245771"/>
                  </a:lnTo>
                  <a:lnTo>
                    <a:pt x="30665" y="283453"/>
                  </a:lnTo>
                  <a:lnTo>
                    <a:pt x="13699" y="316444"/>
                  </a:lnTo>
                  <a:lnTo>
                    <a:pt x="3780" y="347667"/>
                  </a:lnTo>
                  <a:lnTo>
                    <a:pt x="0" y="384043"/>
                  </a:lnTo>
                  <a:lnTo>
                    <a:pt x="330" y="396746"/>
                  </a:lnTo>
                  <a:lnTo>
                    <a:pt x="3299" y="408036"/>
                  </a:lnTo>
                  <a:lnTo>
                    <a:pt x="6969" y="412571"/>
                  </a:lnTo>
                  <a:lnTo>
                    <a:pt x="17820" y="419867"/>
                  </a:lnTo>
                  <a:lnTo>
                    <a:pt x="34165" y="424690"/>
                  </a:lnTo>
                  <a:lnTo>
                    <a:pt x="66178" y="420236"/>
                  </a:lnTo>
                  <a:lnTo>
                    <a:pt x="100096" y="408945"/>
                  </a:lnTo>
                  <a:lnTo>
                    <a:pt x="135113" y="390660"/>
                  </a:lnTo>
                  <a:lnTo>
                    <a:pt x="166489" y="365505"/>
                  </a:lnTo>
                  <a:lnTo>
                    <a:pt x="187811" y="347811"/>
                  </a:lnTo>
                  <a:lnTo>
                    <a:pt x="208442" y="315883"/>
                  </a:lnTo>
                  <a:lnTo>
                    <a:pt x="211905" y="299978"/>
                  </a:lnTo>
                  <a:lnTo>
                    <a:pt x="209540" y="299045"/>
                  </a:lnTo>
                  <a:lnTo>
                    <a:pt x="184611" y="297426"/>
                  </a:lnTo>
                  <a:lnTo>
                    <a:pt x="165240" y="301299"/>
                  </a:lnTo>
                  <a:lnTo>
                    <a:pt x="147459" y="311853"/>
                  </a:lnTo>
                  <a:lnTo>
                    <a:pt x="121130" y="337798"/>
                  </a:lnTo>
                  <a:lnTo>
                    <a:pt x="108049" y="358887"/>
                  </a:lnTo>
                  <a:lnTo>
                    <a:pt x="92969" y="395637"/>
                  </a:lnTo>
                  <a:lnTo>
                    <a:pt x="92449" y="405286"/>
                  </a:lnTo>
                  <a:lnTo>
                    <a:pt x="95041" y="412396"/>
                  </a:lnTo>
                  <a:lnTo>
                    <a:pt x="103530" y="418379"/>
                  </a:lnTo>
                  <a:lnTo>
                    <a:pt x="120990" y="4267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99"/>
            <p:cNvSpPr/>
            <p:nvPr/>
          </p:nvSpPr>
          <p:spPr>
            <a:xfrm>
              <a:off x="2500559" y="2125979"/>
              <a:ext cx="105482" cy="409338"/>
            </a:xfrm>
            <a:custGeom>
              <a:avLst/>
              <a:gdLst/>
              <a:ahLst/>
              <a:cxnLst/>
              <a:rect l="0" t="0" r="0" b="0"/>
              <a:pathLst>
                <a:path w="105482" h="409338">
                  <a:moveTo>
                    <a:pt x="105481" y="0"/>
                  </a:moveTo>
                  <a:lnTo>
                    <a:pt x="101436" y="0"/>
                  </a:lnTo>
                  <a:lnTo>
                    <a:pt x="100244" y="847"/>
                  </a:lnTo>
                  <a:lnTo>
                    <a:pt x="99449" y="2258"/>
                  </a:lnTo>
                  <a:lnTo>
                    <a:pt x="98331" y="10547"/>
                  </a:lnTo>
                  <a:lnTo>
                    <a:pt x="97223" y="19081"/>
                  </a:lnTo>
                  <a:lnTo>
                    <a:pt x="87282" y="51442"/>
                  </a:lnTo>
                  <a:lnTo>
                    <a:pt x="75912" y="83728"/>
                  </a:lnTo>
                  <a:lnTo>
                    <a:pt x="66656" y="110026"/>
                  </a:lnTo>
                  <a:lnTo>
                    <a:pt x="57745" y="138648"/>
                  </a:lnTo>
                  <a:lnTo>
                    <a:pt x="50963" y="168301"/>
                  </a:lnTo>
                  <a:lnTo>
                    <a:pt x="45126" y="200672"/>
                  </a:lnTo>
                  <a:lnTo>
                    <a:pt x="38863" y="233121"/>
                  </a:lnTo>
                  <a:lnTo>
                    <a:pt x="30435" y="261654"/>
                  </a:lnTo>
                  <a:lnTo>
                    <a:pt x="23302" y="290704"/>
                  </a:lnTo>
                  <a:lnTo>
                    <a:pt x="17310" y="318856"/>
                  </a:lnTo>
                  <a:lnTo>
                    <a:pt x="10023" y="352897"/>
                  </a:lnTo>
                  <a:lnTo>
                    <a:pt x="4874" y="385327"/>
                  </a:lnTo>
                  <a:lnTo>
                    <a:pt x="0" y="404245"/>
                  </a:lnTo>
                  <a:lnTo>
                    <a:pt x="447" y="406657"/>
                  </a:lnTo>
                  <a:lnTo>
                    <a:pt x="1592" y="408265"/>
                  </a:lnTo>
                  <a:lnTo>
                    <a:pt x="3201" y="409337"/>
                  </a:lnTo>
                  <a:lnTo>
                    <a:pt x="4274" y="409205"/>
                  </a:lnTo>
                  <a:lnTo>
                    <a:pt x="4990" y="408270"/>
                  </a:lnTo>
                  <a:lnTo>
                    <a:pt x="5467" y="406800"/>
                  </a:lnTo>
                  <a:lnTo>
                    <a:pt x="14041" y="396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00"/>
            <p:cNvSpPr/>
            <p:nvPr/>
          </p:nvSpPr>
          <p:spPr>
            <a:xfrm>
              <a:off x="2674619" y="2125979"/>
              <a:ext cx="45722" cy="411481"/>
            </a:xfrm>
            <a:custGeom>
              <a:avLst/>
              <a:gdLst/>
              <a:ahLst/>
              <a:cxnLst/>
              <a:rect l="0" t="0" r="0" b="0"/>
              <a:pathLst>
                <a:path w="45722" h="411481">
                  <a:moveTo>
                    <a:pt x="45721" y="0"/>
                  </a:moveTo>
                  <a:lnTo>
                    <a:pt x="41676" y="4046"/>
                  </a:lnTo>
                  <a:lnTo>
                    <a:pt x="39689" y="10547"/>
                  </a:lnTo>
                  <a:lnTo>
                    <a:pt x="32226" y="40336"/>
                  </a:lnTo>
                  <a:lnTo>
                    <a:pt x="26012" y="68302"/>
                  </a:lnTo>
                  <a:lnTo>
                    <a:pt x="22948" y="103023"/>
                  </a:lnTo>
                  <a:lnTo>
                    <a:pt x="17054" y="140969"/>
                  </a:lnTo>
                  <a:lnTo>
                    <a:pt x="12378" y="169333"/>
                  </a:lnTo>
                  <a:lnTo>
                    <a:pt x="9735" y="201130"/>
                  </a:lnTo>
                  <a:lnTo>
                    <a:pt x="7714" y="233325"/>
                  </a:lnTo>
                  <a:lnTo>
                    <a:pt x="3993" y="261745"/>
                  </a:lnTo>
                  <a:lnTo>
                    <a:pt x="1775" y="288487"/>
                  </a:lnTo>
                  <a:lnTo>
                    <a:pt x="526" y="325084"/>
                  </a:lnTo>
                  <a:lnTo>
                    <a:pt x="156" y="355120"/>
                  </a:lnTo>
                  <a:lnTo>
                    <a:pt x="14" y="389275"/>
                  </a:lnTo>
                  <a:lnTo>
                    <a:pt x="0" y="411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201"/>
            <p:cNvSpPr/>
            <p:nvPr/>
          </p:nvSpPr>
          <p:spPr>
            <a:xfrm>
              <a:off x="2537459" y="2385059"/>
              <a:ext cx="160022" cy="83822"/>
            </a:xfrm>
            <a:custGeom>
              <a:avLst/>
              <a:gdLst/>
              <a:ahLst/>
              <a:cxnLst/>
              <a:rect l="0" t="0" r="0" b="0"/>
              <a:pathLst>
                <a:path w="160022" h="83822">
                  <a:moveTo>
                    <a:pt x="0" y="83821"/>
                  </a:moveTo>
                  <a:lnTo>
                    <a:pt x="4046" y="83821"/>
                  </a:lnTo>
                  <a:lnTo>
                    <a:pt x="8289" y="81563"/>
                  </a:lnTo>
                  <a:lnTo>
                    <a:pt x="39497" y="60093"/>
                  </a:lnTo>
                  <a:lnTo>
                    <a:pt x="72902" y="40469"/>
                  </a:lnTo>
                  <a:lnTo>
                    <a:pt x="102128" y="25350"/>
                  </a:lnTo>
                  <a:lnTo>
                    <a:pt x="136282" y="10145"/>
                  </a:lnTo>
                  <a:lnTo>
                    <a:pt x="1600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02"/>
            <p:cNvSpPr/>
            <p:nvPr/>
          </p:nvSpPr>
          <p:spPr>
            <a:xfrm>
              <a:off x="2758900" y="2385192"/>
              <a:ext cx="197660" cy="280120"/>
            </a:xfrm>
            <a:custGeom>
              <a:avLst/>
              <a:gdLst/>
              <a:ahLst/>
              <a:cxnLst/>
              <a:rect l="0" t="0" r="0" b="0"/>
              <a:pathLst>
                <a:path w="197660" h="280120">
                  <a:moveTo>
                    <a:pt x="75740" y="45587"/>
                  </a:moveTo>
                  <a:lnTo>
                    <a:pt x="75740" y="41542"/>
                  </a:lnTo>
                  <a:lnTo>
                    <a:pt x="76586" y="40351"/>
                  </a:lnTo>
                  <a:lnTo>
                    <a:pt x="77997" y="39556"/>
                  </a:lnTo>
                  <a:lnTo>
                    <a:pt x="79785" y="39027"/>
                  </a:lnTo>
                  <a:lnTo>
                    <a:pt x="115644" y="15061"/>
                  </a:lnTo>
                  <a:lnTo>
                    <a:pt x="134240" y="3248"/>
                  </a:lnTo>
                  <a:lnTo>
                    <a:pt x="157365" y="313"/>
                  </a:lnTo>
                  <a:lnTo>
                    <a:pt x="168317" y="0"/>
                  </a:lnTo>
                  <a:lnTo>
                    <a:pt x="171324" y="1649"/>
                  </a:lnTo>
                  <a:lnTo>
                    <a:pt x="184836" y="17046"/>
                  </a:lnTo>
                  <a:lnTo>
                    <a:pt x="192543" y="33180"/>
                  </a:lnTo>
                  <a:lnTo>
                    <a:pt x="196144" y="54047"/>
                  </a:lnTo>
                  <a:lnTo>
                    <a:pt x="193165" y="80361"/>
                  </a:lnTo>
                  <a:lnTo>
                    <a:pt x="182875" y="109607"/>
                  </a:lnTo>
                  <a:lnTo>
                    <a:pt x="169102" y="143767"/>
                  </a:lnTo>
                  <a:lnTo>
                    <a:pt x="150251" y="176654"/>
                  </a:lnTo>
                  <a:lnTo>
                    <a:pt x="124534" y="207847"/>
                  </a:lnTo>
                  <a:lnTo>
                    <a:pt x="91587" y="241798"/>
                  </a:lnTo>
                  <a:lnTo>
                    <a:pt x="60619" y="263431"/>
                  </a:lnTo>
                  <a:lnTo>
                    <a:pt x="25337" y="279274"/>
                  </a:lnTo>
                  <a:lnTo>
                    <a:pt x="21818" y="280119"/>
                  </a:lnTo>
                  <a:lnTo>
                    <a:pt x="18625" y="279835"/>
                  </a:lnTo>
                  <a:lnTo>
                    <a:pt x="12819" y="277262"/>
                  </a:lnTo>
                  <a:lnTo>
                    <a:pt x="4792" y="271053"/>
                  </a:lnTo>
                  <a:lnTo>
                    <a:pt x="1874" y="264046"/>
                  </a:lnTo>
                  <a:lnTo>
                    <a:pt x="0" y="245749"/>
                  </a:lnTo>
                  <a:lnTo>
                    <a:pt x="3721" y="230860"/>
                  </a:lnTo>
                  <a:lnTo>
                    <a:pt x="10186" y="219769"/>
                  </a:lnTo>
                  <a:lnTo>
                    <a:pt x="25192" y="204046"/>
                  </a:lnTo>
                  <a:lnTo>
                    <a:pt x="31543" y="200680"/>
                  </a:lnTo>
                  <a:lnTo>
                    <a:pt x="58316" y="198224"/>
                  </a:lnTo>
                  <a:lnTo>
                    <a:pt x="73305" y="202103"/>
                  </a:lnTo>
                  <a:lnTo>
                    <a:pt x="88471" y="208614"/>
                  </a:lnTo>
                  <a:lnTo>
                    <a:pt x="96355" y="215693"/>
                  </a:lnTo>
                  <a:lnTo>
                    <a:pt x="103529" y="223636"/>
                  </a:lnTo>
                  <a:lnTo>
                    <a:pt x="136839" y="249604"/>
                  </a:lnTo>
                  <a:lnTo>
                    <a:pt x="161092" y="261147"/>
                  </a:lnTo>
                  <a:lnTo>
                    <a:pt x="197659" y="2665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03"/>
            <p:cNvSpPr/>
            <p:nvPr/>
          </p:nvSpPr>
          <p:spPr>
            <a:xfrm>
              <a:off x="3043318" y="2179804"/>
              <a:ext cx="245399" cy="370688"/>
            </a:xfrm>
            <a:custGeom>
              <a:avLst/>
              <a:gdLst/>
              <a:ahLst/>
              <a:cxnLst/>
              <a:rect l="0" t="0" r="0" b="0"/>
              <a:pathLst>
                <a:path w="245399" h="370688">
                  <a:moveTo>
                    <a:pt x="225662" y="75716"/>
                  </a:moveTo>
                  <a:lnTo>
                    <a:pt x="225662" y="71670"/>
                  </a:lnTo>
                  <a:lnTo>
                    <a:pt x="223404" y="67427"/>
                  </a:lnTo>
                  <a:lnTo>
                    <a:pt x="221616" y="65110"/>
                  </a:lnTo>
                  <a:lnTo>
                    <a:pt x="219630" y="58020"/>
                  </a:lnTo>
                  <a:lnTo>
                    <a:pt x="216254" y="44508"/>
                  </a:lnTo>
                  <a:lnTo>
                    <a:pt x="211321" y="34752"/>
                  </a:lnTo>
                  <a:lnTo>
                    <a:pt x="193596" y="13678"/>
                  </a:lnTo>
                  <a:lnTo>
                    <a:pt x="181259" y="5029"/>
                  </a:lnTo>
                  <a:lnTo>
                    <a:pt x="166879" y="1149"/>
                  </a:lnTo>
                  <a:lnTo>
                    <a:pt x="151894" y="0"/>
                  </a:lnTo>
                  <a:lnTo>
                    <a:pt x="132685" y="3704"/>
                  </a:lnTo>
                  <a:lnTo>
                    <a:pt x="114951" y="14209"/>
                  </a:lnTo>
                  <a:lnTo>
                    <a:pt x="82609" y="46167"/>
                  </a:lnTo>
                  <a:lnTo>
                    <a:pt x="56857" y="79945"/>
                  </a:lnTo>
                  <a:lnTo>
                    <a:pt x="38862" y="117326"/>
                  </a:lnTo>
                  <a:lnTo>
                    <a:pt x="30315" y="143598"/>
                  </a:lnTo>
                  <a:lnTo>
                    <a:pt x="22847" y="170232"/>
                  </a:lnTo>
                  <a:lnTo>
                    <a:pt x="13884" y="199003"/>
                  </a:lnTo>
                  <a:lnTo>
                    <a:pt x="6514" y="226465"/>
                  </a:lnTo>
                  <a:lnTo>
                    <a:pt x="1263" y="252782"/>
                  </a:lnTo>
                  <a:lnTo>
                    <a:pt x="0" y="290552"/>
                  </a:lnTo>
                  <a:lnTo>
                    <a:pt x="8750" y="321875"/>
                  </a:lnTo>
                  <a:lnTo>
                    <a:pt x="17929" y="342632"/>
                  </a:lnTo>
                  <a:lnTo>
                    <a:pt x="30996" y="358660"/>
                  </a:lnTo>
                  <a:lnTo>
                    <a:pt x="40648" y="366004"/>
                  </a:lnTo>
                  <a:lnTo>
                    <a:pt x="52840" y="369833"/>
                  </a:lnTo>
                  <a:lnTo>
                    <a:pt x="66725" y="370687"/>
                  </a:lnTo>
                  <a:lnTo>
                    <a:pt x="89669" y="365562"/>
                  </a:lnTo>
                  <a:lnTo>
                    <a:pt x="125076" y="349088"/>
                  </a:lnTo>
                  <a:lnTo>
                    <a:pt x="160825" y="325483"/>
                  </a:lnTo>
                  <a:lnTo>
                    <a:pt x="182368" y="295724"/>
                  </a:lnTo>
                  <a:lnTo>
                    <a:pt x="203521" y="264140"/>
                  </a:lnTo>
                  <a:lnTo>
                    <a:pt x="221829" y="229288"/>
                  </a:lnTo>
                  <a:lnTo>
                    <a:pt x="237979" y="192150"/>
                  </a:lnTo>
                  <a:lnTo>
                    <a:pt x="245398" y="158381"/>
                  </a:lnTo>
                  <a:lnTo>
                    <a:pt x="243551" y="126926"/>
                  </a:lnTo>
                  <a:lnTo>
                    <a:pt x="239731" y="92040"/>
                  </a:lnTo>
                  <a:lnTo>
                    <a:pt x="223804" y="57043"/>
                  </a:lnTo>
                  <a:lnTo>
                    <a:pt x="213829" y="48226"/>
                  </a:lnTo>
                  <a:lnTo>
                    <a:pt x="182499" y="32516"/>
                  </a:lnTo>
                  <a:lnTo>
                    <a:pt x="175998" y="30269"/>
                  </a:lnTo>
                  <a:lnTo>
                    <a:pt x="164701" y="223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204"/>
            <p:cNvSpPr/>
            <p:nvPr/>
          </p:nvSpPr>
          <p:spPr>
            <a:xfrm>
              <a:off x="3505200" y="2301240"/>
              <a:ext cx="38101" cy="167641"/>
            </a:xfrm>
            <a:custGeom>
              <a:avLst/>
              <a:gdLst/>
              <a:ahLst/>
              <a:cxnLst/>
              <a:rect l="0" t="0" r="0" b="0"/>
              <a:pathLst>
                <a:path w="38101" h="167641">
                  <a:moveTo>
                    <a:pt x="38100" y="0"/>
                  </a:moveTo>
                  <a:lnTo>
                    <a:pt x="38100" y="4045"/>
                  </a:lnTo>
                  <a:lnTo>
                    <a:pt x="35842" y="8288"/>
                  </a:lnTo>
                  <a:lnTo>
                    <a:pt x="27494" y="21957"/>
                  </a:lnTo>
                  <a:lnTo>
                    <a:pt x="21212" y="54224"/>
                  </a:lnTo>
                  <a:lnTo>
                    <a:pt x="15179" y="90709"/>
                  </a:lnTo>
                  <a:lnTo>
                    <a:pt x="7548" y="128563"/>
                  </a:lnTo>
                  <a:lnTo>
                    <a:pt x="774" y="149328"/>
                  </a:lnTo>
                  <a:lnTo>
                    <a:pt x="0" y="1676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205"/>
            <p:cNvSpPr/>
            <p:nvPr/>
          </p:nvSpPr>
          <p:spPr>
            <a:xfrm>
              <a:off x="3406140" y="2324100"/>
              <a:ext cx="190501" cy="68580"/>
            </a:xfrm>
            <a:custGeom>
              <a:avLst/>
              <a:gdLst/>
              <a:ahLst/>
              <a:cxnLst/>
              <a:rect l="0" t="0" r="0" b="0"/>
              <a:pathLst>
                <a:path w="190501" h="68580">
                  <a:moveTo>
                    <a:pt x="0" y="68579"/>
                  </a:moveTo>
                  <a:lnTo>
                    <a:pt x="4045" y="64534"/>
                  </a:lnTo>
                  <a:lnTo>
                    <a:pt x="18696" y="57973"/>
                  </a:lnTo>
                  <a:lnTo>
                    <a:pt x="53794" y="49434"/>
                  </a:lnTo>
                  <a:lnTo>
                    <a:pt x="87955" y="36293"/>
                  </a:lnTo>
                  <a:lnTo>
                    <a:pt x="117312" y="28157"/>
                  </a:lnTo>
                  <a:lnTo>
                    <a:pt x="151490" y="17822"/>
                  </a:lnTo>
                  <a:lnTo>
                    <a:pt x="178184" y="7628"/>
                  </a:lnTo>
                  <a:lnTo>
                    <a:pt x="1905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206"/>
            <p:cNvSpPr/>
            <p:nvPr/>
          </p:nvSpPr>
          <p:spPr>
            <a:xfrm>
              <a:off x="3674830" y="2133600"/>
              <a:ext cx="224858" cy="457201"/>
            </a:xfrm>
            <a:custGeom>
              <a:avLst/>
              <a:gdLst/>
              <a:ahLst/>
              <a:cxnLst/>
              <a:rect l="0" t="0" r="0" b="0"/>
              <a:pathLst>
                <a:path w="224858" h="457201">
                  <a:moveTo>
                    <a:pt x="211370" y="0"/>
                  </a:moveTo>
                  <a:lnTo>
                    <a:pt x="211370" y="6560"/>
                  </a:lnTo>
                  <a:lnTo>
                    <a:pt x="189412" y="40155"/>
                  </a:lnTo>
                  <a:lnTo>
                    <a:pt x="169207" y="76470"/>
                  </a:lnTo>
                  <a:lnTo>
                    <a:pt x="146032" y="110778"/>
                  </a:lnTo>
                  <a:lnTo>
                    <a:pt x="122208" y="144207"/>
                  </a:lnTo>
                  <a:lnTo>
                    <a:pt x="97745" y="180922"/>
                  </a:lnTo>
                  <a:lnTo>
                    <a:pt x="74410" y="218612"/>
                  </a:lnTo>
                  <a:lnTo>
                    <a:pt x="51409" y="256591"/>
                  </a:lnTo>
                  <a:lnTo>
                    <a:pt x="32552" y="294655"/>
                  </a:lnTo>
                  <a:lnTo>
                    <a:pt x="16241" y="332744"/>
                  </a:lnTo>
                  <a:lnTo>
                    <a:pt x="4728" y="366796"/>
                  </a:lnTo>
                  <a:lnTo>
                    <a:pt x="0" y="394289"/>
                  </a:lnTo>
                  <a:lnTo>
                    <a:pt x="2644" y="414476"/>
                  </a:lnTo>
                  <a:lnTo>
                    <a:pt x="12835" y="431182"/>
                  </a:lnTo>
                  <a:lnTo>
                    <a:pt x="26579" y="442811"/>
                  </a:lnTo>
                  <a:lnTo>
                    <a:pt x="38647" y="446572"/>
                  </a:lnTo>
                  <a:lnTo>
                    <a:pt x="71136" y="448985"/>
                  </a:lnTo>
                  <a:lnTo>
                    <a:pt x="104929" y="443379"/>
                  </a:lnTo>
                  <a:lnTo>
                    <a:pt x="133453" y="435701"/>
                  </a:lnTo>
                  <a:lnTo>
                    <a:pt x="168917" y="418365"/>
                  </a:lnTo>
                  <a:lnTo>
                    <a:pt x="202487" y="398840"/>
                  </a:lnTo>
                  <a:lnTo>
                    <a:pt x="220694" y="379638"/>
                  </a:lnTo>
                  <a:lnTo>
                    <a:pt x="223981" y="373903"/>
                  </a:lnTo>
                  <a:lnTo>
                    <a:pt x="224857" y="371189"/>
                  </a:lnTo>
                  <a:lnTo>
                    <a:pt x="224595" y="368532"/>
                  </a:lnTo>
                  <a:lnTo>
                    <a:pt x="222045" y="363323"/>
                  </a:lnTo>
                  <a:lnTo>
                    <a:pt x="220180" y="361595"/>
                  </a:lnTo>
                  <a:lnTo>
                    <a:pt x="215850" y="359675"/>
                  </a:lnTo>
                  <a:lnTo>
                    <a:pt x="200562" y="358594"/>
                  </a:lnTo>
                  <a:lnTo>
                    <a:pt x="164310" y="368786"/>
                  </a:lnTo>
                  <a:lnTo>
                    <a:pt x="142393" y="380108"/>
                  </a:lnTo>
                  <a:lnTo>
                    <a:pt x="114202" y="409084"/>
                  </a:lnTo>
                  <a:lnTo>
                    <a:pt x="103463" y="424222"/>
                  </a:lnTo>
                  <a:lnTo>
                    <a:pt x="98964" y="439432"/>
                  </a:lnTo>
                  <a:lnTo>
                    <a:pt x="97070" y="457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207"/>
            <p:cNvSpPr/>
            <p:nvPr/>
          </p:nvSpPr>
          <p:spPr>
            <a:xfrm>
              <a:off x="4023957" y="2165232"/>
              <a:ext cx="250863" cy="401985"/>
            </a:xfrm>
            <a:custGeom>
              <a:avLst/>
              <a:gdLst/>
              <a:ahLst/>
              <a:cxnLst/>
              <a:rect l="0" t="0" r="0" b="0"/>
              <a:pathLst>
                <a:path w="250863" h="401985">
                  <a:moveTo>
                    <a:pt x="250862" y="14088"/>
                  </a:moveTo>
                  <a:lnTo>
                    <a:pt x="246817" y="10042"/>
                  </a:lnTo>
                  <a:lnTo>
                    <a:pt x="242574" y="8056"/>
                  </a:lnTo>
                  <a:lnTo>
                    <a:pt x="214817" y="0"/>
                  </a:lnTo>
                  <a:lnTo>
                    <a:pt x="195874" y="3234"/>
                  </a:lnTo>
                  <a:lnTo>
                    <a:pt x="162979" y="22620"/>
                  </a:lnTo>
                  <a:lnTo>
                    <a:pt x="145763" y="33966"/>
                  </a:lnTo>
                  <a:lnTo>
                    <a:pt x="114015" y="68845"/>
                  </a:lnTo>
                  <a:lnTo>
                    <a:pt x="90935" y="98328"/>
                  </a:lnTo>
                  <a:lnTo>
                    <a:pt x="65752" y="130770"/>
                  </a:lnTo>
                  <a:lnTo>
                    <a:pt x="41357" y="167193"/>
                  </a:lnTo>
                  <a:lnTo>
                    <a:pt x="23405" y="204797"/>
                  </a:lnTo>
                  <a:lnTo>
                    <a:pt x="13457" y="230927"/>
                  </a:lnTo>
                  <a:lnTo>
                    <a:pt x="6214" y="259474"/>
                  </a:lnTo>
                  <a:lnTo>
                    <a:pt x="1421" y="296015"/>
                  </a:lnTo>
                  <a:lnTo>
                    <a:pt x="0" y="328291"/>
                  </a:lnTo>
                  <a:lnTo>
                    <a:pt x="3625" y="355258"/>
                  </a:lnTo>
                  <a:lnTo>
                    <a:pt x="14106" y="379335"/>
                  </a:lnTo>
                  <a:lnTo>
                    <a:pt x="25411" y="390344"/>
                  </a:lnTo>
                  <a:lnTo>
                    <a:pt x="38902" y="397213"/>
                  </a:lnTo>
                  <a:lnTo>
                    <a:pt x="75787" y="401984"/>
                  </a:lnTo>
                  <a:lnTo>
                    <a:pt x="113049" y="401718"/>
                  </a:lnTo>
                  <a:lnTo>
                    <a:pt x="146341" y="395735"/>
                  </a:lnTo>
                  <a:lnTo>
                    <a:pt x="181204" y="381230"/>
                  </a:lnTo>
                  <a:lnTo>
                    <a:pt x="220383" y="36460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208"/>
            <p:cNvSpPr/>
            <p:nvPr/>
          </p:nvSpPr>
          <p:spPr>
            <a:xfrm>
              <a:off x="4321130" y="2179320"/>
              <a:ext cx="264164" cy="343128"/>
            </a:xfrm>
            <a:custGeom>
              <a:avLst/>
              <a:gdLst/>
              <a:ahLst/>
              <a:cxnLst/>
              <a:rect l="0" t="0" r="0" b="0"/>
              <a:pathLst>
                <a:path w="264164" h="343128">
                  <a:moveTo>
                    <a:pt x="235629" y="0"/>
                  </a:moveTo>
                  <a:lnTo>
                    <a:pt x="213528" y="846"/>
                  </a:lnTo>
                  <a:lnTo>
                    <a:pt x="185431" y="10606"/>
                  </a:lnTo>
                  <a:lnTo>
                    <a:pt x="151219" y="31207"/>
                  </a:lnTo>
                  <a:lnTo>
                    <a:pt x="113632" y="62059"/>
                  </a:lnTo>
                  <a:lnTo>
                    <a:pt x="83214" y="93914"/>
                  </a:lnTo>
                  <a:lnTo>
                    <a:pt x="60365" y="122653"/>
                  </a:lnTo>
                  <a:lnTo>
                    <a:pt x="39766" y="152617"/>
                  </a:lnTo>
                  <a:lnTo>
                    <a:pt x="22938" y="185202"/>
                  </a:lnTo>
                  <a:lnTo>
                    <a:pt x="9485" y="219410"/>
                  </a:lnTo>
                  <a:lnTo>
                    <a:pt x="2395" y="250994"/>
                  </a:lnTo>
                  <a:lnTo>
                    <a:pt x="0" y="287963"/>
                  </a:lnTo>
                  <a:lnTo>
                    <a:pt x="3630" y="307901"/>
                  </a:lnTo>
                  <a:lnTo>
                    <a:pt x="14113" y="324533"/>
                  </a:lnTo>
                  <a:lnTo>
                    <a:pt x="27943" y="340186"/>
                  </a:lnTo>
                  <a:lnTo>
                    <a:pt x="33672" y="342784"/>
                  </a:lnTo>
                  <a:lnTo>
                    <a:pt x="63374" y="343127"/>
                  </a:lnTo>
                  <a:lnTo>
                    <a:pt x="81178" y="341308"/>
                  </a:lnTo>
                  <a:lnTo>
                    <a:pt x="115562" y="326342"/>
                  </a:lnTo>
                  <a:lnTo>
                    <a:pt x="144738" y="309771"/>
                  </a:lnTo>
                  <a:lnTo>
                    <a:pt x="180893" y="281417"/>
                  </a:lnTo>
                  <a:lnTo>
                    <a:pt x="211647" y="245273"/>
                  </a:lnTo>
                  <a:lnTo>
                    <a:pt x="229465" y="215572"/>
                  </a:lnTo>
                  <a:lnTo>
                    <a:pt x="244621" y="185322"/>
                  </a:lnTo>
                  <a:lnTo>
                    <a:pt x="254851" y="154911"/>
                  </a:lnTo>
                  <a:lnTo>
                    <a:pt x="262397" y="125298"/>
                  </a:lnTo>
                  <a:lnTo>
                    <a:pt x="264163" y="100061"/>
                  </a:lnTo>
                  <a:lnTo>
                    <a:pt x="257603" y="71035"/>
                  </a:lnTo>
                  <a:lnTo>
                    <a:pt x="255358" y="65136"/>
                  </a:lnTo>
                  <a:lnTo>
                    <a:pt x="248349" y="56325"/>
                  </a:lnTo>
                  <a:lnTo>
                    <a:pt x="215162" y="35734"/>
                  </a:lnTo>
                  <a:lnTo>
                    <a:pt x="186116" y="31172"/>
                  </a:lnTo>
                  <a:lnTo>
                    <a:pt x="182301" y="30941"/>
                  </a:lnTo>
                  <a:lnTo>
                    <a:pt x="175804" y="32943"/>
                  </a:lnTo>
                  <a:lnTo>
                    <a:pt x="167050"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209"/>
            <p:cNvSpPr/>
            <p:nvPr/>
          </p:nvSpPr>
          <p:spPr>
            <a:xfrm>
              <a:off x="4550778" y="2400462"/>
              <a:ext cx="287923" cy="243679"/>
            </a:xfrm>
            <a:custGeom>
              <a:avLst/>
              <a:gdLst/>
              <a:ahLst/>
              <a:cxnLst/>
              <a:rect l="0" t="0" r="0" b="0"/>
              <a:pathLst>
                <a:path w="287923" h="243679">
                  <a:moveTo>
                    <a:pt x="74562" y="53178"/>
                  </a:moveTo>
                  <a:lnTo>
                    <a:pt x="74562" y="60484"/>
                  </a:lnTo>
                  <a:lnTo>
                    <a:pt x="78607" y="60704"/>
                  </a:lnTo>
                  <a:lnTo>
                    <a:pt x="82850" y="58498"/>
                  </a:lnTo>
                  <a:lnTo>
                    <a:pt x="87559" y="55542"/>
                  </a:lnTo>
                  <a:lnTo>
                    <a:pt x="94970" y="53032"/>
                  </a:lnTo>
                  <a:lnTo>
                    <a:pt x="100001" y="49444"/>
                  </a:lnTo>
                  <a:lnTo>
                    <a:pt x="114924" y="31749"/>
                  </a:lnTo>
                  <a:lnTo>
                    <a:pt x="122981" y="25027"/>
                  </a:lnTo>
                  <a:lnTo>
                    <a:pt x="137748" y="6060"/>
                  </a:lnTo>
                  <a:lnTo>
                    <a:pt x="145260" y="2603"/>
                  </a:lnTo>
                  <a:lnTo>
                    <a:pt x="168220" y="0"/>
                  </a:lnTo>
                  <a:lnTo>
                    <a:pt x="170020" y="792"/>
                  </a:lnTo>
                  <a:lnTo>
                    <a:pt x="171221" y="2167"/>
                  </a:lnTo>
                  <a:lnTo>
                    <a:pt x="178542" y="19774"/>
                  </a:lnTo>
                  <a:lnTo>
                    <a:pt x="180886" y="53796"/>
                  </a:lnTo>
                  <a:lnTo>
                    <a:pt x="172906" y="91359"/>
                  </a:lnTo>
                  <a:lnTo>
                    <a:pt x="159275" y="125819"/>
                  </a:lnTo>
                  <a:lnTo>
                    <a:pt x="140276" y="159155"/>
                  </a:lnTo>
                  <a:lnTo>
                    <a:pt x="124419" y="181662"/>
                  </a:lnTo>
                  <a:lnTo>
                    <a:pt x="89343" y="210184"/>
                  </a:lnTo>
                  <a:lnTo>
                    <a:pt x="54647" y="237051"/>
                  </a:lnTo>
                  <a:lnTo>
                    <a:pt x="39122" y="241714"/>
                  </a:lnTo>
                  <a:lnTo>
                    <a:pt x="23797" y="243096"/>
                  </a:lnTo>
                  <a:lnTo>
                    <a:pt x="15875" y="241161"/>
                  </a:lnTo>
                  <a:lnTo>
                    <a:pt x="3891" y="233020"/>
                  </a:lnTo>
                  <a:lnTo>
                    <a:pt x="819" y="225959"/>
                  </a:lnTo>
                  <a:lnTo>
                    <a:pt x="0" y="221705"/>
                  </a:lnTo>
                  <a:lnTo>
                    <a:pt x="1348" y="212463"/>
                  </a:lnTo>
                  <a:lnTo>
                    <a:pt x="9111" y="192732"/>
                  </a:lnTo>
                  <a:lnTo>
                    <a:pt x="16121" y="184911"/>
                  </a:lnTo>
                  <a:lnTo>
                    <a:pt x="34419" y="172991"/>
                  </a:lnTo>
                  <a:lnTo>
                    <a:pt x="67676" y="165946"/>
                  </a:lnTo>
                  <a:lnTo>
                    <a:pt x="81661" y="163410"/>
                  </a:lnTo>
                  <a:lnTo>
                    <a:pt x="113764" y="166775"/>
                  </a:lnTo>
                  <a:lnTo>
                    <a:pt x="131803" y="171315"/>
                  </a:lnTo>
                  <a:lnTo>
                    <a:pt x="158305" y="186517"/>
                  </a:lnTo>
                  <a:lnTo>
                    <a:pt x="192019" y="210611"/>
                  </a:lnTo>
                  <a:lnTo>
                    <a:pt x="228775" y="232733"/>
                  </a:lnTo>
                  <a:lnTo>
                    <a:pt x="244526" y="240058"/>
                  </a:lnTo>
                  <a:lnTo>
                    <a:pt x="281328" y="243536"/>
                  </a:lnTo>
                  <a:lnTo>
                    <a:pt x="287922" y="2436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10"/>
            <p:cNvSpPr/>
            <p:nvPr/>
          </p:nvSpPr>
          <p:spPr>
            <a:xfrm>
              <a:off x="4945380" y="2346959"/>
              <a:ext cx="342901" cy="60962"/>
            </a:xfrm>
            <a:custGeom>
              <a:avLst/>
              <a:gdLst/>
              <a:ahLst/>
              <a:cxnLst/>
              <a:rect l="0" t="0" r="0" b="0"/>
              <a:pathLst>
                <a:path w="342901" h="60962">
                  <a:moveTo>
                    <a:pt x="0" y="60961"/>
                  </a:moveTo>
                  <a:lnTo>
                    <a:pt x="4045" y="60961"/>
                  </a:lnTo>
                  <a:lnTo>
                    <a:pt x="8288" y="58703"/>
                  </a:lnTo>
                  <a:lnTo>
                    <a:pt x="21957" y="50355"/>
                  </a:lnTo>
                  <a:lnTo>
                    <a:pt x="59034" y="42082"/>
                  </a:lnTo>
                  <a:lnTo>
                    <a:pt x="92752" y="33650"/>
                  </a:lnTo>
                  <a:lnTo>
                    <a:pt x="125507" y="30573"/>
                  </a:lnTo>
                  <a:lnTo>
                    <a:pt x="157037" y="24675"/>
                  </a:lnTo>
                  <a:lnTo>
                    <a:pt x="188675" y="18412"/>
                  </a:lnTo>
                  <a:lnTo>
                    <a:pt x="223638" y="15334"/>
                  </a:lnTo>
                  <a:lnTo>
                    <a:pt x="255822" y="10282"/>
                  </a:lnTo>
                  <a:lnTo>
                    <a:pt x="285960" y="7562"/>
                  </a:lnTo>
                  <a:lnTo>
                    <a:pt x="323141" y="1164"/>
                  </a:lnTo>
                  <a:lnTo>
                    <a:pt x="3429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211"/>
            <p:cNvSpPr/>
            <p:nvPr/>
          </p:nvSpPr>
          <p:spPr>
            <a:xfrm>
              <a:off x="5181600" y="2301242"/>
              <a:ext cx="217129" cy="175259"/>
            </a:xfrm>
            <a:custGeom>
              <a:avLst/>
              <a:gdLst/>
              <a:ahLst/>
              <a:cxnLst/>
              <a:rect l="0" t="0" r="0" b="0"/>
              <a:pathLst>
                <a:path w="217129" h="175259">
                  <a:moveTo>
                    <a:pt x="0" y="7617"/>
                  </a:moveTo>
                  <a:lnTo>
                    <a:pt x="32574" y="7617"/>
                  </a:lnTo>
                  <a:lnTo>
                    <a:pt x="68855" y="7617"/>
                  </a:lnTo>
                  <a:lnTo>
                    <a:pt x="104350" y="6771"/>
                  </a:lnTo>
                  <a:lnTo>
                    <a:pt x="136699" y="1586"/>
                  </a:lnTo>
                  <a:lnTo>
                    <a:pt x="174352" y="207"/>
                  </a:lnTo>
                  <a:lnTo>
                    <a:pt x="212110" y="3"/>
                  </a:lnTo>
                  <a:lnTo>
                    <a:pt x="216473" y="0"/>
                  </a:lnTo>
                  <a:lnTo>
                    <a:pt x="217128" y="846"/>
                  </a:lnTo>
                  <a:lnTo>
                    <a:pt x="216719" y="2256"/>
                  </a:lnTo>
                  <a:lnTo>
                    <a:pt x="214853" y="6081"/>
                  </a:lnTo>
                  <a:lnTo>
                    <a:pt x="214023" y="10604"/>
                  </a:lnTo>
                  <a:lnTo>
                    <a:pt x="209139" y="15436"/>
                  </a:lnTo>
                  <a:lnTo>
                    <a:pt x="201324" y="22099"/>
                  </a:lnTo>
                  <a:lnTo>
                    <a:pt x="167318" y="56323"/>
                  </a:lnTo>
                  <a:lnTo>
                    <a:pt x="135946" y="87785"/>
                  </a:lnTo>
                  <a:lnTo>
                    <a:pt x="101157" y="122440"/>
                  </a:lnTo>
                  <a:lnTo>
                    <a:pt x="73936" y="153156"/>
                  </a:lnTo>
                  <a:lnTo>
                    <a:pt x="60195" y="163817"/>
                  </a:lnTo>
                  <a:lnTo>
                    <a:pt x="53339" y="1752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212"/>
            <p:cNvSpPr/>
            <p:nvPr/>
          </p:nvSpPr>
          <p:spPr>
            <a:xfrm>
              <a:off x="5512399" y="2089381"/>
              <a:ext cx="332141" cy="477966"/>
            </a:xfrm>
            <a:custGeom>
              <a:avLst/>
              <a:gdLst/>
              <a:ahLst/>
              <a:cxnLst/>
              <a:rect l="0" t="0" r="0" b="0"/>
              <a:pathLst>
                <a:path w="332141" h="477966">
                  <a:moveTo>
                    <a:pt x="332140" y="36598"/>
                  </a:moveTo>
                  <a:lnTo>
                    <a:pt x="332140" y="25992"/>
                  </a:lnTo>
                  <a:lnTo>
                    <a:pt x="329883" y="21160"/>
                  </a:lnTo>
                  <a:lnTo>
                    <a:pt x="328095" y="18686"/>
                  </a:lnTo>
                  <a:lnTo>
                    <a:pt x="308414" y="6101"/>
                  </a:lnTo>
                  <a:lnTo>
                    <a:pt x="297888" y="1877"/>
                  </a:lnTo>
                  <a:lnTo>
                    <a:pt x="284744" y="0"/>
                  </a:lnTo>
                  <a:lnTo>
                    <a:pt x="263063" y="2989"/>
                  </a:lnTo>
                  <a:lnTo>
                    <a:pt x="226899" y="17667"/>
                  </a:lnTo>
                  <a:lnTo>
                    <a:pt x="197195" y="32777"/>
                  </a:lnTo>
                  <a:lnTo>
                    <a:pt x="166097" y="52964"/>
                  </a:lnTo>
                  <a:lnTo>
                    <a:pt x="132142" y="75879"/>
                  </a:lnTo>
                  <a:lnTo>
                    <a:pt x="104395" y="104587"/>
                  </a:lnTo>
                  <a:lnTo>
                    <a:pt x="75948" y="139529"/>
                  </a:lnTo>
                  <a:lnTo>
                    <a:pt x="51056" y="177539"/>
                  </a:lnTo>
                  <a:lnTo>
                    <a:pt x="35341" y="205919"/>
                  </a:lnTo>
                  <a:lnTo>
                    <a:pt x="22147" y="235465"/>
                  </a:lnTo>
                  <a:lnTo>
                    <a:pt x="11485" y="264684"/>
                  </a:lnTo>
                  <a:lnTo>
                    <a:pt x="3925" y="291781"/>
                  </a:lnTo>
                  <a:lnTo>
                    <a:pt x="0" y="317935"/>
                  </a:lnTo>
                  <a:lnTo>
                    <a:pt x="49" y="354202"/>
                  </a:lnTo>
                  <a:lnTo>
                    <a:pt x="5425" y="386396"/>
                  </a:lnTo>
                  <a:lnTo>
                    <a:pt x="14638" y="415127"/>
                  </a:lnTo>
                  <a:lnTo>
                    <a:pt x="24235" y="430893"/>
                  </a:lnTo>
                  <a:lnTo>
                    <a:pt x="58415" y="460188"/>
                  </a:lnTo>
                  <a:lnTo>
                    <a:pt x="84902" y="471798"/>
                  </a:lnTo>
                  <a:lnTo>
                    <a:pt x="114198" y="476555"/>
                  </a:lnTo>
                  <a:lnTo>
                    <a:pt x="144328" y="477965"/>
                  </a:lnTo>
                  <a:lnTo>
                    <a:pt x="178750" y="474337"/>
                  </a:lnTo>
                  <a:lnTo>
                    <a:pt x="216140" y="470763"/>
                  </a:lnTo>
                  <a:lnTo>
                    <a:pt x="248320" y="4633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13"/>
            <p:cNvSpPr/>
            <p:nvPr/>
          </p:nvSpPr>
          <p:spPr>
            <a:xfrm>
              <a:off x="5838557" y="2446019"/>
              <a:ext cx="225213" cy="243353"/>
            </a:xfrm>
            <a:custGeom>
              <a:avLst/>
              <a:gdLst/>
              <a:ahLst/>
              <a:cxnLst/>
              <a:rect l="0" t="0" r="0" b="0"/>
              <a:pathLst>
                <a:path w="225213" h="243353">
                  <a:moveTo>
                    <a:pt x="150762" y="0"/>
                  </a:moveTo>
                  <a:lnTo>
                    <a:pt x="146717" y="0"/>
                  </a:lnTo>
                  <a:lnTo>
                    <a:pt x="145525" y="847"/>
                  </a:lnTo>
                  <a:lnTo>
                    <a:pt x="144732" y="2258"/>
                  </a:lnTo>
                  <a:lnTo>
                    <a:pt x="144202" y="4046"/>
                  </a:lnTo>
                  <a:lnTo>
                    <a:pt x="139411" y="10607"/>
                  </a:lnTo>
                  <a:lnTo>
                    <a:pt x="121715" y="25177"/>
                  </a:lnTo>
                  <a:lnTo>
                    <a:pt x="90848" y="61833"/>
                  </a:lnTo>
                  <a:lnTo>
                    <a:pt x="64540" y="94785"/>
                  </a:lnTo>
                  <a:lnTo>
                    <a:pt x="44110" y="128445"/>
                  </a:lnTo>
                  <a:lnTo>
                    <a:pt x="23768" y="159804"/>
                  </a:lnTo>
                  <a:lnTo>
                    <a:pt x="6652" y="195834"/>
                  </a:lnTo>
                  <a:lnTo>
                    <a:pt x="819" y="212683"/>
                  </a:lnTo>
                  <a:lnTo>
                    <a:pt x="0" y="217989"/>
                  </a:lnTo>
                  <a:lnTo>
                    <a:pt x="1148" y="222373"/>
                  </a:lnTo>
                  <a:lnTo>
                    <a:pt x="15673" y="238275"/>
                  </a:lnTo>
                  <a:lnTo>
                    <a:pt x="23272" y="241367"/>
                  </a:lnTo>
                  <a:lnTo>
                    <a:pt x="50038" y="243352"/>
                  </a:lnTo>
                  <a:lnTo>
                    <a:pt x="74069" y="239651"/>
                  </a:lnTo>
                  <a:lnTo>
                    <a:pt x="110182" y="225578"/>
                  </a:lnTo>
                  <a:lnTo>
                    <a:pt x="144911" y="211509"/>
                  </a:lnTo>
                  <a:lnTo>
                    <a:pt x="182855" y="187717"/>
                  </a:lnTo>
                  <a:lnTo>
                    <a:pt x="211465" y="166574"/>
                  </a:lnTo>
                  <a:lnTo>
                    <a:pt x="221053" y="153872"/>
                  </a:lnTo>
                  <a:lnTo>
                    <a:pt x="225212" y="143429"/>
                  </a:lnTo>
                  <a:lnTo>
                    <a:pt x="224948" y="140493"/>
                  </a:lnTo>
                  <a:lnTo>
                    <a:pt x="222399" y="134973"/>
                  </a:lnTo>
                  <a:lnTo>
                    <a:pt x="220533" y="133162"/>
                  </a:lnTo>
                  <a:lnTo>
                    <a:pt x="216202" y="131150"/>
                  </a:lnTo>
                  <a:lnTo>
                    <a:pt x="200915" y="130017"/>
                  </a:lnTo>
                  <a:lnTo>
                    <a:pt x="184343" y="133727"/>
                  </a:lnTo>
                  <a:lnTo>
                    <a:pt x="149306" y="154026"/>
                  </a:lnTo>
                  <a:lnTo>
                    <a:pt x="115520" y="187267"/>
                  </a:lnTo>
                  <a:lnTo>
                    <a:pt x="95356" y="218379"/>
                  </a:lnTo>
                  <a:lnTo>
                    <a:pt x="94352" y="222633"/>
                  </a:lnTo>
                  <a:lnTo>
                    <a:pt x="94528" y="226316"/>
                  </a:lnTo>
                  <a:lnTo>
                    <a:pt x="95493" y="229617"/>
                  </a:lnTo>
                  <a:lnTo>
                    <a:pt x="96983" y="230972"/>
                  </a:lnTo>
                  <a:lnTo>
                    <a:pt x="98823" y="231028"/>
                  </a:lnTo>
                  <a:lnTo>
                    <a:pt x="105458" y="229320"/>
                  </a:lnTo>
                  <a:lnTo>
                    <a:pt x="107859" y="229080"/>
                  </a:lnTo>
                  <a:lnTo>
                    <a:pt x="112785" y="226556"/>
                  </a:lnTo>
                  <a:lnTo>
                    <a:pt x="120282" y="2209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214"/>
            <p:cNvSpPr/>
            <p:nvPr/>
          </p:nvSpPr>
          <p:spPr>
            <a:xfrm>
              <a:off x="6218054" y="2095500"/>
              <a:ext cx="114166" cy="433391"/>
            </a:xfrm>
            <a:custGeom>
              <a:avLst/>
              <a:gdLst/>
              <a:ahLst/>
              <a:cxnLst/>
              <a:rect l="0" t="0" r="0" b="0"/>
              <a:pathLst>
                <a:path w="114166" h="433391">
                  <a:moveTo>
                    <a:pt x="114165" y="0"/>
                  </a:moveTo>
                  <a:lnTo>
                    <a:pt x="96253" y="33308"/>
                  </a:lnTo>
                  <a:lnTo>
                    <a:pt x="80963" y="68448"/>
                  </a:lnTo>
                  <a:lnTo>
                    <a:pt x="70837" y="103913"/>
                  </a:lnTo>
                  <a:lnTo>
                    <a:pt x="62170" y="131697"/>
                  </a:lnTo>
                  <a:lnTo>
                    <a:pt x="54932" y="163236"/>
                  </a:lnTo>
                  <a:lnTo>
                    <a:pt x="48892" y="196162"/>
                  </a:lnTo>
                  <a:lnTo>
                    <a:pt x="43387" y="227730"/>
                  </a:lnTo>
                  <a:lnTo>
                    <a:pt x="35860" y="258693"/>
                  </a:lnTo>
                  <a:lnTo>
                    <a:pt x="27716" y="289388"/>
                  </a:lnTo>
                  <a:lnTo>
                    <a:pt x="21275" y="319963"/>
                  </a:lnTo>
                  <a:lnTo>
                    <a:pt x="12888" y="357647"/>
                  </a:lnTo>
                  <a:lnTo>
                    <a:pt x="3316" y="393790"/>
                  </a:lnTo>
                  <a:lnTo>
                    <a:pt x="0" y="431134"/>
                  </a:lnTo>
                  <a:lnTo>
                    <a:pt x="802" y="432203"/>
                  </a:lnTo>
                  <a:lnTo>
                    <a:pt x="3951" y="433390"/>
                  </a:lnTo>
                  <a:lnTo>
                    <a:pt x="5976" y="432860"/>
                  </a:lnTo>
                  <a:lnTo>
                    <a:pt x="15308" y="428183"/>
                  </a:lnTo>
                  <a:lnTo>
                    <a:pt x="22726" y="4267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15"/>
            <p:cNvSpPr/>
            <p:nvPr/>
          </p:nvSpPr>
          <p:spPr>
            <a:xfrm>
              <a:off x="6408561" y="2098791"/>
              <a:ext cx="97860" cy="446290"/>
            </a:xfrm>
            <a:custGeom>
              <a:avLst/>
              <a:gdLst/>
              <a:ahLst/>
              <a:cxnLst/>
              <a:rect l="0" t="0" r="0" b="0"/>
              <a:pathLst>
                <a:path w="97860" h="446290">
                  <a:moveTo>
                    <a:pt x="91299" y="11949"/>
                  </a:moveTo>
                  <a:lnTo>
                    <a:pt x="91299" y="4642"/>
                  </a:lnTo>
                  <a:lnTo>
                    <a:pt x="95344" y="376"/>
                  </a:lnTo>
                  <a:lnTo>
                    <a:pt x="96536" y="0"/>
                  </a:lnTo>
                  <a:lnTo>
                    <a:pt x="97331" y="596"/>
                  </a:lnTo>
                  <a:lnTo>
                    <a:pt x="97859" y="1840"/>
                  </a:lnTo>
                  <a:lnTo>
                    <a:pt x="97365" y="3517"/>
                  </a:lnTo>
                  <a:lnTo>
                    <a:pt x="94559" y="7637"/>
                  </a:lnTo>
                  <a:lnTo>
                    <a:pt x="87540" y="43388"/>
                  </a:lnTo>
                  <a:lnTo>
                    <a:pt x="83595" y="74791"/>
                  </a:lnTo>
                  <a:lnTo>
                    <a:pt x="76974" y="107992"/>
                  </a:lnTo>
                  <a:lnTo>
                    <a:pt x="65512" y="145486"/>
                  </a:lnTo>
                  <a:lnTo>
                    <a:pt x="59236" y="173745"/>
                  </a:lnTo>
                  <a:lnTo>
                    <a:pt x="51366" y="205496"/>
                  </a:lnTo>
                  <a:lnTo>
                    <a:pt x="43071" y="238516"/>
                  </a:lnTo>
                  <a:lnTo>
                    <a:pt x="36562" y="270125"/>
                  </a:lnTo>
                  <a:lnTo>
                    <a:pt x="28589" y="298849"/>
                  </a:lnTo>
                  <a:lnTo>
                    <a:pt x="16838" y="336563"/>
                  </a:lnTo>
                  <a:lnTo>
                    <a:pt x="7993" y="369186"/>
                  </a:lnTo>
                  <a:lnTo>
                    <a:pt x="1465" y="402460"/>
                  </a:lnTo>
                  <a:lnTo>
                    <a:pt x="0" y="435849"/>
                  </a:lnTo>
                  <a:lnTo>
                    <a:pt x="799" y="439329"/>
                  </a:lnTo>
                  <a:lnTo>
                    <a:pt x="2179" y="441648"/>
                  </a:lnTo>
                  <a:lnTo>
                    <a:pt x="7478" y="4462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216"/>
            <p:cNvSpPr/>
            <p:nvPr/>
          </p:nvSpPr>
          <p:spPr>
            <a:xfrm>
              <a:off x="6294119" y="2385059"/>
              <a:ext cx="152401" cy="30482"/>
            </a:xfrm>
            <a:custGeom>
              <a:avLst/>
              <a:gdLst/>
              <a:ahLst/>
              <a:cxnLst/>
              <a:rect l="0" t="0" r="0" b="0"/>
              <a:pathLst>
                <a:path w="152401" h="30482">
                  <a:moveTo>
                    <a:pt x="0" y="30481"/>
                  </a:moveTo>
                  <a:lnTo>
                    <a:pt x="12167" y="25244"/>
                  </a:lnTo>
                  <a:lnTo>
                    <a:pt x="43915" y="19129"/>
                  </a:lnTo>
                  <a:lnTo>
                    <a:pt x="76690" y="9925"/>
                  </a:lnTo>
                  <a:lnTo>
                    <a:pt x="112641" y="2212"/>
                  </a:lnTo>
                  <a:lnTo>
                    <a:pt x="1524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217"/>
            <p:cNvSpPr/>
            <p:nvPr/>
          </p:nvSpPr>
          <p:spPr>
            <a:xfrm>
              <a:off x="6866011" y="2065435"/>
              <a:ext cx="265688" cy="394050"/>
            </a:xfrm>
            <a:custGeom>
              <a:avLst/>
              <a:gdLst/>
              <a:ahLst/>
              <a:cxnLst/>
              <a:rect l="0" t="0" r="0" b="0"/>
              <a:pathLst>
                <a:path w="265688" h="394050">
                  <a:moveTo>
                    <a:pt x="235828" y="22444"/>
                  </a:moveTo>
                  <a:lnTo>
                    <a:pt x="235828" y="15884"/>
                  </a:lnTo>
                  <a:lnTo>
                    <a:pt x="225222" y="4312"/>
                  </a:lnTo>
                  <a:lnTo>
                    <a:pt x="220390" y="1685"/>
                  </a:lnTo>
                  <a:lnTo>
                    <a:pt x="210389" y="0"/>
                  </a:lnTo>
                  <a:lnTo>
                    <a:pt x="193330" y="513"/>
                  </a:lnTo>
                  <a:lnTo>
                    <a:pt x="173565" y="6539"/>
                  </a:lnTo>
                  <a:lnTo>
                    <a:pt x="146388" y="23316"/>
                  </a:lnTo>
                  <a:lnTo>
                    <a:pt x="112322" y="54889"/>
                  </a:lnTo>
                  <a:lnTo>
                    <a:pt x="79510" y="91914"/>
                  </a:lnTo>
                  <a:lnTo>
                    <a:pt x="59408" y="124026"/>
                  </a:lnTo>
                  <a:lnTo>
                    <a:pt x="39623" y="160352"/>
                  </a:lnTo>
                  <a:lnTo>
                    <a:pt x="28399" y="186183"/>
                  </a:lnTo>
                  <a:lnTo>
                    <a:pt x="17767" y="214597"/>
                  </a:lnTo>
                  <a:lnTo>
                    <a:pt x="6305" y="251064"/>
                  </a:lnTo>
                  <a:lnTo>
                    <a:pt x="1593" y="287363"/>
                  </a:lnTo>
                  <a:lnTo>
                    <a:pt x="0" y="325387"/>
                  </a:lnTo>
                  <a:lnTo>
                    <a:pt x="1418" y="349554"/>
                  </a:lnTo>
                  <a:lnTo>
                    <a:pt x="7750" y="365100"/>
                  </a:lnTo>
                  <a:lnTo>
                    <a:pt x="16210" y="375960"/>
                  </a:lnTo>
                  <a:lnTo>
                    <a:pt x="35438" y="389831"/>
                  </a:lnTo>
                  <a:lnTo>
                    <a:pt x="54534" y="394049"/>
                  </a:lnTo>
                  <a:lnTo>
                    <a:pt x="83742" y="389390"/>
                  </a:lnTo>
                  <a:lnTo>
                    <a:pt x="113970" y="378059"/>
                  </a:lnTo>
                  <a:lnTo>
                    <a:pt x="148446" y="359766"/>
                  </a:lnTo>
                  <a:lnTo>
                    <a:pt x="181785" y="327679"/>
                  </a:lnTo>
                  <a:lnTo>
                    <a:pt x="205140" y="297834"/>
                  </a:lnTo>
                  <a:lnTo>
                    <a:pt x="227300" y="263403"/>
                  </a:lnTo>
                  <a:lnTo>
                    <a:pt x="244967" y="231376"/>
                  </a:lnTo>
                  <a:lnTo>
                    <a:pt x="259233" y="200437"/>
                  </a:lnTo>
                  <a:lnTo>
                    <a:pt x="264212" y="169822"/>
                  </a:lnTo>
                  <a:lnTo>
                    <a:pt x="265687" y="139301"/>
                  </a:lnTo>
                  <a:lnTo>
                    <a:pt x="263928" y="103164"/>
                  </a:lnTo>
                  <a:lnTo>
                    <a:pt x="259324" y="90493"/>
                  </a:lnTo>
                  <a:lnTo>
                    <a:pt x="237784" y="63349"/>
                  </a:lnTo>
                  <a:lnTo>
                    <a:pt x="211882" y="43234"/>
                  </a:lnTo>
                  <a:lnTo>
                    <a:pt x="203737" y="40151"/>
                  </a:lnTo>
                  <a:lnTo>
                    <a:pt x="190108" y="3768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218"/>
            <p:cNvSpPr/>
            <p:nvPr/>
          </p:nvSpPr>
          <p:spPr>
            <a:xfrm>
              <a:off x="7094901" y="2415540"/>
              <a:ext cx="208847" cy="257204"/>
            </a:xfrm>
            <a:custGeom>
              <a:avLst/>
              <a:gdLst/>
              <a:ahLst/>
              <a:cxnLst/>
              <a:rect l="0" t="0" r="0" b="0"/>
              <a:pathLst>
                <a:path w="208847" h="257204">
                  <a:moveTo>
                    <a:pt x="174579" y="0"/>
                  </a:moveTo>
                  <a:lnTo>
                    <a:pt x="174579" y="7306"/>
                  </a:lnTo>
                  <a:lnTo>
                    <a:pt x="167648" y="13641"/>
                  </a:lnTo>
                  <a:lnTo>
                    <a:pt x="156344" y="21445"/>
                  </a:lnTo>
                  <a:lnTo>
                    <a:pt x="142254" y="36566"/>
                  </a:lnTo>
                  <a:lnTo>
                    <a:pt x="107426" y="63752"/>
                  </a:lnTo>
                  <a:lnTo>
                    <a:pt x="74704" y="94190"/>
                  </a:lnTo>
                  <a:lnTo>
                    <a:pt x="41357" y="129902"/>
                  </a:lnTo>
                  <a:lnTo>
                    <a:pt x="10969" y="167687"/>
                  </a:lnTo>
                  <a:lnTo>
                    <a:pt x="2771" y="188256"/>
                  </a:lnTo>
                  <a:lnTo>
                    <a:pt x="0" y="210376"/>
                  </a:lnTo>
                  <a:lnTo>
                    <a:pt x="3566" y="225928"/>
                  </a:lnTo>
                  <a:lnTo>
                    <a:pt x="9984" y="237215"/>
                  </a:lnTo>
                  <a:lnTo>
                    <a:pt x="21294" y="245922"/>
                  </a:lnTo>
                  <a:lnTo>
                    <a:pt x="46369" y="255603"/>
                  </a:lnTo>
                  <a:lnTo>
                    <a:pt x="68292" y="257203"/>
                  </a:lnTo>
                  <a:lnTo>
                    <a:pt x="102006" y="252383"/>
                  </a:lnTo>
                  <a:lnTo>
                    <a:pt x="136956" y="237261"/>
                  </a:lnTo>
                  <a:lnTo>
                    <a:pt x="157223" y="226650"/>
                  </a:lnTo>
                  <a:lnTo>
                    <a:pt x="194774" y="199486"/>
                  </a:lnTo>
                  <a:lnTo>
                    <a:pt x="200488" y="189978"/>
                  </a:lnTo>
                  <a:lnTo>
                    <a:pt x="208846" y="165878"/>
                  </a:lnTo>
                  <a:lnTo>
                    <a:pt x="207307" y="158954"/>
                  </a:lnTo>
                  <a:lnTo>
                    <a:pt x="201542" y="153055"/>
                  </a:lnTo>
                  <a:lnTo>
                    <a:pt x="193336" y="148457"/>
                  </a:lnTo>
                  <a:lnTo>
                    <a:pt x="172012" y="145506"/>
                  </a:lnTo>
                  <a:lnTo>
                    <a:pt x="139547" y="148968"/>
                  </a:lnTo>
                  <a:lnTo>
                    <a:pt x="110483" y="155428"/>
                  </a:lnTo>
                  <a:lnTo>
                    <a:pt x="75557" y="171280"/>
                  </a:lnTo>
                  <a:lnTo>
                    <a:pt x="46838" y="185745"/>
                  </a:lnTo>
                  <a:lnTo>
                    <a:pt x="6938"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19"/>
            <p:cNvSpPr/>
            <p:nvPr/>
          </p:nvSpPr>
          <p:spPr>
            <a:xfrm>
              <a:off x="6515633" y="2393138"/>
              <a:ext cx="7059" cy="19393"/>
            </a:xfrm>
            <a:custGeom>
              <a:avLst/>
              <a:gdLst/>
              <a:ahLst/>
              <a:cxnLst/>
              <a:rect l="0" t="0" r="0" b="0"/>
              <a:pathLst>
                <a:path w="7059" h="19393">
                  <a:moveTo>
                    <a:pt x="0" y="19392"/>
                  </a:moveTo>
                  <a:lnTo>
                    <a:pt x="1584" y="15501"/>
                  </a:lnTo>
                  <a:lnTo>
                    <a:pt x="4641" y="10021"/>
                  </a:lnTo>
                  <a:lnTo>
                    <a:pt x="6991" y="0"/>
                  </a:lnTo>
                  <a:lnTo>
                    <a:pt x="7058" y="3723"/>
                  </a:lnTo>
                  <a:lnTo>
                    <a:pt x="4817" y="7891"/>
                  </a:lnTo>
                  <a:lnTo>
                    <a:pt x="1845" y="12566"/>
                  </a:lnTo>
                  <a:lnTo>
                    <a:pt x="563" y="1887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SMARTInkShape-Group33"/>
          <p:cNvGrpSpPr/>
          <p:nvPr/>
        </p:nvGrpSpPr>
        <p:grpSpPr>
          <a:xfrm>
            <a:off x="6126508" y="2404323"/>
            <a:ext cx="921993" cy="559701"/>
            <a:chOff x="6126508" y="2404323"/>
            <a:chExt cx="921993" cy="559701"/>
          </a:xfrm>
        </p:grpSpPr>
        <p:sp>
          <p:nvSpPr>
            <p:cNvPr id="36" name="SMARTInkShape-220"/>
            <p:cNvSpPr/>
            <p:nvPr/>
          </p:nvSpPr>
          <p:spPr>
            <a:xfrm>
              <a:off x="6492239" y="2407920"/>
              <a:ext cx="30481" cy="213361"/>
            </a:xfrm>
            <a:custGeom>
              <a:avLst/>
              <a:gdLst/>
              <a:ahLst/>
              <a:cxnLst/>
              <a:rect l="0" t="0" r="0" b="0"/>
              <a:pathLst>
                <a:path w="30481" h="213361">
                  <a:moveTo>
                    <a:pt x="30480" y="0"/>
                  </a:moveTo>
                  <a:lnTo>
                    <a:pt x="23174" y="0"/>
                  </a:lnTo>
                  <a:lnTo>
                    <a:pt x="16328" y="6560"/>
                  </a:lnTo>
                  <a:lnTo>
                    <a:pt x="15259" y="41504"/>
                  </a:lnTo>
                  <a:lnTo>
                    <a:pt x="15242" y="77279"/>
                  </a:lnTo>
                  <a:lnTo>
                    <a:pt x="12984" y="106893"/>
                  </a:lnTo>
                  <a:lnTo>
                    <a:pt x="3090" y="144807"/>
                  </a:lnTo>
                  <a:lnTo>
                    <a:pt x="407" y="178838"/>
                  </a:lnTo>
                  <a:lnTo>
                    <a:pt x="0" y="2133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221"/>
            <p:cNvSpPr/>
            <p:nvPr/>
          </p:nvSpPr>
          <p:spPr>
            <a:xfrm>
              <a:off x="6583680" y="2404323"/>
              <a:ext cx="137160" cy="216958"/>
            </a:xfrm>
            <a:custGeom>
              <a:avLst/>
              <a:gdLst/>
              <a:ahLst/>
              <a:cxnLst/>
              <a:rect l="0" t="0" r="0" b="0"/>
              <a:pathLst>
                <a:path w="137160" h="216958">
                  <a:moveTo>
                    <a:pt x="0" y="49317"/>
                  </a:moveTo>
                  <a:lnTo>
                    <a:pt x="0" y="45271"/>
                  </a:lnTo>
                  <a:lnTo>
                    <a:pt x="2258" y="41028"/>
                  </a:lnTo>
                  <a:lnTo>
                    <a:pt x="17912" y="23878"/>
                  </a:lnTo>
                  <a:lnTo>
                    <a:pt x="29484" y="16285"/>
                  </a:lnTo>
                  <a:lnTo>
                    <a:pt x="67138" y="742"/>
                  </a:lnTo>
                  <a:lnTo>
                    <a:pt x="71006" y="0"/>
                  </a:lnTo>
                  <a:lnTo>
                    <a:pt x="74430" y="352"/>
                  </a:lnTo>
                  <a:lnTo>
                    <a:pt x="86010" y="2956"/>
                  </a:lnTo>
                  <a:lnTo>
                    <a:pt x="88666" y="4863"/>
                  </a:lnTo>
                  <a:lnTo>
                    <a:pt x="101569" y="20707"/>
                  </a:lnTo>
                  <a:lnTo>
                    <a:pt x="104408" y="28417"/>
                  </a:lnTo>
                  <a:lnTo>
                    <a:pt x="106231" y="51209"/>
                  </a:lnTo>
                  <a:lnTo>
                    <a:pt x="98331" y="87666"/>
                  </a:lnTo>
                  <a:lnTo>
                    <a:pt x="85417" y="125549"/>
                  </a:lnTo>
                  <a:lnTo>
                    <a:pt x="63041" y="159576"/>
                  </a:lnTo>
                  <a:lnTo>
                    <a:pt x="44070" y="184021"/>
                  </a:lnTo>
                  <a:lnTo>
                    <a:pt x="23384" y="199243"/>
                  </a:lnTo>
                  <a:lnTo>
                    <a:pt x="16848" y="201228"/>
                  </a:lnTo>
                  <a:lnTo>
                    <a:pt x="16312" y="200544"/>
                  </a:lnTo>
                  <a:lnTo>
                    <a:pt x="15380" y="195113"/>
                  </a:lnTo>
                  <a:lnTo>
                    <a:pt x="24653" y="171549"/>
                  </a:lnTo>
                  <a:lnTo>
                    <a:pt x="29583" y="166295"/>
                  </a:lnTo>
                  <a:lnTo>
                    <a:pt x="41033" y="159424"/>
                  </a:lnTo>
                  <a:lnTo>
                    <a:pt x="52916" y="156674"/>
                  </a:lnTo>
                  <a:lnTo>
                    <a:pt x="59371" y="156130"/>
                  </a:lnTo>
                  <a:lnTo>
                    <a:pt x="64534" y="160081"/>
                  </a:lnTo>
                  <a:lnTo>
                    <a:pt x="66781" y="164303"/>
                  </a:lnTo>
                  <a:lnTo>
                    <a:pt x="67380" y="166614"/>
                  </a:lnTo>
                  <a:lnTo>
                    <a:pt x="72270" y="173912"/>
                  </a:lnTo>
                  <a:lnTo>
                    <a:pt x="82353" y="183963"/>
                  </a:lnTo>
                  <a:lnTo>
                    <a:pt x="120195" y="209337"/>
                  </a:lnTo>
                  <a:lnTo>
                    <a:pt x="126233" y="213570"/>
                  </a:lnTo>
                  <a:lnTo>
                    <a:pt x="137159" y="2169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222"/>
            <p:cNvSpPr/>
            <p:nvPr/>
          </p:nvSpPr>
          <p:spPr>
            <a:xfrm>
              <a:off x="6126508" y="2834640"/>
              <a:ext cx="121893" cy="98604"/>
            </a:xfrm>
            <a:custGeom>
              <a:avLst/>
              <a:gdLst/>
              <a:ahLst/>
              <a:cxnLst/>
              <a:rect l="0" t="0" r="0" b="0"/>
              <a:pathLst>
                <a:path w="121893" h="98604">
                  <a:moveTo>
                    <a:pt x="15211" y="0"/>
                  </a:moveTo>
                  <a:lnTo>
                    <a:pt x="11166" y="4045"/>
                  </a:lnTo>
                  <a:lnTo>
                    <a:pt x="9180" y="8288"/>
                  </a:lnTo>
                  <a:lnTo>
                    <a:pt x="696" y="43328"/>
                  </a:lnTo>
                  <a:lnTo>
                    <a:pt x="0" y="77339"/>
                  </a:lnTo>
                  <a:lnTo>
                    <a:pt x="2242" y="83197"/>
                  </a:lnTo>
                  <a:lnTo>
                    <a:pt x="10580" y="93857"/>
                  </a:lnTo>
                  <a:lnTo>
                    <a:pt x="15411" y="96747"/>
                  </a:lnTo>
                  <a:lnTo>
                    <a:pt x="25411" y="98603"/>
                  </a:lnTo>
                  <a:lnTo>
                    <a:pt x="59584" y="87696"/>
                  </a:lnTo>
                  <a:lnTo>
                    <a:pt x="78947" y="77655"/>
                  </a:lnTo>
                  <a:lnTo>
                    <a:pt x="100097" y="59447"/>
                  </a:lnTo>
                  <a:lnTo>
                    <a:pt x="118418" y="33786"/>
                  </a:lnTo>
                  <a:lnTo>
                    <a:pt x="121434" y="24466"/>
                  </a:lnTo>
                  <a:lnTo>
                    <a:pt x="121892"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223"/>
            <p:cNvSpPr/>
            <p:nvPr/>
          </p:nvSpPr>
          <p:spPr>
            <a:xfrm>
              <a:off x="6309500" y="2834640"/>
              <a:ext cx="91301" cy="121920"/>
            </a:xfrm>
            <a:custGeom>
              <a:avLst/>
              <a:gdLst/>
              <a:ahLst/>
              <a:cxnLst/>
              <a:rect l="0" t="0" r="0" b="0"/>
              <a:pathLst>
                <a:path w="91301" h="121920">
                  <a:moveTo>
                    <a:pt x="91300" y="0"/>
                  </a:moveTo>
                  <a:lnTo>
                    <a:pt x="73387" y="0"/>
                  </a:lnTo>
                  <a:lnTo>
                    <a:pt x="47662" y="10605"/>
                  </a:lnTo>
                  <a:lnTo>
                    <a:pt x="28691" y="25176"/>
                  </a:lnTo>
                  <a:lnTo>
                    <a:pt x="16869" y="38786"/>
                  </a:lnTo>
                  <a:lnTo>
                    <a:pt x="3479" y="62743"/>
                  </a:lnTo>
                  <a:lnTo>
                    <a:pt x="932" y="73529"/>
                  </a:lnTo>
                  <a:lnTo>
                    <a:pt x="0" y="92792"/>
                  </a:lnTo>
                  <a:lnTo>
                    <a:pt x="2181" y="98532"/>
                  </a:lnTo>
                  <a:lnTo>
                    <a:pt x="10478" y="113160"/>
                  </a:lnTo>
                  <a:lnTo>
                    <a:pt x="14559" y="116080"/>
                  </a:lnTo>
                  <a:lnTo>
                    <a:pt x="31590" y="120189"/>
                  </a:lnTo>
                  <a:lnTo>
                    <a:pt x="68364" y="121818"/>
                  </a:lnTo>
                  <a:lnTo>
                    <a:pt x="91300" y="1219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224"/>
            <p:cNvSpPr/>
            <p:nvPr/>
          </p:nvSpPr>
          <p:spPr>
            <a:xfrm>
              <a:off x="6461900" y="2842262"/>
              <a:ext cx="150688" cy="112782"/>
            </a:xfrm>
            <a:custGeom>
              <a:avLst/>
              <a:gdLst/>
              <a:ahLst/>
              <a:cxnLst/>
              <a:rect l="0" t="0" r="0" b="0"/>
              <a:pathLst>
                <a:path w="150688" h="112782">
                  <a:moveTo>
                    <a:pt x="83680" y="7618"/>
                  </a:moveTo>
                  <a:lnTo>
                    <a:pt x="83680" y="1057"/>
                  </a:lnTo>
                  <a:lnTo>
                    <a:pt x="82833" y="704"/>
                  </a:lnTo>
                  <a:lnTo>
                    <a:pt x="46032" y="1"/>
                  </a:lnTo>
                  <a:lnTo>
                    <a:pt x="43341" y="0"/>
                  </a:lnTo>
                  <a:lnTo>
                    <a:pt x="38093" y="2256"/>
                  </a:lnTo>
                  <a:lnTo>
                    <a:pt x="20040" y="13842"/>
                  </a:lnTo>
                  <a:lnTo>
                    <a:pt x="5256" y="31998"/>
                  </a:lnTo>
                  <a:lnTo>
                    <a:pt x="2258" y="39902"/>
                  </a:lnTo>
                  <a:lnTo>
                    <a:pt x="0" y="73763"/>
                  </a:lnTo>
                  <a:lnTo>
                    <a:pt x="1646" y="77961"/>
                  </a:lnTo>
                  <a:lnTo>
                    <a:pt x="7992" y="84884"/>
                  </a:lnTo>
                  <a:lnTo>
                    <a:pt x="44178" y="109179"/>
                  </a:lnTo>
                  <a:lnTo>
                    <a:pt x="62662" y="112781"/>
                  </a:lnTo>
                  <a:lnTo>
                    <a:pt x="80181" y="109803"/>
                  </a:lnTo>
                  <a:lnTo>
                    <a:pt x="108671" y="101058"/>
                  </a:lnTo>
                  <a:lnTo>
                    <a:pt x="121034" y="99100"/>
                  </a:lnTo>
                  <a:lnTo>
                    <a:pt x="132754" y="93237"/>
                  </a:lnTo>
                  <a:lnTo>
                    <a:pt x="138792" y="88568"/>
                  </a:lnTo>
                  <a:lnTo>
                    <a:pt x="146953" y="77135"/>
                  </a:lnTo>
                  <a:lnTo>
                    <a:pt x="150687" y="67068"/>
                  </a:lnTo>
                  <a:lnTo>
                    <a:pt x="150364" y="64185"/>
                  </a:lnTo>
                  <a:lnTo>
                    <a:pt x="147749" y="58723"/>
                  </a:lnTo>
                  <a:lnTo>
                    <a:pt x="131824" y="36265"/>
                  </a:lnTo>
                  <a:lnTo>
                    <a:pt x="109077" y="18477"/>
                  </a:lnTo>
                  <a:lnTo>
                    <a:pt x="98919" y="152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225"/>
            <p:cNvSpPr/>
            <p:nvPr/>
          </p:nvSpPr>
          <p:spPr>
            <a:xfrm>
              <a:off x="6682739" y="2827019"/>
              <a:ext cx="129057" cy="137005"/>
            </a:xfrm>
            <a:custGeom>
              <a:avLst/>
              <a:gdLst/>
              <a:ahLst/>
              <a:cxnLst/>
              <a:rect l="0" t="0" r="0" b="0"/>
              <a:pathLst>
                <a:path w="129057" h="137005">
                  <a:moveTo>
                    <a:pt x="68580" y="0"/>
                  </a:moveTo>
                  <a:lnTo>
                    <a:pt x="57975" y="0"/>
                  </a:lnTo>
                  <a:lnTo>
                    <a:pt x="53142" y="2258"/>
                  </a:lnTo>
                  <a:lnTo>
                    <a:pt x="50668" y="4046"/>
                  </a:lnTo>
                  <a:lnTo>
                    <a:pt x="17988" y="15319"/>
                  </a:lnTo>
                  <a:lnTo>
                    <a:pt x="12793" y="18944"/>
                  </a:lnTo>
                  <a:lnTo>
                    <a:pt x="9919" y="23378"/>
                  </a:lnTo>
                  <a:lnTo>
                    <a:pt x="9153" y="25745"/>
                  </a:lnTo>
                  <a:lnTo>
                    <a:pt x="9488" y="28171"/>
                  </a:lnTo>
                  <a:lnTo>
                    <a:pt x="12119" y="33123"/>
                  </a:lnTo>
                  <a:lnTo>
                    <a:pt x="25573" y="48270"/>
                  </a:lnTo>
                  <a:lnTo>
                    <a:pt x="35072" y="51087"/>
                  </a:lnTo>
                  <a:lnTo>
                    <a:pt x="52443" y="54931"/>
                  </a:lnTo>
                  <a:lnTo>
                    <a:pt x="63101" y="59974"/>
                  </a:lnTo>
                  <a:lnTo>
                    <a:pt x="99037" y="83391"/>
                  </a:lnTo>
                  <a:lnTo>
                    <a:pt x="118374" y="96464"/>
                  </a:lnTo>
                  <a:lnTo>
                    <a:pt x="125856" y="104124"/>
                  </a:lnTo>
                  <a:lnTo>
                    <a:pt x="127903" y="109213"/>
                  </a:lnTo>
                  <a:lnTo>
                    <a:pt x="129056" y="116838"/>
                  </a:lnTo>
                  <a:lnTo>
                    <a:pt x="127067" y="121919"/>
                  </a:lnTo>
                  <a:lnTo>
                    <a:pt x="125352" y="124460"/>
                  </a:lnTo>
                  <a:lnTo>
                    <a:pt x="123361" y="126153"/>
                  </a:lnTo>
                  <a:lnTo>
                    <a:pt x="103040" y="134480"/>
                  </a:lnTo>
                  <a:lnTo>
                    <a:pt x="68516" y="137004"/>
                  </a:lnTo>
                  <a:lnTo>
                    <a:pt x="51063" y="134856"/>
                  </a:lnTo>
                  <a:lnTo>
                    <a:pt x="15709" y="127749"/>
                  </a:lnTo>
                  <a:lnTo>
                    <a:pt x="0" y="1219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226"/>
            <p:cNvSpPr/>
            <p:nvPr/>
          </p:nvSpPr>
          <p:spPr>
            <a:xfrm>
              <a:off x="6873239" y="2789058"/>
              <a:ext cx="175262" cy="127526"/>
            </a:xfrm>
            <a:custGeom>
              <a:avLst/>
              <a:gdLst/>
              <a:ahLst/>
              <a:cxnLst/>
              <a:rect l="0" t="0" r="0" b="0"/>
              <a:pathLst>
                <a:path w="175262" h="127526">
                  <a:moveTo>
                    <a:pt x="0" y="68442"/>
                  </a:moveTo>
                  <a:lnTo>
                    <a:pt x="0" y="64396"/>
                  </a:lnTo>
                  <a:lnTo>
                    <a:pt x="847" y="63205"/>
                  </a:lnTo>
                  <a:lnTo>
                    <a:pt x="2259" y="62410"/>
                  </a:lnTo>
                  <a:lnTo>
                    <a:pt x="7761" y="61031"/>
                  </a:lnTo>
                  <a:lnTo>
                    <a:pt x="42630" y="60823"/>
                  </a:lnTo>
                  <a:lnTo>
                    <a:pt x="70713" y="59975"/>
                  </a:lnTo>
                  <a:lnTo>
                    <a:pt x="106801" y="53061"/>
                  </a:lnTo>
                  <a:lnTo>
                    <a:pt x="134302" y="42689"/>
                  </a:lnTo>
                  <a:lnTo>
                    <a:pt x="151689" y="32553"/>
                  </a:lnTo>
                  <a:lnTo>
                    <a:pt x="154466" y="31816"/>
                  </a:lnTo>
                  <a:lnTo>
                    <a:pt x="156318" y="29631"/>
                  </a:lnTo>
                  <a:lnTo>
                    <a:pt x="158924" y="19313"/>
                  </a:lnTo>
                  <a:lnTo>
                    <a:pt x="159533" y="13304"/>
                  </a:lnTo>
                  <a:lnTo>
                    <a:pt x="157546" y="7811"/>
                  </a:lnTo>
                  <a:lnTo>
                    <a:pt x="155831" y="5162"/>
                  </a:lnTo>
                  <a:lnTo>
                    <a:pt x="152994" y="3395"/>
                  </a:lnTo>
                  <a:lnTo>
                    <a:pt x="140911" y="908"/>
                  </a:lnTo>
                  <a:lnTo>
                    <a:pt x="116666" y="0"/>
                  </a:lnTo>
                  <a:lnTo>
                    <a:pt x="96486" y="5972"/>
                  </a:lnTo>
                  <a:lnTo>
                    <a:pt x="78451" y="15305"/>
                  </a:lnTo>
                  <a:lnTo>
                    <a:pt x="55127" y="32617"/>
                  </a:lnTo>
                  <a:lnTo>
                    <a:pt x="43533" y="51111"/>
                  </a:lnTo>
                  <a:lnTo>
                    <a:pt x="39710" y="66035"/>
                  </a:lnTo>
                  <a:lnTo>
                    <a:pt x="40867" y="71070"/>
                  </a:lnTo>
                  <a:lnTo>
                    <a:pt x="55409" y="96393"/>
                  </a:lnTo>
                  <a:lnTo>
                    <a:pt x="63008" y="104289"/>
                  </a:lnTo>
                  <a:lnTo>
                    <a:pt x="79065" y="113494"/>
                  </a:lnTo>
                  <a:lnTo>
                    <a:pt x="114678" y="125927"/>
                  </a:lnTo>
                  <a:lnTo>
                    <a:pt x="137272" y="127525"/>
                  </a:lnTo>
                  <a:lnTo>
                    <a:pt x="175261" y="12178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6" name="SMARTInkShape-Group34"/>
          <p:cNvGrpSpPr/>
          <p:nvPr/>
        </p:nvGrpSpPr>
        <p:grpSpPr>
          <a:xfrm>
            <a:off x="5815623" y="2727959"/>
            <a:ext cx="249897" cy="346906"/>
            <a:chOff x="5815623" y="2727959"/>
            <a:chExt cx="249897" cy="346906"/>
          </a:xfrm>
        </p:grpSpPr>
        <p:sp>
          <p:nvSpPr>
            <p:cNvPr id="44" name="SMARTInkShape-227"/>
            <p:cNvSpPr/>
            <p:nvPr/>
          </p:nvSpPr>
          <p:spPr>
            <a:xfrm>
              <a:off x="5815623" y="2804574"/>
              <a:ext cx="162488" cy="270291"/>
            </a:xfrm>
            <a:custGeom>
              <a:avLst/>
              <a:gdLst/>
              <a:ahLst/>
              <a:cxnLst/>
              <a:rect l="0" t="0" r="0" b="0"/>
              <a:pathLst>
                <a:path w="162488" h="270291">
                  <a:moveTo>
                    <a:pt x="97496" y="22445"/>
                  </a:moveTo>
                  <a:lnTo>
                    <a:pt x="97496" y="4313"/>
                  </a:lnTo>
                  <a:lnTo>
                    <a:pt x="96650" y="2737"/>
                  </a:lnTo>
                  <a:lnTo>
                    <a:pt x="95239" y="1686"/>
                  </a:lnTo>
                  <a:lnTo>
                    <a:pt x="91413" y="519"/>
                  </a:lnTo>
                  <a:lnTo>
                    <a:pt x="86891" y="0"/>
                  </a:lnTo>
                  <a:lnTo>
                    <a:pt x="66289" y="7929"/>
                  </a:lnTo>
                  <a:lnTo>
                    <a:pt x="50598" y="17508"/>
                  </a:lnTo>
                  <a:lnTo>
                    <a:pt x="24653" y="44405"/>
                  </a:lnTo>
                  <a:lnTo>
                    <a:pt x="3713" y="80813"/>
                  </a:lnTo>
                  <a:lnTo>
                    <a:pt x="0" y="92045"/>
                  </a:lnTo>
                  <a:lnTo>
                    <a:pt x="1389" y="100228"/>
                  </a:lnTo>
                  <a:lnTo>
                    <a:pt x="6289" y="117324"/>
                  </a:lnTo>
                  <a:lnTo>
                    <a:pt x="7904" y="118718"/>
                  </a:lnTo>
                  <a:lnTo>
                    <a:pt x="9829" y="119647"/>
                  </a:lnTo>
                  <a:lnTo>
                    <a:pt x="20626" y="120955"/>
                  </a:lnTo>
                  <a:lnTo>
                    <a:pt x="34551" y="117297"/>
                  </a:lnTo>
                  <a:lnTo>
                    <a:pt x="57212" y="106046"/>
                  </a:lnTo>
                  <a:lnTo>
                    <a:pt x="86545" y="86784"/>
                  </a:lnTo>
                  <a:lnTo>
                    <a:pt x="92065" y="84907"/>
                  </a:lnTo>
                  <a:lnTo>
                    <a:pt x="93875" y="83560"/>
                  </a:lnTo>
                  <a:lnTo>
                    <a:pt x="95082" y="81815"/>
                  </a:lnTo>
                  <a:lnTo>
                    <a:pt x="96424" y="77619"/>
                  </a:lnTo>
                  <a:lnTo>
                    <a:pt x="97484" y="61729"/>
                  </a:lnTo>
                  <a:lnTo>
                    <a:pt x="97496" y="71927"/>
                  </a:lnTo>
                  <a:lnTo>
                    <a:pt x="99754" y="76329"/>
                  </a:lnTo>
                  <a:lnTo>
                    <a:pt x="120415" y="114098"/>
                  </a:lnTo>
                  <a:lnTo>
                    <a:pt x="137860" y="146642"/>
                  </a:lnTo>
                  <a:lnTo>
                    <a:pt x="154364" y="176682"/>
                  </a:lnTo>
                  <a:lnTo>
                    <a:pt x="162487" y="207804"/>
                  </a:lnTo>
                  <a:lnTo>
                    <a:pt x="156509" y="243422"/>
                  </a:lnTo>
                  <a:lnTo>
                    <a:pt x="154618" y="248503"/>
                  </a:lnTo>
                  <a:lnTo>
                    <a:pt x="148002" y="256407"/>
                  </a:lnTo>
                  <a:lnTo>
                    <a:pt x="139416" y="261895"/>
                  </a:lnTo>
                  <a:lnTo>
                    <a:pt x="104849" y="270290"/>
                  </a:lnTo>
                  <a:lnTo>
                    <a:pt x="69386" y="266980"/>
                  </a:lnTo>
                  <a:lnTo>
                    <a:pt x="43088" y="260339"/>
                  </a:lnTo>
                  <a:lnTo>
                    <a:pt x="16410" y="248391"/>
                  </a:lnTo>
                  <a:lnTo>
                    <a:pt x="10658" y="243375"/>
                  </a:lnTo>
                  <a:lnTo>
                    <a:pt x="6057" y="2358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228"/>
            <p:cNvSpPr/>
            <p:nvPr/>
          </p:nvSpPr>
          <p:spPr>
            <a:xfrm>
              <a:off x="6027459" y="2727959"/>
              <a:ext cx="38061" cy="220982"/>
            </a:xfrm>
            <a:custGeom>
              <a:avLst/>
              <a:gdLst/>
              <a:ahLst/>
              <a:cxnLst/>
              <a:rect l="0" t="0" r="0" b="0"/>
              <a:pathLst>
                <a:path w="38061" h="220982">
                  <a:moveTo>
                    <a:pt x="38060" y="0"/>
                  </a:moveTo>
                  <a:lnTo>
                    <a:pt x="37214" y="34897"/>
                  </a:lnTo>
                  <a:lnTo>
                    <a:pt x="32029" y="64091"/>
                  </a:lnTo>
                  <a:lnTo>
                    <a:pt x="26709" y="98173"/>
                  </a:lnTo>
                  <a:lnTo>
                    <a:pt x="17505" y="129365"/>
                  </a:lnTo>
                  <a:lnTo>
                    <a:pt x="7534" y="159986"/>
                  </a:lnTo>
                  <a:lnTo>
                    <a:pt x="958" y="191186"/>
                  </a:lnTo>
                  <a:lnTo>
                    <a:pt x="0" y="215729"/>
                  </a:lnTo>
                  <a:lnTo>
                    <a:pt x="833" y="217480"/>
                  </a:lnTo>
                  <a:lnTo>
                    <a:pt x="2236" y="218647"/>
                  </a:lnTo>
                  <a:lnTo>
                    <a:pt x="7580" y="2209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 name="SMARTInkShape-Group35"/>
          <p:cNvGrpSpPr/>
          <p:nvPr/>
        </p:nvGrpSpPr>
        <p:grpSpPr>
          <a:xfrm>
            <a:off x="7528560" y="2080259"/>
            <a:ext cx="1203960" cy="493745"/>
            <a:chOff x="7528560" y="2080259"/>
            <a:chExt cx="1203960" cy="493745"/>
          </a:xfrm>
        </p:grpSpPr>
        <p:sp>
          <p:nvSpPr>
            <p:cNvPr id="47" name="SMARTInkShape-229"/>
            <p:cNvSpPr/>
            <p:nvPr/>
          </p:nvSpPr>
          <p:spPr>
            <a:xfrm>
              <a:off x="7589519" y="2217420"/>
              <a:ext cx="30482" cy="220981"/>
            </a:xfrm>
            <a:custGeom>
              <a:avLst/>
              <a:gdLst/>
              <a:ahLst/>
              <a:cxnLst/>
              <a:rect l="0" t="0" r="0" b="0"/>
              <a:pathLst>
                <a:path w="30482" h="220981">
                  <a:moveTo>
                    <a:pt x="30481" y="0"/>
                  </a:moveTo>
                  <a:lnTo>
                    <a:pt x="30481" y="4045"/>
                  </a:lnTo>
                  <a:lnTo>
                    <a:pt x="28222" y="8288"/>
                  </a:lnTo>
                  <a:lnTo>
                    <a:pt x="26436" y="10606"/>
                  </a:lnTo>
                  <a:lnTo>
                    <a:pt x="19129" y="46651"/>
                  </a:lnTo>
                  <a:lnTo>
                    <a:pt x="10772" y="82467"/>
                  </a:lnTo>
                  <a:lnTo>
                    <a:pt x="8555" y="112111"/>
                  </a:lnTo>
                  <a:lnTo>
                    <a:pt x="7051" y="142344"/>
                  </a:lnTo>
                  <a:lnTo>
                    <a:pt x="1644" y="178384"/>
                  </a:lnTo>
                  <a:lnTo>
                    <a:pt x="65" y="216414"/>
                  </a:lnTo>
                  <a:lnTo>
                    <a:pt x="0" y="2209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230"/>
            <p:cNvSpPr/>
            <p:nvPr/>
          </p:nvSpPr>
          <p:spPr>
            <a:xfrm>
              <a:off x="7528560" y="2293620"/>
              <a:ext cx="190501" cy="60960"/>
            </a:xfrm>
            <a:custGeom>
              <a:avLst/>
              <a:gdLst/>
              <a:ahLst/>
              <a:cxnLst/>
              <a:rect l="0" t="0" r="0" b="0"/>
              <a:pathLst>
                <a:path w="190501" h="60960">
                  <a:moveTo>
                    <a:pt x="0" y="60959"/>
                  </a:moveTo>
                  <a:lnTo>
                    <a:pt x="4045" y="60959"/>
                  </a:lnTo>
                  <a:lnTo>
                    <a:pt x="8288" y="58702"/>
                  </a:lnTo>
                  <a:lnTo>
                    <a:pt x="14690" y="54876"/>
                  </a:lnTo>
                  <a:lnTo>
                    <a:pt x="50696" y="43047"/>
                  </a:lnTo>
                  <a:lnTo>
                    <a:pt x="79462" y="31475"/>
                  </a:lnTo>
                  <a:lnTo>
                    <a:pt x="109433" y="21367"/>
                  </a:lnTo>
                  <a:lnTo>
                    <a:pt x="139763" y="13010"/>
                  </a:lnTo>
                  <a:lnTo>
                    <a:pt x="173930" y="2298"/>
                  </a:lnTo>
                  <a:lnTo>
                    <a:pt x="1905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231"/>
            <p:cNvSpPr/>
            <p:nvPr/>
          </p:nvSpPr>
          <p:spPr>
            <a:xfrm>
              <a:off x="7799946" y="2080259"/>
              <a:ext cx="254394" cy="415267"/>
            </a:xfrm>
            <a:custGeom>
              <a:avLst/>
              <a:gdLst/>
              <a:ahLst/>
              <a:cxnLst/>
              <a:rect l="0" t="0" r="0" b="0"/>
              <a:pathLst>
                <a:path w="254394" h="415267">
                  <a:moveTo>
                    <a:pt x="254393" y="0"/>
                  </a:moveTo>
                  <a:lnTo>
                    <a:pt x="254393" y="4046"/>
                  </a:lnTo>
                  <a:lnTo>
                    <a:pt x="252136" y="8289"/>
                  </a:lnTo>
                  <a:lnTo>
                    <a:pt x="227901" y="41811"/>
                  </a:lnTo>
                  <a:lnTo>
                    <a:pt x="199405" y="76689"/>
                  </a:lnTo>
                  <a:lnTo>
                    <a:pt x="169401" y="112861"/>
                  </a:lnTo>
                  <a:lnTo>
                    <a:pt x="142380" y="142566"/>
                  </a:lnTo>
                  <a:lnTo>
                    <a:pt x="117065" y="172817"/>
                  </a:lnTo>
                  <a:lnTo>
                    <a:pt x="89338" y="204076"/>
                  </a:lnTo>
                  <a:lnTo>
                    <a:pt x="63812" y="238926"/>
                  </a:lnTo>
                  <a:lnTo>
                    <a:pt x="36870" y="271077"/>
                  </a:lnTo>
                  <a:lnTo>
                    <a:pt x="18257" y="302052"/>
                  </a:lnTo>
                  <a:lnTo>
                    <a:pt x="7003" y="331832"/>
                  </a:lnTo>
                  <a:lnTo>
                    <a:pt x="0" y="356272"/>
                  </a:lnTo>
                  <a:lnTo>
                    <a:pt x="1066" y="368881"/>
                  </a:lnTo>
                  <a:lnTo>
                    <a:pt x="6425" y="385500"/>
                  </a:lnTo>
                  <a:lnTo>
                    <a:pt x="17421" y="401149"/>
                  </a:lnTo>
                  <a:lnTo>
                    <a:pt x="26588" y="406888"/>
                  </a:lnTo>
                  <a:lnTo>
                    <a:pt x="52145" y="415266"/>
                  </a:lnTo>
                  <a:lnTo>
                    <a:pt x="82081" y="412479"/>
                  </a:lnTo>
                  <a:lnTo>
                    <a:pt x="110486" y="409519"/>
                  </a:lnTo>
                  <a:lnTo>
                    <a:pt x="140353" y="401021"/>
                  </a:lnTo>
                  <a:lnTo>
                    <a:pt x="170650" y="387779"/>
                  </a:lnTo>
                  <a:lnTo>
                    <a:pt x="203139" y="368134"/>
                  </a:lnTo>
                  <a:lnTo>
                    <a:pt x="225016" y="347948"/>
                  </a:lnTo>
                  <a:lnTo>
                    <a:pt x="232305" y="337806"/>
                  </a:lnTo>
                  <a:lnTo>
                    <a:pt x="236110" y="327654"/>
                  </a:lnTo>
                  <a:lnTo>
                    <a:pt x="238975" y="296145"/>
                  </a:lnTo>
                  <a:lnTo>
                    <a:pt x="238188" y="293950"/>
                  </a:lnTo>
                  <a:lnTo>
                    <a:pt x="236817" y="292487"/>
                  </a:lnTo>
                  <a:lnTo>
                    <a:pt x="235055" y="291512"/>
                  </a:lnTo>
                  <a:lnTo>
                    <a:pt x="210631" y="289732"/>
                  </a:lnTo>
                  <a:lnTo>
                    <a:pt x="200795" y="294152"/>
                  </a:lnTo>
                  <a:lnTo>
                    <a:pt x="183479" y="303903"/>
                  </a:lnTo>
                  <a:lnTo>
                    <a:pt x="164519" y="314412"/>
                  </a:lnTo>
                  <a:lnTo>
                    <a:pt x="138606" y="338083"/>
                  </a:lnTo>
                  <a:lnTo>
                    <a:pt x="122786" y="363255"/>
                  </a:lnTo>
                  <a:lnTo>
                    <a:pt x="118331" y="382701"/>
                  </a:lnTo>
                  <a:lnTo>
                    <a:pt x="117721" y="389658"/>
                  </a:lnTo>
                  <a:lnTo>
                    <a:pt x="119708" y="395573"/>
                  </a:lnTo>
                  <a:lnTo>
                    <a:pt x="132473" y="411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232"/>
            <p:cNvSpPr/>
            <p:nvPr/>
          </p:nvSpPr>
          <p:spPr>
            <a:xfrm>
              <a:off x="8232881" y="2088316"/>
              <a:ext cx="284314" cy="401420"/>
            </a:xfrm>
            <a:custGeom>
              <a:avLst/>
              <a:gdLst/>
              <a:ahLst/>
              <a:cxnLst/>
              <a:rect l="0" t="0" r="0" b="0"/>
              <a:pathLst>
                <a:path w="284314" h="401420">
                  <a:moveTo>
                    <a:pt x="232938" y="30043"/>
                  </a:moveTo>
                  <a:lnTo>
                    <a:pt x="232938" y="4539"/>
                  </a:lnTo>
                  <a:lnTo>
                    <a:pt x="232092" y="2880"/>
                  </a:lnTo>
                  <a:lnTo>
                    <a:pt x="230680" y="1775"/>
                  </a:lnTo>
                  <a:lnTo>
                    <a:pt x="226855" y="546"/>
                  </a:lnTo>
                  <a:lnTo>
                    <a:pt x="222333" y="0"/>
                  </a:lnTo>
                  <a:lnTo>
                    <a:pt x="185891" y="13433"/>
                  </a:lnTo>
                  <a:lnTo>
                    <a:pt x="148943" y="35612"/>
                  </a:lnTo>
                  <a:lnTo>
                    <a:pt x="110995" y="71135"/>
                  </a:lnTo>
                  <a:lnTo>
                    <a:pt x="88152" y="101768"/>
                  </a:lnTo>
                  <a:lnTo>
                    <a:pt x="65297" y="135397"/>
                  </a:lnTo>
                  <a:lnTo>
                    <a:pt x="44695" y="169068"/>
                  </a:lnTo>
                  <a:lnTo>
                    <a:pt x="25609" y="205856"/>
                  </a:lnTo>
                  <a:lnTo>
                    <a:pt x="8384" y="241309"/>
                  </a:lnTo>
                  <a:lnTo>
                    <a:pt x="175" y="275521"/>
                  </a:lnTo>
                  <a:lnTo>
                    <a:pt x="0" y="310211"/>
                  </a:lnTo>
                  <a:lnTo>
                    <a:pt x="4103" y="330669"/>
                  </a:lnTo>
                  <a:lnTo>
                    <a:pt x="21251" y="368349"/>
                  </a:lnTo>
                  <a:lnTo>
                    <a:pt x="33527" y="385034"/>
                  </a:lnTo>
                  <a:lnTo>
                    <a:pt x="51934" y="396658"/>
                  </a:lnTo>
                  <a:lnTo>
                    <a:pt x="73474" y="401419"/>
                  </a:lnTo>
                  <a:lnTo>
                    <a:pt x="103509" y="396944"/>
                  </a:lnTo>
                  <a:lnTo>
                    <a:pt x="136158" y="385649"/>
                  </a:lnTo>
                  <a:lnTo>
                    <a:pt x="162776" y="369935"/>
                  </a:lnTo>
                  <a:lnTo>
                    <a:pt x="194527" y="337824"/>
                  </a:lnTo>
                  <a:lnTo>
                    <a:pt x="217606" y="308821"/>
                  </a:lnTo>
                  <a:lnTo>
                    <a:pt x="240531" y="278779"/>
                  </a:lnTo>
                  <a:lnTo>
                    <a:pt x="259365" y="244384"/>
                  </a:lnTo>
                  <a:lnTo>
                    <a:pt x="271625" y="211426"/>
                  </a:lnTo>
                  <a:lnTo>
                    <a:pt x="282506" y="176033"/>
                  </a:lnTo>
                  <a:lnTo>
                    <a:pt x="284313" y="151475"/>
                  </a:lnTo>
                  <a:lnTo>
                    <a:pt x="277769" y="115523"/>
                  </a:lnTo>
                  <a:lnTo>
                    <a:pt x="272337" y="100208"/>
                  </a:lnTo>
                  <a:lnTo>
                    <a:pt x="250221" y="67181"/>
                  </a:lnTo>
                  <a:lnTo>
                    <a:pt x="235330" y="53089"/>
                  </a:lnTo>
                  <a:lnTo>
                    <a:pt x="207802" y="38022"/>
                  </a:lnTo>
                  <a:lnTo>
                    <a:pt x="188802" y="32408"/>
                  </a:lnTo>
                  <a:lnTo>
                    <a:pt x="149119" y="300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233"/>
            <p:cNvSpPr/>
            <p:nvPr/>
          </p:nvSpPr>
          <p:spPr>
            <a:xfrm>
              <a:off x="8519230" y="2347537"/>
              <a:ext cx="213290" cy="226467"/>
            </a:xfrm>
            <a:custGeom>
              <a:avLst/>
              <a:gdLst/>
              <a:ahLst/>
              <a:cxnLst/>
              <a:rect l="0" t="0" r="0" b="0"/>
              <a:pathLst>
                <a:path w="213290" h="226467">
                  <a:moveTo>
                    <a:pt x="38030" y="98482"/>
                  </a:moveTo>
                  <a:lnTo>
                    <a:pt x="31469" y="91922"/>
                  </a:lnTo>
                  <a:lnTo>
                    <a:pt x="30724" y="87131"/>
                  </a:lnTo>
                  <a:lnTo>
                    <a:pt x="31319" y="71844"/>
                  </a:lnTo>
                  <a:lnTo>
                    <a:pt x="41024" y="47519"/>
                  </a:lnTo>
                  <a:lnTo>
                    <a:pt x="66456" y="17188"/>
                  </a:lnTo>
                  <a:lnTo>
                    <a:pt x="81353" y="6003"/>
                  </a:lnTo>
                  <a:lnTo>
                    <a:pt x="96492" y="1372"/>
                  </a:lnTo>
                  <a:lnTo>
                    <a:pt x="107657" y="0"/>
                  </a:lnTo>
                  <a:lnTo>
                    <a:pt x="120372" y="3639"/>
                  </a:lnTo>
                  <a:lnTo>
                    <a:pt x="130820" y="10079"/>
                  </a:lnTo>
                  <a:lnTo>
                    <a:pt x="132910" y="13300"/>
                  </a:lnTo>
                  <a:lnTo>
                    <a:pt x="142876" y="47618"/>
                  </a:lnTo>
                  <a:lnTo>
                    <a:pt x="143049" y="61483"/>
                  </a:lnTo>
                  <a:lnTo>
                    <a:pt x="138517" y="93338"/>
                  </a:lnTo>
                  <a:lnTo>
                    <a:pt x="136030" y="111436"/>
                  </a:lnTo>
                  <a:lnTo>
                    <a:pt x="122895" y="143751"/>
                  </a:lnTo>
                  <a:lnTo>
                    <a:pt x="107851" y="174593"/>
                  </a:lnTo>
                  <a:lnTo>
                    <a:pt x="88573" y="198215"/>
                  </a:lnTo>
                  <a:lnTo>
                    <a:pt x="53254" y="220145"/>
                  </a:lnTo>
                  <a:lnTo>
                    <a:pt x="43103" y="224521"/>
                  </a:lnTo>
                  <a:lnTo>
                    <a:pt x="32947" y="226466"/>
                  </a:lnTo>
                  <a:lnTo>
                    <a:pt x="25046" y="225073"/>
                  </a:lnTo>
                  <a:lnTo>
                    <a:pt x="5996" y="214934"/>
                  </a:lnTo>
                  <a:lnTo>
                    <a:pt x="2626" y="210070"/>
                  </a:lnTo>
                  <a:lnTo>
                    <a:pt x="728" y="202571"/>
                  </a:lnTo>
                  <a:lnTo>
                    <a:pt x="0" y="187378"/>
                  </a:lnTo>
                  <a:lnTo>
                    <a:pt x="2218" y="182301"/>
                  </a:lnTo>
                  <a:lnTo>
                    <a:pt x="3995" y="179761"/>
                  </a:lnTo>
                  <a:lnTo>
                    <a:pt x="14587" y="172142"/>
                  </a:lnTo>
                  <a:lnTo>
                    <a:pt x="19014" y="171296"/>
                  </a:lnTo>
                  <a:lnTo>
                    <a:pt x="43067" y="175121"/>
                  </a:lnTo>
                  <a:lnTo>
                    <a:pt x="76276" y="190097"/>
                  </a:lnTo>
                  <a:lnTo>
                    <a:pt x="107632" y="202646"/>
                  </a:lnTo>
                  <a:lnTo>
                    <a:pt x="140799" y="211280"/>
                  </a:lnTo>
                  <a:lnTo>
                    <a:pt x="173420" y="212585"/>
                  </a:lnTo>
                  <a:lnTo>
                    <a:pt x="199510" y="211910"/>
                  </a:lnTo>
                  <a:lnTo>
                    <a:pt x="213289" y="2051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8" name="SMARTInkShape-Group36"/>
          <p:cNvGrpSpPr/>
          <p:nvPr/>
        </p:nvGrpSpPr>
        <p:grpSpPr>
          <a:xfrm>
            <a:off x="370595" y="3284219"/>
            <a:ext cx="9040106" cy="914401"/>
            <a:chOff x="370595" y="3284219"/>
            <a:chExt cx="9040106" cy="914401"/>
          </a:xfrm>
        </p:grpSpPr>
        <p:sp>
          <p:nvSpPr>
            <p:cNvPr id="53" name="SMARTInkShape-234"/>
            <p:cNvSpPr/>
            <p:nvPr/>
          </p:nvSpPr>
          <p:spPr>
            <a:xfrm>
              <a:off x="370595" y="3346236"/>
              <a:ext cx="444745" cy="669006"/>
            </a:xfrm>
            <a:custGeom>
              <a:avLst/>
              <a:gdLst/>
              <a:ahLst/>
              <a:cxnLst/>
              <a:rect l="0" t="0" r="0" b="0"/>
              <a:pathLst>
                <a:path w="444745" h="669006">
                  <a:moveTo>
                    <a:pt x="444744" y="6564"/>
                  </a:moveTo>
                  <a:lnTo>
                    <a:pt x="440699" y="6564"/>
                  </a:lnTo>
                  <a:lnTo>
                    <a:pt x="436456" y="4306"/>
                  </a:lnTo>
                  <a:lnTo>
                    <a:pt x="434139" y="2518"/>
                  </a:lnTo>
                  <a:lnTo>
                    <a:pt x="418742" y="3"/>
                  </a:lnTo>
                  <a:lnTo>
                    <a:pt x="390784" y="0"/>
                  </a:lnTo>
                  <a:lnTo>
                    <a:pt x="358544" y="7274"/>
                  </a:lnTo>
                  <a:lnTo>
                    <a:pt x="331997" y="16652"/>
                  </a:lnTo>
                  <a:lnTo>
                    <a:pt x="296226" y="34991"/>
                  </a:lnTo>
                  <a:lnTo>
                    <a:pt x="266589" y="53933"/>
                  </a:lnTo>
                  <a:lnTo>
                    <a:pt x="232314" y="79678"/>
                  </a:lnTo>
                  <a:lnTo>
                    <a:pt x="195347" y="108754"/>
                  </a:lnTo>
                  <a:lnTo>
                    <a:pt x="161628" y="142864"/>
                  </a:lnTo>
                  <a:lnTo>
                    <a:pt x="130189" y="179781"/>
                  </a:lnTo>
                  <a:lnTo>
                    <a:pt x="99424" y="217531"/>
                  </a:lnTo>
                  <a:lnTo>
                    <a:pt x="81295" y="245107"/>
                  </a:lnTo>
                  <a:lnTo>
                    <a:pt x="64772" y="274296"/>
                  </a:lnTo>
                  <a:lnTo>
                    <a:pt x="48961" y="304202"/>
                  </a:lnTo>
                  <a:lnTo>
                    <a:pt x="33467" y="334427"/>
                  </a:lnTo>
                  <a:lnTo>
                    <a:pt x="19808" y="365641"/>
                  </a:lnTo>
                  <a:lnTo>
                    <a:pt x="10915" y="399269"/>
                  </a:lnTo>
                  <a:lnTo>
                    <a:pt x="4140" y="431713"/>
                  </a:lnTo>
                  <a:lnTo>
                    <a:pt x="0" y="463065"/>
                  </a:lnTo>
                  <a:lnTo>
                    <a:pt x="983" y="493933"/>
                  </a:lnTo>
                  <a:lnTo>
                    <a:pt x="6499" y="522328"/>
                  </a:lnTo>
                  <a:lnTo>
                    <a:pt x="21383" y="559856"/>
                  </a:lnTo>
                  <a:lnTo>
                    <a:pt x="41880" y="590167"/>
                  </a:lnTo>
                  <a:lnTo>
                    <a:pt x="75606" y="623164"/>
                  </a:lnTo>
                  <a:lnTo>
                    <a:pt x="108934" y="642415"/>
                  </a:lnTo>
                  <a:lnTo>
                    <a:pt x="145620" y="654798"/>
                  </a:lnTo>
                  <a:lnTo>
                    <a:pt x="183301" y="663829"/>
                  </a:lnTo>
                  <a:lnTo>
                    <a:pt x="221277" y="667822"/>
                  </a:lnTo>
                  <a:lnTo>
                    <a:pt x="259340" y="669005"/>
                  </a:lnTo>
                  <a:lnTo>
                    <a:pt x="297429" y="665311"/>
                  </a:lnTo>
                  <a:lnTo>
                    <a:pt x="331481" y="658854"/>
                  </a:lnTo>
                  <a:lnTo>
                    <a:pt x="366397" y="649933"/>
                  </a:lnTo>
                  <a:lnTo>
                    <a:pt x="391405" y="6466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235"/>
            <p:cNvSpPr/>
            <p:nvPr/>
          </p:nvSpPr>
          <p:spPr>
            <a:xfrm>
              <a:off x="855377" y="3794759"/>
              <a:ext cx="255142" cy="318801"/>
            </a:xfrm>
            <a:custGeom>
              <a:avLst/>
              <a:gdLst/>
              <a:ahLst/>
              <a:cxnLst/>
              <a:rect l="0" t="0" r="0" b="0"/>
              <a:pathLst>
                <a:path w="255142" h="318801">
                  <a:moveTo>
                    <a:pt x="119983" y="0"/>
                  </a:moveTo>
                  <a:lnTo>
                    <a:pt x="104544" y="17697"/>
                  </a:lnTo>
                  <a:lnTo>
                    <a:pt x="80390" y="54990"/>
                  </a:lnTo>
                  <a:lnTo>
                    <a:pt x="63306" y="84993"/>
                  </a:lnTo>
                  <a:lnTo>
                    <a:pt x="43625" y="122654"/>
                  </a:lnTo>
                  <a:lnTo>
                    <a:pt x="28496" y="152618"/>
                  </a:lnTo>
                  <a:lnTo>
                    <a:pt x="12258" y="189038"/>
                  </a:lnTo>
                  <a:lnTo>
                    <a:pt x="1745" y="225928"/>
                  </a:lnTo>
                  <a:lnTo>
                    <a:pt x="0" y="250669"/>
                  </a:lnTo>
                  <a:lnTo>
                    <a:pt x="6567" y="279526"/>
                  </a:lnTo>
                  <a:lnTo>
                    <a:pt x="12002" y="291028"/>
                  </a:lnTo>
                  <a:lnTo>
                    <a:pt x="20062" y="301784"/>
                  </a:lnTo>
                  <a:lnTo>
                    <a:pt x="38165" y="313314"/>
                  </a:lnTo>
                  <a:lnTo>
                    <a:pt x="59616" y="318048"/>
                  </a:lnTo>
                  <a:lnTo>
                    <a:pt x="95703" y="318800"/>
                  </a:lnTo>
                  <a:lnTo>
                    <a:pt x="125395" y="313840"/>
                  </a:lnTo>
                  <a:lnTo>
                    <a:pt x="155641" y="306162"/>
                  </a:lnTo>
                  <a:lnTo>
                    <a:pt x="185205" y="293539"/>
                  </a:lnTo>
                  <a:lnTo>
                    <a:pt x="209581" y="278228"/>
                  </a:lnTo>
                  <a:lnTo>
                    <a:pt x="243211" y="241978"/>
                  </a:lnTo>
                  <a:lnTo>
                    <a:pt x="252638" y="226261"/>
                  </a:lnTo>
                  <a:lnTo>
                    <a:pt x="255141" y="215990"/>
                  </a:lnTo>
                  <a:lnTo>
                    <a:pt x="253995" y="205780"/>
                  </a:lnTo>
                  <a:lnTo>
                    <a:pt x="250664" y="196445"/>
                  </a:lnTo>
                  <a:lnTo>
                    <a:pt x="246361" y="189473"/>
                  </a:lnTo>
                  <a:lnTo>
                    <a:pt x="243181" y="187276"/>
                  </a:lnTo>
                  <a:lnTo>
                    <a:pt x="235133" y="184834"/>
                  </a:lnTo>
                  <a:lnTo>
                    <a:pt x="202911" y="183138"/>
                  </a:lnTo>
                  <a:lnTo>
                    <a:pt x="195588" y="183052"/>
                  </a:lnTo>
                  <a:lnTo>
                    <a:pt x="173146" y="191022"/>
                  </a:lnTo>
                  <a:lnTo>
                    <a:pt x="137571" y="208885"/>
                  </a:lnTo>
                  <a:lnTo>
                    <a:pt x="105206" y="228720"/>
                  </a:lnTo>
                  <a:lnTo>
                    <a:pt x="91402" y="239660"/>
                  </a:lnTo>
                  <a:lnTo>
                    <a:pt x="69795" y="276159"/>
                  </a:lnTo>
                  <a:lnTo>
                    <a:pt x="64375" y="286709"/>
                  </a:lnTo>
                  <a:lnTo>
                    <a:pt x="63437" y="291046"/>
                  </a:lnTo>
                  <a:lnTo>
                    <a:pt x="63659" y="294785"/>
                  </a:lnTo>
                  <a:lnTo>
                    <a:pt x="66643" y="3124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236"/>
            <p:cNvSpPr/>
            <p:nvPr/>
          </p:nvSpPr>
          <p:spPr>
            <a:xfrm>
              <a:off x="1234440" y="3322319"/>
              <a:ext cx="137161" cy="693422"/>
            </a:xfrm>
            <a:custGeom>
              <a:avLst/>
              <a:gdLst/>
              <a:ahLst/>
              <a:cxnLst/>
              <a:rect l="0" t="0" r="0" b="0"/>
              <a:pathLst>
                <a:path w="137161" h="693422">
                  <a:moveTo>
                    <a:pt x="137160" y="0"/>
                  </a:moveTo>
                  <a:lnTo>
                    <a:pt x="130599" y="6561"/>
                  </a:lnTo>
                  <a:lnTo>
                    <a:pt x="125808" y="15397"/>
                  </a:lnTo>
                  <a:lnTo>
                    <a:pt x="117916" y="49002"/>
                  </a:lnTo>
                  <a:lnTo>
                    <a:pt x="103236" y="79431"/>
                  </a:lnTo>
                  <a:lnTo>
                    <a:pt x="87315" y="115257"/>
                  </a:lnTo>
                  <a:lnTo>
                    <a:pt x="80293" y="140973"/>
                  </a:lnTo>
                  <a:lnTo>
                    <a:pt x="74350" y="169334"/>
                  </a:lnTo>
                  <a:lnTo>
                    <a:pt x="68886" y="201131"/>
                  </a:lnTo>
                  <a:lnTo>
                    <a:pt x="63636" y="235865"/>
                  </a:lnTo>
                  <a:lnTo>
                    <a:pt x="58480" y="273880"/>
                  </a:lnTo>
                  <a:lnTo>
                    <a:pt x="53366" y="311096"/>
                  </a:lnTo>
                  <a:lnTo>
                    <a:pt x="49118" y="348239"/>
                  </a:lnTo>
                  <a:lnTo>
                    <a:pt x="47985" y="367626"/>
                  </a:lnTo>
                  <a:lnTo>
                    <a:pt x="47230" y="387324"/>
                  </a:lnTo>
                  <a:lnTo>
                    <a:pt x="46391" y="425016"/>
                  </a:lnTo>
                  <a:lnTo>
                    <a:pt x="45171" y="461523"/>
                  </a:lnTo>
                  <a:lnTo>
                    <a:pt x="41807" y="497504"/>
                  </a:lnTo>
                  <a:lnTo>
                    <a:pt x="37490" y="530993"/>
                  </a:lnTo>
                  <a:lnTo>
                    <a:pt x="33595" y="561964"/>
                  </a:lnTo>
                  <a:lnTo>
                    <a:pt x="31864" y="589840"/>
                  </a:lnTo>
                  <a:lnTo>
                    <a:pt x="26845" y="625288"/>
                  </a:lnTo>
                  <a:lnTo>
                    <a:pt x="23647" y="660677"/>
                  </a:lnTo>
                  <a:lnTo>
                    <a:pt x="22246" y="677604"/>
                  </a:lnTo>
                  <a:lnTo>
                    <a:pt x="20757" y="680336"/>
                  </a:lnTo>
                  <a:lnTo>
                    <a:pt x="9883" y="690318"/>
                  </a:lnTo>
                  <a:lnTo>
                    <a:pt x="0" y="6934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237"/>
            <p:cNvSpPr/>
            <p:nvPr/>
          </p:nvSpPr>
          <p:spPr>
            <a:xfrm>
              <a:off x="1402236" y="3284219"/>
              <a:ext cx="106524" cy="693422"/>
            </a:xfrm>
            <a:custGeom>
              <a:avLst/>
              <a:gdLst/>
              <a:ahLst/>
              <a:cxnLst/>
              <a:rect l="0" t="0" r="0" b="0"/>
              <a:pathLst>
                <a:path w="106524" h="693422">
                  <a:moveTo>
                    <a:pt x="106523" y="0"/>
                  </a:moveTo>
                  <a:lnTo>
                    <a:pt x="106523" y="4046"/>
                  </a:lnTo>
                  <a:lnTo>
                    <a:pt x="104266" y="8290"/>
                  </a:lnTo>
                  <a:lnTo>
                    <a:pt x="102478" y="10607"/>
                  </a:lnTo>
                  <a:lnTo>
                    <a:pt x="100492" y="17696"/>
                  </a:lnTo>
                  <a:lnTo>
                    <a:pt x="93029" y="53131"/>
                  </a:lnTo>
                  <a:lnTo>
                    <a:pt x="85968" y="82818"/>
                  </a:lnTo>
                  <a:lnTo>
                    <a:pt x="76821" y="118049"/>
                  </a:lnTo>
                  <a:lnTo>
                    <a:pt x="65382" y="142778"/>
                  </a:lnTo>
                  <a:lnTo>
                    <a:pt x="56347" y="172395"/>
                  </a:lnTo>
                  <a:lnTo>
                    <a:pt x="49510" y="204467"/>
                  </a:lnTo>
                  <a:lnTo>
                    <a:pt x="43649" y="235654"/>
                  </a:lnTo>
                  <a:lnTo>
                    <a:pt x="38221" y="268707"/>
                  </a:lnTo>
                  <a:lnTo>
                    <a:pt x="32987" y="303152"/>
                  </a:lnTo>
                  <a:lnTo>
                    <a:pt x="27838" y="338217"/>
                  </a:lnTo>
                  <a:lnTo>
                    <a:pt x="22728" y="373556"/>
                  </a:lnTo>
                  <a:lnTo>
                    <a:pt x="17634" y="409019"/>
                  </a:lnTo>
                  <a:lnTo>
                    <a:pt x="12548" y="444535"/>
                  </a:lnTo>
                  <a:lnTo>
                    <a:pt x="9723" y="477818"/>
                  </a:lnTo>
                  <a:lnTo>
                    <a:pt x="7621" y="508697"/>
                  </a:lnTo>
                  <a:lnTo>
                    <a:pt x="3865" y="536533"/>
                  </a:lnTo>
                  <a:lnTo>
                    <a:pt x="1631" y="563015"/>
                  </a:lnTo>
                  <a:lnTo>
                    <a:pt x="373" y="599466"/>
                  </a:lnTo>
                  <a:lnTo>
                    <a:pt x="0" y="629458"/>
                  </a:lnTo>
                  <a:lnTo>
                    <a:pt x="2148" y="654431"/>
                  </a:lnTo>
                  <a:lnTo>
                    <a:pt x="7402" y="692230"/>
                  </a:lnTo>
                  <a:lnTo>
                    <a:pt x="7464" y="6934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238"/>
            <p:cNvSpPr/>
            <p:nvPr/>
          </p:nvSpPr>
          <p:spPr>
            <a:xfrm>
              <a:off x="1158239" y="3764280"/>
              <a:ext cx="259082" cy="53340"/>
            </a:xfrm>
            <a:custGeom>
              <a:avLst/>
              <a:gdLst/>
              <a:ahLst/>
              <a:cxnLst/>
              <a:rect l="0" t="0" r="0" b="0"/>
              <a:pathLst>
                <a:path w="259082" h="53340">
                  <a:moveTo>
                    <a:pt x="0" y="53339"/>
                  </a:moveTo>
                  <a:lnTo>
                    <a:pt x="4046" y="53339"/>
                  </a:lnTo>
                  <a:lnTo>
                    <a:pt x="8289" y="51082"/>
                  </a:lnTo>
                  <a:lnTo>
                    <a:pt x="21958" y="42734"/>
                  </a:lnTo>
                  <a:lnTo>
                    <a:pt x="47894" y="33778"/>
                  </a:lnTo>
                  <a:lnTo>
                    <a:pt x="84751" y="28873"/>
                  </a:lnTo>
                  <a:lnTo>
                    <a:pt x="116834" y="22384"/>
                  </a:lnTo>
                  <a:lnTo>
                    <a:pt x="153151" y="15099"/>
                  </a:lnTo>
                  <a:lnTo>
                    <a:pt x="188465" y="9835"/>
                  </a:lnTo>
                  <a:lnTo>
                    <a:pt x="222635" y="6018"/>
                  </a:lnTo>
                  <a:lnTo>
                    <a:pt x="2590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239"/>
            <p:cNvSpPr/>
            <p:nvPr/>
          </p:nvSpPr>
          <p:spPr>
            <a:xfrm>
              <a:off x="1562100" y="3756659"/>
              <a:ext cx="45721" cy="281942"/>
            </a:xfrm>
            <a:custGeom>
              <a:avLst/>
              <a:gdLst/>
              <a:ahLst/>
              <a:cxnLst/>
              <a:rect l="0" t="0" r="0" b="0"/>
              <a:pathLst>
                <a:path w="45721" h="281942">
                  <a:moveTo>
                    <a:pt x="45720" y="0"/>
                  </a:moveTo>
                  <a:lnTo>
                    <a:pt x="45720" y="4045"/>
                  </a:lnTo>
                  <a:lnTo>
                    <a:pt x="43462" y="8289"/>
                  </a:lnTo>
                  <a:lnTo>
                    <a:pt x="39636" y="14691"/>
                  </a:lnTo>
                  <a:lnTo>
                    <a:pt x="33569" y="32575"/>
                  </a:lnTo>
                  <a:lnTo>
                    <a:pt x="28832" y="63632"/>
                  </a:lnTo>
                  <a:lnTo>
                    <a:pt x="26361" y="82468"/>
                  </a:lnTo>
                  <a:lnTo>
                    <a:pt x="28036" y="112959"/>
                  </a:lnTo>
                  <a:lnTo>
                    <a:pt x="23923" y="147582"/>
                  </a:lnTo>
                  <a:lnTo>
                    <a:pt x="17342" y="179665"/>
                  </a:lnTo>
                  <a:lnTo>
                    <a:pt x="10030" y="210620"/>
                  </a:lnTo>
                  <a:lnTo>
                    <a:pt x="2232" y="246905"/>
                  </a:lnTo>
                  <a:lnTo>
                    <a:pt x="0" y="2819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240"/>
            <p:cNvSpPr/>
            <p:nvPr/>
          </p:nvSpPr>
          <p:spPr>
            <a:xfrm>
              <a:off x="1607820" y="3735341"/>
              <a:ext cx="243840" cy="295640"/>
            </a:xfrm>
            <a:custGeom>
              <a:avLst/>
              <a:gdLst/>
              <a:ahLst/>
              <a:cxnLst/>
              <a:rect l="0" t="0" r="0" b="0"/>
              <a:pathLst>
                <a:path w="243840" h="295640">
                  <a:moveTo>
                    <a:pt x="0" y="82278"/>
                  </a:moveTo>
                  <a:lnTo>
                    <a:pt x="0" y="75718"/>
                  </a:lnTo>
                  <a:lnTo>
                    <a:pt x="6083" y="63548"/>
                  </a:lnTo>
                  <a:lnTo>
                    <a:pt x="36045" y="31094"/>
                  </a:lnTo>
                  <a:lnTo>
                    <a:pt x="62059" y="17166"/>
                  </a:lnTo>
                  <a:lnTo>
                    <a:pt x="99204" y="3661"/>
                  </a:lnTo>
                  <a:lnTo>
                    <a:pt x="121962" y="0"/>
                  </a:lnTo>
                  <a:lnTo>
                    <a:pt x="140747" y="2961"/>
                  </a:lnTo>
                  <a:lnTo>
                    <a:pt x="173474" y="13957"/>
                  </a:lnTo>
                  <a:lnTo>
                    <a:pt x="179149" y="16411"/>
                  </a:lnTo>
                  <a:lnTo>
                    <a:pt x="187713" y="25911"/>
                  </a:lnTo>
                  <a:lnTo>
                    <a:pt x="200109" y="52706"/>
                  </a:lnTo>
                  <a:lnTo>
                    <a:pt x="204071" y="74927"/>
                  </a:lnTo>
                  <a:lnTo>
                    <a:pt x="201200" y="105688"/>
                  </a:lnTo>
                  <a:lnTo>
                    <a:pt x="194987" y="137569"/>
                  </a:lnTo>
                  <a:lnTo>
                    <a:pt x="179694" y="168464"/>
                  </a:lnTo>
                  <a:lnTo>
                    <a:pt x="151770" y="202314"/>
                  </a:lnTo>
                  <a:lnTo>
                    <a:pt x="114217" y="231556"/>
                  </a:lnTo>
                  <a:lnTo>
                    <a:pt x="76189" y="249173"/>
                  </a:lnTo>
                  <a:lnTo>
                    <a:pt x="49762" y="255886"/>
                  </a:lnTo>
                  <a:lnTo>
                    <a:pt x="33465" y="257049"/>
                  </a:lnTo>
                  <a:lnTo>
                    <a:pt x="25315" y="255063"/>
                  </a:lnTo>
                  <a:lnTo>
                    <a:pt x="13185" y="246889"/>
                  </a:lnTo>
                  <a:lnTo>
                    <a:pt x="5223" y="235568"/>
                  </a:lnTo>
                  <a:lnTo>
                    <a:pt x="1547" y="221490"/>
                  </a:lnTo>
                  <a:lnTo>
                    <a:pt x="2945" y="211601"/>
                  </a:lnTo>
                  <a:lnTo>
                    <a:pt x="10741" y="191455"/>
                  </a:lnTo>
                  <a:lnTo>
                    <a:pt x="17756" y="183577"/>
                  </a:lnTo>
                  <a:lnTo>
                    <a:pt x="21997" y="180291"/>
                  </a:lnTo>
                  <a:lnTo>
                    <a:pt x="33483" y="176640"/>
                  </a:lnTo>
                  <a:lnTo>
                    <a:pt x="57508" y="174296"/>
                  </a:lnTo>
                  <a:lnTo>
                    <a:pt x="83796" y="179916"/>
                  </a:lnTo>
                  <a:lnTo>
                    <a:pt x="115467" y="191646"/>
                  </a:lnTo>
                  <a:lnTo>
                    <a:pt x="137506" y="203207"/>
                  </a:lnTo>
                  <a:lnTo>
                    <a:pt x="161624" y="228368"/>
                  </a:lnTo>
                  <a:lnTo>
                    <a:pt x="184952" y="255539"/>
                  </a:lnTo>
                  <a:lnTo>
                    <a:pt x="219559" y="281828"/>
                  </a:lnTo>
                  <a:lnTo>
                    <a:pt x="231753" y="291170"/>
                  </a:lnTo>
                  <a:lnTo>
                    <a:pt x="243839" y="295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241"/>
            <p:cNvSpPr/>
            <p:nvPr/>
          </p:nvSpPr>
          <p:spPr>
            <a:xfrm>
              <a:off x="2011909" y="3383519"/>
              <a:ext cx="410336" cy="562610"/>
            </a:xfrm>
            <a:custGeom>
              <a:avLst/>
              <a:gdLst/>
              <a:ahLst/>
              <a:cxnLst/>
              <a:rect l="0" t="0" r="0" b="0"/>
              <a:pathLst>
                <a:path w="410336" h="562610">
                  <a:moveTo>
                    <a:pt x="296950" y="45481"/>
                  </a:moveTo>
                  <a:lnTo>
                    <a:pt x="305041" y="41435"/>
                  </a:lnTo>
                  <a:lnTo>
                    <a:pt x="306577" y="39397"/>
                  </a:lnTo>
                  <a:lnTo>
                    <a:pt x="306755" y="37191"/>
                  </a:lnTo>
                  <a:lnTo>
                    <a:pt x="304695" y="32483"/>
                  </a:lnTo>
                  <a:lnTo>
                    <a:pt x="290047" y="15996"/>
                  </a:lnTo>
                  <a:lnTo>
                    <a:pt x="276090" y="5888"/>
                  </a:lnTo>
                  <a:lnTo>
                    <a:pt x="257185" y="1576"/>
                  </a:lnTo>
                  <a:lnTo>
                    <a:pt x="224305" y="0"/>
                  </a:lnTo>
                  <a:lnTo>
                    <a:pt x="207090" y="1560"/>
                  </a:lnTo>
                  <a:lnTo>
                    <a:pt x="175343" y="16359"/>
                  </a:lnTo>
                  <a:lnTo>
                    <a:pt x="147747" y="32901"/>
                  </a:lnTo>
                  <a:lnTo>
                    <a:pt x="117275" y="56147"/>
                  </a:lnTo>
                  <a:lnTo>
                    <a:pt x="92160" y="84483"/>
                  </a:lnTo>
                  <a:lnTo>
                    <a:pt x="68632" y="116586"/>
                  </a:lnTo>
                  <a:lnTo>
                    <a:pt x="54082" y="141430"/>
                  </a:lnTo>
                  <a:lnTo>
                    <a:pt x="41971" y="169404"/>
                  </a:lnTo>
                  <a:lnTo>
                    <a:pt x="33202" y="198771"/>
                  </a:lnTo>
                  <a:lnTo>
                    <a:pt x="26482" y="227910"/>
                  </a:lnTo>
                  <a:lnTo>
                    <a:pt x="20674" y="254971"/>
                  </a:lnTo>
                  <a:lnTo>
                    <a:pt x="13012" y="283368"/>
                  </a:lnTo>
                  <a:lnTo>
                    <a:pt x="5656" y="312075"/>
                  </a:lnTo>
                  <a:lnTo>
                    <a:pt x="2386" y="338945"/>
                  </a:lnTo>
                  <a:lnTo>
                    <a:pt x="933" y="364998"/>
                  </a:lnTo>
                  <a:lnTo>
                    <a:pt x="287" y="390688"/>
                  </a:lnTo>
                  <a:lnTo>
                    <a:pt x="0" y="416217"/>
                  </a:lnTo>
                  <a:lnTo>
                    <a:pt x="4388" y="441675"/>
                  </a:lnTo>
                  <a:lnTo>
                    <a:pt x="16379" y="475291"/>
                  </a:lnTo>
                  <a:lnTo>
                    <a:pt x="32914" y="501338"/>
                  </a:lnTo>
                  <a:lnTo>
                    <a:pt x="61257" y="532895"/>
                  </a:lnTo>
                  <a:lnTo>
                    <a:pt x="87792" y="551897"/>
                  </a:lnTo>
                  <a:lnTo>
                    <a:pt x="117103" y="560161"/>
                  </a:lnTo>
                  <a:lnTo>
                    <a:pt x="147236" y="562609"/>
                  </a:lnTo>
                  <a:lnTo>
                    <a:pt x="181659" y="559290"/>
                  </a:lnTo>
                  <a:lnTo>
                    <a:pt x="214624" y="552944"/>
                  </a:lnTo>
                  <a:lnTo>
                    <a:pt x="249886" y="537611"/>
                  </a:lnTo>
                  <a:lnTo>
                    <a:pt x="283099" y="516981"/>
                  </a:lnTo>
                  <a:lnTo>
                    <a:pt x="314390" y="490737"/>
                  </a:lnTo>
                  <a:lnTo>
                    <a:pt x="345109" y="461512"/>
                  </a:lnTo>
                  <a:lnTo>
                    <a:pt x="367570" y="427359"/>
                  </a:lnTo>
                  <a:lnTo>
                    <a:pt x="384950" y="390428"/>
                  </a:lnTo>
                  <a:lnTo>
                    <a:pt x="400824" y="352675"/>
                  </a:lnTo>
                  <a:lnTo>
                    <a:pt x="406617" y="325098"/>
                  </a:lnTo>
                  <a:lnTo>
                    <a:pt x="409191" y="296755"/>
                  </a:lnTo>
                  <a:lnTo>
                    <a:pt x="410335" y="270047"/>
                  </a:lnTo>
                  <a:lnTo>
                    <a:pt x="408586" y="244065"/>
                  </a:lnTo>
                  <a:lnTo>
                    <a:pt x="404986" y="218407"/>
                  </a:lnTo>
                  <a:lnTo>
                    <a:pt x="396506" y="181008"/>
                  </a:lnTo>
                  <a:lnTo>
                    <a:pt x="378660" y="148102"/>
                  </a:lnTo>
                  <a:lnTo>
                    <a:pt x="357285" y="117750"/>
                  </a:lnTo>
                  <a:lnTo>
                    <a:pt x="325049" y="84309"/>
                  </a:lnTo>
                  <a:lnTo>
                    <a:pt x="290365" y="57290"/>
                  </a:lnTo>
                  <a:lnTo>
                    <a:pt x="260868" y="35911"/>
                  </a:lnTo>
                  <a:lnTo>
                    <a:pt x="235991" y="30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242"/>
            <p:cNvSpPr/>
            <p:nvPr/>
          </p:nvSpPr>
          <p:spPr>
            <a:xfrm>
              <a:off x="2377934" y="3810000"/>
              <a:ext cx="241596" cy="326968"/>
            </a:xfrm>
            <a:custGeom>
              <a:avLst/>
              <a:gdLst/>
              <a:ahLst/>
              <a:cxnLst/>
              <a:rect l="0" t="0" r="0" b="0"/>
              <a:pathLst>
                <a:path w="241596" h="326968">
                  <a:moveTo>
                    <a:pt x="174766" y="0"/>
                  </a:moveTo>
                  <a:lnTo>
                    <a:pt x="155601" y="0"/>
                  </a:lnTo>
                  <a:lnTo>
                    <a:pt x="154369" y="846"/>
                  </a:lnTo>
                  <a:lnTo>
                    <a:pt x="153548" y="2257"/>
                  </a:lnTo>
                  <a:lnTo>
                    <a:pt x="153000" y="4045"/>
                  </a:lnTo>
                  <a:lnTo>
                    <a:pt x="147877" y="8289"/>
                  </a:lnTo>
                  <a:lnTo>
                    <a:pt x="116110" y="36045"/>
                  </a:lnTo>
                  <a:lnTo>
                    <a:pt x="88656" y="71570"/>
                  </a:lnTo>
                  <a:lnTo>
                    <a:pt x="69665" y="99945"/>
                  </a:lnTo>
                  <a:lnTo>
                    <a:pt x="51056" y="129802"/>
                  </a:lnTo>
                  <a:lnTo>
                    <a:pt x="31713" y="162355"/>
                  </a:lnTo>
                  <a:lnTo>
                    <a:pt x="17515" y="196553"/>
                  </a:lnTo>
                  <a:lnTo>
                    <a:pt x="5132" y="234405"/>
                  </a:lnTo>
                  <a:lnTo>
                    <a:pt x="617" y="270731"/>
                  </a:lnTo>
                  <a:lnTo>
                    <a:pt x="0" y="284296"/>
                  </a:lnTo>
                  <a:lnTo>
                    <a:pt x="4241" y="298227"/>
                  </a:lnTo>
                  <a:lnTo>
                    <a:pt x="11770" y="311191"/>
                  </a:lnTo>
                  <a:lnTo>
                    <a:pt x="20761" y="319776"/>
                  </a:lnTo>
                  <a:lnTo>
                    <a:pt x="32659" y="324156"/>
                  </a:lnTo>
                  <a:lnTo>
                    <a:pt x="65039" y="326967"/>
                  </a:lnTo>
                  <a:lnTo>
                    <a:pt x="98810" y="325829"/>
                  </a:lnTo>
                  <a:lnTo>
                    <a:pt x="134958" y="313312"/>
                  </a:lnTo>
                  <a:lnTo>
                    <a:pt x="170854" y="298391"/>
                  </a:lnTo>
                  <a:lnTo>
                    <a:pt x="206319" y="268113"/>
                  </a:lnTo>
                  <a:lnTo>
                    <a:pt x="219269" y="256321"/>
                  </a:lnTo>
                  <a:lnTo>
                    <a:pt x="237436" y="224661"/>
                  </a:lnTo>
                  <a:lnTo>
                    <a:pt x="241595" y="208618"/>
                  </a:lnTo>
                  <a:lnTo>
                    <a:pt x="240310" y="198270"/>
                  </a:lnTo>
                  <a:lnTo>
                    <a:pt x="236916" y="188873"/>
                  </a:lnTo>
                  <a:lnTo>
                    <a:pt x="232586" y="181874"/>
                  </a:lnTo>
                  <a:lnTo>
                    <a:pt x="221343" y="173174"/>
                  </a:lnTo>
                  <a:lnTo>
                    <a:pt x="203242" y="169279"/>
                  </a:lnTo>
                  <a:lnTo>
                    <a:pt x="181792" y="172170"/>
                  </a:lnTo>
                  <a:lnTo>
                    <a:pt x="144207" y="191430"/>
                  </a:lnTo>
                  <a:lnTo>
                    <a:pt x="106175" y="216869"/>
                  </a:lnTo>
                  <a:lnTo>
                    <a:pt x="80219" y="242275"/>
                  </a:lnTo>
                  <a:lnTo>
                    <a:pt x="66437" y="267896"/>
                  </a:lnTo>
                  <a:lnTo>
                    <a:pt x="61645" y="286095"/>
                  </a:lnTo>
                  <a:lnTo>
                    <a:pt x="60989" y="295357"/>
                  </a:lnTo>
                  <a:lnTo>
                    <a:pt x="62956" y="302861"/>
                  </a:lnTo>
                  <a:lnTo>
                    <a:pt x="68085" y="3124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243"/>
            <p:cNvSpPr/>
            <p:nvPr/>
          </p:nvSpPr>
          <p:spPr>
            <a:xfrm>
              <a:off x="2911075" y="3611880"/>
              <a:ext cx="53106" cy="220980"/>
            </a:xfrm>
            <a:custGeom>
              <a:avLst/>
              <a:gdLst/>
              <a:ahLst/>
              <a:cxnLst/>
              <a:rect l="0" t="0" r="0" b="0"/>
              <a:pathLst>
                <a:path w="53106" h="220980">
                  <a:moveTo>
                    <a:pt x="53105" y="0"/>
                  </a:moveTo>
                  <a:lnTo>
                    <a:pt x="47021" y="6930"/>
                  </a:lnTo>
                  <a:lnTo>
                    <a:pt x="30186" y="40614"/>
                  </a:lnTo>
                  <a:lnTo>
                    <a:pt x="20073" y="73122"/>
                  </a:lnTo>
                  <a:lnTo>
                    <a:pt x="9641" y="107863"/>
                  </a:lnTo>
                  <a:lnTo>
                    <a:pt x="2445" y="144935"/>
                  </a:lnTo>
                  <a:lnTo>
                    <a:pt x="0" y="179193"/>
                  </a:lnTo>
                  <a:lnTo>
                    <a:pt x="681" y="193452"/>
                  </a:lnTo>
                  <a:lnTo>
                    <a:pt x="7384" y="2209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244"/>
            <p:cNvSpPr/>
            <p:nvPr/>
          </p:nvSpPr>
          <p:spPr>
            <a:xfrm>
              <a:off x="2842259" y="3703319"/>
              <a:ext cx="182882" cy="22862"/>
            </a:xfrm>
            <a:custGeom>
              <a:avLst/>
              <a:gdLst/>
              <a:ahLst/>
              <a:cxnLst/>
              <a:rect l="0" t="0" r="0" b="0"/>
              <a:pathLst>
                <a:path w="182882" h="22862">
                  <a:moveTo>
                    <a:pt x="0" y="22861"/>
                  </a:moveTo>
                  <a:lnTo>
                    <a:pt x="4045" y="22861"/>
                  </a:lnTo>
                  <a:lnTo>
                    <a:pt x="8289" y="20603"/>
                  </a:lnTo>
                  <a:lnTo>
                    <a:pt x="10606" y="18815"/>
                  </a:lnTo>
                  <a:lnTo>
                    <a:pt x="41755" y="13453"/>
                  </a:lnTo>
                  <a:lnTo>
                    <a:pt x="79463" y="4727"/>
                  </a:lnTo>
                  <a:lnTo>
                    <a:pt x="113479" y="1401"/>
                  </a:lnTo>
                  <a:lnTo>
                    <a:pt x="146325" y="416"/>
                  </a:lnTo>
                  <a:lnTo>
                    <a:pt x="1828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245"/>
            <p:cNvSpPr/>
            <p:nvPr/>
          </p:nvSpPr>
          <p:spPr>
            <a:xfrm>
              <a:off x="3208296" y="3459480"/>
              <a:ext cx="289285" cy="487087"/>
            </a:xfrm>
            <a:custGeom>
              <a:avLst/>
              <a:gdLst/>
              <a:ahLst/>
              <a:cxnLst/>
              <a:rect l="0" t="0" r="0" b="0"/>
              <a:pathLst>
                <a:path w="289285" h="487087">
                  <a:moveTo>
                    <a:pt x="289284" y="0"/>
                  </a:moveTo>
                  <a:lnTo>
                    <a:pt x="278677" y="0"/>
                  </a:lnTo>
                  <a:lnTo>
                    <a:pt x="273846" y="2257"/>
                  </a:lnTo>
                  <a:lnTo>
                    <a:pt x="268876" y="5236"/>
                  </a:lnTo>
                  <a:lnTo>
                    <a:pt x="261317" y="7760"/>
                  </a:lnTo>
                  <a:lnTo>
                    <a:pt x="223856" y="29549"/>
                  </a:lnTo>
                  <a:lnTo>
                    <a:pt x="187378" y="64098"/>
                  </a:lnTo>
                  <a:lnTo>
                    <a:pt x="158900" y="92369"/>
                  </a:lnTo>
                  <a:lnTo>
                    <a:pt x="131271" y="124453"/>
                  </a:lnTo>
                  <a:lnTo>
                    <a:pt x="104741" y="160770"/>
                  </a:lnTo>
                  <a:lnTo>
                    <a:pt x="86191" y="186600"/>
                  </a:lnTo>
                  <a:lnTo>
                    <a:pt x="69481" y="215013"/>
                  </a:lnTo>
                  <a:lnTo>
                    <a:pt x="53587" y="242316"/>
                  </a:lnTo>
                  <a:lnTo>
                    <a:pt x="38903" y="269409"/>
                  </a:lnTo>
                  <a:lnTo>
                    <a:pt x="26732" y="298384"/>
                  </a:lnTo>
                  <a:lnTo>
                    <a:pt x="15678" y="325937"/>
                  </a:lnTo>
                  <a:lnTo>
                    <a:pt x="4451" y="362992"/>
                  </a:lnTo>
                  <a:lnTo>
                    <a:pt x="1124" y="395419"/>
                  </a:lnTo>
                  <a:lnTo>
                    <a:pt x="0" y="432672"/>
                  </a:lnTo>
                  <a:lnTo>
                    <a:pt x="3851" y="452661"/>
                  </a:lnTo>
                  <a:lnTo>
                    <a:pt x="14399" y="469307"/>
                  </a:lnTo>
                  <a:lnTo>
                    <a:pt x="25719" y="477538"/>
                  </a:lnTo>
                  <a:lnTo>
                    <a:pt x="39217" y="483173"/>
                  </a:lnTo>
                  <a:lnTo>
                    <a:pt x="76107" y="487086"/>
                  </a:lnTo>
                  <a:lnTo>
                    <a:pt x="111677" y="481479"/>
                  </a:lnTo>
                  <a:lnTo>
                    <a:pt x="146298" y="469960"/>
                  </a:lnTo>
                  <a:lnTo>
                    <a:pt x="173258" y="454207"/>
                  </a:lnTo>
                  <a:lnTo>
                    <a:pt x="211163" y="425635"/>
                  </a:lnTo>
                  <a:lnTo>
                    <a:pt x="233987" y="405420"/>
                  </a:lnTo>
                  <a:lnTo>
                    <a:pt x="239307" y="395804"/>
                  </a:lnTo>
                  <a:lnTo>
                    <a:pt x="240726" y="390870"/>
                  </a:lnTo>
                  <a:lnTo>
                    <a:pt x="240825" y="386733"/>
                  </a:lnTo>
                  <a:lnTo>
                    <a:pt x="238678" y="379879"/>
                  </a:lnTo>
                  <a:lnTo>
                    <a:pt x="232643" y="374010"/>
                  </a:lnTo>
                  <a:lnTo>
                    <a:pt x="214972" y="363344"/>
                  </a:lnTo>
                  <a:lnTo>
                    <a:pt x="196145" y="359681"/>
                  </a:lnTo>
                  <a:lnTo>
                    <a:pt x="167028" y="364528"/>
                  </a:lnTo>
                  <a:lnTo>
                    <a:pt x="136817" y="375895"/>
                  </a:lnTo>
                  <a:lnTo>
                    <a:pt x="99622" y="399111"/>
                  </a:lnTo>
                  <a:lnTo>
                    <a:pt x="82851" y="414118"/>
                  </a:lnTo>
                  <a:lnTo>
                    <a:pt x="60684" y="4495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246"/>
            <p:cNvSpPr/>
            <p:nvPr/>
          </p:nvSpPr>
          <p:spPr>
            <a:xfrm>
              <a:off x="3494560" y="3512819"/>
              <a:ext cx="298025" cy="417090"/>
            </a:xfrm>
            <a:custGeom>
              <a:avLst/>
              <a:gdLst/>
              <a:ahLst/>
              <a:cxnLst/>
              <a:rect l="0" t="0" r="0" b="0"/>
              <a:pathLst>
                <a:path w="298025" h="417090">
                  <a:moveTo>
                    <a:pt x="201140" y="0"/>
                  </a:moveTo>
                  <a:lnTo>
                    <a:pt x="197094" y="0"/>
                  </a:lnTo>
                  <a:lnTo>
                    <a:pt x="168576" y="10607"/>
                  </a:lnTo>
                  <a:lnTo>
                    <a:pt x="132285" y="39497"/>
                  </a:lnTo>
                  <a:lnTo>
                    <a:pt x="102025" y="68856"/>
                  </a:lnTo>
                  <a:lnTo>
                    <a:pt x="79204" y="99613"/>
                  </a:lnTo>
                  <a:lnTo>
                    <a:pt x="60400" y="135536"/>
                  </a:lnTo>
                  <a:lnTo>
                    <a:pt x="47149" y="162685"/>
                  </a:lnTo>
                  <a:lnTo>
                    <a:pt x="33639" y="190838"/>
                  </a:lnTo>
                  <a:lnTo>
                    <a:pt x="21990" y="217462"/>
                  </a:lnTo>
                  <a:lnTo>
                    <a:pt x="13427" y="245663"/>
                  </a:lnTo>
                  <a:lnTo>
                    <a:pt x="6798" y="273437"/>
                  </a:lnTo>
                  <a:lnTo>
                    <a:pt x="0" y="308960"/>
                  </a:lnTo>
                  <a:lnTo>
                    <a:pt x="2595" y="344227"/>
                  </a:lnTo>
                  <a:lnTo>
                    <a:pt x="9573" y="370669"/>
                  </a:lnTo>
                  <a:lnTo>
                    <a:pt x="17503" y="383747"/>
                  </a:lnTo>
                  <a:lnTo>
                    <a:pt x="35533" y="400629"/>
                  </a:lnTo>
                  <a:lnTo>
                    <a:pt x="56962" y="412310"/>
                  </a:lnTo>
                  <a:lnTo>
                    <a:pt x="79398" y="417089"/>
                  </a:lnTo>
                  <a:lnTo>
                    <a:pt x="106177" y="414459"/>
                  </a:lnTo>
                  <a:lnTo>
                    <a:pt x="135561" y="404273"/>
                  </a:lnTo>
                  <a:lnTo>
                    <a:pt x="165716" y="390530"/>
                  </a:lnTo>
                  <a:lnTo>
                    <a:pt x="196100" y="371688"/>
                  </a:lnTo>
                  <a:lnTo>
                    <a:pt x="230624" y="336483"/>
                  </a:lnTo>
                  <a:lnTo>
                    <a:pt x="253338" y="306097"/>
                  </a:lnTo>
                  <a:lnTo>
                    <a:pt x="271169" y="270660"/>
                  </a:lnTo>
                  <a:lnTo>
                    <a:pt x="286330" y="234195"/>
                  </a:lnTo>
                  <a:lnTo>
                    <a:pt x="295714" y="201566"/>
                  </a:lnTo>
                  <a:lnTo>
                    <a:pt x="298024" y="170449"/>
                  </a:lnTo>
                  <a:lnTo>
                    <a:pt x="293722" y="140626"/>
                  </a:lnTo>
                  <a:lnTo>
                    <a:pt x="282426" y="107365"/>
                  </a:lnTo>
                  <a:lnTo>
                    <a:pt x="259226" y="74754"/>
                  </a:lnTo>
                  <a:lnTo>
                    <a:pt x="239174" y="55815"/>
                  </a:lnTo>
                  <a:lnTo>
                    <a:pt x="214677" y="41813"/>
                  </a:lnTo>
                  <a:lnTo>
                    <a:pt x="201140"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247"/>
            <p:cNvSpPr/>
            <p:nvPr/>
          </p:nvSpPr>
          <p:spPr>
            <a:xfrm>
              <a:off x="3779975" y="3772796"/>
              <a:ext cx="296726" cy="334385"/>
            </a:xfrm>
            <a:custGeom>
              <a:avLst/>
              <a:gdLst/>
              <a:ahLst/>
              <a:cxnLst/>
              <a:rect l="0" t="0" r="0" b="0"/>
              <a:pathLst>
                <a:path w="296726" h="334385">
                  <a:moveTo>
                    <a:pt x="22405" y="90544"/>
                  </a:moveTo>
                  <a:lnTo>
                    <a:pt x="22405" y="79937"/>
                  </a:lnTo>
                  <a:lnTo>
                    <a:pt x="24662" y="75105"/>
                  </a:lnTo>
                  <a:lnTo>
                    <a:pt x="28488" y="68442"/>
                  </a:lnTo>
                  <a:lnTo>
                    <a:pt x="33010" y="57014"/>
                  </a:lnTo>
                  <a:lnTo>
                    <a:pt x="42358" y="45726"/>
                  </a:lnTo>
                  <a:lnTo>
                    <a:pt x="75490" y="14423"/>
                  </a:lnTo>
                  <a:lnTo>
                    <a:pt x="80655" y="9316"/>
                  </a:lnTo>
                  <a:lnTo>
                    <a:pt x="95424" y="3643"/>
                  </a:lnTo>
                  <a:lnTo>
                    <a:pt x="124411" y="0"/>
                  </a:lnTo>
                  <a:lnTo>
                    <a:pt x="133498" y="1760"/>
                  </a:lnTo>
                  <a:lnTo>
                    <a:pt x="150276" y="9788"/>
                  </a:lnTo>
                  <a:lnTo>
                    <a:pt x="157694" y="19092"/>
                  </a:lnTo>
                  <a:lnTo>
                    <a:pt x="169355" y="45762"/>
                  </a:lnTo>
                  <a:lnTo>
                    <a:pt x="173190" y="72007"/>
                  </a:lnTo>
                  <a:lnTo>
                    <a:pt x="170281" y="101232"/>
                  </a:lnTo>
                  <a:lnTo>
                    <a:pt x="164057" y="135385"/>
                  </a:lnTo>
                  <a:lnTo>
                    <a:pt x="154788" y="162120"/>
                  </a:lnTo>
                  <a:lnTo>
                    <a:pt x="143048" y="190089"/>
                  </a:lnTo>
                  <a:lnTo>
                    <a:pt x="132186" y="216630"/>
                  </a:lnTo>
                  <a:lnTo>
                    <a:pt x="116551" y="251328"/>
                  </a:lnTo>
                  <a:lnTo>
                    <a:pt x="90861" y="286463"/>
                  </a:lnTo>
                  <a:lnTo>
                    <a:pt x="53787" y="320421"/>
                  </a:lnTo>
                  <a:lnTo>
                    <a:pt x="41111" y="329870"/>
                  </a:lnTo>
                  <a:lnTo>
                    <a:pt x="24343" y="333492"/>
                  </a:lnTo>
                  <a:lnTo>
                    <a:pt x="21157" y="333789"/>
                  </a:lnTo>
                  <a:lnTo>
                    <a:pt x="15359" y="331861"/>
                  </a:lnTo>
                  <a:lnTo>
                    <a:pt x="4738" y="323726"/>
                  </a:lnTo>
                  <a:lnTo>
                    <a:pt x="1853" y="316664"/>
                  </a:lnTo>
                  <a:lnTo>
                    <a:pt x="0" y="294289"/>
                  </a:lnTo>
                  <a:lnTo>
                    <a:pt x="3725" y="276878"/>
                  </a:lnTo>
                  <a:lnTo>
                    <a:pt x="24029" y="245564"/>
                  </a:lnTo>
                  <a:lnTo>
                    <a:pt x="27721" y="242150"/>
                  </a:lnTo>
                  <a:lnTo>
                    <a:pt x="36338" y="238358"/>
                  </a:lnTo>
                  <a:lnTo>
                    <a:pt x="65693" y="235590"/>
                  </a:lnTo>
                  <a:lnTo>
                    <a:pt x="80857" y="239448"/>
                  </a:lnTo>
                  <a:lnTo>
                    <a:pt x="101151" y="254420"/>
                  </a:lnTo>
                  <a:lnTo>
                    <a:pt x="138963" y="288740"/>
                  </a:lnTo>
                  <a:lnTo>
                    <a:pt x="176592" y="316893"/>
                  </a:lnTo>
                  <a:lnTo>
                    <a:pt x="213140" y="330700"/>
                  </a:lnTo>
                  <a:lnTo>
                    <a:pt x="251036" y="333899"/>
                  </a:lnTo>
                  <a:lnTo>
                    <a:pt x="286121" y="334341"/>
                  </a:lnTo>
                  <a:lnTo>
                    <a:pt x="296725" y="3343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248"/>
            <p:cNvSpPr/>
            <p:nvPr/>
          </p:nvSpPr>
          <p:spPr>
            <a:xfrm>
              <a:off x="4183380" y="3756659"/>
              <a:ext cx="342901" cy="15242"/>
            </a:xfrm>
            <a:custGeom>
              <a:avLst/>
              <a:gdLst/>
              <a:ahLst/>
              <a:cxnLst/>
              <a:rect l="0" t="0" r="0" b="0"/>
              <a:pathLst>
                <a:path w="342901" h="15242">
                  <a:moveTo>
                    <a:pt x="0" y="15241"/>
                  </a:moveTo>
                  <a:lnTo>
                    <a:pt x="4045" y="15241"/>
                  </a:lnTo>
                  <a:lnTo>
                    <a:pt x="8288" y="12983"/>
                  </a:lnTo>
                  <a:lnTo>
                    <a:pt x="10605" y="11195"/>
                  </a:lnTo>
                  <a:lnTo>
                    <a:pt x="17696" y="9209"/>
                  </a:lnTo>
                  <a:lnTo>
                    <a:pt x="53976" y="6983"/>
                  </a:lnTo>
                  <a:lnTo>
                    <a:pt x="87207" y="2446"/>
                  </a:lnTo>
                  <a:lnTo>
                    <a:pt x="120572" y="725"/>
                  </a:lnTo>
                  <a:lnTo>
                    <a:pt x="147567" y="322"/>
                  </a:lnTo>
                  <a:lnTo>
                    <a:pt x="174240" y="143"/>
                  </a:lnTo>
                  <a:lnTo>
                    <a:pt x="200207" y="64"/>
                  </a:lnTo>
                  <a:lnTo>
                    <a:pt x="237779" y="19"/>
                  </a:lnTo>
                  <a:lnTo>
                    <a:pt x="270736" y="6"/>
                  </a:lnTo>
                  <a:lnTo>
                    <a:pt x="307698" y="2"/>
                  </a:lnTo>
                  <a:lnTo>
                    <a:pt x="3429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249"/>
            <p:cNvSpPr/>
            <p:nvPr/>
          </p:nvSpPr>
          <p:spPr>
            <a:xfrm>
              <a:off x="4457700" y="3649980"/>
              <a:ext cx="265088" cy="228601"/>
            </a:xfrm>
            <a:custGeom>
              <a:avLst/>
              <a:gdLst/>
              <a:ahLst/>
              <a:cxnLst/>
              <a:rect l="0" t="0" r="0" b="0"/>
              <a:pathLst>
                <a:path w="265088" h="228601">
                  <a:moveTo>
                    <a:pt x="15240" y="0"/>
                  </a:moveTo>
                  <a:lnTo>
                    <a:pt x="48769" y="0"/>
                  </a:lnTo>
                  <a:lnTo>
                    <a:pt x="80448" y="0"/>
                  </a:lnTo>
                  <a:lnTo>
                    <a:pt x="113633" y="4045"/>
                  </a:lnTo>
                  <a:lnTo>
                    <a:pt x="144648" y="6913"/>
                  </a:lnTo>
                  <a:lnTo>
                    <a:pt x="172976" y="9738"/>
                  </a:lnTo>
                  <a:lnTo>
                    <a:pt x="192081" y="13609"/>
                  </a:lnTo>
                  <a:lnTo>
                    <a:pt x="211570" y="17014"/>
                  </a:lnTo>
                  <a:lnTo>
                    <a:pt x="225812" y="23385"/>
                  </a:lnTo>
                  <a:lnTo>
                    <a:pt x="233287" y="27326"/>
                  </a:lnTo>
                  <a:lnTo>
                    <a:pt x="246169" y="30392"/>
                  </a:lnTo>
                  <a:lnTo>
                    <a:pt x="258536" y="38584"/>
                  </a:lnTo>
                  <a:lnTo>
                    <a:pt x="265087" y="44310"/>
                  </a:lnTo>
                  <a:lnTo>
                    <a:pt x="264778" y="45626"/>
                  </a:lnTo>
                  <a:lnTo>
                    <a:pt x="255952" y="60247"/>
                  </a:lnTo>
                  <a:lnTo>
                    <a:pt x="246683" y="67134"/>
                  </a:lnTo>
                  <a:lnTo>
                    <a:pt x="209093" y="85950"/>
                  </a:lnTo>
                  <a:lnTo>
                    <a:pt x="175922" y="104560"/>
                  </a:lnTo>
                  <a:lnTo>
                    <a:pt x="144910" y="124543"/>
                  </a:lnTo>
                  <a:lnTo>
                    <a:pt x="112067" y="144796"/>
                  </a:lnTo>
                  <a:lnTo>
                    <a:pt x="74526" y="169335"/>
                  </a:lnTo>
                  <a:lnTo>
                    <a:pt x="37263" y="192899"/>
                  </a:lnTo>
                  <a:lnTo>
                    <a:pt x="11714" y="213202"/>
                  </a:lnTo>
                  <a:lnTo>
                    <a:pt x="6575" y="220933"/>
                  </a:lnTo>
                  <a:lnTo>
                    <a:pt x="0"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250"/>
            <p:cNvSpPr/>
            <p:nvPr/>
          </p:nvSpPr>
          <p:spPr>
            <a:xfrm>
              <a:off x="4847996" y="3470392"/>
              <a:ext cx="295403" cy="537461"/>
            </a:xfrm>
            <a:custGeom>
              <a:avLst/>
              <a:gdLst/>
              <a:ahLst/>
              <a:cxnLst/>
              <a:rect l="0" t="0" r="0" b="0"/>
              <a:pathLst>
                <a:path w="295403" h="537461">
                  <a:moveTo>
                    <a:pt x="280264" y="11948"/>
                  </a:moveTo>
                  <a:lnTo>
                    <a:pt x="286824" y="5387"/>
                  </a:lnTo>
                  <a:lnTo>
                    <a:pt x="291615" y="4641"/>
                  </a:lnTo>
                  <a:lnTo>
                    <a:pt x="292911" y="3690"/>
                  </a:lnTo>
                  <a:lnTo>
                    <a:pt x="294351" y="375"/>
                  </a:lnTo>
                  <a:lnTo>
                    <a:pt x="294735" y="0"/>
                  </a:lnTo>
                  <a:lnTo>
                    <a:pt x="294991" y="595"/>
                  </a:lnTo>
                  <a:lnTo>
                    <a:pt x="295402" y="3590"/>
                  </a:lnTo>
                  <a:lnTo>
                    <a:pt x="273400" y="38567"/>
                  </a:lnTo>
                  <a:lnTo>
                    <a:pt x="241260" y="73402"/>
                  </a:lnTo>
                  <a:lnTo>
                    <a:pt x="210658" y="104332"/>
                  </a:lnTo>
                  <a:lnTo>
                    <a:pt x="175137" y="142176"/>
                  </a:lnTo>
                  <a:lnTo>
                    <a:pt x="148926" y="172171"/>
                  </a:lnTo>
                  <a:lnTo>
                    <a:pt x="121969" y="204765"/>
                  </a:lnTo>
                  <a:lnTo>
                    <a:pt x="97895" y="241234"/>
                  </a:lnTo>
                  <a:lnTo>
                    <a:pt x="74674" y="276594"/>
                  </a:lnTo>
                  <a:lnTo>
                    <a:pt x="51708" y="310777"/>
                  </a:lnTo>
                  <a:lnTo>
                    <a:pt x="31074" y="347716"/>
                  </a:lnTo>
                  <a:lnTo>
                    <a:pt x="16494" y="383215"/>
                  </a:lnTo>
                  <a:lnTo>
                    <a:pt x="6811" y="415182"/>
                  </a:lnTo>
                  <a:lnTo>
                    <a:pt x="0" y="452279"/>
                  </a:lnTo>
                  <a:lnTo>
                    <a:pt x="2866" y="476285"/>
                  </a:lnTo>
                  <a:lnTo>
                    <a:pt x="11349" y="489535"/>
                  </a:lnTo>
                  <a:lnTo>
                    <a:pt x="48364" y="522270"/>
                  </a:lnTo>
                  <a:lnTo>
                    <a:pt x="65437" y="530858"/>
                  </a:lnTo>
                  <a:lnTo>
                    <a:pt x="99352" y="536371"/>
                  </a:lnTo>
                  <a:lnTo>
                    <a:pt x="134367" y="537460"/>
                  </a:lnTo>
                  <a:lnTo>
                    <a:pt x="170980" y="531591"/>
                  </a:lnTo>
                  <a:lnTo>
                    <a:pt x="203549" y="520021"/>
                  </a:lnTo>
                  <a:lnTo>
                    <a:pt x="235166" y="502000"/>
                  </a:lnTo>
                  <a:lnTo>
                    <a:pt x="248903" y="483853"/>
                  </a:lnTo>
                  <a:lnTo>
                    <a:pt x="251736" y="478951"/>
                  </a:lnTo>
                  <a:lnTo>
                    <a:pt x="252779" y="473990"/>
                  </a:lnTo>
                  <a:lnTo>
                    <a:pt x="250345" y="452842"/>
                  </a:lnTo>
                  <a:lnTo>
                    <a:pt x="245905" y="440139"/>
                  </a:lnTo>
                  <a:lnTo>
                    <a:pt x="239311" y="432830"/>
                  </a:lnTo>
                  <a:lnTo>
                    <a:pt x="230736" y="427606"/>
                  </a:lnTo>
                  <a:lnTo>
                    <a:pt x="211433" y="424253"/>
                  </a:lnTo>
                  <a:lnTo>
                    <a:pt x="186250" y="424383"/>
                  </a:lnTo>
                  <a:lnTo>
                    <a:pt x="156834" y="434047"/>
                  </a:lnTo>
                  <a:lnTo>
                    <a:pt x="146948" y="441130"/>
                  </a:lnTo>
                  <a:lnTo>
                    <a:pt x="110783" y="478557"/>
                  </a:lnTo>
                  <a:lnTo>
                    <a:pt x="103903" y="485465"/>
                  </a:lnTo>
                  <a:lnTo>
                    <a:pt x="100281" y="493615"/>
                  </a:lnTo>
                  <a:lnTo>
                    <a:pt x="97384" y="5148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251"/>
            <p:cNvSpPr/>
            <p:nvPr/>
          </p:nvSpPr>
          <p:spPr>
            <a:xfrm>
              <a:off x="5260457" y="3558540"/>
              <a:ext cx="302144" cy="425600"/>
            </a:xfrm>
            <a:custGeom>
              <a:avLst/>
              <a:gdLst/>
              <a:ahLst/>
              <a:cxnLst/>
              <a:rect l="0" t="0" r="0" b="0"/>
              <a:pathLst>
                <a:path w="302144" h="425600">
                  <a:moveTo>
                    <a:pt x="302143" y="0"/>
                  </a:moveTo>
                  <a:lnTo>
                    <a:pt x="268677" y="0"/>
                  </a:lnTo>
                  <a:lnTo>
                    <a:pt x="247918" y="2257"/>
                  </a:lnTo>
                  <a:lnTo>
                    <a:pt x="214103" y="14650"/>
                  </a:lnTo>
                  <a:lnTo>
                    <a:pt x="184805" y="28518"/>
                  </a:lnTo>
                  <a:lnTo>
                    <a:pt x="154676" y="47396"/>
                  </a:lnTo>
                  <a:lnTo>
                    <a:pt x="119390" y="81768"/>
                  </a:lnTo>
                  <a:lnTo>
                    <a:pt x="82943" y="118410"/>
                  </a:lnTo>
                  <a:lnTo>
                    <a:pt x="58831" y="151359"/>
                  </a:lnTo>
                  <a:lnTo>
                    <a:pt x="35599" y="184829"/>
                  </a:lnTo>
                  <a:lnTo>
                    <a:pt x="17145" y="219299"/>
                  </a:lnTo>
                  <a:lnTo>
                    <a:pt x="6315" y="253219"/>
                  </a:lnTo>
                  <a:lnTo>
                    <a:pt x="0" y="287823"/>
                  </a:lnTo>
                  <a:lnTo>
                    <a:pt x="388" y="319525"/>
                  </a:lnTo>
                  <a:lnTo>
                    <a:pt x="4623" y="339284"/>
                  </a:lnTo>
                  <a:lnTo>
                    <a:pt x="21139" y="372665"/>
                  </a:lnTo>
                  <a:lnTo>
                    <a:pt x="31625" y="387455"/>
                  </a:lnTo>
                  <a:lnTo>
                    <a:pt x="44752" y="399673"/>
                  </a:lnTo>
                  <a:lnTo>
                    <a:pt x="79960" y="415231"/>
                  </a:lnTo>
                  <a:lnTo>
                    <a:pt x="110346" y="422939"/>
                  </a:lnTo>
                  <a:lnTo>
                    <a:pt x="145783" y="425599"/>
                  </a:lnTo>
                  <a:lnTo>
                    <a:pt x="182248" y="425541"/>
                  </a:lnTo>
                  <a:lnTo>
                    <a:pt x="216571" y="420538"/>
                  </a:lnTo>
                  <a:lnTo>
                    <a:pt x="253081" y="414539"/>
                  </a:lnTo>
                  <a:lnTo>
                    <a:pt x="271662" y="411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252"/>
            <p:cNvSpPr/>
            <p:nvPr/>
          </p:nvSpPr>
          <p:spPr>
            <a:xfrm>
              <a:off x="5586049" y="3604666"/>
              <a:ext cx="334062" cy="386799"/>
            </a:xfrm>
            <a:custGeom>
              <a:avLst/>
              <a:gdLst/>
              <a:ahLst/>
              <a:cxnLst/>
              <a:rect l="0" t="0" r="0" b="0"/>
              <a:pathLst>
                <a:path w="334062" h="386799">
                  <a:moveTo>
                    <a:pt x="266111" y="14834"/>
                  </a:moveTo>
                  <a:lnTo>
                    <a:pt x="262066" y="14834"/>
                  </a:lnTo>
                  <a:lnTo>
                    <a:pt x="257822" y="12576"/>
                  </a:lnTo>
                  <a:lnTo>
                    <a:pt x="244154" y="4228"/>
                  </a:lnTo>
                  <a:lnTo>
                    <a:pt x="230065" y="967"/>
                  </a:lnTo>
                  <a:lnTo>
                    <a:pt x="211121" y="0"/>
                  </a:lnTo>
                  <a:lnTo>
                    <a:pt x="199056" y="4290"/>
                  </a:lnTo>
                  <a:lnTo>
                    <a:pt x="178227" y="13967"/>
                  </a:lnTo>
                  <a:lnTo>
                    <a:pt x="161011" y="21222"/>
                  </a:lnTo>
                  <a:lnTo>
                    <a:pt x="129263" y="46575"/>
                  </a:lnTo>
                  <a:lnTo>
                    <a:pt x="98532" y="80088"/>
                  </a:lnTo>
                  <a:lnTo>
                    <a:pt x="75629" y="109333"/>
                  </a:lnTo>
                  <a:lnTo>
                    <a:pt x="52756" y="143493"/>
                  </a:lnTo>
                  <a:lnTo>
                    <a:pt x="33937" y="180425"/>
                  </a:lnTo>
                  <a:lnTo>
                    <a:pt x="17637" y="214134"/>
                  </a:lnTo>
                  <a:lnTo>
                    <a:pt x="6128" y="249616"/>
                  </a:lnTo>
                  <a:lnTo>
                    <a:pt x="1401" y="282895"/>
                  </a:lnTo>
                  <a:lnTo>
                    <a:pt x="0" y="314204"/>
                  </a:lnTo>
                  <a:lnTo>
                    <a:pt x="6446" y="332460"/>
                  </a:lnTo>
                  <a:lnTo>
                    <a:pt x="27235" y="360832"/>
                  </a:lnTo>
                  <a:lnTo>
                    <a:pt x="46601" y="377466"/>
                  </a:lnTo>
                  <a:lnTo>
                    <a:pt x="63282" y="383437"/>
                  </a:lnTo>
                  <a:lnTo>
                    <a:pt x="93970" y="386798"/>
                  </a:lnTo>
                  <a:lnTo>
                    <a:pt x="127617" y="385536"/>
                  </a:lnTo>
                  <a:lnTo>
                    <a:pt x="161293" y="377542"/>
                  </a:lnTo>
                  <a:lnTo>
                    <a:pt x="195825" y="364449"/>
                  </a:lnTo>
                  <a:lnTo>
                    <a:pt x="227505" y="347588"/>
                  </a:lnTo>
                  <a:lnTo>
                    <a:pt x="258341" y="324248"/>
                  </a:lnTo>
                  <a:lnTo>
                    <a:pt x="295055" y="290065"/>
                  </a:lnTo>
                  <a:lnTo>
                    <a:pt x="314951" y="262518"/>
                  </a:lnTo>
                  <a:lnTo>
                    <a:pt x="327524" y="232907"/>
                  </a:lnTo>
                  <a:lnTo>
                    <a:pt x="332567" y="202685"/>
                  </a:lnTo>
                  <a:lnTo>
                    <a:pt x="334061" y="172281"/>
                  </a:lnTo>
                  <a:lnTo>
                    <a:pt x="330458" y="141824"/>
                  </a:lnTo>
                  <a:lnTo>
                    <a:pt x="315573" y="107275"/>
                  </a:lnTo>
                  <a:lnTo>
                    <a:pt x="296326" y="75991"/>
                  </a:lnTo>
                  <a:lnTo>
                    <a:pt x="285467" y="61488"/>
                  </a:lnTo>
                  <a:lnTo>
                    <a:pt x="249026" y="28685"/>
                  </a:lnTo>
                  <a:lnTo>
                    <a:pt x="234143" y="19314"/>
                  </a:lnTo>
                  <a:lnTo>
                    <a:pt x="220390" y="148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253"/>
            <p:cNvSpPr/>
            <p:nvPr/>
          </p:nvSpPr>
          <p:spPr>
            <a:xfrm>
              <a:off x="5897880" y="3864864"/>
              <a:ext cx="213360" cy="256011"/>
            </a:xfrm>
            <a:custGeom>
              <a:avLst/>
              <a:gdLst/>
              <a:ahLst/>
              <a:cxnLst/>
              <a:rect l="0" t="0" r="0" b="0"/>
              <a:pathLst>
                <a:path w="213360" h="256011">
                  <a:moveTo>
                    <a:pt x="0" y="51816"/>
                  </a:moveTo>
                  <a:lnTo>
                    <a:pt x="4045" y="51816"/>
                  </a:lnTo>
                  <a:lnTo>
                    <a:pt x="5237" y="50969"/>
                  </a:lnTo>
                  <a:lnTo>
                    <a:pt x="6030" y="49558"/>
                  </a:lnTo>
                  <a:lnTo>
                    <a:pt x="6560" y="47770"/>
                  </a:lnTo>
                  <a:lnTo>
                    <a:pt x="11351" y="41209"/>
                  </a:lnTo>
                  <a:lnTo>
                    <a:pt x="18027" y="38635"/>
                  </a:lnTo>
                  <a:lnTo>
                    <a:pt x="22178" y="37948"/>
                  </a:lnTo>
                  <a:lnTo>
                    <a:pt x="56835" y="16744"/>
                  </a:lnTo>
                  <a:lnTo>
                    <a:pt x="91900" y="3620"/>
                  </a:lnTo>
                  <a:lnTo>
                    <a:pt x="110391" y="0"/>
                  </a:lnTo>
                  <a:lnTo>
                    <a:pt x="144635" y="5170"/>
                  </a:lnTo>
                  <a:lnTo>
                    <a:pt x="148070" y="7172"/>
                  </a:lnTo>
                  <a:lnTo>
                    <a:pt x="162323" y="23181"/>
                  </a:lnTo>
                  <a:lnTo>
                    <a:pt x="165277" y="30905"/>
                  </a:lnTo>
                  <a:lnTo>
                    <a:pt x="167173" y="53706"/>
                  </a:lnTo>
                  <a:lnTo>
                    <a:pt x="163456" y="71190"/>
                  </a:lnTo>
                  <a:lnTo>
                    <a:pt x="148531" y="103589"/>
                  </a:lnTo>
                  <a:lnTo>
                    <a:pt x="127019" y="135326"/>
                  </a:lnTo>
                  <a:lnTo>
                    <a:pt x="91955" y="172848"/>
                  </a:lnTo>
                  <a:lnTo>
                    <a:pt x="73718" y="189654"/>
                  </a:lnTo>
                  <a:lnTo>
                    <a:pt x="37192" y="208062"/>
                  </a:lnTo>
                  <a:lnTo>
                    <a:pt x="25789" y="210718"/>
                  </a:lnTo>
                  <a:lnTo>
                    <a:pt x="10346" y="211688"/>
                  </a:lnTo>
                  <a:lnTo>
                    <a:pt x="9437" y="210891"/>
                  </a:lnTo>
                  <a:lnTo>
                    <a:pt x="8428" y="207747"/>
                  </a:lnTo>
                  <a:lnTo>
                    <a:pt x="7690" y="193920"/>
                  </a:lnTo>
                  <a:lnTo>
                    <a:pt x="9909" y="188915"/>
                  </a:lnTo>
                  <a:lnTo>
                    <a:pt x="21467" y="171031"/>
                  </a:lnTo>
                  <a:lnTo>
                    <a:pt x="29579" y="164631"/>
                  </a:lnTo>
                  <a:lnTo>
                    <a:pt x="38828" y="161222"/>
                  </a:lnTo>
                  <a:lnTo>
                    <a:pt x="58564" y="159034"/>
                  </a:lnTo>
                  <a:lnTo>
                    <a:pt x="66386" y="160992"/>
                  </a:lnTo>
                  <a:lnTo>
                    <a:pt x="96837" y="176422"/>
                  </a:lnTo>
                  <a:lnTo>
                    <a:pt x="104563" y="185936"/>
                  </a:lnTo>
                  <a:lnTo>
                    <a:pt x="123991" y="219189"/>
                  </a:lnTo>
                  <a:lnTo>
                    <a:pt x="142355" y="238737"/>
                  </a:lnTo>
                  <a:lnTo>
                    <a:pt x="165449" y="252339"/>
                  </a:lnTo>
                  <a:lnTo>
                    <a:pt x="180443" y="256010"/>
                  </a:lnTo>
                  <a:lnTo>
                    <a:pt x="190546" y="254611"/>
                  </a:lnTo>
                  <a:lnTo>
                    <a:pt x="213359" y="2499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254"/>
            <p:cNvSpPr/>
            <p:nvPr/>
          </p:nvSpPr>
          <p:spPr>
            <a:xfrm>
              <a:off x="6286500" y="3688080"/>
              <a:ext cx="37787" cy="205740"/>
            </a:xfrm>
            <a:custGeom>
              <a:avLst/>
              <a:gdLst/>
              <a:ahLst/>
              <a:cxnLst/>
              <a:rect l="0" t="0" r="0" b="0"/>
              <a:pathLst>
                <a:path w="37787" h="205740">
                  <a:moveTo>
                    <a:pt x="30480" y="0"/>
                  </a:moveTo>
                  <a:lnTo>
                    <a:pt x="37786" y="0"/>
                  </a:lnTo>
                  <a:lnTo>
                    <a:pt x="33961" y="4045"/>
                  </a:lnTo>
                  <a:lnTo>
                    <a:pt x="32027" y="10546"/>
                  </a:lnTo>
                  <a:lnTo>
                    <a:pt x="24600" y="40335"/>
                  </a:lnTo>
                  <a:lnTo>
                    <a:pt x="17340" y="77143"/>
                  </a:lnTo>
                  <a:lnTo>
                    <a:pt x="13604" y="106959"/>
                  </a:lnTo>
                  <a:lnTo>
                    <a:pt x="8802" y="143329"/>
                  </a:lnTo>
                  <a:lnTo>
                    <a:pt x="1744" y="178173"/>
                  </a:lnTo>
                  <a:lnTo>
                    <a:pt x="0" y="2057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255"/>
            <p:cNvSpPr/>
            <p:nvPr/>
          </p:nvSpPr>
          <p:spPr>
            <a:xfrm>
              <a:off x="6225539" y="3741419"/>
              <a:ext cx="182881" cy="45722"/>
            </a:xfrm>
            <a:custGeom>
              <a:avLst/>
              <a:gdLst/>
              <a:ahLst/>
              <a:cxnLst/>
              <a:rect l="0" t="0" r="0" b="0"/>
              <a:pathLst>
                <a:path w="182881" h="45722">
                  <a:moveTo>
                    <a:pt x="0" y="45721"/>
                  </a:moveTo>
                  <a:lnTo>
                    <a:pt x="10607" y="45721"/>
                  </a:lnTo>
                  <a:lnTo>
                    <a:pt x="44136" y="39160"/>
                  </a:lnTo>
                  <a:lnTo>
                    <a:pt x="76734" y="32226"/>
                  </a:lnTo>
                  <a:lnTo>
                    <a:pt x="105051" y="25165"/>
                  </a:lnTo>
                  <a:lnTo>
                    <a:pt x="142703" y="15194"/>
                  </a:lnTo>
                  <a:lnTo>
                    <a:pt x="1828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256"/>
            <p:cNvSpPr/>
            <p:nvPr/>
          </p:nvSpPr>
          <p:spPr>
            <a:xfrm>
              <a:off x="6548570" y="3535680"/>
              <a:ext cx="330270" cy="533401"/>
            </a:xfrm>
            <a:custGeom>
              <a:avLst/>
              <a:gdLst/>
              <a:ahLst/>
              <a:cxnLst/>
              <a:rect l="0" t="0" r="0" b="0"/>
              <a:pathLst>
                <a:path w="330270" h="533401">
                  <a:moveTo>
                    <a:pt x="294190" y="0"/>
                  </a:moveTo>
                  <a:lnTo>
                    <a:pt x="290144" y="0"/>
                  </a:lnTo>
                  <a:lnTo>
                    <a:pt x="288953" y="846"/>
                  </a:lnTo>
                  <a:lnTo>
                    <a:pt x="288158" y="2257"/>
                  </a:lnTo>
                  <a:lnTo>
                    <a:pt x="287629" y="4045"/>
                  </a:lnTo>
                  <a:lnTo>
                    <a:pt x="259508" y="38356"/>
                  </a:lnTo>
                  <a:lnTo>
                    <a:pt x="225056" y="69616"/>
                  </a:lnTo>
                  <a:lnTo>
                    <a:pt x="192762" y="99264"/>
                  </a:lnTo>
                  <a:lnTo>
                    <a:pt x="163948" y="124238"/>
                  </a:lnTo>
                  <a:lnTo>
                    <a:pt x="136219" y="153087"/>
                  </a:lnTo>
                  <a:lnTo>
                    <a:pt x="109659" y="183083"/>
                  </a:lnTo>
                  <a:lnTo>
                    <a:pt x="82598" y="215677"/>
                  </a:lnTo>
                  <a:lnTo>
                    <a:pt x="58494" y="249888"/>
                  </a:lnTo>
                  <a:lnTo>
                    <a:pt x="37523" y="283732"/>
                  </a:lnTo>
                  <a:lnTo>
                    <a:pt x="20585" y="320571"/>
                  </a:lnTo>
                  <a:lnTo>
                    <a:pt x="7099" y="356039"/>
                  </a:lnTo>
                  <a:lnTo>
                    <a:pt x="0" y="387997"/>
                  </a:lnTo>
                  <a:lnTo>
                    <a:pt x="153" y="418915"/>
                  </a:lnTo>
                  <a:lnTo>
                    <a:pt x="7791" y="455658"/>
                  </a:lnTo>
                  <a:lnTo>
                    <a:pt x="19019" y="479603"/>
                  </a:lnTo>
                  <a:lnTo>
                    <a:pt x="37115" y="498739"/>
                  </a:lnTo>
                  <a:lnTo>
                    <a:pt x="72069" y="519529"/>
                  </a:lnTo>
                  <a:lnTo>
                    <a:pt x="101565" y="528913"/>
                  </a:lnTo>
                  <a:lnTo>
                    <a:pt x="132599" y="532070"/>
                  </a:lnTo>
                  <a:lnTo>
                    <a:pt x="167383" y="533006"/>
                  </a:lnTo>
                  <a:lnTo>
                    <a:pt x="199514" y="532436"/>
                  </a:lnTo>
                  <a:lnTo>
                    <a:pt x="229637" y="527282"/>
                  </a:lnTo>
                  <a:lnTo>
                    <a:pt x="265257" y="515697"/>
                  </a:lnTo>
                  <a:lnTo>
                    <a:pt x="290132" y="502190"/>
                  </a:lnTo>
                  <a:lnTo>
                    <a:pt x="322056" y="478407"/>
                  </a:lnTo>
                  <a:lnTo>
                    <a:pt x="327742" y="469165"/>
                  </a:lnTo>
                  <a:lnTo>
                    <a:pt x="330269" y="459413"/>
                  </a:lnTo>
                  <a:lnTo>
                    <a:pt x="329134" y="451692"/>
                  </a:lnTo>
                  <a:lnTo>
                    <a:pt x="321506" y="435792"/>
                  </a:lnTo>
                  <a:lnTo>
                    <a:pt x="318327" y="432768"/>
                  </a:lnTo>
                  <a:lnTo>
                    <a:pt x="296229" y="423470"/>
                  </a:lnTo>
                  <a:lnTo>
                    <a:pt x="259645" y="419483"/>
                  </a:lnTo>
                  <a:lnTo>
                    <a:pt x="239645" y="423258"/>
                  </a:lnTo>
                  <a:lnTo>
                    <a:pt x="210978" y="438203"/>
                  </a:lnTo>
                  <a:lnTo>
                    <a:pt x="177626" y="467476"/>
                  </a:lnTo>
                  <a:lnTo>
                    <a:pt x="147326" y="503959"/>
                  </a:lnTo>
                  <a:lnTo>
                    <a:pt x="146327" y="507846"/>
                  </a:lnTo>
                  <a:lnTo>
                    <a:pt x="147475" y="516680"/>
                  </a:lnTo>
                  <a:lnTo>
                    <a:pt x="157030" y="533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257"/>
            <p:cNvSpPr/>
            <p:nvPr/>
          </p:nvSpPr>
          <p:spPr>
            <a:xfrm>
              <a:off x="7025884" y="3550919"/>
              <a:ext cx="167397" cy="451784"/>
            </a:xfrm>
            <a:custGeom>
              <a:avLst/>
              <a:gdLst/>
              <a:ahLst/>
              <a:cxnLst/>
              <a:rect l="0" t="0" r="0" b="0"/>
              <a:pathLst>
                <a:path w="167397" h="451784">
                  <a:moveTo>
                    <a:pt x="167396" y="0"/>
                  </a:moveTo>
                  <a:lnTo>
                    <a:pt x="163350" y="4046"/>
                  </a:lnTo>
                  <a:lnTo>
                    <a:pt x="161364" y="8290"/>
                  </a:lnTo>
                  <a:lnTo>
                    <a:pt x="160834" y="10607"/>
                  </a:lnTo>
                  <a:lnTo>
                    <a:pt x="144379" y="43302"/>
                  </a:lnTo>
                  <a:lnTo>
                    <a:pt x="134345" y="79768"/>
                  </a:lnTo>
                  <a:lnTo>
                    <a:pt x="122701" y="117615"/>
                  </a:lnTo>
                  <a:lnTo>
                    <a:pt x="115641" y="143996"/>
                  </a:lnTo>
                  <a:lnTo>
                    <a:pt x="107986" y="170678"/>
                  </a:lnTo>
                  <a:lnTo>
                    <a:pt x="96119" y="199471"/>
                  </a:lnTo>
                  <a:lnTo>
                    <a:pt x="86893" y="229201"/>
                  </a:lnTo>
                  <a:lnTo>
                    <a:pt x="79123" y="258501"/>
                  </a:lnTo>
                  <a:lnTo>
                    <a:pt x="70025" y="285634"/>
                  </a:lnTo>
                  <a:lnTo>
                    <a:pt x="60337" y="311804"/>
                  </a:lnTo>
                  <a:lnTo>
                    <a:pt x="49541" y="337547"/>
                  </a:lnTo>
                  <a:lnTo>
                    <a:pt x="30875" y="374146"/>
                  </a:lnTo>
                  <a:lnTo>
                    <a:pt x="13868" y="410126"/>
                  </a:lnTo>
                  <a:lnTo>
                    <a:pt x="3937" y="431681"/>
                  </a:lnTo>
                  <a:lnTo>
                    <a:pt x="306" y="451614"/>
                  </a:lnTo>
                  <a:lnTo>
                    <a:pt x="122" y="451783"/>
                  </a:lnTo>
                  <a:lnTo>
                    <a:pt x="0" y="451049"/>
                  </a:lnTo>
                  <a:lnTo>
                    <a:pt x="24236" y="414540"/>
                  </a:lnTo>
                  <a:lnTo>
                    <a:pt x="30235" y="388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258"/>
            <p:cNvSpPr/>
            <p:nvPr/>
          </p:nvSpPr>
          <p:spPr>
            <a:xfrm>
              <a:off x="7216139" y="3482340"/>
              <a:ext cx="198122" cy="518161"/>
            </a:xfrm>
            <a:custGeom>
              <a:avLst/>
              <a:gdLst/>
              <a:ahLst/>
              <a:cxnLst/>
              <a:rect l="0" t="0" r="0" b="0"/>
              <a:pathLst>
                <a:path w="198122" h="518161">
                  <a:moveTo>
                    <a:pt x="198121" y="0"/>
                  </a:moveTo>
                  <a:lnTo>
                    <a:pt x="198121" y="36608"/>
                  </a:lnTo>
                  <a:lnTo>
                    <a:pt x="191191" y="74368"/>
                  </a:lnTo>
                  <a:lnTo>
                    <a:pt x="179887" y="105196"/>
                  </a:lnTo>
                  <a:lnTo>
                    <a:pt x="169952" y="140765"/>
                  </a:lnTo>
                  <a:lnTo>
                    <a:pt x="161330" y="165573"/>
                  </a:lnTo>
                  <a:lnTo>
                    <a:pt x="149595" y="192968"/>
                  </a:lnTo>
                  <a:lnTo>
                    <a:pt x="136761" y="222077"/>
                  </a:lnTo>
                  <a:lnTo>
                    <a:pt x="125412" y="251947"/>
                  </a:lnTo>
                  <a:lnTo>
                    <a:pt x="114723" y="282156"/>
                  </a:lnTo>
                  <a:lnTo>
                    <a:pt x="103482" y="311669"/>
                  </a:lnTo>
                  <a:lnTo>
                    <a:pt x="90019" y="338897"/>
                  </a:lnTo>
                  <a:lnTo>
                    <a:pt x="77827" y="367367"/>
                  </a:lnTo>
                  <a:lnTo>
                    <a:pt x="65917" y="395261"/>
                  </a:lnTo>
                  <a:lnTo>
                    <a:pt x="45778" y="430004"/>
                  </a:lnTo>
                  <a:lnTo>
                    <a:pt x="29556" y="460901"/>
                  </a:lnTo>
                  <a:lnTo>
                    <a:pt x="13248" y="498358"/>
                  </a:lnTo>
                  <a:lnTo>
                    <a:pt x="0" y="518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259"/>
            <p:cNvSpPr/>
            <p:nvPr/>
          </p:nvSpPr>
          <p:spPr>
            <a:xfrm>
              <a:off x="7040880" y="3832859"/>
              <a:ext cx="213360" cy="45722"/>
            </a:xfrm>
            <a:custGeom>
              <a:avLst/>
              <a:gdLst/>
              <a:ahLst/>
              <a:cxnLst/>
              <a:rect l="0" t="0" r="0" b="0"/>
              <a:pathLst>
                <a:path w="213360" h="45722">
                  <a:moveTo>
                    <a:pt x="0" y="45721"/>
                  </a:moveTo>
                  <a:lnTo>
                    <a:pt x="4045" y="41675"/>
                  </a:lnTo>
                  <a:lnTo>
                    <a:pt x="8288" y="39689"/>
                  </a:lnTo>
                  <a:lnTo>
                    <a:pt x="44135" y="27587"/>
                  </a:lnTo>
                  <a:lnTo>
                    <a:pt x="72155" y="24261"/>
                  </a:lnTo>
                  <a:lnTo>
                    <a:pt x="105951" y="15185"/>
                  </a:lnTo>
                  <a:lnTo>
                    <a:pt x="142776" y="9862"/>
                  </a:lnTo>
                  <a:lnTo>
                    <a:pt x="176453" y="4240"/>
                  </a:lnTo>
                  <a:lnTo>
                    <a:pt x="2133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260"/>
            <p:cNvSpPr/>
            <p:nvPr/>
          </p:nvSpPr>
          <p:spPr>
            <a:xfrm>
              <a:off x="7331988" y="3872462"/>
              <a:ext cx="195397" cy="326158"/>
            </a:xfrm>
            <a:custGeom>
              <a:avLst/>
              <a:gdLst/>
              <a:ahLst/>
              <a:cxnLst/>
              <a:rect l="0" t="0" r="0" b="0"/>
              <a:pathLst>
                <a:path w="195397" h="326158">
                  <a:moveTo>
                    <a:pt x="44172" y="36597"/>
                  </a:moveTo>
                  <a:lnTo>
                    <a:pt x="54778" y="36597"/>
                  </a:lnTo>
                  <a:lnTo>
                    <a:pt x="59610" y="34340"/>
                  </a:lnTo>
                  <a:lnTo>
                    <a:pt x="92737" y="16189"/>
                  </a:lnTo>
                  <a:lnTo>
                    <a:pt x="122939" y="1876"/>
                  </a:lnTo>
                  <a:lnTo>
                    <a:pt x="133084" y="0"/>
                  </a:lnTo>
                  <a:lnTo>
                    <a:pt x="152360" y="2988"/>
                  </a:lnTo>
                  <a:lnTo>
                    <a:pt x="174699" y="11583"/>
                  </a:lnTo>
                  <a:lnTo>
                    <a:pt x="182052" y="16449"/>
                  </a:lnTo>
                  <a:lnTo>
                    <a:pt x="190952" y="27993"/>
                  </a:lnTo>
                  <a:lnTo>
                    <a:pt x="194907" y="46184"/>
                  </a:lnTo>
                  <a:lnTo>
                    <a:pt x="195396" y="69849"/>
                  </a:lnTo>
                  <a:lnTo>
                    <a:pt x="188217" y="100362"/>
                  </a:lnTo>
                  <a:lnTo>
                    <a:pt x="181852" y="118278"/>
                  </a:lnTo>
                  <a:lnTo>
                    <a:pt x="157069" y="150475"/>
                  </a:lnTo>
                  <a:lnTo>
                    <a:pt x="121033" y="188095"/>
                  </a:lnTo>
                  <a:lnTo>
                    <a:pt x="102694" y="204911"/>
                  </a:lnTo>
                  <a:lnTo>
                    <a:pt x="66710" y="221437"/>
                  </a:lnTo>
                  <a:lnTo>
                    <a:pt x="37178" y="232383"/>
                  </a:lnTo>
                  <a:lnTo>
                    <a:pt x="11635" y="234581"/>
                  </a:lnTo>
                  <a:lnTo>
                    <a:pt x="6286" y="232399"/>
                  </a:lnTo>
                  <a:lnTo>
                    <a:pt x="3675" y="230632"/>
                  </a:lnTo>
                  <a:lnTo>
                    <a:pt x="1934" y="228607"/>
                  </a:lnTo>
                  <a:lnTo>
                    <a:pt x="0" y="224099"/>
                  </a:lnTo>
                  <a:lnTo>
                    <a:pt x="330" y="221712"/>
                  </a:lnTo>
                  <a:lnTo>
                    <a:pt x="2956" y="216802"/>
                  </a:lnTo>
                  <a:lnTo>
                    <a:pt x="20450" y="197640"/>
                  </a:lnTo>
                  <a:lnTo>
                    <a:pt x="27420" y="192839"/>
                  </a:lnTo>
                  <a:lnTo>
                    <a:pt x="34187" y="190705"/>
                  </a:lnTo>
                  <a:lnTo>
                    <a:pt x="53184" y="189223"/>
                  </a:lnTo>
                  <a:lnTo>
                    <a:pt x="55260" y="190841"/>
                  </a:lnTo>
                  <a:lnTo>
                    <a:pt x="62911" y="206184"/>
                  </a:lnTo>
                  <a:lnTo>
                    <a:pt x="83836" y="232571"/>
                  </a:lnTo>
                  <a:lnTo>
                    <a:pt x="93932" y="257812"/>
                  </a:lnTo>
                  <a:lnTo>
                    <a:pt x="101086" y="285214"/>
                  </a:lnTo>
                  <a:lnTo>
                    <a:pt x="115383" y="309410"/>
                  </a:lnTo>
                  <a:lnTo>
                    <a:pt x="118739" y="312453"/>
                  </a:lnTo>
                  <a:lnTo>
                    <a:pt x="150851" y="3261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261"/>
            <p:cNvSpPr/>
            <p:nvPr/>
          </p:nvSpPr>
          <p:spPr>
            <a:xfrm>
              <a:off x="7643790" y="3627608"/>
              <a:ext cx="339789" cy="438426"/>
            </a:xfrm>
            <a:custGeom>
              <a:avLst/>
              <a:gdLst/>
              <a:ahLst/>
              <a:cxnLst/>
              <a:rect l="0" t="0" r="0" b="0"/>
              <a:pathLst>
                <a:path w="339789" h="438426">
                  <a:moveTo>
                    <a:pt x="265770" y="129051"/>
                  </a:moveTo>
                  <a:lnTo>
                    <a:pt x="266617" y="94800"/>
                  </a:lnTo>
                  <a:lnTo>
                    <a:pt x="272330" y="59975"/>
                  </a:lnTo>
                  <a:lnTo>
                    <a:pt x="266736" y="25314"/>
                  </a:lnTo>
                  <a:lnTo>
                    <a:pt x="264721" y="20946"/>
                  </a:lnTo>
                  <a:lnTo>
                    <a:pt x="257966" y="13836"/>
                  </a:lnTo>
                  <a:lnTo>
                    <a:pt x="244643" y="5073"/>
                  </a:lnTo>
                  <a:lnTo>
                    <a:pt x="229970" y="1159"/>
                  </a:lnTo>
                  <a:lnTo>
                    <a:pt x="210853" y="0"/>
                  </a:lnTo>
                  <a:lnTo>
                    <a:pt x="196489" y="4244"/>
                  </a:lnTo>
                  <a:lnTo>
                    <a:pt x="158997" y="26382"/>
                  </a:lnTo>
                  <a:lnTo>
                    <a:pt x="126334" y="55901"/>
                  </a:lnTo>
                  <a:lnTo>
                    <a:pt x="97455" y="84235"/>
                  </a:lnTo>
                  <a:lnTo>
                    <a:pt x="69708" y="116337"/>
                  </a:lnTo>
                  <a:lnTo>
                    <a:pt x="45399" y="152660"/>
                  </a:lnTo>
                  <a:lnTo>
                    <a:pt x="24368" y="190233"/>
                  </a:lnTo>
                  <a:lnTo>
                    <a:pt x="13699" y="216356"/>
                  </a:lnTo>
                  <a:lnTo>
                    <a:pt x="6136" y="244900"/>
                  </a:lnTo>
                  <a:lnTo>
                    <a:pt x="2211" y="272262"/>
                  </a:lnTo>
                  <a:lnTo>
                    <a:pt x="0" y="309209"/>
                  </a:lnTo>
                  <a:lnTo>
                    <a:pt x="1177" y="331041"/>
                  </a:lnTo>
                  <a:lnTo>
                    <a:pt x="11359" y="362373"/>
                  </a:lnTo>
                  <a:lnTo>
                    <a:pt x="25948" y="391412"/>
                  </a:lnTo>
                  <a:lnTo>
                    <a:pt x="46827" y="411493"/>
                  </a:lnTo>
                  <a:lnTo>
                    <a:pt x="83793" y="431191"/>
                  </a:lnTo>
                  <a:lnTo>
                    <a:pt x="115896" y="438425"/>
                  </a:lnTo>
                  <a:lnTo>
                    <a:pt x="149960" y="438312"/>
                  </a:lnTo>
                  <a:lnTo>
                    <a:pt x="183760" y="432915"/>
                  </a:lnTo>
                  <a:lnTo>
                    <a:pt x="207308" y="426662"/>
                  </a:lnTo>
                  <a:lnTo>
                    <a:pt x="239604" y="409708"/>
                  </a:lnTo>
                  <a:lnTo>
                    <a:pt x="269776" y="391890"/>
                  </a:lnTo>
                  <a:lnTo>
                    <a:pt x="294333" y="365915"/>
                  </a:lnTo>
                  <a:lnTo>
                    <a:pt x="312708" y="336770"/>
                  </a:lnTo>
                  <a:lnTo>
                    <a:pt x="328031" y="305838"/>
                  </a:lnTo>
                  <a:lnTo>
                    <a:pt x="337463" y="271085"/>
                  </a:lnTo>
                  <a:lnTo>
                    <a:pt x="339788" y="238116"/>
                  </a:lnTo>
                  <a:lnTo>
                    <a:pt x="334644" y="203606"/>
                  </a:lnTo>
                  <a:lnTo>
                    <a:pt x="318164" y="166074"/>
                  </a:lnTo>
                  <a:lnTo>
                    <a:pt x="307683" y="148046"/>
                  </a:lnTo>
                  <a:lnTo>
                    <a:pt x="272888" y="113135"/>
                  </a:lnTo>
                  <a:lnTo>
                    <a:pt x="242810" y="95365"/>
                  </a:lnTo>
                  <a:lnTo>
                    <a:pt x="208842" y="81038"/>
                  </a:lnTo>
                  <a:lnTo>
                    <a:pt x="181949" y="680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262"/>
            <p:cNvSpPr/>
            <p:nvPr/>
          </p:nvSpPr>
          <p:spPr>
            <a:xfrm>
              <a:off x="8168639" y="3810000"/>
              <a:ext cx="53342" cy="137160"/>
            </a:xfrm>
            <a:custGeom>
              <a:avLst/>
              <a:gdLst/>
              <a:ahLst/>
              <a:cxnLst/>
              <a:rect l="0" t="0" r="0" b="0"/>
              <a:pathLst>
                <a:path w="53342" h="137160">
                  <a:moveTo>
                    <a:pt x="53341" y="0"/>
                  </a:moveTo>
                  <a:lnTo>
                    <a:pt x="53341" y="10605"/>
                  </a:lnTo>
                  <a:lnTo>
                    <a:pt x="45580" y="46200"/>
                  </a:lnTo>
                  <a:lnTo>
                    <a:pt x="32785" y="79406"/>
                  </a:lnTo>
                  <a:lnTo>
                    <a:pt x="17485" y="115407"/>
                  </a:lnTo>
                  <a:lnTo>
                    <a:pt x="16737" y="120118"/>
                  </a:lnTo>
                  <a:lnTo>
                    <a:pt x="15391" y="123259"/>
                  </a:lnTo>
                  <a:lnTo>
                    <a:pt x="13647" y="125352"/>
                  </a:lnTo>
                  <a:lnTo>
                    <a:pt x="0" y="137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263"/>
            <p:cNvSpPr/>
            <p:nvPr/>
          </p:nvSpPr>
          <p:spPr>
            <a:xfrm>
              <a:off x="8145780" y="3886200"/>
              <a:ext cx="106681" cy="7620"/>
            </a:xfrm>
            <a:custGeom>
              <a:avLst/>
              <a:gdLst/>
              <a:ahLst/>
              <a:cxnLst/>
              <a:rect l="0" t="0" r="0" b="0"/>
              <a:pathLst>
                <a:path w="106681" h="7620">
                  <a:moveTo>
                    <a:pt x="0" y="7619"/>
                  </a:moveTo>
                  <a:lnTo>
                    <a:pt x="4045" y="3574"/>
                  </a:lnTo>
                  <a:lnTo>
                    <a:pt x="8288" y="1589"/>
                  </a:lnTo>
                  <a:lnTo>
                    <a:pt x="40090" y="93"/>
                  </a:lnTo>
                  <a:lnTo>
                    <a:pt x="74204" y="12"/>
                  </a:lnTo>
                  <a:lnTo>
                    <a:pt x="1066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264"/>
            <p:cNvSpPr/>
            <p:nvPr/>
          </p:nvSpPr>
          <p:spPr>
            <a:xfrm>
              <a:off x="8389619" y="3787583"/>
              <a:ext cx="335282" cy="205298"/>
            </a:xfrm>
            <a:custGeom>
              <a:avLst/>
              <a:gdLst/>
              <a:ahLst/>
              <a:cxnLst/>
              <a:rect l="0" t="0" r="0" b="0"/>
              <a:pathLst>
                <a:path w="335282" h="205298">
                  <a:moveTo>
                    <a:pt x="0" y="60517"/>
                  </a:moveTo>
                  <a:lnTo>
                    <a:pt x="36046" y="60517"/>
                  </a:lnTo>
                  <a:lnTo>
                    <a:pt x="70128" y="49911"/>
                  </a:lnTo>
                  <a:lnTo>
                    <a:pt x="104626" y="43629"/>
                  </a:lnTo>
                  <a:lnTo>
                    <a:pt x="142120" y="31445"/>
                  </a:lnTo>
                  <a:lnTo>
                    <a:pt x="145547" y="30129"/>
                  </a:lnTo>
                  <a:lnTo>
                    <a:pt x="147831" y="28405"/>
                  </a:lnTo>
                  <a:lnTo>
                    <a:pt x="157036" y="17122"/>
                  </a:lnTo>
                  <a:lnTo>
                    <a:pt x="159136" y="9653"/>
                  </a:lnTo>
                  <a:lnTo>
                    <a:pt x="159628" y="4608"/>
                  </a:lnTo>
                  <a:lnTo>
                    <a:pt x="158911" y="2924"/>
                  </a:lnTo>
                  <a:lnTo>
                    <a:pt x="157587" y="1802"/>
                  </a:lnTo>
                  <a:lnTo>
                    <a:pt x="155859" y="1053"/>
                  </a:lnTo>
                  <a:lnTo>
                    <a:pt x="145336" y="0"/>
                  </a:lnTo>
                  <a:lnTo>
                    <a:pt x="131492" y="3733"/>
                  </a:lnTo>
                  <a:lnTo>
                    <a:pt x="97504" y="21525"/>
                  </a:lnTo>
                  <a:lnTo>
                    <a:pt x="74356" y="41369"/>
                  </a:lnTo>
                  <a:lnTo>
                    <a:pt x="38851" y="78466"/>
                  </a:lnTo>
                  <a:lnTo>
                    <a:pt x="21089" y="114214"/>
                  </a:lnTo>
                  <a:lnTo>
                    <a:pt x="16973" y="132777"/>
                  </a:lnTo>
                  <a:lnTo>
                    <a:pt x="18269" y="143715"/>
                  </a:lnTo>
                  <a:lnTo>
                    <a:pt x="25999" y="164534"/>
                  </a:lnTo>
                  <a:lnTo>
                    <a:pt x="37243" y="179860"/>
                  </a:lnTo>
                  <a:lnTo>
                    <a:pt x="46468" y="185524"/>
                  </a:lnTo>
                  <a:lnTo>
                    <a:pt x="77302" y="193849"/>
                  </a:lnTo>
                  <a:lnTo>
                    <a:pt x="110400" y="190723"/>
                  </a:lnTo>
                  <a:lnTo>
                    <a:pt x="142285" y="184105"/>
                  </a:lnTo>
                  <a:lnTo>
                    <a:pt x="161069" y="176252"/>
                  </a:lnTo>
                  <a:lnTo>
                    <a:pt x="198034" y="150154"/>
                  </a:lnTo>
                  <a:lnTo>
                    <a:pt x="211077" y="136182"/>
                  </a:lnTo>
                  <a:lnTo>
                    <a:pt x="216579" y="126319"/>
                  </a:lnTo>
                  <a:lnTo>
                    <a:pt x="227369" y="89953"/>
                  </a:lnTo>
                  <a:lnTo>
                    <a:pt x="228528" y="79371"/>
                  </a:lnTo>
                  <a:lnTo>
                    <a:pt x="228591" y="82682"/>
                  </a:lnTo>
                  <a:lnTo>
                    <a:pt x="224552" y="87216"/>
                  </a:lnTo>
                  <a:lnTo>
                    <a:pt x="222568" y="93832"/>
                  </a:lnTo>
                  <a:lnTo>
                    <a:pt x="219193" y="107076"/>
                  </a:lnTo>
                  <a:lnTo>
                    <a:pt x="215089" y="121725"/>
                  </a:lnTo>
                  <a:lnTo>
                    <a:pt x="211615" y="136790"/>
                  </a:lnTo>
                  <a:lnTo>
                    <a:pt x="207481" y="151978"/>
                  </a:lnTo>
                  <a:lnTo>
                    <a:pt x="205123" y="175666"/>
                  </a:lnTo>
                  <a:lnTo>
                    <a:pt x="203636" y="177923"/>
                  </a:lnTo>
                  <a:lnTo>
                    <a:pt x="201797" y="179427"/>
                  </a:lnTo>
                  <a:lnTo>
                    <a:pt x="199755" y="183357"/>
                  </a:lnTo>
                  <a:lnTo>
                    <a:pt x="198216" y="189664"/>
                  </a:lnTo>
                  <a:lnTo>
                    <a:pt x="198129" y="175371"/>
                  </a:lnTo>
                  <a:lnTo>
                    <a:pt x="200382" y="168572"/>
                  </a:lnTo>
                  <a:lnTo>
                    <a:pt x="202168" y="165574"/>
                  </a:lnTo>
                  <a:lnTo>
                    <a:pt x="211615" y="127849"/>
                  </a:lnTo>
                  <a:lnTo>
                    <a:pt x="223625" y="94877"/>
                  </a:lnTo>
                  <a:lnTo>
                    <a:pt x="254304" y="58055"/>
                  </a:lnTo>
                  <a:lnTo>
                    <a:pt x="268484" y="44453"/>
                  </a:lnTo>
                  <a:lnTo>
                    <a:pt x="275395" y="40677"/>
                  </a:lnTo>
                  <a:lnTo>
                    <a:pt x="297656" y="38054"/>
                  </a:lnTo>
                  <a:lnTo>
                    <a:pt x="302578" y="37922"/>
                  </a:lnTo>
                  <a:lnTo>
                    <a:pt x="306706" y="39526"/>
                  </a:lnTo>
                  <a:lnTo>
                    <a:pt x="322162" y="54847"/>
                  </a:lnTo>
                  <a:lnTo>
                    <a:pt x="330077" y="66927"/>
                  </a:lnTo>
                  <a:lnTo>
                    <a:pt x="333739" y="81231"/>
                  </a:lnTo>
                  <a:lnTo>
                    <a:pt x="335077" y="114578"/>
                  </a:lnTo>
                  <a:lnTo>
                    <a:pt x="335254" y="151205"/>
                  </a:lnTo>
                  <a:lnTo>
                    <a:pt x="334431" y="183841"/>
                  </a:lnTo>
                  <a:lnTo>
                    <a:pt x="328720" y="199732"/>
                  </a:lnTo>
                  <a:lnTo>
                    <a:pt x="329213" y="201587"/>
                  </a:lnTo>
                  <a:lnTo>
                    <a:pt x="330389" y="202823"/>
                  </a:lnTo>
                  <a:lnTo>
                    <a:pt x="335281" y="2052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265"/>
            <p:cNvSpPr/>
            <p:nvPr/>
          </p:nvSpPr>
          <p:spPr>
            <a:xfrm>
              <a:off x="8785860" y="3794922"/>
              <a:ext cx="251460" cy="197916"/>
            </a:xfrm>
            <a:custGeom>
              <a:avLst/>
              <a:gdLst/>
              <a:ahLst/>
              <a:cxnLst/>
              <a:rect l="0" t="0" r="0" b="0"/>
              <a:pathLst>
                <a:path w="251460" h="197916">
                  <a:moveTo>
                    <a:pt x="0" y="76037"/>
                  </a:moveTo>
                  <a:lnTo>
                    <a:pt x="0" y="83344"/>
                  </a:lnTo>
                  <a:lnTo>
                    <a:pt x="24472" y="83649"/>
                  </a:lnTo>
                  <a:lnTo>
                    <a:pt x="51164" y="73051"/>
                  </a:lnTo>
                  <a:lnTo>
                    <a:pt x="77774" y="55691"/>
                  </a:lnTo>
                  <a:lnTo>
                    <a:pt x="95528" y="31905"/>
                  </a:lnTo>
                  <a:lnTo>
                    <a:pt x="97490" y="25096"/>
                  </a:lnTo>
                  <a:lnTo>
                    <a:pt x="98362" y="16425"/>
                  </a:lnTo>
                  <a:lnTo>
                    <a:pt x="96492" y="9186"/>
                  </a:lnTo>
                  <a:lnTo>
                    <a:pt x="94808" y="6070"/>
                  </a:lnTo>
                  <a:lnTo>
                    <a:pt x="92838" y="3992"/>
                  </a:lnTo>
                  <a:lnTo>
                    <a:pt x="88392" y="1684"/>
                  </a:lnTo>
                  <a:lnTo>
                    <a:pt x="73615" y="0"/>
                  </a:lnTo>
                  <a:lnTo>
                    <a:pt x="61981" y="3931"/>
                  </a:lnTo>
                  <a:lnTo>
                    <a:pt x="47810" y="14503"/>
                  </a:lnTo>
                  <a:lnTo>
                    <a:pt x="36931" y="28360"/>
                  </a:lnTo>
                  <a:lnTo>
                    <a:pt x="20783" y="61543"/>
                  </a:lnTo>
                  <a:lnTo>
                    <a:pt x="13470" y="76369"/>
                  </a:lnTo>
                  <a:lnTo>
                    <a:pt x="4345" y="114182"/>
                  </a:lnTo>
                  <a:lnTo>
                    <a:pt x="4188" y="127139"/>
                  </a:lnTo>
                  <a:lnTo>
                    <a:pt x="13251" y="154483"/>
                  </a:lnTo>
                  <a:lnTo>
                    <a:pt x="20483" y="168237"/>
                  </a:lnTo>
                  <a:lnTo>
                    <a:pt x="25472" y="172049"/>
                  </a:lnTo>
                  <a:lnTo>
                    <a:pt x="41658" y="179732"/>
                  </a:lnTo>
                  <a:lnTo>
                    <a:pt x="51252" y="181390"/>
                  </a:lnTo>
                  <a:lnTo>
                    <a:pt x="61161" y="179870"/>
                  </a:lnTo>
                  <a:lnTo>
                    <a:pt x="74001" y="174254"/>
                  </a:lnTo>
                  <a:lnTo>
                    <a:pt x="87683" y="167228"/>
                  </a:lnTo>
                  <a:lnTo>
                    <a:pt x="111017" y="157268"/>
                  </a:lnTo>
                  <a:lnTo>
                    <a:pt x="119332" y="149958"/>
                  </a:lnTo>
                  <a:lnTo>
                    <a:pt x="146109" y="114028"/>
                  </a:lnTo>
                  <a:lnTo>
                    <a:pt x="165029" y="82656"/>
                  </a:lnTo>
                  <a:lnTo>
                    <a:pt x="171852" y="77152"/>
                  </a:lnTo>
                  <a:lnTo>
                    <a:pt x="174810" y="69735"/>
                  </a:lnTo>
                  <a:lnTo>
                    <a:pt x="174961" y="70142"/>
                  </a:lnTo>
                  <a:lnTo>
                    <a:pt x="175248" y="90409"/>
                  </a:lnTo>
                  <a:lnTo>
                    <a:pt x="167498" y="125242"/>
                  </a:lnTo>
                  <a:lnTo>
                    <a:pt x="160787" y="161700"/>
                  </a:lnTo>
                  <a:lnTo>
                    <a:pt x="159400" y="176584"/>
                  </a:lnTo>
                  <a:lnTo>
                    <a:pt x="153488" y="192404"/>
                  </a:lnTo>
                  <a:lnTo>
                    <a:pt x="153972" y="194255"/>
                  </a:lnTo>
                  <a:lnTo>
                    <a:pt x="155141" y="195489"/>
                  </a:lnTo>
                  <a:lnTo>
                    <a:pt x="159935" y="197915"/>
                  </a:lnTo>
                  <a:lnTo>
                    <a:pt x="160862" y="177197"/>
                  </a:lnTo>
                  <a:lnTo>
                    <a:pt x="166050" y="157011"/>
                  </a:lnTo>
                  <a:lnTo>
                    <a:pt x="173514" y="120536"/>
                  </a:lnTo>
                  <a:lnTo>
                    <a:pt x="181422" y="94396"/>
                  </a:lnTo>
                  <a:lnTo>
                    <a:pt x="202514" y="58754"/>
                  </a:lnTo>
                  <a:lnTo>
                    <a:pt x="215809" y="36968"/>
                  </a:lnTo>
                  <a:lnTo>
                    <a:pt x="227537" y="28243"/>
                  </a:lnTo>
                  <a:lnTo>
                    <a:pt x="251459" y="150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266"/>
            <p:cNvSpPr/>
            <p:nvPr/>
          </p:nvSpPr>
          <p:spPr>
            <a:xfrm>
              <a:off x="8999219" y="3805609"/>
              <a:ext cx="189743" cy="308800"/>
            </a:xfrm>
            <a:custGeom>
              <a:avLst/>
              <a:gdLst/>
              <a:ahLst/>
              <a:cxnLst/>
              <a:rect l="0" t="0" r="0" b="0"/>
              <a:pathLst>
                <a:path w="189743" h="308800">
                  <a:moveTo>
                    <a:pt x="152400" y="4391"/>
                  </a:moveTo>
                  <a:lnTo>
                    <a:pt x="148355" y="4391"/>
                  </a:lnTo>
                  <a:lnTo>
                    <a:pt x="144112" y="2133"/>
                  </a:lnTo>
                  <a:lnTo>
                    <a:pt x="141795" y="345"/>
                  </a:lnTo>
                  <a:lnTo>
                    <a:pt x="139403" y="0"/>
                  </a:lnTo>
                  <a:lnTo>
                    <a:pt x="115323" y="8215"/>
                  </a:lnTo>
                  <a:lnTo>
                    <a:pt x="101458" y="18191"/>
                  </a:lnTo>
                  <a:lnTo>
                    <a:pt x="70681" y="50324"/>
                  </a:lnTo>
                  <a:lnTo>
                    <a:pt x="50923" y="85683"/>
                  </a:lnTo>
                  <a:lnTo>
                    <a:pt x="47262" y="100914"/>
                  </a:lnTo>
                  <a:lnTo>
                    <a:pt x="48663" y="108815"/>
                  </a:lnTo>
                  <a:lnTo>
                    <a:pt x="50222" y="112106"/>
                  </a:lnTo>
                  <a:lnTo>
                    <a:pt x="52955" y="114301"/>
                  </a:lnTo>
                  <a:lnTo>
                    <a:pt x="78064" y="124465"/>
                  </a:lnTo>
                  <a:lnTo>
                    <a:pt x="82522" y="125080"/>
                  </a:lnTo>
                  <a:lnTo>
                    <a:pt x="96889" y="121901"/>
                  </a:lnTo>
                  <a:lnTo>
                    <a:pt x="127768" y="103377"/>
                  </a:lnTo>
                  <a:lnTo>
                    <a:pt x="133833" y="97491"/>
                  </a:lnTo>
                  <a:lnTo>
                    <a:pt x="141161" y="85504"/>
                  </a:lnTo>
                  <a:lnTo>
                    <a:pt x="144066" y="73439"/>
                  </a:lnTo>
                  <a:lnTo>
                    <a:pt x="145309" y="67252"/>
                  </a:lnTo>
                  <a:lnTo>
                    <a:pt x="148684" y="58858"/>
                  </a:lnTo>
                  <a:lnTo>
                    <a:pt x="149076" y="55942"/>
                  </a:lnTo>
                  <a:lnTo>
                    <a:pt x="148491" y="53998"/>
                  </a:lnTo>
                  <a:lnTo>
                    <a:pt x="147254" y="52702"/>
                  </a:lnTo>
                  <a:lnTo>
                    <a:pt x="145880" y="49005"/>
                  </a:lnTo>
                  <a:lnTo>
                    <a:pt x="144845" y="42871"/>
                  </a:lnTo>
                  <a:lnTo>
                    <a:pt x="144781" y="78539"/>
                  </a:lnTo>
                  <a:lnTo>
                    <a:pt x="153070" y="111804"/>
                  </a:lnTo>
                  <a:lnTo>
                    <a:pt x="162693" y="141695"/>
                  </a:lnTo>
                  <a:lnTo>
                    <a:pt x="173593" y="177296"/>
                  </a:lnTo>
                  <a:lnTo>
                    <a:pt x="186659" y="209666"/>
                  </a:lnTo>
                  <a:lnTo>
                    <a:pt x="189742" y="236473"/>
                  </a:lnTo>
                  <a:lnTo>
                    <a:pt x="186231" y="256882"/>
                  </a:lnTo>
                  <a:lnTo>
                    <a:pt x="177596" y="269291"/>
                  </a:lnTo>
                  <a:lnTo>
                    <a:pt x="146398" y="302500"/>
                  </a:lnTo>
                  <a:lnTo>
                    <a:pt x="134494" y="306217"/>
                  </a:lnTo>
                  <a:lnTo>
                    <a:pt x="98710" y="308799"/>
                  </a:lnTo>
                  <a:lnTo>
                    <a:pt x="76944" y="308228"/>
                  </a:lnTo>
                  <a:lnTo>
                    <a:pt x="64960" y="305094"/>
                  </a:lnTo>
                  <a:lnTo>
                    <a:pt x="29104" y="280668"/>
                  </a:lnTo>
                  <a:lnTo>
                    <a:pt x="15303" y="265838"/>
                  </a:lnTo>
                  <a:lnTo>
                    <a:pt x="3902" y="246503"/>
                  </a:lnTo>
                  <a:lnTo>
                    <a:pt x="0" y="23299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267"/>
            <p:cNvSpPr/>
            <p:nvPr/>
          </p:nvSpPr>
          <p:spPr>
            <a:xfrm>
              <a:off x="9243060" y="3848100"/>
              <a:ext cx="91441" cy="60960"/>
            </a:xfrm>
            <a:custGeom>
              <a:avLst/>
              <a:gdLst/>
              <a:ahLst/>
              <a:cxnLst/>
              <a:rect l="0" t="0" r="0" b="0"/>
              <a:pathLst>
                <a:path w="91441" h="60960">
                  <a:moveTo>
                    <a:pt x="0" y="0"/>
                  </a:moveTo>
                  <a:lnTo>
                    <a:pt x="0" y="4045"/>
                  </a:lnTo>
                  <a:lnTo>
                    <a:pt x="2257" y="8289"/>
                  </a:lnTo>
                  <a:lnTo>
                    <a:pt x="31999" y="39592"/>
                  </a:lnTo>
                  <a:lnTo>
                    <a:pt x="54731" y="55788"/>
                  </a:lnTo>
                  <a:lnTo>
                    <a:pt x="62706" y="58661"/>
                  </a:lnTo>
                  <a:lnTo>
                    <a:pt x="91440" y="609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268"/>
            <p:cNvSpPr/>
            <p:nvPr/>
          </p:nvSpPr>
          <p:spPr>
            <a:xfrm>
              <a:off x="9273539" y="3787140"/>
              <a:ext cx="137162" cy="320041"/>
            </a:xfrm>
            <a:custGeom>
              <a:avLst/>
              <a:gdLst/>
              <a:ahLst/>
              <a:cxnLst/>
              <a:rect l="0" t="0" r="0" b="0"/>
              <a:pathLst>
                <a:path w="137162" h="320041">
                  <a:moveTo>
                    <a:pt x="137161" y="0"/>
                  </a:moveTo>
                  <a:lnTo>
                    <a:pt x="133116" y="0"/>
                  </a:lnTo>
                  <a:lnTo>
                    <a:pt x="131924" y="846"/>
                  </a:lnTo>
                  <a:lnTo>
                    <a:pt x="131129" y="2257"/>
                  </a:lnTo>
                  <a:lnTo>
                    <a:pt x="130011" y="10546"/>
                  </a:lnTo>
                  <a:lnTo>
                    <a:pt x="128903" y="19080"/>
                  </a:lnTo>
                  <a:lnTo>
                    <a:pt x="123550" y="40614"/>
                  </a:lnTo>
                  <a:lnTo>
                    <a:pt x="118197" y="73122"/>
                  </a:lnTo>
                  <a:lnTo>
                    <a:pt x="107365" y="102193"/>
                  </a:lnTo>
                  <a:lnTo>
                    <a:pt x="93431" y="132256"/>
                  </a:lnTo>
                  <a:lnTo>
                    <a:pt x="74533" y="166657"/>
                  </a:lnTo>
                  <a:lnTo>
                    <a:pt x="56892" y="203661"/>
                  </a:lnTo>
                  <a:lnTo>
                    <a:pt x="36895" y="241436"/>
                  </a:lnTo>
                  <a:lnTo>
                    <a:pt x="18929" y="275395"/>
                  </a:lnTo>
                  <a:lnTo>
                    <a:pt x="0" y="3200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8" name="SMARTInkShape-Group37"/>
          <p:cNvGrpSpPr/>
          <p:nvPr/>
        </p:nvGrpSpPr>
        <p:grpSpPr>
          <a:xfrm>
            <a:off x="175434" y="2743200"/>
            <a:ext cx="1744807" cy="311974"/>
            <a:chOff x="175434" y="2743200"/>
            <a:chExt cx="1744807" cy="311974"/>
          </a:xfrm>
        </p:grpSpPr>
        <p:sp>
          <p:nvSpPr>
            <p:cNvPr id="89" name="SMARTInkShape-269"/>
            <p:cNvSpPr/>
            <p:nvPr/>
          </p:nvSpPr>
          <p:spPr>
            <a:xfrm>
              <a:off x="175434" y="2865461"/>
              <a:ext cx="144606" cy="189713"/>
            </a:xfrm>
            <a:custGeom>
              <a:avLst/>
              <a:gdLst/>
              <a:ahLst/>
              <a:cxnLst/>
              <a:rect l="0" t="0" r="0" b="0"/>
              <a:pathLst>
                <a:path w="144606" h="189713">
                  <a:moveTo>
                    <a:pt x="144605" y="14898"/>
                  </a:moveTo>
                  <a:lnTo>
                    <a:pt x="144605" y="10853"/>
                  </a:lnTo>
                  <a:lnTo>
                    <a:pt x="143759" y="9661"/>
                  </a:lnTo>
                  <a:lnTo>
                    <a:pt x="142348" y="8867"/>
                  </a:lnTo>
                  <a:lnTo>
                    <a:pt x="140560" y="8338"/>
                  </a:lnTo>
                  <a:lnTo>
                    <a:pt x="139369" y="7138"/>
                  </a:lnTo>
                  <a:lnTo>
                    <a:pt x="138045" y="3547"/>
                  </a:lnTo>
                  <a:lnTo>
                    <a:pt x="135998" y="2251"/>
                  </a:lnTo>
                  <a:lnTo>
                    <a:pt x="119912" y="0"/>
                  </a:lnTo>
                  <a:lnTo>
                    <a:pt x="103102" y="5809"/>
                  </a:lnTo>
                  <a:lnTo>
                    <a:pt x="67326" y="20072"/>
                  </a:lnTo>
                  <a:lnTo>
                    <a:pt x="46072" y="28473"/>
                  </a:lnTo>
                  <a:lnTo>
                    <a:pt x="9883" y="52529"/>
                  </a:lnTo>
                  <a:lnTo>
                    <a:pt x="6530" y="55226"/>
                  </a:lnTo>
                  <a:lnTo>
                    <a:pt x="2805" y="62737"/>
                  </a:lnTo>
                  <a:lnTo>
                    <a:pt x="0" y="79136"/>
                  </a:lnTo>
                  <a:lnTo>
                    <a:pt x="2161" y="83806"/>
                  </a:lnTo>
                  <a:lnTo>
                    <a:pt x="3922" y="86237"/>
                  </a:lnTo>
                  <a:lnTo>
                    <a:pt x="10395" y="88938"/>
                  </a:lnTo>
                  <a:lnTo>
                    <a:pt x="44216" y="90909"/>
                  </a:lnTo>
                  <a:lnTo>
                    <a:pt x="62649" y="93300"/>
                  </a:lnTo>
                  <a:lnTo>
                    <a:pt x="98380" y="106532"/>
                  </a:lnTo>
                  <a:lnTo>
                    <a:pt x="130371" y="124130"/>
                  </a:lnTo>
                  <a:lnTo>
                    <a:pt x="134046" y="131461"/>
                  </a:lnTo>
                  <a:lnTo>
                    <a:pt x="136405" y="145920"/>
                  </a:lnTo>
                  <a:lnTo>
                    <a:pt x="134470" y="151588"/>
                  </a:lnTo>
                  <a:lnTo>
                    <a:pt x="132768" y="154285"/>
                  </a:lnTo>
                  <a:lnTo>
                    <a:pt x="122283" y="162125"/>
                  </a:lnTo>
                  <a:lnTo>
                    <a:pt x="88608" y="179993"/>
                  </a:lnTo>
                  <a:lnTo>
                    <a:pt x="72604" y="186770"/>
                  </a:lnTo>
                  <a:lnTo>
                    <a:pt x="45565" y="189712"/>
                  </a:lnTo>
                  <a:lnTo>
                    <a:pt x="22685" y="182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270"/>
            <p:cNvSpPr/>
            <p:nvPr/>
          </p:nvSpPr>
          <p:spPr>
            <a:xfrm>
              <a:off x="358613" y="2910840"/>
              <a:ext cx="81807" cy="106540"/>
            </a:xfrm>
            <a:custGeom>
              <a:avLst/>
              <a:gdLst/>
              <a:ahLst/>
              <a:cxnLst/>
              <a:rect l="0" t="0" r="0" b="0"/>
              <a:pathLst>
                <a:path w="81807" h="106540">
                  <a:moveTo>
                    <a:pt x="68106" y="15240"/>
                  </a:moveTo>
                  <a:lnTo>
                    <a:pt x="64061" y="15240"/>
                  </a:lnTo>
                  <a:lnTo>
                    <a:pt x="62870" y="16086"/>
                  </a:lnTo>
                  <a:lnTo>
                    <a:pt x="62075" y="17497"/>
                  </a:lnTo>
                  <a:lnTo>
                    <a:pt x="61546" y="19285"/>
                  </a:lnTo>
                  <a:lnTo>
                    <a:pt x="59499" y="20476"/>
                  </a:lnTo>
                  <a:lnTo>
                    <a:pt x="49375" y="23000"/>
                  </a:lnTo>
                  <a:lnTo>
                    <a:pt x="43413" y="26591"/>
                  </a:lnTo>
                  <a:lnTo>
                    <a:pt x="10405" y="63468"/>
                  </a:lnTo>
                  <a:lnTo>
                    <a:pt x="4926" y="69976"/>
                  </a:lnTo>
                  <a:lnTo>
                    <a:pt x="1926" y="77949"/>
                  </a:lnTo>
                  <a:lnTo>
                    <a:pt x="0" y="92820"/>
                  </a:lnTo>
                  <a:lnTo>
                    <a:pt x="1995" y="98544"/>
                  </a:lnTo>
                  <a:lnTo>
                    <a:pt x="3712" y="101256"/>
                  </a:lnTo>
                  <a:lnTo>
                    <a:pt x="5704" y="103064"/>
                  </a:lnTo>
                  <a:lnTo>
                    <a:pt x="10174" y="105073"/>
                  </a:lnTo>
                  <a:lnTo>
                    <a:pt x="24969" y="106539"/>
                  </a:lnTo>
                  <a:lnTo>
                    <a:pt x="50776" y="96061"/>
                  </a:lnTo>
                  <a:lnTo>
                    <a:pt x="70240" y="81239"/>
                  </a:lnTo>
                  <a:lnTo>
                    <a:pt x="78146" y="69602"/>
                  </a:lnTo>
                  <a:lnTo>
                    <a:pt x="81806" y="59475"/>
                  </a:lnTo>
                  <a:lnTo>
                    <a:pt x="80404" y="51551"/>
                  </a:lnTo>
                  <a:lnTo>
                    <a:pt x="77112" y="37570"/>
                  </a:lnTo>
                  <a:lnTo>
                    <a:pt x="75496" y="28551"/>
                  </a:lnTo>
                  <a:lnTo>
                    <a:pt x="69826" y="18713"/>
                  </a:lnTo>
                  <a:lnTo>
                    <a:pt x="63630" y="10436"/>
                  </a:lnTo>
                  <a:lnTo>
                    <a:pt x="6048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271"/>
            <p:cNvSpPr/>
            <p:nvPr/>
          </p:nvSpPr>
          <p:spPr>
            <a:xfrm>
              <a:off x="481212" y="2811780"/>
              <a:ext cx="44569" cy="228601"/>
            </a:xfrm>
            <a:custGeom>
              <a:avLst/>
              <a:gdLst/>
              <a:ahLst/>
              <a:cxnLst/>
              <a:rect l="0" t="0" r="0" b="0"/>
              <a:pathLst>
                <a:path w="44569" h="228601">
                  <a:moveTo>
                    <a:pt x="14088" y="0"/>
                  </a:moveTo>
                  <a:lnTo>
                    <a:pt x="14088" y="6560"/>
                  </a:lnTo>
                  <a:lnTo>
                    <a:pt x="10042" y="11351"/>
                  </a:lnTo>
                  <a:lnTo>
                    <a:pt x="8056" y="18027"/>
                  </a:lnTo>
                  <a:lnTo>
                    <a:pt x="4681" y="31305"/>
                  </a:lnTo>
                  <a:lnTo>
                    <a:pt x="576" y="45964"/>
                  </a:lnTo>
                  <a:lnTo>
                    <a:pt x="0" y="50963"/>
                  </a:lnTo>
                  <a:lnTo>
                    <a:pt x="3875" y="61032"/>
                  </a:lnTo>
                  <a:lnTo>
                    <a:pt x="7279" y="66088"/>
                  </a:lnTo>
                  <a:lnTo>
                    <a:pt x="12070" y="85339"/>
                  </a:lnTo>
                  <a:lnTo>
                    <a:pt x="13689" y="119836"/>
                  </a:lnTo>
                  <a:lnTo>
                    <a:pt x="16267" y="151988"/>
                  </a:lnTo>
                  <a:lnTo>
                    <a:pt x="21838" y="189599"/>
                  </a:lnTo>
                  <a:lnTo>
                    <a:pt x="27579" y="206414"/>
                  </a:lnTo>
                  <a:lnTo>
                    <a:pt x="44568"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272"/>
            <p:cNvSpPr/>
            <p:nvPr/>
          </p:nvSpPr>
          <p:spPr>
            <a:xfrm>
              <a:off x="573013" y="2857500"/>
              <a:ext cx="295667" cy="152237"/>
            </a:xfrm>
            <a:custGeom>
              <a:avLst/>
              <a:gdLst/>
              <a:ahLst/>
              <a:cxnLst/>
              <a:rect l="0" t="0" r="0" b="0"/>
              <a:pathLst>
                <a:path w="295667" h="152237">
                  <a:moveTo>
                    <a:pt x="89926" y="53340"/>
                  </a:moveTo>
                  <a:lnTo>
                    <a:pt x="57927" y="53340"/>
                  </a:lnTo>
                  <a:lnTo>
                    <a:pt x="52280" y="55597"/>
                  </a:lnTo>
                  <a:lnTo>
                    <a:pt x="27512" y="71252"/>
                  </a:lnTo>
                  <a:lnTo>
                    <a:pt x="13869" y="92126"/>
                  </a:lnTo>
                  <a:lnTo>
                    <a:pt x="757" y="119722"/>
                  </a:lnTo>
                  <a:lnTo>
                    <a:pt x="0" y="122995"/>
                  </a:lnTo>
                  <a:lnTo>
                    <a:pt x="1417" y="131146"/>
                  </a:lnTo>
                  <a:lnTo>
                    <a:pt x="6975" y="142998"/>
                  </a:lnTo>
                  <a:lnTo>
                    <a:pt x="11572" y="148221"/>
                  </a:lnTo>
                  <a:lnTo>
                    <a:pt x="16438" y="150542"/>
                  </a:lnTo>
                  <a:lnTo>
                    <a:pt x="38082" y="152236"/>
                  </a:lnTo>
                  <a:lnTo>
                    <a:pt x="50482" y="148306"/>
                  </a:lnTo>
                  <a:lnTo>
                    <a:pt x="64606" y="138546"/>
                  </a:lnTo>
                  <a:lnTo>
                    <a:pt x="92123" y="112062"/>
                  </a:lnTo>
                  <a:lnTo>
                    <a:pt x="95136" y="106814"/>
                  </a:lnTo>
                  <a:lnTo>
                    <a:pt x="95939" y="104229"/>
                  </a:lnTo>
                  <a:lnTo>
                    <a:pt x="95628" y="101659"/>
                  </a:lnTo>
                  <a:lnTo>
                    <a:pt x="90007" y="84266"/>
                  </a:lnTo>
                  <a:lnTo>
                    <a:pt x="96494" y="83859"/>
                  </a:lnTo>
                  <a:lnTo>
                    <a:pt x="96845" y="84692"/>
                  </a:lnTo>
                  <a:lnTo>
                    <a:pt x="98332" y="102056"/>
                  </a:lnTo>
                  <a:lnTo>
                    <a:pt x="106950" y="121797"/>
                  </a:lnTo>
                  <a:lnTo>
                    <a:pt x="115679" y="132055"/>
                  </a:lnTo>
                  <a:lnTo>
                    <a:pt x="122821" y="134891"/>
                  </a:lnTo>
                  <a:lnTo>
                    <a:pt x="138941" y="137027"/>
                  </a:lnTo>
                  <a:lnTo>
                    <a:pt x="150075" y="133075"/>
                  </a:lnTo>
                  <a:lnTo>
                    <a:pt x="181484" y="115902"/>
                  </a:lnTo>
                  <a:lnTo>
                    <a:pt x="189321" y="107674"/>
                  </a:lnTo>
                  <a:lnTo>
                    <a:pt x="193368" y="100631"/>
                  </a:lnTo>
                  <a:lnTo>
                    <a:pt x="205929" y="69091"/>
                  </a:lnTo>
                  <a:lnTo>
                    <a:pt x="209217" y="63727"/>
                  </a:lnTo>
                  <a:lnTo>
                    <a:pt x="211744" y="53794"/>
                  </a:lnTo>
                  <a:lnTo>
                    <a:pt x="211838" y="63986"/>
                  </a:lnTo>
                  <a:lnTo>
                    <a:pt x="214100" y="68796"/>
                  </a:lnTo>
                  <a:lnTo>
                    <a:pt x="215889" y="71263"/>
                  </a:lnTo>
                  <a:lnTo>
                    <a:pt x="218407" y="82827"/>
                  </a:lnTo>
                  <a:lnTo>
                    <a:pt x="219425" y="119722"/>
                  </a:lnTo>
                  <a:lnTo>
                    <a:pt x="219458" y="131646"/>
                  </a:lnTo>
                  <a:lnTo>
                    <a:pt x="220308" y="133484"/>
                  </a:lnTo>
                  <a:lnTo>
                    <a:pt x="221721" y="134709"/>
                  </a:lnTo>
                  <a:lnTo>
                    <a:pt x="226772" y="137016"/>
                  </a:lnTo>
                  <a:lnTo>
                    <a:pt x="227085" y="103109"/>
                  </a:lnTo>
                  <a:lnTo>
                    <a:pt x="227933" y="68332"/>
                  </a:lnTo>
                  <a:lnTo>
                    <a:pt x="242525" y="30614"/>
                  </a:lnTo>
                  <a:lnTo>
                    <a:pt x="252526" y="14231"/>
                  </a:lnTo>
                  <a:lnTo>
                    <a:pt x="264163" y="5533"/>
                  </a:lnTo>
                  <a:lnTo>
                    <a:pt x="278336" y="1639"/>
                  </a:lnTo>
                  <a:lnTo>
                    <a:pt x="29566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273"/>
            <p:cNvSpPr/>
            <p:nvPr/>
          </p:nvSpPr>
          <p:spPr>
            <a:xfrm>
              <a:off x="1021079" y="2820974"/>
              <a:ext cx="259081" cy="146488"/>
            </a:xfrm>
            <a:custGeom>
              <a:avLst/>
              <a:gdLst/>
              <a:ahLst/>
              <a:cxnLst/>
              <a:rect l="0" t="0" r="0" b="0"/>
              <a:pathLst>
                <a:path w="259081" h="146488">
                  <a:moveTo>
                    <a:pt x="0" y="67006"/>
                  </a:moveTo>
                  <a:lnTo>
                    <a:pt x="17913" y="67006"/>
                  </a:lnTo>
                  <a:lnTo>
                    <a:pt x="54511" y="53138"/>
                  </a:lnTo>
                  <a:lnTo>
                    <a:pt x="71007" y="45953"/>
                  </a:lnTo>
                  <a:lnTo>
                    <a:pt x="86011" y="33889"/>
                  </a:lnTo>
                  <a:lnTo>
                    <a:pt x="89027" y="28863"/>
                  </a:lnTo>
                  <a:lnTo>
                    <a:pt x="91123" y="21436"/>
                  </a:lnTo>
                  <a:lnTo>
                    <a:pt x="91399" y="14856"/>
                  </a:lnTo>
                  <a:lnTo>
                    <a:pt x="90566" y="14459"/>
                  </a:lnTo>
                  <a:lnTo>
                    <a:pt x="80831" y="13770"/>
                  </a:lnTo>
                  <a:lnTo>
                    <a:pt x="55395" y="24281"/>
                  </a:lnTo>
                  <a:lnTo>
                    <a:pt x="47763" y="31366"/>
                  </a:lnTo>
                  <a:lnTo>
                    <a:pt x="24015" y="68655"/>
                  </a:lnTo>
                  <a:lnTo>
                    <a:pt x="17840" y="86309"/>
                  </a:lnTo>
                  <a:lnTo>
                    <a:pt x="15469" y="117716"/>
                  </a:lnTo>
                  <a:lnTo>
                    <a:pt x="19353" y="133019"/>
                  </a:lnTo>
                  <a:lnTo>
                    <a:pt x="22216" y="136414"/>
                  </a:lnTo>
                  <a:lnTo>
                    <a:pt x="29912" y="140187"/>
                  </a:lnTo>
                  <a:lnTo>
                    <a:pt x="64884" y="143088"/>
                  </a:lnTo>
                  <a:lnTo>
                    <a:pt x="77098" y="142307"/>
                  </a:lnTo>
                  <a:lnTo>
                    <a:pt x="88170" y="139137"/>
                  </a:lnTo>
                  <a:lnTo>
                    <a:pt x="123571" y="115035"/>
                  </a:lnTo>
                  <a:lnTo>
                    <a:pt x="139249" y="92041"/>
                  </a:lnTo>
                  <a:lnTo>
                    <a:pt x="150083" y="69215"/>
                  </a:lnTo>
                  <a:lnTo>
                    <a:pt x="152360" y="41644"/>
                  </a:lnTo>
                  <a:lnTo>
                    <a:pt x="153220" y="39938"/>
                  </a:lnTo>
                  <a:lnTo>
                    <a:pt x="154640" y="38800"/>
                  </a:lnTo>
                  <a:lnTo>
                    <a:pt x="156434" y="38042"/>
                  </a:lnTo>
                  <a:lnTo>
                    <a:pt x="157629" y="38383"/>
                  </a:lnTo>
                  <a:lnTo>
                    <a:pt x="158426" y="39457"/>
                  </a:lnTo>
                  <a:lnTo>
                    <a:pt x="159548" y="45014"/>
                  </a:lnTo>
                  <a:lnTo>
                    <a:pt x="160012" y="80167"/>
                  </a:lnTo>
                  <a:lnTo>
                    <a:pt x="160020" y="116786"/>
                  </a:lnTo>
                  <a:lnTo>
                    <a:pt x="160021" y="145587"/>
                  </a:lnTo>
                  <a:lnTo>
                    <a:pt x="160867" y="146487"/>
                  </a:lnTo>
                  <a:lnTo>
                    <a:pt x="162278" y="146239"/>
                  </a:lnTo>
                  <a:lnTo>
                    <a:pt x="164066" y="145228"/>
                  </a:lnTo>
                  <a:lnTo>
                    <a:pt x="165257" y="143707"/>
                  </a:lnTo>
                  <a:lnTo>
                    <a:pt x="166581" y="139760"/>
                  </a:lnTo>
                  <a:lnTo>
                    <a:pt x="172859" y="102252"/>
                  </a:lnTo>
                  <a:lnTo>
                    <a:pt x="175050" y="66821"/>
                  </a:lnTo>
                  <a:lnTo>
                    <a:pt x="177477" y="42353"/>
                  </a:lnTo>
                  <a:lnTo>
                    <a:pt x="183016" y="17976"/>
                  </a:lnTo>
                  <a:lnTo>
                    <a:pt x="191029" y="6395"/>
                  </a:lnTo>
                  <a:lnTo>
                    <a:pt x="195815" y="1968"/>
                  </a:lnTo>
                  <a:lnTo>
                    <a:pt x="200765" y="0"/>
                  </a:lnTo>
                  <a:lnTo>
                    <a:pt x="203270" y="322"/>
                  </a:lnTo>
                  <a:lnTo>
                    <a:pt x="208311" y="2937"/>
                  </a:lnTo>
                  <a:lnTo>
                    <a:pt x="215910" y="9170"/>
                  </a:lnTo>
                  <a:lnTo>
                    <a:pt x="223523" y="20424"/>
                  </a:lnTo>
                  <a:lnTo>
                    <a:pt x="238761" y="55934"/>
                  </a:lnTo>
                  <a:lnTo>
                    <a:pt x="247440" y="93806"/>
                  </a:lnTo>
                  <a:lnTo>
                    <a:pt x="251513" y="108957"/>
                  </a:lnTo>
                  <a:lnTo>
                    <a:pt x="257335" y="120103"/>
                  </a:lnTo>
                  <a:lnTo>
                    <a:pt x="259080" y="1279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274"/>
            <p:cNvSpPr/>
            <p:nvPr/>
          </p:nvSpPr>
          <p:spPr>
            <a:xfrm>
              <a:off x="1318259" y="2773680"/>
              <a:ext cx="228601" cy="159533"/>
            </a:xfrm>
            <a:custGeom>
              <a:avLst/>
              <a:gdLst/>
              <a:ahLst/>
              <a:cxnLst/>
              <a:rect l="0" t="0" r="0" b="0"/>
              <a:pathLst>
                <a:path w="228601" h="159533">
                  <a:moveTo>
                    <a:pt x="0" y="91439"/>
                  </a:moveTo>
                  <a:lnTo>
                    <a:pt x="6561" y="98000"/>
                  </a:lnTo>
                  <a:lnTo>
                    <a:pt x="11352" y="98746"/>
                  </a:lnTo>
                  <a:lnTo>
                    <a:pt x="18133" y="98967"/>
                  </a:lnTo>
                  <a:lnTo>
                    <a:pt x="42495" y="91293"/>
                  </a:lnTo>
                  <a:lnTo>
                    <a:pt x="67519" y="73555"/>
                  </a:lnTo>
                  <a:lnTo>
                    <a:pt x="70413" y="70203"/>
                  </a:lnTo>
                  <a:lnTo>
                    <a:pt x="73628" y="61963"/>
                  </a:lnTo>
                  <a:lnTo>
                    <a:pt x="75438" y="51850"/>
                  </a:lnTo>
                  <a:lnTo>
                    <a:pt x="73604" y="46186"/>
                  </a:lnTo>
                  <a:lnTo>
                    <a:pt x="70813" y="40847"/>
                  </a:lnTo>
                  <a:lnTo>
                    <a:pt x="69573" y="35652"/>
                  </a:lnTo>
                  <a:lnTo>
                    <a:pt x="68395" y="33928"/>
                  </a:lnTo>
                  <a:lnTo>
                    <a:pt x="66764" y="32778"/>
                  </a:lnTo>
                  <a:lnTo>
                    <a:pt x="62693" y="31501"/>
                  </a:lnTo>
                  <a:lnTo>
                    <a:pt x="58062" y="30934"/>
                  </a:lnTo>
                  <a:lnTo>
                    <a:pt x="53181" y="32939"/>
                  </a:lnTo>
                  <a:lnTo>
                    <a:pt x="50694" y="34659"/>
                  </a:lnTo>
                  <a:lnTo>
                    <a:pt x="49036" y="37499"/>
                  </a:lnTo>
                  <a:lnTo>
                    <a:pt x="44118" y="51966"/>
                  </a:lnTo>
                  <a:lnTo>
                    <a:pt x="42112" y="54964"/>
                  </a:lnTo>
                  <a:lnTo>
                    <a:pt x="33099" y="87450"/>
                  </a:lnTo>
                  <a:lnTo>
                    <a:pt x="30825" y="118353"/>
                  </a:lnTo>
                  <a:lnTo>
                    <a:pt x="34628" y="134315"/>
                  </a:lnTo>
                  <a:lnTo>
                    <a:pt x="41117" y="145724"/>
                  </a:lnTo>
                  <a:lnTo>
                    <a:pt x="48402" y="154467"/>
                  </a:lnTo>
                  <a:lnTo>
                    <a:pt x="55661" y="157552"/>
                  </a:lnTo>
                  <a:lnTo>
                    <a:pt x="74119" y="159532"/>
                  </a:lnTo>
                  <a:lnTo>
                    <a:pt x="89036" y="155830"/>
                  </a:lnTo>
                  <a:lnTo>
                    <a:pt x="112832" y="142095"/>
                  </a:lnTo>
                  <a:lnTo>
                    <a:pt x="120139" y="134837"/>
                  </a:lnTo>
                  <a:lnTo>
                    <a:pt x="129013" y="118974"/>
                  </a:lnTo>
                  <a:lnTo>
                    <a:pt x="142476" y="84230"/>
                  </a:lnTo>
                  <a:lnTo>
                    <a:pt x="146356" y="68701"/>
                  </a:lnTo>
                  <a:lnTo>
                    <a:pt x="151206" y="52329"/>
                  </a:lnTo>
                  <a:lnTo>
                    <a:pt x="152370" y="38585"/>
                  </a:lnTo>
                  <a:lnTo>
                    <a:pt x="152400" y="74148"/>
                  </a:lnTo>
                  <a:lnTo>
                    <a:pt x="153247" y="94076"/>
                  </a:lnTo>
                  <a:lnTo>
                    <a:pt x="159550" y="123514"/>
                  </a:lnTo>
                  <a:lnTo>
                    <a:pt x="160018" y="137089"/>
                  </a:lnTo>
                  <a:lnTo>
                    <a:pt x="164065" y="133094"/>
                  </a:lnTo>
                  <a:lnTo>
                    <a:pt x="166051" y="126604"/>
                  </a:lnTo>
                  <a:lnTo>
                    <a:pt x="168425" y="88785"/>
                  </a:lnTo>
                  <a:lnTo>
                    <a:pt x="175396" y="53173"/>
                  </a:lnTo>
                  <a:lnTo>
                    <a:pt x="181133" y="37109"/>
                  </a:lnTo>
                  <a:lnTo>
                    <a:pt x="193145" y="20858"/>
                  </a:lnTo>
                  <a:lnTo>
                    <a:pt x="2286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275"/>
            <p:cNvSpPr/>
            <p:nvPr/>
          </p:nvSpPr>
          <p:spPr>
            <a:xfrm>
              <a:off x="1585435" y="2781300"/>
              <a:ext cx="143860" cy="198078"/>
            </a:xfrm>
            <a:custGeom>
              <a:avLst/>
              <a:gdLst/>
              <a:ahLst/>
              <a:cxnLst/>
              <a:rect l="0" t="0" r="0" b="0"/>
              <a:pathLst>
                <a:path w="143860" h="198078">
                  <a:moveTo>
                    <a:pt x="75724" y="0"/>
                  </a:moveTo>
                  <a:lnTo>
                    <a:pt x="71679" y="0"/>
                  </a:lnTo>
                  <a:lnTo>
                    <a:pt x="67436" y="2257"/>
                  </a:lnTo>
                  <a:lnTo>
                    <a:pt x="62727" y="5236"/>
                  </a:lnTo>
                  <a:lnTo>
                    <a:pt x="42522" y="13494"/>
                  </a:lnTo>
                  <a:lnTo>
                    <a:pt x="23730" y="29549"/>
                  </a:lnTo>
                  <a:lnTo>
                    <a:pt x="4946" y="54516"/>
                  </a:lnTo>
                  <a:lnTo>
                    <a:pt x="1934" y="62611"/>
                  </a:lnTo>
                  <a:lnTo>
                    <a:pt x="0" y="81606"/>
                  </a:lnTo>
                  <a:lnTo>
                    <a:pt x="688" y="84883"/>
                  </a:lnTo>
                  <a:lnTo>
                    <a:pt x="1994" y="87069"/>
                  </a:lnTo>
                  <a:lnTo>
                    <a:pt x="12550" y="96101"/>
                  </a:lnTo>
                  <a:lnTo>
                    <a:pt x="17449" y="97744"/>
                  </a:lnTo>
                  <a:lnTo>
                    <a:pt x="24707" y="96217"/>
                  </a:lnTo>
                  <a:lnTo>
                    <a:pt x="38312" y="92855"/>
                  </a:lnTo>
                  <a:lnTo>
                    <a:pt x="47244" y="91222"/>
                  </a:lnTo>
                  <a:lnTo>
                    <a:pt x="57031" y="85543"/>
                  </a:lnTo>
                  <a:lnTo>
                    <a:pt x="65294" y="77651"/>
                  </a:lnTo>
                  <a:lnTo>
                    <a:pt x="81071" y="53796"/>
                  </a:lnTo>
                  <a:lnTo>
                    <a:pt x="83211" y="39631"/>
                  </a:lnTo>
                  <a:lnTo>
                    <a:pt x="83333" y="31673"/>
                  </a:lnTo>
                  <a:lnTo>
                    <a:pt x="83341" y="34878"/>
                  </a:lnTo>
                  <a:lnTo>
                    <a:pt x="85601" y="38926"/>
                  </a:lnTo>
                  <a:lnTo>
                    <a:pt x="88581" y="43547"/>
                  </a:lnTo>
                  <a:lnTo>
                    <a:pt x="103900" y="79046"/>
                  </a:lnTo>
                  <a:lnTo>
                    <a:pt x="118925" y="114483"/>
                  </a:lnTo>
                  <a:lnTo>
                    <a:pt x="136686" y="152262"/>
                  </a:lnTo>
                  <a:lnTo>
                    <a:pt x="140918" y="162498"/>
                  </a:lnTo>
                  <a:lnTo>
                    <a:pt x="143859" y="183906"/>
                  </a:lnTo>
                  <a:lnTo>
                    <a:pt x="141849" y="189827"/>
                  </a:lnTo>
                  <a:lnTo>
                    <a:pt x="140127" y="192591"/>
                  </a:lnTo>
                  <a:lnTo>
                    <a:pt x="138133" y="194434"/>
                  </a:lnTo>
                  <a:lnTo>
                    <a:pt x="133659" y="196481"/>
                  </a:lnTo>
                  <a:lnTo>
                    <a:pt x="107227" y="198077"/>
                  </a:lnTo>
                  <a:lnTo>
                    <a:pt x="88125" y="192028"/>
                  </a:lnTo>
                  <a:lnTo>
                    <a:pt x="70303" y="182680"/>
                  </a:lnTo>
                  <a:lnTo>
                    <a:pt x="58379" y="172680"/>
                  </a:lnTo>
                  <a:lnTo>
                    <a:pt x="55315" y="167622"/>
                  </a:lnTo>
                  <a:lnTo>
                    <a:pt x="52865" y="1600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276"/>
            <p:cNvSpPr/>
            <p:nvPr/>
          </p:nvSpPr>
          <p:spPr>
            <a:xfrm>
              <a:off x="1783079" y="2804159"/>
              <a:ext cx="106681" cy="60961"/>
            </a:xfrm>
            <a:custGeom>
              <a:avLst/>
              <a:gdLst/>
              <a:ahLst/>
              <a:cxnLst/>
              <a:rect l="0" t="0" r="0" b="0"/>
              <a:pathLst>
                <a:path w="106681" h="60961">
                  <a:moveTo>
                    <a:pt x="0" y="0"/>
                  </a:moveTo>
                  <a:lnTo>
                    <a:pt x="0" y="10606"/>
                  </a:lnTo>
                  <a:lnTo>
                    <a:pt x="2258" y="15439"/>
                  </a:lnTo>
                  <a:lnTo>
                    <a:pt x="10606" y="25439"/>
                  </a:lnTo>
                  <a:lnTo>
                    <a:pt x="40964" y="47573"/>
                  </a:lnTo>
                  <a:lnTo>
                    <a:pt x="76219" y="59034"/>
                  </a:lnTo>
                  <a:lnTo>
                    <a:pt x="106680" y="609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277"/>
            <p:cNvSpPr/>
            <p:nvPr/>
          </p:nvSpPr>
          <p:spPr>
            <a:xfrm>
              <a:off x="1859279" y="2743200"/>
              <a:ext cx="60962" cy="251460"/>
            </a:xfrm>
            <a:custGeom>
              <a:avLst/>
              <a:gdLst/>
              <a:ahLst/>
              <a:cxnLst/>
              <a:rect l="0" t="0" r="0" b="0"/>
              <a:pathLst>
                <a:path w="60962" h="251460">
                  <a:moveTo>
                    <a:pt x="60961" y="0"/>
                  </a:moveTo>
                  <a:lnTo>
                    <a:pt x="60961" y="4045"/>
                  </a:lnTo>
                  <a:lnTo>
                    <a:pt x="58703" y="8289"/>
                  </a:lnTo>
                  <a:lnTo>
                    <a:pt x="54877" y="14690"/>
                  </a:lnTo>
                  <a:lnTo>
                    <a:pt x="48810" y="32575"/>
                  </a:lnTo>
                  <a:lnTo>
                    <a:pt x="44073" y="63631"/>
                  </a:lnTo>
                  <a:lnTo>
                    <a:pt x="37612" y="94489"/>
                  </a:lnTo>
                  <a:lnTo>
                    <a:pt x="30336" y="130443"/>
                  </a:lnTo>
                  <a:lnTo>
                    <a:pt x="20560" y="167907"/>
                  </a:lnTo>
                  <a:lnTo>
                    <a:pt x="11454" y="203561"/>
                  </a:lnTo>
                  <a:lnTo>
                    <a:pt x="4333" y="237859"/>
                  </a:lnTo>
                  <a:lnTo>
                    <a:pt x="0" y="2514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7" name="SMARTInkShape-Group38"/>
          <p:cNvGrpSpPr/>
          <p:nvPr/>
        </p:nvGrpSpPr>
        <p:grpSpPr>
          <a:xfrm>
            <a:off x="8313805" y="4099559"/>
            <a:ext cx="828901" cy="381001"/>
            <a:chOff x="8313805" y="4099559"/>
            <a:chExt cx="828901" cy="381001"/>
          </a:xfrm>
        </p:grpSpPr>
        <p:sp>
          <p:nvSpPr>
            <p:cNvPr id="99" name="SMARTInkShape-278"/>
            <p:cNvSpPr/>
            <p:nvPr/>
          </p:nvSpPr>
          <p:spPr>
            <a:xfrm>
              <a:off x="8313805" y="4099559"/>
              <a:ext cx="129156" cy="365761"/>
            </a:xfrm>
            <a:custGeom>
              <a:avLst/>
              <a:gdLst/>
              <a:ahLst/>
              <a:cxnLst/>
              <a:rect l="0" t="0" r="0" b="0"/>
              <a:pathLst>
                <a:path w="129156" h="365761">
                  <a:moveTo>
                    <a:pt x="129155" y="0"/>
                  </a:moveTo>
                  <a:lnTo>
                    <a:pt x="125109" y="0"/>
                  </a:lnTo>
                  <a:lnTo>
                    <a:pt x="120866" y="2258"/>
                  </a:lnTo>
                  <a:lnTo>
                    <a:pt x="118548" y="4045"/>
                  </a:lnTo>
                  <a:lnTo>
                    <a:pt x="115975" y="8289"/>
                  </a:lnTo>
                  <a:lnTo>
                    <a:pt x="115288" y="10607"/>
                  </a:lnTo>
                  <a:lnTo>
                    <a:pt x="86865" y="48194"/>
                  </a:lnTo>
                  <a:lnTo>
                    <a:pt x="58487" y="84146"/>
                  </a:lnTo>
                  <a:lnTo>
                    <a:pt x="32694" y="121963"/>
                  </a:lnTo>
                  <a:lnTo>
                    <a:pt x="13173" y="153256"/>
                  </a:lnTo>
                  <a:lnTo>
                    <a:pt x="4008" y="181346"/>
                  </a:lnTo>
                  <a:lnTo>
                    <a:pt x="916" y="211118"/>
                  </a:lnTo>
                  <a:lnTo>
                    <a:pt x="0" y="240542"/>
                  </a:lnTo>
                  <a:lnTo>
                    <a:pt x="1422" y="265723"/>
                  </a:lnTo>
                  <a:lnTo>
                    <a:pt x="16215" y="296988"/>
                  </a:lnTo>
                  <a:lnTo>
                    <a:pt x="39423" y="334595"/>
                  </a:lnTo>
                  <a:lnTo>
                    <a:pt x="60055" y="361185"/>
                  </a:lnTo>
                  <a:lnTo>
                    <a:pt x="68195" y="3657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279"/>
            <p:cNvSpPr/>
            <p:nvPr/>
          </p:nvSpPr>
          <p:spPr>
            <a:xfrm>
              <a:off x="8476677" y="4168533"/>
              <a:ext cx="141543" cy="235827"/>
            </a:xfrm>
            <a:custGeom>
              <a:avLst/>
              <a:gdLst/>
              <a:ahLst/>
              <a:cxnLst/>
              <a:rect l="0" t="0" r="0" b="0"/>
              <a:pathLst>
                <a:path w="141543" h="235827">
                  <a:moveTo>
                    <a:pt x="65342" y="52947"/>
                  </a:moveTo>
                  <a:lnTo>
                    <a:pt x="61297" y="52947"/>
                  </a:lnTo>
                  <a:lnTo>
                    <a:pt x="60105" y="53793"/>
                  </a:lnTo>
                  <a:lnTo>
                    <a:pt x="59311" y="55204"/>
                  </a:lnTo>
                  <a:lnTo>
                    <a:pt x="58781" y="56992"/>
                  </a:lnTo>
                  <a:lnTo>
                    <a:pt x="47210" y="74904"/>
                  </a:lnTo>
                  <a:lnTo>
                    <a:pt x="38852" y="110451"/>
                  </a:lnTo>
                  <a:lnTo>
                    <a:pt x="27099" y="147193"/>
                  </a:lnTo>
                  <a:lnTo>
                    <a:pt x="14524" y="184236"/>
                  </a:lnTo>
                  <a:lnTo>
                    <a:pt x="4828" y="218258"/>
                  </a:lnTo>
                  <a:lnTo>
                    <a:pt x="4471" y="224517"/>
                  </a:lnTo>
                  <a:lnTo>
                    <a:pt x="4422" y="222898"/>
                  </a:lnTo>
                  <a:lnTo>
                    <a:pt x="3561" y="222127"/>
                  </a:lnTo>
                  <a:lnTo>
                    <a:pt x="348" y="221271"/>
                  </a:lnTo>
                  <a:lnTo>
                    <a:pt x="0" y="219350"/>
                  </a:lnTo>
                  <a:lnTo>
                    <a:pt x="8207" y="184780"/>
                  </a:lnTo>
                  <a:lnTo>
                    <a:pt x="19791" y="151305"/>
                  </a:lnTo>
                  <a:lnTo>
                    <a:pt x="29816" y="117343"/>
                  </a:lnTo>
                  <a:lnTo>
                    <a:pt x="46033" y="84105"/>
                  </a:lnTo>
                  <a:lnTo>
                    <a:pt x="66510" y="49461"/>
                  </a:lnTo>
                  <a:lnTo>
                    <a:pt x="85891" y="11804"/>
                  </a:lnTo>
                  <a:lnTo>
                    <a:pt x="88021" y="8415"/>
                  </a:lnTo>
                  <a:lnTo>
                    <a:pt x="95468" y="0"/>
                  </a:lnTo>
                  <a:lnTo>
                    <a:pt x="95816" y="33865"/>
                  </a:lnTo>
                  <a:lnTo>
                    <a:pt x="98079" y="61313"/>
                  </a:lnTo>
                  <a:lnTo>
                    <a:pt x="102383" y="91194"/>
                  </a:lnTo>
                  <a:lnTo>
                    <a:pt x="103234" y="127639"/>
                  </a:lnTo>
                  <a:lnTo>
                    <a:pt x="105659" y="165193"/>
                  </a:lnTo>
                  <a:lnTo>
                    <a:pt x="116434" y="198993"/>
                  </a:lnTo>
                  <a:lnTo>
                    <a:pt x="124836" y="221454"/>
                  </a:lnTo>
                  <a:lnTo>
                    <a:pt x="125869" y="230251"/>
                  </a:lnTo>
                  <a:lnTo>
                    <a:pt x="126859" y="232109"/>
                  </a:lnTo>
                  <a:lnTo>
                    <a:pt x="128367" y="233348"/>
                  </a:lnTo>
                  <a:lnTo>
                    <a:pt x="132825" y="235337"/>
                  </a:lnTo>
                  <a:lnTo>
                    <a:pt x="141542" y="2358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280"/>
            <p:cNvSpPr/>
            <p:nvPr/>
          </p:nvSpPr>
          <p:spPr>
            <a:xfrm>
              <a:off x="8481060" y="4282440"/>
              <a:ext cx="129541" cy="30480"/>
            </a:xfrm>
            <a:custGeom>
              <a:avLst/>
              <a:gdLst/>
              <a:ahLst/>
              <a:cxnLst/>
              <a:rect l="0" t="0" r="0" b="0"/>
              <a:pathLst>
                <a:path w="129541" h="30480">
                  <a:moveTo>
                    <a:pt x="0" y="30479"/>
                  </a:moveTo>
                  <a:lnTo>
                    <a:pt x="12167" y="25243"/>
                  </a:lnTo>
                  <a:lnTo>
                    <a:pt x="42509" y="17832"/>
                  </a:lnTo>
                  <a:lnTo>
                    <a:pt x="75313" y="13494"/>
                  </a:lnTo>
                  <a:lnTo>
                    <a:pt x="112490" y="3156"/>
                  </a:lnTo>
                  <a:lnTo>
                    <a:pt x="1295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281"/>
            <p:cNvSpPr/>
            <p:nvPr/>
          </p:nvSpPr>
          <p:spPr>
            <a:xfrm>
              <a:off x="8703102" y="4221480"/>
              <a:ext cx="14179" cy="152401"/>
            </a:xfrm>
            <a:custGeom>
              <a:avLst/>
              <a:gdLst/>
              <a:ahLst/>
              <a:cxnLst/>
              <a:rect l="0" t="0" r="0" b="0"/>
              <a:pathLst>
                <a:path w="14179" h="152401">
                  <a:moveTo>
                    <a:pt x="14178" y="0"/>
                  </a:moveTo>
                  <a:lnTo>
                    <a:pt x="13331" y="25994"/>
                  </a:lnTo>
                  <a:lnTo>
                    <a:pt x="7616" y="54923"/>
                  </a:lnTo>
                  <a:lnTo>
                    <a:pt x="6698" y="91648"/>
                  </a:lnTo>
                  <a:lnTo>
                    <a:pt x="5729" y="123483"/>
                  </a:lnTo>
                  <a:lnTo>
                    <a:pt x="0" y="145686"/>
                  </a:lnTo>
                  <a:lnTo>
                    <a:pt x="492" y="147924"/>
                  </a:lnTo>
                  <a:lnTo>
                    <a:pt x="1667" y="149415"/>
                  </a:lnTo>
                  <a:lnTo>
                    <a:pt x="6558"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282"/>
            <p:cNvSpPr/>
            <p:nvPr/>
          </p:nvSpPr>
          <p:spPr>
            <a:xfrm>
              <a:off x="8633460" y="4183380"/>
              <a:ext cx="114301" cy="22861"/>
            </a:xfrm>
            <a:custGeom>
              <a:avLst/>
              <a:gdLst/>
              <a:ahLst/>
              <a:cxnLst/>
              <a:rect l="0" t="0" r="0" b="0"/>
              <a:pathLst>
                <a:path w="114301" h="22861">
                  <a:moveTo>
                    <a:pt x="0" y="22860"/>
                  </a:moveTo>
                  <a:lnTo>
                    <a:pt x="4045" y="22860"/>
                  </a:lnTo>
                  <a:lnTo>
                    <a:pt x="8288" y="20602"/>
                  </a:lnTo>
                  <a:lnTo>
                    <a:pt x="10606" y="18815"/>
                  </a:lnTo>
                  <a:lnTo>
                    <a:pt x="17695" y="16828"/>
                  </a:lnTo>
                  <a:lnTo>
                    <a:pt x="52283" y="14602"/>
                  </a:lnTo>
                  <a:lnTo>
                    <a:pt x="87255" y="8706"/>
                  </a:lnTo>
                  <a:lnTo>
                    <a:pt x="1143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283"/>
            <p:cNvSpPr/>
            <p:nvPr/>
          </p:nvSpPr>
          <p:spPr>
            <a:xfrm>
              <a:off x="8823960" y="4191000"/>
              <a:ext cx="45721" cy="205741"/>
            </a:xfrm>
            <a:custGeom>
              <a:avLst/>
              <a:gdLst/>
              <a:ahLst/>
              <a:cxnLst/>
              <a:rect l="0" t="0" r="0" b="0"/>
              <a:pathLst>
                <a:path w="45721" h="205741">
                  <a:moveTo>
                    <a:pt x="45720" y="0"/>
                  </a:moveTo>
                  <a:lnTo>
                    <a:pt x="45720" y="6560"/>
                  </a:lnTo>
                  <a:lnTo>
                    <a:pt x="39688" y="24058"/>
                  </a:lnTo>
                  <a:lnTo>
                    <a:pt x="36313" y="38455"/>
                  </a:lnTo>
                  <a:lnTo>
                    <a:pt x="33073" y="49264"/>
                  </a:lnTo>
                  <a:lnTo>
                    <a:pt x="30821" y="84287"/>
                  </a:lnTo>
                  <a:lnTo>
                    <a:pt x="24493" y="121981"/>
                  </a:lnTo>
                  <a:lnTo>
                    <a:pt x="17838" y="159181"/>
                  </a:lnTo>
                  <a:lnTo>
                    <a:pt x="15163" y="175952"/>
                  </a:lnTo>
                  <a:lnTo>
                    <a:pt x="9384" y="186659"/>
                  </a:lnTo>
                  <a:lnTo>
                    <a:pt x="1402" y="196443"/>
                  </a:lnTo>
                  <a:lnTo>
                    <a:pt x="0"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284"/>
            <p:cNvSpPr/>
            <p:nvPr/>
          </p:nvSpPr>
          <p:spPr>
            <a:xfrm>
              <a:off x="8808719" y="4154538"/>
              <a:ext cx="174674" cy="135522"/>
            </a:xfrm>
            <a:custGeom>
              <a:avLst/>
              <a:gdLst/>
              <a:ahLst/>
              <a:cxnLst/>
              <a:rect l="0" t="0" r="0" b="0"/>
              <a:pathLst>
                <a:path w="174674" h="135522">
                  <a:moveTo>
                    <a:pt x="0" y="28842"/>
                  </a:moveTo>
                  <a:lnTo>
                    <a:pt x="6931" y="22758"/>
                  </a:lnTo>
                  <a:lnTo>
                    <a:pt x="33406" y="9280"/>
                  </a:lnTo>
                  <a:lnTo>
                    <a:pt x="69618" y="1034"/>
                  </a:lnTo>
                  <a:lnTo>
                    <a:pt x="90902" y="0"/>
                  </a:lnTo>
                  <a:lnTo>
                    <a:pt x="123021" y="9072"/>
                  </a:lnTo>
                  <a:lnTo>
                    <a:pt x="157131" y="23810"/>
                  </a:lnTo>
                  <a:lnTo>
                    <a:pt x="165227" y="31121"/>
                  </a:lnTo>
                  <a:lnTo>
                    <a:pt x="168571" y="35441"/>
                  </a:lnTo>
                  <a:lnTo>
                    <a:pt x="172287" y="47015"/>
                  </a:lnTo>
                  <a:lnTo>
                    <a:pt x="174673" y="71096"/>
                  </a:lnTo>
                  <a:lnTo>
                    <a:pt x="171042" y="86987"/>
                  </a:lnTo>
                  <a:lnTo>
                    <a:pt x="164603" y="102420"/>
                  </a:lnTo>
                  <a:lnTo>
                    <a:pt x="157542" y="110367"/>
                  </a:lnTo>
                  <a:lnTo>
                    <a:pt x="124315" y="130307"/>
                  </a:lnTo>
                  <a:lnTo>
                    <a:pt x="98875" y="134492"/>
                  </a:lnTo>
                  <a:lnTo>
                    <a:pt x="62533" y="135481"/>
                  </a:lnTo>
                  <a:lnTo>
                    <a:pt x="53341" y="1355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285"/>
            <p:cNvSpPr/>
            <p:nvPr/>
          </p:nvSpPr>
          <p:spPr>
            <a:xfrm>
              <a:off x="9037319" y="4145280"/>
              <a:ext cx="105387" cy="335280"/>
            </a:xfrm>
            <a:custGeom>
              <a:avLst/>
              <a:gdLst/>
              <a:ahLst/>
              <a:cxnLst/>
              <a:rect l="0" t="0" r="0" b="0"/>
              <a:pathLst>
                <a:path w="105387" h="335280">
                  <a:moveTo>
                    <a:pt x="0" y="0"/>
                  </a:moveTo>
                  <a:lnTo>
                    <a:pt x="0" y="4045"/>
                  </a:lnTo>
                  <a:lnTo>
                    <a:pt x="2258" y="8288"/>
                  </a:lnTo>
                  <a:lnTo>
                    <a:pt x="31208" y="41043"/>
                  </a:lnTo>
                  <a:lnTo>
                    <a:pt x="55977" y="72197"/>
                  </a:lnTo>
                  <a:lnTo>
                    <a:pt x="78477" y="105638"/>
                  </a:lnTo>
                  <a:lnTo>
                    <a:pt x="90759" y="122303"/>
                  </a:lnTo>
                  <a:lnTo>
                    <a:pt x="101586" y="150726"/>
                  </a:lnTo>
                  <a:lnTo>
                    <a:pt x="105171" y="180596"/>
                  </a:lnTo>
                  <a:lnTo>
                    <a:pt x="105386" y="210049"/>
                  </a:lnTo>
                  <a:lnTo>
                    <a:pt x="99618" y="235239"/>
                  </a:lnTo>
                  <a:lnTo>
                    <a:pt x="82927" y="266506"/>
                  </a:lnTo>
                  <a:lnTo>
                    <a:pt x="72416" y="281007"/>
                  </a:lnTo>
                  <a:lnTo>
                    <a:pt x="37079" y="314655"/>
                  </a:lnTo>
                  <a:lnTo>
                    <a:pt x="22861" y="3352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8" name="SMARTInkShape-286"/>
          <p:cNvSpPr/>
          <p:nvPr/>
        </p:nvSpPr>
        <p:spPr>
          <a:xfrm>
            <a:off x="1059179" y="5074919"/>
            <a:ext cx="617222" cy="15242"/>
          </a:xfrm>
          <a:custGeom>
            <a:avLst/>
            <a:gdLst/>
            <a:ahLst/>
            <a:cxnLst/>
            <a:rect l="0" t="0" r="0" b="0"/>
            <a:pathLst>
              <a:path w="617222" h="15242">
                <a:moveTo>
                  <a:pt x="0" y="0"/>
                </a:moveTo>
                <a:lnTo>
                  <a:pt x="33564" y="0"/>
                </a:lnTo>
                <a:lnTo>
                  <a:pt x="69833" y="0"/>
                </a:lnTo>
                <a:lnTo>
                  <a:pt x="98491" y="847"/>
                </a:lnTo>
                <a:lnTo>
                  <a:pt x="133417" y="5237"/>
                </a:lnTo>
                <a:lnTo>
                  <a:pt x="170576" y="6914"/>
                </a:lnTo>
                <a:lnTo>
                  <a:pt x="195756" y="7306"/>
                </a:lnTo>
                <a:lnTo>
                  <a:pt x="223316" y="7481"/>
                </a:lnTo>
                <a:lnTo>
                  <a:pt x="252499" y="7559"/>
                </a:lnTo>
                <a:lnTo>
                  <a:pt x="282402" y="7593"/>
                </a:lnTo>
                <a:lnTo>
                  <a:pt x="312626" y="7608"/>
                </a:lnTo>
                <a:lnTo>
                  <a:pt x="342992" y="8462"/>
                </a:lnTo>
                <a:lnTo>
                  <a:pt x="373421" y="11663"/>
                </a:lnTo>
                <a:lnTo>
                  <a:pt x="401621" y="13651"/>
                </a:lnTo>
                <a:lnTo>
                  <a:pt x="428265" y="14534"/>
                </a:lnTo>
                <a:lnTo>
                  <a:pt x="454218" y="14926"/>
                </a:lnTo>
                <a:lnTo>
                  <a:pt x="479864" y="15101"/>
                </a:lnTo>
                <a:lnTo>
                  <a:pt x="515845" y="15199"/>
                </a:lnTo>
                <a:lnTo>
                  <a:pt x="545697" y="15228"/>
                </a:lnTo>
                <a:lnTo>
                  <a:pt x="580269" y="15239"/>
                </a:lnTo>
                <a:lnTo>
                  <a:pt x="617221" y="15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287"/>
          <p:cNvSpPr/>
          <p:nvPr/>
        </p:nvSpPr>
        <p:spPr>
          <a:xfrm>
            <a:off x="2887980" y="5090161"/>
            <a:ext cx="922021" cy="30470"/>
          </a:xfrm>
          <a:custGeom>
            <a:avLst/>
            <a:gdLst/>
            <a:ahLst/>
            <a:cxnLst/>
            <a:rect l="0" t="0" r="0" b="0"/>
            <a:pathLst>
              <a:path w="922021" h="30470">
                <a:moveTo>
                  <a:pt x="0" y="22858"/>
                </a:moveTo>
                <a:lnTo>
                  <a:pt x="10605" y="22858"/>
                </a:lnTo>
                <a:lnTo>
                  <a:pt x="15438" y="20601"/>
                </a:lnTo>
                <a:lnTo>
                  <a:pt x="17912" y="18813"/>
                </a:lnTo>
                <a:lnTo>
                  <a:pt x="29484" y="16298"/>
                </a:lnTo>
                <a:lnTo>
                  <a:pt x="53543" y="13120"/>
                </a:lnTo>
                <a:lnTo>
                  <a:pt x="64437" y="10064"/>
                </a:lnTo>
                <a:lnTo>
                  <a:pt x="99517" y="7940"/>
                </a:lnTo>
                <a:lnTo>
                  <a:pt x="130477" y="6836"/>
                </a:lnTo>
                <a:lnTo>
                  <a:pt x="168326" y="1600"/>
                </a:lnTo>
                <a:lnTo>
                  <a:pt x="200580" y="473"/>
                </a:lnTo>
                <a:lnTo>
                  <a:pt x="236949" y="139"/>
                </a:lnTo>
                <a:lnTo>
                  <a:pt x="274536" y="40"/>
                </a:lnTo>
                <a:lnTo>
                  <a:pt x="312483" y="11"/>
                </a:lnTo>
                <a:lnTo>
                  <a:pt x="338695" y="4"/>
                </a:lnTo>
                <a:lnTo>
                  <a:pt x="367277" y="1"/>
                </a:lnTo>
                <a:lnTo>
                  <a:pt x="394656" y="0"/>
                </a:lnTo>
                <a:lnTo>
                  <a:pt x="421783" y="846"/>
                </a:lnTo>
                <a:lnTo>
                  <a:pt x="450772" y="4044"/>
                </a:lnTo>
                <a:lnTo>
                  <a:pt x="480589" y="6030"/>
                </a:lnTo>
                <a:lnTo>
                  <a:pt x="510775" y="6912"/>
                </a:lnTo>
                <a:lnTo>
                  <a:pt x="541124" y="7305"/>
                </a:lnTo>
                <a:lnTo>
                  <a:pt x="571546" y="9737"/>
                </a:lnTo>
                <a:lnTo>
                  <a:pt x="602000" y="12793"/>
                </a:lnTo>
                <a:lnTo>
                  <a:pt x="632469" y="14152"/>
                </a:lnTo>
                <a:lnTo>
                  <a:pt x="662944" y="17014"/>
                </a:lnTo>
                <a:lnTo>
                  <a:pt x="693421" y="20261"/>
                </a:lnTo>
                <a:lnTo>
                  <a:pt x="723900" y="21704"/>
                </a:lnTo>
                <a:lnTo>
                  <a:pt x="752122" y="24603"/>
                </a:lnTo>
                <a:lnTo>
                  <a:pt x="778776" y="27867"/>
                </a:lnTo>
                <a:lnTo>
                  <a:pt x="816736" y="29705"/>
                </a:lnTo>
                <a:lnTo>
                  <a:pt x="848961" y="30249"/>
                </a:lnTo>
                <a:lnTo>
                  <a:pt x="883035" y="30433"/>
                </a:lnTo>
                <a:lnTo>
                  <a:pt x="906134" y="30469"/>
                </a:lnTo>
                <a:lnTo>
                  <a:pt x="912984" y="28217"/>
                </a:lnTo>
                <a:lnTo>
                  <a:pt x="922020" y="228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5" name="SMARTInkShape-Group41"/>
          <p:cNvGrpSpPr/>
          <p:nvPr/>
        </p:nvGrpSpPr>
        <p:grpSpPr>
          <a:xfrm>
            <a:off x="987306" y="5151742"/>
            <a:ext cx="734815" cy="464198"/>
            <a:chOff x="987306" y="5151742"/>
            <a:chExt cx="734815" cy="464198"/>
          </a:xfrm>
        </p:grpSpPr>
        <p:sp>
          <p:nvSpPr>
            <p:cNvPr id="110" name="SMARTInkShape-288"/>
            <p:cNvSpPr/>
            <p:nvPr/>
          </p:nvSpPr>
          <p:spPr>
            <a:xfrm>
              <a:off x="987306" y="5151742"/>
              <a:ext cx="323335" cy="464198"/>
            </a:xfrm>
            <a:custGeom>
              <a:avLst/>
              <a:gdLst/>
              <a:ahLst/>
              <a:cxnLst/>
              <a:rect l="0" t="0" r="0" b="0"/>
              <a:pathLst>
                <a:path w="323335" h="464198">
                  <a:moveTo>
                    <a:pt x="132833" y="113677"/>
                  </a:moveTo>
                  <a:lnTo>
                    <a:pt x="128788" y="117723"/>
                  </a:lnTo>
                  <a:lnTo>
                    <a:pt x="126802" y="124224"/>
                  </a:lnTo>
                  <a:lnTo>
                    <a:pt x="120039" y="161222"/>
                  </a:lnTo>
                  <a:lnTo>
                    <a:pt x="113561" y="192496"/>
                  </a:lnTo>
                  <a:lnTo>
                    <a:pt x="101159" y="221133"/>
                  </a:lnTo>
                  <a:lnTo>
                    <a:pt x="86759" y="251067"/>
                  </a:lnTo>
                  <a:lnTo>
                    <a:pt x="69511" y="281386"/>
                  </a:lnTo>
                  <a:lnTo>
                    <a:pt x="50571" y="311818"/>
                  </a:lnTo>
                  <a:lnTo>
                    <a:pt x="29001" y="348396"/>
                  </a:lnTo>
                  <a:lnTo>
                    <a:pt x="6149" y="384069"/>
                  </a:lnTo>
                  <a:lnTo>
                    <a:pt x="894" y="389920"/>
                  </a:lnTo>
                  <a:lnTo>
                    <a:pt x="0" y="391820"/>
                  </a:lnTo>
                  <a:lnTo>
                    <a:pt x="251" y="393085"/>
                  </a:lnTo>
                  <a:lnTo>
                    <a:pt x="1265" y="393929"/>
                  </a:lnTo>
                  <a:lnTo>
                    <a:pt x="1941" y="393645"/>
                  </a:lnTo>
                  <a:lnTo>
                    <a:pt x="13847" y="363010"/>
                  </a:lnTo>
                  <a:lnTo>
                    <a:pt x="25384" y="328154"/>
                  </a:lnTo>
                  <a:lnTo>
                    <a:pt x="42577" y="297829"/>
                  </a:lnTo>
                  <a:lnTo>
                    <a:pt x="59618" y="262409"/>
                  </a:lnTo>
                  <a:lnTo>
                    <a:pt x="78684" y="225103"/>
                  </a:lnTo>
                  <a:lnTo>
                    <a:pt x="91295" y="187239"/>
                  </a:lnTo>
                  <a:lnTo>
                    <a:pt x="105380" y="149208"/>
                  </a:lnTo>
                  <a:lnTo>
                    <a:pt x="119431" y="111976"/>
                  </a:lnTo>
                  <a:lnTo>
                    <a:pt x="130179" y="79965"/>
                  </a:lnTo>
                  <a:lnTo>
                    <a:pt x="146295" y="45964"/>
                  </a:lnTo>
                  <a:lnTo>
                    <a:pt x="163157" y="10000"/>
                  </a:lnTo>
                  <a:lnTo>
                    <a:pt x="168324" y="4099"/>
                  </a:lnTo>
                  <a:lnTo>
                    <a:pt x="173443" y="1476"/>
                  </a:lnTo>
                  <a:lnTo>
                    <a:pt x="181084" y="0"/>
                  </a:lnTo>
                  <a:lnTo>
                    <a:pt x="186169" y="1912"/>
                  </a:lnTo>
                  <a:lnTo>
                    <a:pt x="196333" y="10038"/>
                  </a:lnTo>
                  <a:lnTo>
                    <a:pt x="203953" y="25396"/>
                  </a:lnTo>
                  <a:lnTo>
                    <a:pt x="213267" y="59425"/>
                  </a:lnTo>
                  <a:lnTo>
                    <a:pt x="216497" y="89606"/>
                  </a:lnTo>
                  <a:lnTo>
                    <a:pt x="222440" y="125831"/>
                  </a:lnTo>
                  <a:lnTo>
                    <a:pt x="227127" y="153793"/>
                  </a:lnTo>
                  <a:lnTo>
                    <a:pt x="232033" y="180896"/>
                  </a:lnTo>
                  <a:lnTo>
                    <a:pt x="237882" y="207899"/>
                  </a:lnTo>
                  <a:lnTo>
                    <a:pt x="246126" y="236834"/>
                  </a:lnTo>
                  <a:lnTo>
                    <a:pt x="253177" y="266627"/>
                  </a:lnTo>
                  <a:lnTo>
                    <a:pt x="259133" y="295955"/>
                  </a:lnTo>
                  <a:lnTo>
                    <a:pt x="264602" y="323101"/>
                  </a:lnTo>
                  <a:lnTo>
                    <a:pt x="276486" y="358139"/>
                  </a:lnTo>
                  <a:lnTo>
                    <a:pt x="286687" y="389969"/>
                  </a:lnTo>
                  <a:lnTo>
                    <a:pt x="302956" y="424135"/>
                  </a:lnTo>
                  <a:lnTo>
                    <a:pt x="311557" y="442543"/>
                  </a:lnTo>
                  <a:lnTo>
                    <a:pt x="315329" y="457029"/>
                  </a:lnTo>
                  <a:lnTo>
                    <a:pt x="317150" y="459418"/>
                  </a:lnTo>
                  <a:lnTo>
                    <a:pt x="323334" y="4641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289"/>
            <p:cNvSpPr/>
            <p:nvPr/>
          </p:nvSpPr>
          <p:spPr>
            <a:xfrm>
              <a:off x="1063614" y="5387339"/>
              <a:ext cx="201307" cy="30481"/>
            </a:xfrm>
            <a:custGeom>
              <a:avLst/>
              <a:gdLst/>
              <a:ahLst/>
              <a:cxnLst/>
              <a:rect l="0" t="0" r="0" b="0"/>
              <a:pathLst>
                <a:path w="201307" h="30481">
                  <a:moveTo>
                    <a:pt x="41286" y="30480"/>
                  </a:moveTo>
                  <a:lnTo>
                    <a:pt x="37240" y="26435"/>
                  </a:lnTo>
                  <a:lnTo>
                    <a:pt x="32997" y="24450"/>
                  </a:lnTo>
                  <a:lnTo>
                    <a:pt x="19328" y="19129"/>
                  </a:lnTo>
                  <a:lnTo>
                    <a:pt x="948" y="4976"/>
                  </a:lnTo>
                  <a:lnTo>
                    <a:pt x="0" y="3318"/>
                  </a:lnTo>
                  <a:lnTo>
                    <a:pt x="215" y="2212"/>
                  </a:lnTo>
                  <a:lnTo>
                    <a:pt x="1205" y="1475"/>
                  </a:lnTo>
                  <a:lnTo>
                    <a:pt x="6644" y="437"/>
                  </a:lnTo>
                  <a:lnTo>
                    <a:pt x="42258" y="39"/>
                  </a:lnTo>
                  <a:lnTo>
                    <a:pt x="78888" y="8"/>
                  </a:lnTo>
                  <a:lnTo>
                    <a:pt x="113763" y="3"/>
                  </a:lnTo>
                  <a:lnTo>
                    <a:pt x="149214" y="1"/>
                  </a:lnTo>
                  <a:lnTo>
                    <a:pt x="182549" y="0"/>
                  </a:lnTo>
                  <a:lnTo>
                    <a:pt x="20130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290"/>
            <p:cNvSpPr/>
            <p:nvPr/>
          </p:nvSpPr>
          <p:spPr>
            <a:xfrm>
              <a:off x="1409700" y="5394960"/>
              <a:ext cx="15241" cy="182880"/>
            </a:xfrm>
            <a:custGeom>
              <a:avLst/>
              <a:gdLst/>
              <a:ahLst/>
              <a:cxnLst/>
              <a:rect l="0" t="0" r="0" b="0"/>
              <a:pathLst>
                <a:path w="15241" h="182880">
                  <a:moveTo>
                    <a:pt x="15240" y="0"/>
                  </a:moveTo>
                  <a:lnTo>
                    <a:pt x="10003" y="12166"/>
                  </a:lnTo>
                  <a:lnTo>
                    <a:pt x="2592" y="42509"/>
                  </a:lnTo>
                  <a:lnTo>
                    <a:pt x="511" y="77572"/>
                  </a:lnTo>
                  <a:lnTo>
                    <a:pt x="101" y="113065"/>
                  </a:lnTo>
                  <a:lnTo>
                    <a:pt x="13" y="149979"/>
                  </a:lnTo>
                  <a:lnTo>
                    <a:pt x="0"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291"/>
            <p:cNvSpPr/>
            <p:nvPr/>
          </p:nvSpPr>
          <p:spPr>
            <a:xfrm>
              <a:off x="1394459" y="5219700"/>
              <a:ext cx="7621" cy="15240"/>
            </a:xfrm>
            <a:custGeom>
              <a:avLst/>
              <a:gdLst/>
              <a:ahLst/>
              <a:cxnLst/>
              <a:rect l="0" t="0" r="0" b="0"/>
              <a:pathLst>
                <a:path w="7621" h="15240">
                  <a:moveTo>
                    <a:pt x="0" y="15239"/>
                  </a:moveTo>
                  <a:lnTo>
                    <a:pt x="0" y="3667"/>
                  </a:lnTo>
                  <a:lnTo>
                    <a:pt x="847" y="2445"/>
                  </a:lnTo>
                  <a:lnTo>
                    <a:pt x="2258" y="1630"/>
                  </a:lnTo>
                  <a:lnTo>
                    <a:pt x="76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292"/>
            <p:cNvSpPr/>
            <p:nvPr/>
          </p:nvSpPr>
          <p:spPr>
            <a:xfrm>
              <a:off x="1508759" y="5342842"/>
              <a:ext cx="213362" cy="219583"/>
            </a:xfrm>
            <a:custGeom>
              <a:avLst/>
              <a:gdLst/>
              <a:ahLst/>
              <a:cxnLst/>
              <a:rect l="0" t="0" r="0" b="0"/>
              <a:pathLst>
                <a:path w="213362" h="219583">
                  <a:moveTo>
                    <a:pt x="0" y="21638"/>
                  </a:moveTo>
                  <a:lnTo>
                    <a:pt x="4046" y="21638"/>
                  </a:lnTo>
                  <a:lnTo>
                    <a:pt x="8289" y="26153"/>
                  </a:lnTo>
                  <a:lnTo>
                    <a:pt x="31208" y="57029"/>
                  </a:lnTo>
                  <a:lnTo>
                    <a:pt x="46899" y="89682"/>
                  </a:lnTo>
                  <a:lnTo>
                    <a:pt x="63388" y="125828"/>
                  </a:lnTo>
                  <a:lnTo>
                    <a:pt x="75677" y="158306"/>
                  </a:lnTo>
                  <a:lnTo>
                    <a:pt x="82212" y="185135"/>
                  </a:lnTo>
                  <a:lnTo>
                    <a:pt x="83779" y="217765"/>
                  </a:lnTo>
                  <a:lnTo>
                    <a:pt x="82946" y="218429"/>
                  </a:lnTo>
                  <a:lnTo>
                    <a:pt x="77256" y="219582"/>
                  </a:lnTo>
                  <a:lnTo>
                    <a:pt x="76904" y="218794"/>
                  </a:lnTo>
                  <a:lnTo>
                    <a:pt x="76213" y="182517"/>
                  </a:lnTo>
                  <a:lnTo>
                    <a:pt x="80248" y="153417"/>
                  </a:lnTo>
                  <a:lnTo>
                    <a:pt x="82762" y="124936"/>
                  </a:lnTo>
                  <a:lnTo>
                    <a:pt x="87552" y="95048"/>
                  </a:lnTo>
                  <a:lnTo>
                    <a:pt x="96756" y="60692"/>
                  </a:lnTo>
                  <a:lnTo>
                    <a:pt x="106727" y="33962"/>
                  </a:lnTo>
                  <a:lnTo>
                    <a:pt x="120895" y="15982"/>
                  </a:lnTo>
                  <a:lnTo>
                    <a:pt x="135069" y="5192"/>
                  </a:lnTo>
                  <a:lnTo>
                    <a:pt x="149994" y="678"/>
                  </a:lnTo>
                  <a:lnTo>
                    <a:pt x="175444" y="0"/>
                  </a:lnTo>
                  <a:lnTo>
                    <a:pt x="213361" y="63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0" name="SMARTInkShape-Group42"/>
          <p:cNvGrpSpPr/>
          <p:nvPr/>
        </p:nvGrpSpPr>
        <p:grpSpPr>
          <a:xfrm>
            <a:off x="1714500" y="5227319"/>
            <a:ext cx="731520" cy="541021"/>
            <a:chOff x="1714500" y="5227319"/>
            <a:chExt cx="731520" cy="541021"/>
          </a:xfrm>
        </p:grpSpPr>
        <p:sp>
          <p:nvSpPr>
            <p:cNvPr id="116" name="SMARTInkShape-293"/>
            <p:cNvSpPr/>
            <p:nvPr/>
          </p:nvSpPr>
          <p:spPr>
            <a:xfrm>
              <a:off x="1752600" y="5402580"/>
              <a:ext cx="76201" cy="1"/>
            </a:xfrm>
            <a:custGeom>
              <a:avLst/>
              <a:gdLst/>
              <a:ahLst/>
              <a:cxnLst/>
              <a:rect l="0" t="0" r="0" b="0"/>
              <a:pathLst>
                <a:path w="76201" h="1">
                  <a:moveTo>
                    <a:pt x="0" y="0"/>
                  </a:moveTo>
                  <a:lnTo>
                    <a:pt x="35078" y="0"/>
                  </a:lnTo>
                  <a:lnTo>
                    <a:pt x="762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294"/>
            <p:cNvSpPr/>
            <p:nvPr/>
          </p:nvSpPr>
          <p:spPr>
            <a:xfrm>
              <a:off x="1714500" y="5471160"/>
              <a:ext cx="121921" cy="15241"/>
            </a:xfrm>
            <a:custGeom>
              <a:avLst/>
              <a:gdLst/>
              <a:ahLst/>
              <a:cxnLst/>
              <a:rect l="0" t="0" r="0" b="0"/>
              <a:pathLst>
                <a:path w="121921" h="15241">
                  <a:moveTo>
                    <a:pt x="0" y="0"/>
                  </a:moveTo>
                  <a:lnTo>
                    <a:pt x="0" y="7306"/>
                  </a:lnTo>
                  <a:lnTo>
                    <a:pt x="4045" y="11572"/>
                  </a:lnTo>
                  <a:lnTo>
                    <a:pt x="10546" y="13609"/>
                  </a:lnTo>
                  <a:lnTo>
                    <a:pt x="46645" y="15096"/>
                  </a:lnTo>
                  <a:lnTo>
                    <a:pt x="83941" y="15220"/>
                  </a:lnTo>
                  <a:lnTo>
                    <a:pt x="12192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295"/>
            <p:cNvSpPr/>
            <p:nvPr/>
          </p:nvSpPr>
          <p:spPr>
            <a:xfrm>
              <a:off x="1952109" y="5227319"/>
              <a:ext cx="255497" cy="349130"/>
            </a:xfrm>
            <a:custGeom>
              <a:avLst/>
              <a:gdLst/>
              <a:ahLst/>
              <a:cxnLst/>
              <a:rect l="0" t="0" r="0" b="0"/>
              <a:pathLst>
                <a:path w="255497" h="349130">
                  <a:moveTo>
                    <a:pt x="211970" y="68581"/>
                  </a:moveTo>
                  <a:lnTo>
                    <a:pt x="211970" y="50668"/>
                  </a:lnTo>
                  <a:lnTo>
                    <a:pt x="207925" y="39096"/>
                  </a:lnTo>
                  <a:lnTo>
                    <a:pt x="201424" y="32052"/>
                  </a:lnTo>
                  <a:lnTo>
                    <a:pt x="193736" y="26946"/>
                  </a:lnTo>
                  <a:lnTo>
                    <a:pt x="187497" y="24676"/>
                  </a:lnTo>
                  <a:lnTo>
                    <a:pt x="171135" y="23398"/>
                  </a:lnTo>
                  <a:lnTo>
                    <a:pt x="139184" y="31221"/>
                  </a:lnTo>
                  <a:lnTo>
                    <a:pt x="113922" y="40578"/>
                  </a:lnTo>
                  <a:lnTo>
                    <a:pt x="82630" y="62955"/>
                  </a:lnTo>
                  <a:lnTo>
                    <a:pt x="51990" y="93528"/>
                  </a:lnTo>
                  <a:lnTo>
                    <a:pt x="29949" y="125737"/>
                  </a:lnTo>
                  <a:lnTo>
                    <a:pt x="13164" y="157106"/>
                  </a:lnTo>
                  <a:lnTo>
                    <a:pt x="3299" y="187849"/>
                  </a:lnTo>
                  <a:lnTo>
                    <a:pt x="0" y="218407"/>
                  </a:lnTo>
                  <a:lnTo>
                    <a:pt x="715" y="248064"/>
                  </a:lnTo>
                  <a:lnTo>
                    <a:pt x="6884" y="265191"/>
                  </a:lnTo>
                  <a:lnTo>
                    <a:pt x="29878" y="296882"/>
                  </a:lnTo>
                  <a:lnTo>
                    <a:pt x="48045" y="319106"/>
                  </a:lnTo>
                  <a:lnTo>
                    <a:pt x="81408" y="339956"/>
                  </a:lnTo>
                  <a:lnTo>
                    <a:pt x="98063" y="345825"/>
                  </a:lnTo>
                  <a:lnTo>
                    <a:pt x="126479" y="349129"/>
                  </a:lnTo>
                  <a:lnTo>
                    <a:pt x="164164" y="347988"/>
                  </a:lnTo>
                  <a:lnTo>
                    <a:pt x="200364" y="335815"/>
                  </a:lnTo>
                  <a:lnTo>
                    <a:pt x="221984" y="317941"/>
                  </a:lnTo>
                  <a:lnTo>
                    <a:pt x="243613" y="288299"/>
                  </a:lnTo>
                  <a:lnTo>
                    <a:pt x="253143" y="260494"/>
                  </a:lnTo>
                  <a:lnTo>
                    <a:pt x="255496" y="229960"/>
                  </a:lnTo>
                  <a:lnTo>
                    <a:pt x="252054" y="195325"/>
                  </a:lnTo>
                  <a:lnTo>
                    <a:pt x="248965" y="163238"/>
                  </a:lnTo>
                  <a:lnTo>
                    <a:pt x="238078" y="132281"/>
                  </a:lnTo>
                  <a:lnTo>
                    <a:pt x="224127" y="102507"/>
                  </a:lnTo>
                  <a:lnTo>
                    <a:pt x="204243" y="69261"/>
                  </a:lnTo>
                  <a:lnTo>
                    <a:pt x="184009" y="42281"/>
                  </a:lnTo>
                  <a:lnTo>
                    <a:pt x="147074" y="11124"/>
                  </a:lnTo>
                  <a:lnTo>
                    <a:pt x="145028" y="9177"/>
                  </a:lnTo>
                  <a:lnTo>
                    <a:pt x="144118" y="6055"/>
                  </a:lnTo>
                  <a:lnTo>
                    <a:pt x="14339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296"/>
            <p:cNvSpPr/>
            <p:nvPr/>
          </p:nvSpPr>
          <p:spPr>
            <a:xfrm>
              <a:off x="2217420" y="5502085"/>
              <a:ext cx="228600" cy="266255"/>
            </a:xfrm>
            <a:custGeom>
              <a:avLst/>
              <a:gdLst/>
              <a:ahLst/>
              <a:cxnLst/>
              <a:rect l="0" t="0" r="0" b="0"/>
              <a:pathLst>
                <a:path w="228600" h="266255">
                  <a:moveTo>
                    <a:pt x="0" y="52895"/>
                  </a:moveTo>
                  <a:lnTo>
                    <a:pt x="0" y="48849"/>
                  </a:lnTo>
                  <a:lnTo>
                    <a:pt x="2257" y="44605"/>
                  </a:lnTo>
                  <a:lnTo>
                    <a:pt x="25439" y="19863"/>
                  </a:lnTo>
                  <a:lnTo>
                    <a:pt x="51249" y="4633"/>
                  </a:lnTo>
                  <a:lnTo>
                    <a:pt x="66173" y="1059"/>
                  </a:lnTo>
                  <a:lnTo>
                    <a:pt x="81319" y="0"/>
                  </a:lnTo>
                  <a:lnTo>
                    <a:pt x="96531" y="3732"/>
                  </a:lnTo>
                  <a:lnTo>
                    <a:pt x="111763" y="14244"/>
                  </a:lnTo>
                  <a:lnTo>
                    <a:pt x="125997" y="32968"/>
                  </a:lnTo>
                  <a:lnTo>
                    <a:pt x="131634" y="42909"/>
                  </a:lnTo>
                  <a:lnTo>
                    <a:pt x="135522" y="66117"/>
                  </a:lnTo>
                  <a:lnTo>
                    <a:pt x="130753" y="103453"/>
                  </a:lnTo>
                  <a:lnTo>
                    <a:pt x="121657" y="138423"/>
                  </a:lnTo>
                  <a:lnTo>
                    <a:pt x="115030" y="156947"/>
                  </a:lnTo>
                  <a:lnTo>
                    <a:pt x="90079" y="189536"/>
                  </a:lnTo>
                  <a:lnTo>
                    <a:pt x="53889" y="225182"/>
                  </a:lnTo>
                  <a:lnTo>
                    <a:pt x="33128" y="237728"/>
                  </a:lnTo>
                  <a:lnTo>
                    <a:pt x="28858" y="238770"/>
                  </a:lnTo>
                  <a:lnTo>
                    <a:pt x="25165" y="238618"/>
                  </a:lnTo>
                  <a:lnTo>
                    <a:pt x="13155" y="236336"/>
                  </a:lnTo>
                  <a:lnTo>
                    <a:pt x="11310" y="235302"/>
                  </a:lnTo>
                  <a:lnTo>
                    <a:pt x="10080" y="233767"/>
                  </a:lnTo>
                  <a:lnTo>
                    <a:pt x="9259" y="231896"/>
                  </a:lnTo>
                  <a:lnTo>
                    <a:pt x="7763" y="207271"/>
                  </a:lnTo>
                  <a:lnTo>
                    <a:pt x="9941" y="199682"/>
                  </a:lnTo>
                  <a:lnTo>
                    <a:pt x="28030" y="170519"/>
                  </a:lnTo>
                  <a:lnTo>
                    <a:pt x="33060" y="165003"/>
                  </a:lnTo>
                  <a:lnTo>
                    <a:pt x="42633" y="161987"/>
                  </a:lnTo>
                  <a:lnTo>
                    <a:pt x="53661" y="161493"/>
                  </a:lnTo>
                  <a:lnTo>
                    <a:pt x="70493" y="166277"/>
                  </a:lnTo>
                  <a:lnTo>
                    <a:pt x="86393" y="178334"/>
                  </a:lnTo>
                  <a:lnTo>
                    <a:pt x="95777" y="187899"/>
                  </a:lnTo>
                  <a:lnTo>
                    <a:pt x="123371" y="225729"/>
                  </a:lnTo>
                  <a:lnTo>
                    <a:pt x="133571" y="233568"/>
                  </a:lnTo>
                  <a:lnTo>
                    <a:pt x="169994" y="253425"/>
                  </a:lnTo>
                  <a:lnTo>
                    <a:pt x="202960" y="262222"/>
                  </a:lnTo>
                  <a:lnTo>
                    <a:pt x="228599" y="2662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5" name="SMARTInkShape-Group43"/>
          <p:cNvGrpSpPr/>
          <p:nvPr/>
        </p:nvGrpSpPr>
        <p:grpSpPr>
          <a:xfrm>
            <a:off x="3261399" y="5128260"/>
            <a:ext cx="1516342" cy="645831"/>
            <a:chOff x="3261399" y="5128260"/>
            <a:chExt cx="1516342" cy="645831"/>
          </a:xfrm>
        </p:grpSpPr>
        <p:sp>
          <p:nvSpPr>
            <p:cNvPr id="121" name="SMARTInkShape-297"/>
            <p:cNvSpPr/>
            <p:nvPr/>
          </p:nvSpPr>
          <p:spPr>
            <a:xfrm>
              <a:off x="3261399" y="5128260"/>
              <a:ext cx="500362" cy="386585"/>
            </a:xfrm>
            <a:custGeom>
              <a:avLst/>
              <a:gdLst/>
              <a:ahLst/>
              <a:cxnLst/>
              <a:rect l="0" t="0" r="0" b="0"/>
              <a:pathLst>
                <a:path w="500362" h="386585">
                  <a:moveTo>
                    <a:pt x="68541" y="106679"/>
                  </a:moveTo>
                  <a:lnTo>
                    <a:pt x="68541" y="110724"/>
                  </a:lnTo>
                  <a:lnTo>
                    <a:pt x="66283" y="114968"/>
                  </a:lnTo>
                  <a:lnTo>
                    <a:pt x="64496" y="117286"/>
                  </a:lnTo>
                  <a:lnTo>
                    <a:pt x="62509" y="124376"/>
                  </a:lnTo>
                  <a:lnTo>
                    <a:pt x="59133" y="137887"/>
                  </a:lnTo>
                  <a:lnTo>
                    <a:pt x="55893" y="148490"/>
                  </a:lnTo>
                  <a:lnTo>
                    <a:pt x="51555" y="178250"/>
                  </a:lnTo>
                  <a:lnTo>
                    <a:pt x="42796" y="212445"/>
                  </a:lnTo>
                  <a:lnTo>
                    <a:pt x="32912" y="249742"/>
                  </a:lnTo>
                  <a:lnTo>
                    <a:pt x="22807" y="287464"/>
                  </a:lnTo>
                  <a:lnTo>
                    <a:pt x="12658" y="319626"/>
                  </a:lnTo>
                  <a:lnTo>
                    <a:pt x="1465" y="355117"/>
                  </a:lnTo>
                  <a:lnTo>
                    <a:pt x="0" y="372789"/>
                  </a:lnTo>
                  <a:lnTo>
                    <a:pt x="4017" y="373204"/>
                  </a:lnTo>
                  <a:lnTo>
                    <a:pt x="6051" y="371570"/>
                  </a:lnTo>
                  <a:lnTo>
                    <a:pt x="17874" y="352152"/>
                  </a:lnTo>
                  <a:lnTo>
                    <a:pt x="28773" y="321240"/>
                  </a:lnTo>
                  <a:lnTo>
                    <a:pt x="44097" y="285281"/>
                  </a:lnTo>
                  <a:lnTo>
                    <a:pt x="55089" y="252449"/>
                  </a:lnTo>
                  <a:lnTo>
                    <a:pt x="66812" y="219015"/>
                  </a:lnTo>
                  <a:lnTo>
                    <a:pt x="75648" y="184556"/>
                  </a:lnTo>
                  <a:lnTo>
                    <a:pt x="83629" y="152896"/>
                  </a:lnTo>
                  <a:lnTo>
                    <a:pt x="91356" y="122067"/>
                  </a:lnTo>
                  <a:lnTo>
                    <a:pt x="97506" y="89399"/>
                  </a:lnTo>
                  <a:lnTo>
                    <a:pt x="98932" y="51824"/>
                  </a:lnTo>
                  <a:lnTo>
                    <a:pt x="99017" y="38685"/>
                  </a:lnTo>
                  <a:lnTo>
                    <a:pt x="99020" y="73939"/>
                  </a:lnTo>
                  <a:lnTo>
                    <a:pt x="99020" y="109643"/>
                  </a:lnTo>
                  <a:lnTo>
                    <a:pt x="103066" y="143860"/>
                  </a:lnTo>
                  <a:lnTo>
                    <a:pt x="109627" y="175458"/>
                  </a:lnTo>
                  <a:lnTo>
                    <a:pt x="116932" y="207585"/>
                  </a:lnTo>
                  <a:lnTo>
                    <a:pt x="132550" y="238554"/>
                  </a:lnTo>
                  <a:lnTo>
                    <a:pt x="149219" y="273224"/>
                  </a:lnTo>
                  <a:lnTo>
                    <a:pt x="168928" y="306262"/>
                  </a:lnTo>
                  <a:lnTo>
                    <a:pt x="199189" y="341683"/>
                  </a:lnTo>
                  <a:lnTo>
                    <a:pt x="227102" y="363706"/>
                  </a:lnTo>
                  <a:lnTo>
                    <a:pt x="257667" y="376346"/>
                  </a:lnTo>
                  <a:lnTo>
                    <a:pt x="292312" y="384606"/>
                  </a:lnTo>
                  <a:lnTo>
                    <a:pt x="324403" y="386584"/>
                  </a:lnTo>
                  <a:lnTo>
                    <a:pt x="355360" y="381337"/>
                  </a:lnTo>
                  <a:lnTo>
                    <a:pt x="385981" y="369434"/>
                  </a:lnTo>
                  <a:lnTo>
                    <a:pt x="415656" y="353490"/>
                  </a:lnTo>
                  <a:lnTo>
                    <a:pt x="448868" y="318619"/>
                  </a:lnTo>
                  <a:lnTo>
                    <a:pt x="469944" y="289138"/>
                  </a:lnTo>
                  <a:lnTo>
                    <a:pt x="484655" y="256697"/>
                  </a:lnTo>
                  <a:lnTo>
                    <a:pt x="494376" y="220273"/>
                  </a:lnTo>
                  <a:lnTo>
                    <a:pt x="500361" y="182670"/>
                  </a:lnTo>
                  <a:lnTo>
                    <a:pt x="499876" y="146975"/>
                  </a:lnTo>
                  <a:lnTo>
                    <a:pt x="494370" y="114950"/>
                  </a:lnTo>
                  <a:lnTo>
                    <a:pt x="484925" y="77833"/>
                  </a:lnTo>
                  <a:lnTo>
                    <a:pt x="463586" y="46889"/>
                  </a:lnTo>
                  <a:lnTo>
                    <a:pt x="442186" y="25850"/>
                  </a:lnTo>
                  <a:lnTo>
                    <a:pt x="411464" y="4109"/>
                  </a:lnTo>
                  <a:lnTo>
                    <a:pt x="390434" y="540"/>
                  </a:lnTo>
                  <a:lnTo>
                    <a:pt x="3657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298"/>
            <p:cNvSpPr/>
            <p:nvPr/>
          </p:nvSpPr>
          <p:spPr>
            <a:xfrm>
              <a:off x="3781126" y="5379719"/>
              <a:ext cx="172925" cy="204559"/>
            </a:xfrm>
            <a:custGeom>
              <a:avLst/>
              <a:gdLst/>
              <a:ahLst/>
              <a:cxnLst/>
              <a:rect l="0" t="0" r="0" b="0"/>
              <a:pathLst>
                <a:path w="172925" h="204559">
                  <a:moveTo>
                    <a:pt x="97454" y="0"/>
                  </a:moveTo>
                  <a:lnTo>
                    <a:pt x="75994" y="0"/>
                  </a:lnTo>
                  <a:lnTo>
                    <a:pt x="66918" y="4046"/>
                  </a:lnTo>
                  <a:lnTo>
                    <a:pt x="60458" y="10547"/>
                  </a:lnTo>
                  <a:lnTo>
                    <a:pt x="35077" y="43352"/>
                  </a:lnTo>
                  <a:lnTo>
                    <a:pt x="15370" y="76892"/>
                  </a:lnTo>
                  <a:lnTo>
                    <a:pt x="3817" y="110862"/>
                  </a:lnTo>
                  <a:lnTo>
                    <a:pt x="0" y="132096"/>
                  </a:lnTo>
                  <a:lnTo>
                    <a:pt x="4794" y="164915"/>
                  </a:lnTo>
                  <a:lnTo>
                    <a:pt x="9141" y="178001"/>
                  </a:lnTo>
                  <a:lnTo>
                    <a:pt x="16152" y="187203"/>
                  </a:lnTo>
                  <a:lnTo>
                    <a:pt x="34451" y="200009"/>
                  </a:lnTo>
                  <a:lnTo>
                    <a:pt x="53386" y="204042"/>
                  </a:lnTo>
                  <a:lnTo>
                    <a:pt x="82540" y="204558"/>
                  </a:lnTo>
                  <a:lnTo>
                    <a:pt x="116312" y="195090"/>
                  </a:lnTo>
                  <a:lnTo>
                    <a:pt x="142981" y="174527"/>
                  </a:lnTo>
                  <a:lnTo>
                    <a:pt x="152401" y="163928"/>
                  </a:lnTo>
                  <a:lnTo>
                    <a:pt x="168116" y="129052"/>
                  </a:lnTo>
                  <a:lnTo>
                    <a:pt x="172924" y="93634"/>
                  </a:lnTo>
                  <a:lnTo>
                    <a:pt x="172483" y="81409"/>
                  </a:lnTo>
                  <a:lnTo>
                    <a:pt x="163005" y="49448"/>
                  </a:lnTo>
                  <a:lnTo>
                    <a:pt x="138771" y="18853"/>
                  </a:lnTo>
                  <a:lnTo>
                    <a:pt x="131521" y="10478"/>
                  </a:lnTo>
                  <a:lnTo>
                    <a:pt x="129528" y="5222"/>
                  </a:lnTo>
                  <a:lnTo>
                    <a:pt x="128150" y="3481"/>
                  </a:lnTo>
                  <a:lnTo>
                    <a:pt x="12031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299"/>
            <p:cNvSpPr/>
            <p:nvPr/>
          </p:nvSpPr>
          <p:spPr>
            <a:xfrm>
              <a:off x="4162510" y="5181600"/>
              <a:ext cx="262682" cy="409696"/>
            </a:xfrm>
            <a:custGeom>
              <a:avLst/>
              <a:gdLst/>
              <a:ahLst/>
              <a:cxnLst/>
              <a:rect l="0" t="0" r="0" b="0"/>
              <a:pathLst>
                <a:path w="262682" h="409696">
                  <a:moveTo>
                    <a:pt x="196130" y="91439"/>
                  </a:moveTo>
                  <a:lnTo>
                    <a:pt x="196130" y="80833"/>
                  </a:lnTo>
                  <a:lnTo>
                    <a:pt x="198387" y="76001"/>
                  </a:lnTo>
                  <a:lnTo>
                    <a:pt x="200175" y="73528"/>
                  </a:lnTo>
                  <a:lnTo>
                    <a:pt x="202690" y="61955"/>
                  </a:lnTo>
                  <a:lnTo>
                    <a:pt x="203435" y="51847"/>
                  </a:lnTo>
                  <a:lnTo>
                    <a:pt x="201847" y="48958"/>
                  </a:lnTo>
                  <a:lnTo>
                    <a:pt x="186555" y="35652"/>
                  </a:lnTo>
                  <a:lnTo>
                    <a:pt x="178892" y="32778"/>
                  </a:lnTo>
                  <a:lnTo>
                    <a:pt x="156130" y="30934"/>
                  </a:lnTo>
                  <a:lnTo>
                    <a:pt x="138652" y="34659"/>
                  </a:lnTo>
                  <a:lnTo>
                    <a:pt x="104145" y="54224"/>
                  </a:lnTo>
                  <a:lnTo>
                    <a:pt x="74102" y="77879"/>
                  </a:lnTo>
                  <a:lnTo>
                    <a:pt x="51318" y="107648"/>
                  </a:lnTo>
                  <a:lnTo>
                    <a:pt x="32525" y="143279"/>
                  </a:lnTo>
                  <a:lnTo>
                    <a:pt x="16233" y="180648"/>
                  </a:lnTo>
                  <a:lnTo>
                    <a:pt x="4726" y="218531"/>
                  </a:lnTo>
                  <a:lnTo>
                    <a:pt x="0" y="256566"/>
                  </a:lnTo>
                  <a:lnTo>
                    <a:pt x="2644" y="294647"/>
                  </a:lnTo>
                  <a:lnTo>
                    <a:pt x="8790" y="328697"/>
                  </a:lnTo>
                  <a:lnTo>
                    <a:pt x="20019" y="356189"/>
                  </a:lnTo>
                  <a:lnTo>
                    <a:pt x="38115" y="380422"/>
                  </a:lnTo>
                  <a:lnTo>
                    <a:pt x="59564" y="395598"/>
                  </a:lnTo>
                  <a:lnTo>
                    <a:pt x="90414" y="407464"/>
                  </a:lnTo>
                  <a:lnTo>
                    <a:pt x="108787" y="409695"/>
                  </a:lnTo>
                  <a:lnTo>
                    <a:pt x="125984" y="406171"/>
                  </a:lnTo>
                  <a:lnTo>
                    <a:pt x="161765" y="390111"/>
                  </a:lnTo>
                  <a:lnTo>
                    <a:pt x="195362" y="363702"/>
                  </a:lnTo>
                  <a:lnTo>
                    <a:pt x="226458" y="326751"/>
                  </a:lnTo>
                  <a:lnTo>
                    <a:pt x="240089" y="306089"/>
                  </a:lnTo>
                  <a:lnTo>
                    <a:pt x="252523" y="270656"/>
                  </a:lnTo>
                  <a:lnTo>
                    <a:pt x="260723" y="233347"/>
                  </a:lnTo>
                  <a:lnTo>
                    <a:pt x="262681" y="196328"/>
                  </a:lnTo>
                  <a:lnTo>
                    <a:pt x="258276" y="163534"/>
                  </a:lnTo>
                  <a:lnTo>
                    <a:pt x="250762" y="132368"/>
                  </a:lnTo>
                  <a:lnTo>
                    <a:pt x="238187" y="101685"/>
                  </a:lnTo>
                  <a:lnTo>
                    <a:pt x="218768" y="65492"/>
                  </a:lnTo>
                  <a:lnTo>
                    <a:pt x="188490" y="30878"/>
                  </a:lnTo>
                  <a:lnTo>
                    <a:pt x="15040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300"/>
            <p:cNvSpPr/>
            <p:nvPr/>
          </p:nvSpPr>
          <p:spPr>
            <a:xfrm>
              <a:off x="4465319" y="5487691"/>
              <a:ext cx="312422" cy="286400"/>
            </a:xfrm>
            <a:custGeom>
              <a:avLst/>
              <a:gdLst/>
              <a:ahLst/>
              <a:cxnLst/>
              <a:rect l="0" t="0" r="0" b="0"/>
              <a:pathLst>
                <a:path w="312422" h="286400">
                  <a:moveTo>
                    <a:pt x="0" y="67289"/>
                  </a:moveTo>
                  <a:lnTo>
                    <a:pt x="0" y="63243"/>
                  </a:lnTo>
                  <a:lnTo>
                    <a:pt x="2258" y="58999"/>
                  </a:lnTo>
                  <a:lnTo>
                    <a:pt x="14691" y="41644"/>
                  </a:lnTo>
                  <a:lnTo>
                    <a:pt x="46652" y="22905"/>
                  </a:lnTo>
                  <a:lnTo>
                    <a:pt x="71994" y="5244"/>
                  </a:lnTo>
                  <a:lnTo>
                    <a:pt x="105598" y="0"/>
                  </a:lnTo>
                  <a:lnTo>
                    <a:pt x="120593" y="129"/>
                  </a:lnTo>
                  <a:lnTo>
                    <a:pt x="153396" y="9390"/>
                  </a:lnTo>
                  <a:lnTo>
                    <a:pt x="182231" y="25215"/>
                  </a:lnTo>
                  <a:lnTo>
                    <a:pt x="194163" y="34761"/>
                  </a:lnTo>
                  <a:lnTo>
                    <a:pt x="206355" y="53699"/>
                  </a:lnTo>
                  <a:lnTo>
                    <a:pt x="211285" y="79442"/>
                  </a:lnTo>
                  <a:lnTo>
                    <a:pt x="206867" y="114092"/>
                  </a:lnTo>
                  <a:lnTo>
                    <a:pt x="199395" y="147008"/>
                  </a:lnTo>
                  <a:lnTo>
                    <a:pt x="185986" y="177739"/>
                  </a:lnTo>
                  <a:lnTo>
                    <a:pt x="159129" y="211308"/>
                  </a:lnTo>
                  <a:lnTo>
                    <a:pt x="134638" y="232445"/>
                  </a:lnTo>
                  <a:lnTo>
                    <a:pt x="100068" y="250713"/>
                  </a:lnTo>
                  <a:lnTo>
                    <a:pt x="68780" y="261628"/>
                  </a:lnTo>
                  <a:lnTo>
                    <a:pt x="38597" y="264910"/>
                  </a:lnTo>
                  <a:lnTo>
                    <a:pt x="24795" y="261216"/>
                  </a:lnTo>
                  <a:lnTo>
                    <a:pt x="14026" y="254759"/>
                  </a:lnTo>
                  <a:lnTo>
                    <a:pt x="10468" y="249951"/>
                  </a:lnTo>
                  <a:lnTo>
                    <a:pt x="8464" y="242484"/>
                  </a:lnTo>
                  <a:lnTo>
                    <a:pt x="8183" y="239965"/>
                  </a:lnTo>
                  <a:lnTo>
                    <a:pt x="11832" y="228331"/>
                  </a:lnTo>
                  <a:lnTo>
                    <a:pt x="18241" y="221272"/>
                  </a:lnTo>
                  <a:lnTo>
                    <a:pt x="36153" y="209841"/>
                  </a:lnTo>
                  <a:lnTo>
                    <a:pt x="50976" y="206046"/>
                  </a:lnTo>
                  <a:lnTo>
                    <a:pt x="87217" y="204542"/>
                  </a:lnTo>
                  <a:lnTo>
                    <a:pt x="100570" y="204490"/>
                  </a:lnTo>
                  <a:lnTo>
                    <a:pt x="112714" y="208982"/>
                  </a:lnTo>
                  <a:lnTo>
                    <a:pt x="149768" y="233714"/>
                  </a:lnTo>
                  <a:lnTo>
                    <a:pt x="186893" y="256424"/>
                  </a:lnTo>
                  <a:lnTo>
                    <a:pt x="224305" y="277880"/>
                  </a:lnTo>
                  <a:lnTo>
                    <a:pt x="249859" y="285965"/>
                  </a:lnTo>
                  <a:lnTo>
                    <a:pt x="260909" y="286399"/>
                  </a:lnTo>
                  <a:lnTo>
                    <a:pt x="295017" y="277528"/>
                  </a:lnTo>
                  <a:lnTo>
                    <a:pt x="312421" y="2730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Anything that is living must maintain homeostasis</a:t>
            </a:r>
          </a:p>
          <a:p>
            <a:pPr lvl="1"/>
            <a:r>
              <a:rPr lang="en-US" dirty="0" smtClean="0"/>
              <a:t>The inside of anything that is living must keep stable and balanced</a:t>
            </a:r>
          </a:p>
          <a:p>
            <a:r>
              <a:rPr lang="en-US" dirty="0" smtClean="0"/>
              <a:t>There is a narrow range of internal balance</a:t>
            </a:r>
          </a:p>
          <a:p>
            <a:pPr lvl="1"/>
            <a:r>
              <a:rPr lang="en-US" dirty="0" smtClean="0"/>
              <a:t>Body temperature must remain around 98.6°F or 37°C</a:t>
            </a:r>
          </a:p>
          <a:p>
            <a:pPr lvl="1"/>
            <a:r>
              <a:rPr lang="en-US" dirty="0" smtClean="0"/>
              <a:t>If you become too hot or too cold, you lose your internal balance and your biological processes will start to fail</a:t>
            </a:r>
            <a:endParaRPr lang="en-US" dirty="0"/>
          </a:p>
        </p:txBody>
      </p:sp>
      <p:sp>
        <p:nvSpPr>
          <p:cNvPr id="2" name="Title 1"/>
          <p:cNvSpPr>
            <a:spLocks noGrp="1"/>
          </p:cNvSpPr>
          <p:nvPr>
            <p:ph type="title"/>
          </p:nvPr>
        </p:nvSpPr>
        <p:spPr/>
        <p:txBody>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Both types start with glycolysis:</a:t>
            </a:r>
          </a:p>
          <a:p>
            <a:pPr lvl="1"/>
            <a:r>
              <a:rPr lang="en-US" dirty="0" smtClean="0"/>
              <a:t>Glucose molecules are broken down into 2 </a:t>
            </a:r>
            <a:r>
              <a:rPr lang="en-US" dirty="0" err="1" smtClean="0"/>
              <a:t>pyruvic</a:t>
            </a:r>
            <a:r>
              <a:rPr lang="en-US" dirty="0" smtClean="0"/>
              <a:t> acid molecules</a:t>
            </a:r>
          </a:p>
          <a:p>
            <a:pPr lvl="2"/>
            <a:r>
              <a:rPr lang="en-US" dirty="0" smtClean="0"/>
              <a:t>Does not require oxygen</a:t>
            </a:r>
          </a:p>
          <a:p>
            <a:pPr lvl="2"/>
            <a:r>
              <a:rPr lang="en-US" dirty="0" smtClean="0"/>
              <a:t>Enzymes catalyze the 4 stages of glycolysis</a:t>
            </a:r>
          </a:p>
          <a:p>
            <a:r>
              <a:rPr lang="en-US" dirty="0" smtClean="0"/>
              <a:t>Anaerobic respiration – fermentation</a:t>
            </a:r>
          </a:p>
          <a:p>
            <a:pPr lvl="1"/>
            <a:r>
              <a:rPr lang="en-US" dirty="0" err="1" smtClean="0"/>
              <a:t>Pyruvic</a:t>
            </a:r>
            <a:r>
              <a:rPr lang="en-US" dirty="0" smtClean="0"/>
              <a:t> acid molecule is broken down further without the use of oxygen</a:t>
            </a:r>
          </a:p>
          <a:p>
            <a:r>
              <a:rPr lang="en-US" dirty="0" smtClean="0"/>
              <a:t>Aerobic respiration</a:t>
            </a:r>
          </a:p>
          <a:p>
            <a:pPr lvl="1"/>
            <a:r>
              <a:rPr lang="en-US" dirty="0" err="1" smtClean="0"/>
              <a:t>Pyruvic</a:t>
            </a:r>
            <a:r>
              <a:rPr lang="en-US" dirty="0" smtClean="0"/>
              <a:t> acid molecule is broken down using oxygen</a:t>
            </a:r>
          </a:p>
          <a:p>
            <a:pPr lvl="1"/>
            <a:r>
              <a:rPr lang="en-US" dirty="0" smtClean="0"/>
              <a:t>Most organisms are able to accomplish this</a:t>
            </a:r>
          </a:p>
          <a:p>
            <a:pPr lvl="1"/>
            <a:r>
              <a:rPr lang="en-US" dirty="0" smtClean="0"/>
              <a:t>Far more energy is produced through aerobic respiration</a:t>
            </a:r>
          </a:p>
        </p:txBody>
      </p:sp>
      <p:sp>
        <p:nvSpPr>
          <p:cNvPr id="3" name="Title 2"/>
          <p:cNvSpPr>
            <a:spLocks noGrp="1"/>
          </p:cNvSpPr>
          <p:nvPr>
            <p:ph type="title"/>
          </p:nvPr>
        </p:nvSpPr>
        <p:spPr/>
        <p:txBody>
          <a:bodyPr/>
          <a:lstStyle/>
          <a:p>
            <a:r>
              <a:rPr lang="en-US" dirty="0" smtClean="0"/>
              <a:t>Two Types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Stage 1: Glycolysis</a:t>
            </a:r>
          </a:p>
          <a:p>
            <a:pPr lvl="1"/>
            <a:r>
              <a:rPr lang="en-US" dirty="0" smtClean="0"/>
              <a:t>Occurs in cytoplasm</a:t>
            </a:r>
          </a:p>
          <a:p>
            <a:pPr lvl="1"/>
            <a:r>
              <a:rPr lang="en-US" dirty="0" smtClean="0"/>
              <a:t>Does not require oxygen – anaerobic</a:t>
            </a:r>
          </a:p>
          <a:p>
            <a:pPr lvl="1"/>
            <a:r>
              <a:rPr lang="en-US" dirty="0" smtClean="0"/>
              <a:t>A glucose molecule goes through 10 chemical reactions to form 2 </a:t>
            </a:r>
            <a:r>
              <a:rPr lang="en-US" dirty="0" err="1" smtClean="0"/>
              <a:t>pyruvic</a:t>
            </a:r>
            <a:r>
              <a:rPr lang="en-US" dirty="0" smtClean="0"/>
              <a:t> acid molecules and a net gain of 2 ATP molecules</a:t>
            </a:r>
          </a:p>
          <a:p>
            <a:pPr lvl="2"/>
            <a:r>
              <a:rPr lang="en-US" dirty="0" smtClean="0"/>
              <a:t>There is a gross of 4 ATP produced, but 2 ATP molecules are needed to supply the activation energy 4 ATP – 2 ATP = 2 ATP</a:t>
            </a:r>
            <a:endParaRPr lang="en-US" dirty="0"/>
          </a:p>
        </p:txBody>
      </p:sp>
      <p:sp>
        <p:nvSpPr>
          <p:cNvPr id="3" name="Title 2"/>
          <p:cNvSpPr>
            <a:spLocks noGrp="1"/>
          </p:cNvSpPr>
          <p:nvPr>
            <p:ph type="title"/>
          </p:nvPr>
        </p:nvSpPr>
        <p:spPr/>
        <p:txBody>
          <a:bodyPr/>
          <a:lstStyle/>
          <a:p>
            <a:r>
              <a:rPr lang="en-US" dirty="0" smtClean="0"/>
              <a:t>Stages of Respiration</a:t>
            </a:r>
            <a:endParaRPr lang="en-US" dirty="0"/>
          </a:p>
        </p:txBody>
      </p:sp>
      <p:pic>
        <p:nvPicPr>
          <p:cNvPr id="4" name="Picture 3"/>
          <p:cNvPicPr>
            <a:picLocks noChangeAspect="1"/>
          </p:cNvPicPr>
          <p:nvPr/>
        </p:nvPicPr>
        <p:blipFill>
          <a:blip r:embed="rId2"/>
          <a:stretch>
            <a:fillRect/>
          </a:stretch>
        </p:blipFill>
        <p:spPr>
          <a:xfrm>
            <a:off x="4143171" y="4564000"/>
            <a:ext cx="4191507" cy="2294000"/>
          </a:xfrm>
          <a:prstGeom prst="rect">
            <a:avLst/>
          </a:prstGeom>
        </p:spPr>
      </p:pic>
      <p:grpSp>
        <p:nvGrpSpPr>
          <p:cNvPr id="118" name="SMARTInkShape-Group62"/>
          <p:cNvGrpSpPr/>
          <p:nvPr/>
        </p:nvGrpSpPr>
        <p:grpSpPr>
          <a:xfrm>
            <a:off x="5322272" y="3429000"/>
            <a:ext cx="2610147" cy="411156"/>
            <a:chOff x="5322272" y="3429000"/>
            <a:chExt cx="2610147" cy="411156"/>
          </a:xfrm>
        </p:grpSpPr>
        <p:sp>
          <p:nvSpPr>
            <p:cNvPr id="107" name="SMARTInkShape-394"/>
            <p:cNvSpPr/>
            <p:nvPr/>
          </p:nvSpPr>
          <p:spPr>
            <a:xfrm>
              <a:off x="5322272" y="3520440"/>
              <a:ext cx="451947" cy="266701"/>
            </a:xfrm>
            <a:custGeom>
              <a:avLst/>
              <a:gdLst/>
              <a:ahLst/>
              <a:cxnLst/>
              <a:rect l="0" t="0" r="0" b="0"/>
              <a:pathLst>
                <a:path w="451947" h="266701">
                  <a:moveTo>
                    <a:pt x="42208" y="0"/>
                  </a:moveTo>
                  <a:lnTo>
                    <a:pt x="41361" y="34048"/>
                  </a:lnTo>
                  <a:lnTo>
                    <a:pt x="33599" y="69673"/>
                  </a:lnTo>
                  <a:lnTo>
                    <a:pt x="21559" y="102776"/>
                  </a:lnTo>
                  <a:lnTo>
                    <a:pt x="7325" y="139619"/>
                  </a:lnTo>
                  <a:lnTo>
                    <a:pt x="4215" y="154069"/>
                  </a:lnTo>
                  <a:lnTo>
                    <a:pt x="486" y="161043"/>
                  </a:lnTo>
                  <a:lnTo>
                    <a:pt x="0" y="164087"/>
                  </a:lnTo>
                  <a:lnTo>
                    <a:pt x="522" y="166965"/>
                  </a:lnTo>
                  <a:lnTo>
                    <a:pt x="3399" y="173620"/>
                  </a:lnTo>
                  <a:lnTo>
                    <a:pt x="7942" y="178819"/>
                  </a:lnTo>
                  <a:lnTo>
                    <a:pt x="14561" y="181075"/>
                  </a:lnTo>
                  <a:lnTo>
                    <a:pt x="51498" y="182773"/>
                  </a:lnTo>
                  <a:lnTo>
                    <a:pt x="89133" y="176309"/>
                  </a:lnTo>
                  <a:lnTo>
                    <a:pt x="126186" y="169366"/>
                  </a:lnTo>
                  <a:lnTo>
                    <a:pt x="163300" y="162630"/>
                  </a:lnTo>
                  <a:lnTo>
                    <a:pt x="191622" y="156318"/>
                  </a:lnTo>
                  <a:lnTo>
                    <a:pt x="226755" y="139631"/>
                  </a:lnTo>
                  <a:lnTo>
                    <a:pt x="246309" y="123422"/>
                  </a:lnTo>
                  <a:lnTo>
                    <a:pt x="247219" y="120330"/>
                  </a:lnTo>
                  <a:lnTo>
                    <a:pt x="247946" y="114309"/>
                  </a:lnTo>
                  <a:lnTo>
                    <a:pt x="247946" y="147829"/>
                  </a:lnTo>
                  <a:lnTo>
                    <a:pt x="248794" y="169778"/>
                  </a:lnTo>
                  <a:lnTo>
                    <a:pt x="255253" y="206758"/>
                  </a:lnTo>
                  <a:lnTo>
                    <a:pt x="255567" y="228464"/>
                  </a:lnTo>
                  <a:lnTo>
                    <a:pt x="255567" y="192553"/>
                  </a:lnTo>
                  <a:lnTo>
                    <a:pt x="255567" y="158471"/>
                  </a:lnTo>
                  <a:lnTo>
                    <a:pt x="261599" y="123972"/>
                  </a:lnTo>
                  <a:lnTo>
                    <a:pt x="262873" y="106051"/>
                  </a:lnTo>
                  <a:lnTo>
                    <a:pt x="263825" y="103720"/>
                  </a:lnTo>
                  <a:lnTo>
                    <a:pt x="265306" y="102167"/>
                  </a:lnTo>
                  <a:lnTo>
                    <a:pt x="270485" y="99242"/>
                  </a:lnTo>
                  <a:lnTo>
                    <a:pt x="274756" y="99113"/>
                  </a:lnTo>
                  <a:lnTo>
                    <a:pt x="279054" y="101340"/>
                  </a:lnTo>
                  <a:lnTo>
                    <a:pt x="283785" y="105999"/>
                  </a:lnTo>
                  <a:lnTo>
                    <a:pt x="307883" y="135850"/>
                  </a:lnTo>
                  <a:lnTo>
                    <a:pt x="341024" y="158647"/>
                  </a:lnTo>
                  <a:lnTo>
                    <a:pt x="377704" y="168713"/>
                  </a:lnTo>
                  <a:lnTo>
                    <a:pt x="410378" y="174398"/>
                  </a:lnTo>
                  <a:lnTo>
                    <a:pt x="429847" y="175851"/>
                  </a:lnTo>
                  <a:lnTo>
                    <a:pt x="451946" y="182556"/>
                  </a:lnTo>
                  <a:lnTo>
                    <a:pt x="451679" y="183509"/>
                  </a:lnTo>
                  <a:lnTo>
                    <a:pt x="449126" y="186829"/>
                  </a:lnTo>
                  <a:lnTo>
                    <a:pt x="433658" y="195857"/>
                  </a:lnTo>
                  <a:lnTo>
                    <a:pt x="399717" y="208316"/>
                  </a:lnTo>
                  <a:lnTo>
                    <a:pt x="363660" y="224529"/>
                  </a:lnTo>
                  <a:lnTo>
                    <a:pt x="326182" y="241781"/>
                  </a:lnTo>
                  <a:lnTo>
                    <a:pt x="294070" y="257637"/>
                  </a:lnTo>
                  <a:lnTo>
                    <a:pt x="274970" y="264015"/>
                  </a:lnTo>
                  <a:lnTo>
                    <a:pt x="255567"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395"/>
            <p:cNvSpPr/>
            <p:nvPr/>
          </p:nvSpPr>
          <p:spPr>
            <a:xfrm>
              <a:off x="5943724" y="3474718"/>
              <a:ext cx="30357" cy="160023"/>
            </a:xfrm>
            <a:custGeom>
              <a:avLst/>
              <a:gdLst/>
              <a:ahLst/>
              <a:cxnLst/>
              <a:rect l="0" t="0" r="0" b="0"/>
              <a:pathLst>
                <a:path w="30357" h="160023">
                  <a:moveTo>
                    <a:pt x="30356" y="0"/>
                  </a:moveTo>
                  <a:lnTo>
                    <a:pt x="30356" y="10608"/>
                  </a:lnTo>
                  <a:lnTo>
                    <a:pt x="19748" y="44135"/>
                  </a:lnTo>
                  <a:lnTo>
                    <a:pt x="15185" y="81125"/>
                  </a:lnTo>
                  <a:lnTo>
                    <a:pt x="7006" y="113769"/>
                  </a:lnTo>
                  <a:lnTo>
                    <a:pt x="502" y="143396"/>
                  </a:lnTo>
                  <a:lnTo>
                    <a:pt x="0" y="154667"/>
                  </a:lnTo>
                  <a:lnTo>
                    <a:pt x="805" y="156451"/>
                  </a:lnTo>
                  <a:lnTo>
                    <a:pt x="2188" y="157642"/>
                  </a:lnTo>
                  <a:lnTo>
                    <a:pt x="7494" y="1600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396"/>
            <p:cNvSpPr/>
            <p:nvPr/>
          </p:nvSpPr>
          <p:spPr>
            <a:xfrm>
              <a:off x="5958839" y="3429000"/>
              <a:ext cx="198121" cy="373380"/>
            </a:xfrm>
            <a:custGeom>
              <a:avLst/>
              <a:gdLst/>
              <a:ahLst/>
              <a:cxnLst/>
              <a:rect l="0" t="0" r="0" b="0"/>
              <a:pathLst>
                <a:path w="198121" h="373380">
                  <a:moveTo>
                    <a:pt x="198120" y="0"/>
                  </a:moveTo>
                  <a:lnTo>
                    <a:pt x="198120" y="6560"/>
                  </a:lnTo>
                  <a:lnTo>
                    <a:pt x="194074" y="11350"/>
                  </a:lnTo>
                  <a:lnTo>
                    <a:pt x="192089" y="18026"/>
                  </a:lnTo>
                  <a:lnTo>
                    <a:pt x="186768" y="40154"/>
                  </a:lnTo>
                  <a:lnTo>
                    <a:pt x="171482" y="70679"/>
                  </a:lnTo>
                  <a:lnTo>
                    <a:pt x="157114" y="103727"/>
                  </a:lnTo>
                  <a:lnTo>
                    <a:pt x="141285" y="140329"/>
                  </a:lnTo>
                  <a:lnTo>
                    <a:pt x="120884" y="177986"/>
                  </a:lnTo>
                  <a:lnTo>
                    <a:pt x="98754" y="215955"/>
                  </a:lnTo>
                  <a:lnTo>
                    <a:pt x="76110" y="253169"/>
                  </a:lnTo>
                  <a:lnTo>
                    <a:pt x="53314" y="286020"/>
                  </a:lnTo>
                  <a:lnTo>
                    <a:pt x="27371" y="322946"/>
                  </a:lnTo>
                  <a:lnTo>
                    <a:pt x="5345" y="358899"/>
                  </a:lnTo>
                  <a:lnTo>
                    <a:pt x="2375" y="364968"/>
                  </a:lnTo>
                  <a:lnTo>
                    <a:pt x="0" y="3733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397"/>
            <p:cNvSpPr/>
            <p:nvPr/>
          </p:nvSpPr>
          <p:spPr>
            <a:xfrm>
              <a:off x="6149339" y="3630640"/>
              <a:ext cx="205742" cy="171592"/>
            </a:xfrm>
            <a:custGeom>
              <a:avLst/>
              <a:gdLst/>
              <a:ahLst/>
              <a:cxnLst/>
              <a:rect l="0" t="0" r="0" b="0"/>
              <a:pathLst>
                <a:path w="205742" h="171592">
                  <a:moveTo>
                    <a:pt x="0" y="34578"/>
                  </a:moveTo>
                  <a:lnTo>
                    <a:pt x="0" y="30533"/>
                  </a:lnTo>
                  <a:lnTo>
                    <a:pt x="846" y="29343"/>
                  </a:lnTo>
                  <a:lnTo>
                    <a:pt x="2258" y="28549"/>
                  </a:lnTo>
                  <a:lnTo>
                    <a:pt x="36045" y="16381"/>
                  </a:lnTo>
                  <a:lnTo>
                    <a:pt x="55976" y="7403"/>
                  </a:lnTo>
                  <a:lnTo>
                    <a:pt x="91606" y="0"/>
                  </a:lnTo>
                  <a:lnTo>
                    <a:pt x="115022" y="3392"/>
                  </a:lnTo>
                  <a:lnTo>
                    <a:pt x="118169" y="5321"/>
                  </a:lnTo>
                  <a:lnTo>
                    <a:pt x="131921" y="21204"/>
                  </a:lnTo>
                  <a:lnTo>
                    <a:pt x="134832" y="31174"/>
                  </a:lnTo>
                  <a:lnTo>
                    <a:pt x="135278" y="44072"/>
                  </a:lnTo>
                  <a:lnTo>
                    <a:pt x="126418" y="80545"/>
                  </a:lnTo>
                  <a:lnTo>
                    <a:pt x="105933" y="118431"/>
                  </a:lnTo>
                  <a:lnTo>
                    <a:pt x="95341" y="132807"/>
                  </a:lnTo>
                  <a:lnTo>
                    <a:pt x="59944" y="160280"/>
                  </a:lnTo>
                  <a:lnTo>
                    <a:pt x="48618" y="167968"/>
                  </a:lnTo>
                  <a:lnTo>
                    <a:pt x="24726" y="171591"/>
                  </a:lnTo>
                  <a:lnTo>
                    <a:pt x="19368" y="167651"/>
                  </a:lnTo>
                  <a:lnTo>
                    <a:pt x="17076" y="163431"/>
                  </a:lnTo>
                  <a:lnTo>
                    <a:pt x="16464" y="161120"/>
                  </a:lnTo>
                  <a:lnTo>
                    <a:pt x="18041" y="154037"/>
                  </a:lnTo>
                  <a:lnTo>
                    <a:pt x="33184" y="120793"/>
                  </a:lnTo>
                  <a:lnTo>
                    <a:pt x="40432" y="112972"/>
                  </a:lnTo>
                  <a:lnTo>
                    <a:pt x="49297" y="107519"/>
                  </a:lnTo>
                  <a:lnTo>
                    <a:pt x="64654" y="104452"/>
                  </a:lnTo>
                  <a:lnTo>
                    <a:pt x="84068" y="104387"/>
                  </a:lnTo>
                  <a:lnTo>
                    <a:pt x="112249" y="111800"/>
                  </a:lnTo>
                  <a:lnTo>
                    <a:pt x="146026" y="133327"/>
                  </a:lnTo>
                  <a:lnTo>
                    <a:pt x="180413" y="151402"/>
                  </a:lnTo>
                  <a:lnTo>
                    <a:pt x="205741" y="1641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398"/>
            <p:cNvSpPr/>
            <p:nvPr/>
          </p:nvSpPr>
          <p:spPr>
            <a:xfrm>
              <a:off x="6603472" y="3584942"/>
              <a:ext cx="200640" cy="255214"/>
            </a:xfrm>
            <a:custGeom>
              <a:avLst/>
              <a:gdLst/>
              <a:ahLst/>
              <a:cxnLst/>
              <a:rect l="0" t="0" r="0" b="0"/>
              <a:pathLst>
                <a:path w="200640" h="255214">
                  <a:moveTo>
                    <a:pt x="155467" y="49798"/>
                  </a:moveTo>
                  <a:lnTo>
                    <a:pt x="155467" y="27840"/>
                  </a:lnTo>
                  <a:lnTo>
                    <a:pt x="153210" y="20846"/>
                  </a:lnTo>
                  <a:lnTo>
                    <a:pt x="144861" y="9459"/>
                  </a:lnTo>
                  <a:lnTo>
                    <a:pt x="140028" y="6469"/>
                  </a:lnTo>
                  <a:lnTo>
                    <a:pt x="121418" y="0"/>
                  </a:lnTo>
                  <a:lnTo>
                    <a:pt x="84569" y="6022"/>
                  </a:lnTo>
                  <a:lnTo>
                    <a:pt x="63341" y="14532"/>
                  </a:lnTo>
                  <a:lnTo>
                    <a:pt x="37455" y="32577"/>
                  </a:lnTo>
                  <a:lnTo>
                    <a:pt x="13124" y="63522"/>
                  </a:lnTo>
                  <a:lnTo>
                    <a:pt x="1010" y="85058"/>
                  </a:lnTo>
                  <a:lnTo>
                    <a:pt x="0" y="89391"/>
                  </a:lnTo>
                  <a:lnTo>
                    <a:pt x="176" y="93126"/>
                  </a:lnTo>
                  <a:lnTo>
                    <a:pt x="2496" y="105206"/>
                  </a:lnTo>
                  <a:lnTo>
                    <a:pt x="4378" y="107903"/>
                  </a:lnTo>
                  <a:lnTo>
                    <a:pt x="10987" y="113157"/>
                  </a:lnTo>
                  <a:lnTo>
                    <a:pt x="19571" y="116058"/>
                  </a:lnTo>
                  <a:lnTo>
                    <a:pt x="38876" y="117919"/>
                  </a:lnTo>
                  <a:lnTo>
                    <a:pt x="53941" y="114196"/>
                  </a:lnTo>
                  <a:lnTo>
                    <a:pt x="74201" y="104506"/>
                  </a:lnTo>
                  <a:lnTo>
                    <a:pt x="112145" y="70162"/>
                  </a:lnTo>
                  <a:lnTo>
                    <a:pt x="120805" y="60723"/>
                  </a:lnTo>
                  <a:lnTo>
                    <a:pt x="132243" y="42631"/>
                  </a:lnTo>
                  <a:lnTo>
                    <a:pt x="138690" y="77075"/>
                  </a:lnTo>
                  <a:lnTo>
                    <a:pt x="153862" y="112681"/>
                  </a:lnTo>
                  <a:lnTo>
                    <a:pt x="175935" y="149807"/>
                  </a:lnTo>
                  <a:lnTo>
                    <a:pt x="194954" y="183038"/>
                  </a:lnTo>
                  <a:lnTo>
                    <a:pt x="199339" y="199249"/>
                  </a:lnTo>
                  <a:lnTo>
                    <a:pt x="200639" y="214776"/>
                  </a:lnTo>
                  <a:lnTo>
                    <a:pt x="196980" y="230101"/>
                  </a:lnTo>
                  <a:lnTo>
                    <a:pt x="190569" y="238023"/>
                  </a:lnTo>
                  <a:lnTo>
                    <a:pt x="172653" y="250008"/>
                  </a:lnTo>
                  <a:lnTo>
                    <a:pt x="153786" y="253898"/>
                  </a:lnTo>
                  <a:lnTo>
                    <a:pt x="119419" y="255213"/>
                  </a:lnTo>
                  <a:lnTo>
                    <a:pt x="95116" y="253748"/>
                  </a:lnTo>
                  <a:lnTo>
                    <a:pt x="60532" y="238357"/>
                  </a:lnTo>
                  <a:lnTo>
                    <a:pt x="51748" y="230687"/>
                  </a:lnTo>
                  <a:lnTo>
                    <a:pt x="33546" y="2098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399"/>
            <p:cNvSpPr/>
            <p:nvPr/>
          </p:nvSpPr>
          <p:spPr>
            <a:xfrm>
              <a:off x="6881628" y="3451859"/>
              <a:ext cx="22091" cy="312421"/>
            </a:xfrm>
            <a:custGeom>
              <a:avLst/>
              <a:gdLst/>
              <a:ahLst/>
              <a:cxnLst/>
              <a:rect l="0" t="0" r="0" b="0"/>
              <a:pathLst>
                <a:path w="22091" h="312421">
                  <a:moveTo>
                    <a:pt x="22090" y="0"/>
                  </a:moveTo>
                  <a:lnTo>
                    <a:pt x="21245" y="22101"/>
                  </a:lnTo>
                  <a:lnTo>
                    <a:pt x="15530" y="54244"/>
                  </a:lnTo>
                  <a:lnTo>
                    <a:pt x="14785" y="84558"/>
                  </a:lnTo>
                  <a:lnTo>
                    <a:pt x="14565" y="120352"/>
                  </a:lnTo>
                  <a:lnTo>
                    <a:pt x="10452" y="157767"/>
                  </a:lnTo>
                  <a:lnTo>
                    <a:pt x="7918" y="195666"/>
                  </a:lnTo>
                  <a:lnTo>
                    <a:pt x="3123" y="229660"/>
                  </a:lnTo>
                  <a:lnTo>
                    <a:pt x="0" y="264557"/>
                  </a:lnTo>
                  <a:lnTo>
                    <a:pt x="144" y="298462"/>
                  </a:lnTo>
                  <a:lnTo>
                    <a:pt x="6852"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400"/>
            <p:cNvSpPr/>
            <p:nvPr/>
          </p:nvSpPr>
          <p:spPr>
            <a:xfrm>
              <a:off x="6987861" y="3604259"/>
              <a:ext cx="113656" cy="147911"/>
            </a:xfrm>
            <a:custGeom>
              <a:avLst/>
              <a:gdLst/>
              <a:ahLst/>
              <a:cxnLst/>
              <a:rect l="0" t="0" r="0" b="0"/>
              <a:pathLst>
                <a:path w="113656" h="147911">
                  <a:moveTo>
                    <a:pt x="22539" y="7620"/>
                  </a:moveTo>
                  <a:lnTo>
                    <a:pt x="15978" y="7620"/>
                  </a:lnTo>
                  <a:lnTo>
                    <a:pt x="11186" y="15711"/>
                  </a:lnTo>
                  <a:lnTo>
                    <a:pt x="8449" y="28832"/>
                  </a:lnTo>
                  <a:lnTo>
                    <a:pt x="3354" y="62543"/>
                  </a:lnTo>
                  <a:lnTo>
                    <a:pt x="0" y="100259"/>
                  </a:lnTo>
                  <a:lnTo>
                    <a:pt x="2079" y="110318"/>
                  </a:lnTo>
                  <a:lnTo>
                    <a:pt x="15129" y="135222"/>
                  </a:lnTo>
                  <a:lnTo>
                    <a:pt x="20939" y="141379"/>
                  </a:lnTo>
                  <a:lnTo>
                    <a:pt x="29164" y="146938"/>
                  </a:lnTo>
                  <a:lnTo>
                    <a:pt x="33729" y="147910"/>
                  </a:lnTo>
                  <a:lnTo>
                    <a:pt x="43316" y="146736"/>
                  </a:lnTo>
                  <a:lnTo>
                    <a:pt x="78444" y="131897"/>
                  </a:lnTo>
                  <a:lnTo>
                    <a:pt x="92819" y="123558"/>
                  </a:lnTo>
                  <a:lnTo>
                    <a:pt x="105691" y="106000"/>
                  </a:lnTo>
                  <a:lnTo>
                    <a:pt x="110294" y="95372"/>
                  </a:lnTo>
                  <a:lnTo>
                    <a:pt x="113655" y="59099"/>
                  </a:lnTo>
                  <a:lnTo>
                    <a:pt x="113035" y="44229"/>
                  </a:lnTo>
                  <a:lnTo>
                    <a:pt x="107929" y="28932"/>
                  </a:lnTo>
                  <a:lnTo>
                    <a:pt x="107405" y="24367"/>
                  </a:lnTo>
                  <a:lnTo>
                    <a:pt x="106209" y="21325"/>
                  </a:lnTo>
                  <a:lnTo>
                    <a:pt x="104565" y="19296"/>
                  </a:lnTo>
                  <a:lnTo>
                    <a:pt x="102624" y="17945"/>
                  </a:lnTo>
                  <a:lnTo>
                    <a:pt x="101327" y="16197"/>
                  </a:lnTo>
                  <a:lnTo>
                    <a:pt x="99890" y="11997"/>
                  </a:lnTo>
                  <a:lnTo>
                    <a:pt x="987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401"/>
            <p:cNvSpPr/>
            <p:nvPr/>
          </p:nvSpPr>
          <p:spPr>
            <a:xfrm>
              <a:off x="7186145" y="3589046"/>
              <a:ext cx="113815" cy="144755"/>
            </a:xfrm>
            <a:custGeom>
              <a:avLst/>
              <a:gdLst/>
              <a:ahLst/>
              <a:cxnLst/>
              <a:rect l="0" t="0" r="0" b="0"/>
              <a:pathLst>
                <a:path w="113815" h="144755">
                  <a:moveTo>
                    <a:pt x="113814" y="7594"/>
                  </a:moveTo>
                  <a:lnTo>
                    <a:pt x="113814" y="3549"/>
                  </a:lnTo>
                  <a:lnTo>
                    <a:pt x="112968" y="2356"/>
                  </a:lnTo>
                  <a:lnTo>
                    <a:pt x="111556" y="1561"/>
                  </a:lnTo>
                  <a:lnTo>
                    <a:pt x="106054" y="181"/>
                  </a:lnTo>
                  <a:lnTo>
                    <a:pt x="91637" y="0"/>
                  </a:lnTo>
                  <a:lnTo>
                    <a:pt x="84767" y="2244"/>
                  </a:lnTo>
                  <a:lnTo>
                    <a:pt x="50072" y="26465"/>
                  </a:lnTo>
                  <a:lnTo>
                    <a:pt x="16998" y="60997"/>
                  </a:lnTo>
                  <a:lnTo>
                    <a:pt x="5036" y="81266"/>
                  </a:lnTo>
                  <a:lnTo>
                    <a:pt x="1151" y="96498"/>
                  </a:lnTo>
                  <a:lnTo>
                    <a:pt x="0" y="111735"/>
                  </a:lnTo>
                  <a:lnTo>
                    <a:pt x="1986" y="119636"/>
                  </a:lnTo>
                  <a:lnTo>
                    <a:pt x="3702" y="122927"/>
                  </a:lnTo>
                  <a:lnTo>
                    <a:pt x="10125" y="128844"/>
                  </a:lnTo>
                  <a:lnTo>
                    <a:pt x="28044" y="139541"/>
                  </a:lnTo>
                  <a:lnTo>
                    <a:pt x="53127" y="143723"/>
                  </a:lnTo>
                  <a:lnTo>
                    <a:pt x="88586" y="144617"/>
                  </a:lnTo>
                  <a:lnTo>
                    <a:pt x="106194" y="1447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402"/>
            <p:cNvSpPr/>
            <p:nvPr/>
          </p:nvSpPr>
          <p:spPr>
            <a:xfrm>
              <a:off x="7361404" y="3596640"/>
              <a:ext cx="136437" cy="128375"/>
            </a:xfrm>
            <a:custGeom>
              <a:avLst/>
              <a:gdLst/>
              <a:ahLst/>
              <a:cxnLst/>
              <a:rect l="0" t="0" r="0" b="0"/>
              <a:pathLst>
                <a:path w="136437" h="128375">
                  <a:moveTo>
                    <a:pt x="106196" y="15239"/>
                  </a:moveTo>
                  <a:lnTo>
                    <a:pt x="102151" y="11194"/>
                  </a:lnTo>
                  <a:lnTo>
                    <a:pt x="97905" y="9208"/>
                  </a:lnTo>
                  <a:lnTo>
                    <a:pt x="88283" y="7933"/>
                  </a:lnTo>
                  <a:lnTo>
                    <a:pt x="76710" y="11757"/>
                  </a:lnTo>
                  <a:lnTo>
                    <a:pt x="44705" y="32800"/>
                  </a:lnTo>
                  <a:lnTo>
                    <a:pt x="16967" y="61163"/>
                  </a:lnTo>
                  <a:lnTo>
                    <a:pt x="3192" y="85539"/>
                  </a:lnTo>
                  <a:lnTo>
                    <a:pt x="603" y="96371"/>
                  </a:lnTo>
                  <a:lnTo>
                    <a:pt x="0" y="105201"/>
                  </a:lnTo>
                  <a:lnTo>
                    <a:pt x="1989" y="112513"/>
                  </a:lnTo>
                  <a:lnTo>
                    <a:pt x="3703" y="115648"/>
                  </a:lnTo>
                  <a:lnTo>
                    <a:pt x="14209" y="124106"/>
                  </a:lnTo>
                  <a:lnTo>
                    <a:pt x="28044" y="127929"/>
                  </a:lnTo>
                  <a:lnTo>
                    <a:pt x="53127" y="128374"/>
                  </a:lnTo>
                  <a:lnTo>
                    <a:pt x="90913" y="120904"/>
                  </a:lnTo>
                  <a:lnTo>
                    <a:pt x="114510" y="104841"/>
                  </a:lnTo>
                  <a:lnTo>
                    <a:pt x="127472" y="92682"/>
                  </a:lnTo>
                  <a:lnTo>
                    <a:pt x="132585" y="83243"/>
                  </a:lnTo>
                  <a:lnTo>
                    <a:pt x="136315" y="55547"/>
                  </a:lnTo>
                  <a:lnTo>
                    <a:pt x="136436" y="52269"/>
                  </a:lnTo>
                  <a:lnTo>
                    <a:pt x="132054" y="44116"/>
                  </a:lnTo>
                  <a:lnTo>
                    <a:pt x="111449" y="20672"/>
                  </a:lnTo>
                  <a:lnTo>
                    <a:pt x="86590" y="3406"/>
                  </a:lnTo>
                  <a:lnTo>
                    <a:pt x="7571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403"/>
            <p:cNvSpPr/>
            <p:nvPr/>
          </p:nvSpPr>
          <p:spPr>
            <a:xfrm>
              <a:off x="7551418" y="3581400"/>
              <a:ext cx="135182" cy="136491"/>
            </a:xfrm>
            <a:custGeom>
              <a:avLst/>
              <a:gdLst/>
              <a:ahLst/>
              <a:cxnLst/>
              <a:rect l="0" t="0" r="0" b="0"/>
              <a:pathLst>
                <a:path w="135182" h="136491">
                  <a:moveTo>
                    <a:pt x="91441" y="0"/>
                  </a:moveTo>
                  <a:lnTo>
                    <a:pt x="57391" y="0"/>
                  </a:lnTo>
                  <a:lnTo>
                    <a:pt x="33088" y="846"/>
                  </a:lnTo>
                  <a:lnTo>
                    <a:pt x="6557" y="7758"/>
                  </a:lnTo>
                  <a:lnTo>
                    <a:pt x="4371" y="9407"/>
                  </a:lnTo>
                  <a:lnTo>
                    <a:pt x="1944" y="13494"/>
                  </a:lnTo>
                  <a:lnTo>
                    <a:pt x="255" y="21459"/>
                  </a:lnTo>
                  <a:lnTo>
                    <a:pt x="4123" y="26489"/>
                  </a:lnTo>
                  <a:lnTo>
                    <a:pt x="28527" y="40735"/>
                  </a:lnTo>
                  <a:lnTo>
                    <a:pt x="65034" y="55888"/>
                  </a:lnTo>
                  <a:lnTo>
                    <a:pt x="102993" y="71120"/>
                  </a:lnTo>
                  <a:lnTo>
                    <a:pt x="119040" y="78740"/>
                  </a:lnTo>
                  <a:lnTo>
                    <a:pt x="127131" y="86078"/>
                  </a:lnTo>
                  <a:lnTo>
                    <a:pt x="132705" y="94136"/>
                  </a:lnTo>
                  <a:lnTo>
                    <a:pt x="135181" y="100541"/>
                  </a:lnTo>
                  <a:lnTo>
                    <a:pt x="134995" y="103432"/>
                  </a:lnTo>
                  <a:lnTo>
                    <a:pt x="132530" y="108906"/>
                  </a:lnTo>
                  <a:lnTo>
                    <a:pt x="119199" y="124431"/>
                  </a:lnTo>
                  <a:lnTo>
                    <a:pt x="103617" y="132071"/>
                  </a:lnTo>
                  <a:lnTo>
                    <a:pt x="76466" y="136490"/>
                  </a:lnTo>
                  <a:lnTo>
                    <a:pt x="65313" y="136014"/>
                  </a:lnTo>
                  <a:lnTo>
                    <a:pt x="34097" y="126512"/>
                  </a:lnTo>
                  <a:lnTo>
                    <a:pt x="0" y="1066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404"/>
            <p:cNvSpPr/>
            <p:nvPr/>
          </p:nvSpPr>
          <p:spPr>
            <a:xfrm>
              <a:off x="7703818" y="3551063"/>
              <a:ext cx="228601" cy="167352"/>
            </a:xfrm>
            <a:custGeom>
              <a:avLst/>
              <a:gdLst/>
              <a:ahLst/>
              <a:cxnLst/>
              <a:rect l="0" t="0" r="0" b="0"/>
              <a:pathLst>
                <a:path w="228601" h="167352">
                  <a:moveTo>
                    <a:pt x="0" y="53196"/>
                  </a:moveTo>
                  <a:lnTo>
                    <a:pt x="4047" y="57241"/>
                  </a:lnTo>
                  <a:lnTo>
                    <a:pt x="8291" y="59227"/>
                  </a:lnTo>
                  <a:lnTo>
                    <a:pt x="10608" y="59756"/>
                  </a:lnTo>
                  <a:lnTo>
                    <a:pt x="34898" y="72904"/>
                  </a:lnTo>
                  <a:lnTo>
                    <a:pt x="69163" y="75640"/>
                  </a:lnTo>
                  <a:lnTo>
                    <a:pt x="100727" y="76002"/>
                  </a:lnTo>
                  <a:lnTo>
                    <a:pt x="114193" y="75185"/>
                  </a:lnTo>
                  <a:lnTo>
                    <a:pt x="146243" y="67447"/>
                  </a:lnTo>
                  <a:lnTo>
                    <a:pt x="162084" y="51362"/>
                  </a:lnTo>
                  <a:lnTo>
                    <a:pt x="170040" y="39200"/>
                  </a:lnTo>
                  <a:lnTo>
                    <a:pt x="173714" y="24871"/>
                  </a:lnTo>
                  <a:lnTo>
                    <a:pt x="174801" y="13948"/>
                  </a:lnTo>
                  <a:lnTo>
                    <a:pt x="172798" y="8094"/>
                  </a:lnTo>
                  <a:lnTo>
                    <a:pt x="171081" y="5347"/>
                  </a:lnTo>
                  <a:lnTo>
                    <a:pt x="169088" y="3518"/>
                  </a:lnTo>
                  <a:lnTo>
                    <a:pt x="164614" y="1484"/>
                  </a:lnTo>
                  <a:lnTo>
                    <a:pt x="139213" y="0"/>
                  </a:lnTo>
                  <a:lnTo>
                    <a:pt x="120271" y="3944"/>
                  </a:lnTo>
                  <a:lnTo>
                    <a:pt x="98573" y="14520"/>
                  </a:lnTo>
                  <a:lnTo>
                    <a:pt x="66927" y="44245"/>
                  </a:lnTo>
                  <a:lnTo>
                    <a:pt x="47487" y="62678"/>
                  </a:lnTo>
                  <a:lnTo>
                    <a:pt x="33263" y="84229"/>
                  </a:lnTo>
                  <a:lnTo>
                    <a:pt x="25941" y="104442"/>
                  </a:lnTo>
                  <a:lnTo>
                    <a:pt x="25076" y="115765"/>
                  </a:lnTo>
                  <a:lnTo>
                    <a:pt x="27516" y="126443"/>
                  </a:lnTo>
                  <a:lnTo>
                    <a:pt x="37693" y="141972"/>
                  </a:lnTo>
                  <a:lnTo>
                    <a:pt x="55478" y="153255"/>
                  </a:lnTo>
                  <a:lnTo>
                    <a:pt x="84243" y="163804"/>
                  </a:lnTo>
                  <a:lnTo>
                    <a:pt x="116641" y="166767"/>
                  </a:lnTo>
                  <a:lnTo>
                    <a:pt x="151359" y="167351"/>
                  </a:lnTo>
                  <a:lnTo>
                    <a:pt x="181829" y="161384"/>
                  </a:lnTo>
                  <a:lnTo>
                    <a:pt x="218513" y="150607"/>
                  </a:lnTo>
                  <a:lnTo>
                    <a:pt x="228600" y="14463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9" name="SMARTInkShape-405"/>
          <p:cNvSpPr/>
          <p:nvPr/>
        </p:nvSpPr>
        <p:spPr>
          <a:xfrm>
            <a:off x="3970018" y="3429013"/>
            <a:ext cx="1737363" cy="60816"/>
          </a:xfrm>
          <a:custGeom>
            <a:avLst/>
            <a:gdLst/>
            <a:ahLst/>
            <a:cxnLst/>
            <a:rect l="0" t="0" r="0" b="0"/>
            <a:pathLst>
              <a:path w="1737363" h="60816">
                <a:moveTo>
                  <a:pt x="0" y="30466"/>
                </a:moveTo>
                <a:lnTo>
                  <a:pt x="0" y="23906"/>
                </a:lnTo>
                <a:lnTo>
                  <a:pt x="4047" y="15070"/>
                </a:lnTo>
                <a:lnTo>
                  <a:pt x="6085" y="12581"/>
                </a:lnTo>
                <a:lnTo>
                  <a:pt x="20407" y="2805"/>
                </a:lnTo>
                <a:lnTo>
                  <a:pt x="25440" y="1240"/>
                </a:lnTo>
                <a:lnTo>
                  <a:pt x="32757" y="2801"/>
                </a:lnTo>
                <a:lnTo>
                  <a:pt x="63450" y="13502"/>
                </a:lnTo>
                <a:lnTo>
                  <a:pt x="69969" y="18128"/>
                </a:lnTo>
                <a:lnTo>
                  <a:pt x="85927" y="36546"/>
                </a:lnTo>
                <a:lnTo>
                  <a:pt x="104260" y="49737"/>
                </a:lnTo>
                <a:lnTo>
                  <a:pt x="123306" y="52853"/>
                </a:lnTo>
                <a:lnTo>
                  <a:pt x="135784" y="53186"/>
                </a:lnTo>
                <a:lnTo>
                  <a:pt x="143041" y="51004"/>
                </a:lnTo>
                <a:lnTo>
                  <a:pt x="180777" y="30406"/>
                </a:lnTo>
                <a:lnTo>
                  <a:pt x="210879" y="4077"/>
                </a:lnTo>
                <a:lnTo>
                  <a:pt x="226856" y="795"/>
                </a:lnTo>
                <a:lnTo>
                  <a:pt x="261276" y="0"/>
                </a:lnTo>
                <a:lnTo>
                  <a:pt x="273185" y="4034"/>
                </a:lnTo>
                <a:lnTo>
                  <a:pt x="286295" y="12985"/>
                </a:lnTo>
                <a:lnTo>
                  <a:pt x="308280" y="27953"/>
                </a:lnTo>
                <a:lnTo>
                  <a:pt x="322859" y="34708"/>
                </a:lnTo>
                <a:lnTo>
                  <a:pt x="359187" y="44516"/>
                </a:lnTo>
                <a:lnTo>
                  <a:pt x="367354" y="42920"/>
                </a:lnTo>
                <a:lnTo>
                  <a:pt x="381474" y="39519"/>
                </a:lnTo>
                <a:lnTo>
                  <a:pt x="396379" y="36253"/>
                </a:lnTo>
                <a:lnTo>
                  <a:pt x="409265" y="29923"/>
                </a:lnTo>
                <a:lnTo>
                  <a:pt x="412543" y="27565"/>
                </a:lnTo>
                <a:lnTo>
                  <a:pt x="420703" y="24944"/>
                </a:lnTo>
                <a:lnTo>
                  <a:pt x="429125" y="22932"/>
                </a:lnTo>
                <a:lnTo>
                  <a:pt x="452889" y="10777"/>
                </a:lnTo>
                <a:lnTo>
                  <a:pt x="486230" y="7729"/>
                </a:lnTo>
                <a:lnTo>
                  <a:pt x="493528" y="9918"/>
                </a:lnTo>
                <a:lnTo>
                  <a:pt x="500440" y="12866"/>
                </a:lnTo>
                <a:lnTo>
                  <a:pt x="513004" y="15374"/>
                </a:lnTo>
                <a:lnTo>
                  <a:pt x="522465" y="21103"/>
                </a:lnTo>
                <a:lnTo>
                  <a:pt x="554136" y="40658"/>
                </a:lnTo>
                <a:lnTo>
                  <a:pt x="569085" y="44211"/>
                </a:lnTo>
                <a:lnTo>
                  <a:pt x="604529" y="45619"/>
                </a:lnTo>
                <a:lnTo>
                  <a:pt x="619763" y="44833"/>
                </a:lnTo>
                <a:lnTo>
                  <a:pt x="655322" y="36297"/>
                </a:lnTo>
                <a:lnTo>
                  <a:pt x="668303" y="29937"/>
                </a:lnTo>
                <a:lnTo>
                  <a:pt x="682029" y="22689"/>
                </a:lnTo>
                <a:lnTo>
                  <a:pt x="697666" y="15179"/>
                </a:lnTo>
                <a:lnTo>
                  <a:pt x="705467" y="10973"/>
                </a:lnTo>
                <a:lnTo>
                  <a:pt x="736993" y="7803"/>
                </a:lnTo>
                <a:lnTo>
                  <a:pt x="757641" y="8479"/>
                </a:lnTo>
                <a:lnTo>
                  <a:pt x="771529" y="13698"/>
                </a:lnTo>
                <a:lnTo>
                  <a:pt x="805504" y="33045"/>
                </a:lnTo>
                <a:lnTo>
                  <a:pt x="840941" y="53327"/>
                </a:lnTo>
                <a:lnTo>
                  <a:pt x="861132" y="59441"/>
                </a:lnTo>
                <a:lnTo>
                  <a:pt x="889231" y="60815"/>
                </a:lnTo>
                <a:lnTo>
                  <a:pt x="909367" y="54837"/>
                </a:lnTo>
                <a:lnTo>
                  <a:pt x="939806" y="39690"/>
                </a:lnTo>
                <a:lnTo>
                  <a:pt x="971128" y="18464"/>
                </a:lnTo>
                <a:lnTo>
                  <a:pt x="996633" y="10001"/>
                </a:lnTo>
                <a:lnTo>
                  <a:pt x="1006827" y="7824"/>
                </a:lnTo>
                <a:lnTo>
                  <a:pt x="1022531" y="1786"/>
                </a:lnTo>
                <a:lnTo>
                  <a:pt x="1041688" y="342"/>
                </a:lnTo>
                <a:lnTo>
                  <a:pt x="1049429" y="2401"/>
                </a:lnTo>
                <a:lnTo>
                  <a:pt x="1056541" y="5294"/>
                </a:lnTo>
                <a:lnTo>
                  <a:pt x="1069217" y="7767"/>
                </a:lnTo>
                <a:lnTo>
                  <a:pt x="1106822" y="27996"/>
                </a:lnTo>
                <a:lnTo>
                  <a:pt x="1126311" y="40636"/>
                </a:lnTo>
                <a:lnTo>
                  <a:pt x="1160844" y="50647"/>
                </a:lnTo>
                <a:lnTo>
                  <a:pt x="1170967" y="52133"/>
                </a:lnTo>
                <a:lnTo>
                  <a:pt x="1207350" y="45495"/>
                </a:lnTo>
                <a:lnTo>
                  <a:pt x="1243895" y="32764"/>
                </a:lnTo>
                <a:lnTo>
                  <a:pt x="1280256" y="17744"/>
                </a:lnTo>
                <a:lnTo>
                  <a:pt x="1313814" y="3372"/>
                </a:lnTo>
                <a:lnTo>
                  <a:pt x="1345114" y="431"/>
                </a:lnTo>
                <a:lnTo>
                  <a:pt x="1361120" y="4163"/>
                </a:lnTo>
                <a:lnTo>
                  <a:pt x="1384540" y="15441"/>
                </a:lnTo>
                <a:lnTo>
                  <a:pt x="1420070" y="35553"/>
                </a:lnTo>
                <a:lnTo>
                  <a:pt x="1449403" y="51069"/>
                </a:lnTo>
                <a:lnTo>
                  <a:pt x="1483454" y="53193"/>
                </a:lnTo>
                <a:lnTo>
                  <a:pt x="1517062" y="53308"/>
                </a:lnTo>
                <a:lnTo>
                  <a:pt x="1531078" y="52472"/>
                </a:lnTo>
                <a:lnTo>
                  <a:pt x="1549335" y="46393"/>
                </a:lnTo>
                <a:lnTo>
                  <a:pt x="1585287" y="28853"/>
                </a:lnTo>
                <a:lnTo>
                  <a:pt x="1623104" y="15348"/>
                </a:lnTo>
                <a:lnTo>
                  <a:pt x="1649504" y="9136"/>
                </a:lnTo>
                <a:lnTo>
                  <a:pt x="1671026" y="8755"/>
                </a:lnTo>
                <a:lnTo>
                  <a:pt x="1696683" y="18252"/>
                </a:lnTo>
                <a:lnTo>
                  <a:pt x="1733676" y="49739"/>
                </a:lnTo>
                <a:lnTo>
                  <a:pt x="1737362" y="533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0" name="SMARTInkShape-Group64"/>
          <p:cNvGrpSpPr/>
          <p:nvPr/>
        </p:nvGrpSpPr>
        <p:grpSpPr>
          <a:xfrm>
            <a:off x="3657600" y="1021077"/>
            <a:ext cx="1501140" cy="577373"/>
            <a:chOff x="3657600" y="1021077"/>
            <a:chExt cx="1501140" cy="577373"/>
          </a:xfrm>
        </p:grpSpPr>
        <p:sp>
          <p:nvSpPr>
            <p:cNvPr id="120" name="SMARTInkShape-406"/>
            <p:cNvSpPr/>
            <p:nvPr/>
          </p:nvSpPr>
          <p:spPr>
            <a:xfrm>
              <a:off x="3657600" y="1188719"/>
              <a:ext cx="211722" cy="236220"/>
            </a:xfrm>
            <a:custGeom>
              <a:avLst/>
              <a:gdLst/>
              <a:ahLst/>
              <a:cxnLst/>
              <a:rect l="0" t="0" r="0" b="0"/>
              <a:pathLst>
                <a:path w="211722" h="236220">
                  <a:moveTo>
                    <a:pt x="0" y="0"/>
                  </a:moveTo>
                  <a:lnTo>
                    <a:pt x="0" y="4045"/>
                  </a:lnTo>
                  <a:lnTo>
                    <a:pt x="10605" y="36606"/>
                  </a:lnTo>
                  <a:lnTo>
                    <a:pt x="26491" y="74369"/>
                  </a:lnTo>
                  <a:lnTo>
                    <a:pt x="40963" y="105196"/>
                  </a:lnTo>
                  <a:lnTo>
                    <a:pt x="55974" y="139073"/>
                  </a:lnTo>
                  <a:lnTo>
                    <a:pt x="76217" y="174130"/>
                  </a:lnTo>
                  <a:lnTo>
                    <a:pt x="96082" y="210182"/>
                  </a:lnTo>
                  <a:lnTo>
                    <a:pt x="98666" y="219390"/>
                  </a:lnTo>
                  <a:lnTo>
                    <a:pt x="98797" y="219072"/>
                  </a:lnTo>
                  <a:lnTo>
                    <a:pt x="99024" y="210233"/>
                  </a:lnTo>
                  <a:lnTo>
                    <a:pt x="96787" y="205480"/>
                  </a:lnTo>
                  <a:lnTo>
                    <a:pt x="92969" y="198849"/>
                  </a:lnTo>
                  <a:lnTo>
                    <a:pt x="81145" y="166731"/>
                  </a:lnTo>
                  <a:lnTo>
                    <a:pt x="70820" y="131679"/>
                  </a:lnTo>
                  <a:lnTo>
                    <a:pt x="69022" y="105598"/>
                  </a:lnTo>
                  <a:lnTo>
                    <a:pt x="72756" y="87543"/>
                  </a:lnTo>
                  <a:lnTo>
                    <a:pt x="79223" y="75517"/>
                  </a:lnTo>
                  <a:lnTo>
                    <a:pt x="90547" y="66591"/>
                  </a:lnTo>
                  <a:lnTo>
                    <a:pt x="104628" y="58581"/>
                  </a:lnTo>
                  <a:lnTo>
                    <a:pt x="123568" y="54894"/>
                  </a:lnTo>
                  <a:lnTo>
                    <a:pt x="141223" y="57845"/>
                  </a:lnTo>
                  <a:lnTo>
                    <a:pt x="162359" y="67273"/>
                  </a:lnTo>
                  <a:lnTo>
                    <a:pt x="177739" y="80706"/>
                  </a:lnTo>
                  <a:lnTo>
                    <a:pt x="202191" y="116233"/>
                  </a:lnTo>
                  <a:lnTo>
                    <a:pt x="209674" y="131900"/>
                  </a:lnTo>
                  <a:lnTo>
                    <a:pt x="211721" y="142161"/>
                  </a:lnTo>
                  <a:lnTo>
                    <a:pt x="210372" y="152365"/>
                  </a:lnTo>
                  <a:lnTo>
                    <a:pt x="195405" y="187958"/>
                  </a:lnTo>
                  <a:lnTo>
                    <a:pt x="183862" y="203199"/>
                  </a:lnTo>
                  <a:lnTo>
                    <a:pt x="164791" y="217437"/>
                  </a:lnTo>
                  <a:lnTo>
                    <a:pt x="134592" y="232745"/>
                  </a:lnTo>
                  <a:lnTo>
                    <a:pt x="106679" y="2362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407"/>
            <p:cNvSpPr/>
            <p:nvPr/>
          </p:nvSpPr>
          <p:spPr>
            <a:xfrm>
              <a:off x="3909059" y="1181100"/>
              <a:ext cx="106682" cy="197686"/>
            </a:xfrm>
            <a:custGeom>
              <a:avLst/>
              <a:gdLst/>
              <a:ahLst/>
              <a:cxnLst/>
              <a:rect l="0" t="0" r="0" b="0"/>
              <a:pathLst>
                <a:path w="106682" h="197686">
                  <a:moveTo>
                    <a:pt x="0" y="83820"/>
                  </a:moveTo>
                  <a:lnTo>
                    <a:pt x="0" y="94426"/>
                  </a:lnTo>
                  <a:lnTo>
                    <a:pt x="10607" y="119864"/>
                  </a:lnTo>
                  <a:lnTo>
                    <a:pt x="32000" y="153946"/>
                  </a:lnTo>
                  <a:lnTo>
                    <a:pt x="37741" y="175408"/>
                  </a:lnTo>
                  <a:lnTo>
                    <a:pt x="39555" y="177899"/>
                  </a:lnTo>
                  <a:lnTo>
                    <a:pt x="41609" y="179559"/>
                  </a:lnTo>
                  <a:lnTo>
                    <a:pt x="43893" y="183662"/>
                  </a:lnTo>
                  <a:lnTo>
                    <a:pt x="45689" y="197685"/>
                  </a:lnTo>
                  <a:lnTo>
                    <a:pt x="44872" y="183404"/>
                  </a:lnTo>
                  <a:lnTo>
                    <a:pt x="39158" y="151464"/>
                  </a:lnTo>
                  <a:lnTo>
                    <a:pt x="38310" y="120887"/>
                  </a:lnTo>
                  <a:lnTo>
                    <a:pt x="40399" y="85369"/>
                  </a:lnTo>
                  <a:lnTo>
                    <a:pt x="51103" y="52004"/>
                  </a:lnTo>
                  <a:lnTo>
                    <a:pt x="59356" y="35916"/>
                  </a:lnTo>
                  <a:lnTo>
                    <a:pt x="72149" y="21270"/>
                  </a:lnTo>
                  <a:lnTo>
                    <a:pt x="95607" y="3692"/>
                  </a:lnTo>
                  <a:lnTo>
                    <a:pt x="106681"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408"/>
            <p:cNvSpPr/>
            <p:nvPr/>
          </p:nvSpPr>
          <p:spPr>
            <a:xfrm>
              <a:off x="4046932" y="1155129"/>
              <a:ext cx="121209" cy="169579"/>
            </a:xfrm>
            <a:custGeom>
              <a:avLst/>
              <a:gdLst/>
              <a:ahLst/>
              <a:cxnLst/>
              <a:rect l="0" t="0" r="0" b="0"/>
              <a:pathLst>
                <a:path w="121209" h="169579">
                  <a:moveTo>
                    <a:pt x="22147" y="94548"/>
                  </a:moveTo>
                  <a:lnTo>
                    <a:pt x="32753" y="94548"/>
                  </a:lnTo>
                  <a:lnTo>
                    <a:pt x="37586" y="92290"/>
                  </a:lnTo>
                  <a:lnTo>
                    <a:pt x="62791" y="69111"/>
                  </a:lnTo>
                  <a:lnTo>
                    <a:pt x="72101" y="53744"/>
                  </a:lnTo>
                  <a:lnTo>
                    <a:pt x="74483" y="43608"/>
                  </a:lnTo>
                  <a:lnTo>
                    <a:pt x="75040" y="34937"/>
                  </a:lnTo>
                  <a:lnTo>
                    <a:pt x="68888" y="9590"/>
                  </a:lnTo>
                  <a:lnTo>
                    <a:pt x="66063" y="3733"/>
                  </a:lnTo>
                  <a:lnTo>
                    <a:pt x="64124" y="985"/>
                  </a:lnTo>
                  <a:lnTo>
                    <a:pt x="61986" y="0"/>
                  </a:lnTo>
                  <a:lnTo>
                    <a:pt x="59713" y="190"/>
                  </a:lnTo>
                  <a:lnTo>
                    <a:pt x="54083" y="1812"/>
                  </a:lnTo>
                  <a:lnTo>
                    <a:pt x="45937" y="2532"/>
                  </a:lnTo>
                  <a:lnTo>
                    <a:pt x="42240" y="4419"/>
                  </a:lnTo>
                  <a:lnTo>
                    <a:pt x="19653" y="29071"/>
                  </a:lnTo>
                  <a:lnTo>
                    <a:pt x="7417" y="51199"/>
                  </a:lnTo>
                  <a:lnTo>
                    <a:pt x="2901" y="65970"/>
                  </a:lnTo>
                  <a:lnTo>
                    <a:pt x="0" y="100788"/>
                  </a:lnTo>
                  <a:lnTo>
                    <a:pt x="227" y="134004"/>
                  </a:lnTo>
                  <a:lnTo>
                    <a:pt x="5398" y="149231"/>
                  </a:lnTo>
                  <a:lnTo>
                    <a:pt x="9906" y="156389"/>
                  </a:lnTo>
                  <a:lnTo>
                    <a:pt x="21249" y="165178"/>
                  </a:lnTo>
                  <a:lnTo>
                    <a:pt x="35333" y="169099"/>
                  </a:lnTo>
                  <a:lnTo>
                    <a:pt x="60499" y="169578"/>
                  </a:lnTo>
                  <a:lnTo>
                    <a:pt x="87886" y="160100"/>
                  </a:lnTo>
                  <a:lnTo>
                    <a:pt x="121208" y="14027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409"/>
            <p:cNvSpPr/>
            <p:nvPr/>
          </p:nvSpPr>
          <p:spPr>
            <a:xfrm>
              <a:off x="4191134" y="1173477"/>
              <a:ext cx="144646" cy="129078"/>
            </a:xfrm>
            <a:custGeom>
              <a:avLst/>
              <a:gdLst/>
              <a:ahLst/>
              <a:cxnLst/>
              <a:rect l="0" t="0" r="0" b="0"/>
              <a:pathLst>
                <a:path w="144646" h="129078">
                  <a:moveTo>
                    <a:pt x="68445" y="0"/>
                  </a:moveTo>
                  <a:lnTo>
                    <a:pt x="50312" y="0"/>
                  </a:lnTo>
                  <a:lnTo>
                    <a:pt x="45429" y="2258"/>
                  </a:lnTo>
                  <a:lnTo>
                    <a:pt x="27627" y="13845"/>
                  </a:lnTo>
                  <a:lnTo>
                    <a:pt x="18345" y="27340"/>
                  </a:lnTo>
                  <a:lnTo>
                    <a:pt x="3313" y="62892"/>
                  </a:lnTo>
                  <a:lnTo>
                    <a:pt x="169" y="98319"/>
                  </a:lnTo>
                  <a:lnTo>
                    <a:pt x="0" y="106634"/>
                  </a:lnTo>
                  <a:lnTo>
                    <a:pt x="2182" y="113152"/>
                  </a:lnTo>
                  <a:lnTo>
                    <a:pt x="10483" y="124234"/>
                  </a:lnTo>
                  <a:lnTo>
                    <a:pt x="17566" y="127184"/>
                  </a:lnTo>
                  <a:lnTo>
                    <a:pt x="31867" y="129077"/>
                  </a:lnTo>
                  <a:lnTo>
                    <a:pt x="44248" y="125359"/>
                  </a:lnTo>
                  <a:lnTo>
                    <a:pt x="54597" y="118896"/>
                  </a:lnTo>
                  <a:lnTo>
                    <a:pt x="63024" y="107573"/>
                  </a:lnTo>
                  <a:lnTo>
                    <a:pt x="66839" y="97539"/>
                  </a:lnTo>
                  <a:lnTo>
                    <a:pt x="72742" y="60568"/>
                  </a:lnTo>
                  <a:lnTo>
                    <a:pt x="69178" y="37348"/>
                  </a:lnTo>
                  <a:lnTo>
                    <a:pt x="66513" y="31276"/>
                  </a:lnTo>
                  <a:lnTo>
                    <a:pt x="63352" y="25756"/>
                  </a:lnTo>
                  <a:lnTo>
                    <a:pt x="61575" y="19580"/>
                  </a:lnTo>
                  <a:lnTo>
                    <a:pt x="61325" y="19827"/>
                  </a:lnTo>
                  <a:lnTo>
                    <a:pt x="60854" y="26729"/>
                  </a:lnTo>
                  <a:lnTo>
                    <a:pt x="63095" y="31073"/>
                  </a:lnTo>
                  <a:lnTo>
                    <a:pt x="66068" y="35823"/>
                  </a:lnTo>
                  <a:lnTo>
                    <a:pt x="68588" y="43259"/>
                  </a:lnTo>
                  <a:lnTo>
                    <a:pt x="72177" y="48295"/>
                  </a:lnTo>
                  <a:lnTo>
                    <a:pt x="96936" y="63506"/>
                  </a:lnTo>
                  <a:lnTo>
                    <a:pt x="130768" y="75011"/>
                  </a:lnTo>
                  <a:lnTo>
                    <a:pt x="144645" y="762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410"/>
            <p:cNvSpPr/>
            <p:nvPr/>
          </p:nvSpPr>
          <p:spPr>
            <a:xfrm>
              <a:off x="4343400" y="1021077"/>
              <a:ext cx="106680" cy="205569"/>
            </a:xfrm>
            <a:custGeom>
              <a:avLst/>
              <a:gdLst/>
              <a:ahLst/>
              <a:cxnLst/>
              <a:rect l="0" t="0" r="0" b="0"/>
              <a:pathLst>
                <a:path w="106680" h="205569">
                  <a:moveTo>
                    <a:pt x="0" y="7623"/>
                  </a:moveTo>
                  <a:lnTo>
                    <a:pt x="4045" y="11668"/>
                  </a:lnTo>
                  <a:lnTo>
                    <a:pt x="8289" y="13654"/>
                  </a:lnTo>
                  <a:lnTo>
                    <a:pt x="10605" y="14181"/>
                  </a:lnTo>
                  <a:lnTo>
                    <a:pt x="12150" y="16230"/>
                  </a:lnTo>
                  <a:lnTo>
                    <a:pt x="25606" y="48333"/>
                  </a:lnTo>
                  <a:lnTo>
                    <a:pt x="42538" y="85013"/>
                  </a:lnTo>
                  <a:lnTo>
                    <a:pt x="53213" y="120400"/>
                  </a:lnTo>
                  <a:lnTo>
                    <a:pt x="63474" y="152101"/>
                  </a:lnTo>
                  <a:lnTo>
                    <a:pt x="68131" y="187490"/>
                  </a:lnTo>
                  <a:lnTo>
                    <a:pt x="68576" y="205568"/>
                  </a:lnTo>
                  <a:lnTo>
                    <a:pt x="68579" y="171487"/>
                  </a:lnTo>
                  <a:lnTo>
                    <a:pt x="68579" y="136665"/>
                  </a:lnTo>
                  <a:lnTo>
                    <a:pt x="69424" y="101347"/>
                  </a:lnTo>
                  <a:lnTo>
                    <a:pt x="74610" y="66775"/>
                  </a:lnTo>
                  <a:lnTo>
                    <a:pt x="77987" y="42083"/>
                  </a:lnTo>
                  <a:lnTo>
                    <a:pt x="87524" y="9335"/>
                  </a:lnTo>
                  <a:lnTo>
                    <a:pt x="89675" y="6225"/>
                  </a:lnTo>
                  <a:lnTo>
                    <a:pt x="98642" y="243"/>
                  </a:lnTo>
                  <a:lnTo>
                    <a:pt x="106679"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411"/>
            <p:cNvSpPr/>
            <p:nvPr/>
          </p:nvSpPr>
          <p:spPr>
            <a:xfrm>
              <a:off x="4442459" y="1150619"/>
              <a:ext cx="99060" cy="38101"/>
            </a:xfrm>
            <a:custGeom>
              <a:avLst/>
              <a:gdLst/>
              <a:ahLst/>
              <a:cxnLst/>
              <a:rect l="0" t="0" r="0" b="0"/>
              <a:pathLst>
                <a:path w="99060" h="38101">
                  <a:moveTo>
                    <a:pt x="0" y="0"/>
                  </a:moveTo>
                  <a:lnTo>
                    <a:pt x="4045" y="0"/>
                  </a:lnTo>
                  <a:lnTo>
                    <a:pt x="38357" y="13180"/>
                  </a:lnTo>
                  <a:lnTo>
                    <a:pt x="53416" y="16888"/>
                  </a:lnTo>
                  <a:lnTo>
                    <a:pt x="90772" y="32112"/>
                  </a:lnTo>
                  <a:lnTo>
                    <a:pt x="99059" y="381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412"/>
            <p:cNvSpPr/>
            <p:nvPr/>
          </p:nvSpPr>
          <p:spPr>
            <a:xfrm>
              <a:off x="4275847" y="1341265"/>
              <a:ext cx="212333" cy="257185"/>
            </a:xfrm>
            <a:custGeom>
              <a:avLst/>
              <a:gdLst/>
              <a:ahLst/>
              <a:cxnLst/>
              <a:rect l="0" t="0" r="0" b="0"/>
              <a:pathLst>
                <a:path w="212333" h="257185">
                  <a:moveTo>
                    <a:pt x="120893" y="83673"/>
                  </a:moveTo>
                  <a:lnTo>
                    <a:pt x="120893" y="79628"/>
                  </a:lnTo>
                  <a:lnTo>
                    <a:pt x="120045" y="78438"/>
                  </a:lnTo>
                  <a:lnTo>
                    <a:pt x="118635" y="77641"/>
                  </a:lnTo>
                  <a:lnTo>
                    <a:pt x="84848" y="69520"/>
                  </a:lnTo>
                  <a:lnTo>
                    <a:pt x="69947" y="68756"/>
                  </a:lnTo>
                  <a:lnTo>
                    <a:pt x="62125" y="70835"/>
                  </a:lnTo>
                  <a:lnTo>
                    <a:pt x="54980" y="73733"/>
                  </a:lnTo>
                  <a:lnTo>
                    <a:pt x="46160" y="75022"/>
                  </a:lnTo>
                  <a:lnTo>
                    <a:pt x="36594" y="80112"/>
                  </a:lnTo>
                  <a:lnTo>
                    <a:pt x="20703" y="93130"/>
                  </a:lnTo>
                  <a:lnTo>
                    <a:pt x="4175" y="119618"/>
                  </a:lnTo>
                  <a:lnTo>
                    <a:pt x="0" y="145714"/>
                  </a:lnTo>
                  <a:lnTo>
                    <a:pt x="1433" y="177585"/>
                  </a:lnTo>
                  <a:lnTo>
                    <a:pt x="9618" y="208151"/>
                  </a:lnTo>
                  <a:lnTo>
                    <a:pt x="30976" y="243449"/>
                  </a:lnTo>
                  <a:lnTo>
                    <a:pt x="43357" y="253027"/>
                  </a:lnTo>
                  <a:lnTo>
                    <a:pt x="57748" y="257184"/>
                  </a:lnTo>
                  <a:lnTo>
                    <a:pt x="65453" y="255897"/>
                  </a:lnTo>
                  <a:lnTo>
                    <a:pt x="72546" y="251656"/>
                  </a:lnTo>
                  <a:lnTo>
                    <a:pt x="95816" y="230371"/>
                  </a:lnTo>
                  <a:lnTo>
                    <a:pt x="106783" y="211524"/>
                  </a:lnTo>
                  <a:lnTo>
                    <a:pt x="118073" y="177164"/>
                  </a:lnTo>
                  <a:lnTo>
                    <a:pt x="126199" y="142781"/>
                  </a:lnTo>
                  <a:lnTo>
                    <a:pt x="127828" y="113605"/>
                  </a:lnTo>
                  <a:lnTo>
                    <a:pt x="128310" y="83511"/>
                  </a:lnTo>
                  <a:lnTo>
                    <a:pt x="124427" y="47048"/>
                  </a:lnTo>
                  <a:lnTo>
                    <a:pt x="115507" y="22316"/>
                  </a:lnTo>
                  <a:lnTo>
                    <a:pt x="107850" y="8396"/>
                  </a:lnTo>
                  <a:lnTo>
                    <a:pt x="105689" y="0"/>
                  </a:lnTo>
                  <a:lnTo>
                    <a:pt x="105663" y="3943"/>
                  </a:lnTo>
                  <a:lnTo>
                    <a:pt x="114261" y="39345"/>
                  </a:lnTo>
                  <a:lnTo>
                    <a:pt x="127452" y="70967"/>
                  </a:lnTo>
                  <a:lnTo>
                    <a:pt x="138075" y="99664"/>
                  </a:lnTo>
                  <a:lnTo>
                    <a:pt x="156835" y="135658"/>
                  </a:lnTo>
                  <a:lnTo>
                    <a:pt x="175870" y="172677"/>
                  </a:lnTo>
                  <a:lnTo>
                    <a:pt x="189957" y="187375"/>
                  </a:lnTo>
                  <a:lnTo>
                    <a:pt x="212332" y="205593"/>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413"/>
            <p:cNvSpPr/>
            <p:nvPr/>
          </p:nvSpPr>
          <p:spPr>
            <a:xfrm>
              <a:off x="4527431" y="1364464"/>
              <a:ext cx="128216" cy="151330"/>
            </a:xfrm>
            <a:custGeom>
              <a:avLst/>
              <a:gdLst/>
              <a:ahLst/>
              <a:cxnLst/>
              <a:rect l="0" t="0" r="0" b="0"/>
              <a:pathLst>
                <a:path w="128216" h="151330">
                  <a:moveTo>
                    <a:pt x="75048" y="14756"/>
                  </a:moveTo>
                  <a:lnTo>
                    <a:pt x="57136" y="14756"/>
                  </a:lnTo>
                  <a:lnTo>
                    <a:pt x="31410" y="25362"/>
                  </a:lnTo>
                  <a:lnTo>
                    <a:pt x="23762" y="32452"/>
                  </a:lnTo>
                  <a:lnTo>
                    <a:pt x="4047" y="65696"/>
                  </a:lnTo>
                  <a:lnTo>
                    <a:pt x="389" y="80838"/>
                  </a:lnTo>
                  <a:lnTo>
                    <a:pt x="0" y="106361"/>
                  </a:lnTo>
                  <a:lnTo>
                    <a:pt x="9495" y="133823"/>
                  </a:lnTo>
                  <a:lnTo>
                    <a:pt x="16773" y="145238"/>
                  </a:lnTo>
                  <a:lnTo>
                    <a:pt x="20111" y="147463"/>
                  </a:lnTo>
                  <a:lnTo>
                    <a:pt x="32899" y="150597"/>
                  </a:lnTo>
                  <a:lnTo>
                    <a:pt x="42486" y="151329"/>
                  </a:lnTo>
                  <a:lnTo>
                    <a:pt x="52392" y="147138"/>
                  </a:lnTo>
                  <a:lnTo>
                    <a:pt x="88717" y="127044"/>
                  </a:lnTo>
                  <a:lnTo>
                    <a:pt x="114634" y="103390"/>
                  </a:lnTo>
                  <a:lnTo>
                    <a:pt x="121711" y="93378"/>
                  </a:lnTo>
                  <a:lnTo>
                    <a:pt x="126410" y="74175"/>
                  </a:lnTo>
                  <a:lnTo>
                    <a:pt x="128215" y="40466"/>
                  </a:lnTo>
                  <a:lnTo>
                    <a:pt x="123795" y="30134"/>
                  </a:lnTo>
                  <a:lnTo>
                    <a:pt x="103165" y="5049"/>
                  </a:lnTo>
                  <a:lnTo>
                    <a:pt x="97987" y="1973"/>
                  </a:lnTo>
                  <a:lnTo>
                    <a:pt x="87764" y="0"/>
                  </a:lnTo>
                  <a:lnTo>
                    <a:pt x="86066" y="686"/>
                  </a:lnTo>
                  <a:lnTo>
                    <a:pt x="84932" y="1989"/>
                  </a:lnTo>
                  <a:lnTo>
                    <a:pt x="82669" y="713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414"/>
            <p:cNvSpPr/>
            <p:nvPr/>
          </p:nvSpPr>
          <p:spPr>
            <a:xfrm>
              <a:off x="4686300" y="1257300"/>
              <a:ext cx="197978" cy="196888"/>
            </a:xfrm>
            <a:custGeom>
              <a:avLst/>
              <a:gdLst/>
              <a:ahLst/>
              <a:cxnLst/>
              <a:rect l="0" t="0" r="0" b="0"/>
              <a:pathLst>
                <a:path w="197978" h="196888">
                  <a:moveTo>
                    <a:pt x="0" y="83820"/>
                  </a:moveTo>
                  <a:lnTo>
                    <a:pt x="4045" y="83820"/>
                  </a:lnTo>
                  <a:lnTo>
                    <a:pt x="5236" y="84664"/>
                  </a:lnTo>
                  <a:lnTo>
                    <a:pt x="6031" y="86077"/>
                  </a:lnTo>
                  <a:lnTo>
                    <a:pt x="7149" y="94366"/>
                  </a:lnTo>
                  <a:lnTo>
                    <a:pt x="8447" y="132192"/>
                  </a:lnTo>
                  <a:lnTo>
                    <a:pt x="14532" y="162570"/>
                  </a:lnTo>
                  <a:lnTo>
                    <a:pt x="15876" y="176955"/>
                  </a:lnTo>
                  <a:lnTo>
                    <a:pt x="19191" y="183915"/>
                  </a:lnTo>
                  <a:lnTo>
                    <a:pt x="21261" y="186108"/>
                  </a:lnTo>
                  <a:lnTo>
                    <a:pt x="36631" y="196887"/>
                  </a:lnTo>
                  <a:lnTo>
                    <a:pt x="37967" y="196450"/>
                  </a:lnTo>
                  <a:lnTo>
                    <a:pt x="55974" y="180174"/>
                  </a:lnTo>
                  <a:lnTo>
                    <a:pt x="71127" y="154479"/>
                  </a:lnTo>
                  <a:lnTo>
                    <a:pt x="81562" y="123445"/>
                  </a:lnTo>
                  <a:lnTo>
                    <a:pt x="83808" y="91931"/>
                  </a:lnTo>
                  <a:lnTo>
                    <a:pt x="89053" y="102856"/>
                  </a:lnTo>
                  <a:lnTo>
                    <a:pt x="91578" y="111380"/>
                  </a:lnTo>
                  <a:lnTo>
                    <a:pt x="101951" y="128455"/>
                  </a:lnTo>
                  <a:lnTo>
                    <a:pt x="105221" y="131356"/>
                  </a:lnTo>
                  <a:lnTo>
                    <a:pt x="135113" y="142850"/>
                  </a:lnTo>
                  <a:lnTo>
                    <a:pt x="138336" y="143492"/>
                  </a:lnTo>
                  <a:lnTo>
                    <a:pt x="146429" y="141949"/>
                  </a:lnTo>
                  <a:lnTo>
                    <a:pt x="158251" y="136321"/>
                  </a:lnTo>
                  <a:lnTo>
                    <a:pt x="184255" y="119330"/>
                  </a:lnTo>
                  <a:lnTo>
                    <a:pt x="192694" y="107700"/>
                  </a:lnTo>
                  <a:lnTo>
                    <a:pt x="196512" y="93528"/>
                  </a:lnTo>
                  <a:lnTo>
                    <a:pt x="197977" y="63459"/>
                  </a:lnTo>
                  <a:lnTo>
                    <a:pt x="189812" y="32061"/>
                  </a:lnTo>
                  <a:lnTo>
                    <a:pt x="184267" y="21869"/>
                  </a:lnTo>
                  <a:lnTo>
                    <a:pt x="171625" y="11371"/>
                  </a:lnTo>
                  <a:lnTo>
                    <a:pt x="154440" y="2497"/>
                  </a:lnTo>
                  <a:lnTo>
                    <a:pt x="131307" y="218"/>
                  </a:lnTo>
                  <a:lnTo>
                    <a:pt x="114300"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415"/>
            <p:cNvSpPr/>
            <p:nvPr/>
          </p:nvSpPr>
          <p:spPr>
            <a:xfrm>
              <a:off x="4968239" y="1159919"/>
              <a:ext cx="190501" cy="210459"/>
            </a:xfrm>
            <a:custGeom>
              <a:avLst/>
              <a:gdLst/>
              <a:ahLst/>
              <a:cxnLst/>
              <a:rect l="0" t="0" r="0" b="0"/>
              <a:pathLst>
                <a:path w="190501" h="210459">
                  <a:moveTo>
                    <a:pt x="0" y="66901"/>
                  </a:moveTo>
                  <a:lnTo>
                    <a:pt x="0" y="77507"/>
                  </a:lnTo>
                  <a:lnTo>
                    <a:pt x="2258" y="82339"/>
                  </a:lnTo>
                  <a:lnTo>
                    <a:pt x="17913" y="110538"/>
                  </a:lnTo>
                  <a:lnTo>
                    <a:pt x="26470" y="144644"/>
                  </a:lnTo>
                  <a:lnTo>
                    <a:pt x="32210" y="170857"/>
                  </a:lnTo>
                  <a:lnTo>
                    <a:pt x="43612" y="194613"/>
                  </a:lnTo>
                  <a:lnTo>
                    <a:pt x="45303" y="202193"/>
                  </a:lnTo>
                  <a:lnTo>
                    <a:pt x="43276" y="205489"/>
                  </a:lnTo>
                  <a:lnTo>
                    <a:pt x="39123" y="210458"/>
                  </a:lnTo>
                  <a:lnTo>
                    <a:pt x="38782" y="210018"/>
                  </a:lnTo>
                  <a:lnTo>
                    <a:pt x="38403" y="207270"/>
                  </a:lnTo>
                  <a:lnTo>
                    <a:pt x="32923" y="197764"/>
                  </a:lnTo>
                  <a:lnTo>
                    <a:pt x="30693" y="163781"/>
                  </a:lnTo>
                  <a:lnTo>
                    <a:pt x="30522" y="129186"/>
                  </a:lnTo>
                  <a:lnTo>
                    <a:pt x="34533" y="93597"/>
                  </a:lnTo>
                  <a:lnTo>
                    <a:pt x="43479" y="60038"/>
                  </a:lnTo>
                  <a:lnTo>
                    <a:pt x="55920" y="25325"/>
                  </a:lnTo>
                  <a:lnTo>
                    <a:pt x="63236" y="16530"/>
                  </a:lnTo>
                  <a:lnTo>
                    <a:pt x="81730" y="3986"/>
                  </a:lnTo>
                  <a:lnTo>
                    <a:pt x="100698" y="0"/>
                  </a:lnTo>
                  <a:lnTo>
                    <a:pt x="112771" y="3581"/>
                  </a:lnTo>
                  <a:lnTo>
                    <a:pt x="134318" y="15635"/>
                  </a:lnTo>
                  <a:lnTo>
                    <a:pt x="142389" y="25488"/>
                  </a:lnTo>
                  <a:lnTo>
                    <a:pt x="162402" y="60695"/>
                  </a:lnTo>
                  <a:lnTo>
                    <a:pt x="174726" y="95902"/>
                  </a:lnTo>
                  <a:lnTo>
                    <a:pt x="180464" y="122061"/>
                  </a:lnTo>
                  <a:lnTo>
                    <a:pt x="186449" y="157194"/>
                  </a:lnTo>
                  <a:lnTo>
                    <a:pt x="189700" y="191289"/>
                  </a:lnTo>
                  <a:lnTo>
                    <a:pt x="190500" y="20405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1" name="SMARTInkShape-416"/>
          <p:cNvSpPr/>
          <p:nvPr/>
        </p:nvSpPr>
        <p:spPr>
          <a:xfrm>
            <a:off x="3230877" y="1463044"/>
            <a:ext cx="914041" cy="556256"/>
          </a:xfrm>
          <a:custGeom>
            <a:avLst/>
            <a:gdLst/>
            <a:ahLst/>
            <a:cxnLst/>
            <a:rect l="0" t="0" r="0" b="0"/>
            <a:pathLst>
              <a:path w="914041" h="556256">
                <a:moveTo>
                  <a:pt x="7623" y="30476"/>
                </a:moveTo>
                <a:lnTo>
                  <a:pt x="3231" y="30476"/>
                </a:lnTo>
                <a:lnTo>
                  <a:pt x="19292" y="29629"/>
                </a:lnTo>
                <a:lnTo>
                  <a:pt x="47424" y="23915"/>
                </a:lnTo>
                <a:lnTo>
                  <a:pt x="84047" y="22995"/>
                </a:lnTo>
                <a:lnTo>
                  <a:pt x="118391" y="22883"/>
                </a:lnTo>
                <a:lnTo>
                  <a:pt x="147781" y="18819"/>
                </a:lnTo>
                <a:lnTo>
                  <a:pt x="177938" y="16296"/>
                </a:lnTo>
                <a:lnTo>
                  <a:pt x="208323" y="15549"/>
                </a:lnTo>
                <a:lnTo>
                  <a:pt x="242819" y="15327"/>
                </a:lnTo>
                <a:lnTo>
                  <a:pt x="279852" y="15263"/>
                </a:lnTo>
                <a:lnTo>
                  <a:pt x="317635" y="15242"/>
                </a:lnTo>
                <a:lnTo>
                  <a:pt x="355642" y="15238"/>
                </a:lnTo>
                <a:lnTo>
                  <a:pt x="383276" y="15233"/>
                </a:lnTo>
                <a:lnTo>
                  <a:pt x="411647" y="14388"/>
                </a:lnTo>
                <a:lnTo>
                  <a:pt x="438366" y="11191"/>
                </a:lnTo>
                <a:lnTo>
                  <a:pt x="466610" y="9204"/>
                </a:lnTo>
                <a:lnTo>
                  <a:pt x="495249" y="8322"/>
                </a:lnTo>
                <a:lnTo>
                  <a:pt x="522090" y="7929"/>
                </a:lnTo>
                <a:lnTo>
                  <a:pt x="550387" y="5496"/>
                </a:lnTo>
                <a:lnTo>
                  <a:pt x="579052" y="2439"/>
                </a:lnTo>
                <a:lnTo>
                  <a:pt x="605900" y="1082"/>
                </a:lnTo>
                <a:lnTo>
                  <a:pt x="631946" y="479"/>
                </a:lnTo>
                <a:lnTo>
                  <a:pt x="657632" y="207"/>
                </a:lnTo>
                <a:lnTo>
                  <a:pt x="695048" y="57"/>
                </a:lnTo>
                <a:lnTo>
                  <a:pt x="727958" y="13"/>
                </a:lnTo>
                <a:lnTo>
                  <a:pt x="759158" y="0"/>
                </a:lnTo>
                <a:lnTo>
                  <a:pt x="789005" y="843"/>
                </a:lnTo>
                <a:lnTo>
                  <a:pt x="822274" y="6026"/>
                </a:lnTo>
                <a:lnTo>
                  <a:pt x="860332" y="9731"/>
                </a:lnTo>
                <a:lnTo>
                  <a:pt x="873829" y="15863"/>
                </a:lnTo>
                <a:lnTo>
                  <a:pt x="900497" y="33052"/>
                </a:lnTo>
                <a:lnTo>
                  <a:pt x="903988" y="40370"/>
                </a:lnTo>
                <a:lnTo>
                  <a:pt x="906387" y="48418"/>
                </a:lnTo>
                <a:lnTo>
                  <a:pt x="911651" y="58558"/>
                </a:lnTo>
                <a:lnTo>
                  <a:pt x="914040" y="81627"/>
                </a:lnTo>
                <a:lnTo>
                  <a:pt x="907809" y="118345"/>
                </a:lnTo>
                <a:lnTo>
                  <a:pt x="898629" y="152929"/>
                </a:lnTo>
                <a:lnTo>
                  <a:pt x="887239" y="186176"/>
                </a:lnTo>
                <a:lnTo>
                  <a:pt x="880313" y="223814"/>
                </a:lnTo>
                <a:lnTo>
                  <a:pt x="870797" y="261704"/>
                </a:lnTo>
                <a:lnTo>
                  <a:pt x="865055" y="296190"/>
                </a:lnTo>
                <a:lnTo>
                  <a:pt x="861005" y="327461"/>
                </a:lnTo>
                <a:lnTo>
                  <a:pt x="852929" y="360354"/>
                </a:lnTo>
                <a:lnTo>
                  <a:pt x="843180" y="395166"/>
                </a:lnTo>
                <a:lnTo>
                  <a:pt x="838338" y="426505"/>
                </a:lnTo>
                <a:lnTo>
                  <a:pt x="831771" y="460743"/>
                </a:lnTo>
                <a:lnTo>
                  <a:pt x="828481" y="487472"/>
                </a:lnTo>
                <a:lnTo>
                  <a:pt x="821190" y="509847"/>
                </a:lnTo>
                <a:lnTo>
                  <a:pt x="817939" y="515310"/>
                </a:lnTo>
                <a:lnTo>
                  <a:pt x="815265" y="523145"/>
                </a:lnTo>
                <a:lnTo>
                  <a:pt x="808883" y="531878"/>
                </a:lnTo>
                <a:lnTo>
                  <a:pt x="796631" y="538333"/>
                </a:lnTo>
                <a:lnTo>
                  <a:pt x="782922" y="540486"/>
                </a:lnTo>
                <a:lnTo>
                  <a:pt x="773840" y="539931"/>
                </a:lnTo>
                <a:lnTo>
                  <a:pt x="743300" y="534080"/>
                </a:lnTo>
                <a:lnTo>
                  <a:pt x="708205" y="529440"/>
                </a:lnTo>
                <a:lnTo>
                  <a:pt x="677246" y="526500"/>
                </a:lnTo>
                <a:lnTo>
                  <a:pt x="641654" y="525919"/>
                </a:lnTo>
                <a:lnTo>
                  <a:pt x="605867" y="521755"/>
                </a:lnTo>
                <a:lnTo>
                  <a:pt x="576227" y="519222"/>
                </a:lnTo>
                <a:lnTo>
                  <a:pt x="545997" y="518472"/>
                </a:lnTo>
                <a:lnTo>
                  <a:pt x="511546" y="522291"/>
                </a:lnTo>
                <a:lnTo>
                  <a:pt x="478572" y="524743"/>
                </a:lnTo>
                <a:lnTo>
                  <a:pt x="443308" y="525470"/>
                </a:lnTo>
                <a:lnTo>
                  <a:pt x="410094" y="525684"/>
                </a:lnTo>
                <a:lnTo>
                  <a:pt x="374759" y="529794"/>
                </a:lnTo>
                <a:lnTo>
                  <a:pt x="341523" y="532328"/>
                </a:lnTo>
                <a:lnTo>
                  <a:pt x="306181" y="537124"/>
                </a:lnTo>
                <a:lnTo>
                  <a:pt x="268898" y="539863"/>
                </a:lnTo>
                <a:lnTo>
                  <a:pt x="235085" y="544716"/>
                </a:lnTo>
                <a:lnTo>
                  <a:pt x="203618" y="547473"/>
                </a:lnTo>
                <a:lnTo>
                  <a:pt x="172845" y="548290"/>
                </a:lnTo>
                <a:lnTo>
                  <a:pt x="138189" y="553804"/>
                </a:lnTo>
                <a:lnTo>
                  <a:pt x="106885" y="555769"/>
                </a:lnTo>
                <a:lnTo>
                  <a:pt x="73846" y="556192"/>
                </a:lnTo>
                <a:lnTo>
                  <a:pt x="37044" y="556249"/>
                </a:lnTo>
                <a:lnTo>
                  <a:pt x="13087" y="556255"/>
                </a:lnTo>
                <a:lnTo>
                  <a:pt x="7793" y="553997"/>
                </a:lnTo>
                <a:lnTo>
                  <a:pt x="459" y="548949"/>
                </a:lnTo>
                <a:lnTo>
                  <a:pt x="0" y="512078"/>
                </a:lnTo>
                <a:lnTo>
                  <a:pt x="848" y="505293"/>
                </a:lnTo>
                <a:lnTo>
                  <a:pt x="6562" y="482239"/>
                </a:lnTo>
                <a:lnTo>
                  <a:pt x="9741" y="457149"/>
                </a:lnTo>
                <a:lnTo>
                  <a:pt x="13611" y="439684"/>
                </a:lnTo>
                <a:lnTo>
                  <a:pt x="20264" y="403556"/>
                </a:lnTo>
                <a:lnTo>
                  <a:pt x="26566" y="369760"/>
                </a:lnTo>
                <a:lnTo>
                  <a:pt x="34946" y="336943"/>
                </a:lnTo>
                <a:lnTo>
                  <a:pt x="39736" y="302867"/>
                </a:lnTo>
                <a:lnTo>
                  <a:pt x="48584" y="267817"/>
                </a:lnTo>
                <a:lnTo>
                  <a:pt x="58486" y="231201"/>
                </a:lnTo>
                <a:lnTo>
                  <a:pt x="68594" y="198628"/>
                </a:lnTo>
                <a:lnTo>
                  <a:pt x="74699" y="167737"/>
                </a:lnTo>
                <a:lnTo>
                  <a:pt x="82035" y="131807"/>
                </a:lnTo>
                <a:lnTo>
                  <a:pt x="83717" y="94108"/>
                </a:lnTo>
                <a:lnTo>
                  <a:pt x="83823" y="6857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9" name="SMARTInkShape-Group66"/>
          <p:cNvGrpSpPr/>
          <p:nvPr/>
        </p:nvGrpSpPr>
        <p:grpSpPr>
          <a:xfrm>
            <a:off x="2259845" y="1120138"/>
            <a:ext cx="1001515" cy="310770"/>
            <a:chOff x="2259845" y="1120138"/>
            <a:chExt cx="1001515" cy="310770"/>
          </a:xfrm>
        </p:grpSpPr>
        <p:sp>
          <p:nvSpPr>
            <p:cNvPr id="132" name="SMARTInkShape-417"/>
            <p:cNvSpPr/>
            <p:nvPr/>
          </p:nvSpPr>
          <p:spPr>
            <a:xfrm>
              <a:off x="2259845" y="1173536"/>
              <a:ext cx="185659" cy="257372"/>
            </a:xfrm>
            <a:custGeom>
              <a:avLst/>
              <a:gdLst/>
              <a:ahLst/>
              <a:cxnLst/>
              <a:rect l="0" t="0" r="0" b="0"/>
              <a:pathLst>
                <a:path w="185659" h="257372">
                  <a:moveTo>
                    <a:pt x="117593" y="22802"/>
                  </a:moveTo>
                  <a:lnTo>
                    <a:pt x="117593" y="599"/>
                  </a:lnTo>
                  <a:lnTo>
                    <a:pt x="113549" y="137"/>
                  </a:lnTo>
                  <a:lnTo>
                    <a:pt x="102941" y="0"/>
                  </a:lnTo>
                  <a:lnTo>
                    <a:pt x="99360" y="1675"/>
                  </a:lnTo>
                  <a:lnTo>
                    <a:pt x="62383" y="35767"/>
                  </a:lnTo>
                  <a:lnTo>
                    <a:pt x="39489" y="67196"/>
                  </a:lnTo>
                  <a:lnTo>
                    <a:pt x="20915" y="100998"/>
                  </a:lnTo>
                  <a:lnTo>
                    <a:pt x="11621" y="130072"/>
                  </a:lnTo>
                  <a:lnTo>
                    <a:pt x="3504" y="160138"/>
                  </a:lnTo>
                  <a:lnTo>
                    <a:pt x="0" y="179513"/>
                  </a:lnTo>
                  <a:lnTo>
                    <a:pt x="2788" y="203855"/>
                  </a:lnTo>
                  <a:lnTo>
                    <a:pt x="13722" y="233048"/>
                  </a:lnTo>
                  <a:lnTo>
                    <a:pt x="20909" y="241269"/>
                  </a:lnTo>
                  <a:lnTo>
                    <a:pt x="39322" y="253445"/>
                  </a:lnTo>
                  <a:lnTo>
                    <a:pt x="54231" y="257371"/>
                  </a:lnTo>
                  <a:lnTo>
                    <a:pt x="80522" y="252612"/>
                  </a:lnTo>
                  <a:lnTo>
                    <a:pt x="117730" y="241066"/>
                  </a:lnTo>
                  <a:lnTo>
                    <a:pt x="149680" y="220232"/>
                  </a:lnTo>
                  <a:lnTo>
                    <a:pt x="162335" y="210454"/>
                  </a:lnTo>
                  <a:lnTo>
                    <a:pt x="180297" y="185323"/>
                  </a:lnTo>
                  <a:lnTo>
                    <a:pt x="185658" y="169531"/>
                  </a:lnTo>
                  <a:lnTo>
                    <a:pt x="183686" y="166191"/>
                  </a:lnTo>
                  <a:lnTo>
                    <a:pt x="181976" y="164115"/>
                  </a:lnTo>
                  <a:lnTo>
                    <a:pt x="177818" y="161809"/>
                  </a:lnTo>
                  <a:lnTo>
                    <a:pt x="168249" y="160328"/>
                  </a:lnTo>
                  <a:lnTo>
                    <a:pt x="132631" y="169385"/>
                  </a:lnTo>
                  <a:lnTo>
                    <a:pt x="110626" y="176951"/>
                  </a:lnTo>
                  <a:lnTo>
                    <a:pt x="99941" y="185709"/>
                  </a:lnTo>
                  <a:lnTo>
                    <a:pt x="99054" y="187287"/>
                  </a:lnTo>
                  <a:lnTo>
                    <a:pt x="99304" y="188339"/>
                  </a:lnTo>
                  <a:lnTo>
                    <a:pt x="109975" y="1980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418"/>
            <p:cNvSpPr/>
            <p:nvPr/>
          </p:nvSpPr>
          <p:spPr>
            <a:xfrm>
              <a:off x="2499359" y="1120138"/>
              <a:ext cx="38101" cy="280611"/>
            </a:xfrm>
            <a:custGeom>
              <a:avLst/>
              <a:gdLst/>
              <a:ahLst/>
              <a:cxnLst/>
              <a:rect l="0" t="0" r="0" b="0"/>
              <a:pathLst>
                <a:path w="38101" h="280611">
                  <a:moveTo>
                    <a:pt x="38100" y="0"/>
                  </a:moveTo>
                  <a:lnTo>
                    <a:pt x="34054" y="0"/>
                  </a:lnTo>
                  <a:lnTo>
                    <a:pt x="32862" y="848"/>
                  </a:lnTo>
                  <a:lnTo>
                    <a:pt x="32069" y="2258"/>
                  </a:lnTo>
                  <a:lnTo>
                    <a:pt x="22737" y="34401"/>
                  </a:lnTo>
                  <a:lnTo>
                    <a:pt x="16394" y="69098"/>
                  </a:lnTo>
                  <a:lnTo>
                    <a:pt x="10232" y="105246"/>
                  </a:lnTo>
                  <a:lnTo>
                    <a:pt x="7548" y="134947"/>
                  </a:lnTo>
                  <a:lnTo>
                    <a:pt x="2613" y="165199"/>
                  </a:lnTo>
                  <a:lnTo>
                    <a:pt x="775" y="194764"/>
                  </a:lnTo>
                  <a:lnTo>
                    <a:pt x="102" y="231732"/>
                  </a:lnTo>
                  <a:lnTo>
                    <a:pt x="5" y="269729"/>
                  </a:lnTo>
                  <a:lnTo>
                    <a:pt x="0" y="280610"/>
                  </a:lnTo>
                  <a:lnTo>
                    <a:pt x="0" y="2743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419"/>
            <p:cNvSpPr/>
            <p:nvPr/>
          </p:nvSpPr>
          <p:spPr>
            <a:xfrm>
              <a:off x="2575559" y="1226820"/>
              <a:ext cx="98946" cy="136674"/>
            </a:xfrm>
            <a:custGeom>
              <a:avLst/>
              <a:gdLst/>
              <a:ahLst/>
              <a:cxnLst/>
              <a:rect l="0" t="0" r="0" b="0"/>
              <a:pathLst>
                <a:path w="98946" h="136674">
                  <a:moveTo>
                    <a:pt x="0" y="0"/>
                  </a:moveTo>
                  <a:lnTo>
                    <a:pt x="0" y="34047"/>
                  </a:lnTo>
                  <a:lnTo>
                    <a:pt x="0" y="68826"/>
                  </a:lnTo>
                  <a:lnTo>
                    <a:pt x="844" y="85677"/>
                  </a:lnTo>
                  <a:lnTo>
                    <a:pt x="9408" y="119622"/>
                  </a:lnTo>
                  <a:lnTo>
                    <a:pt x="12646" y="125978"/>
                  </a:lnTo>
                  <a:lnTo>
                    <a:pt x="14089" y="131624"/>
                  </a:lnTo>
                  <a:lnTo>
                    <a:pt x="15319" y="133470"/>
                  </a:lnTo>
                  <a:lnTo>
                    <a:pt x="16985" y="134699"/>
                  </a:lnTo>
                  <a:lnTo>
                    <a:pt x="21942" y="136065"/>
                  </a:lnTo>
                  <a:lnTo>
                    <a:pt x="29788" y="136673"/>
                  </a:lnTo>
                  <a:lnTo>
                    <a:pt x="36662" y="134686"/>
                  </a:lnTo>
                  <a:lnTo>
                    <a:pt x="55848" y="123284"/>
                  </a:lnTo>
                  <a:lnTo>
                    <a:pt x="82683" y="86214"/>
                  </a:lnTo>
                  <a:lnTo>
                    <a:pt x="87547" y="76133"/>
                  </a:lnTo>
                  <a:lnTo>
                    <a:pt x="97772" y="40635"/>
                  </a:lnTo>
                  <a:lnTo>
                    <a:pt x="98945" y="20765"/>
                  </a:lnTo>
                  <a:lnTo>
                    <a:pt x="98139" y="18921"/>
                  </a:lnTo>
                  <a:lnTo>
                    <a:pt x="96749" y="17695"/>
                  </a:lnTo>
                  <a:lnTo>
                    <a:pt x="94982" y="16875"/>
                  </a:lnTo>
                  <a:lnTo>
                    <a:pt x="93798" y="15484"/>
                  </a:lnTo>
                  <a:lnTo>
                    <a:pt x="91441" y="761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420"/>
            <p:cNvSpPr/>
            <p:nvPr/>
          </p:nvSpPr>
          <p:spPr>
            <a:xfrm>
              <a:off x="2728321" y="1211577"/>
              <a:ext cx="75839" cy="129501"/>
            </a:xfrm>
            <a:custGeom>
              <a:avLst/>
              <a:gdLst/>
              <a:ahLst/>
              <a:cxnLst/>
              <a:rect l="0" t="0" r="0" b="0"/>
              <a:pathLst>
                <a:path w="75839" h="129501">
                  <a:moveTo>
                    <a:pt x="75838" y="0"/>
                  </a:moveTo>
                  <a:lnTo>
                    <a:pt x="64487" y="0"/>
                  </a:lnTo>
                  <a:lnTo>
                    <a:pt x="60066" y="2258"/>
                  </a:lnTo>
                  <a:lnTo>
                    <a:pt x="39280" y="17696"/>
                  </a:lnTo>
                  <a:lnTo>
                    <a:pt x="32498" y="25647"/>
                  </a:lnTo>
                  <a:lnTo>
                    <a:pt x="16600" y="39906"/>
                  </a:lnTo>
                  <a:lnTo>
                    <a:pt x="11412" y="49063"/>
                  </a:lnTo>
                  <a:lnTo>
                    <a:pt x="1467" y="83869"/>
                  </a:lnTo>
                  <a:lnTo>
                    <a:pt x="0" y="104151"/>
                  </a:lnTo>
                  <a:lnTo>
                    <a:pt x="2054" y="112048"/>
                  </a:lnTo>
                  <a:lnTo>
                    <a:pt x="10276" y="124016"/>
                  </a:lnTo>
                  <a:lnTo>
                    <a:pt x="15091" y="127087"/>
                  </a:lnTo>
                  <a:lnTo>
                    <a:pt x="20898" y="128450"/>
                  </a:lnTo>
                  <a:lnTo>
                    <a:pt x="54149" y="129500"/>
                  </a:lnTo>
                  <a:lnTo>
                    <a:pt x="59989" y="127263"/>
                  </a:lnTo>
                  <a:lnTo>
                    <a:pt x="65408" y="124295"/>
                  </a:lnTo>
                  <a:lnTo>
                    <a:pt x="75838" y="1219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421"/>
            <p:cNvSpPr/>
            <p:nvPr/>
          </p:nvSpPr>
          <p:spPr>
            <a:xfrm>
              <a:off x="2860980" y="1203960"/>
              <a:ext cx="87604" cy="128242"/>
            </a:xfrm>
            <a:custGeom>
              <a:avLst/>
              <a:gdLst/>
              <a:ahLst/>
              <a:cxnLst/>
              <a:rect l="0" t="0" r="0" b="0"/>
              <a:pathLst>
                <a:path w="87604" h="128242">
                  <a:moveTo>
                    <a:pt x="49860" y="0"/>
                  </a:moveTo>
                  <a:lnTo>
                    <a:pt x="39254" y="0"/>
                  </a:lnTo>
                  <a:lnTo>
                    <a:pt x="37707" y="846"/>
                  </a:lnTo>
                  <a:lnTo>
                    <a:pt x="36678" y="2256"/>
                  </a:lnTo>
                  <a:lnTo>
                    <a:pt x="34688" y="6083"/>
                  </a:lnTo>
                  <a:lnTo>
                    <a:pt x="17312" y="26490"/>
                  </a:lnTo>
                  <a:lnTo>
                    <a:pt x="7010" y="56820"/>
                  </a:lnTo>
                  <a:lnTo>
                    <a:pt x="0" y="92432"/>
                  </a:lnTo>
                  <a:lnTo>
                    <a:pt x="4509" y="115791"/>
                  </a:lnTo>
                  <a:lnTo>
                    <a:pt x="6081" y="117834"/>
                  </a:lnTo>
                  <a:lnTo>
                    <a:pt x="17092" y="126617"/>
                  </a:lnTo>
                  <a:lnTo>
                    <a:pt x="22032" y="128241"/>
                  </a:lnTo>
                  <a:lnTo>
                    <a:pt x="29305" y="126702"/>
                  </a:lnTo>
                  <a:lnTo>
                    <a:pt x="42922" y="123337"/>
                  </a:lnTo>
                  <a:lnTo>
                    <a:pt x="47775" y="122865"/>
                  </a:lnTo>
                  <a:lnTo>
                    <a:pt x="51854" y="120856"/>
                  </a:lnTo>
                  <a:lnTo>
                    <a:pt x="67231" y="104834"/>
                  </a:lnTo>
                  <a:lnTo>
                    <a:pt x="76872" y="88878"/>
                  </a:lnTo>
                  <a:lnTo>
                    <a:pt x="87160" y="56651"/>
                  </a:lnTo>
                  <a:lnTo>
                    <a:pt x="87603" y="51143"/>
                  </a:lnTo>
                  <a:lnTo>
                    <a:pt x="85544" y="45872"/>
                  </a:lnTo>
                  <a:lnTo>
                    <a:pt x="76599" y="34508"/>
                  </a:lnTo>
                  <a:lnTo>
                    <a:pt x="72183" y="32268"/>
                  </a:lnTo>
                  <a:lnTo>
                    <a:pt x="69824" y="31674"/>
                  </a:lnTo>
                  <a:lnTo>
                    <a:pt x="68247" y="30428"/>
                  </a:lnTo>
                  <a:lnTo>
                    <a:pt x="65097"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422"/>
            <p:cNvSpPr/>
            <p:nvPr/>
          </p:nvSpPr>
          <p:spPr>
            <a:xfrm>
              <a:off x="3006592" y="1181100"/>
              <a:ext cx="93213" cy="129539"/>
            </a:xfrm>
            <a:custGeom>
              <a:avLst/>
              <a:gdLst/>
              <a:ahLst/>
              <a:cxnLst/>
              <a:rect l="0" t="0" r="0" b="0"/>
              <a:pathLst>
                <a:path w="93213" h="129539">
                  <a:moveTo>
                    <a:pt x="79508" y="0"/>
                  </a:moveTo>
                  <a:lnTo>
                    <a:pt x="72947" y="0"/>
                  </a:lnTo>
                  <a:lnTo>
                    <a:pt x="56490" y="13180"/>
                  </a:lnTo>
                  <a:lnTo>
                    <a:pt x="20603" y="28366"/>
                  </a:lnTo>
                  <a:lnTo>
                    <a:pt x="14379" y="30387"/>
                  </a:lnTo>
                  <a:lnTo>
                    <a:pt x="886" y="40962"/>
                  </a:lnTo>
                  <a:lnTo>
                    <a:pt x="0" y="42547"/>
                  </a:lnTo>
                  <a:lnTo>
                    <a:pt x="257" y="43605"/>
                  </a:lnTo>
                  <a:lnTo>
                    <a:pt x="1274" y="44309"/>
                  </a:lnTo>
                  <a:lnTo>
                    <a:pt x="2403" y="47350"/>
                  </a:lnTo>
                  <a:lnTo>
                    <a:pt x="2702" y="49346"/>
                  </a:lnTo>
                  <a:lnTo>
                    <a:pt x="3750" y="50678"/>
                  </a:lnTo>
                  <a:lnTo>
                    <a:pt x="7174" y="52153"/>
                  </a:lnTo>
                  <a:lnTo>
                    <a:pt x="43421" y="54166"/>
                  </a:lnTo>
                  <a:lnTo>
                    <a:pt x="58299" y="59367"/>
                  </a:lnTo>
                  <a:lnTo>
                    <a:pt x="66695" y="61098"/>
                  </a:lnTo>
                  <a:lnTo>
                    <a:pt x="76182" y="66830"/>
                  </a:lnTo>
                  <a:lnTo>
                    <a:pt x="89562" y="78844"/>
                  </a:lnTo>
                  <a:lnTo>
                    <a:pt x="92444" y="83866"/>
                  </a:lnTo>
                  <a:lnTo>
                    <a:pt x="93212" y="86389"/>
                  </a:lnTo>
                  <a:lnTo>
                    <a:pt x="92876" y="88918"/>
                  </a:lnTo>
                  <a:lnTo>
                    <a:pt x="85280" y="106678"/>
                  </a:lnTo>
                  <a:lnTo>
                    <a:pt x="80380" y="111760"/>
                  </a:lnTo>
                  <a:lnTo>
                    <a:pt x="58972" y="126151"/>
                  </a:lnTo>
                  <a:lnTo>
                    <a:pt x="40010" y="129094"/>
                  </a:lnTo>
                  <a:lnTo>
                    <a:pt x="3308" y="1295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SMARTInkShape-423"/>
            <p:cNvSpPr/>
            <p:nvPr/>
          </p:nvSpPr>
          <p:spPr>
            <a:xfrm>
              <a:off x="3139440" y="1127901"/>
              <a:ext cx="121920" cy="151808"/>
            </a:xfrm>
            <a:custGeom>
              <a:avLst/>
              <a:gdLst/>
              <a:ahLst/>
              <a:cxnLst/>
              <a:rect l="0" t="0" r="0" b="0"/>
              <a:pathLst>
                <a:path w="121920" h="151808">
                  <a:moveTo>
                    <a:pt x="0" y="91299"/>
                  </a:moveTo>
                  <a:lnTo>
                    <a:pt x="14650" y="91299"/>
                  </a:lnTo>
                  <a:lnTo>
                    <a:pt x="21467" y="89040"/>
                  </a:lnTo>
                  <a:lnTo>
                    <a:pt x="24473" y="87253"/>
                  </a:lnTo>
                  <a:lnTo>
                    <a:pt x="44009" y="81892"/>
                  </a:lnTo>
                  <a:lnTo>
                    <a:pt x="77939" y="60771"/>
                  </a:lnTo>
                  <a:lnTo>
                    <a:pt x="92816" y="50647"/>
                  </a:lnTo>
                  <a:lnTo>
                    <a:pt x="96286" y="43317"/>
                  </a:lnTo>
                  <a:lnTo>
                    <a:pt x="105458" y="13931"/>
                  </a:lnTo>
                  <a:lnTo>
                    <a:pt x="105018" y="10934"/>
                  </a:lnTo>
                  <a:lnTo>
                    <a:pt x="100009" y="1484"/>
                  </a:lnTo>
                  <a:lnTo>
                    <a:pt x="97224" y="580"/>
                  </a:lnTo>
                  <a:lnTo>
                    <a:pt x="88535" y="0"/>
                  </a:lnTo>
                  <a:lnTo>
                    <a:pt x="77127" y="3945"/>
                  </a:lnTo>
                  <a:lnTo>
                    <a:pt x="63338" y="13711"/>
                  </a:lnTo>
                  <a:lnTo>
                    <a:pt x="47441" y="31067"/>
                  </a:lnTo>
                  <a:lnTo>
                    <a:pt x="28373" y="66912"/>
                  </a:lnTo>
                  <a:lnTo>
                    <a:pt x="16871" y="85485"/>
                  </a:lnTo>
                  <a:lnTo>
                    <a:pt x="10361" y="104816"/>
                  </a:lnTo>
                  <a:lnTo>
                    <a:pt x="7989" y="115086"/>
                  </a:lnTo>
                  <a:lnTo>
                    <a:pt x="4116" y="122471"/>
                  </a:lnTo>
                  <a:lnTo>
                    <a:pt x="3591" y="125628"/>
                  </a:lnTo>
                  <a:lnTo>
                    <a:pt x="4087" y="128575"/>
                  </a:lnTo>
                  <a:lnTo>
                    <a:pt x="6896" y="134114"/>
                  </a:lnTo>
                  <a:lnTo>
                    <a:pt x="18019" y="147130"/>
                  </a:lnTo>
                  <a:lnTo>
                    <a:pt x="25224" y="149977"/>
                  </a:lnTo>
                  <a:lnTo>
                    <a:pt x="43645" y="151807"/>
                  </a:lnTo>
                  <a:lnTo>
                    <a:pt x="58558" y="148080"/>
                  </a:lnTo>
                  <a:lnTo>
                    <a:pt x="83838" y="139061"/>
                  </a:lnTo>
                  <a:lnTo>
                    <a:pt x="93140" y="137077"/>
                  </a:lnTo>
                  <a:lnTo>
                    <a:pt x="103982" y="130356"/>
                  </a:lnTo>
                  <a:lnTo>
                    <a:pt x="121919" y="1141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0" name="SMARTInkShape-424"/>
          <p:cNvSpPr/>
          <p:nvPr/>
        </p:nvSpPr>
        <p:spPr>
          <a:xfrm>
            <a:off x="2301238" y="1485900"/>
            <a:ext cx="967739" cy="510539"/>
          </a:xfrm>
          <a:custGeom>
            <a:avLst/>
            <a:gdLst/>
            <a:ahLst/>
            <a:cxnLst/>
            <a:rect l="0" t="0" r="0" b="0"/>
            <a:pathLst>
              <a:path w="967739" h="510539">
                <a:moveTo>
                  <a:pt x="60962" y="22858"/>
                </a:moveTo>
                <a:lnTo>
                  <a:pt x="56913" y="22858"/>
                </a:lnTo>
                <a:lnTo>
                  <a:pt x="55722" y="23705"/>
                </a:lnTo>
                <a:lnTo>
                  <a:pt x="54930" y="25116"/>
                </a:lnTo>
                <a:lnTo>
                  <a:pt x="53551" y="30620"/>
                </a:lnTo>
                <a:lnTo>
                  <a:pt x="51087" y="63933"/>
                </a:lnTo>
                <a:lnTo>
                  <a:pt x="46428" y="94214"/>
                </a:lnTo>
                <a:lnTo>
                  <a:pt x="45814" y="129905"/>
                </a:lnTo>
                <a:lnTo>
                  <a:pt x="40502" y="160938"/>
                </a:lnTo>
                <a:lnTo>
                  <a:pt x="38574" y="196544"/>
                </a:lnTo>
                <a:lnTo>
                  <a:pt x="34150" y="228288"/>
                </a:lnTo>
                <a:lnTo>
                  <a:pt x="31206" y="259015"/>
                </a:lnTo>
                <a:lnTo>
                  <a:pt x="28367" y="287290"/>
                </a:lnTo>
                <a:lnTo>
                  <a:pt x="24490" y="306384"/>
                </a:lnTo>
                <a:lnTo>
                  <a:pt x="21084" y="325871"/>
                </a:lnTo>
                <a:lnTo>
                  <a:pt x="9724" y="361756"/>
                </a:lnTo>
                <a:lnTo>
                  <a:pt x="5546" y="392708"/>
                </a:lnTo>
                <a:lnTo>
                  <a:pt x="2464" y="400598"/>
                </a:lnTo>
                <a:lnTo>
                  <a:pt x="63" y="438461"/>
                </a:lnTo>
                <a:lnTo>
                  <a:pt x="0" y="475719"/>
                </a:lnTo>
                <a:lnTo>
                  <a:pt x="2258" y="480389"/>
                </a:lnTo>
                <a:lnTo>
                  <a:pt x="17914" y="497857"/>
                </a:lnTo>
                <a:lnTo>
                  <a:pt x="22918" y="500670"/>
                </a:lnTo>
                <a:lnTo>
                  <a:pt x="35568" y="503470"/>
                </a:lnTo>
                <a:lnTo>
                  <a:pt x="40645" y="506833"/>
                </a:lnTo>
                <a:lnTo>
                  <a:pt x="44030" y="507220"/>
                </a:lnTo>
                <a:lnTo>
                  <a:pt x="81414" y="503134"/>
                </a:lnTo>
                <a:lnTo>
                  <a:pt x="114986" y="502947"/>
                </a:lnTo>
                <a:lnTo>
                  <a:pt x="147254" y="502922"/>
                </a:lnTo>
                <a:lnTo>
                  <a:pt x="183207" y="502920"/>
                </a:lnTo>
                <a:lnTo>
                  <a:pt x="217814" y="502920"/>
                </a:lnTo>
                <a:lnTo>
                  <a:pt x="247230" y="502920"/>
                </a:lnTo>
                <a:lnTo>
                  <a:pt x="281103" y="502920"/>
                </a:lnTo>
                <a:lnTo>
                  <a:pt x="312255" y="502920"/>
                </a:lnTo>
                <a:lnTo>
                  <a:pt x="345126" y="502920"/>
                </a:lnTo>
                <a:lnTo>
                  <a:pt x="379934" y="502920"/>
                </a:lnTo>
                <a:lnTo>
                  <a:pt x="416508" y="502920"/>
                </a:lnTo>
                <a:lnTo>
                  <a:pt x="449066" y="502920"/>
                </a:lnTo>
                <a:lnTo>
                  <a:pt x="472288" y="505174"/>
                </a:lnTo>
                <a:lnTo>
                  <a:pt x="502892" y="509478"/>
                </a:lnTo>
                <a:lnTo>
                  <a:pt x="533395" y="510330"/>
                </a:lnTo>
                <a:lnTo>
                  <a:pt x="563878" y="510495"/>
                </a:lnTo>
                <a:lnTo>
                  <a:pt x="594361" y="510532"/>
                </a:lnTo>
                <a:lnTo>
                  <a:pt x="624839" y="510538"/>
                </a:lnTo>
                <a:lnTo>
                  <a:pt x="662939" y="510538"/>
                </a:lnTo>
                <a:lnTo>
                  <a:pt x="698781" y="510538"/>
                </a:lnTo>
                <a:lnTo>
                  <a:pt x="731378" y="510538"/>
                </a:lnTo>
                <a:lnTo>
                  <a:pt x="769462" y="510538"/>
                </a:lnTo>
                <a:lnTo>
                  <a:pt x="805018" y="510538"/>
                </a:lnTo>
                <a:lnTo>
                  <a:pt x="830253" y="510538"/>
                </a:lnTo>
                <a:lnTo>
                  <a:pt x="832902" y="509690"/>
                </a:lnTo>
                <a:lnTo>
                  <a:pt x="834669" y="508280"/>
                </a:lnTo>
                <a:lnTo>
                  <a:pt x="835844" y="506494"/>
                </a:lnTo>
                <a:lnTo>
                  <a:pt x="837477" y="505303"/>
                </a:lnTo>
                <a:lnTo>
                  <a:pt x="841548" y="503976"/>
                </a:lnTo>
                <a:lnTo>
                  <a:pt x="859996" y="502920"/>
                </a:lnTo>
                <a:lnTo>
                  <a:pt x="860353" y="502073"/>
                </a:lnTo>
                <a:lnTo>
                  <a:pt x="861903" y="481864"/>
                </a:lnTo>
                <a:lnTo>
                  <a:pt x="866295" y="474763"/>
                </a:lnTo>
                <a:lnTo>
                  <a:pt x="868210" y="464777"/>
                </a:lnTo>
                <a:lnTo>
                  <a:pt x="868365" y="462251"/>
                </a:lnTo>
                <a:lnTo>
                  <a:pt x="870800" y="457187"/>
                </a:lnTo>
                <a:lnTo>
                  <a:pt x="872631" y="454648"/>
                </a:lnTo>
                <a:lnTo>
                  <a:pt x="884447" y="418900"/>
                </a:lnTo>
                <a:lnTo>
                  <a:pt x="888389" y="408851"/>
                </a:lnTo>
                <a:lnTo>
                  <a:pt x="896502" y="373215"/>
                </a:lnTo>
                <a:lnTo>
                  <a:pt x="902855" y="341707"/>
                </a:lnTo>
                <a:lnTo>
                  <a:pt x="908522" y="306900"/>
                </a:lnTo>
                <a:lnTo>
                  <a:pt x="912660" y="287924"/>
                </a:lnTo>
                <a:lnTo>
                  <a:pt x="915018" y="251242"/>
                </a:lnTo>
                <a:lnTo>
                  <a:pt x="920931" y="213330"/>
                </a:lnTo>
                <a:lnTo>
                  <a:pt x="927909" y="175255"/>
                </a:lnTo>
                <a:lnTo>
                  <a:pt x="931386" y="154656"/>
                </a:lnTo>
                <a:lnTo>
                  <a:pt x="935521" y="135570"/>
                </a:lnTo>
                <a:lnTo>
                  <a:pt x="939004" y="116086"/>
                </a:lnTo>
                <a:lnTo>
                  <a:pt x="949344" y="83897"/>
                </a:lnTo>
                <a:lnTo>
                  <a:pt x="952413" y="67660"/>
                </a:lnTo>
                <a:lnTo>
                  <a:pt x="958347" y="51904"/>
                </a:lnTo>
                <a:lnTo>
                  <a:pt x="960898" y="21251"/>
                </a:lnTo>
                <a:lnTo>
                  <a:pt x="962332" y="19246"/>
                </a:lnTo>
                <a:lnTo>
                  <a:pt x="964135" y="17908"/>
                </a:lnTo>
                <a:lnTo>
                  <a:pt x="965338" y="16174"/>
                </a:lnTo>
                <a:lnTo>
                  <a:pt x="966671" y="11986"/>
                </a:lnTo>
                <a:lnTo>
                  <a:pt x="967738" y="37"/>
                </a:lnTo>
                <a:lnTo>
                  <a:pt x="960435" y="0"/>
                </a:lnTo>
                <a:lnTo>
                  <a:pt x="956167" y="4044"/>
                </a:lnTo>
                <a:lnTo>
                  <a:pt x="949616" y="6031"/>
                </a:lnTo>
                <a:lnTo>
                  <a:pt x="912579" y="7556"/>
                </a:lnTo>
                <a:lnTo>
                  <a:pt x="880105" y="7610"/>
                </a:lnTo>
                <a:lnTo>
                  <a:pt x="847450" y="7616"/>
                </a:lnTo>
                <a:lnTo>
                  <a:pt x="811147" y="7619"/>
                </a:lnTo>
                <a:lnTo>
                  <a:pt x="778256" y="7619"/>
                </a:lnTo>
                <a:lnTo>
                  <a:pt x="744803" y="7620"/>
                </a:lnTo>
                <a:lnTo>
                  <a:pt x="708082" y="7620"/>
                </a:lnTo>
                <a:lnTo>
                  <a:pt x="682157" y="7620"/>
                </a:lnTo>
                <a:lnTo>
                  <a:pt x="653701" y="7620"/>
                </a:lnTo>
                <a:lnTo>
                  <a:pt x="624122" y="9877"/>
                </a:lnTo>
                <a:lnTo>
                  <a:pt x="594041" y="12855"/>
                </a:lnTo>
                <a:lnTo>
                  <a:pt x="563739" y="14180"/>
                </a:lnTo>
                <a:lnTo>
                  <a:pt x="533338" y="14769"/>
                </a:lnTo>
                <a:lnTo>
                  <a:pt x="503740" y="15877"/>
                </a:lnTo>
                <a:lnTo>
                  <a:pt x="476474" y="19192"/>
                </a:lnTo>
                <a:lnTo>
                  <a:pt x="447986" y="21229"/>
                </a:lnTo>
                <a:lnTo>
                  <a:pt x="419238" y="22982"/>
                </a:lnTo>
                <a:lnTo>
                  <a:pt x="392351" y="26581"/>
                </a:lnTo>
                <a:lnTo>
                  <a:pt x="364033" y="31004"/>
                </a:lnTo>
                <a:lnTo>
                  <a:pt x="335358" y="34943"/>
                </a:lnTo>
                <a:lnTo>
                  <a:pt x="308505" y="36696"/>
                </a:lnTo>
                <a:lnTo>
                  <a:pt x="282458" y="37476"/>
                </a:lnTo>
                <a:lnTo>
                  <a:pt x="246253" y="40170"/>
                </a:lnTo>
                <a:lnTo>
                  <a:pt x="214075" y="44075"/>
                </a:lnTo>
                <a:lnTo>
                  <a:pt x="183092" y="45229"/>
                </a:lnTo>
                <a:lnTo>
                  <a:pt x="152402" y="45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Stage 2: </a:t>
            </a:r>
            <a:r>
              <a:rPr lang="en-US" dirty="0" err="1" smtClean="0"/>
              <a:t>Kreb’s</a:t>
            </a:r>
            <a:r>
              <a:rPr lang="en-US" dirty="0" smtClean="0"/>
              <a:t> Cycle</a:t>
            </a:r>
          </a:p>
          <a:p>
            <a:r>
              <a:rPr lang="en-US" dirty="0" smtClean="0"/>
              <a:t>Occurs in the mitochondria</a:t>
            </a:r>
          </a:p>
          <a:p>
            <a:pPr lvl="1"/>
            <a:r>
              <a:rPr lang="en-US" dirty="0" smtClean="0"/>
              <a:t>The “workbench” that has all of the necessary “tools” (enzymes)</a:t>
            </a:r>
          </a:p>
          <a:p>
            <a:pPr lvl="1"/>
            <a:r>
              <a:rPr lang="en-US" dirty="0" smtClean="0"/>
              <a:t>It is set up like an assembly line for efficiency</a:t>
            </a:r>
          </a:p>
          <a:p>
            <a:r>
              <a:rPr lang="en-US" dirty="0" smtClean="0"/>
              <a:t>Requires oxygen – aerobic</a:t>
            </a:r>
          </a:p>
          <a:p>
            <a:r>
              <a:rPr lang="en-US" dirty="0" smtClean="0"/>
              <a:t>In a “nut shell”</a:t>
            </a:r>
          </a:p>
          <a:p>
            <a:pPr lvl="1"/>
            <a:r>
              <a:rPr lang="en-US" dirty="0" err="1" smtClean="0"/>
              <a:t>Pyruvic</a:t>
            </a:r>
            <a:r>
              <a:rPr lang="en-US" dirty="0" smtClean="0"/>
              <a:t> acid is totally dismantled into a pile of carbon, hydrogen, and oxygen atoms</a:t>
            </a:r>
          </a:p>
          <a:p>
            <a:pPr lvl="1"/>
            <a:r>
              <a:rPr lang="en-US" dirty="0" smtClean="0"/>
              <a:t>The carbon and oxygen atoms combine to form CO2 which is then exhaled</a:t>
            </a:r>
          </a:p>
          <a:p>
            <a:pPr lvl="1"/>
            <a:r>
              <a:rPr lang="en-US" dirty="0" smtClean="0"/>
              <a:t>The H atoms are delivered to stage 3</a:t>
            </a:r>
            <a:endParaRPr lang="en-US" dirty="0"/>
          </a:p>
        </p:txBody>
      </p:sp>
      <p:sp>
        <p:nvSpPr>
          <p:cNvPr id="3" name="Title 2"/>
          <p:cNvSpPr>
            <a:spLocks noGrp="1"/>
          </p:cNvSpPr>
          <p:nvPr>
            <p:ph type="title"/>
          </p:nvPr>
        </p:nvSpPr>
        <p:spPr/>
        <p:txBody>
          <a:bodyPr/>
          <a:lstStyle/>
          <a:p>
            <a:r>
              <a:rPr lang="en-US" dirty="0" smtClean="0"/>
              <a:t>Stages of Respiration</a:t>
            </a:r>
            <a:endParaRPr lang="en-US" dirty="0"/>
          </a:p>
        </p:txBody>
      </p:sp>
      <p:pic>
        <p:nvPicPr>
          <p:cNvPr id="4" name="Picture 3"/>
          <p:cNvPicPr>
            <a:picLocks noChangeAspect="1"/>
          </p:cNvPicPr>
          <p:nvPr/>
        </p:nvPicPr>
        <p:blipFill>
          <a:blip r:embed="rId2"/>
          <a:stretch>
            <a:fillRect/>
          </a:stretch>
        </p:blipFill>
        <p:spPr>
          <a:xfrm>
            <a:off x="7296068" y="0"/>
            <a:ext cx="1847931" cy="23076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70522" y="0"/>
            <a:ext cx="2973477" cy="1691978"/>
          </a:xfrm>
          <a:prstGeom prst="rect">
            <a:avLst/>
          </a:prstGeom>
        </p:spPr>
      </p:pic>
      <p:sp>
        <p:nvSpPr>
          <p:cNvPr id="2" name="Content Placeholder 1"/>
          <p:cNvSpPr>
            <a:spLocks noGrp="1"/>
          </p:cNvSpPr>
          <p:nvPr>
            <p:ph idx="1"/>
          </p:nvPr>
        </p:nvSpPr>
        <p:spPr/>
        <p:txBody>
          <a:bodyPr/>
          <a:lstStyle/>
          <a:p>
            <a:r>
              <a:rPr lang="en-US" dirty="0" smtClean="0"/>
              <a:t>Stage 3: Electron Transport Chain</a:t>
            </a:r>
          </a:p>
          <a:p>
            <a:r>
              <a:rPr lang="en-US" dirty="0" smtClean="0"/>
              <a:t>Hydrogen dissociated (breaks apart) into a proton H+ which “hangs out” and an electron which gets passed like a hot potato along a series of molecules and as it is passed it released some energy which is used to create ATP molecules</a:t>
            </a:r>
          </a:p>
          <a:p>
            <a:r>
              <a:rPr lang="en-US" dirty="0" smtClean="0"/>
              <a:t>The electron rejoins the H+</a:t>
            </a:r>
          </a:p>
          <a:p>
            <a:r>
              <a:rPr lang="en-US" dirty="0" smtClean="0"/>
              <a:t>Then the H combines with oxygen to form water</a:t>
            </a:r>
            <a:endParaRPr lang="en-US" dirty="0"/>
          </a:p>
        </p:txBody>
      </p:sp>
      <p:sp>
        <p:nvSpPr>
          <p:cNvPr id="3" name="Title 2"/>
          <p:cNvSpPr>
            <a:spLocks noGrp="1"/>
          </p:cNvSpPr>
          <p:nvPr>
            <p:ph type="title"/>
          </p:nvPr>
        </p:nvSpPr>
        <p:spPr/>
        <p:txBody>
          <a:bodyPr/>
          <a:lstStyle/>
          <a:p>
            <a:r>
              <a:rPr lang="en-US" dirty="0" smtClean="0"/>
              <a:t>Stage of Respiration</a:t>
            </a:r>
            <a:endParaRPr lang="en-US" dirty="0"/>
          </a:p>
        </p:txBody>
      </p:sp>
      <p:sp>
        <p:nvSpPr>
          <p:cNvPr id="5" name="Rectangle 4"/>
          <p:cNvSpPr/>
          <p:nvPr/>
        </p:nvSpPr>
        <p:spPr>
          <a:xfrm>
            <a:off x="0" y="6611779"/>
            <a:ext cx="4572000" cy="246221"/>
          </a:xfrm>
          <a:prstGeom prst="rect">
            <a:avLst/>
          </a:prstGeom>
        </p:spPr>
        <p:txBody>
          <a:bodyPr>
            <a:spAutoFit/>
          </a:bodyPr>
          <a:lstStyle/>
          <a:p>
            <a:r>
              <a:rPr lang="en-US" sz="1000" dirty="0" smtClean="0"/>
              <a:t>https://www.youtube.com/watch?v=-Gb2EzF_XqA</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906000"/>
          <a:ext cx="9144000" cy="6051914"/>
        </p:xfrm>
        <a:graphic>
          <a:graphicData uri="http://schemas.openxmlformats.org/drawingml/2006/table">
            <a:tbl>
              <a:tblPr firstRow="1" bandRow="1">
                <a:tableStyleId>{69CF1AB2-1976-4502-BF36-3FF5EA218861}</a:tableStyleId>
              </a:tblPr>
              <a:tblGrid>
                <a:gridCol w="2879578"/>
                <a:gridCol w="6264422"/>
              </a:tblGrid>
              <a:tr h="1165789">
                <a:tc>
                  <a:txBody>
                    <a:bodyPr/>
                    <a:lstStyle/>
                    <a:p>
                      <a:r>
                        <a:rPr lang="en-US" sz="2000" b="0" dirty="0" smtClean="0"/>
                        <a:t>Energy</a:t>
                      </a:r>
                      <a:endParaRPr lang="en-US" sz="2000" b="0" dirty="0"/>
                    </a:p>
                  </a:txBody>
                  <a:tcPr/>
                </a:tc>
                <a:tc>
                  <a:txBody>
                    <a:bodyPr/>
                    <a:lstStyle/>
                    <a:p>
                      <a:r>
                        <a:rPr lang="en-US" sz="2000" b="0" dirty="0" smtClean="0"/>
                        <a:t>Comes</a:t>
                      </a:r>
                      <a:r>
                        <a:rPr lang="en-US" sz="2000" b="0" baseline="0" dirty="0" smtClean="0"/>
                        <a:t> from chemical bond energy of glucose, ends up in the bonds of ATP where it use used throughout the cell</a:t>
                      </a:r>
                      <a:endParaRPr lang="en-US" sz="2000" b="0" dirty="0"/>
                    </a:p>
                  </a:txBody>
                  <a:tcPr/>
                </a:tc>
              </a:tr>
              <a:tr h="1515525">
                <a:tc>
                  <a:txBody>
                    <a:bodyPr/>
                    <a:lstStyle/>
                    <a:p>
                      <a:r>
                        <a:rPr lang="en-US" sz="2000" dirty="0" smtClean="0"/>
                        <a:t>Materials Used</a:t>
                      </a:r>
                      <a:endParaRPr lang="en-US" sz="2000" dirty="0"/>
                    </a:p>
                  </a:txBody>
                  <a:tcPr/>
                </a:tc>
                <a:tc>
                  <a:txBody>
                    <a:bodyPr/>
                    <a:lstStyle/>
                    <a:p>
                      <a:r>
                        <a:rPr lang="en-US" sz="2000" dirty="0" smtClean="0"/>
                        <a:t>Sugar and other energy-rich organic compounds and oxygen; food is obtained through photosynthesis in producers then</a:t>
                      </a:r>
                      <a:r>
                        <a:rPr lang="en-US" sz="2000" baseline="0" dirty="0" smtClean="0"/>
                        <a:t> eaten by consumers</a:t>
                      </a:r>
                    </a:p>
                    <a:p>
                      <a:r>
                        <a:rPr lang="en-US" sz="2000" baseline="0" dirty="0" smtClean="0"/>
                        <a:t>Oxygen is obtained through gas exchange</a:t>
                      </a:r>
                      <a:endParaRPr lang="en-US" sz="2000" dirty="0"/>
                    </a:p>
                  </a:txBody>
                  <a:tcPr/>
                </a:tc>
              </a:tr>
              <a:tr h="816052">
                <a:tc>
                  <a:txBody>
                    <a:bodyPr/>
                    <a:lstStyle/>
                    <a:p>
                      <a:r>
                        <a:rPr lang="en-US" sz="2000" dirty="0" smtClean="0"/>
                        <a:t>Materials produced</a:t>
                      </a:r>
                      <a:endParaRPr lang="en-US" sz="2000" dirty="0"/>
                    </a:p>
                  </a:txBody>
                  <a:tcPr/>
                </a:tc>
                <a:tc>
                  <a:txBody>
                    <a:bodyPr/>
                    <a:lstStyle/>
                    <a:p>
                      <a:r>
                        <a:rPr lang="en-US" sz="2000" dirty="0" smtClean="0"/>
                        <a:t>ATP and 2 waste products (CO</a:t>
                      </a:r>
                      <a:r>
                        <a:rPr lang="en-US" sz="2000" baseline="-25000" dirty="0" smtClean="0"/>
                        <a:t>2 </a:t>
                      </a:r>
                      <a:r>
                        <a:rPr lang="en-US" sz="2000" baseline="0" dirty="0" smtClean="0"/>
                        <a:t>and H</a:t>
                      </a:r>
                      <a:r>
                        <a:rPr lang="en-US" sz="2000" baseline="-25000" dirty="0" smtClean="0"/>
                        <a:t>2</a:t>
                      </a:r>
                      <a:r>
                        <a:rPr lang="en-US" sz="2000" baseline="0" dirty="0" smtClean="0"/>
                        <a:t>O) CO</a:t>
                      </a:r>
                      <a:r>
                        <a:rPr lang="en-US" sz="2000" baseline="-25000" dirty="0" smtClean="0"/>
                        <a:t>2</a:t>
                      </a:r>
                      <a:r>
                        <a:rPr lang="en-US" sz="2000" baseline="0" dirty="0" smtClean="0"/>
                        <a:t> is released in gas exchange</a:t>
                      </a:r>
                      <a:endParaRPr lang="en-US" sz="2000" dirty="0"/>
                    </a:p>
                  </a:txBody>
                  <a:tcPr/>
                </a:tc>
              </a:tr>
              <a:tr h="472792">
                <a:tc>
                  <a:txBody>
                    <a:bodyPr/>
                    <a:lstStyle/>
                    <a:p>
                      <a:r>
                        <a:rPr lang="en-US" sz="2000" dirty="0" smtClean="0"/>
                        <a:t>Time Frame</a:t>
                      </a:r>
                      <a:endParaRPr lang="en-US" sz="2000" dirty="0"/>
                    </a:p>
                  </a:txBody>
                  <a:tcPr/>
                </a:tc>
                <a:tc>
                  <a:txBody>
                    <a:bodyPr/>
                    <a:lstStyle/>
                    <a:p>
                      <a:r>
                        <a:rPr lang="en-US" sz="2000" dirty="0" smtClean="0"/>
                        <a:t>Cell respiration</a:t>
                      </a:r>
                      <a:r>
                        <a:rPr lang="en-US" sz="2000" baseline="0" dirty="0" smtClean="0"/>
                        <a:t> occurs in all cells 24 hours a day</a:t>
                      </a:r>
                      <a:endParaRPr lang="en-US" sz="2000" dirty="0"/>
                    </a:p>
                  </a:txBody>
                  <a:tcPr/>
                </a:tc>
              </a:tr>
              <a:tr h="816052">
                <a:tc>
                  <a:txBody>
                    <a:bodyPr/>
                    <a:lstStyle/>
                    <a:p>
                      <a:r>
                        <a:rPr lang="en-US" sz="2000" dirty="0" smtClean="0"/>
                        <a:t>Location</a:t>
                      </a:r>
                      <a:endParaRPr lang="en-US" sz="2000" dirty="0"/>
                    </a:p>
                  </a:txBody>
                  <a:tcPr/>
                </a:tc>
                <a:tc>
                  <a:txBody>
                    <a:bodyPr/>
                    <a:lstStyle/>
                    <a:p>
                      <a:r>
                        <a:rPr lang="en-US" sz="2000" dirty="0" smtClean="0"/>
                        <a:t>Respiration occurs in cells of al living things,</a:t>
                      </a:r>
                      <a:r>
                        <a:rPr lang="en-US" sz="2000" baseline="0" dirty="0" smtClean="0"/>
                        <a:t> in most organisms it is conducted in mitochondria</a:t>
                      </a:r>
                      <a:endParaRPr lang="en-US" sz="2000" dirty="0"/>
                    </a:p>
                  </a:txBody>
                  <a:tcPr/>
                </a:tc>
              </a:tr>
              <a:tr h="1165789">
                <a:tc>
                  <a:txBody>
                    <a:bodyPr/>
                    <a:lstStyle/>
                    <a:p>
                      <a:r>
                        <a:rPr lang="en-US" sz="2000" dirty="0" smtClean="0"/>
                        <a:t>Importance of Respiration</a:t>
                      </a:r>
                      <a:endParaRPr lang="en-US" sz="2000" dirty="0"/>
                    </a:p>
                  </a:txBody>
                  <a:tcPr/>
                </a:tc>
                <a:tc>
                  <a:txBody>
                    <a:bodyPr/>
                    <a:lstStyle/>
                    <a:p>
                      <a:r>
                        <a:rPr lang="en-US" sz="2000" dirty="0" smtClean="0"/>
                        <a:t>All cells “run” on energy released from ATP.  ATP can be used for just about anything within the cell.  It is essential for metabolic processes</a:t>
                      </a:r>
                      <a:endParaRPr lang="en-US" sz="2000" dirty="0"/>
                    </a:p>
                  </a:txBody>
                  <a:tcPr/>
                </a:tc>
              </a:tr>
            </a:tbl>
          </a:graphicData>
        </a:graphic>
      </p:graphicFrame>
      <p:sp>
        <p:nvSpPr>
          <p:cNvPr id="2" name="Title 1"/>
          <p:cNvSpPr>
            <a:spLocks noGrp="1"/>
          </p:cNvSpPr>
          <p:nvPr>
            <p:ph type="title"/>
          </p:nvPr>
        </p:nvSpPr>
        <p:spPr>
          <a:xfrm>
            <a:off x="457200" y="0"/>
            <a:ext cx="8229600" cy="870225"/>
          </a:xfrm>
        </p:spPr>
        <p:txBody>
          <a:bodyPr/>
          <a:lstStyle/>
          <a:p>
            <a:r>
              <a:rPr lang="en-US" dirty="0" smtClean="0"/>
              <a:t>Summary of Cell Respiration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srcRect b="22706"/>
          <a:stretch>
            <a:fillRect/>
          </a:stretch>
        </p:blipFill>
        <p:spPr>
          <a:xfrm>
            <a:off x="-1" y="0"/>
            <a:ext cx="8872603"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Oxygen is so vital because it keeps the bottom of the electron transport chain clear of H atoms. If H is not cleared away, stage three stops = no more ATP</a:t>
            </a:r>
          </a:p>
          <a:p>
            <a:pPr lvl="1"/>
            <a:r>
              <a:rPr lang="en-US" dirty="0" smtClean="0"/>
              <a:t>ATP from glycolysis will last only about 1 minute before it is used up and cannot keep up with the body’s need</a:t>
            </a:r>
          </a:p>
          <a:p>
            <a:pPr lvl="1"/>
            <a:r>
              <a:rPr lang="en-US" dirty="0" smtClean="0"/>
              <a:t>This is the reason that you die without oxygen</a:t>
            </a:r>
            <a:endParaRPr lang="en-US" dirty="0"/>
          </a:p>
        </p:txBody>
      </p:sp>
      <p:sp>
        <p:nvSpPr>
          <p:cNvPr id="3" name="Title 2"/>
          <p:cNvSpPr>
            <a:spLocks noGrp="1"/>
          </p:cNvSpPr>
          <p:nvPr>
            <p:ph type="title"/>
          </p:nvPr>
        </p:nvSpPr>
        <p:spPr/>
        <p:txBody>
          <a:bodyPr/>
          <a:lstStyle/>
          <a:p>
            <a:r>
              <a:rPr lang="en-US" dirty="0" smtClean="0"/>
              <a:t>Oxygen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Adenosine </a:t>
            </a:r>
            <a:r>
              <a:rPr lang="en-US" dirty="0" err="1" smtClean="0"/>
              <a:t>triphosphate</a:t>
            </a:r>
            <a:endParaRPr lang="en-US" dirty="0" smtClean="0"/>
          </a:p>
          <a:p>
            <a:pPr lvl="1"/>
            <a:r>
              <a:rPr lang="en-US" dirty="0" smtClean="0"/>
              <a:t>Energy storage molecule</a:t>
            </a:r>
          </a:p>
          <a:p>
            <a:pPr lvl="1"/>
            <a:r>
              <a:rPr lang="en-US" dirty="0" smtClean="0"/>
              <a:t>Energy is stored in bonds between the phosphates</a:t>
            </a:r>
          </a:p>
          <a:p>
            <a:endParaRPr lang="en-US" dirty="0" smtClean="0"/>
          </a:p>
        </p:txBody>
      </p:sp>
      <p:sp>
        <p:nvSpPr>
          <p:cNvPr id="3" name="Title 2"/>
          <p:cNvSpPr>
            <a:spLocks noGrp="1"/>
          </p:cNvSpPr>
          <p:nvPr>
            <p:ph type="title"/>
          </p:nvPr>
        </p:nvSpPr>
        <p:spPr/>
        <p:txBody>
          <a:bodyPr/>
          <a:lstStyle/>
          <a:p>
            <a:r>
              <a:rPr lang="en-US" dirty="0" smtClean="0"/>
              <a:t>ATP</a:t>
            </a:r>
            <a:endParaRPr lang="en-US" dirty="0"/>
          </a:p>
        </p:txBody>
      </p:sp>
      <p:pic>
        <p:nvPicPr>
          <p:cNvPr id="4" name="Picture 3"/>
          <p:cNvPicPr>
            <a:picLocks noChangeAspect="1"/>
          </p:cNvPicPr>
          <p:nvPr/>
        </p:nvPicPr>
        <p:blipFill>
          <a:blip r:embed="rId2"/>
          <a:stretch>
            <a:fillRect/>
          </a:stretch>
        </p:blipFill>
        <p:spPr>
          <a:xfrm>
            <a:off x="1362288" y="2758037"/>
            <a:ext cx="5684632" cy="4112745"/>
          </a:xfrm>
          <a:prstGeom prst="rect">
            <a:avLst/>
          </a:prstGeom>
        </p:spPr>
      </p:pic>
      <p:grpSp>
        <p:nvGrpSpPr>
          <p:cNvPr id="91" name="SMARTInkShape-Group62"/>
          <p:cNvGrpSpPr/>
          <p:nvPr/>
        </p:nvGrpSpPr>
        <p:grpSpPr>
          <a:xfrm>
            <a:off x="2241350" y="4214812"/>
            <a:ext cx="2044885" cy="2509242"/>
            <a:chOff x="2241350" y="4214812"/>
            <a:chExt cx="2044885" cy="2509242"/>
          </a:xfrm>
        </p:grpSpPr>
        <p:sp>
          <p:nvSpPr>
            <p:cNvPr id="74" name="SMARTInkShape-300"/>
            <p:cNvSpPr/>
            <p:nvPr/>
          </p:nvSpPr>
          <p:spPr>
            <a:xfrm>
              <a:off x="2312789" y="4214812"/>
              <a:ext cx="205383" cy="1659318"/>
            </a:xfrm>
            <a:custGeom>
              <a:avLst/>
              <a:gdLst/>
              <a:ahLst/>
              <a:cxnLst/>
              <a:rect l="0" t="0" r="0" b="0"/>
              <a:pathLst>
                <a:path w="205383" h="1659318">
                  <a:moveTo>
                    <a:pt x="0" y="0"/>
                  </a:moveTo>
                  <a:lnTo>
                    <a:pt x="992" y="32036"/>
                  </a:lnTo>
                  <a:lnTo>
                    <a:pt x="7067" y="66189"/>
                  </a:lnTo>
                  <a:lnTo>
                    <a:pt x="8560" y="106119"/>
                  </a:lnTo>
                  <a:lnTo>
                    <a:pt x="13561" y="138378"/>
                  </a:lnTo>
                  <a:lnTo>
                    <a:pt x="16585" y="177812"/>
                  </a:lnTo>
                  <a:lnTo>
                    <a:pt x="22221" y="220916"/>
                  </a:lnTo>
                  <a:lnTo>
                    <a:pt x="27404" y="252966"/>
                  </a:lnTo>
                  <a:lnTo>
                    <a:pt x="33016" y="287053"/>
                  </a:lnTo>
                  <a:lnTo>
                    <a:pt x="38817" y="322049"/>
                  </a:lnTo>
                  <a:lnTo>
                    <a:pt x="44701" y="360090"/>
                  </a:lnTo>
                  <a:lnTo>
                    <a:pt x="50625" y="400150"/>
                  </a:lnTo>
                  <a:lnTo>
                    <a:pt x="56565" y="441104"/>
                  </a:lnTo>
                  <a:lnTo>
                    <a:pt x="62511" y="485103"/>
                  </a:lnTo>
                  <a:lnTo>
                    <a:pt x="65486" y="507950"/>
                  </a:lnTo>
                  <a:lnTo>
                    <a:pt x="68462" y="532109"/>
                  </a:lnTo>
                  <a:lnTo>
                    <a:pt x="71438" y="557145"/>
                  </a:lnTo>
                  <a:lnTo>
                    <a:pt x="74415" y="582766"/>
                  </a:lnTo>
                  <a:lnTo>
                    <a:pt x="78383" y="607785"/>
                  </a:lnTo>
                  <a:lnTo>
                    <a:pt x="83013" y="632401"/>
                  </a:lnTo>
                  <a:lnTo>
                    <a:pt x="88084" y="656749"/>
                  </a:lnTo>
                  <a:lnTo>
                    <a:pt x="92457" y="682903"/>
                  </a:lnTo>
                  <a:lnTo>
                    <a:pt x="96363" y="710261"/>
                  </a:lnTo>
                  <a:lnTo>
                    <a:pt x="99961" y="738421"/>
                  </a:lnTo>
                  <a:lnTo>
                    <a:pt x="104344" y="766125"/>
                  </a:lnTo>
                  <a:lnTo>
                    <a:pt x="109249" y="793522"/>
                  </a:lnTo>
                  <a:lnTo>
                    <a:pt x="114505" y="820719"/>
                  </a:lnTo>
                  <a:lnTo>
                    <a:pt x="119000" y="848771"/>
                  </a:lnTo>
                  <a:lnTo>
                    <a:pt x="122990" y="877394"/>
                  </a:lnTo>
                  <a:lnTo>
                    <a:pt x="126640" y="906397"/>
                  </a:lnTo>
                  <a:lnTo>
                    <a:pt x="130068" y="935656"/>
                  </a:lnTo>
                  <a:lnTo>
                    <a:pt x="133345" y="965082"/>
                  </a:lnTo>
                  <a:lnTo>
                    <a:pt x="136521" y="994622"/>
                  </a:lnTo>
                  <a:lnTo>
                    <a:pt x="139631" y="1023246"/>
                  </a:lnTo>
                  <a:lnTo>
                    <a:pt x="142696" y="1051258"/>
                  </a:lnTo>
                  <a:lnTo>
                    <a:pt x="145733" y="1078861"/>
                  </a:lnTo>
                  <a:lnTo>
                    <a:pt x="148748" y="1106194"/>
                  </a:lnTo>
                  <a:lnTo>
                    <a:pt x="151752" y="1133346"/>
                  </a:lnTo>
                  <a:lnTo>
                    <a:pt x="154746" y="1160376"/>
                  </a:lnTo>
                  <a:lnTo>
                    <a:pt x="157734" y="1187326"/>
                  </a:lnTo>
                  <a:lnTo>
                    <a:pt x="160717" y="1214222"/>
                  </a:lnTo>
                  <a:lnTo>
                    <a:pt x="163699" y="1241084"/>
                  </a:lnTo>
                  <a:lnTo>
                    <a:pt x="166680" y="1266927"/>
                  </a:lnTo>
                  <a:lnTo>
                    <a:pt x="169659" y="1292094"/>
                  </a:lnTo>
                  <a:lnTo>
                    <a:pt x="172636" y="1316810"/>
                  </a:lnTo>
                  <a:lnTo>
                    <a:pt x="175614" y="1341226"/>
                  </a:lnTo>
                  <a:lnTo>
                    <a:pt x="178592" y="1365438"/>
                  </a:lnTo>
                  <a:lnTo>
                    <a:pt x="181568" y="1389519"/>
                  </a:lnTo>
                  <a:lnTo>
                    <a:pt x="184876" y="1432149"/>
                  </a:lnTo>
                  <a:lnTo>
                    <a:pt x="187339" y="1470940"/>
                  </a:lnTo>
                  <a:lnTo>
                    <a:pt x="191741" y="1508025"/>
                  </a:lnTo>
                  <a:lnTo>
                    <a:pt x="194358" y="1539058"/>
                  </a:lnTo>
                  <a:lnTo>
                    <a:pt x="195831" y="1576196"/>
                  </a:lnTo>
                  <a:lnTo>
                    <a:pt x="201070" y="1615411"/>
                  </a:lnTo>
                  <a:lnTo>
                    <a:pt x="205348" y="1659317"/>
                  </a:lnTo>
                  <a:lnTo>
                    <a:pt x="205382" y="1634132"/>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301"/>
            <p:cNvSpPr/>
            <p:nvPr/>
          </p:nvSpPr>
          <p:spPr>
            <a:xfrm>
              <a:off x="2554046" y="5750717"/>
              <a:ext cx="195629" cy="248224"/>
            </a:xfrm>
            <a:custGeom>
              <a:avLst/>
              <a:gdLst/>
              <a:ahLst/>
              <a:cxnLst/>
              <a:rect l="0" t="0" r="0" b="0"/>
              <a:pathLst>
                <a:path w="195629" h="248224">
                  <a:moveTo>
                    <a:pt x="169507" y="0"/>
                  </a:moveTo>
                  <a:lnTo>
                    <a:pt x="164767" y="4742"/>
                  </a:lnTo>
                  <a:lnTo>
                    <a:pt x="159793" y="7069"/>
                  </a:lnTo>
                  <a:lnTo>
                    <a:pt x="157078" y="7690"/>
                  </a:lnTo>
                  <a:lnTo>
                    <a:pt x="151417" y="13671"/>
                  </a:lnTo>
                  <a:lnTo>
                    <a:pt x="118369" y="55620"/>
                  </a:lnTo>
                  <a:lnTo>
                    <a:pt x="83141" y="99647"/>
                  </a:lnTo>
                  <a:lnTo>
                    <a:pt x="59365" y="126106"/>
                  </a:lnTo>
                  <a:lnTo>
                    <a:pt x="38207" y="144561"/>
                  </a:lnTo>
                  <a:lnTo>
                    <a:pt x="30784" y="153547"/>
                  </a:lnTo>
                  <a:lnTo>
                    <a:pt x="11852" y="166241"/>
                  </a:lnTo>
                  <a:lnTo>
                    <a:pt x="370" y="169532"/>
                  </a:lnTo>
                  <a:lnTo>
                    <a:pt x="0" y="164885"/>
                  </a:lnTo>
                  <a:lnTo>
                    <a:pt x="939" y="163501"/>
                  </a:lnTo>
                  <a:lnTo>
                    <a:pt x="2558" y="162579"/>
                  </a:lnTo>
                  <a:lnTo>
                    <a:pt x="4630" y="161965"/>
                  </a:lnTo>
                  <a:lnTo>
                    <a:pt x="6012" y="159571"/>
                  </a:lnTo>
                  <a:lnTo>
                    <a:pt x="7546" y="151618"/>
                  </a:lnTo>
                  <a:lnTo>
                    <a:pt x="9939" y="147712"/>
                  </a:lnTo>
                  <a:lnTo>
                    <a:pt x="22790" y="137473"/>
                  </a:lnTo>
                  <a:lnTo>
                    <a:pt x="66210" y="110149"/>
                  </a:lnTo>
                  <a:lnTo>
                    <a:pt x="77627" y="104186"/>
                  </a:lnTo>
                  <a:lnTo>
                    <a:pt x="83449" y="103193"/>
                  </a:lnTo>
                  <a:lnTo>
                    <a:pt x="118928" y="107671"/>
                  </a:lnTo>
                  <a:lnTo>
                    <a:pt x="130823" y="111684"/>
                  </a:lnTo>
                  <a:lnTo>
                    <a:pt x="140077" y="119423"/>
                  </a:lnTo>
                  <a:lnTo>
                    <a:pt x="180668" y="163842"/>
                  </a:lnTo>
                  <a:lnTo>
                    <a:pt x="191225" y="181610"/>
                  </a:lnTo>
                  <a:lnTo>
                    <a:pt x="195628" y="211343"/>
                  </a:lnTo>
                  <a:lnTo>
                    <a:pt x="193354" y="220599"/>
                  </a:lnTo>
                  <a:lnTo>
                    <a:pt x="183809" y="234628"/>
                  </a:lnTo>
                  <a:lnTo>
                    <a:pt x="175288" y="243924"/>
                  </a:lnTo>
                  <a:lnTo>
                    <a:pt x="166785" y="247318"/>
                  </a:lnTo>
                  <a:lnTo>
                    <a:pt x="161739" y="248223"/>
                  </a:lnTo>
                  <a:lnTo>
                    <a:pt x="150841" y="246582"/>
                  </a:lnTo>
                  <a:lnTo>
                    <a:pt x="130904" y="242725"/>
                  </a:lnTo>
                  <a:lnTo>
                    <a:pt x="122936" y="242185"/>
                  </a:lnTo>
                  <a:lnTo>
                    <a:pt x="108792" y="236291"/>
                  </a:lnTo>
                  <a:lnTo>
                    <a:pt x="64370" y="214675"/>
                  </a:lnTo>
                  <a:lnTo>
                    <a:pt x="52335" y="207529"/>
                  </a:lnTo>
                  <a:lnTo>
                    <a:pt x="17704" y="169665"/>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02"/>
            <p:cNvSpPr/>
            <p:nvPr/>
          </p:nvSpPr>
          <p:spPr>
            <a:xfrm>
              <a:off x="2759395" y="5957506"/>
              <a:ext cx="151683" cy="105328"/>
            </a:xfrm>
            <a:custGeom>
              <a:avLst/>
              <a:gdLst/>
              <a:ahLst/>
              <a:cxnLst/>
              <a:rect l="0" t="0" r="0" b="0"/>
              <a:pathLst>
                <a:path w="151683" h="105328">
                  <a:moveTo>
                    <a:pt x="80245" y="7524"/>
                  </a:moveTo>
                  <a:lnTo>
                    <a:pt x="75504" y="12265"/>
                  </a:lnTo>
                  <a:lnTo>
                    <a:pt x="73177" y="19884"/>
                  </a:lnTo>
                  <a:lnTo>
                    <a:pt x="71151" y="28892"/>
                  </a:lnTo>
                  <a:lnTo>
                    <a:pt x="50357" y="62742"/>
                  </a:lnTo>
                  <a:lnTo>
                    <a:pt x="21534" y="91946"/>
                  </a:lnTo>
                  <a:lnTo>
                    <a:pt x="13020" y="96369"/>
                  </a:lnTo>
                  <a:lnTo>
                    <a:pt x="9063" y="102531"/>
                  </a:lnTo>
                  <a:lnTo>
                    <a:pt x="1283" y="105327"/>
                  </a:lnTo>
                  <a:lnTo>
                    <a:pt x="815" y="104475"/>
                  </a:lnTo>
                  <a:lnTo>
                    <a:pt x="0" y="93285"/>
                  </a:lnTo>
                  <a:lnTo>
                    <a:pt x="2579" y="87642"/>
                  </a:lnTo>
                  <a:lnTo>
                    <a:pt x="4655" y="84749"/>
                  </a:lnTo>
                  <a:lnTo>
                    <a:pt x="25042" y="67365"/>
                  </a:lnTo>
                  <a:lnTo>
                    <a:pt x="28560" y="62300"/>
                  </a:lnTo>
                  <a:lnTo>
                    <a:pt x="40406" y="54028"/>
                  </a:lnTo>
                  <a:lnTo>
                    <a:pt x="61165" y="41147"/>
                  </a:lnTo>
                  <a:lnTo>
                    <a:pt x="103986" y="13877"/>
                  </a:lnTo>
                  <a:lnTo>
                    <a:pt x="124099" y="5716"/>
                  </a:lnTo>
                  <a:lnTo>
                    <a:pt x="130494" y="1758"/>
                  </a:lnTo>
                  <a:lnTo>
                    <a:pt x="136642" y="0"/>
                  </a:lnTo>
                  <a:lnTo>
                    <a:pt x="139671" y="524"/>
                  </a:lnTo>
                  <a:lnTo>
                    <a:pt x="151682" y="7524"/>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303"/>
            <p:cNvSpPr/>
            <p:nvPr/>
          </p:nvSpPr>
          <p:spPr>
            <a:xfrm>
              <a:off x="2893777" y="5974494"/>
              <a:ext cx="131621" cy="160201"/>
            </a:xfrm>
            <a:custGeom>
              <a:avLst/>
              <a:gdLst/>
              <a:ahLst/>
              <a:cxnLst/>
              <a:rect l="0" t="0" r="0" b="0"/>
              <a:pathLst>
                <a:path w="131621" h="160201">
                  <a:moveTo>
                    <a:pt x="35159" y="61973"/>
                  </a:moveTo>
                  <a:lnTo>
                    <a:pt x="35159" y="75277"/>
                  </a:lnTo>
                  <a:lnTo>
                    <a:pt x="37806" y="80455"/>
                  </a:lnTo>
                  <a:lnTo>
                    <a:pt x="39900" y="83223"/>
                  </a:lnTo>
                  <a:lnTo>
                    <a:pt x="44874" y="86301"/>
                  </a:lnTo>
                  <a:lnTo>
                    <a:pt x="50390" y="88660"/>
                  </a:lnTo>
                  <a:lnTo>
                    <a:pt x="59076" y="94575"/>
                  </a:lnTo>
                  <a:lnTo>
                    <a:pt x="68925" y="96769"/>
                  </a:lnTo>
                  <a:lnTo>
                    <a:pt x="78609" y="97283"/>
                  </a:lnTo>
                  <a:lnTo>
                    <a:pt x="86882" y="94864"/>
                  </a:lnTo>
                  <a:lnTo>
                    <a:pt x="103375" y="82437"/>
                  </a:lnTo>
                  <a:lnTo>
                    <a:pt x="112478" y="72777"/>
                  </a:lnTo>
                  <a:lnTo>
                    <a:pt x="129412" y="46916"/>
                  </a:lnTo>
                  <a:lnTo>
                    <a:pt x="131620" y="36761"/>
                  </a:lnTo>
                  <a:lnTo>
                    <a:pt x="129956" y="28279"/>
                  </a:lnTo>
                  <a:lnTo>
                    <a:pt x="126085" y="17925"/>
                  </a:lnTo>
                  <a:lnTo>
                    <a:pt x="125542" y="14748"/>
                  </a:lnTo>
                  <a:lnTo>
                    <a:pt x="119647" y="8574"/>
                  </a:lnTo>
                  <a:lnTo>
                    <a:pt x="111406" y="3513"/>
                  </a:lnTo>
                  <a:lnTo>
                    <a:pt x="100195" y="666"/>
                  </a:lnTo>
                  <a:lnTo>
                    <a:pt x="90192" y="0"/>
                  </a:lnTo>
                  <a:lnTo>
                    <a:pt x="73404" y="4365"/>
                  </a:lnTo>
                  <a:lnTo>
                    <a:pt x="46676" y="17579"/>
                  </a:lnTo>
                  <a:lnTo>
                    <a:pt x="23410" y="39370"/>
                  </a:lnTo>
                  <a:lnTo>
                    <a:pt x="5807" y="68087"/>
                  </a:lnTo>
                  <a:lnTo>
                    <a:pt x="699" y="90779"/>
                  </a:lnTo>
                  <a:lnTo>
                    <a:pt x="0" y="98920"/>
                  </a:lnTo>
                  <a:lnTo>
                    <a:pt x="4346" y="113821"/>
                  </a:lnTo>
                  <a:lnTo>
                    <a:pt x="11919" y="126063"/>
                  </a:lnTo>
                  <a:lnTo>
                    <a:pt x="36946" y="152883"/>
                  </a:lnTo>
                  <a:lnTo>
                    <a:pt x="43559" y="156949"/>
                  </a:lnTo>
                  <a:lnTo>
                    <a:pt x="53019" y="160200"/>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304"/>
            <p:cNvSpPr/>
            <p:nvPr/>
          </p:nvSpPr>
          <p:spPr>
            <a:xfrm>
              <a:off x="3036294" y="6063986"/>
              <a:ext cx="133746" cy="168936"/>
            </a:xfrm>
            <a:custGeom>
              <a:avLst/>
              <a:gdLst/>
              <a:ahLst/>
              <a:cxnLst/>
              <a:rect l="0" t="0" r="0" b="0"/>
              <a:pathLst>
                <a:path w="133746" h="168936">
                  <a:moveTo>
                    <a:pt x="124814" y="26060"/>
                  </a:moveTo>
                  <a:lnTo>
                    <a:pt x="124814" y="18371"/>
                  </a:lnTo>
                  <a:lnTo>
                    <a:pt x="112386" y="4811"/>
                  </a:lnTo>
                  <a:lnTo>
                    <a:pt x="106723" y="1732"/>
                  </a:lnTo>
                  <a:lnTo>
                    <a:pt x="95310" y="0"/>
                  </a:lnTo>
                  <a:lnTo>
                    <a:pt x="67902" y="360"/>
                  </a:lnTo>
                  <a:lnTo>
                    <a:pt x="26567" y="17369"/>
                  </a:lnTo>
                  <a:lnTo>
                    <a:pt x="7512" y="29083"/>
                  </a:lnTo>
                  <a:lnTo>
                    <a:pt x="3227" y="35010"/>
                  </a:lnTo>
                  <a:lnTo>
                    <a:pt x="1322" y="41945"/>
                  </a:lnTo>
                  <a:lnTo>
                    <a:pt x="0" y="63515"/>
                  </a:lnTo>
                  <a:lnTo>
                    <a:pt x="2534" y="70158"/>
                  </a:lnTo>
                  <a:lnTo>
                    <a:pt x="12246" y="82507"/>
                  </a:lnTo>
                  <a:lnTo>
                    <a:pt x="25535" y="91511"/>
                  </a:lnTo>
                  <a:lnTo>
                    <a:pt x="42040" y="95724"/>
                  </a:lnTo>
                  <a:lnTo>
                    <a:pt x="69550" y="97341"/>
                  </a:lnTo>
                  <a:lnTo>
                    <a:pt x="78094" y="94783"/>
                  </a:lnTo>
                  <a:lnTo>
                    <a:pt x="86190" y="91330"/>
                  </a:lnTo>
                  <a:lnTo>
                    <a:pt x="100912" y="88395"/>
                  </a:lnTo>
                  <a:lnTo>
                    <a:pt x="115279" y="81662"/>
                  </a:lnTo>
                  <a:lnTo>
                    <a:pt x="133586" y="79649"/>
                  </a:lnTo>
                  <a:lnTo>
                    <a:pt x="133697" y="84382"/>
                  </a:lnTo>
                  <a:lnTo>
                    <a:pt x="131078" y="89353"/>
                  </a:lnTo>
                  <a:lnTo>
                    <a:pt x="127598" y="94869"/>
                  </a:lnTo>
                  <a:lnTo>
                    <a:pt x="124647" y="103553"/>
                  </a:lnTo>
                  <a:lnTo>
                    <a:pt x="118923" y="113402"/>
                  </a:lnTo>
                  <a:lnTo>
                    <a:pt x="116285" y="134955"/>
                  </a:lnTo>
                  <a:lnTo>
                    <a:pt x="118709" y="141596"/>
                  </a:lnTo>
                  <a:lnTo>
                    <a:pt x="122101" y="147854"/>
                  </a:lnTo>
                  <a:lnTo>
                    <a:pt x="125002" y="156956"/>
                  </a:lnTo>
                  <a:lnTo>
                    <a:pt x="133745" y="168935"/>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305"/>
            <p:cNvSpPr/>
            <p:nvPr/>
          </p:nvSpPr>
          <p:spPr>
            <a:xfrm>
              <a:off x="3189330" y="6090046"/>
              <a:ext cx="239671" cy="141443"/>
            </a:xfrm>
            <a:custGeom>
              <a:avLst/>
              <a:gdLst/>
              <a:ahLst/>
              <a:cxnLst/>
              <a:rect l="0" t="0" r="0" b="0"/>
              <a:pathLst>
                <a:path w="239671" h="141443">
                  <a:moveTo>
                    <a:pt x="150373" y="0"/>
                  </a:moveTo>
                  <a:lnTo>
                    <a:pt x="145631" y="0"/>
                  </a:lnTo>
                  <a:lnTo>
                    <a:pt x="144235" y="993"/>
                  </a:lnTo>
                  <a:lnTo>
                    <a:pt x="143304" y="2646"/>
                  </a:lnTo>
                  <a:lnTo>
                    <a:pt x="123399" y="44950"/>
                  </a:lnTo>
                  <a:lnTo>
                    <a:pt x="111952" y="62597"/>
                  </a:lnTo>
                  <a:lnTo>
                    <a:pt x="84532" y="91294"/>
                  </a:lnTo>
                  <a:lnTo>
                    <a:pt x="41989" y="126597"/>
                  </a:lnTo>
                  <a:lnTo>
                    <a:pt x="32419" y="130680"/>
                  </a:lnTo>
                  <a:lnTo>
                    <a:pt x="22541" y="133486"/>
                  </a:lnTo>
                  <a:lnTo>
                    <a:pt x="9675" y="141442"/>
                  </a:lnTo>
                  <a:lnTo>
                    <a:pt x="7957" y="140927"/>
                  </a:lnTo>
                  <a:lnTo>
                    <a:pt x="0" y="135060"/>
                  </a:lnTo>
                  <a:lnTo>
                    <a:pt x="515" y="133698"/>
                  </a:lnTo>
                  <a:lnTo>
                    <a:pt x="3732" y="129534"/>
                  </a:lnTo>
                  <a:lnTo>
                    <a:pt x="8469" y="127024"/>
                  </a:lnTo>
                  <a:lnTo>
                    <a:pt x="11122" y="126355"/>
                  </a:lnTo>
                  <a:lnTo>
                    <a:pt x="55482" y="101123"/>
                  </a:lnTo>
                  <a:lnTo>
                    <a:pt x="74080" y="93242"/>
                  </a:lnTo>
                  <a:lnTo>
                    <a:pt x="115190" y="89817"/>
                  </a:lnTo>
                  <a:lnTo>
                    <a:pt x="152305" y="92012"/>
                  </a:lnTo>
                  <a:lnTo>
                    <a:pt x="194406" y="97682"/>
                  </a:lnTo>
                  <a:lnTo>
                    <a:pt x="239670" y="98226"/>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306"/>
            <p:cNvSpPr/>
            <p:nvPr/>
          </p:nvSpPr>
          <p:spPr>
            <a:xfrm>
              <a:off x="3321842" y="6206132"/>
              <a:ext cx="53580" cy="116086"/>
            </a:xfrm>
            <a:custGeom>
              <a:avLst/>
              <a:gdLst/>
              <a:ahLst/>
              <a:cxnLst/>
              <a:rect l="0" t="0" r="0" b="0"/>
              <a:pathLst>
                <a:path w="53580" h="116086">
                  <a:moveTo>
                    <a:pt x="0" y="0"/>
                  </a:moveTo>
                  <a:lnTo>
                    <a:pt x="0" y="12429"/>
                  </a:lnTo>
                  <a:lnTo>
                    <a:pt x="9096" y="53149"/>
                  </a:lnTo>
                  <a:lnTo>
                    <a:pt x="13304" y="62648"/>
                  </a:lnTo>
                  <a:lnTo>
                    <a:pt x="44152" y="104632"/>
                  </a:lnTo>
                  <a:lnTo>
                    <a:pt x="53579" y="116085"/>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307"/>
            <p:cNvSpPr/>
            <p:nvPr/>
          </p:nvSpPr>
          <p:spPr>
            <a:xfrm>
              <a:off x="3554100" y="6188272"/>
              <a:ext cx="187440" cy="169665"/>
            </a:xfrm>
            <a:custGeom>
              <a:avLst/>
              <a:gdLst/>
              <a:ahLst/>
              <a:cxnLst/>
              <a:rect l="0" t="0" r="0" b="0"/>
              <a:pathLst>
                <a:path w="187440" h="169665">
                  <a:moveTo>
                    <a:pt x="187439" y="0"/>
                  </a:moveTo>
                  <a:lnTo>
                    <a:pt x="182697" y="4741"/>
                  </a:lnTo>
                  <a:lnTo>
                    <a:pt x="180370" y="9714"/>
                  </a:lnTo>
                  <a:lnTo>
                    <a:pt x="179749" y="12430"/>
                  </a:lnTo>
                  <a:lnTo>
                    <a:pt x="174135" y="20992"/>
                  </a:lnTo>
                  <a:lnTo>
                    <a:pt x="133574" y="54369"/>
                  </a:lnTo>
                  <a:lnTo>
                    <a:pt x="91048" y="89366"/>
                  </a:lnTo>
                  <a:lnTo>
                    <a:pt x="51009" y="125022"/>
                  </a:lnTo>
                  <a:lnTo>
                    <a:pt x="7277" y="157411"/>
                  </a:lnTo>
                  <a:lnTo>
                    <a:pt x="0" y="169505"/>
                  </a:lnTo>
                  <a:lnTo>
                    <a:pt x="4680" y="169617"/>
                  </a:lnTo>
                  <a:lnTo>
                    <a:pt x="9639" y="166997"/>
                  </a:lnTo>
                  <a:lnTo>
                    <a:pt x="48911" y="137645"/>
                  </a:lnTo>
                  <a:lnTo>
                    <a:pt x="89784" y="122135"/>
                  </a:lnTo>
                  <a:lnTo>
                    <a:pt x="125671" y="108928"/>
                  </a:lnTo>
                  <a:lnTo>
                    <a:pt x="135511" y="110590"/>
                  </a:lnTo>
                  <a:lnTo>
                    <a:pt x="149563" y="117104"/>
                  </a:lnTo>
                  <a:lnTo>
                    <a:pt x="163199" y="128194"/>
                  </a:lnTo>
                  <a:lnTo>
                    <a:pt x="183445" y="156943"/>
                  </a:lnTo>
                  <a:lnTo>
                    <a:pt x="187439" y="169664"/>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308"/>
            <p:cNvSpPr/>
            <p:nvPr/>
          </p:nvSpPr>
          <p:spPr>
            <a:xfrm>
              <a:off x="3571875" y="6349007"/>
              <a:ext cx="142876" cy="71438"/>
            </a:xfrm>
            <a:custGeom>
              <a:avLst/>
              <a:gdLst/>
              <a:ahLst/>
              <a:cxnLst/>
              <a:rect l="0" t="0" r="0" b="0"/>
              <a:pathLst>
                <a:path w="142876" h="71438">
                  <a:moveTo>
                    <a:pt x="142875" y="71437"/>
                  </a:moveTo>
                  <a:lnTo>
                    <a:pt x="102973" y="70446"/>
                  </a:lnTo>
                  <a:lnTo>
                    <a:pt x="62436" y="53347"/>
                  </a:lnTo>
                  <a:lnTo>
                    <a:pt x="44627" y="41933"/>
                  </a:lnTo>
                  <a:lnTo>
                    <a:pt x="0" y="0"/>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309"/>
            <p:cNvSpPr/>
            <p:nvPr/>
          </p:nvSpPr>
          <p:spPr>
            <a:xfrm>
              <a:off x="3760230" y="6397707"/>
              <a:ext cx="106324" cy="110258"/>
            </a:xfrm>
            <a:custGeom>
              <a:avLst/>
              <a:gdLst/>
              <a:ahLst/>
              <a:cxnLst/>
              <a:rect l="0" t="0" r="0" b="0"/>
              <a:pathLst>
                <a:path w="106324" h="110258">
                  <a:moveTo>
                    <a:pt x="88464" y="22737"/>
                  </a:moveTo>
                  <a:lnTo>
                    <a:pt x="75163" y="9435"/>
                  </a:lnTo>
                  <a:lnTo>
                    <a:pt x="69985" y="6902"/>
                  </a:lnTo>
                  <a:lnTo>
                    <a:pt x="67215" y="6228"/>
                  </a:lnTo>
                  <a:lnTo>
                    <a:pt x="58576" y="538"/>
                  </a:lnTo>
                  <a:lnTo>
                    <a:pt x="55640" y="0"/>
                  </a:lnTo>
                  <a:lnTo>
                    <a:pt x="52691" y="633"/>
                  </a:lnTo>
                  <a:lnTo>
                    <a:pt x="46769" y="2991"/>
                  </a:lnTo>
                  <a:lnTo>
                    <a:pt x="27167" y="9370"/>
                  </a:lnTo>
                  <a:lnTo>
                    <a:pt x="18888" y="17128"/>
                  </a:lnTo>
                  <a:lnTo>
                    <a:pt x="3382" y="37873"/>
                  </a:lnTo>
                  <a:lnTo>
                    <a:pt x="0" y="59095"/>
                  </a:lnTo>
                  <a:lnTo>
                    <a:pt x="529" y="69654"/>
                  </a:lnTo>
                  <a:lnTo>
                    <a:pt x="10213" y="93960"/>
                  </a:lnTo>
                  <a:lnTo>
                    <a:pt x="15984" y="100032"/>
                  </a:lnTo>
                  <a:lnTo>
                    <a:pt x="29396" y="108036"/>
                  </a:lnTo>
                  <a:lnTo>
                    <a:pt x="36745" y="110257"/>
                  </a:lnTo>
                  <a:lnTo>
                    <a:pt x="40095" y="109857"/>
                  </a:lnTo>
                  <a:lnTo>
                    <a:pt x="46462" y="106768"/>
                  </a:lnTo>
                  <a:lnTo>
                    <a:pt x="90198" y="73322"/>
                  </a:lnTo>
                  <a:lnTo>
                    <a:pt x="94195" y="67378"/>
                  </a:lnTo>
                  <a:lnTo>
                    <a:pt x="106323" y="31668"/>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310"/>
            <p:cNvSpPr/>
            <p:nvPr/>
          </p:nvSpPr>
          <p:spPr>
            <a:xfrm>
              <a:off x="3870443" y="6474022"/>
              <a:ext cx="147389" cy="142876"/>
            </a:xfrm>
            <a:custGeom>
              <a:avLst/>
              <a:gdLst/>
              <a:ahLst/>
              <a:cxnLst/>
              <a:rect l="0" t="0" r="0" b="0"/>
              <a:pathLst>
                <a:path w="147389" h="142876">
                  <a:moveTo>
                    <a:pt x="76478" y="0"/>
                  </a:moveTo>
                  <a:lnTo>
                    <a:pt x="76478" y="4741"/>
                  </a:lnTo>
                  <a:lnTo>
                    <a:pt x="75485" y="6137"/>
                  </a:lnTo>
                  <a:lnTo>
                    <a:pt x="73832" y="7069"/>
                  </a:lnTo>
                  <a:lnTo>
                    <a:pt x="71738" y="7690"/>
                  </a:lnTo>
                  <a:lnTo>
                    <a:pt x="70342" y="9095"/>
                  </a:lnTo>
                  <a:lnTo>
                    <a:pt x="65455" y="18480"/>
                  </a:lnTo>
                  <a:lnTo>
                    <a:pt x="55229" y="29888"/>
                  </a:lnTo>
                  <a:lnTo>
                    <a:pt x="11099" y="65487"/>
                  </a:lnTo>
                  <a:lnTo>
                    <a:pt x="5573" y="70915"/>
                  </a:lnTo>
                  <a:lnTo>
                    <a:pt x="0" y="71335"/>
                  </a:lnTo>
                  <a:lnTo>
                    <a:pt x="2140" y="71393"/>
                  </a:lnTo>
                  <a:lnTo>
                    <a:pt x="3106" y="70415"/>
                  </a:lnTo>
                  <a:lnTo>
                    <a:pt x="4180" y="66684"/>
                  </a:lnTo>
                  <a:lnTo>
                    <a:pt x="5459" y="65292"/>
                  </a:lnTo>
                  <a:lnTo>
                    <a:pt x="48148" y="41550"/>
                  </a:lnTo>
                  <a:lnTo>
                    <a:pt x="88468" y="21821"/>
                  </a:lnTo>
                  <a:lnTo>
                    <a:pt x="123584" y="18015"/>
                  </a:lnTo>
                  <a:lnTo>
                    <a:pt x="129826" y="20575"/>
                  </a:lnTo>
                  <a:lnTo>
                    <a:pt x="146138" y="34114"/>
                  </a:lnTo>
                  <a:lnTo>
                    <a:pt x="147126" y="37651"/>
                  </a:lnTo>
                  <a:lnTo>
                    <a:pt x="147388" y="39985"/>
                  </a:lnTo>
                  <a:lnTo>
                    <a:pt x="145035" y="45221"/>
                  </a:lnTo>
                  <a:lnTo>
                    <a:pt x="143018" y="48007"/>
                  </a:lnTo>
                  <a:lnTo>
                    <a:pt x="136872" y="69626"/>
                  </a:lnTo>
                  <a:lnTo>
                    <a:pt x="116083" y="104274"/>
                  </a:lnTo>
                  <a:lnTo>
                    <a:pt x="110319" y="122976"/>
                  </a:lnTo>
                  <a:lnTo>
                    <a:pt x="106401" y="130064"/>
                  </a:lnTo>
                  <a:lnTo>
                    <a:pt x="103267" y="142875"/>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311"/>
            <p:cNvSpPr/>
            <p:nvPr/>
          </p:nvSpPr>
          <p:spPr>
            <a:xfrm>
              <a:off x="4027813" y="6527651"/>
              <a:ext cx="258422" cy="196403"/>
            </a:xfrm>
            <a:custGeom>
              <a:avLst/>
              <a:gdLst/>
              <a:ahLst/>
              <a:cxnLst/>
              <a:rect l="0" t="0" r="0" b="0"/>
              <a:pathLst>
                <a:path w="258422" h="196403">
                  <a:moveTo>
                    <a:pt x="88772" y="89246"/>
                  </a:moveTo>
                  <a:lnTo>
                    <a:pt x="88772" y="76817"/>
                  </a:lnTo>
                  <a:lnTo>
                    <a:pt x="86126" y="71156"/>
                  </a:lnTo>
                  <a:lnTo>
                    <a:pt x="82636" y="65331"/>
                  </a:lnTo>
                  <a:lnTo>
                    <a:pt x="80211" y="55278"/>
                  </a:lnTo>
                  <a:lnTo>
                    <a:pt x="79096" y="54695"/>
                  </a:lnTo>
                  <a:lnTo>
                    <a:pt x="58860" y="53572"/>
                  </a:lnTo>
                  <a:lnTo>
                    <a:pt x="45293" y="58281"/>
                  </a:lnTo>
                  <a:lnTo>
                    <a:pt x="26810" y="71622"/>
                  </a:lnTo>
                  <a:lnTo>
                    <a:pt x="11454" y="87294"/>
                  </a:lnTo>
                  <a:lnTo>
                    <a:pt x="3466" y="102338"/>
                  </a:lnTo>
                  <a:lnTo>
                    <a:pt x="0" y="126335"/>
                  </a:lnTo>
                  <a:lnTo>
                    <a:pt x="2354" y="133181"/>
                  </a:lnTo>
                  <a:lnTo>
                    <a:pt x="11950" y="145661"/>
                  </a:lnTo>
                  <a:lnTo>
                    <a:pt x="25221" y="154689"/>
                  </a:lnTo>
                  <a:lnTo>
                    <a:pt x="41719" y="158908"/>
                  </a:lnTo>
                  <a:lnTo>
                    <a:pt x="53308" y="157248"/>
                  </a:lnTo>
                  <a:lnTo>
                    <a:pt x="94740" y="139646"/>
                  </a:lnTo>
                  <a:lnTo>
                    <a:pt x="138133" y="109543"/>
                  </a:lnTo>
                  <a:lnTo>
                    <a:pt x="179723" y="82005"/>
                  </a:lnTo>
                  <a:lnTo>
                    <a:pt x="205994" y="59226"/>
                  </a:lnTo>
                  <a:lnTo>
                    <a:pt x="242124" y="16586"/>
                  </a:lnTo>
                  <a:lnTo>
                    <a:pt x="258387" y="0"/>
                  </a:lnTo>
                  <a:lnTo>
                    <a:pt x="258421" y="4705"/>
                  </a:lnTo>
                  <a:lnTo>
                    <a:pt x="253691" y="17123"/>
                  </a:lnTo>
                  <a:lnTo>
                    <a:pt x="219289" y="56639"/>
                  </a:lnTo>
                  <a:lnTo>
                    <a:pt x="178043" y="98184"/>
                  </a:lnTo>
                  <a:lnTo>
                    <a:pt x="141136" y="139849"/>
                  </a:lnTo>
                  <a:lnTo>
                    <a:pt x="119633" y="172426"/>
                  </a:lnTo>
                  <a:lnTo>
                    <a:pt x="115775" y="183565"/>
                  </a:lnTo>
                  <a:lnTo>
                    <a:pt x="106631" y="196402"/>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312"/>
            <p:cNvSpPr/>
            <p:nvPr/>
          </p:nvSpPr>
          <p:spPr>
            <a:xfrm>
              <a:off x="2241350" y="5903047"/>
              <a:ext cx="283973" cy="249507"/>
            </a:xfrm>
            <a:custGeom>
              <a:avLst/>
              <a:gdLst/>
              <a:ahLst/>
              <a:cxnLst/>
              <a:rect l="0" t="0" r="0" b="0"/>
              <a:pathLst>
                <a:path w="283973" h="249507">
                  <a:moveTo>
                    <a:pt x="0" y="35195"/>
                  </a:moveTo>
                  <a:lnTo>
                    <a:pt x="0" y="39935"/>
                  </a:lnTo>
                  <a:lnTo>
                    <a:pt x="992" y="41332"/>
                  </a:lnTo>
                  <a:lnTo>
                    <a:pt x="2646" y="42262"/>
                  </a:lnTo>
                  <a:lnTo>
                    <a:pt x="4741" y="42883"/>
                  </a:lnTo>
                  <a:lnTo>
                    <a:pt x="12430" y="48497"/>
                  </a:lnTo>
                  <a:lnTo>
                    <a:pt x="33765" y="76121"/>
                  </a:lnTo>
                  <a:lnTo>
                    <a:pt x="47818" y="84582"/>
                  </a:lnTo>
                  <a:lnTo>
                    <a:pt x="86735" y="96297"/>
                  </a:lnTo>
                  <a:lnTo>
                    <a:pt x="95766" y="94431"/>
                  </a:lnTo>
                  <a:lnTo>
                    <a:pt x="106428" y="87804"/>
                  </a:lnTo>
                  <a:lnTo>
                    <a:pt x="127950" y="67880"/>
                  </a:lnTo>
                  <a:lnTo>
                    <a:pt x="131281" y="59313"/>
                  </a:lnTo>
                  <a:lnTo>
                    <a:pt x="133899" y="23397"/>
                  </a:lnTo>
                  <a:lnTo>
                    <a:pt x="131279" y="17383"/>
                  </a:lnTo>
                  <a:lnTo>
                    <a:pt x="129191" y="14391"/>
                  </a:lnTo>
                  <a:lnTo>
                    <a:pt x="116772" y="5438"/>
                  </a:lnTo>
                  <a:lnTo>
                    <a:pt x="105266" y="1242"/>
                  </a:lnTo>
                  <a:lnTo>
                    <a:pt x="90832" y="0"/>
                  </a:lnTo>
                  <a:lnTo>
                    <a:pt x="73987" y="4372"/>
                  </a:lnTo>
                  <a:lnTo>
                    <a:pt x="47238" y="17588"/>
                  </a:lnTo>
                  <a:lnTo>
                    <a:pt x="23971" y="39379"/>
                  </a:lnTo>
                  <a:lnTo>
                    <a:pt x="16276" y="50615"/>
                  </a:lnTo>
                  <a:lnTo>
                    <a:pt x="11107" y="68096"/>
                  </a:lnTo>
                  <a:lnTo>
                    <a:pt x="9121" y="98929"/>
                  </a:lnTo>
                  <a:lnTo>
                    <a:pt x="16636" y="126074"/>
                  </a:lnTo>
                  <a:lnTo>
                    <a:pt x="22607" y="132800"/>
                  </a:lnTo>
                  <a:lnTo>
                    <a:pt x="56576" y="156218"/>
                  </a:lnTo>
                  <a:lnTo>
                    <a:pt x="68577" y="159027"/>
                  </a:lnTo>
                  <a:lnTo>
                    <a:pt x="95657" y="160055"/>
                  </a:lnTo>
                  <a:lnTo>
                    <a:pt x="135745" y="147768"/>
                  </a:lnTo>
                  <a:lnTo>
                    <a:pt x="166472" y="133350"/>
                  </a:lnTo>
                  <a:lnTo>
                    <a:pt x="184126" y="119521"/>
                  </a:lnTo>
                  <a:lnTo>
                    <a:pt x="194635" y="116084"/>
                  </a:lnTo>
                  <a:lnTo>
                    <a:pt x="201240" y="115665"/>
                  </a:lnTo>
                  <a:lnTo>
                    <a:pt x="197279" y="115575"/>
                  </a:lnTo>
                  <a:lnTo>
                    <a:pt x="195625" y="122692"/>
                  </a:lnTo>
                  <a:lnTo>
                    <a:pt x="191785" y="127991"/>
                  </a:lnTo>
                  <a:lnTo>
                    <a:pt x="148861" y="157242"/>
                  </a:lnTo>
                  <a:lnTo>
                    <a:pt x="126626" y="172117"/>
                  </a:lnTo>
                  <a:lnTo>
                    <a:pt x="109323" y="177546"/>
                  </a:lnTo>
                  <a:lnTo>
                    <a:pt x="98651" y="178057"/>
                  </a:lnTo>
                  <a:lnTo>
                    <a:pt x="114475" y="162837"/>
                  </a:lnTo>
                  <a:lnTo>
                    <a:pt x="157927" y="139360"/>
                  </a:lnTo>
                  <a:lnTo>
                    <a:pt x="182597" y="128458"/>
                  </a:lnTo>
                  <a:lnTo>
                    <a:pt x="225395" y="124840"/>
                  </a:lnTo>
                  <a:lnTo>
                    <a:pt x="251135" y="124537"/>
                  </a:lnTo>
                  <a:lnTo>
                    <a:pt x="258129" y="127158"/>
                  </a:lnTo>
                  <a:lnTo>
                    <a:pt x="261384" y="129246"/>
                  </a:lnTo>
                  <a:lnTo>
                    <a:pt x="281750" y="156511"/>
                  </a:lnTo>
                  <a:lnTo>
                    <a:pt x="283972" y="162864"/>
                  </a:lnTo>
                  <a:lnTo>
                    <a:pt x="282314" y="171643"/>
                  </a:lnTo>
                  <a:lnTo>
                    <a:pt x="277907" y="188705"/>
                  </a:lnTo>
                  <a:lnTo>
                    <a:pt x="272012" y="195365"/>
                  </a:lnTo>
                  <a:lnTo>
                    <a:pt x="263769" y="202622"/>
                  </a:lnTo>
                  <a:lnTo>
                    <a:pt x="252559" y="216874"/>
                  </a:lnTo>
                  <a:lnTo>
                    <a:pt x="238102" y="226830"/>
                  </a:lnTo>
                  <a:lnTo>
                    <a:pt x="223827" y="233342"/>
                  </a:lnTo>
                  <a:lnTo>
                    <a:pt x="217549" y="237361"/>
                  </a:lnTo>
                  <a:lnTo>
                    <a:pt x="207181" y="240153"/>
                  </a:lnTo>
                  <a:lnTo>
                    <a:pt x="206582" y="241288"/>
                  </a:lnTo>
                  <a:lnTo>
                    <a:pt x="205383" y="249506"/>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313"/>
            <p:cNvSpPr/>
            <p:nvPr/>
          </p:nvSpPr>
          <p:spPr>
            <a:xfrm>
              <a:off x="2518448" y="6090046"/>
              <a:ext cx="240826" cy="178471"/>
            </a:xfrm>
            <a:custGeom>
              <a:avLst/>
              <a:gdLst/>
              <a:ahLst/>
              <a:cxnLst/>
              <a:rect l="0" t="0" r="0" b="0"/>
              <a:pathLst>
                <a:path w="240826" h="178471">
                  <a:moveTo>
                    <a:pt x="44371" y="0"/>
                  </a:moveTo>
                  <a:lnTo>
                    <a:pt x="44371" y="21249"/>
                  </a:lnTo>
                  <a:lnTo>
                    <a:pt x="47018" y="26974"/>
                  </a:lnTo>
                  <a:lnTo>
                    <a:pt x="65363" y="47635"/>
                  </a:lnTo>
                  <a:lnTo>
                    <a:pt x="73874" y="50938"/>
                  </a:lnTo>
                  <a:lnTo>
                    <a:pt x="83280" y="53396"/>
                  </a:lnTo>
                  <a:lnTo>
                    <a:pt x="97403" y="60414"/>
                  </a:lnTo>
                  <a:lnTo>
                    <a:pt x="100563" y="61111"/>
                  </a:lnTo>
                  <a:lnTo>
                    <a:pt x="103660" y="60586"/>
                  </a:lnTo>
                  <a:lnTo>
                    <a:pt x="115760" y="55257"/>
                  </a:lnTo>
                  <a:lnTo>
                    <a:pt x="118754" y="54696"/>
                  </a:lnTo>
                  <a:lnTo>
                    <a:pt x="127705" y="49169"/>
                  </a:lnTo>
                  <a:lnTo>
                    <a:pt x="136643" y="41247"/>
                  </a:lnTo>
                  <a:lnTo>
                    <a:pt x="137634" y="38413"/>
                  </a:lnTo>
                  <a:lnTo>
                    <a:pt x="137305" y="35530"/>
                  </a:lnTo>
                  <a:lnTo>
                    <a:pt x="134747" y="26734"/>
                  </a:lnTo>
                  <a:lnTo>
                    <a:pt x="134386" y="23776"/>
                  </a:lnTo>
                  <a:lnTo>
                    <a:pt x="131342" y="17842"/>
                  </a:lnTo>
                  <a:lnTo>
                    <a:pt x="129140" y="14872"/>
                  </a:lnTo>
                  <a:lnTo>
                    <a:pt x="124050" y="11571"/>
                  </a:lnTo>
                  <a:lnTo>
                    <a:pt x="118479" y="9111"/>
                  </a:lnTo>
                  <a:lnTo>
                    <a:pt x="109765" y="3140"/>
                  </a:lnTo>
                  <a:lnTo>
                    <a:pt x="103863" y="1396"/>
                  </a:lnTo>
                  <a:lnTo>
                    <a:pt x="90221" y="414"/>
                  </a:lnTo>
                  <a:lnTo>
                    <a:pt x="50221" y="9118"/>
                  </a:lnTo>
                  <a:lnTo>
                    <a:pt x="38373" y="13314"/>
                  </a:lnTo>
                  <a:lnTo>
                    <a:pt x="29137" y="21130"/>
                  </a:lnTo>
                  <a:lnTo>
                    <a:pt x="4461" y="51219"/>
                  </a:lnTo>
                  <a:lnTo>
                    <a:pt x="1828" y="59475"/>
                  </a:lnTo>
                  <a:lnTo>
                    <a:pt x="0" y="81964"/>
                  </a:lnTo>
                  <a:lnTo>
                    <a:pt x="2491" y="88683"/>
                  </a:lnTo>
                  <a:lnTo>
                    <a:pt x="15963" y="110236"/>
                  </a:lnTo>
                  <a:lnTo>
                    <a:pt x="29780" y="120195"/>
                  </a:lnTo>
                  <a:lnTo>
                    <a:pt x="62858" y="131802"/>
                  </a:lnTo>
                  <a:lnTo>
                    <a:pt x="86168" y="133522"/>
                  </a:lnTo>
                  <a:lnTo>
                    <a:pt x="126730" y="124825"/>
                  </a:lnTo>
                  <a:lnTo>
                    <a:pt x="168860" y="107276"/>
                  </a:lnTo>
                  <a:lnTo>
                    <a:pt x="169230" y="111932"/>
                  </a:lnTo>
                  <a:lnTo>
                    <a:pt x="168290" y="113316"/>
                  </a:lnTo>
                  <a:lnTo>
                    <a:pt x="166672" y="114239"/>
                  </a:lnTo>
                  <a:lnTo>
                    <a:pt x="164601" y="114855"/>
                  </a:lnTo>
                  <a:lnTo>
                    <a:pt x="151289" y="125638"/>
                  </a:lnTo>
                  <a:lnTo>
                    <a:pt x="148393" y="128406"/>
                  </a:lnTo>
                  <a:lnTo>
                    <a:pt x="145172" y="136775"/>
                  </a:lnTo>
                  <a:lnTo>
                    <a:pt x="142750" y="146118"/>
                  </a:lnTo>
                  <a:lnTo>
                    <a:pt x="133111" y="160198"/>
                  </a:lnTo>
                  <a:lnTo>
                    <a:pt x="127468" y="165457"/>
                  </a:lnTo>
                  <a:lnTo>
                    <a:pt x="115760" y="171479"/>
                  </a:lnTo>
                  <a:lnTo>
                    <a:pt x="107033" y="178470"/>
                  </a:lnTo>
                  <a:lnTo>
                    <a:pt x="106925" y="173817"/>
                  </a:lnTo>
                  <a:lnTo>
                    <a:pt x="107901" y="172432"/>
                  </a:lnTo>
                  <a:lnTo>
                    <a:pt x="109545" y="171510"/>
                  </a:lnTo>
                  <a:lnTo>
                    <a:pt x="111633" y="170895"/>
                  </a:lnTo>
                  <a:lnTo>
                    <a:pt x="113024" y="169492"/>
                  </a:lnTo>
                  <a:lnTo>
                    <a:pt x="117905" y="160112"/>
                  </a:lnTo>
                  <a:lnTo>
                    <a:pt x="128129" y="148706"/>
                  </a:lnTo>
                  <a:lnTo>
                    <a:pt x="141507" y="139862"/>
                  </a:lnTo>
                  <a:lnTo>
                    <a:pt x="185559" y="126410"/>
                  </a:lnTo>
                  <a:lnTo>
                    <a:pt x="212413" y="125138"/>
                  </a:lnTo>
                  <a:lnTo>
                    <a:pt x="220922" y="127717"/>
                  </a:lnTo>
                  <a:lnTo>
                    <a:pt x="240825" y="142875"/>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314"/>
            <p:cNvSpPr/>
            <p:nvPr/>
          </p:nvSpPr>
          <p:spPr>
            <a:xfrm>
              <a:off x="2669975" y="6260639"/>
              <a:ext cx="186128" cy="229357"/>
            </a:xfrm>
            <a:custGeom>
              <a:avLst/>
              <a:gdLst/>
              <a:ahLst/>
              <a:cxnLst/>
              <a:rect l="0" t="0" r="0" b="0"/>
              <a:pathLst>
                <a:path w="186128" h="229357">
                  <a:moveTo>
                    <a:pt x="169665" y="43719"/>
                  </a:moveTo>
                  <a:lnTo>
                    <a:pt x="169665" y="35158"/>
                  </a:lnTo>
                  <a:lnTo>
                    <a:pt x="163528" y="27734"/>
                  </a:lnTo>
                  <a:lnTo>
                    <a:pt x="160571" y="19581"/>
                  </a:lnTo>
                  <a:lnTo>
                    <a:pt x="156362" y="13809"/>
                  </a:lnTo>
                  <a:lnTo>
                    <a:pt x="151184" y="10582"/>
                  </a:lnTo>
                  <a:lnTo>
                    <a:pt x="118874" y="0"/>
                  </a:lnTo>
                  <a:lnTo>
                    <a:pt x="103242" y="338"/>
                  </a:lnTo>
                  <a:lnTo>
                    <a:pt x="75508" y="8189"/>
                  </a:lnTo>
                  <a:lnTo>
                    <a:pt x="59676" y="20324"/>
                  </a:lnTo>
                  <a:lnTo>
                    <a:pt x="56289" y="28691"/>
                  </a:lnTo>
                  <a:lnTo>
                    <a:pt x="54114" y="45491"/>
                  </a:lnTo>
                  <a:lnTo>
                    <a:pt x="56462" y="52114"/>
                  </a:lnTo>
                  <a:lnTo>
                    <a:pt x="66055" y="64450"/>
                  </a:lnTo>
                  <a:lnTo>
                    <a:pt x="91082" y="82405"/>
                  </a:lnTo>
                  <a:lnTo>
                    <a:pt x="100343" y="85717"/>
                  </a:lnTo>
                  <a:lnTo>
                    <a:pt x="144493" y="88323"/>
                  </a:lnTo>
                  <a:lnTo>
                    <a:pt x="151202" y="85702"/>
                  </a:lnTo>
                  <a:lnTo>
                    <a:pt x="169611" y="72920"/>
                  </a:lnTo>
                  <a:lnTo>
                    <a:pt x="172605" y="72117"/>
                  </a:lnTo>
                  <a:lnTo>
                    <a:pt x="174602" y="70589"/>
                  </a:lnTo>
                  <a:lnTo>
                    <a:pt x="178404" y="64690"/>
                  </a:lnTo>
                  <a:lnTo>
                    <a:pt x="182809" y="62961"/>
                  </a:lnTo>
                  <a:lnTo>
                    <a:pt x="184381" y="63492"/>
                  </a:lnTo>
                  <a:lnTo>
                    <a:pt x="185429" y="64840"/>
                  </a:lnTo>
                  <a:lnTo>
                    <a:pt x="186127" y="66729"/>
                  </a:lnTo>
                  <a:lnTo>
                    <a:pt x="185601" y="67989"/>
                  </a:lnTo>
                  <a:lnTo>
                    <a:pt x="184258" y="68828"/>
                  </a:lnTo>
                  <a:lnTo>
                    <a:pt x="182370" y="69389"/>
                  </a:lnTo>
                  <a:lnTo>
                    <a:pt x="181112" y="70754"/>
                  </a:lnTo>
                  <a:lnTo>
                    <a:pt x="176446" y="80075"/>
                  </a:lnTo>
                  <a:lnTo>
                    <a:pt x="174185" y="82840"/>
                  </a:lnTo>
                  <a:lnTo>
                    <a:pt x="171674" y="91202"/>
                  </a:lnTo>
                  <a:lnTo>
                    <a:pt x="167614" y="107068"/>
                  </a:lnTo>
                  <a:lnTo>
                    <a:pt x="151626" y="149087"/>
                  </a:lnTo>
                  <a:lnTo>
                    <a:pt x="133930" y="183792"/>
                  </a:lnTo>
                  <a:lnTo>
                    <a:pt x="109141" y="218401"/>
                  </a:lnTo>
                  <a:lnTo>
                    <a:pt x="95067" y="226996"/>
                  </a:lnTo>
                  <a:lnTo>
                    <a:pt x="87563" y="229356"/>
                  </a:lnTo>
                  <a:lnTo>
                    <a:pt x="78273" y="227759"/>
                  </a:lnTo>
                  <a:lnTo>
                    <a:pt x="46261" y="217891"/>
                  </a:lnTo>
                  <a:lnTo>
                    <a:pt x="37760" y="210095"/>
                  </a:lnTo>
                  <a:lnTo>
                    <a:pt x="12979" y="171766"/>
                  </a:lnTo>
                  <a:lnTo>
                    <a:pt x="0" y="141946"/>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315"/>
            <p:cNvSpPr/>
            <p:nvPr/>
          </p:nvSpPr>
          <p:spPr>
            <a:xfrm>
              <a:off x="2902516" y="6313289"/>
              <a:ext cx="35351" cy="142876"/>
            </a:xfrm>
            <a:custGeom>
              <a:avLst/>
              <a:gdLst/>
              <a:ahLst/>
              <a:cxnLst/>
              <a:rect l="0" t="0" r="0" b="0"/>
              <a:pathLst>
                <a:path w="35351" h="142876">
                  <a:moveTo>
                    <a:pt x="8561" y="0"/>
                  </a:moveTo>
                  <a:lnTo>
                    <a:pt x="8561" y="4740"/>
                  </a:lnTo>
                  <a:lnTo>
                    <a:pt x="7568" y="6136"/>
                  </a:lnTo>
                  <a:lnTo>
                    <a:pt x="5916" y="7067"/>
                  </a:lnTo>
                  <a:lnTo>
                    <a:pt x="3820" y="7687"/>
                  </a:lnTo>
                  <a:lnTo>
                    <a:pt x="2424" y="10086"/>
                  </a:lnTo>
                  <a:lnTo>
                    <a:pt x="0" y="33677"/>
                  </a:lnTo>
                  <a:lnTo>
                    <a:pt x="644" y="74468"/>
                  </a:lnTo>
                  <a:lnTo>
                    <a:pt x="6767" y="91296"/>
                  </a:lnTo>
                  <a:lnTo>
                    <a:pt x="22556" y="118899"/>
                  </a:lnTo>
                  <a:lnTo>
                    <a:pt x="26268" y="130037"/>
                  </a:lnTo>
                  <a:lnTo>
                    <a:pt x="35350" y="142875"/>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316"/>
            <p:cNvSpPr/>
            <p:nvPr/>
          </p:nvSpPr>
          <p:spPr>
            <a:xfrm>
              <a:off x="2857500" y="6375796"/>
              <a:ext cx="205383" cy="116087"/>
            </a:xfrm>
            <a:custGeom>
              <a:avLst/>
              <a:gdLst/>
              <a:ahLst/>
              <a:cxnLst/>
              <a:rect l="0" t="0" r="0" b="0"/>
              <a:pathLst>
                <a:path w="205383" h="116087">
                  <a:moveTo>
                    <a:pt x="205382" y="0"/>
                  </a:moveTo>
                  <a:lnTo>
                    <a:pt x="197694" y="0"/>
                  </a:lnTo>
                  <a:lnTo>
                    <a:pt x="157327" y="30053"/>
                  </a:lnTo>
                  <a:lnTo>
                    <a:pt x="114872" y="57495"/>
                  </a:lnTo>
                  <a:lnTo>
                    <a:pt x="77480" y="80552"/>
                  </a:lnTo>
                  <a:lnTo>
                    <a:pt x="36912" y="99475"/>
                  </a:lnTo>
                  <a:lnTo>
                    <a:pt x="0" y="116086"/>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 name="SMARTInkShape-Group63"/>
          <p:cNvGrpSpPr/>
          <p:nvPr/>
        </p:nvGrpSpPr>
        <p:grpSpPr>
          <a:xfrm>
            <a:off x="437953" y="3455789"/>
            <a:ext cx="2293883" cy="759024"/>
            <a:chOff x="437953" y="3455789"/>
            <a:chExt cx="2293883" cy="759024"/>
          </a:xfrm>
        </p:grpSpPr>
        <p:sp>
          <p:nvSpPr>
            <p:cNvPr id="92" name="SMARTInkShape-317"/>
            <p:cNvSpPr/>
            <p:nvPr/>
          </p:nvSpPr>
          <p:spPr>
            <a:xfrm>
              <a:off x="491142" y="3920132"/>
              <a:ext cx="16009" cy="294466"/>
            </a:xfrm>
            <a:custGeom>
              <a:avLst/>
              <a:gdLst/>
              <a:ahLst/>
              <a:cxnLst/>
              <a:rect l="0" t="0" r="0" b="0"/>
              <a:pathLst>
                <a:path w="16009" h="294466">
                  <a:moveTo>
                    <a:pt x="8920" y="0"/>
                  </a:moveTo>
                  <a:lnTo>
                    <a:pt x="4179" y="4740"/>
                  </a:lnTo>
                  <a:lnTo>
                    <a:pt x="1851" y="9714"/>
                  </a:lnTo>
                  <a:lnTo>
                    <a:pt x="62" y="48997"/>
                  </a:lnTo>
                  <a:lnTo>
                    <a:pt x="0" y="89870"/>
                  </a:lnTo>
                  <a:lnTo>
                    <a:pt x="6129" y="132257"/>
                  </a:lnTo>
                  <a:lnTo>
                    <a:pt x="8092" y="167070"/>
                  </a:lnTo>
                  <a:lnTo>
                    <a:pt x="9667" y="201528"/>
                  </a:lnTo>
                  <a:lnTo>
                    <a:pt x="15939" y="240340"/>
                  </a:lnTo>
                  <a:lnTo>
                    <a:pt x="16008" y="257630"/>
                  </a:lnTo>
                  <a:lnTo>
                    <a:pt x="8948" y="294465"/>
                  </a:lnTo>
                  <a:lnTo>
                    <a:pt x="8920" y="28575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318"/>
            <p:cNvSpPr/>
            <p:nvPr/>
          </p:nvSpPr>
          <p:spPr>
            <a:xfrm>
              <a:off x="437953" y="3778055"/>
              <a:ext cx="238737" cy="222446"/>
            </a:xfrm>
            <a:custGeom>
              <a:avLst/>
              <a:gdLst/>
              <a:ahLst/>
              <a:cxnLst/>
              <a:rect l="0" t="0" r="0" b="0"/>
              <a:pathLst>
                <a:path w="238737" h="222446">
                  <a:moveTo>
                    <a:pt x="17461" y="97428"/>
                  </a:moveTo>
                  <a:lnTo>
                    <a:pt x="12719" y="97428"/>
                  </a:lnTo>
                  <a:lnTo>
                    <a:pt x="11323" y="96437"/>
                  </a:lnTo>
                  <a:lnTo>
                    <a:pt x="10392" y="94783"/>
                  </a:lnTo>
                  <a:lnTo>
                    <a:pt x="9771" y="92688"/>
                  </a:lnTo>
                  <a:lnTo>
                    <a:pt x="2639" y="81205"/>
                  </a:lnTo>
                  <a:lnTo>
                    <a:pt x="0" y="59928"/>
                  </a:lnTo>
                  <a:lnTo>
                    <a:pt x="2425" y="53311"/>
                  </a:lnTo>
                  <a:lnTo>
                    <a:pt x="16806" y="36238"/>
                  </a:lnTo>
                  <a:lnTo>
                    <a:pt x="50407" y="14461"/>
                  </a:lnTo>
                  <a:lnTo>
                    <a:pt x="82176" y="3244"/>
                  </a:lnTo>
                  <a:lnTo>
                    <a:pt x="122994" y="0"/>
                  </a:lnTo>
                  <a:lnTo>
                    <a:pt x="150925" y="2084"/>
                  </a:lnTo>
                  <a:lnTo>
                    <a:pt x="178053" y="11631"/>
                  </a:lnTo>
                  <a:lnTo>
                    <a:pt x="214702" y="32222"/>
                  </a:lnTo>
                  <a:lnTo>
                    <a:pt x="223525" y="42319"/>
                  </a:lnTo>
                  <a:lnTo>
                    <a:pt x="234070" y="63901"/>
                  </a:lnTo>
                  <a:lnTo>
                    <a:pt x="238736" y="84408"/>
                  </a:lnTo>
                  <a:lnTo>
                    <a:pt x="235379" y="107791"/>
                  </a:lnTo>
                  <a:lnTo>
                    <a:pt x="223360" y="128832"/>
                  </a:lnTo>
                  <a:lnTo>
                    <a:pt x="184003" y="171765"/>
                  </a:lnTo>
                  <a:lnTo>
                    <a:pt x="154362" y="196858"/>
                  </a:lnTo>
                  <a:lnTo>
                    <a:pt x="115686" y="222445"/>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319"/>
            <p:cNvSpPr/>
            <p:nvPr/>
          </p:nvSpPr>
          <p:spPr>
            <a:xfrm>
              <a:off x="687584" y="3991569"/>
              <a:ext cx="62510" cy="8932"/>
            </a:xfrm>
            <a:custGeom>
              <a:avLst/>
              <a:gdLst/>
              <a:ahLst/>
              <a:cxnLst/>
              <a:rect l="0" t="0" r="0" b="0"/>
              <a:pathLst>
                <a:path w="62510" h="8932">
                  <a:moveTo>
                    <a:pt x="0" y="8931"/>
                  </a:moveTo>
                  <a:lnTo>
                    <a:pt x="12430" y="8931"/>
                  </a:lnTo>
                  <a:lnTo>
                    <a:pt x="18092" y="6285"/>
                  </a:lnTo>
                  <a:lnTo>
                    <a:pt x="20992" y="4189"/>
                  </a:lnTo>
                  <a:lnTo>
                    <a:pt x="34552" y="1241"/>
                  </a:lnTo>
                  <a:lnTo>
                    <a:pt x="62509"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320"/>
            <p:cNvSpPr/>
            <p:nvPr/>
          </p:nvSpPr>
          <p:spPr>
            <a:xfrm>
              <a:off x="673511" y="4054078"/>
              <a:ext cx="121231" cy="26790"/>
            </a:xfrm>
            <a:custGeom>
              <a:avLst/>
              <a:gdLst/>
              <a:ahLst/>
              <a:cxnLst/>
              <a:rect l="0" t="0" r="0" b="0"/>
              <a:pathLst>
                <a:path w="121231" h="26790">
                  <a:moveTo>
                    <a:pt x="5145" y="26789"/>
                  </a:moveTo>
                  <a:lnTo>
                    <a:pt x="0" y="26789"/>
                  </a:lnTo>
                  <a:lnTo>
                    <a:pt x="13675" y="25797"/>
                  </a:lnTo>
                  <a:lnTo>
                    <a:pt x="50917" y="14360"/>
                  </a:lnTo>
                  <a:lnTo>
                    <a:pt x="89298" y="6998"/>
                  </a:lnTo>
                  <a:lnTo>
                    <a:pt x="99100" y="3110"/>
                  </a:lnTo>
                  <a:lnTo>
                    <a:pt x="121230"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321"/>
            <p:cNvSpPr/>
            <p:nvPr/>
          </p:nvSpPr>
          <p:spPr>
            <a:xfrm>
              <a:off x="929165" y="3973710"/>
              <a:ext cx="26311" cy="241103"/>
            </a:xfrm>
            <a:custGeom>
              <a:avLst/>
              <a:gdLst/>
              <a:ahLst/>
              <a:cxnLst/>
              <a:rect l="0" t="0" r="0" b="0"/>
              <a:pathLst>
                <a:path w="26311" h="241103">
                  <a:moveTo>
                    <a:pt x="26310" y="0"/>
                  </a:moveTo>
                  <a:lnTo>
                    <a:pt x="21570" y="0"/>
                  </a:lnTo>
                  <a:lnTo>
                    <a:pt x="20173" y="1984"/>
                  </a:lnTo>
                  <a:lnTo>
                    <a:pt x="17749" y="20117"/>
                  </a:lnTo>
                  <a:lnTo>
                    <a:pt x="18445" y="39729"/>
                  </a:lnTo>
                  <a:lnTo>
                    <a:pt x="25078" y="68597"/>
                  </a:lnTo>
                  <a:lnTo>
                    <a:pt x="19080" y="110603"/>
                  </a:lnTo>
                  <a:lnTo>
                    <a:pt x="17717" y="150721"/>
                  </a:lnTo>
                  <a:lnTo>
                    <a:pt x="7712" y="193665"/>
                  </a:lnTo>
                  <a:lnTo>
                    <a:pt x="1140" y="214975"/>
                  </a:lnTo>
                  <a:lnTo>
                    <a:pt x="0" y="225532"/>
                  </a:lnTo>
                  <a:lnTo>
                    <a:pt x="2381" y="231868"/>
                  </a:lnTo>
                  <a:lnTo>
                    <a:pt x="8451" y="241102"/>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322"/>
            <p:cNvSpPr/>
            <p:nvPr/>
          </p:nvSpPr>
          <p:spPr>
            <a:xfrm>
              <a:off x="884524" y="3858147"/>
              <a:ext cx="194879" cy="176260"/>
            </a:xfrm>
            <a:custGeom>
              <a:avLst/>
              <a:gdLst/>
              <a:ahLst/>
              <a:cxnLst/>
              <a:rect l="0" t="0" r="0" b="0"/>
              <a:pathLst>
                <a:path w="194879" h="176260">
                  <a:moveTo>
                    <a:pt x="26304" y="79845"/>
                  </a:moveTo>
                  <a:lnTo>
                    <a:pt x="21563" y="79845"/>
                  </a:lnTo>
                  <a:lnTo>
                    <a:pt x="20166" y="78853"/>
                  </a:lnTo>
                  <a:lnTo>
                    <a:pt x="19235" y="77198"/>
                  </a:lnTo>
                  <a:lnTo>
                    <a:pt x="18614" y="75104"/>
                  </a:lnTo>
                  <a:lnTo>
                    <a:pt x="7823" y="61752"/>
                  </a:lnTo>
                  <a:lnTo>
                    <a:pt x="3207" y="55928"/>
                  </a:lnTo>
                  <a:lnTo>
                    <a:pt x="608" y="47071"/>
                  </a:lnTo>
                  <a:lnTo>
                    <a:pt x="0" y="41135"/>
                  </a:lnTo>
                  <a:lnTo>
                    <a:pt x="2377" y="35190"/>
                  </a:lnTo>
                  <a:lnTo>
                    <a:pt x="4398" y="32215"/>
                  </a:lnTo>
                  <a:lnTo>
                    <a:pt x="21903" y="20313"/>
                  </a:lnTo>
                  <a:lnTo>
                    <a:pt x="56205" y="3445"/>
                  </a:lnTo>
                  <a:lnTo>
                    <a:pt x="90593" y="0"/>
                  </a:lnTo>
                  <a:lnTo>
                    <a:pt x="133693" y="9259"/>
                  </a:lnTo>
                  <a:lnTo>
                    <a:pt x="164485" y="20482"/>
                  </a:lnTo>
                  <a:lnTo>
                    <a:pt x="183552" y="38774"/>
                  </a:lnTo>
                  <a:lnTo>
                    <a:pt x="190450" y="51999"/>
                  </a:lnTo>
                  <a:lnTo>
                    <a:pt x="194878" y="76660"/>
                  </a:lnTo>
                  <a:lnTo>
                    <a:pt x="188622" y="106776"/>
                  </a:lnTo>
                  <a:lnTo>
                    <a:pt x="183442" y="120257"/>
                  </a:lnTo>
                  <a:lnTo>
                    <a:pt x="165468" y="139002"/>
                  </a:lnTo>
                  <a:lnTo>
                    <a:pt x="138864" y="155985"/>
                  </a:lnTo>
                  <a:lnTo>
                    <a:pt x="95630" y="173992"/>
                  </a:lnTo>
                  <a:lnTo>
                    <a:pt x="83242" y="176259"/>
                  </a:lnTo>
                  <a:lnTo>
                    <a:pt x="73768" y="174620"/>
                  </a:lnTo>
                  <a:lnTo>
                    <a:pt x="62022" y="169142"/>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323"/>
            <p:cNvSpPr/>
            <p:nvPr/>
          </p:nvSpPr>
          <p:spPr>
            <a:xfrm>
              <a:off x="1134070" y="3705819"/>
              <a:ext cx="205383" cy="308257"/>
            </a:xfrm>
            <a:custGeom>
              <a:avLst/>
              <a:gdLst/>
              <a:ahLst/>
              <a:cxnLst/>
              <a:rect l="0" t="0" r="0" b="0"/>
              <a:pathLst>
                <a:path w="205383" h="308257">
                  <a:moveTo>
                    <a:pt x="0" y="0"/>
                  </a:moveTo>
                  <a:lnTo>
                    <a:pt x="4740" y="4740"/>
                  </a:lnTo>
                  <a:lnTo>
                    <a:pt x="7068" y="9715"/>
                  </a:lnTo>
                  <a:lnTo>
                    <a:pt x="21249" y="46982"/>
                  </a:lnTo>
                  <a:lnTo>
                    <a:pt x="33815" y="81821"/>
                  </a:lnTo>
                  <a:lnTo>
                    <a:pt x="47832" y="115414"/>
                  </a:lnTo>
                  <a:lnTo>
                    <a:pt x="57718" y="155355"/>
                  </a:lnTo>
                  <a:lnTo>
                    <a:pt x="62081" y="193756"/>
                  </a:lnTo>
                  <a:lnTo>
                    <a:pt x="68223" y="234130"/>
                  </a:lnTo>
                  <a:lnTo>
                    <a:pt x="73447" y="272797"/>
                  </a:lnTo>
                  <a:lnTo>
                    <a:pt x="79962" y="301087"/>
                  </a:lnTo>
                  <a:lnTo>
                    <a:pt x="80286" y="308256"/>
                  </a:lnTo>
                  <a:lnTo>
                    <a:pt x="80366" y="265521"/>
                  </a:lnTo>
                  <a:lnTo>
                    <a:pt x="80367" y="222931"/>
                  </a:lnTo>
                  <a:lnTo>
                    <a:pt x="83012" y="196361"/>
                  </a:lnTo>
                  <a:lnTo>
                    <a:pt x="91390" y="152581"/>
                  </a:lnTo>
                  <a:lnTo>
                    <a:pt x="98846" y="136822"/>
                  </a:lnTo>
                  <a:lnTo>
                    <a:pt x="104454" y="130263"/>
                  </a:lnTo>
                  <a:lnTo>
                    <a:pt x="114358" y="125706"/>
                  </a:lnTo>
                  <a:lnTo>
                    <a:pt x="117964" y="127969"/>
                  </a:lnTo>
                  <a:lnTo>
                    <a:pt x="131215" y="141279"/>
                  </a:lnTo>
                  <a:lnTo>
                    <a:pt x="154791" y="184717"/>
                  </a:lnTo>
                  <a:lnTo>
                    <a:pt x="164953" y="227969"/>
                  </a:lnTo>
                  <a:lnTo>
                    <a:pt x="176855" y="257911"/>
                  </a:lnTo>
                  <a:lnTo>
                    <a:pt x="191994" y="275437"/>
                  </a:lnTo>
                  <a:lnTo>
                    <a:pt x="197777" y="285340"/>
                  </a:lnTo>
                  <a:lnTo>
                    <a:pt x="205382" y="294681"/>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324"/>
            <p:cNvSpPr/>
            <p:nvPr/>
          </p:nvSpPr>
          <p:spPr>
            <a:xfrm>
              <a:off x="1376944" y="3839764"/>
              <a:ext cx="113778" cy="124372"/>
            </a:xfrm>
            <a:custGeom>
              <a:avLst/>
              <a:gdLst/>
              <a:ahLst/>
              <a:cxnLst/>
              <a:rect l="0" t="0" r="0" b="0"/>
              <a:pathLst>
                <a:path w="113778" h="124372">
                  <a:moveTo>
                    <a:pt x="69664" y="8930"/>
                  </a:moveTo>
                  <a:lnTo>
                    <a:pt x="57236" y="8930"/>
                  </a:lnTo>
                  <a:lnTo>
                    <a:pt x="43933" y="13670"/>
                  </a:lnTo>
                  <a:lnTo>
                    <a:pt x="25548" y="27022"/>
                  </a:lnTo>
                  <a:lnTo>
                    <a:pt x="19298" y="33839"/>
                  </a:lnTo>
                  <a:lnTo>
                    <a:pt x="4212" y="60068"/>
                  </a:lnTo>
                  <a:lnTo>
                    <a:pt x="0" y="77551"/>
                  </a:lnTo>
                  <a:lnTo>
                    <a:pt x="1660" y="86723"/>
                  </a:lnTo>
                  <a:lnTo>
                    <a:pt x="6699" y="95098"/>
                  </a:lnTo>
                  <a:lnTo>
                    <a:pt x="26953" y="117671"/>
                  </a:lnTo>
                  <a:lnTo>
                    <a:pt x="36130" y="121751"/>
                  </a:lnTo>
                  <a:lnTo>
                    <a:pt x="58190" y="124371"/>
                  </a:lnTo>
                  <a:lnTo>
                    <a:pt x="75746" y="120084"/>
                  </a:lnTo>
                  <a:lnTo>
                    <a:pt x="92326" y="109748"/>
                  </a:lnTo>
                  <a:lnTo>
                    <a:pt x="102066" y="100097"/>
                  </a:lnTo>
                  <a:lnTo>
                    <a:pt x="110244" y="86104"/>
                  </a:lnTo>
                  <a:lnTo>
                    <a:pt x="113107" y="74240"/>
                  </a:lnTo>
                  <a:lnTo>
                    <a:pt x="113777" y="64084"/>
                  </a:lnTo>
                  <a:lnTo>
                    <a:pt x="109413" y="47211"/>
                  </a:lnTo>
                  <a:lnTo>
                    <a:pt x="85620" y="16611"/>
                  </a:lnTo>
                  <a:lnTo>
                    <a:pt x="71195" y="6465"/>
                  </a:lnTo>
                  <a:lnTo>
                    <a:pt x="59094" y="1917"/>
                  </a:lnTo>
                  <a:lnTo>
                    <a:pt x="33946"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325"/>
            <p:cNvSpPr/>
            <p:nvPr/>
          </p:nvSpPr>
          <p:spPr>
            <a:xfrm>
              <a:off x="1526975" y="3795117"/>
              <a:ext cx="120536" cy="140951"/>
            </a:xfrm>
            <a:custGeom>
              <a:avLst/>
              <a:gdLst/>
              <a:ahLst/>
              <a:cxnLst/>
              <a:rect l="0" t="0" r="0" b="0"/>
              <a:pathLst>
                <a:path w="120536" h="140951">
                  <a:moveTo>
                    <a:pt x="98227" y="0"/>
                  </a:moveTo>
                  <a:lnTo>
                    <a:pt x="85799" y="0"/>
                  </a:lnTo>
                  <a:lnTo>
                    <a:pt x="80136" y="2644"/>
                  </a:lnTo>
                  <a:lnTo>
                    <a:pt x="77236" y="4739"/>
                  </a:lnTo>
                  <a:lnTo>
                    <a:pt x="35480" y="18478"/>
                  </a:lnTo>
                  <a:lnTo>
                    <a:pt x="20435" y="24326"/>
                  </a:lnTo>
                  <a:lnTo>
                    <a:pt x="13052" y="26686"/>
                  </a:lnTo>
                  <a:lnTo>
                    <a:pt x="568" y="35308"/>
                  </a:lnTo>
                  <a:lnTo>
                    <a:pt x="4909" y="40336"/>
                  </a:lnTo>
                  <a:lnTo>
                    <a:pt x="12434" y="42732"/>
                  </a:lnTo>
                  <a:lnTo>
                    <a:pt x="50807" y="49277"/>
                  </a:lnTo>
                  <a:lnTo>
                    <a:pt x="80395" y="60079"/>
                  </a:lnTo>
                  <a:lnTo>
                    <a:pt x="98235" y="64433"/>
                  </a:lnTo>
                  <a:lnTo>
                    <a:pt x="108152" y="69316"/>
                  </a:lnTo>
                  <a:lnTo>
                    <a:pt x="119783" y="83455"/>
                  </a:lnTo>
                  <a:lnTo>
                    <a:pt x="120535" y="87387"/>
                  </a:lnTo>
                  <a:lnTo>
                    <a:pt x="116869" y="108900"/>
                  </a:lnTo>
                  <a:lnTo>
                    <a:pt x="114624" y="112287"/>
                  </a:lnTo>
                  <a:lnTo>
                    <a:pt x="96762" y="124853"/>
                  </a:lnTo>
                  <a:lnTo>
                    <a:pt x="85669" y="129903"/>
                  </a:lnTo>
                  <a:lnTo>
                    <a:pt x="44610" y="140776"/>
                  </a:lnTo>
                  <a:lnTo>
                    <a:pt x="33717" y="140950"/>
                  </a:lnTo>
                  <a:lnTo>
                    <a:pt x="9161" y="134441"/>
                  </a:lnTo>
                  <a:lnTo>
                    <a:pt x="0" y="133945"/>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326"/>
            <p:cNvSpPr/>
            <p:nvPr/>
          </p:nvSpPr>
          <p:spPr>
            <a:xfrm>
              <a:off x="1741289" y="3795117"/>
              <a:ext cx="14656" cy="241101"/>
            </a:xfrm>
            <a:custGeom>
              <a:avLst/>
              <a:gdLst/>
              <a:ahLst/>
              <a:cxnLst/>
              <a:rect l="0" t="0" r="0" b="0"/>
              <a:pathLst>
                <a:path w="14656" h="241101">
                  <a:moveTo>
                    <a:pt x="8928" y="0"/>
                  </a:moveTo>
                  <a:lnTo>
                    <a:pt x="8928" y="12428"/>
                  </a:lnTo>
                  <a:lnTo>
                    <a:pt x="14074" y="32035"/>
                  </a:lnTo>
                  <a:lnTo>
                    <a:pt x="11886" y="54141"/>
                  </a:lnTo>
                  <a:lnTo>
                    <a:pt x="14655" y="74690"/>
                  </a:lnTo>
                  <a:lnTo>
                    <a:pt x="12059" y="99189"/>
                  </a:lnTo>
                  <a:lnTo>
                    <a:pt x="13774" y="134135"/>
                  </a:lnTo>
                  <a:lnTo>
                    <a:pt x="9566" y="177626"/>
                  </a:lnTo>
                  <a:lnTo>
                    <a:pt x="8125" y="198260"/>
                  </a:lnTo>
                  <a:lnTo>
                    <a:pt x="250" y="231608"/>
                  </a:lnTo>
                  <a:lnTo>
                    <a:pt x="0" y="24110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327"/>
            <p:cNvSpPr/>
            <p:nvPr/>
          </p:nvSpPr>
          <p:spPr>
            <a:xfrm>
              <a:off x="1741289" y="3725598"/>
              <a:ext cx="177546" cy="167178"/>
            </a:xfrm>
            <a:custGeom>
              <a:avLst/>
              <a:gdLst/>
              <a:ahLst/>
              <a:cxnLst/>
              <a:rect l="0" t="0" r="0" b="0"/>
              <a:pathLst>
                <a:path w="177546" h="167178">
                  <a:moveTo>
                    <a:pt x="0" y="33800"/>
                  </a:moveTo>
                  <a:lnTo>
                    <a:pt x="0" y="29060"/>
                  </a:lnTo>
                  <a:lnTo>
                    <a:pt x="2645" y="24085"/>
                  </a:lnTo>
                  <a:lnTo>
                    <a:pt x="8121" y="18568"/>
                  </a:lnTo>
                  <a:lnTo>
                    <a:pt x="21367" y="10877"/>
                  </a:lnTo>
                  <a:lnTo>
                    <a:pt x="61286" y="169"/>
                  </a:lnTo>
                  <a:lnTo>
                    <a:pt x="74862" y="0"/>
                  </a:lnTo>
                  <a:lnTo>
                    <a:pt x="118187" y="7257"/>
                  </a:lnTo>
                  <a:lnTo>
                    <a:pt x="148711" y="19342"/>
                  </a:lnTo>
                  <a:lnTo>
                    <a:pt x="166653" y="32712"/>
                  </a:lnTo>
                  <a:lnTo>
                    <a:pt x="173285" y="43568"/>
                  </a:lnTo>
                  <a:lnTo>
                    <a:pt x="177545" y="66708"/>
                  </a:lnTo>
                  <a:lnTo>
                    <a:pt x="173541" y="84450"/>
                  </a:lnTo>
                  <a:lnTo>
                    <a:pt x="166072" y="102276"/>
                  </a:lnTo>
                  <a:lnTo>
                    <a:pt x="122481" y="142941"/>
                  </a:lnTo>
                  <a:lnTo>
                    <a:pt x="95668" y="158032"/>
                  </a:lnTo>
                  <a:lnTo>
                    <a:pt x="73325" y="164866"/>
                  </a:lnTo>
                  <a:lnTo>
                    <a:pt x="47996" y="167177"/>
                  </a:lnTo>
                  <a:lnTo>
                    <a:pt x="38530" y="164847"/>
                  </a:lnTo>
                  <a:lnTo>
                    <a:pt x="27622" y="160603"/>
                  </a:lnTo>
                  <a:lnTo>
                    <a:pt x="17859" y="158816"/>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328"/>
            <p:cNvSpPr/>
            <p:nvPr/>
          </p:nvSpPr>
          <p:spPr>
            <a:xfrm>
              <a:off x="1991319" y="3589733"/>
              <a:ext cx="53434" cy="258378"/>
            </a:xfrm>
            <a:custGeom>
              <a:avLst/>
              <a:gdLst/>
              <a:ahLst/>
              <a:cxnLst/>
              <a:rect l="0" t="0" r="0" b="0"/>
              <a:pathLst>
                <a:path w="53434" h="258378">
                  <a:moveTo>
                    <a:pt x="0" y="0"/>
                  </a:moveTo>
                  <a:lnTo>
                    <a:pt x="0" y="12430"/>
                  </a:lnTo>
                  <a:lnTo>
                    <a:pt x="14239" y="55134"/>
                  </a:lnTo>
                  <a:lnTo>
                    <a:pt x="19790" y="94897"/>
                  </a:lnTo>
                  <a:lnTo>
                    <a:pt x="27362" y="130313"/>
                  </a:lnTo>
                  <a:lnTo>
                    <a:pt x="34069" y="173688"/>
                  </a:lnTo>
                  <a:lnTo>
                    <a:pt x="42521" y="212351"/>
                  </a:lnTo>
                  <a:lnTo>
                    <a:pt x="52476" y="245446"/>
                  </a:lnTo>
                  <a:lnTo>
                    <a:pt x="53433" y="256986"/>
                  </a:lnTo>
                  <a:lnTo>
                    <a:pt x="52489" y="257644"/>
                  </a:lnTo>
                  <a:lnTo>
                    <a:pt x="48796" y="258377"/>
                  </a:lnTo>
                  <a:lnTo>
                    <a:pt x="47412" y="257579"/>
                  </a:lnTo>
                  <a:lnTo>
                    <a:pt x="46492" y="256055"/>
                  </a:lnTo>
                  <a:lnTo>
                    <a:pt x="45195" y="249171"/>
                  </a:lnTo>
                  <a:lnTo>
                    <a:pt x="44664" y="207775"/>
                  </a:lnTo>
                  <a:lnTo>
                    <a:pt x="44648" y="196454"/>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329"/>
            <p:cNvSpPr/>
            <p:nvPr/>
          </p:nvSpPr>
          <p:spPr>
            <a:xfrm>
              <a:off x="2071686" y="3679063"/>
              <a:ext cx="125017" cy="124984"/>
            </a:xfrm>
            <a:custGeom>
              <a:avLst/>
              <a:gdLst/>
              <a:ahLst/>
              <a:cxnLst/>
              <a:rect l="0" t="0" r="0" b="0"/>
              <a:pathLst>
                <a:path w="125017" h="124984">
                  <a:moveTo>
                    <a:pt x="0" y="8897"/>
                  </a:moveTo>
                  <a:lnTo>
                    <a:pt x="0" y="4157"/>
                  </a:lnTo>
                  <a:lnTo>
                    <a:pt x="992" y="2761"/>
                  </a:lnTo>
                  <a:lnTo>
                    <a:pt x="2647" y="1830"/>
                  </a:lnTo>
                  <a:lnTo>
                    <a:pt x="9094" y="212"/>
                  </a:lnTo>
                  <a:lnTo>
                    <a:pt x="21250" y="0"/>
                  </a:lnTo>
                  <a:lnTo>
                    <a:pt x="34630" y="4717"/>
                  </a:lnTo>
                  <a:lnTo>
                    <a:pt x="46420" y="12400"/>
                  </a:lnTo>
                  <a:lnTo>
                    <a:pt x="62350" y="36540"/>
                  </a:lnTo>
                  <a:lnTo>
                    <a:pt x="83335" y="77408"/>
                  </a:lnTo>
                  <a:lnTo>
                    <a:pt x="101203" y="108341"/>
                  </a:lnTo>
                  <a:lnTo>
                    <a:pt x="110133" y="118509"/>
                  </a:lnTo>
                  <a:lnTo>
                    <a:pt x="116087" y="122106"/>
                  </a:lnTo>
                  <a:lnTo>
                    <a:pt x="125016" y="124983"/>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330"/>
            <p:cNvSpPr/>
            <p:nvPr/>
          </p:nvSpPr>
          <p:spPr>
            <a:xfrm>
              <a:off x="2214720" y="3661171"/>
              <a:ext cx="169506" cy="115551"/>
            </a:xfrm>
            <a:custGeom>
              <a:avLst/>
              <a:gdLst/>
              <a:ahLst/>
              <a:cxnLst/>
              <a:rect l="0" t="0" r="0" b="0"/>
              <a:pathLst>
                <a:path w="169506" h="115551">
                  <a:moveTo>
                    <a:pt x="80208" y="0"/>
                  </a:moveTo>
                  <a:lnTo>
                    <a:pt x="62166" y="0"/>
                  </a:lnTo>
                  <a:lnTo>
                    <a:pt x="54662" y="2646"/>
                  </a:lnTo>
                  <a:lnTo>
                    <a:pt x="51270" y="4740"/>
                  </a:lnTo>
                  <a:lnTo>
                    <a:pt x="32563" y="10087"/>
                  </a:lnTo>
                  <a:lnTo>
                    <a:pt x="12008" y="33182"/>
                  </a:lnTo>
                  <a:lnTo>
                    <a:pt x="3887" y="48637"/>
                  </a:lnTo>
                  <a:lnTo>
                    <a:pt x="0" y="90548"/>
                  </a:lnTo>
                  <a:lnTo>
                    <a:pt x="2558" y="97460"/>
                  </a:lnTo>
                  <a:lnTo>
                    <a:pt x="12284" y="109982"/>
                  </a:lnTo>
                  <a:lnTo>
                    <a:pt x="20586" y="113373"/>
                  </a:lnTo>
                  <a:lnTo>
                    <a:pt x="37342" y="115550"/>
                  </a:lnTo>
                  <a:lnTo>
                    <a:pt x="51854" y="111187"/>
                  </a:lnTo>
                  <a:lnTo>
                    <a:pt x="67406" y="100824"/>
                  </a:lnTo>
                  <a:lnTo>
                    <a:pt x="76967" y="91168"/>
                  </a:lnTo>
                  <a:lnTo>
                    <a:pt x="92080" y="64946"/>
                  </a:lnTo>
                  <a:lnTo>
                    <a:pt x="96885" y="42557"/>
                  </a:lnTo>
                  <a:lnTo>
                    <a:pt x="98021" y="15034"/>
                  </a:lnTo>
                  <a:lnTo>
                    <a:pt x="97046" y="12998"/>
                  </a:lnTo>
                  <a:lnTo>
                    <a:pt x="95401" y="11643"/>
                  </a:lnTo>
                  <a:lnTo>
                    <a:pt x="89506" y="9089"/>
                  </a:lnTo>
                  <a:lnTo>
                    <a:pt x="89248" y="13717"/>
                  </a:lnTo>
                  <a:lnTo>
                    <a:pt x="91833" y="18664"/>
                  </a:lnTo>
                  <a:lnTo>
                    <a:pt x="93910" y="21372"/>
                  </a:lnTo>
                  <a:lnTo>
                    <a:pt x="96220" y="29673"/>
                  </a:lnTo>
                  <a:lnTo>
                    <a:pt x="100552" y="55693"/>
                  </a:lnTo>
                  <a:lnTo>
                    <a:pt x="102700" y="60942"/>
                  </a:lnTo>
                  <a:lnTo>
                    <a:pt x="110379" y="69419"/>
                  </a:lnTo>
                  <a:lnTo>
                    <a:pt x="120408" y="75502"/>
                  </a:lnTo>
                  <a:lnTo>
                    <a:pt x="144128" y="79727"/>
                  </a:lnTo>
                  <a:lnTo>
                    <a:pt x="169505" y="80368"/>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331"/>
            <p:cNvSpPr/>
            <p:nvPr/>
          </p:nvSpPr>
          <p:spPr>
            <a:xfrm>
              <a:off x="2446733" y="3455789"/>
              <a:ext cx="62509" cy="256874"/>
            </a:xfrm>
            <a:custGeom>
              <a:avLst/>
              <a:gdLst/>
              <a:ahLst/>
              <a:cxnLst/>
              <a:rect l="0" t="0" r="0" b="0"/>
              <a:pathLst>
                <a:path w="62509" h="256874">
                  <a:moveTo>
                    <a:pt x="0" y="0"/>
                  </a:moveTo>
                  <a:lnTo>
                    <a:pt x="0" y="38160"/>
                  </a:lnTo>
                  <a:lnTo>
                    <a:pt x="992" y="72911"/>
                  </a:lnTo>
                  <a:lnTo>
                    <a:pt x="9715" y="116965"/>
                  </a:lnTo>
                  <a:lnTo>
                    <a:pt x="18091" y="152064"/>
                  </a:lnTo>
                  <a:lnTo>
                    <a:pt x="29505" y="184953"/>
                  </a:lnTo>
                  <a:lnTo>
                    <a:pt x="46397" y="222734"/>
                  </a:lnTo>
                  <a:lnTo>
                    <a:pt x="55279" y="248396"/>
                  </a:lnTo>
                  <a:lnTo>
                    <a:pt x="61079" y="256873"/>
                  </a:lnTo>
                  <a:lnTo>
                    <a:pt x="61556" y="256577"/>
                  </a:lnTo>
                  <a:lnTo>
                    <a:pt x="62508" y="25003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332"/>
            <p:cNvSpPr/>
            <p:nvPr/>
          </p:nvSpPr>
          <p:spPr>
            <a:xfrm>
              <a:off x="2402084" y="3501857"/>
              <a:ext cx="329752" cy="186104"/>
            </a:xfrm>
            <a:custGeom>
              <a:avLst/>
              <a:gdLst/>
              <a:ahLst/>
              <a:cxnLst/>
              <a:rect l="0" t="0" r="0" b="0"/>
              <a:pathLst>
                <a:path w="329752" h="186104">
                  <a:moveTo>
                    <a:pt x="0" y="114666"/>
                  </a:moveTo>
                  <a:lnTo>
                    <a:pt x="32211" y="113673"/>
                  </a:lnTo>
                  <a:lnTo>
                    <a:pt x="74708" y="105572"/>
                  </a:lnTo>
                  <a:lnTo>
                    <a:pt x="118174" y="96714"/>
                  </a:lnTo>
                  <a:lnTo>
                    <a:pt x="135668" y="89943"/>
                  </a:lnTo>
                  <a:lnTo>
                    <a:pt x="150970" y="81413"/>
                  </a:lnTo>
                  <a:lnTo>
                    <a:pt x="154225" y="80590"/>
                  </a:lnTo>
                  <a:lnTo>
                    <a:pt x="156396" y="79051"/>
                  </a:lnTo>
                  <a:lnTo>
                    <a:pt x="157841" y="77031"/>
                  </a:lnTo>
                  <a:lnTo>
                    <a:pt x="158806" y="74694"/>
                  </a:lnTo>
                  <a:lnTo>
                    <a:pt x="160441" y="73134"/>
                  </a:lnTo>
                  <a:lnTo>
                    <a:pt x="164905" y="71403"/>
                  </a:lnTo>
                  <a:lnTo>
                    <a:pt x="172996" y="70428"/>
                  </a:lnTo>
                  <a:lnTo>
                    <a:pt x="174861" y="71283"/>
                  </a:lnTo>
                  <a:lnTo>
                    <a:pt x="176105" y="72846"/>
                  </a:lnTo>
                  <a:lnTo>
                    <a:pt x="178104" y="77741"/>
                  </a:lnTo>
                  <a:lnTo>
                    <a:pt x="178448" y="83329"/>
                  </a:lnTo>
                  <a:lnTo>
                    <a:pt x="181176" y="88502"/>
                  </a:lnTo>
                  <a:lnTo>
                    <a:pt x="183291" y="91270"/>
                  </a:lnTo>
                  <a:lnTo>
                    <a:pt x="188290" y="94345"/>
                  </a:lnTo>
                  <a:lnTo>
                    <a:pt x="193818" y="96705"/>
                  </a:lnTo>
                  <a:lnTo>
                    <a:pt x="202507" y="102619"/>
                  </a:lnTo>
                  <a:lnTo>
                    <a:pt x="208406" y="104351"/>
                  </a:lnTo>
                  <a:lnTo>
                    <a:pt x="252912" y="94659"/>
                  </a:lnTo>
                  <a:lnTo>
                    <a:pt x="286939" y="86785"/>
                  </a:lnTo>
                  <a:lnTo>
                    <a:pt x="323020" y="58359"/>
                  </a:lnTo>
                  <a:lnTo>
                    <a:pt x="327119" y="49623"/>
                  </a:lnTo>
                  <a:lnTo>
                    <a:pt x="329751" y="32585"/>
                  </a:lnTo>
                  <a:lnTo>
                    <a:pt x="325467" y="18025"/>
                  </a:lnTo>
                  <a:lnTo>
                    <a:pt x="317913" y="5885"/>
                  </a:lnTo>
                  <a:lnTo>
                    <a:pt x="314138" y="3449"/>
                  </a:lnTo>
                  <a:lnTo>
                    <a:pt x="304651" y="745"/>
                  </a:lnTo>
                  <a:lnTo>
                    <a:pt x="276256" y="0"/>
                  </a:lnTo>
                  <a:lnTo>
                    <a:pt x="239657" y="11065"/>
                  </a:lnTo>
                  <a:lnTo>
                    <a:pt x="199826" y="36085"/>
                  </a:lnTo>
                  <a:lnTo>
                    <a:pt x="190346" y="47991"/>
                  </a:lnTo>
                  <a:lnTo>
                    <a:pt x="183818" y="62213"/>
                  </a:lnTo>
                  <a:lnTo>
                    <a:pt x="179283" y="98327"/>
                  </a:lnTo>
                  <a:lnTo>
                    <a:pt x="183538" y="119306"/>
                  </a:lnTo>
                  <a:lnTo>
                    <a:pt x="191044" y="129296"/>
                  </a:lnTo>
                  <a:lnTo>
                    <a:pt x="226198" y="157168"/>
                  </a:lnTo>
                  <a:lnTo>
                    <a:pt x="270012" y="176985"/>
                  </a:lnTo>
                  <a:lnTo>
                    <a:pt x="294681" y="186103"/>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9" name="SMARTInkShape-333"/>
          <p:cNvSpPr/>
          <p:nvPr/>
        </p:nvSpPr>
        <p:spPr>
          <a:xfrm>
            <a:off x="3732608" y="5250655"/>
            <a:ext cx="232173" cy="62510"/>
          </a:xfrm>
          <a:custGeom>
            <a:avLst/>
            <a:gdLst/>
            <a:ahLst/>
            <a:cxnLst/>
            <a:rect l="0" t="0" r="0" b="0"/>
            <a:pathLst>
              <a:path w="232173" h="62510">
                <a:moveTo>
                  <a:pt x="0" y="0"/>
                </a:moveTo>
                <a:lnTo>
                  <a:pt x="12430" y="0"/>
                </a:lnTo>
                <a:lnTo>
                  <a:pt x="53831" y="11023"/>
                </a:lnTo>
                <a:lnTo>
                  <a:pt x="66589" y="14822"/>
                </a:lnTo>
                <a:lnTo>
                  <a:pt x="107695" y="22201"/>
                </a:lnTo>
                <a:lnTo>
                  <a:pt x="151875" y="35899"/>
                </a:lnTo>
                <a:lnTo>
                  <a:pt x="195675" y="50948"/>
                </a:lnTo>
                <a:lnTo>
                  <a:pt x="214082" y="55445"/>
                </a:lnTo>
                <a:lnTo>
                  <a:pt x="232172" y="62509"/>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334"/>
          <p:cNvSpPr/>
          <p:nvPr/>
        </p:nvSpPr>
        <p:spPr>
          <a:xfrm>
            <a:off x="2821780" y="5268514"/>
            <a:ext cx="250032" cy="44651"/>
          </a:xfrm>
          <a:custGeom>
            <a:avLst/>
            <a:gdLst/>
            <a:ahLst/>
            <a:cxnLst/>
            <a:rect l="0" t="0" r="0" b="0"/>
            <a:pathLst>
              <a:path w="250032" h="44651">
                <a:moveTo>
                  <a:pt x="0" y="0"/>
                </a:moveTo>
                <a:lnTo>
                  <a:pt x="4741" y="0"/>
                </a:lnTo>
                <a:lnTo>
                  <a:pt x="9714" y="2646"/>
                </a:lnTo>
                <a:lnTo>
                  <a:pt x="12429" y="4742"/>
                </a:lnTo>
                <a:lnTo>
                  <a:pt x="20737" y="7069"/>
                </a:lnTo>
                <a:lnTo>
                  <a:pt x="53832" y="11413"/>
                </a:lnTo>
                <a:lnTo>
                  <a:pt x="66589" y="14994"/>
                </a:lnTo>
                <a:lnTo>
                  <a:pt x="107695" y="22224"/>
                </a:lnTo>
                <a:lnTo>
                  <a:pt x="149119" y="32024"/>
                </a:lnTo>
                <a:lnTo>
                  <a:pt x="186992" y="34990"/>
                </a:lnTo>
                <a:lnTo>
                  <a:pt x="230118" y="41761"/>
                </a:lnTo>
                <a:lnTo>
                  <a:pt x="250031" y="4465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335"/>
          <p:cNvSpPr/>
          <p:nvPr/>
        </p:nvSpPr>
        <p:spPr>
          <a:xfrm>
            <a:off x="1964531" y="5277444"/>
            <a:ext cx="178595" cy="26790"/>
          </a:xfrm>
          <a:custGeom>
            <a:avLst/>
            <a:gdLst/>
            <a:ahLst/>
            <a:cxnLst/>
            <a:rect l="0" t="0" r="0" b="0"/>
            <a:pathLst>
              <a:path w="178595" h="26790">
                <a:moveTo>
                  <a:pt x="0" y="0"/>
                </a:moveTo>
                <a:lnTo>
                  <a:pt x="4740" y="0"/>
                </a:lnTo>
                <a:lnTo>
                  <a:pt x="9713" y="2646"/>
                </a:lnTo>
                <a:lnTo>
                  <a:pt x="15230" y="6138"/>
                </a:lnTo>
                <a:lnTo>
                  <a:pt x="24908" y="8103"/>
                </a:lnTo>
                <a:lnTo>
                  <a:pt x="68620" y="8897"/>
                </a:lnTo>
                <a:lnTo>
                  <a:pt x="111881" y="16615"/>
                </a:lnTo>
                <a:lnTo>
                  <a:pt x="153717" y="25888"/>
                </a:lnTo>
                <a:lnTo>
                  <a:pt x="178594" y="26789"/>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336"/>
          <p:cNvSpPr/>
          <p:nvPr/>
        </p:nvSpPr>
        <p:spPr>
          <a:xfrm>
            <a:off x="3696889" y="4393405"/>
            <a:ext cx="204968" cy="205035"/>
          </a:xfrm>
          <a:custGeom>
            <a:avLst/>
            <a:gdLst/>
            <a:ahLst/>
            <a:cxnLst/>
            <a:rect l="0" t="0" r="0" b="0"/>
            <a:pathLst>
              <a:path w="204968" h="205035">
                <a:moveTo>
                  <a:pt x="8930" y="0"/>
                </a:moveTo>
                <a:lnTo>
                  <a:pt x="31291" y="993"/>
                </a:lnTo>
                <a:lnTo>
                  <a:pt x="64474" y="7689"/>
                </a:lnTo>
                <a:lnTo>
                  <a:pt x="108570" y="13562"/>
                </a:lnTo>
                <a:lnTo>
                  <a:pt x="153170" y="22223"/>
                </a:lnTo>
                <a:lnTo>
                  <a:pt x="185386" y="31128"/>
                </a:lnTo>
                <a:lnTo>
                  <a:pt x="189076" y="33651"/>
                </a:lnTo>
                <a:lnTo>
                  <a:pt x="200223" y="47744"/>
                </a:lnTo>
                <a:lnTo>
                  <a:pt x="200950" y="50681"/>
                </a:lnTo>
                <a:lnTo>
                  <a:pt x="200444" y="53632"/>
                </a:lnTo>
                <a:lnTo>
                  <a:pt x="197234" y="59556"/>
                </a:lnTo>
                <a:lnTo>
                  <a:pt x="184258" y="74418"/>
                </a:lnTo>
                <a:lnTo>
                  <a:pt x="142632" y="98227"/>
                </a:lnTo>
                <a:lnTo>
                  <a:pt x="130861" y="103187"/>
                </a:lnTo>
                <a:lnTo>
                  <a:pt x="114071" y="106973"/>
                </a:lnTo>
                <a:lnTo>
                  <a:pt x="99004" y="113991"/>
                </a:lnTo>
                <a:lnTo>
                  <a:pt x="89348" y="116075"/>
                </a:lnTo>
                <a:lnTo>
                  <a:pt x="94052" y="111342"/>
                </a:lnTo>
                <a:lnTo>
                  <a:pt x="99018" y="109017"/>
                </a:lnTo>
                <a:lnTo>
                  <a:pt x="123223" y="104675"/>
                </a:lnTo>
                <a:lnTo>
                  <a:pt x="126798" y="102524"/>
                </a:lnTo>
                <a:lnTo>
                  <a:pt x="141310" y="99500"/>
                </a:lnTo>
                <a:lnTo>
                  <a:pt x="149787" y="101440"/>
                </a:lnTo>
                <a:lnTo>
                  <a:pt x="157854" y="104616"/>
                </a:lnTo>
                <a:lnTo>
                  <a:pt x="172560" y="107395"/>
                </a:lnTo>
                <a:lnTo>
                  <a:pt x="183641" y="114062"/>
                </a:lnTo>
                <a:lnTo>
                  <a:pt x="190098" y="119486"/>
                </a:lnTo>
                <a:lnTo>
                  <a:pt x="193630" y="125204"/>
                </a:lnTo>
                <a:lnTo>
                  <a:pt x="196190" y="131052"/>
                </a:lnTo>
                <a:lnTo>
                  <a:pt x="200637" y="136959"/>
                </a:lnTo>
                <a:lnTo>
                  <a:pt x="203274" y="145538"/>
                </a:lnTo>
                <a:lnTo>
                  <a:pt x="204967" y="162473"/>
                </a:lnTo>
                <a:lnTo>
                  <a:pt x="202552" y="169114"/>
                </a:lnTo>
                <a:lnTo>
                  <a:pt x="200520" y="172274"/>
                </a:lnTo>
                <a:lnTo>
                  <a:pt x="182998" y="184474"/>
                </a:lnTo>
                <a:lnTo>
                  <a:pt x="147701" y="201407"/>
                </a:lnTo>
                <a:lnTo>
                  <a:pt x="104004" y="205034"/>
                </a:lnTo>
                <a:lnTo>
                  <a:pt x="70815" y="202669"/>
                </a:lnTo>
                <a:lnTo>
                  <a:pt x="27520" y="194354"/>
                </a:lnTo>
                <a:lnTo>
                  <a:pt x="0" y="187523"/>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337"/>
          <p:cNvSpPr/>
          <p:nvPr/>
        </p:nvSpPr>
        <p:spPr>
          <a:xfrm>
            <a:off x="2768569" y="4349024"/>
            <a:ext cx="303243" cy="249766"/>
          </a:xfrm>
          <a:custGeom>
            <a:avLst/>
            <a:gdLst/>
            <a:ahLst/>
            <a:cxnLst/>
            <a:rect l="0" t="0" r="0" b="0"/>
            <a:pathLst>
              <a:path w="303243" h="249766">
                <a:moveTo>
                  <a:pt x="8563" y="35452"/>
                </a:moveTo>
                <a:lnTo>
                  <a:pt x="3823" y="35452"/>
                </a:lnTo>
                <a:lnTo>
                  <a:pt x="2426" y="34459"/>
                </a:lnTo>
                <a:lnTo>
                  <a:pt x="1496" y="32805"/>
                </a:lnTo>
                <a:lnTo>
                  <a:pt x="0" y="27763"/>
                </a:lnTo>
                <a:lnTo>
                  <a:pt x="7354" y="18943"/>
                </a:lnTo>
                <a:lnTo>
                  <a:pt x="10672" y="18193"/>
                </a:lnTo>
                <a:lnTo>
                  <a:pt x="16446" y="16866"/>
                </a:lnTo>
                <a:lnTo>
                  <a:pt x="58134" y="2777"/>
                </a:lnTo>
                <a:lnTo>
                  <a:pt x="101084" y="0"/>
                </a:lnTo>
                <a:lnTo>
                  <a:pt x="124612" y="805"/>
                </a:lnTo>
                <a:lnTo>
                  <a:pt x="169217" y="14970"/>
                </a:lnTo>
                <a:lnTo>
                  <a:pt x="189226" y="24643"/>
                </a:lnTo>
                <a:lnTo>
                  <a:pt x="223789" y="50509"/>
                </a:lnTo>
                <a:lnTo>
                  <a:pt x="235490" y="82279"/>
                </a:lnTo>
                <a:lnTo>
                  <a:pt x="239180" y="102794"/>
                </a:lnTo>
                <a:lnTo>
                  <a:pt x="234752" y="117968"/>
                </a:lnTo>
                <a:lnTo>
                  <a:pt x="215327" y="154613"/>
                </a:lnTo>
                <a:lnTo>
                  <a:pt x="177232" y="191851"/>
                </a:lnTo>
                <a:lnTo>
                  <a:pt x="140515" y="213083"/>
                </a:lnTo>
                <a:lnTo>
                  <a:pt x="117774" y="220045"/>
                </a:lnTo>
                <a:lnTo>
                  <a:pt x="86223" y="227733"/>
                </a:lnTo>
                <a:lnTo>
                  <a:pt x="60963" y="223798"/>
                </a:lnTo>
                <a:lnTo>
                  <a:pt x="58379" y="222531"/>
                </a:lnTo>
                <a:lnTo>
                  <a:pt x="56657" y="220695"/>
                </a:lnTo>
                <a:lnTo>
                  <a:pt x="54742" y="216008"/>
                </a:lnTo>
                <a:lnTo>
                  <a:pt x="53413" y="197265"/>
                </a:lnTo>
                <a:lnTo>
                  <a:pt x="58011" y="180742"/>
                </a:lnTo>
                <a:lnTo>
                  <a:pt x="68454" y="164509"/>
                </a:lnTo>
                <a:lnTo>
                  <a:pt x="78122" y="154830"/>
                </a:lnTo>
                <a:lnTo>
                  <a:pt x="92123" y="146670"/>
                </a:lnTo>
                <a:lnTo>
                  <a:pt x="106244" y="143411"/>
                </a:lnTo>
                <a:lnTo>
                  <a:pt x="118587" y="142766"/>
                </a:lnTo>
                <a:lnTo>
                  <a:pt x="124600" y="145324"/>
                </a:lnTo>
                <a:lnTo>
                  <a:pt x="130581" y="148777"/>
                </a:lnTo>
                <a:lnTo>
                  <a:pt x="136545" y="150311"/>
                </a:lnTo>
                <a:lnTo>
                  <a:pt x="142505" y="156283"/>
                </a:lnTo>
                <a:lnTo>
                  <a:pt x="149452" y="164562"/>
                </a:lnTo>
                <a:lnTo>
                  <a:pt x="191063" y="199299"/>
                </a:lnTo>
                <a:lnTo>
                  <a:pt x="231860" y="222808"/>
                </a:lnTo>
                <a:lnTo>
                  <a:pt x="276429" y="243801"/>
                </a:lnTo>
                <a:lnTo>
                  <a:pt x="303242" y="249765"/>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338"/>
          <p:cNvSpPr/>
          <p:nvPr/>
        </p:nvSpPr>
        <p:spPr>
          <a:xfrm>
            <a:off x="2027039" y="4313039"/>
            <a:ext cx="25479" cy="267890"/>
          </a:xfrm>
          <a:custGeom>
            <a:avLst/>
            <a:gdLst/>
            <a:ahLst/>
            <a:cxnLst/>
            <a:rect l="0" t="0" r="0" b="0"/>
            <a:pathLst>
              <a:path w="25479" h="267890">
                <a:moveTo>
                  <a:pt x="17859" y="0"/>
                </a:moveTo>
                <a:lnTo>
                  <a:pt x="10169" y="0"/>
                </a:lnTo>
                <a:lnTo>
                  <a:pt x="9757" y="991"/>
                </a:lnTo>
                <a:lnTo>
                  <a:pt x="9038" y="12427"/>
                </a:lnTo>
                <a:lnTo>
                  <a:pt x="11623" y="18090"/>
                </a:lnTo>
                <a:lnTo>
                  <a:pt x="21367" y="34551"/>
                </a:lnTo>
                <a:lnTo>
                  <a:pt x="25183" y="51136"/>
                </a:lnTo>
                <a:lnTo>
                  <a:pt x="25478" y="75512"/>
                </a:lnTo>
                <a:lnTo>
                  <a:pt x="17667" y="119235"/>
                </a:lnTo>
                <a:lnTo>
                  <a:pt x="10275" y="161149"/>
                </a:lnTo>
                <a:lnTo>
                  <a:pt x="2039" y="202791"/>
                </a:lnTo>
                <a:lnTo>
                  <a:pt x="119" y="246902"/>
                </a:lnTo>
                <a:lnTo>
                  <a:pt x="0" y="267889"/>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7" name="SMARTInkShape-Group70"/>
          <p:cNvGrpSpPr/>
          <p:nvPr/>
        </p:nvGrpSpPr>
        <p:grpSpPr>
          <a:xfrm>
            <a:off x="4366617" y="4589858"/>
            <a:ext cx="4321969" cy="2249914"/>
            <a:chOff x="4366617" y="4589858"/>
            <a:chExt cx="4321969" cy="2249914"/>
          </a:xfrm>
        </p:grpSpPr>
        <p:sp>
          <p:nvSpPr>
            <p:cNvPr id="115" name="SMARTInkShape-339"/>
            <p:cNvSpPr/>
            <p:nvPr/>
          </p:nvSpPr>
          <p:spPr>
            <a:xfrm>
              <a:off x="8456414" y="5759647"/>
              <a:ext cx="169165" cy="508993"/>
            </a:xfrm>
            <a:custGeom>
              <a:avLst/>
              <a:gdLst/>
              <a:ahLst/>
              <a:cxnLst/>
              <a:rect l="0" t="0" r="0" b="0"/>
              <a:pathLst>
                <a:path w="169165" h="508993">
                  <a:moveTo>
                    <a:pt x="125014" y="0"/>
                  </a:moveTo>
                  <a:lnTo>
                    <a:pt x="126007" y="15250"/>
                  </a:lnTo>
                  <a:lnTo>
                    <a:pt x="142185" y="59152"/>
                  </a:lnTo>
                  <a:lnTo>
                    <a:pt x="148955" y="93043"/>
                  </a:lnTo>
                  <a:lnTo>
                    <a:pt x="155699" y="128220"/>
                  </a:lnTo>
                  <a:lnTo>
                    <a:pt x="163983" y="168519"/>
                  </a:lnTo>
                  <a:lnTo>
                    <a:pt x="167979" y="211878"/>
                  </a:lnTo>
                  <a:lnTo>
                    <a:pt x="169164" y="256147"/>
                  </a:lnTo>
                  <a:lnTo>
                    <a:pt x="164776" y="300681"/>
                  </a:lnTo>
                  <a:lnTo>
                    <a:pt x="157192" y="345295"/>
                  </a:lnTo>
                  <a:lnTo>
                    <a:pt x="148659" y="385193"/>
                  </a:lnTo>
                  <a:lnTo>
                    <a:pt x="135108" y="422150"/>
                  </a:lnTo>
                  <a:lnTo>
                    <a:pt x="106612" y="455937"/>
                  </a:lnTo>
                  <a:lnTo>
                    <a:pt x="75555" y="481719"/>
                  </a:lnTo>
                  <a:lnTo>
                    <a:pt x="36531" y="501180"/>
                  </a:lnTo>
                  <a:lnTo>
                    <a:pt x="0" y="50899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340"/>
            <p:cNvSpPr/>
            <p:nvPr/>
          </p:nvSpPr>
          <p:spPr>
            <a:xfrm>
              <a:off x="8326253" y="5956100"/>
              <a:ext cx="156951" cy="84071"/>
            </a:xfrm>
            <a:custGeom>
              <a:avLst/>
              <a:gdLst/>
              <a:ahLst/>
              <a:cxnLst/>
              <a:rect l="0" t="0" r="0" b="0"/>
              <a:pathLst>
                <a:path w="156951" h="84071">
                  <a:moveTo>
                    <a:pt x="5144" y="0"/>
                  </a:moveTo>
                  <a:lnTo>
                    <a:pt x="403" y="0"/>
                  </a:lnTo>
                  <a:lnTo>
                    <a:pt x="0" y="992"/>
                  </a:lnTo>
                  <a:lnTo>
                    <a:pt x="3834" y="9714"/>
                  </a:lnTo>
                  <a:lnTo>
                    <a:pt x="4271" y="12429"/>
                  </a:lnTo>
                  <a:lnTo>
                    <a:pt x="10049" y="18091"/>
                  </a:lnTo>
                  <a:lnTo>
                    <a:pt x="53954" y="50775"/>
                  </a:lnTo>
                  <a:lnTo>
                    <a:pt x="96608" y="76493"/>
                  </a:lnTo>
                  <a:lnTo>
                    <a:pt x="108963" y="82944"/>
                  </a:lnTo>
                  <a:lnTo>
                    <a:pt x="114044" y="84070"/>
                  </a:lnTo>
                  <a:lnTo>
                    <a:pt x="118425" y="83829"/>
                  </a:lnTo>
                  <a:lnTo>
                    <a:pt x="144850" y="72881"/>
                  </a:lnTo>
                  <a:lnTo>
                    <a:pt x="156950" y="6250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341"/>
            <p:cNvSpPr/>
            <p:nvPr/>
          </p:nvSpPr>
          <p:spPr>
            <a:xfrm>
              <a:off x="8242272" y="5836179"/>
              <a:ext cx="231946" cy="316375"/>
            </a:xfrm>
            <a:custGeom>
              <a:avLst/>
              <a:gdLst/>
              <a:ahLst/>
              <a:cxnLst/>
              <a:rect l="0" t="0" r="0" b="0"/>
              <a:pathLst>
                <a:path w="231946" h="316375">
                  <a:moveTo>
                    <a:pt x="169492" y="48485"/>
                  </a:moveTo>
                  <a:lnTo>
                    <a:pt x="169492" y="56172"/>
                  </a:lnTo>
                  <a:lnTo>
                    <a:pt x="162363" y="70434"/>
                  </a:lnTo>
                  <a:lnTo>
                    <a:pt x="129590" y="114268"/>
                  </a:lnTo>
                  <a:lnTo>
                    <a:pt x="88835" y="149714"/>
                  </a:lnTo>
                  <a:lnTo>
                    <a:pt x="60222" y="170860"/>
                  </a:lnTo>
                  <a:lnTo>
                    <a:pt x="16875" y="194180"/>
                  </a:lnTo>
                  <a:lnTo>
                    <a:pt x="407" y="208692"/>
                  </a:lnTo>
                  <a:lnTo>
                    <a:pt x="0" y="204322"/>
                  </a:lnTo>
                  <a:lnTo>
                    <a:pt x="2551" y="199435"/>
                  </a:lnTo>
                  <a:lnTo>
                    <a:pt x="7984" y="193956"/>
                  </a:lnTo>
                  <a:lnTo>
                    <a:pt x="47426" y="161118"/>
                  </a:lnTo>
                  <a:lnTo>
                    <a:pt x="91247" y="117756"/>
                  </a:lnTo>
                  <a:lnTo>
                    <a:pt x="134053" y="74988"/>
                  </a:lnTo>
                  <a:lnTo>
                    <a:pt x="173718" y="35328"/>
                  </a:lnTo>
                  <a:lnTo>
                    <a:pt x="216549" y="1058"/>
                  </a:lnTo>
                  <a:lnTo>
                    <a:pt x="218723" y="0"/>
                  </a:lnTo>
                  <a:lnTo>
                    <a:pt x="220172" y="286"/>
                  </a:lnTo>
                  <a:lnTo>
                    <a:pt x="221140" y="1470"/>
                  </a:lnTo>
                  <a:lnTo>
                    <a:pt x="224857" y="2783"/>
                  </a:lnTo>
                  <a:lnTo>
                    <a:pt x="227238" y="3135"/>
                  </a:lnTo>
                  <a:lnTo>
                    <a:pt x="228825" y="5352"/>
                  </a:lnTo>
                  <a:lnTo>
                    <a:pt x="231059" y="17955"/>
                  </a:lnTo>
                  <a:lnTo>
                    <a:pt x="231945" y="60190"/>
                  </a:lnTo>
                  <a:lnTo>
                    <a:pt x="231002" y="102429"/>
                  </a:lnTo>
                  <a:lnTo>
                    <a:pt x="224311" y="146758"/>
                  </a:lnTo>
                  <a:lnTo>
                    <a:pt x="217179" y="188575"/>
                  </a:lnTo>
                  <a:lnTo>
                    <a:pt x="209801" y="230901"/>
                  </a:lnTo>
                  <a:lnTo>
                    <a:pt x="197925" y="271510"/>
                  </a:lnTo>
                  <a:lnTo>
                    <a:pt x="187969" y="306770"/>
                  </a:lnTo>
                  <a:lnTo>
                    <a:pt x="187353" y="316374"/>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342"/>
            <p:cNvSpPr/>
            <p:nvPr/>
          </p:nvSpPr>
          <p:spPr>
            <a:xfrm>
              <a:off x="7951585" y="5760219"/>
              <a:ext cx="316846" cy="266640"/>
            </a:xfrm>
            <a:custGeom>
              <a:avLst/>
              <a:gdLst/>
              <a:ahLst/>
              <a:cxnLst/>
              <a:rect l="0" t="0" r="0" b="0"/>
              <a:pathLst>
                <a:path w="316846" h="266640">
                  <a:moveTo>
                    <a:pt x="129782" y="8359"/>
                  </a:moveTo>
                  <a:lnTo>
                    <a:pt x="129782" y="20787"/>
                  </a:lnTo>
                  <a:lnTo>
                    <a:pt x="117352" y="50599"/>
                  </a:lnTo>
                  <a:lnTo>
                    <a:pt x="81778" y="91736"/>
                  </a:lnTo>
                  <a:lnTo>
                    <a:pt x="40462" y="133375"/>
                  </a:lnTo>
                  <a:lnTo>
                    <a:pt x="17846" y="155019"/>
                  </a:lnTo>
                  <a:lnTo>
                    <a:pt x="9081" y="159632"/>
                  </a:lnTo>
                  <a:lnTo>
                    <a:pt x="5053" y="165847"/>
                  </a:lnTo>
                  <a:lnTo>
                    <a:pt x="593" y="167650"/>
                  </a:lnTo>
                  <a:lnTo>
                    <a:pt x="0" y="167140"/>
                  </a:lnTo>
                  <a:lnTo>
                    <a:pt x="14372" y="143529"/>
                  </a:lnTo>
                  <a:lnTo>
                    <a:pt x="43975" y="105124"/>
                  </a:lnTo>
                  <a:lnTo>
                    <a:pt x="78463" y="62736"/>
                  </a:lnTo>
                  <a:lnTo>
                    <a:pt x="119981" y="24565"/>
                  </a:lnTo>
                  <a:lnTo>
                    <a:pt x="144065" y="3774"/>
                  </a:lnTo>
                  <a:lnTo>
                    <a:pt x="154727" y="0"/>
                  </a:lnTo>
                  <a:lnTo>
                    <a:pt x="155341" y="802"/>
                  </a:lnTo>
                  <a:lnTo>
                    <a:pt x="156206" y="7663"/>
                  </a:lnTo>
                  <a:lnTo>
                    <a:pt x="155547" y="39578"/>
                  </a:lnTo>
                  <a:lnTo>
                    <a:pt x="144137" y="80379"/>
                  </a:lnTo>
                  <a:lnTo>
                    <a:pt x="132357" y="124521"/>
                  </a:lnTo>
                  <a:lnTo>
                    <a:pt x="125549" y="164918"/>
                  </a:lnTo>
                  <a:lnTo>
                    <a:pt x="122243" y="189905"/>
                  </a:lnTo>
                  <a:lnTo>
                    <a:pt x="126004" y="209875"/>
                  </a:lnTo>
                  <a:lnTo>
                    <a:pt x="141879" y="246405"/>
                  </a:lnTo>
                  <a:lnTo>
                    <a:pt x="150371" y="255709"/>
                  </a:lnTo>
                  <a:lnTo>
                    <a:pt x="159768" y="262159"/>
                  </a:lnTo>
                  <a:lnTo>
                    <a:pt x="167251" y="265026"/>
                  </a:lnTo>
                  <a:lnTo>
                    <a:pt x="181785" y="266639"/>
                  </a:lnTo>
                  <a:lnTo>
                    <a:pt x="198657" y="262376"/>
                  </a:lnTo>
                  <a:lnTo>
                    <a:pt x="235130" y="239488"/>
                  </a:lnTo>
                  <a:lnTo>
                    <a:pt x="278504" y="198797"/>
                  </a:lnTo>
                  <a:lnTo>
                    <a:pt x="300415" y="168897"/>
                  </a:lnTo>
                  <a:lnTo>
                    <a:pt x="314977" y="124607"/>
                  </a:lnTo>
                  <a:lnTo>
                    <a:pt x="316845" y="105405"/>
                  </a:lnTo>
                  <a:lnTo>
                    <a:pt x="316005" y="102821"/>
                  </a:lnTo>
                  <a:lnTo>
                    <a:pt x="314454" y="101098"/>
                  </a:lnTo>
                  <a:lnTo>
                    <a:pt x="308375" y="9765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343"/>
            <p:cNvSpPr/>
            <p:nvPr/>
          </p:nvSpPr>
          <p:spPr>
            <a:xfrm>
              <a:off x="7634930" y="5602196"/>
              <a:ext cx="267784" cy="336047"/>
            </a:xfrm>
            <a:custGeom>
              <a:avLst/>
              <a:gdLst/>
              <a:ahLst/>
              <a:cxnLst/>
              <a:rect l="0" t="0" r="0" b="0"/>
              <a:pathLst>
                <a:path w="267784" h="336047">
                  <a:moveTo>
                    <a:pt x="116037" y="59225"/>
                  </a:moveTo>
                  <a:lnTo>
                    <a:pt x="107477" y="59225"/>
                  </a:lnTo>
                  <a:lnTo>
                    <a:pt x="102476" y="63965"/>
                  </a:lnTo>
                  <a:lnTo>
                    <a:pt x="100089" y="71584"/>
                  </a:lnTo>
                  <a:lnTo>
                    <a:pt x="96098" y="87031"/>
                  </a:lnTo>
                  <a:lnTo>
                    <a:pt x="90309" y="98373"/>
                  </a:lnTo>
                  <a:lnTo>
                    <a:pt x="55889" y="139619"/>
                  </a:lnTo>
                  <a:lnTo>
                    <a:pt x="25145" y="176524"/>
                  </a:lnTo>
                  <a:lnTo>
                    <a:pt x="18423" y="180812"/>
                  </a:lnTo>
                  <a:lnTo>
                    <a:pt x="12131" y="183708"/>
                  </a:lnTo>
                  <a:lnTo>
                    <a:pt x="486" y="192744"/>
                  </a:lnTo>
                  <a:lnTo>
                    <a:pt x="0" y="185444"/>
                  </a:lnTo>
                  <a:lnTo>
                    <a:pt x="20691" y="145458"/>
                  </a:lnTo>
                  <a:lnTo>
                    <a:pt x="47956" y="103470"/>
                  </a:lnTo>
                  <a:lnTo>
                    <a:pt x="74111" y="70721"/>
                  </a:lnTo>
                  <a:lnTo>
                    <a:pt x="118138" y="28240"/>
                  </a:lnTo>
                  <a:lnTo>
                    <a:pt x="160087" y="1641"/>
                  </a:lnTo>
                  <a:lnTo>
                    <a:pt x="166240" y="0"/>
                  </a:lnTo>
                  <a:lnTo>
                    <a:pt x="178368" y="821"/>
                  </a:lnTo>
                  <a:lnTo>
                    <a:pt x="202322" y="9434"/>
                  </a:lnTo>
                  <a:lnTo>
                    <a:pt x="211602" y="17583"/>
                  </a:lnTo>
                  <a:lnTo>
                    <a:pt x="247374" y="56424"/>
                  </a:lnTo>
                  <a:lnTo>
                    <a:pt x="260235" y="78900"/>
                  </a:lnTo>
                  <a:lnTo>
                    <a:pt x="266339" y="112169"/>
                  </a:lnTo>
                  <a:lnTo>
                    <a:pt x="267755" y="154595"/>
                  </a:lnTo>
                  <a:lnTo>
                    <a:pt x="267783" y="158523"/>
                  </a:lnTo>
                  <a:lnTo>
                    <a:pt x="265818" y="162135"/>
                  </a:lnTo>
                  <a:lnTo>
                    <a:pt x="258344" y="168794"/>
                  </a:lnTo>
                  <a:lnTo>
                    <a:pt x="251053" y="172415"/>
                  </a:lnTo>
                  <a:lnTo>
                    <a:pt x="236078" y="174452"/>
                  </a:lnTo>
                  <a:lnTo>
                    <a:pt x="221975" y="173938"/>
                  </a:lnTo>
                  <a:lnTo>
                    <a:pt x="178517" y="160046"/>
                  </a:lnTo>
                  <a:lnTo>
                    <a:pt x="164972" y="154306"/>
                  </a:lnTo>
                  <a:lnTo>
                    <a:pt x="154985" y="145800"/>
                  </a:lnTo>
                  <a:lnTo>
                    <a:pt x="150931" y="140755"/>
                  </a:lnTo>
                  <a:lnTo>
                    <a:pt x="141137" y="135147"/>
                  </a:lnTo>
                  <a:lnTo>
                    <a:pt x="131161" y="131664"/>
                  </a:lnTo>
                  <a:lnTo>
                    <a:pt x="116230" y="121865"/>
                  </a:lnTo>
                  <a:lnTo>
                    <a:pt x="120836" y="121772"/>
                  </a:lnTo>
                  <a:lnTo>
                    <a:pt x="125776" y="124397"/>
                  </a:lnTo>
                  <a:lnTo>
                    <a:pt x="131281" y="129861"/>
                  </a:lnTo>
                  <a:lnTo>
                    <a:pt x="154748" y="172536"/>
                  </a:lnTo>
                  <a:lnTo>
                    <a:pt x="172594" y="215759"/>
                  </a:lnTo>
                  <a:lnTo>
                    <a:pt x="184829" y="253655"/>
                  </a:lnTo>
                  <a:lnTo>
                    <a:pt x="189338" y="272939"/>
                  </a:lnTo>
                  <a:lnTo>
                    <a:pt x="205499" y="306558"/>
                  </a:lnTo>
                  <a:lnTo>
                    <a:pt x="210368" y="314011"/>
                  </a:lnTo>
                  <a:lnTo>
                    <a:pt x="216141" y="326878"/>
                  </a:lnTo>
                  <a:lnTo>
                    <a:pt x="218492" y="329934"/>
                  </a:lnTo>
                  <a:lnTo>
                    <a:pt x="223750" y="333330"/>
                  </a:lnTo>
                  <a:lnTo>
                    <a:pt x="232123" y="33604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344"/>
            <p:cNvSpPr/>
            <p:nvPr/>
          </p:nvSpPr>
          <p:spPr>
            <a:xfrm>
              <a:off x="7431757" y="5420319"/>
              <a:ext cx="265633" cy="348260"/>
            </a:xfrm>
            <a:custGeom>
              <a:avLst/>
              <a:gdLst/>
              <a:ahLst/>
              <a:cxnLst/>
              <a:rect l="0" t="0" r="0" b="0"/>
              <a:pathLst>
                <a:path w="265633" h="348260">
                  <a:moveTo>
                    <a:pt x="265632" y="0"/>
                  </a:moveTo>
                  <a:lnTo>
                    <a:pt x="252329" y="0"/>
                  </a:lnTo>
                  <a:lnTo>
                    <a:pt x="214415" y="11025"/>
                  </a:lnTo>
                  <a:lnTo>
                    <a:pt x="171240" y="29889"/>
                  </a:lnTo>
                  <a:lnTo>
                    <a:pt x="127051" y="60065"/>
                  </a:lnTo>
                  <a:lnTo>
                    <a:pt x="82443" y="95297"/>
                  </a:lnTo>
                  <a:lnTo>
                    <a:pt x="42537" y="138661"/>
                  </a:lnTo>
                  <a:lnTo>
                    <a:pt x="17875" y="179215"/>
                  </a:lnTo>
                  <a:lnTo>
                    <a:pt x="2010" y="223324"/>
                  </a:lnTo>
                  <a:lnTo>
                    <a:pt x="0" y="250055"/>
                  </a:lnTo>
                  <a:lnTo>
                    <a:pt x="10339" y="294684"/>
                  </a:lnTo>
                  <a:lnTo>
                    <a:pt x="23524" y="316730"/>
                  </a:lnTo>
                  <a:lnTo>
                    <a:pt x="51321" y="3482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345"/>
            <p:cNvSpPr/>
            <p:nvPr/>
          </p:nvSpPr>
          <p:spPr>
            <a:xfrm>
              <a:off x="8171233" y="5322861"/>
              <a:ext cx="517353" cy="267077"/>
            </a:xfrm>
            <a:custGeom>
              <a:avLst/>
              <a:gdLst/>
              <a:ahLst/>
              <a:cxnLst/>
              <a:rect l="0" t="0" r="0" b="0"/>
              <a:pathLst>
                <a:path w="517353" h="267077">
                  <a:moveTo>
                    <a:pt x="124445" y="34950"/>
                  </a:moveTo>
                  <a:lnTo>
                    <a:pt x="124445" y="27262"/>
                  </a:lnTo>
                  <a:lnTo>
                    <a:pt x="103454" y="5063"/>
                  </a:lnTo>
                  <a:lnTo>
                    <a:pt x="97588" y="1824"/>
                  </a:lnTo>
                  <a:lnTo>
                    <a:pt x="86060" y="0"/>
                  </a:lnTo>
                  <a:lnTo>
                    <a:pt x="75635" y="566"/>
                  </a:lnTo>
                  <a:lnTo>
                    <a:pt x="46900" y="11705"/>
                  </a:lnTo>
                  <a:lnTo>
                    <a:pt x="29150" y="24976"/>
                  </a:lnTo>
                  <a:lnTo>
                    <a:pt x="12503" y="47239"/>
                  </a:lnTo>
                  <a:lnTo>
                    <a:pt x="3744" y="64829"/>
                  </a:lnTo>
                  <a:lnTo>
                    <a:pt x="0" y="94497"/>
                  </a:lnTo>
                  <a:lnTo>
                    <a:pt x="4339" y="112346"/>
                  </a:lnTo>
                  <a:lnTo>
                    <a:pt x="11909" y="125461"/>
                  </a:lnTo>
                  <a:lnTo>
                    <a:pt x="25176" y="135632"/>
                  </a:lnTo>
                  <a:lnTo>
                    <a:pt x="36934" y="140188"/>
                  </a:lnTo>
                  <a:lnTo>
                    <a:pt x="51442" y="141539"/>
                  </a:lnTo>
                  <a:lnTo>
                    <a:pt x="68309" y="137197"/>
                  </a:lnTo>
                  <a:lnTo>
                    <a:pt x="81133" y="129627"/>
                  </a:lnTo>
                  <a:lnTo>
                    <a:pt x="111615" y="100237"/>
                  </a:lnTo>
                  <a:lnTo>
                    <a:pt x="133329" y="70726"/>
                  </a:lnTo>
                  <a:lnTo>
                    <a:pt x="133374" y="111392"/>
                  </a:lnTo>
                  <a:lnTo>
                    <a:pt x="134367" y="153276"/>
                  </a:lnTo>
                  <a:lnTo>
                    <a:pt x="145805" y="183681"/>
                  </a:lnTo>
                  <a:lnTo>
                    <a:pt x="160232" y="203819"/>
                  </a:lnTo>
                  <a:lnTo>
                    <a:pt x="167140" y="210214"/>
                  </a:lnTo>
                  <a:lnTo>
                    <a:pt x="181194" y="218401"/>
                  </a:lnTo>
                  <a:lnTo>
                    <a:pt x="193075" y="221268"/>
                  </a:lnTo>
                  <a:lnTo>
                    <a:pt x="203234" y="221938"/>
                  </a:lnTo>
                  <a:lnTo>
                    <a:pt x="211718" y="219589"/>
                  </a:lnTo>
                  <a:lnTo>
                    <a:pt x="225249" y="209998"/>
                  </a:lnTo>
                  <a:lnTo>
                    <a:pt x="265730" y="175201"/>
                  </a:lnTo>
                  <a:lnTo>
                    <a:pt x="284578" y="162658"/>
                  </a:lnTo>
                  <a:lnTo>
                    <a:pt x="287756" y="161760"/>
                  </a:lnTo>
                  <a:lnTo>
                    <a:pt x="289873" y="160170"/>
                  </a:lnTo>
                  <a:lnTo>
                    <a:pt x="292855" y="155175"/>
                  </a:lnTo>
                  <a:lnTo>
                    <a:pt x="293272" y="155780"/>
                  </a:lnTo>
                  <a:lnTo>
                    <a:pt x="294061" y="164461"/>
                  </a:lnTo>
                  <a:lnTo>
                    <a:pt x="283085" y="204907"/>
                  </a:lnTo>
                  <a:lnTo>
                    <a:pt x="278276" y="222559"/>
                  </a:lnTo>
                  <a:lnTo>
                    <a:pt x="275525" y="245123"/>
                  </a:lnTo>
                  <a:lnTo>
                    <a:pt x="269236" y="257962"/>
                  </a:lnTo>
                  <a:lnTo>
                    <a:pt x="267330" y="267076"/>
                  </a:lnTo>
                  <a:lnTo>
                    <a:pt x="267321" y="254690"/>
                  </a:lnTo>
                  <a:lnTo>
                    <a:pt x="269968" y="249029"/>
                  </a:lnTo>
                  <a:lnTo>
                    <a:pt x="306468" y="210211"/>
                  </a:lnTo>
                  <a:lnTo>
                    <a:pt x="335840" y="185496"/>
                  </a:lnTo>
                  <a:lnTo>
                    <a:pt x="359605" y="173204"/>
                  </a:lnTo>
                  <a:lnTo>
                    <a:pt x="401450" y="169274"/>
                  </a:lnTo>
                  <a:lnTo>
                    <a:pt x="414908" y="169065"/>
                  </a:lnTo>
                  <a:lnTo>
                    <a:pt x="427504" y="174263"/>
                  </a:lnTo>
                  <a:lnTo>
                    <a:pt x="469695" y="203193"/>
                  </a:lnTo>
                  <a:lnTo>
                    <a:pt x="496844" y="224541"/>
                  </a:lnTo>
                  <a:lnTo>
                    <a:pt x="504267" y="233314"/>
                  </a:lnTo>
                  <a:lnTo>
                    <a:pt x="517352" y="240333"/>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346"/>
            <p:cNvSpPr/>
            <p:nvPr/>
          </p:nvSpPr>
          <p:spPr>
            <a:xfrm>
              <a:off x="7733109" y="5189911"/>
              <a:ext cx="347018" cy="465911"/>
            </a:xfrm>
            <a:custGeom>
              <a:avLst/>
              <a:gdLst/>
              <a:ahLst/>
              <a:cxnLst/>
              <a:rect l="0" t="0" r="0" b="0"/>
              <a:pathLst>
                <a:path w="347018" h="465911">
                  <a:moveTo>
                    <a:pt x="330398" y="51814"/>
                  </a:moveTo>
                  <a:lnTo>
                    <a:pt x="335138" y="47075"/>
                  </a:lnTo>
                  <a:lnTo>
                    <a:pt x="335542" y="44686"/>
                  </a:lnTo>
                  <a:lnTo>
                    <a:pt x="334820" y="42101"/>
                  </a:lnTo>
                  <a:lnTo>
                    <a:pt x="326530" y="30823"/>
                  </a:lnTo>
                  <a:lnTo>
                    <a:pt x="318229" y="22004"/>
                  </a:lnTo>
                  <a:lnTo>
                    <a:pt x="280491" y="4185"/>
                  </a:lnTo>
                  <a:lnTo>
                    <a:pt x="257404" y="0"/>
                  </a:lnTo>
                  <a:lnTo>
                    <a:pt x="222934" y="5714"/>
                  </a:lnTo>
                  <a:lnTo>
                    <a:pt x="187463" y="19043"/>
                  </a:lnTo>
                  <a:lnTo>
                    <a:pt x="178553" y="24014"/>
                  </a:lnTo>
                  <a:lnTo>
                    <a:pt x="166008" y="37475"/>
                  </a:lnTo>
                  <a:lnTo>
                    <a:pt x="149870" y="70369"/>
                  </a:lnTo>
                  <a:lnTo>
                    <a:pt x="144948" y="91928"/>
                  </a:lnTo>
                  <a:lnTo>
                    <a:pt x="146241" y="98401"/>
                  </a:lnTo>
                  <a:lnTo>
                    <a:pt x="163174" y="129068"/>
                  </a:lnTo>
                  <a:lnTo>
                    <a:pt x="172072" y="138404"/>
                  </a:lnTo>
                  <a:lnTo>
                    <a:pt x="190883" y="149239"/>
                  </a:lnTo>
                  <a:lnTo>
                    <a:pt x="212661" y="156087"/>
                  </a:lnTo>
                  <a:lnTo>
                    <a:pt x="242539" y="158402"/>
                  </a:lnTo>
                  <a:lnTo>
                    <a:pt x="263575" y="154062"/>
                  </a:lnTo>
                  <a:lnTo>
                    <a:pt x="288462" y="142715"/>
                  </a:lnTo>
                  <a:lnTo>
                    <a:pt x="327736" y="112206"/>
                  </a:lnTo>
                  <a:lnTo>
                    <a:pt x="334176" y="102469"/>
                  </a:lnTo>
                  <a:lnTo>
                    <a:pt x="338793" y="92399"/>
                  </a:lnTo>
                  <a:lnTo>
                    <a:pt x="340957" y="90777"/>
                  </a:lnTo>
                  <a:lnTo>
                    <a:pt x="343390" y="89695"/>
                  </a:lnTo>
                  <a:lnTo>
                    <a:pt x="344019" y="88976"/>
                  </a:lnTo>
                  <a:lnTo>
                    <a:pt x="343449" y="88495"/>
                  </a:lnTo>
                  <a:lnTo>
                    <a:pt x="342074" y="88173"/>
                  </a:lnTo>
                  <a:lnTo>
                    <a:pt x="341158" y="88952"/>
                  </a:lnTo>
                  <a:lnTo>
                    <a:pt x="340141" y="92465"/>
                  </a:lnTo>
                  <a:lnTo>
                    <a:pt x="339358" y="135136"/>
                  </a:lnTo>
                  <a:lnTo>
                    <a:pt x="339333" y="173225"/>
                  </a:lnTo>
                  <a:lnTo>
                    <a:pt x="339330" y="207292"/>
                  </a:lnTo>
                  <a:lnTo>
                    <a:pt x="344069" y="247260"/>
                  </a:lnTo>
                  <a:lnTo>
                    <a:pt x="347017" y="285783"/>
                  </a:lnTo>
                  <a:lnTo>
                    <a:pt x="343149" y="322332"/>
                  </a:lnTo>
                  <a:lnTo>
                    <a:pt x="340460" y="358298"/>
                  </a:lnTo>
                  <a:lnTo>
                    <a:pt x="326285" y="398876"/>
                  </a:lnTo>
                  <a:lnTo>
                    <a:pt x="310256" y="432909"/>
                  </a:lnTo>
                  <a:lnTo>
                    <a:pt x="299617" y="445424"/>
                  </a:lnTo>
                  <a:lnTo>
                    <a:pt x="281480" y="458048"/>
                  </a:lnTo>
                  <a:lnTo>
                    <a:pt x="265992" y="464865"/>
                  </a:lnTo>
                  <a:lnTo>
                    <a:pt x="249188" y="465910"/>
                  </a:lnTo>
                  <a:lnTo>
                    <a:pt x="214146" y="463238"/>
                  </a:lnTo>
                  <a:lnTo>
                    <a:pt x="171431" y="448451"/>
                  </a:lnTo>
                  <a:lnTo>
                    <a:pt x="127422" y="426422"/>
                  </a:lnTo>
                  <a:lnTo>
                    <a:pt x="85031" y="398223"/>
                  </a:lnTo>
                  <a:lnTo>
                    <a:pt x="46561" y="371118"/>
                  </a:lnTo>
                  <a:lnTo>
                    <a:pt x="21471" y="346654"/>
                  </a:lnTo>
                  <a:lnTo>
                    <a:pt x="0" y="31970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347"/>
            <p:cNvSpPr/>
            <p:nvPr/>
          </p:nvSpPr>
          <p:spPr>
            <a:xfrm>
              <a:off x="7610001" y="5098850"/>
              <a:ext cx="215974" cy="196177"/>
            </a:xfrm>
            <a:custGeom>
              <a:avLst/>
              <a:gdLst/>
              <a:ahLst/>
              <a:cxnLst/>
              <a:rect l="0" t="0" r="0" b="0"/>
              <a:pathLst>
                <a:path w="215974" h="196177">
                  <a:moveTo>
                    <a:pt x="87388" y="0"/>
                  </a:moveTo>
                  <a:lnTo>
                    <a:pt x="82648" y="0"/>
                  </a:lnTo>
                  <a:lnTo>
                    <a:pt x="81252" y="992"/>
                  </a:lnTo>
                  <a:lnTo>
                    <a:pt x="80321" y="2647"/>
                  </a:lnTo>
                  <a:lnTo>
                    <a:pt x="79700" y="4740"/>
                  </a:lnTo>
                  <a:lnTo>
                    <a:pt x="73719" y="9714"/>
                  </a:lnTo>
                  <a:lnTo>
                    <a:pt x="33136" y="45453"/>
                  </a:lnTo>
                  <a:lnTo>
                    <a:pt x="22596" y="57905"/>
                  </a:lnTo>
                  <a:lnTo>
                    <a:pt x="4528" y="94057"/>
                  </a:lnTo>
                  <a:lnTo>
                    <a:pt x="0" y="117497"/>
                  </a:lnTo>
                  <a:lnTo>
                    <a:pt x="3397" y="138552"/>
                  </a:lnTo>
                  <a:lnTo>
                    <a:pt x="10688" y="157360"/>
                  </a:lnTo>
                  <a:lnTo>
                    <a:pt x="18903" y="166841"/>
                  </a:lnTo>
                  <a:lnTo>
                    <a:pt x="46106" y="189321"/>
                  </a:lnTo>
                  <a:lnTo>
                    <a:pt x="57796" y="193283"/>
                  </a:lnTo>
                  <a:lnTo>
                    <a:pt x="101046" y="196176"/>
                  </a:lnTo>
                  <a:lnTo>
                    <a:pt x="124509" y="191630"/>
                  </a:lnTo>
                  <a:lnTo>
                    <a:pt x="145572" y="179261"/>
                  </a:lnTo>
                  <a:lnTo>
                    <a:pt x="176508" y="148856"/>
                  </a:lnTo>
                  <a:lnTo>
                    <a:pt x="199299" y="112905"/>
                  </a:lnTo>
                  <a:lnTo>
                    <a:pt x="215222" y="75760"/>
                  </a:lnTo>
                  <a:lnTo>
                    <a:pt x="215973" y="63107"/>
                  </a:lnTo>
                  <a:lnTo>
                    <a:pt x="211882" y="34807"/>
                  </a:lnTo>
                  <a:lnTo>
                    <a:pt x="210072" y="32133"/>
                  </a:lnTo>
                  <a:lnTo>
                    <a:pt x="207872" y="30352"/>
                  </a:lnTo>
                  <a:lnTo>
                    <a:pt x="205429" y="25727"/>
                  </a:lnTo>
                  <a:lnTo>
                    <a:pt x="203474" y="1786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348"/>
            <p:cNvSpPr/>
            <p:nvPr/>
          </p:nvSpPr>
          <p:spPr>
            <a:xfrm>
              <a:off x="7313414" y="4930695"/>
              <a:ext cx="223243" cy="301411"/>
            </a:xfrm>
            <a:custGeom>
              <a:avLst/>
              <a:gdLst/>
              <a:ahLst/>
              <a:cxnLst/>
              <a:rect l="0" t="0" r="0" b="0"/>
              <a:pathLst>
                <a:path w="223243" h="301411">
                  <a:moveTo>
                    <a:pt x="223242" y="78858"/>
                  </a:moveTo>
                  <a:lnTo>
                    <a:pt x="191204" y="48806"/>
                  </a:lnTo>
                  <a:lnTo>
                    <a:pt x="151113" y="31588"/>
                  </a:lnTo>
                  <a:lnTo>
                    <a:pt x="114132" y="11976"/>
                  </a:lnTo>
                  <a:lnTo>
                    <a:pt x="72171" y="1884"/>
                  </a:lnTo>
                  <a:lnTo>
                    <a:pt x="58204" y="0"/>
                  </a:lnTo>
                  <a:lnTo>
                    <a:pt x="48027" y="1807"/>
                  </a:lnTo>
                  <a:lnTo>
                    <a:pt x="36720" y="5757"/>
                  </a:lnTo>
                  <a:lnTo>
                    <a:pt x="33408" y="6312"/>
                  </a:lnTo>
                  <a:lnTo>
                    <a:pt x="27085" y="9573"/>
                  </a:lnTo>
                  <a:lnTo>
                    <a:pt x="24010" y="11834"/>
                  </a:lnTo>
                  <a:lnTo>
                    <a:pt x="22952" y="15324"/>
                  </a:lnTo>
                  <a:lnTo>
                    <a:pt x="24421" y="24494"/>
                  </a:lnTo>
                  <a:lnTo>
                    <a:pt x="39010" y="58215"/>
                  </a:lnTo>
                  <a:lnTo>
                    <a:pt x="73752" y="98499"/>
                  </a:lnTo>
                  <a:lnTo>
                    <a:pt x="109322" y="141600"/>
                  </a:lnTo>
                  <a:lnTo>
                    <a:pt x="138562" y="181873"/>
                  </a:lnTo>
                  <a:lnTo>
                    <a:pt x="163446" y="220916"/>
                  </a:lnTo>
                  <a:lnTo>
                    <a:pt x="188700" y="261535"/>
                  </a:lnTo>
                  <a:lnTo>
                    <a:pt x="194155" y="280710"/>
                  </a:lnTo>
                  <a:lnTo>
                    <a:pt x="195771" y="294220"/>
                  </a:lnTo>
                  <a:lnTo>
                    <a:pt x="194013" y="296847"/>
                  </a:lnTo>
                  <a:lnTo>
                    <a:pt x="190858" y="298598"/>
                  </a:lnTo>
                  <a:lnTo>
                    <a:pt x="176276" y="301410"/>
                  </a:lnTo>
                  <a:lnTo>
                    <a:pt x="157402" y="297156"/>
                  </a:lnTo>
                  <a:lnTo>
                    <a:pt x="114551" y="273404"/>
                  </a:lnTo>
                  <a:lnTo>
                    <a:pt x="73880" y="247880"/>
                  </a:lnTo>
                  <a:lnTo>
                    <a:pt x="31511" y="215393"/>
                  </a:lnTo>
                  <a:lnTo>
                    <a:pt x="22935" y="207010"/>
                  </a:lnTo>
                  <a:lnTo>
                    <a:pt x="4153" y="180991"/>
                  </a:lnTo>
                  <a:lnTo>
                    <a:pt x="0" y="16815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349"/>
            <p:cNvSpPr/>
            <p:nvPr/>
          </p:nvSpPr>
          <p:spPr>
            <a:xfrm>
              <a:off x="4366617" y="4589858"/>
              <a:ext cx="2871291" cy="2249914"/>
            </a:xfrm>
            <a:custGeom>
              <a:avLst/>
              <a:gdLst/>
              <a:ahLst/>
              <a:cxnLst/>
              <a:rect l="0" t="0" r="0" b="0"/>
              <a:pathLst>
                <a:path w="2871291" h="2249914">
                  <a:moveTo>
                    <a:pt x="0" y="0"/>
                  </a:moveTo>
                  <a:lnTo>
                    <a:pt x="4739" y="4741"/>
                  </a:lnTo>
                  <a:lnTo>
                    <a:pt x="9713" y="7069"/>
                  </a:lnTo>
                  <a:lnTo>
                    <a:pt x="52521" y="15950"/>
                  </a:lnTo>
                  <a:lnTo>
                    <a:pt x="91326" y="24737"/>
                  </a:lnTo>
                  <a:lnTo>
                    <a:pt x="134933" y="35901"/>
                  </a:lnTo>
                  <a:lnTo>
                    <a:pt x="169956" y="44704"/>
                  </a:lnTo>
                  <a:lnTo>
                    <a:pt x="205469" y="53595"/>
                  </a:lnTo>
                  <a:lnTo>
                    <a:pt x="241126" y="62513"/>
                  </a:lnTo>
                  <a:lnTo>
                    <a:pt x="279473" y="71440"/>
                  </a:lnTo>
                  <a:lnTo>
                    <a:pt x="322254" y="80368"/>
                  </a:lnTo>
                  <a:lnTo>
                    <a:pt x="366349" y="89297"/>
                  </a:lnTo>
                  <a:lnTo>
                    <a:pt x="410834" y="98227"/>
                  </a:lnTo>
                  <a:lnTo>
                    <a:pt x="441553" y="105172"/>
                  </a:lnTo>
                  <a:lnTo>
                    <a:pt x="475051" y="114873"/>
                  </a:lnTo>
                  <a:lnTo>
                    <a:pt x="507135" y="123155"/>
                  </a:lnTo>
                  <a:lnTo>
                    <a:pt x="539916" y="130141"/>
                  </a:lnTo>
                  <a:lnTo>
                    <a:pt x="577638" y="136555"/>
                  </a:lnTo>
                  <a:lnTo>
                    <a:pt x="614908" y="142712"/>
                  </a:lnTo>
                  <a:lnTo>
                    <a:pt x="651315" y="148755"/>
                  </a:lnTo>
                  <a:lnTo>
                    <a:pt x="687340" y="154750"/>
                  </a:lnTo>
                  <a:lnTo>
                    <a:pt x="723194" y="160721"/>
                  </a:lnTo>
                  <a:lnTo>
                    <a:pt x="758975" y="166681"/>
                  </a:lnTo>
                  <a:lnTo>
                    <a:pt x="794719" y="172638"/>
                  </a:lnTo>
                  <a:lnTo>
                    <a:pt x="830451" y="175946"/>
                  </a:lnTo>
                  <a:lnTo>
                    <a:pt x="867167" y="178409"/>
                  </a:lnTo>
                  <a:lnTo>
                    <a:pt x="906637" y="182811"/>
                  </a:lnTo>
                  <a:lnTo>
                    <a:pt x="944683" y="188075"/>
                  </a:lnTo>
                  <a:lnTo>
                    <a:pt x="982430" y="193722"/>
                  </a:lnTo>
                  <a:lnTo>
                    <a:pt x="1022357" y="199538"/>
                  </a:lnTo>
                  <a:lnTo>
                    <a:pt x="1060606" y="202787"/>
                  </a:lnTo>
                  <a:lnTo>
                    <a:pt x="1099436" y="205222"/>
                  </a:lnTo>
                  <a:lnTo>
                    <a:pt x="1143150" y="209611"/>
                  </a:lnTo>
                  <a:lnTo>
                    <a:pt x="1186392" y="214870"/>
                  </a:lnTo>
                  <a:lnTo>
                    <a:pt x="1227770" y="219522"/>
                  </a:lnTo>
                  <a:lnTo>
                    <a:pt x="1266003" y="221589"/>
                  </a:lnTo>
                  <a:lnTo>
                    <a:pt x="1305486" y="225153"/>
                  </a:lnTo>
                  <a:lnTo>
                    <a:pt x="1346183" y="229052"/>
                  </a:lnTo>
                  <a:lnTo>
                    <a:pt x="1387424" y="230786"/>
                  </a:lnTo>
                  <a:lnTo>
                    <a:pt x="1428902" y="231557"/>
                  </a:lnTo>
                  <a:lnTo>
                    <a:pt x="1469498" y="231898"/>
                  </a:lnTo>
                  <a:lnTo>
                    <a:pt x="1507383" y="232051"/>
                  </a:lnTo>
                  <a:lnTo>
                    <a:pt x="1546711" y="232117"/>
                  </a:lnTo>
                  <a:lnTo>
                    <a:pt x="1586349" y="232148"/>
                  </a:lnTo>
                  <a:lnTo>
                    <a:pt x="1623808" y="232162"/>
                  </a:lnTo>
                  <a:lnTo>
                    <a:pt x="1662948" y="229523"/>
                  </a:lnTo>
                  <a:lnTo>
                    <a:pt x="1702502" y="226034"/>
                  </a:lnTo>
                  <a:lnTo>
                    <a:pt x="1739924" y="224483"/>
                  </a:lnTo>
                  <a:lnTo>
                    <a:pt x="1776401" y="221147"/>
                  </a:lnTo>
                  <a:lnTo>
                    <a:pt x="1812456" y="217350"/>
                  </a:lnTo>
                  <a:lnTo>
                    <a:pt x="1848325" y="215663"/>
                  </a:lnTo>
                  <a:lnTo>
                    <a:pt x="1884109" y="212267"/>
                  </a:lnTo>
                  <a:lnTo>
                    <a:pt x="1918867" y="208442"/>
                  </a:lnTo>
                  <a:lnTo>
                    <a:pt x="1950850" y="206743"/>
                  </a:lnTo>
                  <a:lnTo>
                    <a:pt x="1981600" y="203342"/>
                  </a:lnTo>
                  <a:lnTo>
                    <a:pt x="2011806" y="199515"/>
                  </a:lnTo>
                  <a:lnTo>
                    <a:pt x="2041765" y="197814"/>
                  </a:lnTo>
                  <a:lnTo>
                    <a:pt x="2071617" y="194413"/>
                  </a:lnTo>
                  <a:lnTo>
                    <a:pt x="2113668" y="186919"/>
                  </a:lnTo>
                  <a:lnTo>
                    <a:pt x="2148618" y="181062"/>
                  </a:lnTo>
                  <a:lnTo>
                    <a:pt x="2191834" y="174341"/>
                  </a:lnTo>
                  <a:lnTo>
                    <a:pt x="2231460" y="163460"/>
                  </a:lnTo>
                  <a:lnTo>
                    <a:pt x="2272203" y="153536"/>
                  </a:lnTo>
                  <a:lnTo>
                    <a:pt x="2309646" y="144268"/>
                  </a:lnTo>
                  <a:lnTo>
                    <a:pt x="2345336" y="152052"/>
                  </a:lnTo>
                  <a:lnTo>
                    <a:pt x="2364271" y="161372"/>
                  </a:lnTo>
                  <a:lnTo>
                    <a:pt x="2391110" y="181296"/>
                  </a:lnTo>
                  <a:lnTo>
                    <a:pt x="2419892" y="223864"/>
                  </a:lnTo>
                  <a:lnTo>
                    <a:pt x="2434821" y="260218"/>
                  </a:lnTo>
                  <a:lnTo>
                    <a:pt x="2446733" y="297575"/>
                  </a:lnTo>
                  <a:lnTo>
                    <a:pt x="2458309" y="331257"/>
                  </a:lnTo>
                  <a:lnTo>
                    <a:pt x="2471660" y="366372"/>
                  </a:lnTo>
                  <a:lnTo>
                    <a:pt x="2481900" y="404558"/>
                  </a:lnTo>
                  <a:lnTo>
                    <a:pt x="2493865" y="444645"/>
                  </a:lnTo>
                  <a:lnTo>
                    <a:pt x="2509977" y="484305"/>
                  </a:lnTo>
                  <a:lnTo>
                    <a:pt x="2524673" y="527474"/>
                  </a:lnTo>
                  <a:lnTo>
                    <a:pt x="2537956" y="571685"/>
                  </a:lnTo>
                  <a:lnTo>
                    <a:pt x="2548794" y="602340"/>
                  </a:lnTo>
                  <a:lnTo>
                    <a:pt x="2560222" y="635809"/>
                  </a:lnTo>
                  <a:lnTo>
                    <a:pt x="2571919" y="667882"/>
                  </a:lnTo>
                  <a:lnTo>
                    <a:pt x="2583730" y="700657"/>
                  </a:lnTo>
                  <a:lnTo>
                    <a:pt x="2595596" y="738374"/>
                  </a:lnTo>
                  <a:lnTo>
                    <a:pt x="2607483" y="775643"/>
                  </a:lnTo>
                  <a:lnTo>
                    <a:pt x="2619380" y="812051"/>
                  </a:lnTo>
                  <a:lnTo>
                    <a:pt x="2631283" y="848075"/>
                  </a:lnTo>
                  <a:lnTo>
                    <a:pt x="2643189" y="886576"/>
                  </a:lnTo>
                  <a:lnTo>
                    <a:pt x="2655093" y="926840"/>
                  </a:lnTo>
                  <a:lnTo>
                    <a:pt x="2667000" y="967884"/>
                  </a:lnTo>
                  <a:lnTo>
                    <a:pt x="2681552" y="1006632"/>
                  </a:lnTo>
                  <a:lnTo>
                    <a:pt x="2696948" y="1044689"/>
                  </a:lnTo>
                  <a:lnTo>
                    <a:pt x="2710406" y="1084754"/>
                  </a:lnTo>
                  <a:lnTo>
                    <a:pt x="2723002" y="1123066"/>
                  </a:lnTo>
                  <a:lnTo>
                    <a:pt x="2735216" y="1160931"/>
                  </a:lnTo>
                  <a:lnTo>
                    <a:pt x="2747258" y="1200910"/>
                  </a:lnTo>
                  <a:lnTo>
                    <a:pt x="2759224" y="1239183"/>
                  </a:lnTo>
                  <a:lnTo>
                    <a:pt x="2771158" y="1276038"/>
                  </a:lnTo>
                  <a:lnTo>
                    <a:pt x="2783076" y="1312260"/>
                  </a:lnTo>
                  <a:lnTo>
                    <a:pt x="2792342" y="1348205"/>
                  </a:lnTo>
                  <a:lnTo>
                    <a:pt x="2800760" y="1384023"/>
                  </a:lnTo>
                  <a:lnTo>
                    <a:pt x="2811114" y="1419786"/>
                  </a:lnTo>
                  <a:lnTo>
                    <a:pt x="2819686" y="1455524"/>
                  </a:lnTo>
                  <a:lnTo>
                    <a:pt x="2827795" y="1490260"/>
                  </a:lnTo>
                  <a:lnTo>
                    <a:pt x="2838013" y="1522234"/>
                  </a:lnTo>
                  <a:lnTo>
                    <a:pt x="2846524" y="1552981"/>
                  </a:lnTo>
                  <a:lnTo>
                    <a:pt x="2852622" y="1583183"/>
                  </a:lnTo>
                  <a:lnTo>
                    <a:pt x="2857045" y="1627085"/>
                  </a:lnTo>
                  <a:lnTo>
                    <a:pt x="2863208" y="1664677"/>
                  </a:lnTo>
                  <a:lnTo>
                    <a:pt x="2868439" y="1707194"/>
                  </a:lnTo>
                  <a:lnTo>
                    <a:pt x="2871290" y="1728120"/>
                  </a:lnTo>
                  <a:lnTo>
                    <a:pt x="2867264" y="1768891"/>
                  </a:lnTo>
                  <a:lnTo>
                    <a:pt x="2856825" y="1810189"/>
                  </a:lnTo>
                  <a:lnTo>
                    <a:pt x="2841536" y="1842159"/>
                  </a:lnTo>
                  <a:lnTo>
                    <a:pt x="2803684" y="1884146"/>
                  </a:lnTo>
                  <a:lnTo>
                    <a:pt x="2773133" y="1912935"/>
                  </a:lnTo>
                  <a:lnTo>
                    <a:pt x="2731956" y="1936007"/>
                  </a:lnTo>
                  <a:lnTo>
                    <a:pt x="2687767" y="1962049"/>
                  </a:lnTo>
                  <a:lnTo>
                    <a:pt x="2652104" y="1980689"/>
                  </a:lnTo>
                  <a:lnTo>
                    <a:pt x="2610257" y="2003479"/>
                  </a:lnTo>
                  <a:lnTo>
                    <a:pt x="2569654" y="2027090"/>
                  </a:lnTo>
                  <a:lnTo>
                    <a:pt x="2535409" y="2042268"/>
                  </a:lnTo>
                  <a:lnTo>
                    <a:pt x="2500128" y="2055696"/>
                  </a:lnTo>
                  <a:lnTo>
                    <a:pt x="2464538" y="2069595"/>
                  </a:lnTo>
                  <a:lnTo>
                    <a:pt x="2428858" y="2082644"/>
                  </a:lnTo>
                  <a:lnTo>
                    <a:pt x="2393151" y="2099077"/>
                  </a:lnTo>
                  <a:lnTo>
                    <a:pt x="2357436" y="2116514"/>
                  </a:lnTo>
                  <a:lnTo>
                    <a:pt x="2321718" y="2131603"/>
                  </a:lnTo>
                  <a:lnTo>
                    <a:pt x="2286000" y="2145003"/>
                  </a:lnTo>
                  <a:lnTo>
                    <a:pt x="2250280" y="2158895"/>
                  </a:lnTo>
                  <a:lnTo>
                    <a:pt x="2211917" y="2169296"/>
                  </a:lnTo>
                  <a:lnTo>
                    <a:pt x="2171776" y="2178660"/>
                  </a:lnTo>
                  <a:lnTo>
                    <a:pt x="2134747" y="2187719"/>
                  </a:lnTo>
                  <a:lnTo>
                    <a:pt x="2098640" y="2196688"/>
                  </a:lnTo>
                  <a:lnTo>
                    <a:pt x="2060159" y="2205628"/>
                  </a:lnTo>
                  <a:lnTo>
                    <a:pt x="2019986" y="2214562"/>
                  </a:lnTo>
                  <a:lnTo>
                    <a:pt x="1980301" y="2220847"/>
                  </a:lnTo>
                  <a:lnTo>
                    <a:pt x="1939767" y="2222709"/>
                  </a:lnTo>
                  <a:lnTo>
                    <a:pt x="1902622" y="2225907"/>
                  </a:lnTo>
                  <a:lnTo>
                    <a:pt x="1863836" y="2230492"/>
                  </a:lnTo>
                  <a:lnTo>
                    <a:pt x="1820925" y="2231851"/>
                  </a:lnTo>
                  <a:lnTo>
                    <a:pt x="1779436" y="2232252"/>
                  </a:lnTo>
                  <a:lnTo>
                    <a:pt x="1739363" y="2235019"/>
                  </a:lnTo>
                  <a:lnTo>
                    <a:pt x="1696069" y="2239476"/>
                  </a:lnTo>
                  <a:lnTo>
                    <a:pt x="1651823" y="2240796"/>
                  </a:lnTo>
                  <a:lnTo>
                    <a:pt x="1609939" y="2241187"/>
                  </a:lnTo>
                  <a:lnTo>
                    <a:pt x="1569747" y="2241304"/>
                  </a:lnTo>
                  <a:lnTo>
                    <a:pt x="1526419" y="2241338"/>
                  </a:lnTo>
                  <a:lnTo>
                    <a:pt x="1482162" y="2241348"/>
                  </a:lnTo>
                  <a:lnTo>
                    <a:pt x="1437631" y="2241351"/>
                  </a:lnTo>
                  <a:lnTo>
                    <a:pt x="1393015" y="2241352"/>
                  </a:lnTo>
                  <a:lnTo>
                    <a:pt x="1348377" y="2241352"/>
                  </a:lnTo>
                  <a:lnTo>
                    <a:pt x="1303733" y="2241352"/>
                  </a:lnTo>
                  <a:lnTo>
                    <a:pt x="1259084" y="2241352"/>
                  </a:lnTo>
                  <a:lnTo>
                    <a:pt x="1214436" y="2243997"/>
                  </a:lnTo>
                  <a:lnTo>
                    <a:pt x="1169788" y="2248419"/>
                  </a:lnTo>
                  <a:lnTo>
                    <a:pt x="1139031" y="2249454"/>
                  </a:lnTo>
                  <a:lnTo>
                    <a:pt x="1105517" y="2249913"/>
                  </a:lnTo>
                  <a:lnTo>
                    <a:pt x="1073423" y="2247472"/>
                  </a:lnTo>
                  <a:lnTo>
                    <a:pt x="1042624" y="2244072"/>
                  </a:lnTo>
                  <a:lnTo>
                    <a:pt x="1012398" y="2242560"/>
                  </a:lnTo>
                  <a:lnTo>
                    <a:pt x="982429" y="2241890"/>
                  </a:lnTo>
                  <a:lnTo>
                    <a:pt x="940311" y="2241511"/>
                  </a:lnTo>
                  <a:lnTo>
                    <a:pt x="900051" y="2241400"/>
                  </a:lnTo>
                  <a:lnTo>
                    <a:pt x="856702" y="2241366"/>
                  </a:lnTo>
                  <a:lnTo>
                    <a:pt x="815084" y="2238711"/>
                  </a:lnTo>
                  <a:lnTo>
                    <a:pt x="774973" y="2234285"/>
                  </a:lnTo>
                  <a:lnTo>
                    <a:pt x="734314" y="2232975"/>
                  </a:lnTo>
                  <a:lnTo>
                    <a:pt x="697132" y="2229941"/>
                  </a:lnTo>
                  <a:lnTo>
                    <a:pt x="660979" y="2225402"/>
                  </a:lnTo>
                  <a:lnTo>
                    <a:pt x="625132" y="2224058"/>
                  </a:lnTo>
                  <a:lnTo>
                    <a:pt x="582204" y="2218863"/>
                  </a:lnTo>
                  <a:lnTo>
                    <a:pt x="538923" y="2215412"/>
                  </a:lnTo>
                  <a:lnTo>
                    <a:pt x="503329" y="2212085"/>
                  </a:lnTo>
                  <a:lnTo>
                    <a:pt x="464590" y="2199353"/>
                  </a:lnTo>
                  <a:lnTo>
                    <a:pt x="422529" y="2178825"/>
                  </a:lnTo>
                  <a:lnTo>
                    <a:pt x="395017" y="2158337"/>
                  </a:lnTo>
                  <a:lnTo>
                    <a:pt x="372194" y="2119158"/>
                  </a:lnTo>
                  <a:lnTo>
                    <a:pt x="354220" y="2078841"/>
                  </a:lnTo>
                  <a:lnTo>
                    <a:pt x="339329" y="2035736"/>
                  </a:lnTo>
                  <a:lnTo>
                    <a:pt x="333043" y="2006465"/>
                  </a:lnTo>
                  <a:lnTo>
                    <a:pt x="328535" y="1972657"/>
                  </a:lnTo>
                  <a:lnTo>
                    <a:pt x="323562" y="1937504"/>
                  </a:lnTo>
                  <a:lnTo>
                    <a:pt x="319443" y="1899307"/>
                  </a:lnTo>
                  <a:lnTo>
                    <a:pt x="314584" y="1856570"/>
                  </a:lnTo>
                  <a:lnTo>
                    <a:pt x="310499" y="1812489"/>
                  </a:lnTo>
                  <a:lnTo>
                    <a:pt x="306671" y="1781863"/>
                  </a:lnTo>
                  <a:lnTo>
                    <a:pt x="304969" y="1748409"/>
                  </a:lnTo>
                  <a:lnTo>
                    <a:pt x="301567" y="1716341"/>
                  </a:lnTo>
                  <a:lnTo>
                    <a:pt x="296749" y="1684562"/>
                  </a:lnTo>
                  <a:lnTo>
                    <a:pt x="291299" y="1650592"/>
                  </a:lnTo>
                  <a:lnTo>
                    <a:pt x="285569" y="1618297"/>
                  </a:lnTo>
                  <a:lnTo>
                    <a:pt x="279716" y="1586416"/>
                  </a:lnTo>
                  <a:lnTo>
                    <a:pt x="273807" y="1552401"/>
                  </a:lnTo>
                  <a:lnTo>
                    <a:pt x="267874" y="1517442"/>
                  </a:lnTo>
                  <a:lnTo>
                    <a:pt x="261929" y="1482058"/>
                  </a:lnTo>
                  <a:lnTo>
                    <a:pt x="255981" y="1446489"/>
                  </a:lnTo>
                  <a:lnTo>
                    <a:pt x="250029" y="1410837"/>
                  </a:lnTo>
                  <a:lnTo>
                    <a:pt x="244077" y="1377134"/>
                  </a:lnTo>
                  <a:lnTo>
                    <a:pt x="235147" y="1336837"/>
                  </a:lnTo>
                  <a:lnTo>
                    <a:pt x="223241" y="129480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350"/>
            <p:cNvSpPr/>
            <p:nvPr/>
          </p:nvSpPr>
          <p:spPr>
            <a:xfrm>
              <a:off x="4384476" y="4679155"/>
              <a:ext cx="160735" cy="1455540"/>
            </a:xfrm>
            <a:custGeom>
              <a:avLst/>
              <a:gdLst/>
              <a:ahLst/>
              <a:cxnLst/>
              <a:rect l="0" t="0" r="0" b="0"/>
              <a:pathLst>
                <a:path w="160735" h="1455540">
                  <a:moveTo>
                    <a:pt x="0" y="0"/>
                  </a:moveTo>
                  <a:lnTo>
                    <a:pt x="4739" y="4740"/>
                  </a:lnTo>
                  <a:lnTo>
                    <a:pt x="7067" y="12360"/>
                  </a:lnTo>
                  <a:lnTo>
                    <a:pt x="8684" y="47268"/>
                  </a:lnTo>
                  <a:lnTo>
                    <a:pt x="9849" y="80042"/>
                  </a:lnTo>
                  <a:lnTo>
                    <a:pt x="15044" y="119738"/>
                  </a:lnTo>
                  <a:lnTo>
                    <a:pt x="18018" y="158069"/>
                  </a:lnTo>
                  <a:lnTo>
                    <a:pt x="24742" y="201397"/>
                  </a:lnTo>
                  <a:lnTo>
                    <a:pt x="30178" y="234369"/>
                  </a:lnTo>
                  <a:lnTo>
                    <a:pt x="35903" y="266221"/>
                  </a:lnTo>
                  <a:lnTo>
                    <a:pt x="40760" y="297907"/>
                  </a:lnTo>
                  <a:lnTo>
                    <a:pt x="42920" y="331832"/>
                  </a:lnTo>
                  <a:lnTo>
                    <a:pt x="46526" y="366756"/>
                  </a:lnTo>
                  <a:lnTo>
                    <a:pt x="51436" y="403112"/>
                  </a:lnTo>
                  <a:lnTo>
                    <a:pt x="56926" y="442421"/>
                  </a:lnTo>
                  <a:lnTo>
                    <a:pt x="62673" y="480398"/>
                  </a:lnTo>
                  <a:lnTo>
                    <a:pt x="68533" y="518112"/>
                  </a:lnTo>
                  <a:lnTo>
                    <a:pt x="74447" y="558026"/>
                  </a:lnTo>
                  <a:lnTo>
                    <a:pt x="77736" y="598915"/>
                  </a:lnTo>
                  <a:lnTo>
                    <a:pt x="80189" y="640240"/>
                  </a:lnTo>
                  <a:lnTo>
                    <a:pt x="84588" y="681758"/>
                  </a:lnTo>
                  <a:lnTo>
                    <a:pt x="89850" y="726006"/>
                  </a:lnTo>
                  <a:lnTo>
                    <a:pt x="92641" y="748919"/>
                  </a:lnTo>
                  <a:lnTo>
                    <a:pt x="98389" y="792897"/>
                  </a:lnTo>
                  <a:lnTo>
                    <a:pt x="105244" y="836586"/>
                  </a:lnTo>
                  <a:lnTo>
                    <a:pt x="109850" y="859349"/>
                  </a:lnTo>
                  <a:lnTo>
                    <a:pt x="114905" y="882462"/>
                  </a:lnTo>
                  <a:lnTo>
                    <a:pt x="119268" y="905809"/>
                  </a:lnTo>
                  <a:lnTo>
                    <a:pt x="123167" y="929310"/>
                  </a:lnTo>
                  <a:lnTo>
                    <a:pt x="126761" y="952915"/>
                  </a:lnTo>
                  <a:lnTo>
                    <a:pt x="129155" y="976589"/>
                  </a:lnTo>
                  <a:lnTo>
                    <a:pt x="130751" y="1000309"/>
                  </a:lnTo>
                  <a:lnTo>
                    <a:pt x="131816" y="1024060"/>
                  </a:lnTo>
                  <a:lnTo>
                    <a:pt x="133517" y="1046840"/>
                  </a:lnTo>
                  <a:lnTo>
                    <a:pt x="138054" y="1090671"/>
                  </a:lnTo>
                  <a:lnTo>
                    <a:pt x="140653" y="1113075"/>
                  </a:lnTo>
                  <a:lnTo>
                    <a:pt x="143379" y="1135948"/>
                  </a:lnTo>
                  <a:lnTo>
                    <a:pt x="146186" y="1159135"/>
                  </a:lnTo>
                  <a:lnTo>
                    <a:pt x="151954" y="1203419"/>
                  </a:lnTo>
                  <a:lnTo>
                    <a:pt x="156832" y="1245260"/>
                  </a:lnTo>
                  <a:lnTo>
                    <a:pt x="159000" y="1283698"/>
                  </a:lnTo>
                  <a:lnTo>
                    <a:pt x="159964" y="1320626"/>
                  </a:lnTo>
                  <a:lnTo>
                    <a:pt x="160391" y="1354899"/>
                  </a:lnTo>
                  <a:lnTo>
                    <a:pt x="160633" y="1395514"/>
                  </a:lnTo>
                  <a:lnTo>
                    <a:pt x="160715" y="1433761"/>
                  </a:lnTo>
                  <a:lnTo>
                    <a:pt x="160734" y="14555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 name="SMARTInkShape-Group71"/>
          <p:cNvGrpSpPr/>
          <p:nvPr/>
        </p:nvGrpSpPr>
        <p:grpSpPr>
          <a:xfrm>
            <a:off x="4830960" y="2440058"/>
            <a:ext cx="4080869" cy="2309291"/>
            <a:chOff x="4830960" y="2440058"/>
            <a:chExt cx="4080869" cy="2309291"/>
          </a:xfrm>
        </p:grpSpPr>
        <p:sp>
          <p:nvSpPr>
            <p:cNvPr id="128" name="SMARTInkShape-351"/>
            <p:cNvSpPr/>
            <p:nvPr/>
          </p:nvSpPr>
          <p:spPr>
            <a:xfrm>
              <a:off x="8751092" y="2440058"/>
              <a:ext cx="160737" cy="256090"/>
            </a:xfrm>
            <a:custGeom>
              <a:avLst/>
              <a:gdLst/>
              <a:ahLst/>
              <a:cxnLst/>
              <a:rect l="0" t="0" r="0" b="0"/>
              <a:pathLst>
                <a:path w="160737" h="256090">
                  <a:moveTo>
                    <a:pt x="0" y="113832"/>
                  </a:moveTo>
                  <a:lnTo>
                    <a:pt x="0" y="127133"/>
                  </a:lnTo>
                  <a:lnTo>
                    <a:pt x="2648" y="132312"/>
                  </a:lnTo>
                  <a:lnTo>
                    <a:pt x="4741" y="135081"/>
                  </a:lnTo>
                  <a:lnTo>
                    <a:pt x="9715" y="138159"/>
                  </a:lnTo>
                  <a:lnTo>
                    <a:pt x="20991" y="140135"/>
                  </a:lnTo>
                  <a:lnTo>
                    <a:pt x="46398" y="140579"/>
                  </a:lnTo>
                  <a:lnTo>
                    <a:pt x="60932" y="135867"/>
                  </a:lnTo>
                  <a:lnTo>
                    <a:pt x="99845" y="110808"/>
                  </a:lnTo>
                  <a:lnTo>
                    <a:pt x="115907" y="86252"/>
                  </a:lnTo>
                  <a:lnTo>
                    <a:pt x="120968" y="74785"/>
                  </a:lnTo>
                  <a:lnTo>
                    <a:pt x="124484" y="50065"/>
                  </a:lnTo>
                  <a:lnTo>
                    <a:pt x="115890" y="13373"/>
                  </a:lnTo>
                  <a:lnTo>
                    <a:pt x="111700" y="5352"/>
                  </a:lnTo>
                  <a:lnTo>
                    <a:pt x="108202" y="2816"/>
                  </a:lnTo>
                  <a:lnTo>
                    <a:pt x="99022" y="0"/>
                  </a:lnTo>
                  <a:lnTo>
                    <a:pt x="94788" y="241"/>
                  </a:lnTo>
                  <a:lnTo>
                    <a:pt x="72983" y="10373"/>
                  </a:lnTo>
                  <a:lnTo>
                    <a:pt x="38569" y="40003"/>
                  </a:lnTo>
                  <a:lnTo>
                    <a:pt x="25541" y="62191"/>
                  </a:lnTo>
                  <a:lnTo>
                    <a:pt x="12249" y="103485"/>
                  </a:lnTo>
                  <a:lnTo>
                    <a:pt x="5062" y="138107"/>
                  </a:lnTo>
                  <a:lnTo>
                    <a:pt x="7873" y="182715"/>
                  </a:lnTo>
                  <a:lnTo>
                    <a:pt x="10445" y="201993"/>
                  </a:lnTo>
                  <a:lnTo>
                    <a:pt x="18202" y="220483"/>
                  </a:lnTo>
                  <a:lnTo>
                    <a:pt x="28265" y="233331"/>
                  </a:lnTo>
                  <a:lnTo>
                    <a:pt x="50893" y="249665"/>
                  </a:lnTo>
                  <a:lnTo>
                    <a:pt x="73287" y="254619"/>
                  </a:lnTo>
                  <a:lnTo>
                    <a:pt x="94036" y="256089"/>
                  </a:lnTo>
                  <a:lnTo>
                    <a:pt x="109263" y="251140"/>
                  </a:lnTo>
                  <a:lnTo>
                    <a:pt x="131924" y="242490"/>
                  </a:lnTo>
                  <a:lnTo>
                    <a:pt x="143961" y="239474"/>
                  </a:lnTo>
                  <a:lnTo>
                    <a:pt x="160736" y="2299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352"/>
            <p:cNvSpPr/>
            <p:nvPr/>
          </p:nvSpPr>
          <p:spPr>
            <a:xfrm>
              <a:off x="8608217" y="2581218"/>
              <a:ext cx="151806" cy="222533"/>
            </a:xfrm>
            <a:custGeom>
              <a:avLst/>
              <a:gdLst/>
              <a:ahLst/>
              <a:cxnLst/>
              <a:rect l="0" t="0" r="0" b="0"/>
              <a:pathLst>
                <a:path w="151806" h="222533">
                  <a:moveTo>
                    <a:pt x="0" y="53039"/>
                  </a:moveTo>
                  <a:lnTo>
                    <a:pt x="993" y="75400"/>
                  </a:lnTo>
                  <a:lnTo>
                    <a:pt x="15447" y="118281"/>
                  </a:lnTo>
                  <a:lnTo>
                    <a:pt x="19792" y="140501"/>
                  </a:lnTo>
                  <a:lnTo>
                    <a:pt x="35890" y="184961"/>
                  </a:lnTo>
                  <a:lnTo>
                    <a:pt x="53534" y="222532"/>
                  </a:lnTo>
                  <a:lnTo>
                    <a:pt x="52585" y="205477"/>
                  </a:lnTo>
                  <a:lnTo>
                    <a:pt x="38349" y="165604"/>
                  </a:lnTo>
                  <a:lnTo>
                    <a:pt x="30655" y="140301"/>
                  </a:lnTo>
                  <a:lnTo>
                    <a:pt x="24907" y="99343"/>
                  </a:lnTo>
                  <a:lnTo>
                    <a:pt x="19253" y="62295"/>
                  </a:lnTo>
                  <a:lnTo>
                    <a:pt x="25672" y="25588"/>
                  </a:lnTo>
                  <a:lnTo>
                    <a:pt x="28937" y="18350"/>
                  </a:lnTo>
                  <a:lnTo>
                    <a:pt x="39121" y="5616"/>
                  </a:lnTo>
                  <a:lnTo>
                    <a:pt x="44839" y="2196"/>
                  </a:lnTo>
                  <a:lnTo>
                    <a:pt x="56592" y="0"/>
                  </a:lnTo>
                  <a:lnTo>
                    <a:pt x="62525" y="2346"/>
                  </a:lnTo>
                  <a:lnTo>
                    <a:pt x="79158" y="16678"/>
                  </a:lnTo>
                  <a:lnTo>
                    <a:pt x="91034" y="32894"/>
                  </a:lnTo>
                  <a:lnTo>
                    <a:pt x="106992" y="71773"/>
                  </a:lnTo>
                  <a:lnTo>
                    <a:pt x="121026" y="114670"/>
                  </a:lnTo>
                  <a:lnTo>
                    <a:pt x="124826" y="134249"/>
                  </a:lnTo>
                  <a:lnTo>
                    <a:pt x="131796" y="146775"/>
                  </a:lnTo>
                  <a:lnTo>
                    <a:pt x="137290" y="153570"/>
                  </a:lnTo>
                  <a:lnTo>
                    <a:pt x="143038" y="157251"/>
                  </a:lnTo>
                  <a:lnTo>
                    <a:pt x="151805" y="16019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353"/>
            <p:cNvSpPr/>
            <p:nvPr/>
          </p:nvSpPr>
          <p:spPr>
            <a:xfrm>
              <a:off x="8554639" y="2687835"/>
              <a:ext cx="62509" cy="196455"/>
            </a:xfrm>
            <a:custGeom>
              <a:avLst/>
              <a:gdLst/>
              <a:ahLst/>
              <a:cxnLst/>
              <a:rect l="0" t="0" r="0" b="0"/>
              <a:pathLst>
                <a:path w="62509" h="196455">
                  <a:moveTo>
                    <a:pt x="0" y="0"/>
                  </a:moveTo>
                  <a:lnTo>
                    <a:pt x="993" y="31044"/>
                  </a:lnTo>
                  <a:lnTo>
                    <a:pt x="9095" y="72725"/>
                  </a:lnTo>
                  <a:lnTo>
                    <a:pt x="21249" y="116256"/>
                  </a:lnTo>
                  <a:lnTo>
                    <a:pt x="35773" y="153688"/>
                  </a:lnTo>
                  <a:lnTo>
                    <a:pt x="44666" y="173860"/>
                  </a:lnTo>
                  <a:lnTo>
                    <a:pt x="49617" y="182444"/>
                  </a:lnTo>
                  <a:lnTo>
                    <a:pt x="53057" y="194412"/>
                  </a:lnTo>
                  <a:lnTo>
                    <a:pt x="54223" y="195092"/>
                  </a:lnTo>
                  <a:lnTo>
                    <a:pt x="62508" y="1964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354"/>
            <p:cNvSpPr/>
            <p:nvPr/>
          </p:nvSpPr>
          <p:spPr>
            <a:xfrm>
              <a:off x="8404263" y="2705694"/>
              <a:ext cx="157498" cy="241103"/>
            </a:xfrm>
            <a:custGeom>
              <a:avLst/>
              <a:gdLst/>
              <a:ahLst/>
              <a:cxnLst/>
              <a:rect l="0" t="0" r="0" b="0"/>
              <a:pathLst>
                <a:path w="157498" h="241103">
                  <a:moveTo>
                    <a:pt x="61079" y="0"/>
                  </a:moveTo>
                  <a:lnTo>
                    <a:pt x="61079" y="7688"/>
                  </a:lnTo>
                  <a:lnTo>
                    <a:pt x="36172" y="38962"/>
                  </a:lnTo>
                  <a:lnTo>
                    <a:pt x="18273" y="55688"/>
                  </a:lnTo>
                  <a:lnTo>
                    <a:pt x="10693" y="69418"/>
                  </a:lnTo>
                  <a:lnTo>
                    <a:pt x="9629" y="73068"/>
                  </a:lnTo>
                  <a:lnTo>
                    <a:pt x="7928" y="75500"/>
                  </a:lnTo>
                  <a:lnTo>
                    <a:pt x="5801" y="77122"/>
                  </a:lnTo>
                  <a:lnTo>
                    <a:pt x="3392" y="78205"/>
                  </a:lnTo>
                  <a:lnTo>
                    <a:pt x="1785" y="79917"/>
                  </a:lnTo>
                  <a:lnTo>
                    <a:pt x="0" y="84467"/>
                  </a:lnTo>
                  <a:lnTo>
                    <a:pt x="517" y="86078"/>
                  </a:lnTo>
                  <a:lnTo>
                    <a:pt x="1853" y="87151"/>
                  </a:lnTo>
                  <a:lnTo>
                    <a:pt x="5984" y="88343"/>
                  </a:lnTo>
                  <a:lnTo>
                    <a:pt x="11127" y="88874"/>
                  </a:lnTo>
                  <a:lnTo>
                    <a:pt x="16719" y="86463"/>
                  </a:lnTo>
                  <a:lnTo>
                    <a:pt x="19601" y="84431"/>
                  </a:lnTo>
                  <a:lnTo>
                    <a:pt x="33135" y="81571"/>
                  </a:lnTo>
                  <a:lnTo>
                    <a:pt x="73093" y="80439"/>
                  </a:lnTo>
                  <a:lnTo>
                    <a:pt x="108715" y="81365"/>
                  </a:lnTo>
                  <a:lnTo>
                    <a:pt x="120615" y="85110"/>
                  </a:lnTo>
                  <a:lnTo>
                    <a:pt x="129874" y="92727"/>
                  </a:lnTo>
                  <a:lnTo>
                    <a:pt x="153199" y="123481"/>
                  </a:lnTo>
                  <a:lnTo>
                    <a:pt x="157497" y="140327"/>
                  </a:lnTo>
                  <a:lnTo>
                    <a:pt x="155857" y="151994"/>
                  </a:lnTo>
                  <a:lnTo>
                    <a:pt x="146718" y="175656"/>
                  </a:lnTo>
                  <a:lnTo>
                    <a:pt x="112538" y="216177"/>
                  </a:lnTo>
                  <a:lnTo>
                    <a:pt x="101810" y="225062"/>
                  </a:lnTo>
                  <a:lnTo>
                    <a:pt x="70009" y="24110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355"/>
            <p:cNvSpPr/>
            <p:nvPr/>
          </p:nvSpPr>
          <p:spPr>
            <a:xfrm>
              <a:off x="8295909" y="2823810"/>
              <a:ext cx="133338" cy="193737"/>
            </a:xfrm>
            <a:custGeom>
              <a:avLst/>
              <a:gdLst/>
              <a:ahLst/>
              <a:cxnLst/>
              <a:rect l="0" t="0" r="0" b="0"/>
              <a:pathLst>
                <a:path w="133338" h="193737">
                  <a:moveTo>
                    <a:pt x="35488" y="24759"/>
                  </a:moveTo>
                  <a:lnTo>
                    <a:pt x="5678" y="54570"/>
                  </a:lnTo>
                  <a:lnTo>
                    <a:pt x="2396" y="63144"/>
                  </a:lnTo>
                  <a:lnTo>
                    <a:pt x="0" y="103498"/>
                  </a:lnTo>
                  <a:lnTo>
                    <a:pt x="2483" y="125149"/>
                  </a:lnTo>
                  <a:lnTo>
                    <a:pt x="17868" y="167040"/>
                  </a:lnTo>
                  <a:lnTo>
                    <a:pt x="29582" y="186589"/>
                  </a:lnTo>
                  <a:lnTo>
                    <a:pt x="38155" y="190942"/>
                  </a:lnTo>
                  <a:lnTo>
                    <a:pt x="59829" y="193736"/>
                  </a:lnTo>
                  <a:lnTo>
                    <a:pt x="68795" y="191471"/>
                  </a:lnTo>
                  <a:lnTo>
                    <a:pt x="109164" y="169504"/>
                  </a:lnTo>
                  <a:lnTo>
                    <a:pt x="117182" y="159866"/>
                  </a:lnTo>
                  <a:lnTo>
                    <a:pt x="129420" y="131373"/>
                  </a:lnTo>
                  <a:lnTo>
                    <a:pt x="133337" y="87296"/>
                  </a:lnTo>
                  <a:lnTo>
                    <a:pt x="132612" y="67323"/>
                  </a:lnTo>
                  <a:lnTo>
                    <a:pt x="121271" y="32043"/>
                  </a:lnTo>
                  <a:lnTo>
                    <a:pt x="112970" y="20390"/>
                  </a:lnTo>
                  <a:lnTo>
                    <a:pt x="91473" y="4823"/>
                  </a:lnTo>
                  <a:lnTo>
                    <a:pt x="78755" y="0"/>
                  </a:lnTo>
                  <a:lnTo>
                    <a:pt x="69271" y="1519"/>
                  </a:lnTo>
                  <a:lnTo>
                    <a:pt x="48315" y="6192"/>
                  </a:lnTo>
                  <a:lnTo>
                    <a:pt x="41851" y="6586"/>
                  </a:lnTo>
                  <a:lnTo>
                    <a:pt x="35670" y="9406"/>
                  </a:lnTo>
                  <a:lnTo>
                    <a:pt x="26558" y="158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356"/>
            <p:cNvSpPr/>
            <p:nvPr/>
          </p:nvSpPr>
          <p:spPr>
            <a:xfrm>
              <a:off x="7974210" y="2920581"/>
              <a:ext cx="339330" cy="318942"/>
            </a:xfrm>
            <a:custGeom>
              <a:avLst/>
              <a:gdLst/>
              <a:ahLst/>
              <a:cxnLst/>
              <a:rect l="0" t="0" r="0" b="0"/>
              <a:pathLst>
                <a:path w="339330" h="318942">
                  <a:moveTo>
                    <a:pt x="0" y="276246"/>
                  </a:moveTo>
                  <a:lnTo>
                    <a:pt x="7688" y="283935"/>
                  </a:lnTo>
                  <a:lnTo>
                    <a:pt x="13304" y="284809"/>
                  </a:lnTo>
                  <a:lnTo>
                    <a:pt x="25990" y="285066"/>
                  </a:lnTo>
                  <a:lnTo>
                    <a:pt x="34040" y="282482"/>
                  </a:lnTo>
                  <a:lnTo>
                    <a:pt x="51372" y="268946"/>
                  </a:lnTo>
                  <a:lnTo>
                    <a:pt x="79803" y="238413"/>
                  </a:lnTo>
                  <a:lnTo>
                    <a:pt x="92161" y="216298"/>
                  </a:lnTo>
                  <a:lnTo>
                    <a:pt x="93192" y="210484"/>
                  </a:lnTo>
                  <a:lnTo>
                    <a:pt x="88777" y="176010"/>
                  </a:lnTo>
                  <a:lnTo>
                    <a:pt x="82309" y="164305"/>
                  </a:lnTo>
                  <a:lnTo>
                    <a:pt x="68324" y="148408"/>
                  </a:lnTo>
                  <a:lnTo>
                    <a:pt x="59801" y="145015"/>
                  </a:lnTo>
                  <a:lnTo>
                    <a:pt x="54751" y="144111"/>
                  </a:lnTo>
                  <a:lnTo>
                    <a:pt x="46492" y="145751"/>
                  </a:lnTo>
                  <a:lnTo>
                    <a:pt x="36266" y="152252"/>
                  </a:lnTo>
                  <a:lnTo>
                    <a:pt x="14772" y="173378"/>
                  </a:lnTo>
                  <a:lnTo>
                    <a:pt x="4817" y="190314"/>
                  </a:lnTo>
                  <a:lnTo>
                    <a:pt x="2141" y="202004"/>
                  </a:lnTo>
                  <a:lnTo>
                    <a:pt x="7877" y="245255"/>
                  </a:lnTo>
                  <a:lnTo>
                    <a:pt x="13359" y="268716"/>
                  </a:lnTo>
                  <a:lnTo>
                    <a:pt x="26007" y="289780"/>
                  </a:lnTo>
                  <a:lnTo>
                    <a:pt x="42322" y="303848"/>
                  </a:lnTo>
                  <a:lnTo>
                    <a:pt x="65613" y="316498"/>
                  </a:lnTo>
                  <a:lnTo>
                    <a:pt x="77448" y="318941"/>
                  </a:lnTo>
                  <a:lnTo>
                    <a:pt x="89321" y="317381"/>
                  </a:lnTo>
                  <a:lnTo>
                    <a:pt x="130971" y="299853"/>
                  </a:lnTo>
                  <a:lnTo>
                    <a:pt x="140231" y="291369"/>
                  </a:lnTo>
                  <a:lnTo>
                    <a:pt x="162555" y="262988"/>
                  </a:lnTo>
                  <a:lnTo>
                    <a:pt x="173467" y="222097"/>
                  </a:lnTo>
                  <a:lnTo>
                    <a:pt x="177917" y="177944"/>
                  </a:lnTo>
                  <a:lnTo>
                    <a:pt x="175749" y="151209"/>
                  </a:lnTo>
                  <a:lnTo>
                    <a:pt x="170198" y="110009"/>
                  </a:lnTo>
                  <a:lnTo>
                    <a:pt x="170020" y="105890"/>
                  </a:lnTo>
                  <a:lnTo>
                    <a:pt x="167178" y="98669"/>
                  </a:lnTo>
                  <a:lnTo>
                    <a:pt x="161112" y="89305"/>
                  </a:lnTo>
                  <a:lnTo>
                    <a:pt x="165586" y="93635"/>
                  </a:lnTo>
                  <a:lnTo>
                    <a:pt x="167851" y="98514"/>
                  </a:lnTo>
                  <a:lnTo>
                    <a:pt x="168457" y="101202"/>
                  </a:lnTo>
                  <a:lnTo>
                    <a:pt x="175563" y="113641"/>
                  </a:lnTo>
                  <a:lnTo>
                    <a:pt x="182936" y="139862"/>
                  </a:lnTo>
                  <a:lnTo>
                    <a:pt x="213815" y="184325"/>
                  </a:lnTo>
                  <a:lnTo>
                    <a:pt x="236381" y="208981"/>
                  </a:lnTo>
                  <a:lnTo>
                    <a:pt x="237954" y="209575"/>
                  </a:lnTo>
                  <a:lnTo>
                    <a:pt x="239004" y="208977"/>
                  </a:lnTo>
                  <a:lnTo>
                    <a:pt x="239704" y="207588"/>
                  </a:lnTo>
                  <a:lnTo>
                    <a:pt x="239177" y="205670"/>
                  </a:lnTo>
                  <a:lnTo>
                    <a:pt x="234688" y="198229"/>
                  </a:lnTo>
                  <a:lnTo>
                    <a:pt x="232917" y="188748"/>
                  </a:lnTo>
                  <a:lnTo>
                    <a:pt x="227528" y="157850"/>
                  </a:lnTo>
                  <a:lnTo>
                    <a:pt x="216961" y="122992"/>
                  </a:lnTo>
                  <a:lnTo>
                    <a:pt x="205317" y="81565"/>
                  </a:lnTo>
                  <a:lnTo>
                    <a:pt x="197620" y="42507"/>
                  </a:lnTo>
                  <a:lnTo>
                    <a:pt x="197791" y="24648"/>
                  </a:lnTo>
                  <a:lnTo>
                    <a:pt x="204186" y="5957"/>
                  </a:lnTo>
                  <a:lnTo>
                    <a:pt x="205579" y="3780"/>
                  </a:lnTo>
                  <a:lnTo>
                    <a:pt x="207498" y="2328"/>
                  </a:lnTo>
                  <a:lnTo>
                    <a:pt x="212276" y="715"/>
                  </a:lnTo>
                  <a:lnTo>
                    <a:pt x="217707" y="0"/>
                  </a:lnTo>
                  <a:lnTo>
                    <a:pt x="226073" y="4972"/>
                  </a:lnTo>
                  <a:lnTo>
                    <a:pt x="268516" y="47416"/>
                  </a:lnTo>
                  <a:lnTo>
                    <a:pt x="296596" y="88233"/>
                  </a:lnTo>
                  <a:lnTo>
                    <a:pt x="305454" y="100410"/>
                  </a:lnTo>
                  <a:lnTo>
                    <a:pt x="316346" y="125626"/>
                  </a:lnTo>
                  <a:lnTo>
                    <a:pt x="321837" y="129928"/>
                  </a:lnTo>
                  <a:lnTo>
                    <a:pt x="327587" y="132834"/>
                  </a:lnTo>
                  <a:lnTo>
                    <a:pt x="339329" y="1423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357"/>
            <p:cNvSpPr/>
            <p:nvPr/>
          </p:nvSpPr>
          <p:spPr>
            <a:xfrm>
              <a:off x="7743387" y="3013580"/>
              <a:ext cx="159386" cy="392149"/>
            </a:xfrm>
            <a:custGeom>
              <a:avLst/>
              <a:gdLst/>
              <a:ahLst/>
              <a:cxnLst/>
              <a:rect l="0" t="0" r="0" b="0"/>
              <a:pathLst>
                <a:path w="159386" h="392149">
                  <a:moveTo>
                    <a:pt x="105808" y="165387"/>
                  </a:moveTo>
                  <a:lnTo>
                    <a:pt x="101066" y="160647"/>
                  </a:lnTo>
                  <a:lnTo>
                    <a:pt x="97687" y="160244"/>
                  </a:lnTo>
                  <a:lnTo>
                    <a:pt x="73790" y="165798"/>
                  </a:lnTo>
                  <a:lnTo>
                    <a:pt x="58656" y="177631"/>
                  </a:lnTo>
                  <a:lnTo>
                    <a:pt x="32057" y="205512"/>
                  </a:lnTo>
                  <a:lnTo>
                    <a:pt x="10876" y="248934"/>
                  </a:lnTo>
                  <a:lnTo>
                    <a:pt x="1361" y="282102"/>
                  </a:lnTo>
                  <a:lnTo>
                    <a:pt x="0" y="326204"/>
                  </a:lnTo>
                  <a:lnTo>
                    <a:pt x="11128" y="366042"/>
                  </a:lnTo>
                  <a:lnTo>
                    <a:pt x="22576" y="384130"/>
                  </a:lnTo>
                  <a:lnTo>
                    <a:pt x="28467" y="390931"/>
                  </a:lnTo>
                  <a:lnTo>
                    <a:pt x="32418" y="392148"/>
                  </a:lnTo>
                  <a:lnTo>
                    <a:pt x="42102" y="390854"/>
                  </a:lnTo>
                  <a:lnTo>
                    <a:pt x="58709" y="384549"/>
                  </a:lnTo>
                  <a:lnTo>
                    <a:pt x="67678" y="376563"/>
                  </a:lnTo>
                  <a:lnTo>
                    <a:pt x="94805" y="333993"/>
                  </a:lnTo>
                  <a:lnTo>
                    <a:pt x="108374" y="299123"/>
                  </a:lnTo>
                  <a:lnTo>
                    <a:pt x="119618" y="256444"/>
                  </a:lnTo>
                  <a:lnTo>
                    <a:pt x="121474" y="220590"/>
                  </a:lnTo>
                  <a:lnTo>
                    <a:pt x="117175" y="179980"/>
                  </a:lnTo>
                  <a:lnTo>
                    <a:pt x="114468" y="142371"/>
                  </a:lnTo>
                  <a:lnTo>
                    <a:pt x="106829" y="106092"/>
                  </a:lnTo>
                  <a:lnTo>
                    <a:pt x="93433" y="71199"/>
                  </a:lnTo>
                  <a:lnTo>
                    <a:pt x="76372" y="27785"/>
                  </a:lnTo>
                  <a:lnTo>
                    <a:pt x="61362" y="5321"/>
                  </a:lnTo>
                  <a:lnTo>
                    <a:pt x="56950" y="650"/>
                  </a:lnTo>
                  <a:lnTo>
                    <a:pt x="55377" y="0"/>
                  </a:lnTo>
                  <a:lnTo>
                    <a:pt x="54326" y="558"/>
                  </a:lnTo>
                  <a:lnTo>
                    <a:pt x="53627" y="1923"/>
                  </a:lnTo>
                  <a:lnTo>
                    <a:pt x="54154" y="3825"/>
                  </a:lnTo>
                  <a:lnTo>
                    <a:pt x="58642" y="12236"/>
                  </a:lnTo>
                  <a:lnTo>
                    <a:pt x="60041" y="21583"/>
                  </a:lnTo>
                  <a:lnTo>
                    <a:pt x="65954" y="32353"/>
                  </a:lnTo>
                  <a:lnTo>
                    <a:pt x="74204" y="45737"/>
                  </a:lnTo>
                  <a:lnTo>
                    <a:pt x="87586" y="86668"/>
                  </a:lnTo>
                  <a:lnTo>
                    <a:pt x="99415" y="121228"/>
                  </a:lnTo>
                  <a:lnTo>
                    <a:pt x="115489" y="156602"/>
                  </a:lnTo>
                  <a:lnTo>
                    <a:pt x="138699" y="199371"/>
                  </a:lnTo>
                  <a:lnTo>
                    <a:pt x="159385" y="23682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358"/>
            <p:cNvSpPr/>
            <p:nvPr/>
          </p:nvSpPr>
          <p:spPr>
            <a:xfrm>
              <a:off x="7509867" y="3321842"/>
              <a:ext cx="116087" cy="142876"/>
            </a:xfrm>
            <a:custGeom>
              <a:avLst/>
              <a:gdLst/>
              <a:ahLst/>
              <a:cxnLst/>
              <a:rect l="0" t="0" r="0" b="0"/>
              <a:pathLst>
                <a:path w="116087" h="142876">
                  <a:moveTo>
                    <a:pt x="0" y="142875"/>
                  </a:moveTo>
                  <a:lnTo>
                    <a:pt x="0" y="138135"/>
                  </a:lnTo>
                  <a:lnTo>
                    <a:pt x="10085" y="103729"/>
                  </a:lnTo>
                  <a:lnTo>
                    <a:pt x="46447" y="61294"/>
                  </a:lnTo>
                  <a:lnTo>
                    <a:pt x="71970" y="37344"/>
                  </a:lnTo>
                  <a:lnTo>
                    <a:pt x="101969" y="16710"/>
                  </a:lnTo>
                  <a:lnTo>
                    <a:pt x="11608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359"/>
            <p:cNvSpPr/>
            <p:nvPr/>
          </p:nvSpPr>
          <p:spPr>
            <a:xfrm>
              <a:off x="7545596" y="3130010"/>
              <a:ext cx="223233" cy="476489"/>
            </a:xfrm>
            <a:custGeom>
              <a:avLst/>
              <a:gdLst/>
              <a:ahLst/>
              <a:cxnLst/>
              <a:rect l="0" t="0" r="0" b="0"/>
              <a:pathLst>
                <a:path w="223233" h="476489">
                  <a:moveTo>
                    <a:pt x="26779" y="191832"/>
                  </a:moveTo>
                  <a:lnTo>
                    <a:pt x="26779" y="204262"/>
                  </a:lnTo>
                  <a:lnTo>
                    <a:pt x="17684" y="241822"/>
                  </a:lnTo>
                  <a:lnTo>
                    <a:pt x="10944" y="282773"/>
                  </a:lnTo>
                  <a:lnTo>
                    <a:pt x="9518" y="317336"/>
                  </a:lnTo>
                  <a:lnTo>
                    <a:pt x="9097" y="352711"/>
                  </a:lnTo>
                  <a:lnTo>
                    <a:pt x="4213" y="395481"/>
                  </a:lnTo>
                  <a:lnTo>
                    <a:pt x="545" y="438989"/>
                  </a:lnTo>
                  <a:lnTo>
                    <a:pt x="0" y="476488"/>
                  </a:lnTo>
                  <a:lnTo>
                    <a:pt x="2636" y="438710"/>
                  </a:lnTo>
                  <a:lnTo>
                    <a:pt x="7677" y="400783"/>
                  </a:lnTo>
                  <a:lnTo>
                    <a:pt x="8550" y="362002"/>
                  </a:lnTo>
                  <a:lnTo>
                    <a:pt x="8756" y="330964"/>
                  </a:lnTo>
                  <a:lnTo>
                    <a:pt x="8845" y="297324"/>
                  </a:lnTo>
                  <a:lnTo>
                    <a:pt x="8887" y="262530"/>
                  </a:lnTo>
                  <a:lnTo>
                    <a:pt x="11551" y="227223"/>
                  </a:lnTo>
                  <a:lnTo>
                    <a:pt x="16041" y="191686"/>
                  </a:lnTo>
                  <a:lnTo>
                    <a:pt x="21345" y="156049"/>
                  </a:lnTo>
                  <a:lnTo>
                    <a:pt x="25169" y="111997"/>
                  </a:lnTo>
                  <a:lnTo>
                    <a:pt x="31042" y="73809"/>
                  </a:lnTo>
                  <a:lnTo>
                    <a:pt x="35779" y="33471"/>
                  </a:lnTo>
                  <a:lnTo>
                    <a:pt x="43274" y="8542"/>
                  </a:lnTo>
                  <a:lnTo>
                    <a:pt x="48973" y="822"/>
                  </a:lnTo>
                  <a:lnTo>
                    <a:pt x="50506" y="0"/>
                  </a:lnTo>
                  <a:lnTo>
                    <a:pt x="51526" y="445"/>
                  </a:lnTo>
                  <a:lnTo>
                    <a:pt x="53653" y="3584"/>
                  </a:lnTo>
                  <a:lnTo>
                    <a:pt x="65876" y="21253"/>
                  </a:lnTo>
                  <a:lnTo>
                    <a:pt x="75987" y="61588"/>
                  </a:lnTo>
                  <a:lnTo>
                    <a:pt x="87992" y="94703"/>
                  </a:lnTo>
                  <a:lnTo>
                    <a:pt x="100479" y="132295"/>
                  </a:lnTo>
                  <a:lnTo>
                    <a:pt x="116746" y="172207"/>
                  </a:lnTo>
                  <a:lnTo>
                    <a:pt x="134132" y="209169"/>
                  </a:lnTo>
                  <a:lnTo>
                    <a:pt x="157785" y="252473"/>
                  </a:lnTo>
                  <a:lnTo>
                    <a:pt x="191940" y="296097"/>
                  </a:lnTo>
                  <a:lnTo>
                    <a:pt x="220468" y="334401"/>
                  </a:lnTo>
                  <a:lnTo>
                    <a:pt x="223232" y="3436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360"/>
            <p:cNvSpPr/>
            <p:nvPr/>
          </p:nvSpPr>
          <p:spPr>
            <a:xfrm>
              <a:off x="4830960" y="2742655"/>
              <a:ext cx="2544939" cy="2006694"/>
            </a:xfrm>
            <a:custGeom>
              <a:avLst/>
              <a:gdLst/>
              <a:ahLst/>
              <a:cxnLst/>
              <a:rect l="0" t="0" r="0" b="0"/>
              <a:pathLst>
                <a:path w="2544939" h="2006694">
                  <a:moveTo>
                    <a:pt x="8929" y="213070"/>
                  </a:moveTo>
                  <a:lnTo>
                    <a:pt x="8929" y="217811"/>
                  </a:lnTo>
                  <a:lnTo>
                    <a:pt x="3784" y="235431"/>
                  </a:lnTo>
                  <a:lnTo>
                    <a:pt x="5973" y="254201"/>
                  </a:lnTo>
                  <a:lnTo>
                    <a:pt x="1474" y="295096"/>
                  </a:lnTo>
                  <a:lnTo>
                    <a:pt x="436" y="329647"/>
                  </a:lnTo>
                  <a:lnTo>
                    <a:pt x="129" y="365021"/>
                  </a:lnTo>
                  <a:lnTo>
                    <a:pt x="2684" y="403282"/>
                  </a:lnTo>
                  <a:lnTo>
                    <a:pt x="7079" y="446040"/>
                  </a:lnTo>
                  <a:lnTo>
                    <a:pt x="8381" y="490127"/>
                  </a:lnTo>
                  <a:lnTo>
                    <a:pt x="8686" y="520753"/>
                  </a:lnTo>
                  <a:lnTo>
                    <a:pt x="8822" y="554210"/>
                  </a:lnTo>
                  <a:lnTo>
                    <a:pt x="8882" y="588923"/>
                  </a:lnTo>
                  <a:lnTo>
                    <a:pt x="9901" y="624194"/>
                  </a:lnTo>
                  <a:lnTo>
                    <a:pt x="13660" y="659714"/>
                  </a:lnTo>
                  <a:lnTo>
                    <a:pt x="15994" y="695344"/>
                  </a:lnTo>
                  <a:lnTo>
                    <a:pt x="17030" y="731024"/>
                  </a:lnTo>
                  <a:lnTo>
                    <a:pt x="17490" y="766726"/>
                  </a:lnTo>
                  <a:lnTo>
                    <a:pt x="17695" y="802437"/>
                  </a:lnTo>
                  <a:lnTo>
                    <a:pt x="17787" y="838152"/>
                  </a:lnTo>
                  <a:lnTo>
                    <a:pt x="17828" y="873868"/>
                  </a:lnTo>
                  <a:lnTo>
                    <a:pt x="17844" y="909587"/>
                  </a:lnTo>
                  <a:lnTo>
                    <a:pt x="17854" y="945305"/>
                  </a:lnTo>
                  <a:lnTo>
                    <a:pt x="17856" y="981025"/>
                  </a:lnTo>
                  <a:lnTo>
                    <a:pt x="17857" y="1016743"/>
                  </a:lnTo>
                  <a:lnTo>
                    <a:pt x="17859" y="1052462"/>
                  </a:lnTo>
                  <a:lnTo>
                    <a:pt x="17859" y="1088180"/>
                  </a:lnTo>
                  <a:lnTo>
                    <a:pt x="17859" y="1123898"/>
                  </a:lnTo>
                  <a:lnTo>
                    <a:pt x="17859" y="1158625"/>
                  </a:lnTo>
                  <a:lnTo>
                    <a:pt x="17859" y="1190596"/>
                  </a:lnTo>
                  <a:lnTo>
                    <a:pt x="17859" y="1223988"/>
                  </a:lnTo>
                  <a:lnTo>
                    <a:pt x="17859" y="1258672"/>
                  </a:lnTo>
                  <a:lnTo>
                    <a:pt x="17859" y="1293931"/>
                  </a:lnTo>
                  <a:lnTo>
                    <a:pt x="17859" y="1329446"/>
                  </a:lnTo>
                  <a:lnTo>
                    <a:pt x="16868" y="1365074"/>
                  </a:lnTo>
                  <a:lnTo>
                    <a:pt x="13119" y="1400752"/>
                  </a:lnTo>
                  <a:lnTo>
                    <a:pt x="10792" y="1436453"/>
                  </a:lnTo>
                  <a:lnTo>
                    <a:pt x="9758" y="1472162"/>
                  </a:lnTo>
                  <a:lnTo>
                    <a:pt x="9298" y="1507878"/>
                  </a:lnTo>
                  <a:lnTo>
                    <a:pt x="9094" y="1540949"/>
                  </a:lnTo>
                  <a:lnTo>
                    <a:pt x="9003" y="1572185"/>
                  </a:lnTo>
                  <a:lnTo>
                    <a:pt x="8962" y="1602603"/>
                  </a:lnTo>
                  <a:lnTo>
                    <a:pt x="6299" y="1632660"/>
                  </a:lnTo>
                  <a:lnTo>
                    <a:pt x="1867" y="1674824"/>
                  </a:lnTo>
                  <a:lnTo>
                    <a:pt x="552" y="1715100"/>
                  </a:lnTo>
                  <a:lnTo>
                    <a:pt x="164" y="1755806"/>
                  </a:lnTo>
                  <a:lnTo>
                    <a:pt x="33" y="1800377"/>
                  </a:lnTo>
                  <a:lnTo>
                    <a:pt x="7" y="1843980"/>
                  </a:lnTo>
                  <a:lnTo>
                    <a:pt x="0" y="1886688"/>
                  </a:lnTo>
                  <a:lnTo>
                    <a:pt x="993" y="1918393"/>
                  </a:lnTo>
                  <a:lnTo>
                    <a:pt x="13302" y="1961429"/>
                  </a:lnTo>
                  <a:lnTo>
                    <a:pt x="26974" y="1980512"/>
                  </a:lnTo>
                  <a:lnTo>
                    <a:pt x="29889" y="1983701"/>
                  </a:lnTo>
                  <a:lnTo>
                    <a:pt x="38419" y="1987243"/>
                  </a:lnTo>
                  <a:lnTo>
                    <a:pt x="77548" y="1997601"/>
                  </a:lnTo>
                  <a:lnTo>
                    <a:pt x="116890" y="2001468"/>
                  </a:lnTo>
                  <a:lnTo>
                    <a:pt x="151964" y="2006660"/>
                  </a:lnTo>
                  <a:lnTo>
                    <a:pt x="195675" y="2006693"/>
                  </a:lnTo>
                  <a:lnTo>
                    <a:pt x="235690" y="2001725"/>
                  </a:lnTo>
                  <a:lnTo>
                    <a:pt x="275106" y="1999814"/>
                  </a:lnTo>
                  <a:lnTo>
                    <a:pt x="306817" y="1999366"/>
                  </a:lnTo>
                  <a:lnTo>
                    <a:pt x="338107" y="1999167"/>
                  </a:lnTo>
                  <a:lnTo>
                    <a:pt x="368552" y="1999078"/>
                  </a:lnTo>
                  <a:lnTo>
                    <a:pt x="398619" y="1999040"/>
                  </a:lnTo>
                  <a:lnTo>
                    <a:pt x="431164" y="1999023"/>
                  </a:lnTo>
                  <a:lnTo>
                    <a:pt x="465473" y="1999014"/>
                  </a:lnTo>
                  <a:lnTo>
                    <a:pt x="500564" y="1999012"/>
                  </a:lnTo>
                  <a:lnTo>
                    <a:pt x="538650" y="1999009"/>
                  </a:lnTo>
                  <a:lnTo>
                    <a:pt x="577736" y="1999009"/>
                  </a:lnTo>
                  <a:lnTo>
                    <a:pt x="614952" y="1999009"/>
                  </a:lnTo>
                  <a:lnTo>
                    <a:pt x="653981" y="1999009"/>
                  </a:lnTo>
                  <a:lnTo>
                    <a:pt x="694478" y="1999009"/>
                  </a:lnTo>
                  <a:lnTo>
                    <a:pt x="735628" y="1999009"/>
                  </a:lnTo>
                  <a:lnTo>
                    <a:pt x="777069" y="1999009"/>
                  </a:lnTo>
                  <a:lnTo>
                    <a:pt x="818638" y="1999009"/>
                  </a:lnTo>
                  <a:lnTo>
                    <a:pt x="860263" y="1999009"/>
                  </a:lnTo>
                  <a:lnTo>
                    <a:pt x="901914" y="1999009"/>
                  </a:lnTo>
                  <a:lnTo>
                    <a:pt x="943577" y="1999009"/>
                  </a:lnTo>
                  <a:lnTo>
                    <a:pt x="985246" y="1999009"/>
                  </a:lnTo>
                  <a:lnTo>
                    <a:pt x="1026916" y="1999009"/>
                  </a:lnTo>
                  <a:lnTo>
                    <a:pt x="1068586" y="1999009"/>
                  </a:lnTo>
                  <a:lnTo>
                    <a:pt x="1110259" y="1999009"/>
                  </a:lnTo>
                  <a:lnTo>
                    <a:pt x="1151929" y="1999009"/>
                  </a:lnTo>
                  <a:lnTo>
                    <a:pt x="1193601" y="1999009"/>
                  </a:lnTo>
                  <a:lnTo>
                    <a:pt x="1235273" y="1999009"/>
                  </a:lnTo>
                  <a:lnTo>
                    <a:pt x="1274299" y="1999009"/>
                  </a:lnTo>
                  <a:lnTo>
                    <a:pt x="1312480" y="1999009"/>
                  </a:lnTo>
                  <a:lnTo>
                    <a:pt x="1352600" y="1999009"/>
                  </a:lnTo>
                  <a:lnTo>
                    <a:pt x="1390938" y="1999009"/>
                  </a:lnTo>
                  <a:lnTo>
                    <a:pt x="1428812" y="1999009"/>
                  </a:lnTo>
                  <a:lnTo>
                    <a:pt x="1468796" y="1999009"/>
                  </a:lnTo>
                  <a:lnTo>
                    <a:pt x="1509718" y="1996363"/>
                  </a:lnTo>
                  <a:lnTo>
                    <a:pt x="1550063" y="1992871"/>
                  </a:lnTo>
                  <a:lnTo>
                    <a:pt x="1587840" y="1991319"/>
                  </a:lnTo>
                  <a:lnTo>
                    <a:pt x="1627117" y="1990630"/>
                  </a:lnTo>
                  <a:lnTo>
                    <a:pt x="1666734" y="1989332"/>
                  </a:lnTo>
                  <a:lnTo>
                    <a:pt x="1704186" y="1985447"/>
                  </a:lnTo>
                  <a:lnTo>
                    <a:pt x="1743320" y="1983060"/>
                  </a:lnTo>
                  <a:lnTo>
                    <a:pt x="1782871" y="1981005"/>
                  </a:lnTo>
                  <a:lnTo>
                    <a:pt x="1820293" y="1976786"/>
                  </a:lnTo>
                  <a:lnTo>
                    <a:pt x="1856768" y="1974248"/>
                  </a:lnTo>
                  <a:lnTo>
                    <a:pt x="1892824" y="1972130"/>
                  </a:lnTo>
                  <a:lnTo>
                    <a:pt x="1928694" y="1967879"/>
                  </a:lnTo>
                  <a:lnTo>
                    <a:pt x="1964477" y="1962684"/>
                  </a:lnTo>
                  <a:lnTo>
                    <a:pt x="2000226" y="1957067"/>
                  </a:lnTo>
                  <a:lnTo>
                    <a:pt x="2035958" y="1951263"/>
                  </a:lnTo>
                  <a:lnTo>
                    <a:pt x="2071683" y="1945377"/>
                  </a:lnTo>
                  <a:lnTo>
                    <a:pt x="2107404" y="1940445"/>
                  </a:lnTo>
                  <a:lnTo>
                    <a:pt x="2143124" y="1938253"/>
                  </a:lnTo>
                  <a:lnTo>
                    <a:pt x="2176198" y="1934633"/>
                  </a:lnTo>
                  <a:lnTo>
                    <a:pt x="2207433" y="1929717"/>
                  </a:lnTo>
                  <a:lnTo>
                    <a:pt x="2237852" y="1924226"/>
                  </a:lnTo>
                  <a:lnTo>
                    <a:pt x="2267909" y="1918477"/>
                  </a:lnTo>
                  <a:lnTo>
                    <a:pt x="2310074" y="1909662"/>
                  </a:lnTo>
                  <a:lnTo>
                    <a:pt x="2347704" y="1900766"/>
                  </a:lnTo>
                  <a:lnTo>
                    <a:pt x="2391234" y="1888873"/>
                  </a:lnTo>
                  <a:lnTo>
                    <a:pt x="2414635" y="1875204"/>
                  </a:lnTo>
                  <a:lnTo>
                    <a:pt x="2457512" y="1841331"/>
                  </a:lnTo>
                  <a:lnTo>
                    <a:pt x="2475959" y="1814080"/>
                  </a:lnTo>
                  <a:lnTo>
                    <a:pt x="2491311" y="1774932"/>
                  </a:lnTo>
                  <a:lnTo>
                    <a:pt x="2497646" y="1748730"/>
                  </a:lnTo>
                  <a:lnTo>
                    <a:pt x="2499786" y="1708469"/>
                  </a:lnTo>
                  <a:lnTo>
                    <a:pt x="2500208" y="1667444"/>
                  </a:lnTo>
                  <a:lnTo>
                    <a:pt x="2500281" y="1628797"/>
                  </a:lnTo>
                  <a:lnTo>
                    <a:pt x="2500304" y="1590778"/>
                  </a:lnTo>
                  <a:lnTo>
                    <a:pt x="2500311" y="1548535"/>
                  </a:lnTo>
                  <a:lnTo>
                    <a:pt x="2500311" y="1504598"/>
                  </a:lnTo>
                  <a:lnTo>
                    <a:pt x="2500311" y="1474999"/>
                  </a:lnTo>
                  <a:lnTo>
                    <a:pt x="2500312" y="1442663"/>
                  </a:lnTo>
                  <a:lnTo>
                    <a:pt x="2501304" y="1408447"/>
                  </a:lnTo>
                  <a:lnTo>
                    <a:pt x="2505054" y="1373396"/>
                  </a:lnTo>
                  <a:lnTo>
                    <a:pt x="2507381" y="1337973"/>
                  </a:lnTo>
                  <a:lnTo>
                    <a:pt x="2508416" y="1302388"/>
                  </a:lnTo>
                  <a:lnTo>
                    <a:pt x="2508874" y="1266727"/>
                  </a:lnTo>
                  <a:lnTo>
                    <a:pt x="2509078" y="1228389"/>
                  </a:lnTo>
                  <a:lnTo>
                    <a:pt x="2510161" y="1189191"/>
                  </a:lnTo>
                  <a:lnTo>
                    <a:pt x="2513951" y="1151925"/>
                  </a:lnTo>
                  <a:lnTo>
                    <a:pt x="2516296" y="1112874"/>
                  </a:lnTo>
                  <a:lnTo>
                    <a:pt x="2517337" y="1073357"/>
                  </a:lnTo>
                  <a:lnTo>
                    <a:pt x="2517802" y="1035951"/>
                  </a:lnTo>
                  <a:lnTo>
                    <a:pt x="2518007" y="996838"/>
                  </a:lnTo>
                  <a:lnTo>
                    <a:pt x="2519092" y="957295"/>
                  </a:lnTo>
                  <a:lnTo>
                    <a:pt x="2522881" y="919876"/>
                  </a:lnTo>
                  <a:lnTo>
                    <a:pt x="2525225" y="880756"/>
                  </a:lnTo>
                  <a:lnTo>
                    <a:pt x="2527259" y="841211"/>
                  </a:lnTo>
                  <a:lnTo>
                    <a:pt x="2531472" y="803790"/>
                  </a:lnTo>
                  <a:lnTo>
                    <a:pt x="2534005" y="764670"/>
                  </a:lnTo>
                  <a:lnTo>
                    <a:pt x="2534139" y="724133"/>
                  </a:lnTo>
                  <a:lnTo>
                    <a:pt x="2530890" y="682964"/>
                  </a:lnTo>
                  <a:lnTo>
                    <a:pt x="2531431" y="641517"/>
                  </a:lnTo>
                  <a:lnTo>
                    <a:pt x="2533987" y="600937"/>
                  </a:lnTo>
                  <a:lnTo>
                    <a:pt x="2535122" y="563057"/>
                  </a:lnTo>
                  <a:lnTo>
                    <a:pt x="2538273" y="523732"/>
                  </a:lnTo>
                  <a:lnTo>
                    <a:pt x="2541989" y="484096"/>
                  </a:lnTo>
                  <a:lnTo>
                    <a:pt x="2543641" y="446635"/>
                  </a:lnTo>
                  <a:lnTo>
                    <a:pt x="2544374" y="410142"/>
                  </a:lnTo>
                  <a:lnTo>
                    <a:pt x="2544699" y="375072"/>
                  </a:lnTo>
                  <a:lnTo>
                    <a:pt x="2544846" y="342950"/>
                  </a:lnTo>
                  <a:lnTo>
                    <a:pt x="2544909" y="312136"/>
                  </a:lnTo>
                  <a:lnTo>
                    <a:pt x="2544938" y="281904"/>
                  </a:lnTo>
                  <a:lnTo>
                    <a:pt x="2543962" y="237985"/>
                  </a:lnTo>
                  <a:lnTo>
                    <a:pt x="2537829" y="199397"/>
                  </a:lnTo>
                  <a:lnTo>
                    <a:pt x="2529730" y="163819"/>
                  </a:lnTo>
                  <a:lnTo>
                    <a:pt x="2518103" y="124628"/>
                  </a:lnTo>
                  <a:lnTo>
                    <a:pt x="2515149" y="115413"/>
                  </a:lnTo>
                  <a:lnTo>
                    <a:pt x="2503930" y="99883"/>
                  </a:lnTo>
                  <a:lnTo>
                    <a:pt x="2462266" y="61520"/>
                  </a:lnTo>
                  <a:lnTo>
                    <a:pt x="2444708" y="50464"/>
                  </a:lnTo>
                  <a:lnTo>
                    <a:pt x="2401097" y="35283"/>
                  </a:lnTo>
                  <a:lnTo>
                    <a:pt x="2366075" y="25787"/>
                  </a:lnTo>
                  <a:lnTo>
                    <a:pt x="2327916" y="19334"/>
                  </a:lnTo>
                  <a:lnTo>
                    <a:pt x="2287835" y="17423"/>
                  </a:lnTo>
                  <a:lnTo>
                    <a:pt x="2245533" y="14211"/>
                  </a:lnTo>
                  <a:lnTo>
                    <a:pt x="2213444" y="10587"/>
                  </a:lnTo>
                  <a:lnTo>
                    <a:pt x="2182646" y="8977"/>
                  </a:lnTo>
                  <a:lnTo>
                    <a:pt x="2149776" y="8261"/>
                  </a:lnTo>
                  <a:lnTo>
                    <a:pt x="2114330" y="7942"/>
                  </a:lnTo>
                  <a:lnTo>
                    <a:pt x="2075426" y="7800"/>
                  </a:lnTo>
                  <a:lnTo>
                    <a:pt x="2034986" y="7737"/>
                  </a:lnTo>
                  <a:lnTo>
                    <a:pt x="1993859" y="7711"/>
                  </a:lnTo>
                  <a:lnTo>
                    <a:pt x="1952432" y="7698"/>
                  </a:lnTo>
                  <a:lnTo>
                    <a:pt x="1910868" y="7693"/>
                  </a:lnTo>
                  <a:lnTo>
                    <a:pt x="1868251" y="7689"/>
                  </a:lnTo>
                  <a:lnTo>
                    <a:pt x="1845775" y="7689"/>
                  </a:lnTo>
                  <a:lnTo>
                    <a:pt x="1822853" y="7689"/>
                  </a:lnTo>
                  <a:lnTo>
                    <a:pt x="1799632" y="7689"/>
                  </a:lnTo>
                  <a:lnTo>
                    <a:pt x="1776215" y="7689"/>
                  </a:lnTo>
                  <a:lnTo>
                    <a:pt x="1752668" y="7689"/>
                  </a:lnTo>
                  <a:lnTo>
                    <a:pt x="1729031" y="7687"/>
                  </a:lnTo>
                  <a:lnTo>
                    <a:pt x="1705337" y="7687"/>
                  </a:lnTo>
                  <a:lnTo>
                    <a:pt x="1681602" y="7687"/>
                  </a:lnTo>
                  <a:lnTo>
                    <a:pt x="1657842" y="6696"/>
                  </a:lnTo>
                  <a:lnTo>
                    <a:pt x="1634063" y="5042"/>
                  </a:lnTo>
                  <a:lnTo>
                    <a:pt x="1610275" y="2947"/>
                  </a:lnTo>
                  <a:lnTo>
                    <a:pt x="1586476" y="1551"/>
                  </a:lnTo>
                  <a:lnTo>
                    <a:pt x="1562676" y="619"/>
                  </a:lnTo>
                  <a:lnTo>
                    <a:pt x="1538870" y="0"/>
                  </a:lnTo>
                  <a:lnTo>
                    <a:pt x="1515061" y="577"/>
                  </a:lnTo>
                  <a:lnTo>
                    <a:pt x="1491252" y="1955"/>
                  </a:lnTo>
                  <a:lnTo>
                    <a:pt x="1467442" y="3867"/>
                  </a:lnTo>
                  <a:lnTo>
                    <a:pt x="1442639" y="5140"/>
                  </a:lnTo>
                  <a:lnTo>
                    <a:pt x="1417173" y="5990"/>
                  </a:lnTo>
                  <a:lnTo>
                    <a:pt x="1391267" y="6555"/>
                  </a:lnTo>
                  <a:lnTo>
                    <a:pt x="1366057" y="6932"/>
                  </a:lnTo>
                  <a:lnTo>
                    <a:pt x="1341315" y="7184"/>
                  </a:lnTo>
                  <a:lnTo>
                    <a:pt x="1316882" y="7353"/>
                  </a:lnTo>
                  <a:lnTo>
                    <a:pt x="1291663" y="7463"/>
                  </a:lnTo>
                  <a:lnTo>
                    <a:pt x="1265922" y="7539"/>
                  </a:lnTo>
                  <a:lnTo>
                    <a:pt x="1239831" y="7589"/>
                  </a:lnTo>
                  <a:lnTo>
                    <a:pt x="1213507" y="8613"/>
                  </a:lnTo>
                  <a:lnTo>
                    <a:pt x="1187027" y="10290"/>
                  </a:lnTo>
                  <a:lnTo>
                    <a:pt x="1160445" y="12398"/>
                  </a:lnTo>
                  <a:lnTo>
                    <a:pt x="1133795" y="13805"/>
                  </a:lnTo>
                  <a:lnTo>
                    <a:pt x="1107096" y="14742"/>
                  </a:lnTo>
                  <a:lnTo>
                    <a:pt x="1080369" y="15367"/>
                  </a:lnTo>
                  <a:lnTo>
                    <a:pt x="1053621" y="15785"/>
                  </a:lnTo>
                  <a:lnTo>
                    <a:pt x="1026859" y="16063"/>
                  </a:lnTo>
                  <a:lnTo>
                    <a:pt x="1000089" y="16247"/>
                  </a:lnTo>
                  <a:lnTo>
                    <a:pt x="974305" y="16371"/>
                  </a:lnTo>
                  <a:lnTo>
                    <a:pt x="949177" y="16452"/>
                  </a:lnTo>
                  <a:lnTo>
                    <a:pt x="924487" y="16507"/>
                  </a:lnTo>
                  <a:lnTo>
                    <a:pt x="899098" y="17536"/>
                  </a:lnTo>
                  <a:lnTo>
                    <a:pt x="873242" y="19215"/>
                  </a:lnTo>
                  <a:lnTo>
                    <a:pt x="847075" y="21325"/>
                  </a:lnTo>
                  <a:lnTo>
                    <a:pt x="820702" y="22732"/>
                  </a:lnTo>
                  <a:lnTo>
                    <a:pt x="794188" y="23670"/>
                  </a:lnTo>
                  <a:lnTo>
                    <a:pt x="767585" y="24297"/>
                  </a:lnTo>
                  <a:lnTo>
                    <a:pt x="741910" y="24714"/>
                  </a:lnTo>
                  <a:lnTo>
                    <a:pt x="716857" y="24991"/>
                  </a:lnTo>
                  <a:lnTo>
                    <a:pt x="692216" y="25176"/>
                  </a:lnTo>
                  <a:lnTo>
                    <a:pt x="667852" y="25301"/>
                  </a:lnTo>
                  <a:lnTo>
                    <a:pt x="643674" y="25383"/>
                  </a:lnTo>
                  <a:lnTo>
                    <a:pt x="619615" y="25438"/>
                  </a:lnTo>
                  <a:lnTo>
                    <a:pt x="595640" y="26467"/>
                  </a:lnTo>
                  <a:lnTo>
                    <a:pt x="571717" y="28145"/>
                  </a:lnTo>
                  <a:lnTo>
                    <a:pt x="547833" y="30255"/>
                  </a:lnTo>
                  <a:lnTo>
                    <a:pt x="524965" y="31663"/>
                  </a:lnTo>
                  <a:lnTo>
                    <a:pt x="481033" y="33227"/>
                  </a:lnTo>
                  <a:lnTo>
                    <a:pt x="438359" y="33922"/>
                  </a:lnTo>
                  <a:lnTo>
                    <a:pt x="397233" y="34229"/>
                  </a:lnTo>
                  <a:lnTo>
                    <a:pt x="359110" y="34366"/>
                  </a:lnTo>
                  <a:lnTo>
                    <a:pt x="324970" y="31783"/>
                  </a:lnTo>
                  <a:lnTo>
                    <a:pt x="293259" y="28319"/>
                  </a:lnTo>
                  <a:lnTo>
                    <a:pt x="262629" y="26779"/>
                  </a:lnTo>
                  <a:lnTo>
                    <a:pt x="232478" y="26094"/>
                  </a:lnTo>
                  <a:lnTo>
                    <a:pt x="190260" y="25710"/>
                  </a:lnTo>
                  <a:lnTo>
                    <a:pt x="155262" y="25596"/>
                  </a:lnTo>
                  <a:lnTo>
                    <a:pt x="116769" y="25557"/>
                  </a:lnTo>
                  <a:lnTo>
                    <a:pt x="74997" y="25547"/>
                  </a:lnTo>
                  <a:lnTo>
                    <a:pt x="43487" y="25547"/>
                  </a:lnTo>
                  <a:lnTo>
                    <a:pt x="36525" y="28192"/>
                  </a:lnTo>
                  <a:lnTo>
                    <a:pt x="23971" y="37977"/>
                  </a:lnTo>
                  <a:lnTo>
                    <a:pt x="20576" y="43639"/>
                  </a:lnTo>
                  <a:lnTo>
                    <a:pt x="18395" y="55359"/>
                  </a:lnTo>
                  <a:lnTo>
                    <a:pt x="18957" y="74357"/>
                  </a:lnTo>
                  <a:lnTo>
                    <a:pt x="32107" y="116123"/>
                  </a:lnTo>
                  <a:lnTo>
                    <a:pt x="37652" y="153462"/>
                  </a:lnTo>
                  <a:lnTo>
                    <a:pt x="45221" y="189786"/>
                  </a:lnTo>
                  <a:lnTo>
                    <a:pt x="51103" y="229323"/>
                  </a:lnTo>
                  <a:lnTo>
                    <a:pt x="52844" y="271465"/>
                  </a:lnTo>
                  <a:lnTo>
                    <a:pt x="53251" y="304508"/>
                  </a:lnTo>
                  <a:lnTo>
                    <a:pt x="53434" y="339037"/>
                  </a:lnTo>
                  <a:lnTo>
                    <a:pt x="53536" y="382466"/>
                  </a:lnTo>
                  <a:lnTo>
                    <a:pt x="47432" y="422589"/>
                  </a:lnTo>
                  <a:lnTo>
                    <a:pt x="44648" y="4363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1" name="SMARTInkShape-Group72"/>
          <p:cNvGrpSpPr/>
          <p:nvPr/>
        </p:nvGrpSpPr>
        <p:grpSpPr>
          <a:xfrm>
            <a:off x="2563188" y="1884164"/>
            <a:ext cx="776516" cy="35719"/>
            <a:chOff x="2563188" y="1884164"/>
            <a:chExt cx="776516" cy="35719"/>
          </a:xfrm>
        </p:grpSpPr>
        <p:sp>
          <p:nvSpPr>
            <p:cNvPr id="139" name="SMARTInkShape-361"/>
            <p:cNvSpPr/>
            <p:nvPr/>
          </p:nvSpPr>
          <p:spPr>
            <a:xfrm>
              <a:off x="3000375" y="1902023"/>
              <a:ext cx="339329" cy="17860"/>
            </a:xfrm>
            <a:custGeom>
              <a:avLst/>
              <a:gdLst/>
              <a:ahLst/>
              <a:cxnLst/>
              <a:rect l="0" t="0" r="0" b="0"/>
              <a:pathLst>
                <a:path w="339329" h="17860">
                  <a:moveTo>
                    <a:pt x="0" y="17859"/>
                  </a:moveTo>
                  <a:lnTo>
                    <a:pt x="40139" y="17859"/>
                  </a:lnTo>
                  <a:lnTo>
                    <a:pt x="72309" y="15214"/>
                  </a:lnTo>
                  <a:lnTo>
                    <a:pt x="112069" y="10170"/>
                  </a:lnTo>
                  <a:lnTo>
                    <a:pt x="146425" y="9296"/>
                  </a:lnTo>
                  <a:lnTo>
                    <a:pt x="181740" y="4298"/>
                  </a:lnTo>
                  <a:lnTo>
                    <a:pt x="223091" y="849"/>
                  </a:lnTo>
                  <a:lnTo>
                    <a:pt x="263157" y="168"/>
                  </a:lnTo>
                  <a:lnTo>
                    <a:pt x="303169" y="21"/>
                  </a:lnTo>
                  <a:lnTo>
                    <a:pt x="33932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SMARTInkShape-362"/>
            <p:cNvSpPr/>
            <p:nvPr/>
          </p:nvSpPr>
          <p:spPr>
            <a:xfrm>
              <a:off x="2563188" y="1884164"/>
              <a:ext cx="294313" cy="26789"/>
            </a:xfrm>
            <a:custGeom>
              <a:avLst/>
              <a:gdLst/>
              <a:ahLst/>
              <a:cxnLst/>
              <a:rect l="0" t="0" r="0" b="0"/>
              <a:pathLst>
                <a:path w="294313" h="26789">
                  <a:moveTo>
                    <a:pt x="8562" y="0"/>
                  </a:moveTo>
                  <a:lnTo>
                    <a:pt x="872" y="0"/>
                  </a:lnTo>
                  <a:lnTo>
                    <a:pt x="459" y="992"/>
                  </a:lnTo>
                  <a:lnTo>
                    <a:pt x="0" y="4740"/>
                  </a:lnTo>
                  <a:lnTo>
                    <a:pt x="869" y="6135"/>
                  </a:lnTo>
                  <a:lnTo>
                    <a:pt x="2441" y="7067"/>
                  </a:lnTo>
                  <a:lnTo>
                    <a:pt x="9393" y="8378"/>
                  </a:lnTo>
                  <a:lnTo>
                    <a:pt x="48629" y="9900"/>
                  </a:lnTo>
                  <a:lnTo>
                    <a:pt x="89502" y="16614"/>
                  </a:lnTo>
                  <a:lnTo>
                    <a:pt x="133652" y="17694"/>
                  </a:lnTo>
                  <a:lnTo>
                    <a:pt x="178234" y="17836"/>
                  </a:lnTo>
                  <a:lnTo>
                    <a:pt x="218134" y="17855"/>
                  </a:lnTo>
                  <a:lnTo>
                    <a:pt x="258408" y="17859"/>
                  </a:lnTo>
                  <a:lnTo>
                    <a:pt x="294312" y="267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2" name="SMARTInkShape-363"/>
          <p:cNvSpPr/>
          <p:nvPr/>
        </p:nvSpPr>
        <p:spPr>
          <a:xfrm>
            <a:off x="821530" y="1910952"/>
            <a:ext cx="330400" cy="26422"/>
          </a:xfrm>
          <a:custGeom>
            <a:avLst/>
            <a:gdLst/>
            <a:ahLst/>
            <a:cxnLst/>
            <a:rect l="0" t="0" r="0" b="0"/>
            <a:pathLst>
              <a:path w="330400" h="26422">
                <a:moveTo>
                  <a:pt x="0" y="17859"/>
                </a:moveTo>
                <a:lnTo>
                  <a:pt x="4740" y="22599"/>
                </a:lnTo>
                <a:lnTo>
                  <a:pt x="12359" y="24928"/>
                </a:lnTo>
                <a:lnTo>
                  <a:pt x="28680" y="26421"/>
                </a:lnTo>
                <a:lnTo>
                  <a:pt x="67647" y="19068"/>
                </a:lnTo>
                <a:lnTo>
                  <a:pt x="107834" y="15373"/>
                </a:lnTo>
                <a:lnTo>
                  <a:pt x="150902" y="9779"/>
                </a:lnTo>
                <a:lnTo>
                  <a:pt x="188777" y="4302"/>
                </a:lnTo>
                <a:lnTo>
                  <a:pt x="229691" y="566"/>
                </a:lnTo>
                <a:lnTo>
                  <a:pt x="267747" y="74"/>
                </a:lnTo>
                <a:lnTo>
                  <a:pt x="310682" y="4"/>
                </a:lnTo>
                <a:lnTo>
                  <a:pt x="33039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ATP is not completely destroyed when it is used, instead it is broken down to release the energy in the bonds but is then rebuilt later</a:t>
            </a:r>
          </a:p>
          <a:p>
            <a:endParaRPr lang="en-US" dirty="0"/>
          </a:p>
        </p:txBody>
      </p:sp>
      <p:sp>
        <p:nvSpPr>
          <p:cNvPr id="3" name="Title 2"/>
          <p:cNvSpPr>
            <a:spLocks noGrp="1"/>
          </p:cNvSpPr>
          <p:nvPr>
            <p:ph type="title"/>
          </p:nvPr>
        </p:nvSpPr>
        <p:spPr/>
        <p:txBody>
          <a:bodyPr/>
          <a:lstStyle/>
          <a:p>
            <a:r>
              <a:rPr lang="en-US" dirty="0" smtClean="0"/>
              <a:t>ATP Cycle</a:t>
            </a:r>
            <a:endParaRPr lang="en-US" dirty="0"/>
          </a:p>
        </p:txBody>
      </p:sp>
      <p:pic>
        <p:nvPicPr>
          <p:cNvPr id="4" name="Picture 3"/>
          <p:cNvPicPr>
            <a:picLocks noChangeAspect="1"/>
          </p:cNvPicPr>
          <p:nvPr/>
        </p:nvPicPr>
        <p:blipFill>
          <a:blip r:embed="rId2"/>
          <a:stretch>
            <a:fillRect/>
          </a:stretch>
        </p:blipFill>
        <p:spPr>
          <a:xfrm>
            <a:off x="2267711" y="2867525"/>
            <a:ext cx="6764520" cy="3435947"/>
          </a:xfrm>
          <a:prstGeom prst="rect">
            <a:avLst/>
          </a:prstGeom>
        </p:spPr>
      </p:pic>
      <p:sp>
        <p:nvSpPr>
          <p:cNvPr id="45" name="SMARTInkShape-364"/>
          <p:cNvSpPr/>
          <p:nvPr/>
        </p:nvSpPr>
        <p:spPr>
          <a:xfrm>
            <a:off x="170203" y="3341666"/>
            <a:ext cx="140927" cy="167532"/>
          </a:xfrm>
          <a:custGeom>
            <a:avLst/>
            <a:gdLst/>
            <a:ahLst/>
            <a:cxnLst/>
            <a:rect l="0" t="0" r="0" b="0"/>
            <a:pathLst>
              <a:path w="140927" h="167532">
                <a:moveTo>
                  <a:pt x="44108" y="78403"/>
                </a:moveTo>
                <a:lnTo>
                  <a:pt x="35546" y="78403"/>
                </a:lnTo>
                <a:lnTo>
                  <a:pt x="35212" y="86091"/>
                </a:lnTo>
                <a:lnTo>
                  <a:pt x="36193" y="86506"/>
                </a:lnTo>
                <a:lnTo>
                  <a:pt x="64991" y="87323"/>
                </a:lnTo>
                <a:lnTo>
                  <a:pt x="89134" y="80203"/>
                </a:lnTo>
                <a:lnTo>
                  <a:pt x="130335" y="53365"/>
                </a:lnTo>
                <a:lnTo>
                  <a:pt x="131358" y="51790"/>
                </a:lnTo>
                <a:lnTo>
                  <a:pt x="133404" y="42696"/>
                </a:lnTo>
                <a:lnTo>
                  <a:pt x="107674" y="81718"/>
                </a:lnTo>
                <a:lnTo>
                  <a:pt x="93523" y="107647"/>
                </a:lnTo>
                <a:lnTo>
                  <a:pt x="84645" y="137866"/>
                </a:lnTo>
                <a:lnTo>
                  <a:pt x="73394" y="157978"/>
                </a:lnTo>
                <a:lnTo>
                  <a:pt x="70941" y="167531"/>
                </a:lnTo>
                <a:lnTo>
                  <a:pt x="70910" y="162910"/>
                </a:lnTo>
                <a:lnTo>
                  <a:pt x="68258" y="157964"/>
                </a:lnTo>
                <a:lnTo>
                  <a:pt x="66160" y="155256"/>
                </a:lnTo>
                <a:lnTo>
                  <a:pt x="63831" y="146957"/>
                </a:lnTo>
                <a:lnTo>
                  <a:pt x="57337" y="103260"/>
                </a:lnTo>
                <a:lnTo>
                  <a:pt x="53604" y="60289"/>
                </a:lnTo>
                <a:lnTo>
                  <a:pt x="50560" y="36325"/>
                </a:lnTo>
                <a:lnTo>
                  <a:pt x="43375" y="19304"/>
                </a:lnTo>
                <a:lnTo>
                  <a:pt x="38822" y="11458"/>
                </a:lnTo>
                <a:lnTo>
                  <a:pt x="35658" y="0"/>
                </a:lnTo>
                <a:lnTo>
                  <a:pt x="35499" y="338"/>
                </a:lnTo>
                <a:lnTo>
                  <a:pt x="35220" y="5897"/>
                </a:lnTo>
                <a:lnTo>
                  <a:pt x="56170" y="48920"/>
                </a:lnTo>
                <a:lnTo>
                  <a:pt x="66496" y="85508"/>
                </a:lnTo>
                <a:lnTo>
                  <a:pt x="103905" y="128898"/>
                </a:lnTo>
                <a:lnTo>
                  <a:pt x="131493" y="156849"/>
                </a:lnTo>
                <a:lnTo>
                  <a:pt x="135202" y="157916"/>
                </a:lnTo>
                <a:lnTo>
                  <a:pt x="140926" y="158602"/>
                </a:lnTo>
                <a:lnTo>
                  <a:pt x="137177" y="158721"/>
                </a:lnTo>
                <a:lnTo>
                  <a:pt x="135919" y="157744"/>
                </a:lnTo>
                <a:lnTo>
                  <a:pt x="128997" y="146338"/>
                </a:lnTo>
                <a:lnTo>
                  <a:pt x="88469" y="123031"/>
                </a:lnTo>
                <a:lnTo>
                  <a:pt x="52817" y="109159"/>
                </a:lnTo>
                <a:lnTo>
                  <a:pt x="34010" y="105375"/>
                </a:lnTo>
                <a:lnTo>
                  <a:pt x="14973" y="97658"/>
                </a:lnTo>
                <a:lnTo>
                  <a:pt x="0" y="96300"/>
                </a:lnTo>
                <a:lnTo>
                  <a:pt x="11936" y="96266"/>
                </a:lnTo>
                <a:lnTo>
                  <a:pt x="44108" y="873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365"/>
          <p:cNvSpPr/>
          <p:nvPr/>
        </p:nvSpPr>
        <p:spPr>
          <a:xfrm>
            <a:off x="5296749" y="5466890"/>
            <a:ext cx="168064" cy="167284"/>
          </a:xfrm>
          <a:custGeom>
            <a:avLst/>
            <a:gdLst/>
            <a:ahLst/>
            <a:cxnLst/>
            <a:rect l="0" t="0" r="0" b="0"/>
            <a:pathLst>
              <a:path w="168064" h="167284">
                <a:moveTo>
                  <a:pt x="61062" y="7007"/>
                </a:moveTo>
                <a:lnTo>
                  <a:pt x="61062" y="44584"/>
                </a:lnTo>
                <a:lnTo>
                  <a:pt x="63709" y="51160"/>
                </a:lnTo>
                <a:lnTo>
                  <a:pt x="77286" y="72609"/>
                </a:lnTo>
                <a:lnTo>
                  <a:pt x="117129" y="105185"/>
                </a:lnTo>
                <a:lnTo>
                  <a:pt x="130591" y="111502"/>
                </a:lnTo>
                <a:lnTo>
                  <a:pt x="137606" y="113974"/>
                </a:lnTo>
                <a:lnTo>
                  <a:pt x="147131" y="119951"/>
                </a:lnTo>
                <a:lnTo>
                  <a:pt x="156239" y="122163"/>
                </a:lnTo>
                <a:lnTo>
                  <a:pt x="167693" y="123057"/>
                </a:lnTo>
                <a:lnTo>
                  <a:pt x="168063" y="118341"/>
                </a:lnTo>
                <a:lnTo>
                  <a:pt x="167122" y="116949"/>
                </a:lnTo>
                <a:lnTo>
                  <a:pt x="165504" y="116021"/>
                </a:lnTo>
                <a:lnTo>
                  <a:pt x="160067" y="114989"/>
                </a:lnTo>
                <a:lnTo>
                  <a:pt x="117415" y="114196"/>
                </a:lnTo>
                <a:lnTo>
                  <a:pt x="78112" y="121237"/>
                </a:lnTo>
                <a:lnTo>
                  <a:pt x="54539" y="125188"/>
                </a:lnTo>
                <a:lnTo>
                  <a:pt x="28796" y="130674"/>
                </a:lnTo>
                <a:lnTo>
                  <a:pt x="0" y="132013"/>
                </a:lnTo>
                <a:lnTo>
                  <a:pt x="1843" y="129373"/>
                </a:lnTo>
                <a:lnTo>
                  <a:pt x="3723" y="127280"/>
                </a:lnTo>
                <a:lnTo>
                  <a:pt x="5814" y="122309"/>
                </a:lnTo>
                <a:lnTo>
                  <a:pt x="6369" y="119593"/>
                </a:lnTo>
                <a:lnTo>
                  <a:pt x="11895" y="111033"/>
                </a:lnTo>
                <a:lnTo>
                  <a:pt x="35247" y="89216"/>
                </a:lnTo>
                <a:lnTo>
                  <a:pt x="46612" y="80255"/>
                </a:lnTo>
                <a:lnTo>
                  <a:pt x="80742" y="46530"/>
                </a:lnTo>
                <a:lnTo>
                  <a:pt x="125313" y="19311"/>
                </a:lnTo>
                <a:lnTo>
                  <a:pt x="139111" y="8823"/>
                </a:lnTo>
                <a:lnTo>
                  <a:pt x="146117" y="7367"/>
                </a:lnTo>
                <a:lnTo>
                  <a:pt x="144175" y="7167"/>
                </a:lnTo>
                <a:lnTo>
                  <a:pt x="143260" y="8106"/>
                </a:lnTo>
                <a:lnTo>
                  <a:pt x="142243" y="11795"/>
                </a:lnTo>
                <a:lnTo>
                  <a:pt x="140598" y="23241"/>
                </a:lnTo>
                <a:lnTo>
                  <a:pt x="123348" y="63484"/>
                </a:lnTo>
                <a:lnTo>
                  <a:pt x="105692" y="104705"/>
                </a:lnTo>
                <a:lnTo>
                  <a:pt x="91818" y="134930"/>
                </a:lnTo>
                <a:lnTo>
                  <a:pt x="87864" y="167283"/>
                </a:lnTo>
                <a:lnTo>
                  <a:pt x="87851" y="128445"/>
                </a:lnTo>
                <a:lnTo>
                  <a:pt x="85205" y="93972"/>
                </a:lnTo>
                <a:lnTo>
                  <a:pt x="76828" y="52235"/>
                </a:lnTo>
                <a:lnTo>
                  <a:pt x="63764" y="22959"/>
                </a:lnTo>
                <a:lnTo>
                  <a:pt x="54725" y="7806"/>
                </a:lnTo>
                <a:lnTo>
                  <a:pt x="53860" y="4563"/>
                </a:lnTo>
                <a:lnTo>
                  <a:pt x="52293" y="2402"/>
                </a:lnTo>
                <a:lnTo>
                  <a:pt x="50256" y="961"/>
                </a:lnTo>
                <a:lnTo>
                  <a:pt x="47905" y="0"/>
                </a:lnTo>
                <a:lnTo>
                  <a:pt x="46338" y="351"/>
                </a:lnTo>
                <a:lnTo>
                  <a:pt x="45293" y="1577"/>
                </a:lnTo>
                <a:lnTo>
                  <a:pt x="44597" y="3388"/>
                </a:lnTo>
                <a:lnTo>
                  <a:pt x="45124" y="5586"/>
                </a:lnTo>
                <a:lnTo>
                  <a:pt x="50454" y="16245"/>
                </a:lnTo>
                <a:lnTo>
                  <a:pt x="52133" y="248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4" name="SMARTInkShape-Group76"/>
          <p:cNvGrpSpPr/>
          <p:nvPr/>
        </p:nvGrpSpPr>
        <p:grpSpPr>
          <a:xfrm>
            <a:off x="446628" y="2714625"/>
            <a:ext cx="5848120" cy="1098352"/>
            <a:chOff x="446628" y="2714625"/>
            <a:chExt cx="5848120" cy="1098352"/>
          </a:xfrm>
        </p:grpSpPr>
        <p:sp>
          <p:nvSpPr>
            <p:cNvPr id="47" name="SMARTInkShape-366"/>
            <p:cNvSpPr/>
            <p:nvPr/>
          </p:nvSpPr>
          <p:spPr>
            <a:xfrm>
              <a:off x="1584338" y="3424223"/>
              <a:ext cx="271834" cy="254808"/>
            </a:xfrm>
            <a:custGeom>
              <a:avLst/>
              <a:gdLst/>
              <a:ahLst/>
              <a:cxnLst/>
              <a:rect l="0" t="0" r="0" b="0"/>
              <a:pathLst>
                <a:path w="271834" h="254808">
                  <a:moveTo>
                    <a:pt x="5145" y="58355"/>
                  </a:moveTo>
                  <a:lnTo>
                    <a:pt x="5145" y="53613"/>
                  </a:lnTo>
                  <a:lnTo>
                    <a:pt x="2500" y="48640"/>
                  </a:lnTo>
                  <a:lnTo>
                    <a:pt x="404" y="45926"/>
                  </a:lnTo>
                  <a:lnTo>
                    <a:pt x="0" y="42130"/>
                  </a:lnTo>
                  <a:lnTo>
                    <a:pt x="2198" y="32622"/>
                  </a:lnTo>
                  <a:lnTo>
                    <a:pt x="9012" y="20855"/>
                  </a:lnTo>
                  <a:lnTo>
                    <a:pt x="22056" y="11083"/>
                  </a:lnTo>
                  <a:lnTo>
                    <a:pt x="59775" y="2960"/>
                  </a:lnTo>
                  <a:lnTo>
                    <a:pt x="77049" y="0"/>
                  </a:lnTo>
                  <a:lnTo>
                    <a:pt x="121292" y="3951"/>
                  </a:lnTo>
                  <a:lnTo>
                    <a:pt x="163099" y="12735"/>
                  </a:lnTo>
                  <a:lnTo>
                    <a:pt x="201049" y="32550"/>
                  </a:lnTo>
                  <a:lnTo>
                    <a:pt x="245183" y="62452"/>
                  </a:lnTo>
                  <a:lnTo>
                    <a:pt x="263902" y="85365"/>
                  </a:lnTo>
                  <a:lnTo>
                    <a:pt x="268976" y="98801"/>
                  </a:lnTo>
                  <a:lnTo>
                    <a:pt x="271833" y="122264"/>
                  </a:lnTo>
                  <a:lnTo>
                    <a:pt x="267940" y="143325"/>
                  </a:lnTo>
                  <a:lnTo>
                    <a:pt x="255762" y="162134"/>
                  </a:lnTo>
                  <a:lnTo>
                    <a:pt x="239584" y="180274"/>
                  </a:lnTo>
                  <a:lnTo>
                    <a:pt x="203075" y="198045"/>
                  </a:lnTo>
                  <a:lnTo>
                    <a:pt x="163526" y="219635"/>
                  </a:lnTo>
                  <a:lnTo>
                    <a:pt x="122531" y="238268"/>
                  </a:lnTo>
                  <a:lnTo>
                    <a:pt x="85512" y="2548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367"/>
            <p:cNvSpPr/>
            <p:nvPr/>
          </p:nvSpPr>
          <p:spPr>
            <a:xfrm>
              <a:off x="1625202" y="3518296"/>
              <a:ext cx="35610" cy="258962"/>
            </a:xfrm>
            <a:custGeom>
              <a:avLst/>
              <a:gdLst/>
              <a:ahLst/>
              <a:cxnLst/>
              <a:rect l="0" t="0" r="0" b="0"/>
              <a:pathLst>
                <a:path w="35610" h="258962">
                  <a:moveTo>
                    <a:pt x="26789" y="0"/>
                  </a:moveTo>
                  <a:lnTo>
                    <a:pt x="26789" y="4740"/>
                  </a:lnTo>
                  <a:lnTo>
                    <a:pt x="29434" y="9713"/>
                  </a:lnTo>
                  <a:lnTo>
                    <a:pt x="32927" y="15232"/>
                  </a:lnTo>
                  <a:lnTo>
                    <a:pt x="34478" y="20991"/>
                  </a:lnTo>
                  <a:lnTo>
                    <a:pt x="35609" y="58825"/>
                  </a:lnTo>
                  <a:lnTo>
                    <a:pt x="33058" y="98918"/>
                  </a:lnTo>
                  <a:lnTo>
                    <a:pt x="26622" y="142966"/>
                  </a:lnTo>
                  <a:lnTo>
                    <a:pt x="14470" y="187535"/>
                  </a:lnTo>
                  <a:lnTo>
                    <a:pt x="9417" y="228674"/>
                  </a:lnTo>
                  <a:lnTo>
                    <a:pt x="9074" y="242160"/>
                  </a:lnTo>
                  <a:lnTo>
                    <a:pt x="6348" y="249179"/>
                  </a:lnTo>
                  <a:lnTo>
                    <a:pt x="0" y="2589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368"/>
            <p:cNvSpPr/>
            <p:nvPr/>
          </p:nvSpPr>
          <p:spPr>
            <a:xfrm>
              <a:off x="1232296" y="3482623"/>
              <a:ext cx="293233" cy="276776"/>
            </a:xfrm>
            <a:custGeom>
              <a:avLst/>
              <a:gdLst/>
              <a:ahLst/>
              <a:cxnLst/>
              <a:rect l="0" t="0" r="0" b="0"/>
              <a:pathLst>
                <a:path w="293233" h="276776">
                  <a:moveTo>
                    <a:pt x="0" y="53532"/>
                  </a:moveTo>
                  <a:lnTo>
                    <a:pt x="4740" y="53532"/>
                  </a:lnTo>
                  <a:lnTo>
                    <a:pt x="6136" y="52541"/>
                  </a:lnTo>
                  <a:lnTo>
                    <a:pt x="7068" y="50886"/>
                  </a:lnTo>
                  <a:lnTo>
                    <a:pt x="8561" y="41104"/>
                  </a:lnTo>
                  <a:lnTo>
                    <a:pt x="10669" y="38302"/>
                  </a:lnTo>
                  <a:lnTo>
                    <a:pt x="21130" y="29616"/>
                  </a:lnTo>
                  <a:lnTo>
                    <a:pt x="24274" y="23721"/>
                  </a:lnTo>
                  <a:lnTo>
                    <a:pt x="33608" y="17793"/>
                  </a:lnTo>
                  <a:lnTo>
                    <a:pt x="71253" y="2599"/>
                  </a:lnTo>
                  <a:lnTo>
                    <a:pt x="108308" y="303"/>
                  </a:lnTo>
                  <a:lnTo>
                    <a:pt x="151957" y="0"/>
                  </a:lnTo>
                  <a:lnTo>
                    <a:pt x="193690" y="8084"/>
                  </a:lnTo>
                  <a:lnTo>
                    <a:pt x="235997" y="28635"/>
                  </a:lnTo>
                  <a:lnTo>
                    <a:pt x="255354" y="43069"/>
                  </a:lnTo>
                  <a:lnTo>
                    <a:pt x="286907" y="85160"/>
                  </a:lnTo>
                  <a:lnTo>
                    <a:pt x="292377" y="108545"/>
                  </a:lnTo>
                  <a:lnTo>
                    <a:pt x="293232" y="135984"/>
                  </a:lnTo>
                  <a:lnTo>
                    <a:pt x="286423" y="155463"/>
                  </a:lnTo>
                  <a:lnTo>
                    <a:pt x="261242" y="192155"/>
                  </a:lnTo>
                  <a:lnTo>
                    <a:pt x="218469" y="229038"/>
                  </a:lnTo>
                  <a:lnTo>
                    <a:pt x="177965" y="251833"/>
                  </a:lnTo>
                  <a:lnTo>
                    <a:pt x="140991" y="271874"/>
                  </a:lnTo>
                  <a:lnTo>
                    <a:pt x="104276" y="276344"/>
                  </a:lnTo>
                  <a:lnTo>
                    <a:pt x="71437" y="2767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369"/>
            <p:cNvSpPr/>
            <p:nvPr/>
          </p:nvSpPr>
          <p:spPr>
            <a:xfrm>
              <a:off x="1330523" y="3554014"/>
              <a:ext cx="8930" cy="258963"/>
            </a:xfrm>
            <a:custGeom>
              <a:avLst/>
              <a:gdLst/>
              <a:ahLst/>
              <a:cxnLst/>
              <a:rect l="0" t="0" r="0" b="0"/>
              <a:pathLst>
                <a:path w="8930" h="258963">
                  <a:moveTo>
                    <a:pt x="8929" y="0"/>
                  </a:moveTo>
                  <a:lnTo>
                    <a:pt x="8929" y="39217"/>
                  </a:lnTo>
                  <a:lnTo>
                    <a:pt x="8929" y="80828"/>
                  </a:lnTo>
                  <a:lnTo>
                    <a:pt x="8929" y="125078"/>
                  </a:lnTo>
                  <a:lnTo>
                    <a:pt x="8929" y="169673"/>
                  </a:lnTo>
                  <a:lnTo>
                    <a:pt x="6283" y="193811"/>
                  </a:lnTo>
                  <a:lnTo>
                    <a:pt x="828" y="224880"/>
                  </a:lnTo>
                  <a:lnTo>
                    <a:pt x="0" y="2589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370"/>
            <p:cNvSpPr/>
            <p:nvPr/>
          </p:nvSpPr>
          <p:spPr>
            <a:xfrm>
              <a:off x="1035842" y="3652242"/>
              <a:ext cx="160737" cy="53578"/>
            </a:xfrm>
            <a:custGeom>
              <a:avLst/>
              <a:gdLst/>
              <a:ahLst/>
              <a:cxnLst/>
              <a:rect l="0" t="0" r="0" b="0"/>
              <a:pathLst>
                <a:path w="160737" h="53578">
                  <a:moveTo>
                    <a:pt x="0" y="53577"/>
                  </a:moveTo>
                  <a:lnTo>
                    <a:pt x="0" y="45016"/>
                  </a:lnTo>
                  <a:lnTo>
                    <a:pt x="4741" y="40017"/>
                  </a:lnTo>
                  <a:lnTo>
                    <a:pt x="9715" y="37628"/>
                  </a:lnTo>
                  <a:lnTo>
                    <a:pt x="54141" y="26698"/>
                  </a:lnTo>
                  <a:lnTo>
                    <a:pt x="98200" y="17773"/>
                  </a:lnTo>
                  <a:lnTo>
                    <a:pt x="142700" y="6888"/>
                  </a:lnTo>
                  <a:lnTo>
                    <a:pt x="16073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371"/>
            <p:cNvSpPr/>
            <p:nvPr/>
          </p:nvSpPr>
          <p:spPr>
            <a:xfrm>
              <a:off x="1027403" y="3495947"/>
              <a:ext cx="187035" cy="317030"/>
            </a:xfrm>
            <a:custGeom>
              <a:avLst/>
              <a:gdLst/>
              <a:ahLst/>
              <a:cxnLst/>
              <a:rect l="0" t="0" r="0" b="0"/>
              <a:pathLst>
                <a:path w="187035" h="317030">
                  <a:moveTo>
                    <a:pt x="79877" y="40208"/>
                  </a:moveTo>
                  <a:lnTo>
                    <a:pt x="79877" y="44948"/>
                  </a:lnTo>
                  <a:lnTo>
                    <a:pt x="77231" y="49921"/>
                  </a:lnTo>
                  <a:lnTo>
                    <a:pt x="73741" y="55440"/>
                  </a:lnTo>
                  <a:lnTo>
                    <a:pt x="63368" y="91346"/>
                  </a:lnTo>
                  <a:lnTo>
                    <a:pt x="61293" y="127994"/>
                  </a:lnTo>
                  <a:lnTo>
                    <a:pt x="52356" y="167572"/>
                  </a:lnTo>
                  <a:lnTo>
                    <a:pt x="41037" y="208573"/>
                  </a:lnTo>
                  <a:lnTo>
                    <a:pt x="29248" y="245335"/>
                  </a:lnTo>
                  <a:lnTo>
                    <a:pt x="15506" y="288656"/>
                  </a:lnTo>
                  <a:lnTo>
                    <a:pt x="13151" y="292160"/>
                  </a:lnTo>
                  <a:lnTo>
                    <a:pt x="7887" y="296054"/>
                  </a:lnTo>
                  <a:lnTo>
                    <a:pt x="1165" y="298553"/>
                  </a:lnTo>
                  <a:lnTo>
                    <a:pt x="613" y="297767"/>
                  </a:lnTo>
                  <a:lnTo>
                    <a:pt x="0" y="294246"/>
                  </a:lnTo>
                  <a:lnTo>
                    <a:pt x="14770" y="252883"/>
                  </a:lnTo>
                  <a:lnTo>
                    <a:pt x="26373" y="215833"/>
                  </a:lnTo>
                  <a:lnTo>
                    <a:pt x="35251" y="182204"/>
                  </a:lnTo>
                  <a:lnTo>
                    <a:pt x="44165" y="147103"/>
                  </a:lnTo>
                  <a:lnTo>
                    <a:pt x="56067" y="104428"/>
                  </a:lnTo>
                  <a:lnTo>
                    <a:pt x="67972" y="67335"/>
                  </a:lnTo>
                  <a:lnTo>
                    <a:pt x="79877" y="36638"/>
                  </a:lnTo>
                  <a:lnTo>
                    <a:pt x="84838" y="26715"/>
                  </a:lnTo>
                  <a:lnTo>
                    <a:pt x="88624" y="11957"/>
                  </a:lnTo>
                  <a:lnTo>
                    <a:pt x="90668" y="9468"/>
                  </a:lnTo>
                  <a:lnTo>
                    <a:pt x="93025" y="7808"/>
                  </a:lnTo>
                  <a:lnTo>
                    <a:pt x="94595" y="5710"/>
                  </a:lnTo>
                  <a:lnTo>
                    <a:pt x="96805" y="0"/>
                  </a:lnTo>
                  <a:lnTo>
                    <a:pt x="97117" y="505"/>
                  </a:lnTo>
                  <a:lnTo>
                    <a:pt x="97614" y="3702"/>
                  </a:lnTo>
                  <a:lnTo>
                    <a:pt x="103850" y="18593"/>
                  </a:lnTo>
                  <a:lnTo>
                    <a:pt x="113569" y="60842"/>
                  </a:lnTo>
                  <a:lnTo>
                    <a:pt x="119937" y="99075"/>
                  </a:lnTo>
                  <a:lnTo>
                    <a:pt x="124611" y="138707"/>
                  </a:lnTo>
                  <a:lnTo>
                    <a:pt x="134060" y="181080"/>
                  </a:lnTo>
                  <a:lnTo>
                    <a:pt x="145481" y="218406"/>
                  </a:lnTo>
                  <a:lnTo>
                    <a:pt x="160261" y="260753"/>
                  </a:lnTo>
                  <a:lnTo>
                    <a:pt x="175956" y="300884"/>
                  </a:lnTo>
                  <a:lnTo>
                    <a:pt x="183310" y="306953"/>
                  </a:lnTo>
                  <a:lnTo>
                    <a:pt x="187034" y="3170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372"/>
            <p:cNvSpPr/>
            <p:nvPr/>
          </p:nvSpPr>
          <p:spPr>
            <a:xfrm>
              <a:off x="598810" y="3412380"/>
              <a:ext cx="372719" cy="337552"/>
            </a:xfrm>
            <a:custGeom>
              <a:avLst/>
              <a:gdLst/>
              <a:ahLst/>
              <a:cxnLst/>
              <a:rect l="0" t="0" r="0" b="0"/>
              <a:pathLst>
                <a:path w="372719" h="337552">
                  <a:moveTo>
                    <a:pt x="88774" y="7689"/>
                  </a:moveTo>
                  <a:lnTo>
                    <a:pt x="88774" y="2949"/>
                  </a:lnTo>
                  <a:lnTo>
                    <a:pt x="87783" y="1553"/>
                  </a:lnTo>
                  <a:lnTo>
                    <a:pt x="86130" y="622"/>
                  </a:lnTo>
                  <a:lnTo>
                    <a:pt x="84035" y="0"/>
                  </a:lnTo>
                  <a:lnTo>
                    <a:pt x="82639" y="579"/>
                  </a:lnTo>
                  <a:lnTo>
                    <a:pt x="81707" y="1958"/>
                  </a:lnTo>
                  <a:lnTo>
                    <a:pt x="81087" y="3868"/>
                  </a:lnTo>
                  <a:lnTo>
                    <a:pt x="75473" y="11297"/>
                  </a:lnTo>
                  <a:lnTo>
                    <a:pt x="66575" y="53439"/>
                  </a:lnTo>
                  <a:lnTo>
                    <a:pt x="52877" y="97132"/>
                  </a:lnTo>
                  <a:lnTo>
                    <a:pt x="41114" y="137475"/>
                  </a:lnTo>
                  <a:lnTo>
                    <a:pt x="29236" y="176531"/>
                  </a:lnTo>
                  <a:lnTo>
                    <a:pt x="17336" y="212911"/>
                  </a:lnTo>
                  <a:lnTo>
                    <a:pt x="2124" y="256923"/>
                  </a:lnTo>
                  <a:lnTo>
                    <a:pt x="0" y="276635"/>
                  </a:lnTo>
                  <a:lnTo>
                    <a:pt x="2356" y="283656"/>
                  </a:lnTo>
                  <a:lnTo>
                    <a:pt x="20483" y="305296"/>
                  </a:lnTo>
                  <a:lnTo>
                    <a:pt x="28988" y="308630"/>
                  </a:lnTo>
                  <a:lnTo>
                    <a:pt x="50617" y="310771"/>
                  </a:lnTo>
                  <a:lnTo>
                    <a:pt x="90587" y="298824"/>
                  </a:lnTo>
                  <a:lnTo>
                    <a:pt x="134823" y="289171"/>
                  </a:lnTo>
                  <a:lnTo>
                    <a:pt x="174695" y="272490"/>
                  </a:lnTo>
                  <a:lnTo>
                    <a:pt x="192691" y="261667"/>
                  </a:lnTo>
                  <a:lnTo>
                    <a:pt x="211681" y="255855"/>
                  </a:lnTo>
                  <a:lnTo>
                    <a:pt x="215361" y="253500"/>
                  </a:lnTo>
                  <a:lnTo>
                    <a:pt x="225280" y="240705"/>
                  </a:lnTo>
                  <a:lnTo>
                    <a:pt x="238469" y="213221"/>
                  </a:lnTo>
                  <a:lnTo>
                    <a:pt x="240577" y="186439"/>
                  </a:lnTo>
                  <a:lnTo>
                    <a:pt x="240578" y="191069"/>
                  </a:lnTo>
                  <a:lnTo>
                    <a:pt x="237933" y="196017"/>
                  </a:lnTo>
                  <a:lnTo>
                    <a:pt x="235838" y="198725"/>
                  </a:lnTo>
                  <a:lnTo>
                    <a:pt x="233511" y="207026"/>
                  </a:lnTo>
                  <a:lnTo>
                    <a:pt x="232017" y="223784"/>
                  </a:lnTo>
                  <a:lnTo>
                    <a:pt x="239371" y="262851"/>
                  </a:lnTo>
                  <a:lnTo>
                    <a:pt x="240509" y="304305"/>
                  </a:lnTo>
                  <a:lnTo>
                    <a:pt x="240580" y="337551"/>
                  </a:lnTo>
                  <a:lnTo>
                    <a:pt x="240580" y="298791"/>
                  </a:lnTo>
                  <a:lnTo>
                    <a:pt x="240580" y="256165"/>
                  </a:lnTo>
                  <a:lnTo>
                    <a:pt x="240580" y="215514"/>
                  </a:lnTo>
                  <a:lnTo>
                    <a:pt x="240580" y="176283"/>
                  </a:lnTo>
                  <a:lnTo>
                    <a:pt x="241572" y="173663"/>
                  </a:lnTo>
                  <a:lnTo>
                    <a:pt x="243226" y="171917"/>
                  </a:lnTo>
                  <a:lnTo>
                    <a:pt x="248269" y="169114"/>
                  </a:lnTo>
                  <a:lnTo>
                    <a:pt x="253883" y="168628"/>
                  </a:lnTo>
                  <a:lnTo>
                    <a:pt x="255402" y="169552"/>
                  </a:lnTo>
                  <a:lnTo>
                    <a:pt x="256413" y="171160"/>
                  </a:lnTo>
                  <a:lnTo>
                    <a:pt x="257089" y="173225"/>
                  </a:lnTo>
                  <a:lnTo>
                    <a:pt x="258531" y="174601"/>
                  </a:lnTo>
                  <a:lnTo>
                    <a:pt x="266293" y="178522"/>
                  </a:lnTo>
                  <a:lnTo>
                    <a:pt x="308984" y="210924"/>
                  </a:lnTo>
                  <a:lnTo>
                    <a:pt x="352589" y="245564"/>
                  </a:lnTo>
                  <a:lnTo>
                    <a:pt x="362292" y="253678"/>
                  </a:lnTo>
                  <a:lnTo>
                    <a:pt x="368426" y="255923"/>
                  </a:lnTo>
                  <a:lnTo>
                    <a:pt x="370460" y="257516"/>
                  </a:lnTo>
                  <a:lnTo>
                    <a:pt x="372718" y="261929"/>
                  </a:lnTo>
                  <a:lnTo>
                    <a:pt x="372328" y="263502"/>
                  </a:lnTo>
                  <a:lnTo>
                    <a:pt x="371077" y="264552"/>
                  </a:lnTo>
                  <a:lnTo>
                    <a:pt x="367038" y="266710"/>
                  </a:lnTo>
                  <a:lnTo>
                    <a:pt x="339960" y="287605"/>
                  </a:lnTo>
                  <a:lnTo>
                    <a:pt x="302063" y="302385"/>
                  </a:lnTo>
                  <a:lnTo>
                    <a:pt x="259134" y="317584"/>
                  </a:lnTo>
                  <a:lnTo>
                    <a:pt x="247833" y="320046"/>
                  </a:lnTo>
                  <a:lnTo>
                    <a:pt x="222720" y="329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373"/>
            <p:cNvSpPr/>
            <p:nvPr/>
          </p:nvSpPr>
          <p:spPr>
            <a:xfrm>
              <a:off x="6064384" y="2817250"/>
              <a:ext cx="230364" cy="298355"/>
            </a:xfrm>
            <a:custGeom>
              <a:avLst/>
              <a:gdLst/>
              <a:ahLst/>
              <a:cxnLst/>
              <a:rect l="0" t="0" r="0" b="0"/>
              <a:pathLst>
                <a:path w="230364" h="298355">
                  <a:moveTo>
                    <a:pt x="7802" y="84898"/>
                  </a:moveTo>
                  <a:lnTo>
                    <a:pt x="12543" y="84898"/>
                  </a:lnTo>
                  <a:lnTo>
                    <a:pt x="17516" y="87544"/>
                  </a:lnTo>
                  <a:lnTo>
                    <a:pt x="20231" y="89638"/>
                  </a:lnTo>
                  <a:lnTo>
                    <a:pt x="28540" y="91966"/>
                  </a:lnTo>
                  <a:lnTo>
                    <a:pt x="68702" y="93663"/>
                  </a:lnTo>
                  <a:lnTo>
                    <a:pt x="90339" y="91132"/>
                  </a:lnTo>
                  <a:lnTo>
                    <a:pt x="133103" y="84726"/>
                  </a:lnTo>
                  <a:lnTo>
                    <a:pt x="172763" y="72577"/>
                  </a:lnTo>
                  <a:lnTo>
                    <a:pt x="210057" y="55095"/>
                  </a:lnTo>
                  <a:lnTo>
                    <a:pt x="219401" y="46517"/>
                  </a:lnTo>
                  <a:lnTo>
                    <a:pt x="225870" y="37081"/>
                  </a:lnTo>
                  <a:lnTo>
                    <a:pt x="228745" y="29581"/>
                  </a:lnTo>
                  <a:lnTo>
                    <a:pt x="230363" y="15039"/>
                  </a:lnTo>
                  <a:lnTo>
                    <a:pt x="229598" y="11537"/>
                  </a:lnTo>
                  <a:lnTo>
                    <a:pt x="228097" y="9201"/>
                  </a:lnTo>
                  <a:lnTo>
                    <a:pt x="218556" y="713"/>
                  </a:lnTo>
                  <a:lnTo>
                    <a:pt x="213790" y="0"/>
                  </a:lnTo>
                  <a:lnTo>
                    <a:pt x="176371" y="8479"/>
                  </a:lnTo>
                  <a:lnTo>
                    <a:pt x="140540" y="20598"/>
                  </a:lnTo>
                  <a:lnTo>
                    <a:pt x="98918" y="43716"/>
                  </a:lnTo>
                  <a:lnTo>
                    <a:pt x="56999" y="81394"/>
                  </a:lnTo>
                  <a:lnTo>
                    <a:pt x="31750" y="115389"/>
                  </a:lnTo>
                  <a:lnTo>
                    <a:pt x="11702" y="150597"/>
                  </a:lnTo>
                  <a:lnTo>
                    <a:pt x="2674" y="181423"/>
                  </a:lnTo>
                  <a:lnTo>
                    <a:pt x="0" y="209410"/>
                  </a:lnTo>
                  <a:lnTo>
                    <a:pt x="4664" y="224903"/>
                  </a:lnTo>
                  <a:lnTo>
                    <a:pt x="29402" y="257160"/>
                  </a:lnTo>
                  <a:lnTo>
                    <a:pt x="47716" y="274294"/>
                  </a:lnTo>
                  <a:lnTo>
                    <a:pt x="88721" y="292720"/>
                  </a:lnTo>
                  <a:lnTo>
                    <a:pt x="123177" y="298354"/>
                  </a:lnTo>
                  <a:lnTo>
                    <a:pt x="134487" y="297838"/>
                  </a:lnTo>
                  <a:lnTo>
                    <a:pt x="159608" y="2902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374"/>
            <p:cNvSpPr/>
            <p:nvPr/>
          </p:nvSpPr>
          <p:spPr>
            <a:xfrm>
              <a:off x="5840014" y="2884289"/>
              <a:ext cx="205384" cy="17860"/>
            </a:xfrm>
            <a:custGeom>
              <a:avLst/>
              <a:gdLst/>
              <a:ahLst/>
              <a:cxnLst/>
              <a:rect l="0" t="0" r="0" b="0"/>
              <a:pathLst>
                <a:path w="205384" h="17860">
                  <a:moveTo>
                    <a:pt x="0" y="17859"/>
                  </a:moveTo>
                  <a:lnTo>
                    <a:pt x="4742" y="17859"/>
                  </a:lnTo>
                  <a:lnTo>
                    <a:pt x="9713" y="15213"/>
                  </a:lnTo>
                  <a:lnTo>
                    <a:pt x="12429" y="13119"/>
                  </a:lnTo>
                  <a:lnTo>
                    <a:pt x="20739" y="10790"/>
                  </a:lnTo>
                  <a:lnTo>
                    <a:pt x="64441" y="9038"/>
                  </a:lnTo>
                  <a:lnTo>
                    <a:pt x="104747" y="2814"/>
                  </a:lnTo>
                  <a:lnTo>
                    <a:pt x="142399" y="555"/>
                  </a:lnTo>
                  <a:lnTo>
                    <a:pt x="186697" y="48"/>
                  </a:lnTo>
                  <a:lnTo>
                    <a:pt x="20538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375"/>
            <p:cNvSpPr/>
            <p:nvPr/>
          </p:nvSpPr>
          <p:spPr>
            <a:xfrm>
              <a:off x="5893592" y="2759273"/>
              <a:ext cx="44651" cy="299342"/>
            </a:xfrm>
            <a:custGeom>
              <a:avLst/>
              <a:gdLst/>
              <a:ahLst/>
              <a:cxnLst/>
              <a:rect l="0" t="0" r="0" b="0"/>
              <a:pathLst>
                <a:path w="44651" h="299342">
                  <a:moveTo>
                    <a:pt x="0" y="0"/>
                  </a:moveTo>
                  <a:lnTo>
                    <a:pt x="993" y="23351"/>
                  </a:lnTo>
                  <a:lnTo>
                    <a:pt x="7690" y="63231"/>
                  </a:lnTo>
                  <a:lnTo>
                    <a:pt x="14822" y="105499"/>
                  </a:lnTo>
                  <a:lnTo>
                    <a:pt x="16961" y="140288"/>
                  </a:lnTo>
                  <a:lnTo>
                    <a:pt x="18585" y="174740"/>
                  </a:lnTo>
                  <a:lnTo>
                    <a:pt x="24875" y="213550"/>
                  </a:lnTo>
                  <a:lnTo>
                    <a:pt x="27531" y="257868"/>
                  </a:lnTo>
                  <a:lnTo>
                    <a:pt x="35343" y="292234"/>
                  </a:lnTo>
                  <a:lnTo>
                    <a:pt x="40348" y="298695"/>
                  </a:lnTo>
                  <a:lnTo>
                    <a:pt x="41782" y="299341"/>
                  </a:lnTo>
                  <a:lnTo>
                    <a:pt x="42737" y="298780"/>
                  </a:lnTo>
                  <a:lnTo>
                    <a:pt x="44650" y="2946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376"/>
            <p:cNvSpPr/>
            <p:nvPr/>
          </p:nvSpPr>
          <p:spPr>
            <a:xfrm>
              <a:off x="5547143" y="2930287"/>
              <a:ext cx="292872" cy="150287"/>
            </a:xfrm>
            <a:custGeom>
              <a:avLst/>
              <a:gdLst/>
              <a:ahLst/>
              <a:cxnLst/>
              <a:rect l="0" t="0" r="0" b="0"/>
              <a:pathLst>
                <a:path w="292872" h="150287">
                  <a:moveTo>
                    <a:pt x="123207" y="16509"/>
                  </a:moveTo>
                  <a:lnTo>
                    <a:pt x="109905" y="3206"/>
                  </a:lnTo>
                  <a:lnTo>
                    <a:pt x="102083" y="675"/>
                  </a:lnTo>
                  <a:lnTo>
                    <a:pt x="97217" y="0"/>
                  </a:lnTo>
                  <a:lnTo>
                    <a:pt x="89168" y="1896"/>
                  </a:lnTo>
                  <a:lnTo>
                    <a:pt x="48511" y="23580"/>
                  </a:lnTo>
                  <a:lnTo>
                    <a:pt x="31842" y="38558"/>
                  </a:lnTo>
                  <a:lnTo>
                    <a:pt x="7348" y="79088"/>
                  </a:lnTo>
                  <a:lnTo>
                    <a:pt x="2261" y="90954"/>
                  </a:lnTo>
                  <a:lnTo>
                    <a:pt x="0" y="102843"/>
                  </a:lnTo>
                  <a:lnTo>
                    <a:pt x="1642" y="114741"/>
                  </a:lnTo>
                  <a:lnTo>
                    <a:pt x="8144" y="129951"/>
                  </a:lnTo>
                  <a:lnTo>
                    <a:pt x="19230" y="143979"/>
                  </a:lnTo>
                  <a:lnTo>
                    <a:pt x="27717" y="147577"/>
                  </a:lnTo>
                  <a:lnTo>
                    <a:pt x="71554" y="150286"/>
                  </a:lnTo>
                  <a:lnTo>
                    <a:pt x="92248" y="145664"/>
                  </a:lnTo>
                  <a:lnTo>
                    <a:pt x="110948" y="138010"/>
                  </a:lnTo>
                  <a:lnTo>
                    <a:pt x="120404" y="129710"/>
                  </a:lnTo>
                  <a:lnTo>
                    <a:pt x="143880" y="95494"/>
                  </a:lnTo>
                  <a:lnTo>
                    <a:pt x="147278" y="86009"/>
                  </a:lnTo>
                  <a:lnTo>
                    <a:pt x="149926" y="44032"/>
                  </a:lnTo>
                  <a:lnTo>
                    <a:pt x="149982" y="36278"/>
                  </a:lnTo>
                  <a:lnTo>
                    <a:pt x="148996" y="36633"/>
                  </a:lnTo>
                  <a:lnTo>
                    <a:pt x="142308" y="42224"/>
                  </a:lnTo>
                  <a:lnTo>
                    <a:pt x="141434" y="47721"/>
                  </a:lnTo>
                  <a:lnTo>
                    <a:pt x="145917" y="60374"/>
                  </a:lnTo>
                  <a:lnTo>
                    <a:pt x="165981" y="90887"/>
                  </a:lnTo>
                  <a:lnTo>
                    <a:pt x="207484" y="120611"/>
                  </a:lnTo>
                  <a:lnTo>
                    <a:pt x="224687" y="128603"/>
                  </a:lnTo>
                  <a:lnTo>
                    <a:pt x="236441" y="130820"/>
                  </a:lnTo>
                  <a:lnTo>
                    <a:pt x="248278" y="129160"/>
                  </a:lnTo>
                  <a:lnTo>
                    <a:pt x="292871" y="1147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377"/>
            <p:cNvSpPr/>
            <p:nvPr/>
          </p:nvSpPr>
          <p:spPr>
            <a:xfrm>
              <a:off x="5366742" y="2911077"/>
              <a:ext cx="151805" cy="169665"/>
            </a:xfrm>
            <a:custGeom>
              <a:avLst/>
              <a:gdLst/>
              <a:ahLst/>
              <a:cxnLst/>
              <a:rect l="0" t="0" r="0" b="0"/>
              <a:pathLst>
                <a:path w="151805" h="169665">
                  <a:moveTo>
                    <a:pt x="0" y="0"/>
                  </a:moveTo>
                  <a:lnTo>
                    <a:pt x="9481" y="0"/>
                  </a:lnTo>
                  <a:lnTo>
                    <a:pt x="16781" y="2645"/>
                  </a:lnTo>
                  <a:lnTo>
                    <a:pt x="43373" y="25731"/>
                  </a:lnTo>
                  <a:lnTo>
                    <a:pt x="65110" y="67389"/>
                  </a:lnTo>
                  <a:lnTo>
                    <a:pt x="83309" y="111774"/>
                  </a:lnTo>
                  <a:lnTo>
                    <a:pt x="112280" y="153712"/>
                  </a:lnTo>
                  <a:lnTo>
                    <a:pt x="118694" y="161912"/>
                  </a:lnTo>
                  <a:lnTo>
                    <a:pt x="127497" y="166220"/>
                  </a:lnTo>
                  <a:lnTo>
                    <a:pt x="151804" y="1696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78"/>
            <p:cNvSpPr/>
            <p:nvPr/>
          </p:nvSpPr>
          <p:spPr>
            <a:xfrm>
              <a:off x="5286375" y="2768202"/>
              <a:ext cx="26709" cy="311845"/>
            </a:xfrm>
            <a:custGeom>
              <a:avLst/>
              <a:gdLst/>
              <a:ahLst/>
              <a:cxnLst/>
              <a:rect l="0" t="0" r="0" b="0"/>
              <a:pathLst>
                <a:path w="26709" h="311845">
                  <a:moveTo>
                    <a:pt x="0" y="0"/>
                  </a:moveTo>
                  <a:lnTo>
                    <a:pt x="4740" y="4740"/>
                  </a:lnTo>
                  <a:lnTo>
                    <a:pt x="7068" y="9713"/>
                  </a:lnTo>
                  <a:lnTo>
                    <a:pt x="16509" y="46981"/>
                  </a:lnTo>
                  <a:lnTo>
                    <a:pt x="23729" y="81820"/>
                  </a:lnTo>
                  <a:lnTo>
                    <a:pt x="25882" y="115415"/>
                  </a:lnTo>
                  <a:lnTo>
                    <a:pt x="26520" y="155355"/>
                  </a:lnTo>
                  <a:lnTo>
                    <a:pt x="26708" y="192764"/>
                  </a:lnTo>
                  <a:lnTo>
                    <a:pt x="25772" y="227993"/>
                  </a:lnTo>
                  <a:lnTo>
                    <a:pt x="19097" y="271530"/>
                  </a:lnTo>
                  <a:lnTo>
                    <a:pt x="9047" y="311844"/>
                  </a:lnTo>
                  <a:lnTo>
                    <a:pt x="8928" y="28575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379"/>
            <p:cNvSpPr/>
            <p:nvPr/>
          </p:nvSpPr>
          <p:spPr>
            <a:xfrm>
              <a:off x="4902397" y="2866663"/>
              <a:ext cx="266791" cy="231938"/>
            </a:xfrm>
            <a:custGeom>
              <a:avLst/>
              <a:gdLst/>
              <a:ahLst/>
              <a:cxnLst/>
              <a:rect l="0" t="0" r="0" b="0"/>
              <a:pathLst>
                <a:path w="266791" h="231938">
                  <a:moveTo>
                    <a:pt x="0" y="53344"/>
                  </a:moveTo>
                  <a:lnTo>
                    <a:pt x="7690" y="45656"/>
                  </a:lnTo>
                  <a:lnTo>
                    <a:pt x="16806" y="31394"/>
                  </a:lnTo>
                  <a:lnTo>
                    <a:pt x="52034" y="5792"/>
                  </a:lnTo>
                  <a:lnTo>
                    <a:pt x="73627" y="1552"/>
                  </a:lnTo>
                  <a:lnTo>
                    <a:pt x="116374" y="0"/>
                  </a:lnTo>
                  <a:lnTo>
                    <a:pt x="142960" y="2482"/>
                  </a:lnTo>
                  <a:lnTo>
                    <a:pt x="183351" y="16948"/>
                  </a:lnTo>
                  <a:lnTo>
                    <a:pt x="221426" y="38916"/>
                  </a:lnTo>
                  <a:lnTo>
                    <a:pt x="255354" y="68286"/>
                  </a:lnTo>
                  <a:lnTo>
                    <a:pt x="262319" y="82806"/>
                  </a:lnTo>
                  <a:lnTo>
                    <a:pt x="266790" y="116379"/>
                  </a:lnTo>
                  <a:lnTo>
                    <a:pt x="262824" y="142798"/>
                  </a:lnTo>
                  <a:lnTo>
                    <a:pt x="240043" y="180242"/>
                  </a:lnTo>
                  <a:lnTo>
                    <a:pt x="227734" y="195071"/>
                  </a:lnTo>
                  <a:lnTo>
                    <a:pt x="195577" y="212676"/>
                  </a:lnTo>
                  <a:lnTo>
                    <a:pt x="151689" y="227783"/>
                  </a:lnTo>
                  <a:lnTo>
                    <a:pt x="111483" y="231574"/>
                  </a:lnTo>
                  <a:lnTo>
                    <a:pt x="89297" y="23193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380"/>
            <p:cNvSpPr/>
            <p:nvPr/>
          </p:nvSpPr>
          <p:spPr>
            <a:xfrm>
              <a:off x="4902397" y="2982515"/>
              <a:ext cx="44650" cy="250032"/>
            </a:xfrm>
            <a:custGeom>
              <a:avLst/>
              <a:gdLst/>
              <a:ahLst/>
              <a:cxnLst/>
              <a:rect l="0" t="0" r="0" b="0"/>
              <a:pathLst>
                <a:path w="44650" h="250032">
                  <a:moveTo>
                    <a:pt x="44649" y="0"/>
                  </a:moveTo>
                  <a:lnTo>
                    <a:pt x="42004" y="41475"/>
                  </a:lnTo>
                  <a:lnTo>
                    <a:pt x="36960" y="79739"/>
                  </a:lnTo>
                  <a:lnTo>
                    <a:pt x="29828" y="122098"/>
                  </a:lnTo>
                  <a:lnTo>
                    <a:pt x="24744" y="160157"/>
                  </a:lnTo>
                  <a:lnTo>
                    <a:pt x="12630" y="204315"/>
                  </a:lnTo>
                  <a:lnTo>
                    <a:pt x="9034" y="224028"/>
                  </a:lnTo>
                  <a:lnTo>
                    <a:pt x="0" y="25003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381"/>
            <p:cNvSpPr/>
            <p:nvPr/>
          </p:nvSpPr>
          <p:spPr>
            <a:xfrm>
              <a:off x="4634507" y="2911444"/>
              <a:ext cx="185593" cy="177980"/>
            </a:xfrm>
            <a:custGeom>
              <a:avLst/>
              <a:gdLst/>
              <a:ahLst/>
              <a:cxnLst/>
              <a:rect l="0" t="0" r="0" b="0"/>
              <a:pathLst>
                <a:path w="185593" h="177980">
                  <a:moveTo>
                    <a:pt x="151805" y="8563"/>
                  </a:moveTo>
                  <a:lnTo>
                    <a:pt x="147065" y="3823"/>
                  </a:lnTo>
                  <a:lnTo>
                    <a:pt x="142090" y="1496"/>
                  </a:lnTo>
                  <a:lnTo>
                    <a:pt x="130814" y="0"/>
                  </a:lnTo>
                  <a:lnTo>
                    <a:pt x="88755" y="8749"/>
                  </a:lnTo>
                  <a:lnTo>
                    <a:pt x="44791" y="19540"/>
                  </a:lnTo>
                  <a:lnTo>
                    <a:pt x="29476" y="27028"/>
                  </a:lnTo>
                  <a:lnTo>
                    <a:pt x="20153" y="33708"/>
                  </a:lnTo>
                  <a:lnTo>
                    <a:pt x="20382" y="35249"/>
                  </a:lnTo>
                  <a:lnTo>
                    <a:pt x="23280" y="39605"/>
                  </a:lnTo>
                  <a:lnTo>
                    <a:pt x="51339" y="56301"/>
                  </a:lnTo>
                  <a:lnTo>
                    <a:pt x="91125" y="66369"/>
                  </a:lnTo>
                  <a:lnTo>
                    <a:pt x="131540" y="87234"/>
                  </a:lnTo>
                  <a:lnTo>
                    <a:pt x="170736" y="109666"/>
                  </a:lnTo>
                  <a:lnTo>
                    <a:pt x="181006" y="123407"/>
                  </a:lnTo>
                  <a:lnTo>
                    <a:pt x="185592" y="135306"/>
                  </a:lnTo>
                  <a:lnTo>
                    <a:pt x="184019" y="144598"/>
                  </a:lnTo>
                  <a:lnTo>
                    <a:pt x="182211" y="149854"/>
                  </a:lnTo>
                  <a:lnTo>
                    <a:pt x="174909" y="158341"/>
                  </a:lnTo>
                  <a:lnTo>
                    <a:pt x="154053" y="171873"/>
                  </a:lnTo>
                  <a:lnTo>
                    <a:pt x="131966" y="176345"/>
                  </a:lnTo>
                  <a:lnTo>
                    <a:pt x="89036" y="177979"/>
                  </a:lnTo>
                  <a:lnTo>
                    <a:pt x="45606" y="177201"/>
                  </a:lnTo>
                  <a:lnTo>
                    <a:pt x="0" y="1692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382"/>
            <p:cNvSpPr/>
            <p:nvPr/>
          </p:nvSpPr>
          <p:spPr>
            <a:xfrm>
              <a:off x="4422080" y="2928936"/>
              <a:ext cx="158646" cy="169463"/>
            </a:xfrm>
            <a:custGeom>
              <a:avLst/>
              <a:gdLst/>
              <a:ahLst/>
              <a:cxnLst/>
              <a:rect l="0" t="0" r="0" b="0"/>
              <a:pathLst>
                <a:path w="158646" h="169463">
                  <a:moveTo>
                    <a:pt x="114200" y="8930"/>
                  </a:moveTo>
                  <a:lnTo>
                    <a:pt x="109460" y="8930"/>
                  </a:lnTo>
                  <a:lnTo>
                    <a:pt x="108064" y="7939"/>
                  </a:lnTo>
                  <a:lnTo>
                    <a:pt x="107133" y="6285"/>
                  </a:lnTo>
                  <a:lnTo>
                    <a:pt x="106512" y="4190"/>
                  </a:lnTo>
                  <a:lnTo>
                    <a:pt x="104113" y="2793"/>
                  </a:lnTo>
                  <a:lnTo>
                    <a:pt x="85263" y="368"/>
                  </a:lnTo>
                  <a:lnTo>
                    <a:pt x="65563" y="7201"/>
                  </a:lnTo>
                  <a:lnTo>
                    <a:pt x="54220" y="12461"/>
                  </a:lnTo>
                  <a:lnTo>
                    <a:pt x="45208" y="20752"/>
                  </a:lnTo>
                  <a:lnTo>
                    <a:pt x="18050" y="60900"/>
                  </a:lnTo>
                  <a:lnTo>
                    <a:pt x="4478" y="90744"/>
                  </a:lnTo>
                  <a:lnTo>
                    <a:pt x="0" y="111774"/>
                  </a:lnTo>
                  <a:lnTo>
                    <a:pt x="1598" y="124422"/>
                  </a:lnTo>
                  <a:lnTo>
                    <a:pt x="13457" y="153712"/>
                  </a:lnTo>
                  <a:lnTo>
                    <a:pt x="19155" y="161912"/>
                  </a:lnTo>
                  <a:lnTo>
                    <a:pt x="23056" y="164496"/>
                  </a:lnTo>
                  <a:lnTo>
                    <a:pt x="32681" y="167368"/>
                  </a:lnTo>
                  <a:lnTo>
                    <a:pt x="74423" y="169462"/>
                  </a:lnTo>
                  <a:lnTo>
                    <a:pt x="118818" y="149529"/>
                  </a:lnTo>
                  <a:lnTo>
                    <a:pt x="137616" y="135367"/>
                  </a:lnTo>
                  <a:lnTo>
                    <a:pt x="151014" y="113861"/>
                  </a:lnTo>
                  <a:lnTo>
                    <a:pt x="156528" y="93378"/>
                  </a:lnTo>
                  <a:lnTo>
                    <a:pt x="158645" y="56653"/>
                  </a:lnTo>
                  <a:lnTo>
                    <a:pt x="153467" y="44692"/>
                  </a:lnTo>
                  <a:lnTo>
                    <a:pt x="138714" y="25585"/>
                  </a:lnTo>
                  <a:lnTo>
                    <a:pt x="124551" y="15409"/>
                  </a:lnTo>
                  <a:lnTo>
                    <a:pt x="8741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383"/>
            <p:cNvSpPr/>
            <p:nvPr/>
          </p:nvSpPr>
          <p:spPr>
            <a:xfrm>
              <a:off x="4232671" y="2911077"/>
              <a:ext cx="89297" cy="223243"/>
            </a:xfrm>
            <a:custGeom>
              <a:avLst/>
              <a:gdLst/>
              <a:ahLst/>
              <a:cxnLst/>
              <a:rect l="0" t="0" r="0" b="0"/>
              <a:pathLst>
                <a:path w="89297" h="223243">
                  <a:moveTo>
                    <a:pt x="0" y="0"/>
                  </a:moveTo>
                  <a:lnTo>
                    <a:pt x="25731" y="0"/>
                  </a:lnTo>
                  <a:lnTo>
                    <a:pt x="33925" y="2645"/>
                  </a:lnTo>
                  <a:lnTo>
                    <a:pt x="47270" y="12430"/>
                  </a:lnTo>
                  <a:lnTo>
                    <a:pt x="50776" y="20737"/>
                  </a:lnTo>
                  <a:lnTo>
                    <a:pt x="53415" y="59700"/>
                  </a:lnTo>
                  <a:lnTo>
                    <a:pt x="53546" y="96644"/>
                  </a:lnTo>
                  <a:lnTo>
                    <a:pt x="53572" y="133633"/>
                  </a:lnTo>
                  <a:lnTo>
                    <a:pt x="54570" y="171423"/>
                  </a:lnTo>
                  <a:lnTo>
                    <a:pt x="66006" y="202246"/>
                  </a:lnTo>
                  <a:lnTo>
                    <a:pt x="74316" y="211595"/>
                  </a:lnTo>
                  <a:lnTo>
                    <a:pt x="89296" y="22324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384"/>
            <p:cNvSpPr/>
            <p:nvPr/>
          </p:nvSpPr>
          <p:spPr>
            <a:xfrm>
              <a:off x="4107655" y="2714625"/>
              <a:ext cx="42558" cy="405415"/>
            </a:xfrm>
            <a:custGeom>
              <a:avLst/>
              <a:gdLst/>
              <a:ahLst/>
              <a:cxnLst/>
              <a:rect l="0" t="0" r="0" b="0"/>
              <a:pathLst>
                <a:path w="42558" h="405415">
                  <a:moveTo>
                    <a:pt x="0" y="0"/>
                  </a:moveTo>
                  <a:lnTo>
                    <a:pt x="0" y="12427"/>
                  </a:lnTo>
                  <a:lnTo>
                    <a:pt x="15232" y="49988"/>
                  </a:lnTo>
                  <a:lnTo>
                    <a:pt x="26858" y="90939"/>
                  </a:lnTo>
                  <a:lnTo>
                    <a:pt x="33094" y="128147"/>
                  </a:lnTo>
                  <a:lnTo>
                    <a:pt x="37588" y="167945"/>
                  </a:lnTo>
                  <a:lnTo>
                    <a:pt x="42557" y="207519"/>
                  </a:lnTo>
                  <a:lnTo>
                    <a:pt x="41382" y="250664"/>
                  </a:lnTo>
                  <a:lnTo>
                    <a:pt x="37398" y="292220"/>
                  </a:lnTo>
                  <a:lnTo>
                    <a:pt x="36216" y="327023"/>
                  </a:lnTo>
                  <a:lnTo>
                    <a:pt x="35785" y="367472"/>
                  </a:lnTo>
                  <a:lnTo>
                    <a:pt x="34747" y="385479"/>
                  </a:lnTo>
                  <a:lnTo>
                    <a:pt x="27618" y="405414"/>
                  </a:lnTo>
                  <a:lnTo>
                    <a:pt x="27341" y="405213"/>
                  </a:lnTo>
                  <a:lnTo>
                    <a:pt x="26822" y="389603"/>
                  </a:lnTo>
                  <a:lnTo>
                    <a:pt x="34894" y="345740"/>
                  </a:lnTo>
                  <a:lnTo>
                    <a:pt x="35720" y="3214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385"/>
            <p:cNvSpPr/>
            <p:nvPr/>
          </p:nvSpPr>
          <p:spPr>
            <a:xfrm>
              <a:off x="3812976" y="2904063"/>
              <a:ext cx="204670" cy="230257"/>
            </a:xfrm>
            <a:custGeom>
              <a:avLst/>
              <a:gdLst/>
              <a:ahLst/>
              <a:cxnLst/>
              <a:rect l="0" t="0" r="0" b="0"/>
              <a:pathLst>
                <a:path w="204670" h="230257">
                  <a:moveTo>
                    <a:pt x="0" y="96312"/>
                  </a:moveTo>
                  <a:lnTo>
                    <a:pt x="0" y="75321"/>
                  </a:lnTo>
                  <a:lnTo>
                    <a:pt x="18092" y="33565"/>
                  </a:lnTo>
                  <a:lnTo>
                    <a:pt x="24907" y="22783"/>
                  </a:lnTo>
                  <a:lnTo>
                    <a:pt x="45452" y="7778"/>
                  </a:lnTo>
                  <a:lnTo>
                    <a:pt x="57904" y="2392"/>
                  </a:lnTo>
                  <a:lnTo>
                    <a:pt x="73360" y="0"/>
                  </a:lnTo>
                  <a:lnTo>
                    <a:pt x="94056" y="3392"/>
                  </a:lnTo>
                  <a:lnTo>
                    <a:pt x="138552" y="19126"/>
                  </a:lnTo>
                  <a:lnTo>
                    <a:pt x="169582" y="38989"/>
                  </a:lnTo>
                  <a:lnTo>
                    <a:pt x="188601" y="62128"/>
                  </a:lnTo>
                  <a:lnTo>
                    <a:pt x="199970" y="87836"/>
                  </a:lnTo>
                  <a:lnTo>
                    <a:pt x="204669" y="132090"/>
                  </a:lnTo>
                  <a:lnTo>
                    <a:pt x="200430" y="154097"/>
                  </a:lnTo>
                  <a:lnTo>
                    <a:pt x="188151" y="173184"/>
                  </a:lnTo>
                  <a:lnTo>
                    <a:pt x="171945" y="191407"/>
                  </a:lnTo>
                  <a:lnTo>
                    <a:pt x="129172" y="219578"/>
                  </a:lnTo>
                  <a:lnTo>
                    <a:pt x="113964" y="225511"/>
                  </a:lnTo>
                  <a:lnTo>
                    <a:pt x="72036" y="229840"/>
                  </a:lnTo>
                  <a:lnTo>
                    <a:pt x="44649" y="2302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386"/>
            <p:cNvSpPr/>
            <p:nvPr/>
          </p:nvSpPr>
          <p:spPr>
            <a:xfrm>
              <a:off x="3830835" y="3062882"/>
              <a:ext cx="17860" cy="294681"/>
            </a:xfrm>
            <a:custGeom>
              <a:avLst/>
              <a:gdLst/>
              <a:ahLst/>
              <a:cxnLst/>
              <a:rect l="0" t="0" r="0" b="0"/>
              <a:pathLst>
                <a:path w="17860" h="294681">
                  <a:moveTo>
                    <a:pt x="17859" y="0"/>
                  </a:moveTo>
                  <a:lnTo>
                    <a:pt x="17859" y="38159"/>
                  </a:lnTo>
                  <a:lnTo>
                    <a:pt x="11723" y="79049"/>
                  </a:lnTo>
                  <a:lnTo>
                    <a:pt x="9758" y="113601"/>
                  </a:lnTo>
                  <a:lnTo>
                    <a:pt x="9175" y="148973"/>
                  </a:lnTo>
                  <a:lnTo>
                    <a:pt x="9003" y="184591"/>
                  </a:lnTo>
                  <a:lnTo>
                    <a:pt x="8951" y="219287"/>
                  </a:lnTo>
                  <a:lnTo>
                    <a:pt x="6288" y="255534"/>
                  </a:lnTo>
                  <a:lnTo>
                    <a:pt x="552" y="284664"/>
                  </a:lnTo>
                  <a:lnTo>
                    <a:pt x="0" y="294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387"/>
            <p:cNvSpPr/>
            <p:nvPr/>
          </p:nvSpPr>
          <p:spPr>
            <a:xfrm>
              <a:off x="3741539" y="2902148"/>
              <a:ext cx="8929" cy="8930"/>
            </a:xfrm>
            <a:custGeom>
              <a:avLst/>
              <a:gdLst/>
              <a:ahLst/>
              <a:cxnLst/>
              <a:rect l="0" t="0" r="0" b="0"/>
              <a:pathLst>
                <a:path w="8929" h="8930">
                  <a:moveTo>
                    <a:pt x="0" y="0"/>
                  </a:moveTo>
                  <a:lnTo>
                    <a:pt x="4740" y="0"/>
                  </a:lnTo>
                  <a:lnTo>
                    <a:pt x="6136" y="991"/>
                  </a:lnTo>
                  <a:lnTo>
                    <a:pt x="7067" y="2646"/>
                  </a:lnTo>
                  <a:lnTo>
                    <a:pt x="8928" y="89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388"/>
            <p:cNvSpPr/>
            <p:nvPr/>
          </p:nvSpPr>
          <p:spPr>
            <a:xfrm>
              <a:off x="3705819" y="3009303"/>
              <a:ext cx="1" cy="116088"/>
            </a:xfrm>
            <a:custGeom>
              <a:avLst/>
              <a:gdLst/>
              <a:ahLst/>
              <a:cxnLst/>
              <a:rect l="0" t="0" r="0" b="0"/>
              <a:pathLst>
                <a:path w="1" h="116088">
                  <a:moveTo>
                    <a:pt x="0" y="0"/>
                  </a:moveTo>
                  <a:lnTo>
                    <a:pt x="0" y="39903"/>
                  </a:lnTo>
                  <a:lnTo>
                    <a:pt x="0" y="80658"/>
                  </a:lnTo>
                  <a:lnTo>
                    <a:pt x="0" y="1160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389"/>
            <p:cNvSpPr/>
            <p:nvPr/>
          </p:nvSpPr>
          <p:spPr>
            <a:xfrm>
              <a:off x="446628" y="2907276"/>
              <a:ext cx="249887" cy="441357"/>
            </a:xfrm>
            <a:custGeom>
              <a:avLst/>
              <a:gdLst/>
              <a:ahLst/>
              <a:cxnLst/>
              <a:rect l="0" t="0" r="0" b="0"/>
              <a:pathLst>
                <a:path w="249887" h="441357">
                  <a:moveTo>
                    <a:pt x="71293" y="164535"/>
                  </a:moveTo>
                  <a:lnTo>
                    <a:pt x="71293" y="169276"/>
                  </a:lnTo>
                  <a:lnTo>
                    <a:pt x="68648" y="174250"/>
                  </a:lnTo>
                  <a:lnTo>
                    <a:pt x="66552" y="176965"/>
                  </a:lnTo>
                  <a:lnTo>
                    <a:pt x="64225" y="185273"/>
                  </a:lnTo>
                  <a:lnTo>
                    <a:pt x="55480" y="220660"/>
                  </a:lnTo>
                  <a:lnTo>
                    <a:pt x="46965" y="263854"/>
                  </a:lnTo>
                  <a:lnTo>
                    <a:pt x="40249" y="305863"/>
                  </a:lnTo>
                  <a:lnTo>
                    <a:pt x="29369" y="349953"/>
                  </a:lnTo>
                  <a:lnTo>
                    <a:pt x="20310" y="391588"/>
                  </a:lnTo>
                  <a:lnTo>
                    <a:pt x="15839" y="413050"/>
                  </a:lnTo>
                  <a:lnTo>
                    <a:pt x="8229" y="429331"/>
                  </a:lnTo>
                  <a:lnTo>
                    <a:pt x="345" y="440651"/>
                  </a:lnTo>
                  <a:lnTo>
                    <a:pt x="0" y="436407"/>
                  </a:lnTo>
                  <a:lnTo>
                    <a:pt x="7557" y="398436"/>
                  </a:lnTo>
                  <a:lnTo>
                    <a:pt x="13162" y="365690"/>
                  </a:lnTo>
                  <a:lnTo>
                    <a:pt x="16365" y="326111"/>
                  </a:lnTo>
                  <a:lnTo>
                    <a:pt x="22055" y="282966"/>
                  </a:lnTo>
                  <a:lnTo>
                    <a:pt x="27251" y="250906"/>
                  </a:lnTo>
                  <a:lnTo>
                    <a:pt x="32868" y="217804"/>
                  </a:lnTo>
                  <a:lnTo>
                    <a:pt x="38671" y="186558"/>
                  </a:lnTo>
                  <a:lnTo>
                    <a:pt x="41911" y="156132"/>
                  </a:lnTo>
                  <a:lnTo>
                    <a:pt x="46382" y="113759"/>
                  </a:lnTo>
                  <a:lnTo>
                    <a:pt x="51343" y="76069"/>
                  </a:lnTo>
                  <a:lnTo>
                    <a:pt x="55461" y="45058"/>
                  </a:lnTo>
                  <a:lnTo>
                    <a:pt x="61758" y="14000"/>
                  </a:lnTo>
                  <a:lnTo>
                    <a:pt x="62243" y="1075"/>
                  </a:lnTo>
                  <a:lnTo>
                    <a:pt x="63276" y="0"/>
                  </a:lnTo>
                  <a:lnTo>
                    <a:pt x="64955" y="275"/>
                  </a:lnTo>
                  <a:lnTo>
                    <a:pt x="67068" y="1450"/>
                  </a:lnTo>
                  <a:lnTo>
                    <a:pt x="68476" y="3225"/>
                  </a:lnTo>
                  <a:lnTo>
                    <a:pt x="80841" y="41228"/>
                  </a:lnTo>
                  <a:lnTo>
                    <a:pt x="92251" y="75577"/>
                  </a:lnTo>
                  <a:lnTo>
                    <a:pt x="101095" y="111608"/>
                  </a:lnTo>
                  <a:lnTo>
                    <a:pt x="109999" y="148963"/>
                  </a:lnTo>
                  <a:lnTo>
                    <a:pt x="123661" y="189907"/>
                  </a:lnTo>
                  <a:lnTo>
                    <a:pt x="140277" y="233459"/>
                  </a:lnTo>
                  <a:lnTo>
                    <a:pt x="157769" y="273042"/>
                  </a:lnTo>
                  <a:lnTo>
                    <a:pt x="175519" y="309905"/>
                  </a:lnTo>
                  <a:lnTo>
                    <a:pt x="188605" y="345964"/>
                  </a:lnTo>
                  <a:lnTo>
                    <a:pt x="212075" y="388837"/>
                  </a:lnTo>
                  <a:lnTo>
                    <a:pt x="225661" y="414225"/>
                  </a:lnTo>
                  <a:lnTo>
                    <a:pt x="249886" y="4413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390"/>
            <p:cNvSpPr/>
            <p:nvPr/>
          </p:nvSpPr>
          <p:spPr>
            <a:xfrm>
              <a:off x="455414" y="3205757"/>
              <a:ext cx="169664" cy="62508"/>
            </a:xfrm>
            <a:custGeom>
              <a:avLst/>
              <a:gdLst/>
              <a:ahLst/>
              <a:cxnLst/>
              <a:rect l="0" t="0" r="0" b="0"/>
              <a:pathLst>
                <a:path w="169664" h="62508">
                  <a:moveTo>
                    <a:pt x="0" y="62507"/>
                  </a:moveTo>
                  <a:lnTo>
                    <a:pt x="12427" y="50079"/>
                  </a:lnTo>
                  <a:lnTo>
                    <a:pt x="39165" y="38593"/>
                  </a:lnTo>
                  <a:lnTo>
                    <a:pt x="81636" y="26768"/>
                  </a:lnTo>
                  <a:lnTo>
                    <a:pt x="123502" y="14878"/>
                  </a:lnTo>
                  <a:lnTo>
                    <a:pt x="16966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391"/>
            <p:cNvSpPr/>
            <p:nvPr/>
          </p:nvSpPr>
          <p:spPr>
            <a:xfrm>
              <a:off x="752014" y="2853094"/>
              <a:ext cx="257041" cy="436543"/>
            </a:xfrm>
            <a:custGeom>
              <a:avLst/>
              <a:gdLst/>
              <a:ahLst/>
              <a:cxnLst/>
              <a:rect l="0" t="0" r="0" b="0"/>
              <a:pathLst>
                <a:path w="257041" h="436543">
                  <a:moveTo>
                    <a:pt x="167743" y="227647"/>
                  </a:moveTo>
                  <a:lnTo>
                    <a:pt x="172484" y="227647"/>
                  </a:lnTo>
                  <a:lnTo>
                    <a:pt x="173879" y="226656"/>
                  </a:lnTo>
                  <a:lnTo>
                    <a:pt x="174811" y="225002"/>
                  </a:lnTo>
                  <a:lnTo>
                    <a:pt x="176305" y="219958"/>
                  </a:lnTo>
                  <a:lnTo>
                    <a:pt x="181305" y="214344"/>
                  </a:lnTo>
                  <a:lnTo>
                    <a:pt x="180752" y="212826"/>
                  </a:lnTo>
                  <a:lnTo>
                    <a:pt x="174848" y="211139"/>
                  </a:lnTo>
                  <a:lnTo>
                    <a:pt x="151198" y="209907"/>
                  </a:lnTo>
                  <a:lnTo>
                    <a:pt x="115808" y="219518"/>
                  </a:lnTo>
                  <a:lnTo>
                    <a:pt x="78479" y="240834"/>
                  </a:lnTo>
                  <a:lnTo>
                    <a:pt x="52251" y="266265"/>
                  </a:lnTo>
                  <a:lnTo>
                    <a:pt x="22962" y="309388"/>
                  </a:lnTo>
                  <a:lnTo>
                    <a:pt x="7808" y="350877"/>
                  </a:lnTo>
                  <a:lnTo>
                    <a:pt x="0" y="388029"/>
                  </a:lnTo>
                  <a:lnTo>
                    <a:pt x="3389" y="410326"/>
                  </a:lnTo>
                  <a:lnTo>
                    <a:pt x="10677" y="424760"/>
                  </a:lnTo>
                  <a:lnTo>
                    <a:pt x="23860" y="435320"/>
                  </a:lnTo>
                  <a:lnTo>
                    <a:pt x="29157" y="436542"/>
                  </a:lnTo>
                  <a:lnTo>
                    <a:pt x="40334" y="435252"/>
                  </a:lnTo>
                  <a:lnTo>
                    <a:pt x="75520" y="420796"/>
                  </a:lnTo>
                  <a:lnTo>
                    <a:pt x="105429" y="394894"/>
                  </a:lnTo>
                  <a:lnTo>
                    <a:pt x="124254" y="368813"/>
                  </a:lnTo>
                  <a:lnTo>
                    <a:pt x="137550" y="335400"/>
                  </a:lnTo>
                  <a:lnTo>
                    <a:pt x="152623" y="294522"/>
                  </a:lnTo>
                  <a:lnTo>
                    <a:pt x="163814" y="250990"/>
                  </a:lnTo>
                  <a:lnTo>
                    <a:pt x="172422" y="206673"/>
                  </a:lnTo>
                  <a:lnTo>
                    <a:pt x="175413" y="162121"/>
                  </a:lnTo>
                  <a:lnTo>
                    <a:pt x="176299" y="118494"/>
                  </a:lnTo>
                  <a:lnTo>
                    <a:pt x="176561" y="80984"/>
                  </a:lnTo>
                  <a:lnTo>
                    <a:pt x="176657" y="36611"/>
                  </a:lnTo>
                  <a:lnTo>
                    <a:pt x="167987" y="0"/>
                  </a:lnTo>
                  <a:lnTo>
                    <a:pt x="167753" y="21345"/>
                  </a:lnTo>
                  <a:lnTo>
                    <a:pt x="174811" y="61684"/>
                  </a:lnTo>
                  <a:lnTo>
                    <a:pt x="176121" y="100091"/>
                  </a:lnTo>
                  <a:lnTo>
                    <a:pt x="177419" y="131268"/>
                  </a:lnTo>
                  <a:lnTo>
                    <a:pt x="181305" y="161660"/>
                  </a:lnTo>
                  <a:lnTo>
                    <a:pt x="186338" y="191705"/>
                  </a:lnTo>
                  <a:lnTo>
                    <a:pt x="191883" y="221595"/>
                  </a:lnTo>
                  <a:lnTo>
                    <a:pt x="200582" y="265322"/>
                  </a:lnTo>
                  <a:lnTo>
                    <a:pt x="209443" y="302861"/>
                  </a:lnTo>
                  <a:lnTo>
                    <a:pt x="221326" y="342715"/>
                  </a:lnTo>
                  <a:lnTo>
                    <a:pt x="233228" y="374510"/>
                  </a:lnTo>
                  <a:lnTo>
                    <a:pt x="241826" y="384863"/>
                  </a:lnTo>
                  <a:lnTo>
                    <a:pt x="257040" y="3973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392"/>
            <p:cNvSpPr/>
            <p:nvPr/>
          </p:nvSpPr>
          <p:spPr>
            <a:xfrm>
              <a:off x="1089421" y="2975531"/>
              <a:ext cx="598289" cy="300351"/>
            </a:xfrm>
            <a:custGeom>
              <a:avLst/>
              <a:gdLst/>
              <a:ahLst/>
              <a:cxnLst/>
              <a:rect l="0" t="0" r="0" b="0"/>
              <a:pathLst>
                <a:path w="598289" h="300351">
                  <a:moveTo>
                    <a:pt x="0" y="149859"/>
                  </a:moveTo>
                  <a:lnTo>
                    <a:pt x="0" y="163160"/>
                  </a:lnTo>
                  <a:lnTo>
                    <a:pt x="992" y="164681"/>
                  </a:lnTo>
                  <a:lnTo>
                    <a:pt x="2645" y="165692"/>
                  </a:lnTo>
                  <a:lnTo>
                    <a:pt x="8121" y="166818"/>
                  </a:lnTo>
                  <a:lnTo>
                    <a:pt x="47596" y="167666"/>
                  </a:lnTo>
                  <a:lnTo>
                    <a:pt x="88693" y="166719"/>
                  </a:lnTo>
                  <a:lnTo>
                    <a:pt x="126307" y="155288"/>
                  </a:lnTo>
                  <a:lnTo>
                    <a:pt x="152869" y="137665"/>
                  </a:lnTo>
                  <a:lnTo>
                    <a:pt x="181324" y="110224"/>
                  </a:lnTo>
                  <a:lnTo>
                    <a:pt x="191530" y="93026"/>
                  </a:lnTo>
                  <a:lnTo>
                    <a:pt x="194264" y="81273"/>
                  </a:lnTo>
                  <a:lnTo>
                    <a:pt x="192835" y="69437"/>
                  </a:lnTo>
                  <a:lnTo>
                    <a:pt x="191064" y="63501"/>
                  </a:lnTo>
                  <a:lnTo>
                    <a:pt x="187900" y="59545"/>
                  </a:lnTo>
                  <a:lnTo>
                    <a:pt x="179091" y="55148"/>
                  </a:lnTo>
                  <a:lnTo>
                    <a:pt x="145634" y="51940"/>
                  </a:lnTo>
                  <a:lnTo>
                    <a:pt x="123188" y="61204"/>
                  </a:lnTo>
                  <a:lnTo>
                    <a:pt x="102426" y="76517"/>
                  </a:lnTo>
                  <a:lnTo>
                    <a:pt x="71599" y="115064"/>
                  </a:lnTo>
                  <a:lnTo>
                    <a:pt x="61588" y="133403"/>
                  </a:lnTo>
                  <a:lnTo>
                    <a:pt x="55160" y="177514"/>
                  </a:lnTo>
                  <a:lnTo>
                    <a:pt x="53890" y="219703"/>
                  </a:lnTo>
                  <a:lnTo>
                    <a:pt x="59008" y="238448"/>
                  </a:lnTo>
                  <a:lnTo>
                    <a:pt x="68890" y="255708"/>
                  </a:lnTo>
                  <a:lnTo>
                    <a:pt x="96841" y="280312"/>
                  </a:lnTo>
                  <a:lnTo>
                    <a:pt x="126506" y="295020"/>
                  </a:lnTo>
                  <a:lnTo>
                    <a:pt x="167165" y="300350"/>
                  </a:lnTo>
                  <a:lnTo>
                    <a:pt x="204889" y="298759"/>
                  </a:lnTo>
                  <a:lnTo>
                    <a:pt x="232025" y="289227"/>
                  </a:lnTo>
                  <a:lnTo>
                    <a:pt x="263122" y="268228"/>
                  </a:lnTo>
                  <a:lnTo>
                    <a:pt x="294510" y="236851"/>
                  </a:lnTo>
                  <a:lnTo>
                    <a:pt x="320846" y="196109"/>
                  </a:lnTo>
                  <a:lnTo>
                    <a:pt x="345159" y="159104"/>
                  </a:lnTo>
                  <a:lnTo>
                    <a:pt x="360948" y="124124"/>
                  </a:lnTo>
                  <a:lnTo>
                    <a:pt x="366057" y="80386"/>
                  </a:lnTo>
                  <a:lnTo>
                    <a:pt x="367070" y="80723"/>
                  </a:lnTo>
                  <a:lnTo>
                    <a:pt x="370840" y="83745"/>
                  </a:lnTo>
                  <a:lnTo>
                    <a:pt x="373177" y="88393"/>
                  </a:lnTo>
                  <a:lnTo>
                    <a:pt x="374883" y="110593"/>
                  </a:lnTo>
                  <a:lnTo>
                    <a:pt x="375026" y="150568"/>
                  </a:lnTo>
                  <a:lnTo>
                    <a:pt x="375045" y="194601"/>
                  </a:lnTo>
                  <a:lnTo>
                    <a:pt x="367357" y="235665"/>
                  </a:lnTo>
                  <a:lnTo>
                    <a:pt x="361744" y="253886"/>
                  </a:lnTo>
                  <a:lnTo>
                    <a:pt x="359233" y="257905"/>
                  </a:lnTo>
                  <a:lnTo>
                    <a:pt x="351951" y="264554"/>
                  </a:lnTo>
                  <a:lnTo>
                    <a:pt x="349900" y="269627"/>
                  </a:lnTo>
                  <a:lnTo>
                    <a:pt x="348360" y="270384"/>
                  </a:lnTo>
                  <a:lnTo>
                    <a:pt x="346342" y="269897"/>
                  </a:lnTo>
                  <a:lnTo>
                    <a:pt x="344004" y="268578"/>
                  </a:lnTo>
                  <a:lnTo>
                    <a:pt x="342444" y="266709"/>
                  </a:lnTo>
                  <a:lnTo>
                    <a:pt x="340713" y="261984"/>
                  </a:lnTo>
                  <a:lnTo>
                    <a:pt x="339450" y="223112"/>
                  </a:lnTo>
                  <a:lnTo>
                    <a:pt x="344105" y="190305"/>
                  </a:lnTo>
                  <a:lnTo>
                    <a:pt x="351767" y="150708"/>
                  </a:lnTo>
                  <a:lnTo>
                    <a:pt x="360322" y="112297"/>
                  </a:lnTo>
                  <a:lnTo>
                    <a:pt x="373880" y="75781"/>
                  </a:lnTo>
                  <a:lnTo>
                    <a:pt x="390465" y="49307"/>
                  </a:lnTo>
                  <a:lnTo>
                    <a:pt x="419984" y="23576"/>
                  </a:lnTo>
                  <a:lnTo>
                    <a:pt x="452084" y="4625"/>
                  </a:lnTo>
                  <a:lnTo>
                    <a:pt x="470192" y="0"/>
                  </a:lnTo>
                  <a:lnTo>
                    <a:pt x="492865" y="3372"/>
                  </a:lnTo>
                  <a:lnTo>
                    <a:pt x="504470" y="10670"/>
                  </a:lnTo>
                  <a:lnTo>
                    <a:pt x="529417" y="38226"/>
                  </a:lnTo>
                  <a:lnTo>
                    <a:pt x="544042" y="73018"/>
                  </a:lnTo>
                  <a:lnTo>
                    <a:pt x="551744" y="113072"/>
                  </a:lnTo>
                  <a:lnTo>
                    <a:pt x="554258" y="149648"/>
                  </a:lnTo>
                  <a:lnTo>
                    <a:pt x="566020" y="189738"/>
                  </a:lnTo>
                  <a:lnTo>
                    <a:pt x="573424" y="211346"/>
                  </a:lnTo>
                  <a:lnTo>
                    <a:pt x="598288" y="23915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393"/>
            <p:cNvSpPr/>
            <p:nvPr/>
          </p:nvSpPr>
          <p:spPr>
            <a:xfrm>
              <a:off x="1725607" y="3009303"/>
              <a:ext cx="209833" cy="229870"/>
            </a:xfrm>
            <a:custGeom>
              <a:avLst/>
              <a:gdLst/>
              <a:ahLst/>
              <a:cxnLst/>
              <a:rect l="0" t="0" r="0" b="0"/>
              <a:pathLst>
                <a:path w="209833" h="229870">
                  <a:moveTo>
                    <a:pt x="149626" y="8930"/>
                  </a:moveTo>
                  <a:lnTo>
                    <a:pt x="144885" y="8930"/>
                  </a:lnTo>
                  <a:lnTo>
                    <a:pt x="139913" y="6285"/>
                  </a:lnTo>
                  <a:lnTo>
                    <a:pt x="137198" y="4190"/>
                  </a:lnTo>
                  <a:lnTo>
                    <a:pt x="128888" y="1862"/>
                  </a:lnTo>
                  <a:lnTo>
                    <a:pt x="97616" y="110"/>
                  </a:lnTo>
                  <a:lnTo>
                    <a:pt x="80748" y="4774"/>
                  </a:lnTo>
                  <a:lnTo>
                    <a:pt x="51345" y="27811"/>
                  </a:lnTo>
                  <a:lnTo>
                    <a:pt x="40461" y="40141"/>
                  </a:lnTo>
                  <a:lnTo>
                    <a:pt x="22745" y="74957"/>
                  </a:lnTo>
                  <a:lnTo>
                    <a:pt x="8845" y="108200"/>
                  </a:lnTo>
                  <a:lnTo>
                    <a:pt x="0" y="150247"/>
                  </a:lnTo>
                  <a:lnTo>
                    <a:pt x="3208" y="178133"/>
                  </a:lnTo>
                  <a:lnTo>
                    <a:pt x="10442" y="200507"/>
                  </a:lnTo>
                  <a:lnTo>
                    <a:pt x="18645" y="210822"/>
                  </a:lnTo>
                  <a:lnTo>
                    <a:pt x="29897" y="218715"/>
                  </a:lnTo>
                  <a:lnTo>
                    <a:pt x="53958" y="227745"/>
                  </a:lnTo>
                  <a:lnTo>
                    <a:pt x="84790" y="229869"/>
                  </a:lnTo>
                  <a:lnTo>
                    <a:pt x="113217" y="223663"/>
                  </a:lnTo>
                  <a:lnTo>
                    <a:pt x="140493" y="208704"/>
                  </a:lnTo>
                  <a:lnTo>
                    <a:pt x="173729" y="177486"/>
                  </a:lnTo>
                  <a:lnTo>
                    <a:pt x="190832" y="151477"/>
                  </a:lnTo>
                  <a:lnTo>
                    <a:pt x="207712" y="107114"/>
                  </a:lnTo>
                  <a:lnTo>
                    <a:pt x="209832" y="80356"/>
                  </a:lnTo>
                  <a:lnTo>
                    <a:pt x="206812" y="62504"/>
                  </a:lnTo>
                  <a:lnTo>
                    <a:pt x="194793" y="40458"/>
                  </a:lnTo>
                  <a:lnTo>
                    <a:pt x="178663" y="21358"/>
                  </a:lnTo>
                  <a:lnTo>
                    <a:pt x="167161" y="14453"/>
                  </a:lnTo>
                  <a:lnTo>
                    <a:pt x="124670" y="2348"/>
                  </a:lnTo>
                  <a:lnTo>
                    <a:pt x="9604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394"/>
            <p:cNvSpPr/>
            <p:nvPr/>
          </p:nvSpPr>
          <p:spPr>
            <a:xfrm>
              <a:off x="1965619" y="2991444"/>
              <a:ext cx="211141" cy="222892"/>
            </a:xfrm>
            <a:custGeom>
              <a:avLst/>
              <a:gdLst/>
              <a:ahLst/>
              <a:cxnLst/>
              <a:rect l="0" t="0" r="0" b="0"/>
              <a:pathLst>
                <a:path w="211141" h="222892">
                  <a:moveTo>
                    <a:pt x="141787" y="0"/>
                  </a:moveTo>
                  <a:lnTo>
                    <a:pt x="146527" y="0"/>
                  </a:lnTo>
                  <a:lnTo>
                    <a:pt x="147924" y="992"/>
                  </a:lnTo>
                  <a:lnTo>
                    <a:pt x="148855" y="2647"/>
                  </a:lnTo>
                  <a:lnTo>
                    <a:pt x="149474" y="4740"/>
                  </a:lnTo>
                  <a:lnTo>
                    <a:pt x="148897" y="6137"/>
                  </a:lnTo>
                  <a:lnTo>
                    <a:pt x="147519" y="7068"/>
                  </a:lnTo>
                  <a:lnTo>
                    <a:pt x="140840" y="8379"/>
                  </a:lnTo>
                  <a:lnTo>
                    <a:pt x="134420" y="9678"/>
                  </a:lnTo>
                  <a:lnTo>
                    <a:pt x="118658" y="14994"/>
                  </a:lnTo>
                  <a:lnTo>
                    <a:pt x="78584" y="22222"/>
                  </a:lnTo>
                  <a:lnTo>
                    <a:pt x="37184" y="35902"/>
                  </a:lnTo>
                  <a:lnTo>
                    <a:pt x="2588" y="51826"/>
                  </a:lnTo>
                  <a:lnTo>
                    <a:pt x="1363" y="53401"/>
                  </a:lnTo>
                  <a:lnTo>
                    <a:pt x="0" y="57799"/>
                  </a:lnTo>
                  <a:lnTo>
                    <a:pt x="629" y="60361"/>
                  </a:lnTo>
                  <a:lnTo>
                    <a:pt x="3974" y="65853"/>
                  </a:lnTo>
                  <a:lnTo>
                    <a:pt x="16177" y="74524"/>
                  </a:lnTo>
                  <a:lnTo>
                    <a:pt x="53587" y="82243"/>
                  </a:lnTo>
                  <a:lnTo>
                    <a:pt x="88425" y="92645"/>
                  </a:lnTo>
                  <a:lnTo>
                    <a:pt x="130106" y="105246"/>
                  </a:lnTo>
                  <a:lnTo>
                    <a:pt x="168032" y="125814"/>
                  </a:lnTo>
                  <a:lnTo>
                    <a:pt x="194705" y="144245"/>
                  </a:lnTo>
                  <a:lnTo>
                    <a:pt x="206193" y="159047"/>
                  </a:lnTo>
                  <a:lnTo>
                    <a:pt x="211140" y="176000"/>
                  </a:lnTo>
                  <a:lnTo>
                    <a:pt x="209653" y="185047"/>
                  </a:lnTo>
                  <a:lnTo>
                    <a:pt x="207866" y="188849"/>
                  </a:lnTo>
                  <a:lnTo>
                    <a:pt x="200590" y="195719"/>
                  </a:lnTo>
                  <a:lnTo>
                    <a:pt x="175010" y="208214"/>
                  </a:lnTo>
                  <a:lnTo>
                    <a:pt x="132527" y="220577"/>
                  </a:lnTo>
                  <a:lnTo>
                    <a:pt x="89157" y="222891"/>
                  </a:lnTo>
                  <a:lnTo>
                    <a:pt x="68535" y="222147"/>
                  </a:lnTo>
                  <a:lnTo>
                    <a:pt x="24532" y="206989"/>
                  </a:lnTo>
                  <a:lnTo>
                    <a:pt x="16771" y="20538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95"/>
            <p:cNvSpPr/>
            <p:nvPr/>
          </p:nvSpPr>
          <p:spPr>
            <a:xfrm>
              <a:off x="2312789" y="2982515"/>
              <a:ext cx="17031" cy="232172"/>
            </a:xfrm>
            <a:custGeom>
              <a:avLst/>
              <a:gdLst/>
              <a:ahLst/>
              <a:cxnLst/>
              <a:rect l="0" t="0" r="0" b="0"/>
              <a:pathLst>
                <a:path w="17031" h="232172">
                  <a:moveTo>
                    <a:pt x="8928" y="0"/>
                  </a:moveTo>
                  <a:lnTo>
                    <a:pt x="8928" y="4741"/>
                  </a:lnTo>
                  <a:lnTo>
                    <a:pt x="11574" y="9713"/>
                  </a:lnTo>
                  <a:lnTo>
                    <a:pt x="15066" y="15231"/>
                  </a:lnTo>
                  <a:lnTo>
                    <a:pt x="17030" y="24908"/>
                  </a:lnTo>
                  <a:lnTo>
                    <a:pt x="16793" y="64041"/>
                  </a:lnTo>
                  <a:lnTo>
                    <a:pt x="10161" y="107358"/>
                  </a:lnTo>
                  <a:lnTo>
                    <a:pt x="8179" y="149051"/>
                  </a:lnTo>
                  <a:lnTo>
                    <a:pt x="1910" y="186979"/>
                  </a:lnTo>
                  <a:lnTo>
                    <a:pt x="21" y="231365"/>
                  </a:lnTo>
                  <a:lnTo>
                    <a:pt x="0" y="2321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396"/>
            <p:cNvSpPr/>
            <p:nvPr/>
          </p:nvSpPr>
          <p:spPr>
            <a:xfrm>
              <a:off x="2330648" y="2866428"/>
              <a:ext cx="1" cy="8931"/>
            </a:xfrm>
            <a:custGeom>
              <a:avLst/>
              <a:gdLst/>
              <a:ahLst/>
              <a:cxnLst/>
              <a:rect l="0" t="0" r="0" b="0"/>
              <a:pathLst>
                <a:path w="1" h="8931">
                  <a:moveTo>
                    <a:pt x="0" y="893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397"/>
            <p:cNvSpPr/>
            <p:nvPr/>
          </p:nvSpPr>
          <p:spPr>
            <a:xfrm>
              <a:off x="2464592" y="2946796"/>
              <a:ext cx="24877" cy="271625"/>
            </a:xfrm>
            <a:custGeom>
              <a:avLst/>
              <a:gdLst/>
              <a:ahLst/>
              <a:cxnLst/>
              <a:rect l="0" t="0" r="0" b="0"/>
              <a:pathLst>
                <a:path w="24877" h="271625">
                  <a:moveTo>
                    <a:pt x="0" y="0"/>
                  </a:moveTo>
                  <a:lnTo>
                    <a:pt x="0" y="12428"/>
                  </a:lnTo>
                  <a:lnTo>
                    <a:pt x="14240" y="55132"/>
                  </a:lnTo>
                  <a:lnTo>
                    <a:pt x="22124" y="98432"/>
                  </a:lnTo>
                  <a:lnTo>
                    <a:pt x="24876" y="141114"/>
                  </a:lnTo>
                  <a:lnTo>
                    <a:pt x="20381" y="175977"/>
                  </a:lnTo>
                  <a:lnTo>
                    <a:pt x="18607" y="210451"/>
                  </a:lnTo>
                  <a:lnTo>
                    <a:pt x="17089" y="237972"/>
                  </a:lnTo>
                  <a:lnTo>
                    <a:pt x="9182" y="271624"/>
                  </a:lnTo>
                  <a:lnTo>
                    <a:pt x="9098" y="271371"/>
                  </a:lnTo>
                  <a:lnTo>
                    <a:pt x="8932" y="227792"/>
                  </a:lnTo>
                  <a:lnTo>
                    <a:pt x="9924" y="205078"/>
                  </a:lnTo>
                  <a:lnTo>
                    <a:pt x="17860" y="17859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398"/>
            <p:cNvSpPr/>
            <p:nvPr/>
          </p:nvSpPr>
          <p:spPr>
            <a:xfrm>
              <a:off x="2571750" y="2973585"/>
              <a:ext cx="125016" cy="214314"/>
            </a:xfrm>
            <a:custGeom>
              <a:avLst/>
              <a:gdLst/>
              <a:ahLst/>
              <a:cxnLst/>
              <a:rect l="0" t="0" r="0" b="0"/>
              <a:pathLst>
                <a:path w="125016" h="214314">
                  <a:moveTo>
                    <a:pt x="0" y="0"/>
                  </a:moveTo>
                  <a:lnTo>
                    <a:pt x="26971" y="29619"/>
                  </a:lnTo>
                  <a:lnTo>
                    <a:pt x="38730" y="55901"/>
                  </a:lnTo>
                  <a:lnTo>
                    <a:pt x="43479" y="90748"/>
                  </a:lnTo>
                  <a:lnTo>
                    <a:pt x="44417" y="129529"/>
                  </a:lnTo>
                  <a:lnTo>
                    <a:pt x="47225" y="153141"/>
                  </a:lnTo>
                  <a:lnTo>
                    <a:pt x="57063" y="183047"/>
                  </a:lnTo>
                  <a:lnTo>
                    <a:pt x="65634" y="197222"/>
                  </a:lnTo>
                  <a:lnTo>
                    <a:pt x="79199" y="207706"/>
                  </a:lnTo>
                  <a:lnTo>
                    <a:pt x="95785" y="212355"/>
                  </a:lnTo>
                  <a:lnTo>
                    <a:pt x="125015" y="2143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399"/>
            <p:cNvSpPr/>
            <p:nvPr/>
          </p:nvSpPr>
          <p:spPr>
            <a:xfrm>
              <a:off x="2741414" y="2916049"/>
              <a:ext cx="222670" cy="225234"/>
            </a:xfrm>
            <a:custGeom>
              <a:avLst/>
              <a:gdLst/>
              <a:ahLst/>
              <a:cxnLst/>
              <a:rect l="0" t="0" r="0" b="0"/>
              <a:pathLst>
                <a:path w="222670" h="225234">
                  <a:moveTo>
                    <a:pt x="0" y="111115"/>
                  </a:moveTo>
                  <a:lnTo>
                    <a:pt x="0" y="123542"/>
                  </a:lnTo>
                  <a:lnTo>
                    <a:pt x="1984" y="126345"/>
                  </a:lnTo>
                  <a:lnTo>
                    <a:pt x="9480" y="132106"/>
                  </a:lnTo>
                  <a:lnTo>
                    <a:pt x="34292" y="142134"/>
                  </a:lnTo>
                  <a:lnTo>
                    <a:pt x="72425" y="146214"/>
                  </a:lnTo>
                  <a:lnTo>
                    <a:pt x="110079" y="145760"/>
                  </a:lnTo>
                  <a:lnTo>
                    <a:pt x="152189" y="134394"/>
                  </a:lnTo>
                  <a:lnTo>
                    <a:pt x="173966" y="121098"/>
                  </a:lnTo>
                  <a:lnTo>
                    <a:pt x="198110" y="98828"/>
                  </a:lnTo>
                  <a:lnTo>
                    <a:pt x="216723" y="69392"/>
                  </a:lnTo>
                  <a:lnTo>
                    <a:pt x="221310" y="51569"/>
                  </a:lnTo>
                  <a:lnTo>
                    <a:pt x="222669" y="33720"/>
                  </a:lnTo>
                  <a:lnTo>
                    <a:pt x="217696" y="21816"/>
                  </a:lnTo>
                  <a:lnTo>
                    <a:pt x="209863" y="11894"/>
                  </a:lnTo>
                  <a:lnTo>
                    <a:pt x="188934" y="262"/>
                  </a:lnTo>
                  <a:lnTo>
                    <a:pt x="175250" y="0"/>
                  </a:lnTo>
                  <a:lnTo>
                    <a:pt x="146955" y="7917"/>
                  </a:lnTo>
                  <a:lnTo>
                    <a:pt x="121265" y="21019"/>
                  </a:lnTo>
                  <a:lnTo>
                    <a:pt x="99099" y="42087"/>
                  </a:lnTo>
                  <a:lnTo>
                    <a:pt x="73549" y="84643"/>
                  </a:lnTo>
                  <a:lnTo>
                    <a:pt x="58550" y="126243"/>
                  </a:lnTo>
                  <a:lnTo>
                    <a:pt x="56042" y="154953"/>
                  </a:lnTo>
                  <a:lnTo>
                    <a:pt x="58972" y="173263"/>
                  </a:lnTo>
                  <a:lnTo>
                    <a:pt x="66227" y="188676"/>
                  </a:lnTo>
                  <a:lnTo>
                    <a:pt x="76066" y="201148"/>
                  </a:lnTo>
                  <a:lnTo>
                    <a:pt x="104396" y="220561"/>
                  </a:lnTo>
                  <a:lnTo>
                    <a:pt x="126844" y="225233"/>
                  </a:lnTo>
                  <a:lnTo>
                    <a:pt x="166325" y="219339"/>
                  </a:lnTo>
                  <a:lnTo>
                    <a:pt x="184439" y="213846"/>
                  </a:lnTo>
                  <a:lnTo>
                    <a:pt x="205382" y="2004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400"/>
            <p:cNvSpPr/>
            <p:nvPr/>
          </p:nvSpPr>
          <p:spPr>
            <a:xfrm>
              <a:off x="2482452" y="2955835"/>
              <a:ext cx="98227" cy="80258"/>
            </a:xfrm>
            <a:custGeom>
              <a:avLst/>
              <a:gdLst/>
              <a:ahLst/>
              <a:cxnLst/>
              <a:rect l="0" t="0" r="0" b="0"/>
              <a:pathLst>
                <a:path w="98227" h="80258">
                  <a:moveTo>
                    <a:pt x="98226" y="8820"/>
                  </a:moveTo>
                  <a:lnTo>
                    <a:pt x="93486" y="8820"/>
                  </a:lnTo>
                  <a:lnTo>
                    <a:pt x="92090" y="7829"/>
                  </a:lnTo>
                  <a:lnTo>
                    <a:pt x="91158" y="6175"/>
                  </a:lnTo>
                  <a:lnTo>
                    <a:pt x="90539" y="4080"/>
                  </a:lnTo>
                  <a:lnTo>
                    <a:pt x="89133" y="2684"/>
                  </a:lnTo>
                  <a:lnTo>
                    <a:pt x="84925" y="1131"/>
                  </a:lnTo>
                  <a:lnTo>
                    <a:pt x="73078" y="0"/>
                  </a:lnTo>
                  <a:lnTo>
                    <a:pt x="63641" y="6048"/>
                  </a:lnTo>
                  <a:lnTo>
                    <a:pt x="50166" y="8991"/>
                  </a:lnTo>
                  <a:lnTo>
                    <a:pt x="42802" y="13195"/>
                  </a:lnTo>
                  <a:lnTo>
                    <a:pt x="17903" y="46687"/>
                  </a:lnTo>
                  <a:lnTo>
                    <a:pt x="2650" y="70732"/>
                  </a:lnTo>
                  <a:lnTo>
                    <a:pt x="0" y="802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401"/>
            <p:cNvSpPr/>
            <p:nvPr/>
          </p:nvSpPr>
          <p:spPr>
            <a:xfrm>
              <a:off x="3384351" y="2794991"/>
              <a:ext cx="53578" cy="366118"/>
            </a:xfrm>
            <a:custGeom>
              <a:avLst/>
              <a:gdLst/>
              <a:ahLst/>
              <a:cxnLst/>
              <a:rect l="0" t="0" r="0" b="0"/>
              <a:pathLst>
                <a:path w="53578" h="366118">
                  <a:moveTo>
                    <a:pt x="53577" y="0"/>
                  </a:moveTo>
                  <a:lnTo>
                    <a:pt x="52586" y="38175"/>
                  </a:lnTo>
                  <a:lnTo>
                    <a:pt x="46510" y="74569"/>
                  </a:lnTo>
                  <a:lnTo>
                    <a:pt x="42554" y="108084"/>
                  </a:lnTo>
                  <a:lnTo>
                    <a:pt x="35098" y="145796"/>
                  </a:lnTo>
                  <a:lnTo>
                    <a:pt x="26605" y="188390"/>
                  </a:lnTo>
                  <a:lnTo>
                    <a:pt x="17804" y="229783"/>
                  </a:lnTo>
                  <a:lnTo>
                    <a:pt x="11559" y="267182"/>
                  </a:lnTo>
                  <a:lnTo>
                    <a:pt x="4709" y="310636"/>
                  </a:lnTo>
                  <a:lnTo>
                    <a:pt x="412" y="353522"/>
                  </a:lnTo>
                  <a:lnTo>
                    <a:pt x="0" y="3661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402"/>
            <p:cNvSpPr/>
            <p:nvPr/>
          </p:nvSpPr>
          <p:spPr>
            <a:xfrm>
              <a:off x="3312914" y="2752509"/>
              <a:ext cx="333907" cy="426459"/>
            </a:xfrm>
            <a:custGeom>
              <a:avLst/>
              <a:gdLst/>
              <a:ahLst/>
              <a:cxnLst/>
              <a:rect l="0" t="0" r="0" b="0"/>
              <a:pathLst>
                <a:path w="333907" h="426459">
                  <a:moveTo>
                    <a:pt x="0" y="42482"/>
                  </a:moveTo>
                  <a:lnTo>
                    <a:pt x="0" y="30054"/>
                  </a:lnTo>
                  <a:lnTo>
                    <a:pt x="2644" y="24390"/>
                  </a:lnTo>
                  <a:lnTo>
                    <a:pt x="4740" y="21492"/>
                  </a:lnTo>
                  <a:lnTo>
                    <a:pt x="27804" y="6744"/>
                  </a:lnTo>
                  <a:lnTo>
                    <a:pt x="40139" y="1794"/>
                  </a:lnTo>
                  <a:lnTo>
                    <a:pt x="64808" y="0"/>
                  </a:lnTo>
                  <a:lnTo>
                    <a:pt x="108198" y="5133"/>
                  </a:lnTo>
                  <a:lnTo>
                    <a:pt x="131431" y="8024"/>
                  </a:lnTo>
                  <a:lnTo>
                    <a:pt x="166823" y="20808"/>
                  </a:lnTo>
                  <a:lnTo>
                    <a:pt x="202447" y="37162"/>
                  </a:lnTo>
                  <a:lnTo>
                    <a:pt x="237144" y="55569"/>
                  </a:lnTo>
                  <a:lnTo>
                    <a:pt x="276039" y="90598"/>
                  </a:lnTo>
                  <a:lnTo>
                    <a:pt x="307644" y="130701"/>
                  </a:lnTo>
                  <a:lnTo>
                    <a:pt x="325865" y="174414"/>
                  </a:lnTo>
                  <a:lnTo>
                    <a:pt x="333906" y="209454"/>
                  </a:lnTo>
                  <a:lnTo>
                    <a:pt x="329893" y="244972"/>
                  </a:lnTo>
                  <a:lnTo>
                    <a:pt x="315587" y="279641"/>
                  </a:lnTo>
                  <a:lnTo>
                    <a:pt x="284588" y="318524"/>
                  </a:lnTo>
                  <a:lnTo>
                    <a:pt x="245061" y="354867"/>
                  </a:lnTo>
                  <a:lnTo>
                    <a:pt x="210744" y="377024"/>
                  </a:lnTo>
                  <a:lnTo>
                    <a:pt x="175442" y="396157"/>
                  </a:lnTo>
                  <a:lnTo>
                    <a:pt x="139846" y="409654"/>
                  </a:lnTo>
                  <a:lnTo>
                    <a:pt x="99392" y="422110"/>
                  </a:lnTo>
                  <a:lnTo>
                    <a:pt x="58472" y="425886"/>
                  </a:lnTo>
                  <a:lnTo>
                    <a:pt x="44648" y="4264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Catalyst = substance that speeds up the rate of a chemical reaction</a:t>
            </a:r>
          </a:p>
          <a:p>
            <a:pPr lvl="1"/>
            <a:r>
              <a:rPr lang="en-US" dirty="0" smtClean="0"/>
              <a:t>It is never changed or used up, so it can be used over and over again</a:t>
            </a:r>
          </a:p>
          <a:p>
            <a:r>
              <a:rPr lang="en-US" dirty="0" smtClean="0"/>
              <a:t>Enzymes = protein catalysts</a:t>
            </a:r>
          </a:p>
          <a:p>
            <a:pPr lvl="1"/>
            <a:r>
              <a:rPr lang="en-US" dirty="0" smtClean="0"/>
              <a:t>Speed up reactions in cells</a:t>
            </a:r>
            <a:endParaRPr lang="en-US" dirty="0"/>
          </a:p>
        </p:txBody>
      </p:sp>
      <p:sp>
        <p:nvSpPr>
          <p:cNvPr id="2" name="Title 1"/>
          <p:cNvSpPr>
            <a:spLocks noGrp="1"/>
          </p:cNvSpPr>
          <p:nvPr>
            <p:ph type="title"/>
          </p:nvPr>
        </p:nvSpPr>
        <p:spPr/>
        <p:txBody>
          <a:bodyPr/>
          <a:lstStyle/>
          <a:p>
            <a:r>
              <a:rPr lang="en-US" dirty="0" smtClean="0"/>
              <a:t>Enzymes</a:t>
            </a:r>
            <a:endParaRPr lang="en-US" dirty="0"/>
          </a:p>
        </p:txBody>
      </p:sp>
      <p:pic>
        <p:nvPicPr>
          <p:cNvPr id="4" name="Picture 3"/>
          <p:cNvPicPr>
            <a:picLocks noChangeAspect="1"/>
          </p:cNvPicPr>
          <p:nvPr/>
        </p:nvPicPr>
        <p:blipFill>
          <a:blip r:embed="rId3"/>
          <a:stretch>
            <a:fillRect/>
          </a:stretch>
        </p:blipFill>
        <p:spPr>
          <a:xfrm>
            <a:off x="5600700" y="4559300"/>
            <a:ext cx="3543300" cy="2298700"/>
          </a:xfrm>
          <a:prstGeom prst="rect">
            <a:avLst/>
          </a:prstGeom>
        </p:spPr>
      </p:pic>
      <p:sp>
        <p:nvSpPr>
          <p:cNvPr id="5" name="SMARTInkShape-403"/>
          <p:cNvSpPr/>
          <p:nvPr/>
        </p:nvSpPr>
        <p:spPr>
          <a:xfrm>
            <a:off x="430589" y="3134539"/>
            <a:ext cx="318923" cy="373304"/>
          </a:xfrm>
          <a:custGeom>
            <a:avLst/>
            <a:gdLst/>
            <a:ahLst/>
            <a:cxnLst/>
            <a:rect l="0" t="0" r="0" b="0"/>
            <a:pathLst>
              <a:path w="318923" h="373304">
                <a:moveTo>
                  <a:pt x="60543" y="133726"/>
                </a:moveTo>
                <a:lnTo>
                  <a:pt x="60543" y="138467"/>
                </a:lnTo>
                <a:lnTo>
                  <a:pt x="61536" y="139863"/>
                </a:lnTo>
                <a:lnTo>
                  <a:pt x="63189" y="140794"/>
                </a:lnTo>
                <a:lnTo>
                  <a:pt x="72903" y="142104"/>
                </a:lnTo>
                <a:lnTo>
                  <a:pt x="115206" y="142607"/>
                </a:lnTo>
                <a:lnTo>
                  <a:pt x="150055" y="142646"/>
                </a:lnTo>
                <a:lnTo>
                  <a:pt x="191738" y="136517"/>
                </a:lnTo>
                <a:lnTo>
                  <a:pt x="229664" y="134278"/>
                </a:lnTo>
                <a:lnTo>
                  <a:pt x="273792" y="127662"/>
                </a:lnTo>
                <a:lnTo>
                  <a:pt x="306067" y="124056"/>
                </a:lnTo>
                <a:lnTo>
                  <a:pt x="312871" y="120168"/>
                </a:lnTo>
                <a:lnTo>
                  <a:pt x="315082" y="119726"/>
                </a:lnTo>
                <a:lnTo>
                  <a:pt x="316556" y="120424"/>
                </a:lnTo>
                <a:lnTo>
                  <a:pt x="318922" y="123933"/>
                </a:lnTo>
                <a:lnTo>
                  <a:pt x="316600" y="124412"/>
                </a:lnTo>
                <a:lnTo>
                  <a:pt x="314591" y="124540"/>
                </a:lnTo>
                <a:lnTo>
                  <a:pt x="309714" y="127328"/>
                </a:lnTo>
                <a:lnTo>
                  <a:pt x="272519" y="158210"/>
                </a:lnTo>
                <a:lnTo>
                  <a:pt x="238675" y="194750"/>
                </a:lnTo>
                <a:lnTo>
                  <a:pt x="203327" y="234305"/>
                </a:lnTo>
                <a:lnTo>
                  <a:pt x="176602" y="268368"/>
                </a:lnTo>
                <a:lnTo>
                  <a:pt x="150386" y="310694"/>
                </a:lnTo>
                <a:lnTo>
                  <a:pt x="124269" y="352372"/>
                </a:lnTo>
                <a:lnTo>
                  <a:pt x="117569" y="362442"/>
                </a:lnTo>
                <a:lnTo>
                  <a:pt x="114575" y="373001"/>
                </a:lnTo>
                <a:lnTo>
                  <a:pt x="115416" y="372617"/>
                </a:lnTo>
                <a:lnTo>
                  <a:pt x="118996" y="369546"/>
                </a:lnTo>
                <a:lnTo>
                  <a:pt x="121249" y="364873"/>
                </a:lnTo>
                <a:lnTo>
                  <a:pt x="125539" y="328522"/>
                </a:lnTo>
                <a:lnTo>
                  <a:pt x="135449" y="289393"/>
                </a:lnTo>
                <a:lnTo>
                  <a:pt x="144033" y="250405"/>
                </a:lnTo>
                <a:lnTo>
                  <a:pt x="147259" y="219318"/>
                </a:lnTo>
                <a:lnTo>
                  <a:pt x="148693" y="186650"/>
                </a:lnTo>
                <a:lnTo>
                  <a:pt x="149330" y="155594"/>
                </a:lnTo>
                <a:lnTo>
                  <a:pt x="149689" y="114960"/>
                </a:lnTo>
                <a:lnTo>
                  <a:pt x="145055" y="77785"/>
                </a:lnTo>
                <a:lnTo>
                  <a:pt x="133608" y="37789"/>
                </a:lnTo>
                <a:lnTo>
                  <a:pt x="107309" y="2273"/>
                </a:lnTo>
                <a:lnTo>
                  <a:pt x="103487" y="888"/>
                </a:lnTo>
                <a:lnTo>
                  <a:pt x="97689" y="0"/>
                </a:lnTo>
                <a:lnTo>
                  <a:pt x="97214" y="919"/>
                </a:lnTo>
                <a:lnTo>
                  <a:pt x="96387" y="16969"/>
                </a:lnTo>
                <a:lnTo>
                  <a:pt x="103346" y="54447"/>
                </a:lnTo>
                <a:lnTo>
                  <a:pt x="109568" y="98774"/>
                </a:lnTo>
                <a:lnTo>
                  <a:pt x="122253" y="140788"/>
                </a:lnTo>
                <a:lnTo>
                  <a:pt x="133839" y="184656"/>
                </a:lnTo>
                <a:lnTo>
                  <a:pt x="153037" y="229073"/>
                </a:lnTo>
                <a:lnTo>
                  <a:pt x="172836" y="268913"/>
                </a:lnTo>
                <a:lnTo>
                  <a:pt x="197304" y="309809"/>
                </a:lnTo>
                <a:lnTo>
                  <a:pt x="215277" y="330538"/>
                </a:lnTo>
                <a:lnTo>
                  <a:pt x="236482" y="349580"/>
                </a:lnTo>
                <a:lnTo>
                  <a:pt x="243910" y="358645"/>
                </a:lnTo>
                <a:lnTo>
                  <a:pt x="262846" y="371398"/>
                </a:lnTo>
                <a:lnTo>
                  <a:pt x="268857" y="373303"/>
                </a:lnTo>
                <a:lnTo>
                  <a:pt x="269864" y="372819"/>
                </a:lnTo>
                <a:lnTo>
                  <a:pt x="269544" y="371505"/>
                </a:lnTo>
                <a:lnTo>
                  <a:pt x="268338" y="369636"/>
                </a:lnTo>
                <a:lnTo>
                  <a:pt x="253560" y="327835"/>
                </a:lnTo>
                <a:lnTo>
                  <a:pt x="246175" y="293997"/>
                </a:lnTo>
                <a:lnTo>
                  <a:pt x="210923" y="249751"/>
                </a:lnTo>
                <a:lnTo>
                  <a:pt x="167512" y="214869"/>
                </a:lnTo>
                <a:lnTo>
                  <a:pt x="131944" y="195175"/>
                </a:lnTo>
                <a:lnTo>
                  <a:pt x="87327" y="178627"/>
                </a:lnTo>
                <a:lnTo>
                  <a:pt x="43675" y="164517"/>
                </a:lnTo>
                <a:lnTo>
                  <a:pt x="15205" y="161042"/>
                </a:lnTo>
                <a:lnTo>
                  <a:pt x="7981" y="163395"/>
                </a:lnTo>
                <a:lnTo>
                  <a:pt x="0" y="168250"/>
                </a:lnTo>
                <a:lnTo>
                  <a:pt x="337" y="168648"/>
                </a:lnTo>
                <a:lnTo>
                  <a:pt x="36247" y="169414"/>
                </a:lnTo>
                <a:lnTo>
                  <a:pt x="78087" y="168446"/>
                </a:lnTo>
                <a:lnTo>
                  <a:pt x="118768" y="163306"/>
                </a:lnTo>
                <a:lnTo>
                  <a:pt x="162241" y="160350"/>
                </a:lnTo>
                <a:lnTo>
                  <a:pt x="205549" y="153631"/>
                </a:lnTo>
                <a:lnTo>
                  <a:pt x="245942" y="146349"/>
                </a:lnTo>
                <a:lnTo>
                  <a:pt x="288778" y="143750"/>
                </a:lnTo>
                <a:lnTo>
                  <a:pt x="310575" y="1426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Biological Processes = processes that occur within living things</a:t>
            </a:r>
          </a:p>
          <a:p>
            <a:r>
              <a:rPr lang="en-US" dirty="0" smtClean="0"/>
              <a:t>Everything needs energy and “raw materials,” like atoms and molecules.</a:t>
            </a:r>
          </a:p>
          <a:p>
            <a:r>
              <a:rPr lang="en-US" dirty="0" smtClean="0"/>
              <a:t>Two of the main biochemical processes are photosynthesis and respiration</a:t>
            </a:r>
          </a:p>
        </p:txBody>
      </p:sp>
      <p:sp>
        <p:nvSpPr>
          <p:cNvPr id="2" name="Title 1"/>
          <p:cNvSpPr>
            <a:spLocks noGrp="1"/>
          </p:cNvSpPr>
          <p:nvPr>
            <p:ph type="title"/>
          </p:nvPr>
        </p:nvSpPr>
        <p:spPr/>
        <p:txBody>
          <a:bodyPr>
            <a:normAutofit fontScale="90000"/>
          </a:bodyPr>
          <a:lstStyle/>
          <a:p>
            <a:r>
              <a:rPr lang="en-US" dirty="0" smtClean="0"/>
              <a:t>Basic Biochemical Processes of Living Organisms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Biochemical process (digestion, synthesis, respiration, photosynthesis) use enzymes</a:t>
            </a:r>
          </a:p>
          <a:p>
            <a:r>
              <a:rPr lang="en-US" dirty="0" smtClean="0"/>
              <a:t>Enzymes interact with other molecules when collide</a:t>
            </a:r>
          </a:p>
          <a:p>
            <a:r>
              <a:rPr lang="en-US" dirty="0" smtClean="0"/>
              <a:t>Enzymes regulate reactions in the body</a:t>
            </a:r>
          </a:p>
          <a:p>
            <a:pPr lvl="1"/>
            <a:r>
              <a:rPr lang="en-US" dirty="0" smtClean="0"/>
              <a:t>Need normal body temperature to function</a:t>
            </a:r>
            <a:endParaRPr lang="en-US" dirty="0"/>
          </a:p>
        </p:txBody>
      </p:sp>
      <p:sp>
        <p:nvSpPr>
          <p:cNvPr id="2" name="Title 1"/>
          <p:cNvSpPr>
            <a:spLocks noGrp="1"/>
          </p:cNvSpPr>
          <p:nvPr>
            <p:ph type="title"/>
          </p:nvPr>
        </p:nvSpPr>
        <p:spPr/>
        <p:txBody>
          <a:bodyPr/>
          <a:lstStyle/>
          <a:p>
            <a:r>
              <a:rPr lang="en-US" dirty="0" smtClean="0"/>
              <a:t>Function of Enzymes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Enzymes, hormones, antibodies, and receptor molecules have specific shapes</a:t>
            </a:r>
          </a:p>
          <a:p>
            <a:pPr lvl="1"/>
            <a:r>
              <a:rPr lang="en-US" dirty="0" smtClean="0"/>
              <a:t>These determine how they function and interact with other molecules</a:t>
            </a:r>
          </a:p>
          <a:p>
            <a:r>
              <a:rPr lang="en-US" dirty="0" smtClean="0"/>
              <a:t>Many enzymes only interact with specific molecules</a:t>
            </a:r>
          </a:p>
          <a:p>
            <a:r>
              <a:rPr lang="en-US" dirty="0" smtClean="0"/>
              <a:t>Enzymes can fit together with other molecules like a “lock and key”</a:t>
            </a:r>
          </a:p>
          <a:p>
            <a:pPr lvl="1"/>
            <a:r>
              <a:rPr lang="en-US" dirty="0" smtClean="0"/>
              <a:t>If the shape is altered it may no longer interact with molecules or function properly.</a:t>
            </a:r>
            <a:endParaRPr lang="en-US" dirty="0"/>
          </a:p>
        </p:txBody>
      </p:sp>
      <p:sp>
        <p:nvSpPr>
          <p:cNvPr id="2" name="Title 1"/>
          <p:cNvSpPr>
            <a:spLocks noGrp="1"/>
          </p:cNvSpPr>
          <p:nvPr>
            <p:ph type="title"/>
          </p:nvPr>
        </p:nvSpPr>
        <p:spPr/>
        <p:txBody>
          <a:bodyPr/>
          <a:lstStyle/>
          <a:p>
            <a:r>
              <a:rPr lang="en-US" dirty="0" smtClean="0"/>
              <a:t>Importance of Molecular Shape</a:t>
            </a:r>
            <a:endParaRPr lang="en-US" dirty="0"/>
          </a:p>
        </p:txBody>
      </p:sp>
      <p:sp>
        <p:nvSpPr>
          <p:cNvPr id="4" name="SMARTInkShape-404"/>
          <p:cNvSpPr/>
          <p:nvPr/>
        </p:nvSpPr>
        <p:spPr>
          <a:xfrm>
            <a:off x="3607593" y="4339828"/>
            <a:ext cx="294681" cy="428626"/>
          </a:xfrm>
          <a:custGeom>
            <a:avLst/>
            <a:gdLst/>
            <a:ahLst/>
            <a:cxnLst/>
            <a:rect l="0" t="0" r="0" b="0"/>
            <a:pathLst>
              <a:path w="294681" h="428626">
                <a:moveTo>
                  <a:pt x="241102" y="8929"/>
                </a:moveTo>
                <a:lnTo>
                  <a:pt x="201884" y="8929"/>
                </a:lnTo>
                <a:lnTo>
                  <a:pt x="160274" y="7937"/>
                </a:lnTo>
                <a:lnTo>
                  <a:pt x="116025" y="1241"/>
                </a:lnTo>
                <a:lnTo>
                  <a:pt x="71430" y="163"/>
                </a:lnTo>
                <a:lnTo>
                  <a:pt x="30219" y="14"/>
                </a:lnTo>
                <a:lnTo>
                  <a:pt x="541" y="0"/>
                </a:lnTo>
                <a:lnTo>
                  <a:pt x="48" y="7688"/>
                </a:lnTo>
                <a:lnTo>
                  <a:pt x="6146" y="15813"/>
                </a:lnTo>
                <a:lnTo>
                  <a:pt x="8105" y="24088"/>
                </a:lnTo>
                <a:lnTo>
                  <a:pt x="9850" y="42688"/>
                </a:lnTo>
                <a:lnTo>
                  <a:pt x="15984" y="63296"/>
                </a:lnTo>
                <a:lnTo>
                  <a:pt x="17695" y="105363"/>
                </a:lnTo>
                <a:lnTo>
                  <a:pt x="17838" y="143814"/>
                </a:lnTo>
                <a:lnTo>
                  <a:pt x="15209" y="178779"/>
                </a:lnTo>
                <a:lnTo>
                  <a:pt x="9757" y="223266"/>
                </a:lnTo>
                <a:lnTo>
                  <a:pt x="9038" y="267893"/>
                </a:lnTo>
                <a:lnTo>
                  <a:pt x="7959" y="296481"/>
                </a:lnTo>
                <a:lnTo>
                  <a:pt x="369" y="340494"/>
                </a:lnTo>
                <a:lnTo>
                  <a:pt x="0" y="375046"/>
                </a:lnTo>
                <a:lnTo>
                  <a:pt x="39218" y="375047"/>
                </a:lnTo>
                <a:lnTo>
                  <a:pt x="63544" y="377692"/>
                </a:lnTo>
                <a:lnTo>
                  <a:pt x="103172" y="387475"/>
                </a:lnTo>
                <a:lnTo>
                  <a:pt x="137505" y="396037"/>
                </a:lnTo>
                <a:lnTo>
                  <a:pt x="172814" y="400118"/>
                </a:lnTo>
                <a:lnTo>
                  <a:pt x="214163" y="408625"/>
                </a:lnTo>
                <a:lnTo>
                  <a:pt x="247892" y="416966"/>
                </a:lnTo>
                <a:lnTo>
                  <a:pt x="294680" y="42862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05"/>
          <p:cNvSpPr/>
          <p:nvPr/>
        </p:nvSpPr>
        <p:spPr>
          <a:xfrm>
            <a:off x="5777507" y="4366617"/>
            <a:ext cx="392897" cy="401837"/>
          </a:xfrm>
          <a:custGeom>
            <a:avLst/>
            <a:gdLst/>
            <a:ahLst/>
            <a:cxnLst/>
            <a:rect l="0" t="0" r="0" b="0"/>
            <a:pathLst>
              <a:path w="392897" h="401837">
                <a:moveTo>
                  <a:pt x="98227" y="0"/>
                </a:moveTo>
                <a:lnTo>
                  <a:pt x="105916" y="7688"/>
                </a:lnTo>
                <a:lnTo>
                  <a:pt x="149106" y="13638"/>
                </a:lnTo>
                <a:lnTo>
                  <a:pt x="188345" y="24371"/>
                </a:lnTo>
                <a:lnTo>
                  <a:pt x="232280" y="32607"/>
                </a:lnTo>
                <a:lnTo>
                  <a:pt x="276835" y="40049"/>
                </a:lnTo>
                <a:lnTo>
                  <a:pt x="318825" y="44043"/>
                </a:lnTo>
                <a:lnTo>
                  <a:pt x="332200" y="45371"/>
                </a:lnTo>
                <a:lnTo>
                  <a:pt x="368525" y="53200"/>
                </a:lnTo>
                <a:lnTo>
                  <a:pt x="377856" y="53465"/>
                </a:lnTo>
                <a:lnTo>
                  <a:pt x="379896" y="54495"/>
                </a:lnTo>
                <a:lnTo>
                  <a:pt x="381256" y="56174"/>
                </a:lnTo>
                <a:lnTo>
                  <a:pt x="382163" y="58285"/>
                </a:lnTo>
                <a:lnTo>
                  <a:pt x="383760" y="59693"/>
                </a:lnTo>
                <a:lnTo>
                  <a:pt x="388180" y="61257"/>
                </a:lnTo>
                <a:lnTo>
                  <a:pt x="389756" y="62666"/>
                </a:lnTo>
                <a:lnTo>
                  <a:pt x="392491" y="70086"/>
                </a:lnTo>
                <a:lnTo>
                  <a:pt x="392896" y="97133"/>
                </a:lnTo>
                <a:lnTo>
                  <a:pt x="390256" y="105348"/>
                </a:lnTo>
                <a:lnTo>
                  <a:pt x="386767" y="113297"/>
                </a:lnTo>
                <a:lnTo>
                  <a:pt x="377093" y="146129"/>
                </a:lnTo>
                <a:lnTo>
                  <a:pt x="368579" y="169718"/>
                </a:lnTo>
                <a:lnTo>
                  <a:pt x="359266" y="212455"/>
                </a:lnTo>
                <a:lnTo>
                  <a:pt x="350303" y="256936"/>
                </a:lnTo>
                <a:lnTo>
                  <a:pt x="345792" y="294501"/>
                </a:lnTo>
                <a:lnTo>
                  <a:pt x="341243" y="312486"/>
                </a:lnTo>
                <a:lnTo>
                  <a:pt x="339441" y="341778"/>
                </a:lnTo>
                <a:lnTo>
                  <a:pt x="342024" y="348024"/>
                </a:lnTo>
                <a:lnTo>
                  <a:pt x="345487" y="354107"/>
                </a:lnTo>
                <a:lnTo>
                  <a:pt x="348015" y="365924"/>
                </a:lnTo>
                <a:lnTo>
                  <a:pt x="348255" y="374924"/>
                </a:lnTo>
                <a:lnTo>
                  <a:pt x="348257" y="370270"/>
                </a:lnTo>
                <a:lnTo>
                  <a:pt x="347265" y="368885"/>
                </a:lnTo>
                <a:lnTo>
                  <a:pt x="337234" y="363633"/>
                </a:lnTo>
                <a:lnTo>
                  <a:pt x="334955" y="361484"/>
                </a:lnTo>
                <a:lnTo>
                  <a:pt x="327133" y="359097"/>
                </a:lnTo>
                <a:lnTo>
                  <a:pt x="289756" y="357262"/>
                </a:lnTo>
                <a:lnTo>
                  <a:pt x="257989" y="359848"/>
                </a:lnTo>
                <a:lnTo>
                  <a:pt x="214185" y="366284"/>
                </a:lnTo>
                <a:lnTo>
                  <a:pt x="175923" y="375667"/>
                </a:lnTo>
                <a:lnTo>
                  <a:pt x="139438" y="381514"/>
                </a:lnTo>
                <a:lnTo>
                  <a:pt x="97208" y="385893"/>
                </a:lnTo>
                <a:lnTo>
                  <a:pt x="55922" y="393474"/>
                </a:lnTo>
                <a:lnTo>
                  <a:pt x="15897" y="400184"/>
                </a:lnTo>
                <a:lnTo>
                  <a:pt x="0" y="4018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Enzymes have a very specific shape, temperature, and pH that need to either speed up or slow down a reaction</a:t>
            </a:r>
            <a:endParaRPr lang="en-US" dirty="0"/>
          </a:p>
        </p:txBody>
      </p:sp>
      <p:sp>
        <p:nvSpPr>
          <p:cNvPr id="2" name="Title 1"/>
          <p:cNvSpPr>
            <a:spLocks noGrp="1"/>
          </p:cNvSpPr>
          <p:nvPr>
            <p:ph type="title"/>
          </p:nvPr>
        </p:nvSpPr>
        <p:spPr/>
        <p:txBody>
          <a:bodyPr/>
          <a:lstStyle/>
          <a:p>
            <a:r>
              <a:rPr lang="en-US" dirty="0" smtClean="0"/>
              <a:t>Enzyme Reaction Rates</a:t>
            </a:r>
            <a:endParaRPr lang="en-US" dirty="0"/>
          </a:p>
        </p:txBody>
      </p:sp>
      <p:pic>
        <p:nvPicPr>
          <p:cNvPr id="4" name="Picture 3"/>
          <p:cNvPicPr>
            <a:picLocks noChangeAspect="1"/>
          </p:cNvPicPr>
          <p:nvPr/>
        </p:nvPicPr>
        <p:blipFill>
          <a:blip r:embed="rId3"/>
          <a:stretch>
            <a:fillRect/>
          </a:stretch>
        </p:blipFill>
        <p:spPr>
          <a:xfrm>
            <a:off x="1058245" y="3720639"/>
            <a:ext cx="7061805" cy="2753907"/>
          </a:xfrm>
          <a:prstGeom prst="rect">
            <a:avLst/>
          </a:prstGeom>
        </p:spPr>
      </p:pic>
      <p:grpSp>
        <p:nvGrpSpPr>
          <p:cNvPr id="19" name="SMARTInkShape-Group88"/>
          <p:cNvGrpSpPr/>
          <p:nvPr/>
        </p:nvGrpSpPr>
        <p:grpSpPr>
          <a:xfrm>
            <a:off x="1304974" y="4714875"/>
            <a:ext cx="1007816" cy="133945"/>
            <a:chOff x="1304974" y="4714875"/>
            <a:chExt cx="1007816" cy="133945"/>
          </a:xfrm>
        </p:grpSpPr>
        <p:sp>
          <p:nvSpPr>
            <p:cNvPr id="17" name="SMARTInkShape-422"/>
            <p:cNvSpPr/>
            <p:nvPr/>
          </p:nvSpPr>
          <p:spPr>
            <a:xfrm>
              <a:off x="1304974" y="4732732"/>
              <a:ext cx="614797" cy="116088"/>
            </a:xfrm>
            <a:custGeom>
              <a:avLst/>
              <a:gdLst/>
              <a:ahLst/>
              <a:cxnLst/>
              <a:rect l="0" t="0" r="0" b="0"/>
              <a:pathLst>
                <a:path w="614797" h="116088">
                  <a:moveTo>
                    <a:pt x="7689" y="26791"/>
                  </a:moveTo>
                  <a:lnTo>
                    <a:pt x="0" y="26791"/>
                  </a:lnTo>
                  <a:lnTo>
                    <a:pt x="7589" y="35611"/>
                  </a:lnTo>
                  <a:lnTo>
                    <a:pt x="24274" y="52306"/>
                  </a:lnTo>
                  <a:lnTo>
                    <a:pt x="32424" y="54318"/>
                  </a:lnTo>
                  <a:lnTo>
                    <a:pt x="41766" y="61235"/>
                  </a:lnTo>
                  <a:lnTo>
                    <a:pt x="50213" y="63250"/>
                  </a:lnTo>
                  <a:lnTo>
                    <a:pt x="58541" y="68571"/>
                  </a:lnTo>
                  <a:lnTo>
                    <a:pt x="67296" y="71582"/>
                  </a:lnTo>
                  <a:lnTo>
                    <a:pt x="76172" y="77324"/>
                  </a:lnTo>
                  <a:lnTo>
                    <a:pt x="85086" y="79466"/>
                  </a:lnTo>
                  <a:lnTo>
                    <a:pt x="91034" y="79968"/>
                  </a:lnTo>
                  <a:lnTo>
                    <a:pt x="96987" y="82836"/>
                  </a:lnTo>
                  <a:lnTo>
                    <a:pt x="102939" y="86426"/>
                  </a:lnTo>
                  <a:lnTo>
                    <a:pt x="111868" y="89439"/>
                  </a:lnTo>
                  <a:lnTo>
                    <a:pt x="120799" y="95181"/>
                  </a:lnTo>
                  <a:lnTo>
                    <a:pt x="130721" y="97325"/>
                  </a:lnTo>
                  <a:lnTo>
                    <a:pt x="144794" y="98952"/>
                  </a:lnTo>
                  <a:lnTo>
                    <a:pt x="162103" y="105881"/>
                  </a:lnTo>
                  <a:lnTo>
                    <a:pt x="205874" y="107148"/>
                  </a:lnTo>
                  <a:lnTo>
                    <a:pt x="247176" y="115720"/>
                  </a:lnTo>
                  <a:lnTo>
                    <a:pt x="291524" y="116084"/>
                  </a:lnTo>
                  <a:lnTo>
                    <a:pt x="331203" y="116087"/>
                  </a:lnTo>
                  <a:lnTo>
                    <a:pt x="375423" y="116087"/>
                  </a:lnTo>
                  <a:lnTo>
                    <a:pt x="402209" y="116087"/>
                  </a:lnTo>
                  <a:lnTo>
                    <a:pt x="408920" y="113441"/>
                  </a:lnTo>
                  <a:lnTo>
                    <a:pt x="412095" y="111347"/>
                  </a:lnTo>
                  <a:lnTo>
                    <a:pt x="426053" y="108398"/>
                  </a:lnTo>
                  <a:lnTo>
                    <a:pt x="447843" y="107267"/>
                  </a:lnTo>
                  <a:lnTo>
                    <a:pt x="454006" y="104561"/>
                  </a:lnTo>
                  <a:lnTo>
                    <a:pt x="460051" y="101043"/>
                  </a:lnTo>
                  <a:lnTo>
                    <a:pt x="472019" y="98785"/>
                  </a:lnTo>
                  <a:lnTo>
                    <a:pt x="478970" y="97484"/>
                  </a:lnTo>
                  <a:lnTo>
                    <a:pt x="507200" y="87219"/>
                  </a:lnTo>
                  <a:lnTo>
                    <a:pt x="513458" y="83413"/>
                  </a:lnTo>
                  <a:lnTo>
                    <a:pt x="519546" y="81722"/>
                  </a:lnTo>
                  <a:lnTo>
                    <a:pt x="521567" y="80278"/>
                  </a:lnTo>
                  <a:lnTo>
                    <a:pt x="522915" y="78325"/>
                  </a:lnTo>
                  <a:lnTo>
                    <a:pt x="523813" y="76029"/>
                  </a:lnTo>
                  <a:lnTo>
                    <a:pt x="525404" y="74497"/>
                  </a:lnTo>
                  <a:lnTo>
                    <a:pt x="535089" y="69398"/>
                  </a:lnTo>
                  <a:lnTo>
                    <a:pt x="540736" y="65570"/>
                  </a:lnTo>
                  <a:lnTo>
                    <a:pt x="546556" y="63870"/>
                  </a:lnTo>
                  <a:lnTo>
                    <a:pt x="548502" y="62424"/>
                  </a:lnTo>
                  <a:lnTo>
                    <a:pt x="549803" y="60468"/>
                  </a:lnTo>
                  <a:lnTo>
                    <a:pt x="550666" y="58172"/>
                  </a:lnTo>
                  <a:lnTo>
                    <a:pt x="552238" y="56641"/>
                  </a:lnTo>
                  <a:lnTo>
                    <a:pt x="561886" y="51539"/>
                  </a:lnTo>
                  <a:lnTo>
                    <a:pt x="564676" y="49243"/>
                  </a:lnTo>
                  <a:lnTo>
                    <a:pt x="567776" y="44045"/>
                  </a:lnTo>
                  <a:lnTo>
                    <a:pt x="568606" y="41271"/>
                  </a:lnTo>
                  <a:lnTo>
                    <a:pt x="570147" y="39420"/>
                  </a:lnTo>
                  <a:lnTo>
                    <a:pt x="574507" y="37364"/>
                  </a:lnTo>
                  <a:lnTo>
                    <a:pt x="576066" y="35823"/>
                  </a:lnTo>
                  <a:lnTo>
                    <a:pt x="577801" y="31467"/>
                  </a:lnTo>
                  <a:lnTo>
                    <a:pt x="579254" y="29909"/>
                  </a:lnTo>
                  <a:lnTo>
                    <a:pt x="583519" y="28177"/>
                  </a:lnTo>
                  <a:lnTo>
                    <a:pt x="585053" y="26722"/>
                  </a:lnTo>
                  <a:lnTo>
                    <a:pt x="586756" y="22461"/>
                  </a:lnTo>
                  <a:lnTo>
                    <a:pt x="588203" y="20927"/>
                  </a:lnTo>
                  <a:lnTo>
                    <a:pt x="592453" y="19224"/>
                  </a:lnTo>
                  <a:lnTo>
                    <a:pt x="593987" y="17778"/>
                  </a:lnTo>
                  <a:lnTo>
                    <a:pt x="596645" y="10292"/>
                  </a:lnTo>
                  <a:lnTo>
                    <a:pt x="599514" y="9537"/>
                  </a:lnTo>
                  <a:lnTo>
                    <a:pt x="601670" y="9335"/>
                  </a:lnTo>
                  <a:lnTo>
                    <a:pt x="603106" y="8208"/>
                  </a:lnTo>
                  <a:lnTo>
                    <a:pt x="605945" y="112"/>
                  </a:lnTo>
                  <a:lnTo>
                    <a:pt x="614796" y="3"/>
                  </a:lnTo>
                  <a:lnTo>
                    <a:pt x="601603" y="0"/>
                  </a:lnTo>
                  <a:lnTo>
                    <a:pt x="600082" y="994"/>
                  </a:lnTo>
                  <a:lnTo>
                    <a:pt x="599071" y="2647"/>
                  </a:lnTo>
                  <a:lnTo>
                    <a:pt x="597167" y="8563"/>
                  </a:lnTo>
                  <a:lnTo>
                    <a:pt x="597081" y="13563"/>
                  </a:lnTo>
                  <a:lnTo>
                    <a:pt x="596077" y="14996"/>
                  </a:lnTo>
                  <a:lnTo>
                    <a:pt x="594418" y="15951"/>
                  </a:lnTo>
                  <a:lnTo>
                    <a:pt x="589364" y="17483"/>
                  </a:lnTo>
                  <a:lnTo>
                    <a:pt x="572324" y="32675"/>
                  </a:lnTo>
                  <a:lnTo>
                    <a:pt x="564034" y="34818"/>
                  </a:lnTo>
                  <a:lnTo>
                    <a:pt x="558233" y="35318"/>
                  </a:lnTo>
                  <a:lnTo>
                    <a:pt x="552344" y="38189"/>
                  </a:lnTo>
                  <a:lnTo>
                    <a:pt x="536688" y="50534"/>
                  </a:lnTo>
                  <a:lnTo>
                    <a:pt x="527262" y="53177"/>
                  </a:lnTo>
                  <a:lnTo>
                    <a:pt x="518809" y="59637"/>
                  </a:lnTo>
                  <a:lnTo>
                    <a:pt x="510477" y="61659"/>
                  </a:lnTo>
                  <a:lnTo>
                    <a:pt x="491855" y="63427"/>
                  </a:lnTo>
                  <a:lnTo>
                    <a:pt x="470293" y="70189"/>
                  </a:lnTo>
                  <a:lnTo>
                    <a:pt x="457394" y="72184"/>
                  </a:lnTo>
                  <a:lnTo>
                    <a:pt x="445293" y="78458"/>
                  </a:lnTo>
                  <a:lnTo>
                    <a:pt x="421433" y="81286"/>
                  </a:lnTo>
                  <a:lnTo>
                    <a:pt x="411509" y="86483"/>
                  </a:lnTo>
                  <a:lnTo>
                    <a:pt x="377027" y="90218"/>
                  </a:lnTo>
                  <a:lnTo>
                    <a:pt x="366934" y="95412"/>
                  </a:lnTo>
                  <a:lnTo>
                    <a:pt x="323277" y="98206"/>
                  </a:lnTo>
                  <a:lnTo>
                    <a:pt x="278802" y="98228"/>
                  </a:lnTo>
                  <a:lnTo>
                    <a:pt x="237772" y="98228"/>
                  </a:lnTo>
                  <a:lnTo>
                    <a:pt x="201285" y="98228"/>
                  </a:lnTo>
                  <a:lnTo>
                    <a:pt x="195266" y="95581"/>
                  </a:lnTo>
                  <a:lnTo>
                    <a:pt x="192272" y="93488"/>
                  </a:lnTo>
                  <a:lnTo>
                    <a:pt x="178577" y="90539"/>
                  </a:lnTo>
                  <a:lnTo>
                    <a:pt x="156885" y="89405"/>
                  </a:lnTo>
                  <a:lnTo>
                    <a:pt x="150729" y="86702"/>
                  </a:lnTo>
                  <a:lnTo>
                    <a:pt x="144684" y="83184"/>
                  </a:lnTo>
                  <a:lnTo>
                    <a:pt x="132720" y="80924"/>
                  </a:lnTo>
                  <a:lnTo>
                    <a:pt x="111687" y="79449"/>
                  </a:lnTo>
                  <a:lnTo>
                    <a:pt x="94377" y="72690"/>
                  </a:lnTo>
                  <a:lnTo>
                    <a:pt x="76182" y="71549"/>
                  </a:lnTo>
                  <a:lnTo>
                    <a:pt x="74188" y="70520"/>
                  </a:lnTo>
                  <a:lnTo>
                    <a:pt x="72857" y="68840"/>
                  </a:lnTo>
                  <a:lnTo>
                    <a:pt x="71971" y="66730"/>
                  </a:lnTo>
                  <a:lnTo>
                    <a:pt x="70387" y="65322"/>
                  </a:lnTo>
                  <a:lnTo>
                    <a:pt x="65982" y="63760"/>
                  </a:lnTo>
                  <a:lnTo>
                    <a:pt x="27203" y="62510"/>
                  </a:lnTo>
                  <a:lnTo>
                    <a:pt x="26648" y="61518"/>
                  </a:lnTo>
                  <a:lnTo>
                    <a:pt x="25562" y="53689"/>
                  </a:lnTo>
                  <a:lnTo>
                    <a:pt x="25549" y="62509"/>
                  </a:lnTo>
                  <a:lnTo>
                    <a:pt x="64286" y="62510"/>
                  </a:lnTo>
                  <a:lnTo>
                    <a:pt x="66257" y="63500"/>
                  </a:lnTo>
                  <a:lnTo>
                    <a:pt x="67571" y="65153"/>
                  </a:lnTo>
                  <a:lnTo>
                    <a:pt x="68446" y="67249"/>
                  </a:lnTo>
                  <a:lnTo>
                    <a:pt x="70022" y="68647"/>
                  </a:lnTo>
                  <a:lnTo>
                    <a:pt x="74416" y="70198"/>
                  </a:lnTo>
                  <a:lnTo>
                    <a:pt x="91463" y="72187"/>
                  </a:lnTo>
                  <a:lnTo>
                    <a:pt x="103175" y="77503"/>
                  </a:lnTo>
                  <a:lnTo>
                    <a:pt x="144104" y="82965"/>
                  </a:lnTo>
                  <a:lnTo>
                    <a:pt x="161195" y="88048"/>
                  </a:lnTo>
                  <a:lnTo>
                    <a:pt x="191333" y="90218"/>
                  </a:lnTo>
                  <a:lnTo>
                    <a:pt x="203965" y="96351"/>
                  </a:lnTo>
                  <a:lnTo>
                    <a:pt x="247208" y="98194"/>
                  </a:lnTo>
                  <a:lnTo>
                    <a:pt x="287103" y="98228"/>
                  </a:lnTo>
                  <a:lnTo>
                    <a:pt x="296576" y="97234"/>
                  </a:lnTo>
                  <a:lnTo>
                    <a:pt x="313904" y="90539"/>
                  </a:lnTo>
                  <a:lnTo>
                    <a:pt x="341227" y="88379"/>
                  </a:lnTo>
                  <a:lnTo>
                    <a:pt x="358551" y="81619"/>
                  </a:lnTo>
                  <a:lnTo>
                    <a:pt x="387837" y="79449"/>
                  </a:lnTo>
                  <a:lnTo>
                    <a:pt x="400425" y="73316"/>
                  </a:lnTo>
                  <a:lnTo>
                    <a:pt x="442018" y="61783"/>
                  </a:lnTo>
                  <a:lnTo>
                    <a:pt x="452116" y="56452"/>
                  </a:lnTo>
                  <a:lnTo>
                    <a:pt x="477149" y="52839"/>
                  </a:lnTo>
                  <a:lnTo>
                    <a:pt x="487659" y="47518"/>
                  </a:lnTo>
                  <a:lnTo>
                    <a:pt x="512853" y="43910"/>
                  </a:lnTo>
                  <a:lnTo>
                    <a:pt x="525441" y="37633"/>
                  </a:lnTo>
                  <a:lnTo>
                    <a:pt x="540472" y="34980"/>
                  </a:lnTo>
                  <a:lnTo>
                    <a:pt x="551877" y="27168"/>
                  </a:lnTo>
                  <a:lnTo>
                    <a:pt x="561327" y="2679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423"/>
            <p:cNvSpPr/>
            <p:nvPr/>
          </p:nvSpPr>
          <p:spPr>
            <a:xfrm>
              <a:off x="1973570" y="4714875"/>
              <a:ext cx="339220" cy="98227"/>
            </a:xfrm>
            <a:custGeom>
              <a:avLst/>
              <a:gdLst/>
              <a:ahLst/>
              <a:cxnLst/>
              <a:rect l="0" t="0" r="0" b="0"/>
              <a:pathLst>
                <a:path w="339220" h="98227">
                  <a:moveTo>
                    <a:pt x="26680" y="17857"/>
                  </a:moveTo>
                  <a:lnTo>
                    <a:pt x="26680" y="26420"/>
                  </a:lnTo>
                  <a:lnTo>
                    <a:pt x="32816" y="33844"/>
                  </a:lnTo>
                  <a:lnTo>
                    <a:pt x="35238" y="43029"/>
                  </a:lnTo>
                  <a:lnTo>
                    <a:pt x="41673" y="51456"/>
                  </a:lnTo>
                  <a:lnTo>
                    <a:pt x="43265" y="56934"/>
                  </a:lnTo>
                  <a:lnTo>
                    <a:pt x="44682" y="58792"/>
                  </a:lnTo>
                  <a:lnTo>
                    <a:pt x="78526" y="85595"/>
                  </a:lnTo>
                  <a:lnTo>
                    <a:pt x="103265" y="89963"/>
                  </a:lnTo>
                  <a:lnTo>
                    <a:pt x="115817" y="96299"/>
                  </a:lnTo>
                  <a:lnTo>
                    <a:pt x="160072" y="98211"/>
                  </a:lnTo>
                  <a:lnTo>
                    <a:pt x="190381" y="98226"/>
                  </a:lnTo>
                  <a:lnTo>
                    <a:pt x="196339" y="95579"/>
                  </a:lnTo>
                  <a:lnTo>
                    <a:pt x="202295" y="92088"/>
                  </a:lnTo>
                  <a:lnTo>
                    <a:pt x="214203" y="89848"/>
                  </a:lnTo>
                  <a:lnTo>
                    <a:pt x="217179" y="89665"/>
                  </a:lnTo>
                  <a:lnTo>
                    <a:pt x="219163" y="88548"/>
                  </a:lnTo>
                  <a:lnTo>
                    <a:pt x="220485" y="86814"/>
                  </a:lnTo>
                  <a:lnTo>
                    <a:pt x="221369" y="84663"/>
                  </a:lnTo>
                  <a:lnTo>
                    <a:pt x="222949" y="83232"/>
                  </a:lnTo>
                  <a:lnTo>
                    <a:pt x="232612" y="78287"/>
                  </a:lnTo>
                  <a:lnTo>
                    <a:pt x="238261" y="74481"/>
                  </a:lnTo>
                  <a:lnTo>
                    <a:pt x="247015" y="71346"/>
                  </a:lnTo>
                  <a:lnTo>
                    <a:pt x="255896" y="65566"/>
                  </a:lnTo>
                  <a:lnTo>
                    <a:pt x="264811" y="62422"/>
                  </a:lnTo>
                  <a:lnTo>
                    <a:pt x="273736" y="56639"/>
                  </a:lnTo>
                  <a:lnTo>
                    <a:pt x="282663" y="53492"/>
                  </a:lnTo>
                  <a:lnTo>
                    <a:pt x="313028" y="28830"/>
                  </a:lnTo>
                  <a:lnTo>
                    <a:pt x="315804" y="28149"/>
                  </a:lnTo>
                  <a:lnTo>
                    <a:pt x="317657" y="26703"/>
                  </a:lnTo>
                  <a:lnTo>
                    <a:pt x="319714" y="22450"/>
                  </a:lnTo>
                  <a:lnTo>
                    <a:pt x="321254" y="20920"/>
                  </a:lnTo>
                  <a:lnTo>
                    <a:pt x="330357" y="17135"/>
                  </a:lnTo>
                  <a:lnTo>
                    <a:pt x="339096" y="9042"/>
                  </a:lnTo>
                  <a:lnTo>
                    <a:pt x="339214" y="370"/>
                  </a:lnTo>
                  <a:lnTo>
                    <a:pt x="339219" y="8823"/>
                  </a:lnTo>
                  <a:lnTo>
                    <a:pt x="334478" y="8897"/>
                  </a:lnTo>
                  <a:lnTo>
                    <a:pt x="329502" y="11560"/>
                  </a:lnTo>
                  <a:lnTo>
                    <a:pt x="314548" y="23750"/>
                  </a:lnTo>
                  <a:lnTo>
                    <a:pt x="306222" y="25887"/>
                  </a:lnTo>
                  <a:lnTo>
                    <a:pt x="300409" y="26387"/>
                  </a:lnTo>
                  <a:lnTo>
                    <a:pt x="294520" y="29257"/>
                  </a:lnTo>
                  <a:lnTo>
                    <a:pt x="288595" y="32846"/>
                  </a:lnTo>
                  <a:lnTo>
                    <a:pt x="279681" y="35859"/>
                  </a:lnTo>
                  <a:lnTo>
                    <a:pt x="269544" y="43295"/>
                  </a:lnTo>
                  <a:lnTo>
                    <a:pt x="260999" y="45372"/>
                  </a:lnTo>
                  <a:lnTo>
                    <a:pt x="252653" y="50705"/>
                  </a:lnTo>
                  <a:lnTo>
                    <a:pt x="240944" y="53009"/>
                  </a:lnTo>
                  <a:lnTo>
                    <a:pt x="229075" y="53464"/>
                  </a:lnTo>
                  <a:lnTo>
                    <a:pt x="223129" y="56174"/>
                  </a:lnTo>
                  <a:lnTo>
                    <a:pt x="217178" y="59692"/>
                  </a:lnTo>
                  <a:lnTo>
                    <a:pt x="205272" y="61950"/>
                  </a:lnTo>
                  <a:lnTo>
                    <a:pt x="202296" y="62136"/>
                  </a:lnTo>
                  <a:lnTo>
                    <a:pt x="196344" y="64987"/>
                  </a:lnTo>
                  <a:lnTo>
                    <a:pt x="190388" y="68571"/>
                  </a:lnTo>
                  <a:lnTo>
                    <a:pt x="180246" y="71060"/>
                  </a:lnTo>
                  <a:lnTo>
                    <a:pt x="166210" y="71404"/>
                  </a:lnTo>
                  <a:lnTo>
                    <a:pt x="160460" y="74067"/>
                  </a:lnTo>
                  <a:lnTo>
                    <a:pt x="154596" y="77568"/>
                  </a:lnTo>
                  <a:lnTo>
                    <a:pt x="148683" y="79123"/>
                  </a:lnTo>
                  <a:lnTo>
                    <a:pt x="145720" y="78544"/>
                  </a:lnTo>
                  <a:lnTo>
                    <a:pt x="135814" y="73983"/>
                  </a:lnTo>
                  <a:lnTo>
                    <a:pt x="92236" y="70463"/>
                  </a:lnTo>
                  <a:lnTo>
                    <a:pt x="80272" y="64372"/>
                  </a:lnTo>
                  <a:lnTo>
                    <a:pt x="77291" y="63751"/>
                  </a:lnTo>
                  <a:lnTo>
                    <a:pt x="53651" y="52851"/>
                  </a:lnTo>
                  <a:lnTo>
                    <a:pt x="38338" y="39361"/>
                  </a:lnTo>
                  <a:lnTo>
                    <a:pt x="32524" y="37338"/>
                  </a:lnTo>
                  <a:lnTo>
                    <a:pt x="30576" y="35805"/>
                  </a:lnTo>
                  <a:lnTo>
                    <a:pt x="26842" y="29900"/>
                  </a:lnTo>
                  <a:lnTo>
                    <a:pt x="22450" y="28171"/>
                  </a:lnTo>
                  <a:lnTo>
                    <a:pt x="20885" y="26718"/>
                  </a:lnTo>
                  <a:lnTo>
                    <a:pt x="18163" y="19222"/>
                  </a:lnTo>
                  <a:lnTo>
                    <a:pt x="17872" y="13522"/>
                  </a:lnTo>
                  <a:lnTo>
                    <a:pt x="16836" y="11991"/>
                  </a:lnTo>
                  <a:lnTo>
                    <a:pt x="15158" y="10971"/>
                  </a:lnTo>
                  <a:lnTo>
                    <a:pt x="10068" y="9333"/>
                  </a:lnTo>
                  <a:lnTo>
                    <a:pt x="9376" y="6463"/>
                  </a:lnTo>
                  <a:lnTo>
                    <a:pt x="8827" y="112"/>
                  </a:lnTo>
                  <a:lnTo>
                    <a:pt x="0" y="0"/>
                  </a:lnTo>
                  <a:lnTo>
                    <a:pt x="5057" y="0"/>
                  </a:lnTo>
                  <a:lnTo>
                    <a:pt x="767" y="0"/>
                  </a:lnTo>
                  <a:lnTo>
                    <a:pt x="4891" y="0"/>
                  </a:lnTo>
                  <a:lnTo>
                    <a:pt x="6200" y="992"/>
                  </a:lnTo>
                  <a:lnTo>
                    <a:pt x="8472" y="7687"/>
                  </a:lnTo>
                  <a:lnTo>
                    <a:pt x="8790" y="16509"/>
                  </a:lnTo>
                  <a:lnTo>
                    <a:pt x="13549" y="22199"/>
                  </a:lnTo>
                  <a:lnTo>
                    <a:pt x="18527" y="24748"/>
                  </a:lnTo>
                  <a:lnTo>
                    <a:pt x="21246" y="25429"/>
                  </a:lnTo>
                  <a:lnTo>
                    <a:pt x="23055" y="26873"/>
                  </a:lnTo>
                  <a:lnTo>
                    <a:pt x="30940" y="39098"/>
                  </a:lnTo>
                  <a:lnTo>
                    <a:pt x="36180" y="42181"/>
                  </a:lnTo>
                  <a:lnTo>
                    <a:pt x="41817" y="44544"/>
                  </a:lnTo>
                  <a:lnTo>
                    <a:pt x="60436" y="58789"/>
                  </a:lnTo>
                  <a:lnTo>
                    <a:pt x="78396" y="64418"/>
                  </a:lnTo>
                  <a:lnTo>
                    <a:pt x="97952" y="77889"/>
                  </a:lnTo>
                  <a:lnTo>
                    <a:pt x="114731" y="79876"/>
                  </a:lnTo>
                  <a:lnTo>
                    <a:pt x="158713" y="80359"/>
                  </a:lnTo>
                  <a:lnTo>
                    <a:pt x="189035" y="80366"/>
                  </a:lnTo>
                  <a:lnTo>
                    <a:pt x="195740" y="77720"/>
                  </a:lnTo>
                  <a:lnTo>
                    <a:pt x="202028" y="74229"/>
                  </a:lnTo>
                  <a:lnTo>
                    <a:pt x="221883" y="67064"/>
                  </a:lnTo>
                  <a:lnTo>
                    <a:pt x="225276" y="64553"/>
                  </a:lnTo>
                  <a:lnTo>
                    <a:pt x="235909" y="50479"/>
                  </a:lnTo>
                  <a:lnTo>
                    <a:pt x="241376" y="47237"/>
                  </a:lnTo>
                  <a:lnTo>
                    <a:pt x="247114" y="44808"/>
                  </a:lnTo>
                  <a:lnTo>
                    <a:pt x="280929" y="13632"/>
                  </a:lnTo>
                  <a:lnTo>
                    <a:pt x="283547" y="8373"/>
                  </a:lnTo>
                  <a:lnTo>
                    <a:pt x="284245" y="5581"/>
                  </a:lnTo>
                  <a:lnTo>
                    <a:pt x="285701" y="3721"/>
                  </a:lnTo>
                  <a:lnTo>
                    <a:pt x="294546" y="8"/>
                  </a:lnTo>
                  <a:lnTo>
                    <a:pt x="29457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Enzymes are chain-like proteins that are folded into a precise shape</a:t>
            </a:r>
          </a:p>
          <a:p>
            <a:pPr lvl="1"/>
            <a:r>
              <a:rPr lang="en-US" dirty="0" smtClean="0"/>
              <a:t>Each enzyme has a special shape</a:t>
            </a:r>
          </a:p>
          <a:p>
            <a:pPr lvl="1"/>
            <a:r>
              <a:rPr lang="en-US" dirty="0" smtClean="0"/>
              <a:t>If the shape changes it will not function correctly</a:t>
            </a:r>
          </a:p>
          <a:p>
            <a:pPr lvl="1"/>
            <a:r>
              <a:rPr lang="en-US" dirty="0" smtClean="0"/>
              <a:t>High temperatures or pH changes can cause the enzyme to change its shape either temporarily or permanently</a:t>
            </a:r>
          </a:p>
          <a:p>
            <a:pPr lvl="1"/>
            <a:r>
              <a:rPr lang="en-US" dirty="0" smtClean="0"/>
              <a:t>For each enzyme that is altered the reaction rate will be effected in proportion to the number of enzymes effected</a:t>
            </a:r>
            <a:endParaRPr lang="en-US" dirty="0"/>
          </a:p>
        </p:txBody>
      </p:sp>
      <p:sp>
        <p:nvSpPr>
          <p:cNvPr id="2" name="Title 1"/>
          <p:cNvSpPr>
            <a:spLocks noGrp="1"/>
          </p:cNvSpPr>
          <p:nvPr>
            <p:ph type="title"/>
          </p:nvPr>
        </p:nvSpPr>
        <p:spPr/>
        <p:txBody>
          <a:bodyPr/>
          <a:lstStyle/>
          <a:p>
            <a:r>
              <a:rPr lang="en-US" dirty="0" smtClean="0"/>
              <a:t>Shape</a:t>
            </a:r>
            <a:endParaRPr lang="en-US" dirty="0"/>
          </a:p>
        </p:txBody>
      </p:sp>
      <p:pic>
        <p:nvPicPr>
          <p:cNvPr id="4" name="Picture 3"/>
          <p:cNvPicPr>
            <a:picLocks noChangeAspect="1"/>
          </p:cNvPicPr>
          <p:nvPr/>
        </p:nvPicPr>
        <p:blipFill>
          <a:blip r:embed="rId3"/>
          <a:stretch>
            <a:fillRect/>
          </a:stretch>
        </p:blipFill>
        <p:spPr>
          <a:xfrm>
            <a:off x="6349378" y="5107190"/>
            <a:ext cx="2337421" cy="1750810"/>
          </a:xfrm>
          <a:prstGeom prst="rect">
            <a:avLst/>
          </a:prstGeom>
        </p:spPr>
      </p:pic>
      <p:grpSp>
        <p:nvGrpSpPr>
          <p:cNvPr id="19" name="SMARTInkShape-Group89"/>
          <p:cNvGrpSpPr/>
          <p:nvPr/>
        </p:nvGrpSpPr>
        <p:grpSpPr>
          <a:xfrm>
            <a:off x="7154088" y="5600201"/>
            <a:ext cx="783116" cy="730496"/>
            <a:chOff x="7154088" y="5600201"/>
            <a:chExt cx="783116" cy="730496"/>
          </a:xfrm>
        </p:grpSpPr>
        <p:sp>
          <p:nvSpPr>
            <p:cNvPr id="17" name="SMARTInkShape-424"/>
            <p:cNvSpPr/>
            <p:nvPr/>
          </p:nvSpPr>
          <p:spPr>
            <a:xfrm>
              <a:off x="7154088" y="6076901"/>
              <a:ext cx="266115" cy="253796"/>
            </a:xfrm>
            <a:custGeom>
              <a:avLst/>
              <a:gdLst/>
              <a:ahLst/>
              <a:cxnLst/>
              <a:rect l="0" t="0" r="0" b="0"/>
              <a:pathLst>
                <a:path w="266115" h="253796">
                  <a:moveTo>
                    <a:pt x="257551" y="156020"/>
                  </a:moveTo>
                  <a:lnTo>
                    <a:pt x="257551" y="143592"/>
                  </a:lnTo>
                  <a:lnTo>
                    <a:pt x="266114" y="104008"/>
                  </a:lnTo>
                  <a:lnTo>
                    <a:pt x="263673" y="95532"/>
                  </a:lnTo>
                  <a:lnTo>
                    <a:pt x="260271" y="87465"/>
                  </a:lnTo>
                  <a:lnTo>
                    <a:pt x="257365" y="72759"/>
                  </a:lnTo>
                  <a:lnTo>
                    <a:pt x="239507" y="41975"/>
                  </a:lnTo>
                  <a:lnTo>
                    <a:pt x="232664" y="34887"/>
                  </a:lnTo>
                  <a:lnTo>
                    <a:pt x="196622" y="10203"/>
                  </a:lnTo>
                  <a:lnTo>
                    <a:pt x="157439" y="0"/>
                  </a:lnTo>
                  <a:lnTo>
                    <a:pt x="143272" y="28"/>
                  </a:lnTo>
                  <a:lnTo>
                    <a:pt x="103261" y="6493"/>
                  </a:lnTo>
                  <a:lnTo>
                    <a:pt x="87773" y="12173"/>
                  </a:lnTo>
                  <a:lnTo>
                    <a:pt x="43406" y="42087"/>
                  </a:lnTo>
                  <a:lnTo>
                    <a:pt x="28075" y="58432"/>
                  </a:lnTo>
                  <a:lnTo>
                    <a:pt x="14007" y="81733"/>
                  </a:lnTo>
                  <a:lnTo>
                    <a:pt x="3351" y="125025"/>
                  </a:lnTo>
                  <a:lnTo>
                    <a:pt x="0" y="143750"/>
                  </a:lnTo>
                  <a:lnTo>
                    <a:pt x="3750" y="161865"/>
                  </a:lnTo>
                  <a:lnTo>
                    <a:pt x="19619" y="205370"/>
                  </a:lnTo>
                  <a:lnTo>
                    <a:pt x="28112" y="215325"/>
                  </a:lnTo>
                  <a:lnTo>
                    <a:pt x="55506" y="238132"/>
                  </a:lnTo>
                  <a:lnTo>
                    <a:pt x="97032" y="250822"/>
                  </a:lnTo>
                  <a:lnTo>
                    <a:pt x="129196" y="253795"/>
                  </a:lnTo>
                  <a:lnTo>
                    <a:pt x="147311" y="249372"/>
                  </a:lnTo>
                  <a:lnTo>
                    <a:pt x="183129" y="233244"/>
                  </a:lnTo>
                  <a:lnTo>
                    <a:pt x="192395" y="224738"/>
                  </a:lnTo>
                  <a:lnTo>
                    <a:pt x="214721" y="197333"/>
                  </a:lnTo>
                  <a:lnTo>
                    <a:pt x="225635" y="167879"/>
                  </a:lnTo>
                  <a:lnTo>
                    <a:pt x="225839" y="153352"/>
                  </a:lnTo>
                  <a:lnTo>
                    <a:pt x="220375" y="118149"/>
                  </a:lnTo>
                  <a:lnTo>
                    <a:pt x="195044" y="667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425"/>
            <p:cNvSpPr/>
            <p:nvPr/>
          </p:nvSpPr>
          <p:spPr>
            <a:xfrm>
              <a:off x="7715297" y="5600201"/>
              <a:ext cx="221907" cy="257518"/>
            </a:xfrm>
            <a:custGeom>
              <a:avLst/>
              <a:gdLst/>
              <a:ahLst/>
              <a:cxnLst/>
              <a:rect l="0" t="0" r="0" b="0"/>
              <a:pathLst>
                <a:path w="221907" h="257518">
                  <a:moveTo>
                    <a:pt x="187474" y="114799"/>
                  </a:moveTo>
                  <a:lnTo>
                    <a:pt x="192217" y="114799"/>
                  </a:lnTo>
                  <a:lnTo>
                    <a:pt x="193613" y="113806"/>
                  </a:lnTo>
                  <a:lnTo>
                    <a:pt x="194544" y="112153"/>
                  </a:lnTo>
                  <a:lnTo>
                    <a:pt x="196037" y="107109"/>
                  </a:lnTo>
                  <a:lnTo>
                    <a:pt x="202470" y="98984"/>
                  </a:lnTo>
                  <a:lnTo>
                    <a:pt x="204487" y="90710"/>
                  </a:lnTo>
                  <a:lnTo>
                    <a:pt x="205224" y="76067"/>
                  </a:lnTo>
                  <a:lnTo>
                    <a:pt x="202639" y="70133"/>
                  </a:lnTo>
                  <a:lnTo>
                    <a:pt x="191090" y="55263"/>
                  </a:lnTo>
                  <a:lnTo>
                    <a:pt x="189080" y="49313"/>
                  </a:lnTo>
                  <a:lnTo>
                    <a:pt x="182896" y="43359"/>
                  </a:lnTo>
                  <a:lnTo>
                    <a:pt x="141166" y="13595"/>
                  </a:lnTo>
                  <a:lnTo>
                    <a:pt x="134481" y="10287"/>
                  </a:lnTo>
                  <a:lnTo>
                    <a:pt x="109022" y="5228"/>
                  </a:lnTo>
                  <a:lnTo>
                    <a:pt x="101014" y="1609"/>
                  </a:lnTo>
                  <a:lnTo>
                    <a:pt x="90838" y="0"/>
                  </a:lnTo>
                  <a:lnTo>
                    <a:pt x="61126" y="6514"/>
                  </a:lnTo>
                  <a:lnTo>
                    <a:pt x="54261" y="9786"/>
                  </a:lnTo>
                  <a:lnTo>
                    <a:pt x="32606" y="21815"/>
                  </a:lnTo>
                  <a:lnTo>
                    <a:pt x="21643" y="25402"/>
                  </a:lnTo>
                  <a:lnTo>
                    <a:pt x="15214" y="29756"/>
                  </a:lnTo>
                  <a:lnTo>
                    <a:pt x="6019" y="42527"/>
                  </a:lnTo>
                  <a:lnTo>
                    <a:pt x="1749" y="54138"/>
                  </a:lnTo>
                  <a:lnTo>
                    <a:pt x="0" y="95328"/>
                  </a:lnTo>
                  <a:lnTo>
                    <a:pt x="952" y="117053"/>
                  </a:lnTo>
                  <a:lnTo>
                    <a:pt x="20943" y="156849"/>
                  </a:lnTo>
                  <a:lnTo>
                    <a:pt x="44606" y="197042"/>
                  </a:lnTo>
                  <a:lnTo>
                    <a:pt x="51549" y="206913"/>
                  </a:lnTo>
                  <a:lnTo>
                    <a:pt x="91731" y="239758"/>
                  </a:lnTo>
                  <a:lnTo>
                    <a:pt x="115473" y="255021"/>
                  </a:lnTo>
                  <a:lnTo>
                    <a:pt x="130847" y="257325"/>
                  </a:lnTo>
                  <a:lnTo>
                    <a:pt x="136839" y="257517"/>
                  </a:lnTo>
                  <a:lnTo>
                    <a:pt x="165811" y="248569"/>
                  </a:lnTo>
                  <a:lnTo>
                    <a:pt x="184427" y="233583"/>
                  </a:lnTo>
                  <a:lnTo>
                    <a:pt x="202353" y="214985"/>
                  </a:lnTo>
                  <a:lnTo>
                    <a:pt x="210295" y="200927"/>
                  </a:lnTo>
                  <a:lnTo>
                    <a:pt x="213088" y="189046"/>
                  </a:lnTo>
                  <a:lnTo>
                    <a:pt x="214908" y="173398"/>
                  </a:lnTo>
                  <a:lnTo>
                    <a:pt x="221906" y="144442"/>
                  </a:lnTo>
                  <a:lnTo>
                    <a:pt x="219976" y="135250"/>
                  </a:lnTo>
                  <a:lnTo>
                    <a:pt x="216804" y="126864"/>
                  </a:lnTo>
                  <a:lnTo>
                    <a:pt x="211767" y="90491"/>
                  </a:lnTo>
                  <a:lnTo>
                    <a:pt x="208193" y="82166"/>
                  </a:lnTo>
                  <a:lnTo>
                    <a:pt x="205190" y="67317"/>
                  </a:lnTo>
                  <a:lnTo>
                    <a:pt x="198457" y="56192"/>
                  </a:lnTo>
                  <a:lnTo>
                    <a:pt x="189184" y="46610"/>
                  </a:lnTo>
                  <a:lnTo>
                    <a:pt x="161223" y="28163"/>
                  </a:lnTo>
                  <a:lnTo>
                    <a:pt x="145875" y="25852"/>
                  </a:lnTo>
                  <a:lnTo>
                    <a:pt x="116038" y="2550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Most enzymes have an optimum temperature when they work their best.</a:t>
            </a:r>
          </a:p>
          <a:p>
            <a:pPr lvl="1"/>
            <a:r>
              <a:rPr lang="en-US" dirty="0" smtClean="0"/>
              <a:t>For humans it will most likely be body temperature (98.6°F or 37°C)</a:t>
            </a:r>
          </a:p>
          <a:p>
            <a:r>
              <a:rPr lang="en-US" dirty="0" smtClean="0"/>
              <a:t>As an enzyme reaches it’s optimum temperature, enzymes will interact more efficiently </a:t>
            </a:r>
          </a:p>
          <a:p>
            <a:pPr lvl="1"/>
            <a:r>
              <a:rPr lang="en-US" dirty="0" smtClean="0"/>
              <a:t>With proper orientation and energy</a:t>
            </a:r>
          </a:p>
          <a:p>
            <a:pPr lvl="1"/>
            <a:endParaRPr lang="en-US" dirty="0" smtClean="0"/>
          </a:p>
          <a:p>
            <a:r>
              <a:rPr lang="en-US" dirty="0" smtClean="0"/>
              <a:t>As temperatures increase or decrease enzymes lose their effectiveness	</a:t>
            </a:r>
            <a:endParaRPr lang="en-US" dirty="0"/>
          </a:p>
        </p:txBody>
      </p:sp>
      <p:sp>
        <p:nvSpPr>
          <p:cNvPr id="2" name="Title 1"/>
          <p:cNvSpPr>
            <a:spLocks noGrp="1"/>
          </p:cNvSpPr>
          <p:nvPr>
            <p:ph type="title"/>
          </p:nvPr>
        </p:nvSpPr>
        <p:spPr/>
        <p:txBody>
          <a:bodyPr/>
          <a:lstStyle/>
          <a:p>
            <a:r>
              <a:rPr lang="en-US" dirty="0" err="1" smtClean="0"/>
              <a:t>Temerpature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pH is a scale that measures how acidic, neutral, or basic a substance is</a:t>
            </a:r>
          </a:p>
          <a:p>
            <a:pPr lvl="1"/>
            <a:r>
              <a:rPr lang="en-US" dirty="0" smtClean="0"/>
              <a:t>Different pH will effect enzymes similarly to temperature</a:t>
            </a:r>
          </a:p>
          <a:p>
            <a:r>
              <a:rPr lang="en-US" dirty="0" smtClean="0"/>
              <a:t>Most enzymes work best at a pH of 7.</a:t>
            </a:r>
          </a:p>
          <a:p>
            <a:pPr lvl="1"/>
            <a:r>
              <a:rPr lang="en-US" dirty="0" smtClean="0"/>
              <a:t>pH of 7 is neutral = like water</a:t>
            </a:r>
          </a:p>
          <a:p>
            <a:r>
              <a:rPr lang="en-US" dirty="0" smtClean="0"/>
              <a:t>Some enzymes like specific acid or base pH’s</a:t>
            </a:r>
          </a:p>
          <a:p>
            <a:pPr lvl="1"/>
            <a:r>
              <a:rPr lang="en-US" dirty="0" smtClean="0"/>
              <a:t>Stomach enzymes like acidic pH’s of 2 or 3</a:t>
            </a:r>
          </a:p>
          <a:p>
            <a:pPr lvl="1"/>
            <a:r>
              <a:rPr lang="en-US" dirty="0" smtClean="0"/>
              <a:t>Small intestine enzymes like a pH of 8</a:t>
            </a:r>
          </a:p>
          <a:p>
            <a:r>
              <a:rPr lang="en-US" dirty="0" smtClean="0"/>
              <a:t>Enzymes have an optimum pH (like optimum temperature)</a:t>
            </a:r>
            <a:endParaRPr lang="en-US" dirty="0"/>
          </a:p>
        </p:txBody>
      </p:sp>
      <p:sp>
        <p:nvSpPr>
          <p:cNvPr id="2" name="Title 1"/>
          <p:cNvSpPr>
            <a:spLocks noGrp="1"/>
          </p:cNvSpPr>
          <p:nvPr>
            <p:ph type="title"/>
          </p:nvPr>
        </p:nvSpPr>
        <p:spPr/>
        <p:txBody>
          <a:bodyPr/>
          <a:lstStyle/>
          <a:p>
            <a:r>
              <a:rPr lang="en-US" dirty="0" smtClean="0"/>
              <a:t>pH</a:t>
            </a:r>
            <a:endParaRPr lang="en-US" dirty="0"/>
          </a:p>
        </p:txBody>
      </p:sp>
      <p:grpSp>
        <p:nvGrpSpPr>
          <p:cNvPr id="77" name="SMARTInkShape-Group100"/>
          <p:cNvGrpSpPr/>
          <p:nvPr/>
        </p:nvGrpSpPr>
        <p:grpSpPr>
          <a:xfrm>
            <a:off x="7608092" y="5313164"/>
            <a:ext cx="991198" cy="418969"/>
            <a:chOff x="7608092" y="5313164"/>
            <a:chExt cx="991198" cy="418969"/>
          </a:xfrm>
        </p:grpSpPr>
        <p:sp>
          <p:nvSpPr>
            <p:cNvPr id="71" name="SMARTInkShape-483"/>
            <p:cNvSpPr/>
            <p:nvPr/>
          </p:nvSpPr>
          <p:spPr>
            <a:xfrm>
              <a:off x="8572679" y="5313164"/>
              <a:ext cx="26611" cy="348258"/>
            </a:xfrm>
            <a:custGeom>
              <a:avLst/>
              <a:gdLst/>
              <a:ahLst/>
              <a:cxnLst/>
              <a:rect l="0" t="0" r="0" b="0"/>
              <a:pathLst>
                <a:path w="26611" h="348258">
                  <a:moveTo>
                    <a:pt x="26610" y="0"/>
                  </a:moveTo>
                  <a:lnTo>
                    <a:pt x="21869" y="4740"/>
                  </a:lnTo>
                  <a:lnTo>
                    <a:pt x="19542" y="9712"/>
                  </a:lnTo>
                  <a:lnTo>
                    <a:pt x="10100" y="46980"/>
                  </a:lnTo>
                  <a:lnTo>
                    <a:pt x="2879" y="81819"/>
                  </a:lnTo>
                  <a:lnTo>
                    <a:pt x="424" y="125890"/>
                  </a:lnTo>
                  <a:lnTo>
                    <a:pt x="0" y="163638"/>
                  </a:lnTo>
                  <a:lnTo>
                    <a:pt x="2520" y="206244"/>
                  </a:lnTo>
                  <a:lnTo>
                    <a:pt x="6905" y="250285"/>
                  </a:lnTo>
                  <a:lnTo>
                    <a:pt x="8204" y="292108"/>
                  </a:lnTo>
                  <a:lnTo>
                    <a:pt x="8642" y="332315"/>
                  </a:lnTo>
                  <a:lnTo>
                    <a:pt x="8749" y="348257"/>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484"/>
            <p:cNvSpPr/>
            <p:nvPr/>
          </p:nvSpPr>
          <p:spPr>
            <a:xfrm>
              <a:off x="8359000" y="5350232"/>
              <a:ext cx="150993" cy="315628"/>
            </a:xfrm>
            <a:custGeom>
              <a:avLst/>
              <a:gdLst/>
              <a:ahLst/>
              <a:cxnLst/>
              <a:rect l="0" t="0" r="0" b="0"/>
              <a:pathLst>
                <a:path w="150993" h="315628">
                  <a:moveTo>
                    <a:pt x="150992" y="16510"/>
                  </a:moveTo>
                  <a:lnTo>
                    <a:pt x="150992" y="11769"/>
                  </a:lnTo>
                  <a:lnTo>
                    <a:pt x="150000" y="10372"/>
                  </a:lnTo>
                  <a:lnTo>
                    <a:pt x="148345" y="9442"/>
                  </a:lnTo>
                  <a:lnTo>
                    <a:pt x="146250" y="8821"/>
                  </a:lnTo>
                  <a:lnTo>
                    <a:pt x="132900" y="675"/>
                  </a:lnTo>
                  <a:lnTo>
                    <a:pt x="130001" y="0"/>
                  </a:lnTo>
                  <a:lnTo>
                    <a:pt x="116440" y="3790"/>
                  </a:lnTo>
                  <a:lnTo>
                    <a:pt x="104594" y="11198"/>
                  </a:lnTo>
                  <a:lnTo>
                    <a:pt x="68363" y="41516"/>
                  </a:lnTo>
                  <a:lnTo>
                    <a:pt x="48203" y="68854"/>
                  </a:lnTo>
                  <a:lnTo>
                    <a:pt x="34862" y="82437"/>
                  </a:lnTo>
                  <a:lnTo>
                    <a:pt x="14847" y="124116"/>
                  </a:lnTo>
                  <a:lnTo>
                    <a:pt x="3308" y="165611"/>
                  </a:lnTo>
                  <a:lnTo>
                    <a:pt x="0" y="203499"/>
                  </a:lnTo>
                  <a:lnTo>
                    <a:pt x="2074" y="230663"/>
                  </a:lnTo>
                  <a:lnTo>
                    <a:pt x="9304" y="268321"/>
                  </a:lnTo>
                  <a:lnTo>
                    <a:pt x="28129" y="299126"/>
                  </a:lnTo>
                  <a:lnTo>
                    <a:pt x="32373" y="303146"/>
                  </a:lnTo>
                  <a:lnTo>
                    <a:pt x="54429" y="314871"/>
                  </a:lnTo>
                  <a:lnTo>
                    <a:pt x="58835" y="315627"/>
                  </a:lnTo>
                  <a:lnTo>
                    <a:pt x="97414" y="311189"/>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485"/>
            <p:cNvSpPr/>
            <p:nvPr/>
          </p:nvSpPr>
          <p:spPr>
            <a:xfrm>
              <a:off x="8099642" y="5482828"/>
              <a:ext cx="231756" cy="169464"/>
            </a:xfrm>
            <a:custGeom>
              <a:avLst/>
              <a:gdLst/>
              <a:ahLst/>
              <a:cxnLst/>
              <a:rect l="0" t="0" r="0" b="0"/>
              <a:pathLst>
                <a:path w="231756" h="169464">
                  <a:moveTo>
                    <a:pt x="106740" y="0"/>
                  </a:moveTo>
                  <a:lnTo>
                    <a:pt x="94312" y="0"/>
                  </a:lnTo>
                  <a:lnTo>
                    <a:pt x="88648" y="2644"/>
                  </a:lnTo>
                  <a:lnTo>
                    <a:pt x="85749" y="4740"/>
                  </a:lnTo>
                  <a:lnTo>
                    <a:pt x="72187" y="7688"/>
                  </a:lnTo>
                  <a:lnTo>
                    <a:pt x="56957" y="9677"/>
                  </a:lnTo>
                  <a:lnTo>
                    <a:pt x="24669" y="29911"/>
                  </a:lnTo>
                  <a:lnTo>
                    <a:pt x="14844" y="43478"/>
                  </a:lnTo>
                  <a:lnTo>
                    <a:pt x="4330" y="74600"/>
                  </a:lnTo>
                  <a:lnTo>
                    <a:pt x="0" y="112864"/>
                  </a:lnTo>
                  <a:lnTo>
                    <a:pt x="4447" y="130896"/>
                  </a:lnTo>
                  <a:lnTo>
                    <a:pt x="17691" y="158078"/>
                  </a:lnTo>
                  <a:lnTo>
                    <a:pt x="20586" y="161939"/>
                  </a:lnTo>
                  <a:lnTo>
                    <a:pt x="24500" y="164514"/>
                  </a:lnTo>
                  <a:lnTo>
                    <a:pt x="38496" y="168137"/>
                  </a:lnTo>
                  <a:lnTo>
                    <a:pt x="60515" y="169463"/>
                  </a:lnTo>
                  <a:lnTo>
                    <a:pt x="68998" y="166927"/>
                  </a:lnTo>
                  <a:lnTo>
                    <a:pt x="91775" y="153429"/>
                  </a:lnTo>
                  <a:lnTo>
                    <a:pt x="109314" y="127421"/>
                  </a:lnTo>
                  <a:lnTo>
                    <a:pt x="130529" y="86287"/>
                  </a:lnTo>
                  <a:lnTo>
                    <a:pt x="147418" y="50597"/>
                  </a:lnTo>
                  <a:lnTo>
                    <a:pt x="151342" y="10849"/>
                  </a:lnTo>
                  <a:lnTo>
                    <a:pt x="150366" y="10208"/>
                  </a:lnTo>
                  <a:lnTo>
                    <a:pt x="143695" y="9098"/>
                  </a:lnTo>
                  <a:lnTo>
                    <a:pt x="143284" y="10033"/>
                  </a:lnTo>
                  <a:lnTo>
                    <a:pt x="142824" y="13719"/>
                  </a:lnTo>
                  <a:lnTo>
                    <a:pt x="139975" y="18664"/>
                  </a:lnTo>
                  <a:lnTo>
                    <a:pt x="137827" y="21372"/>
                  </a:lnTo>
                  <a:lnTo>
                    <a:pt x="135439" y="29673"/>
                  </a:lnTo>
                  <a:lnTo>
                    <a:pt x="134801" y="34664"/>
                  </a:lnTo>
                  <a:lnTo>
                    <a:pt x="142699" y="74525"/>
                  </a:lnTo>
                  <a:lnTo>
                    <a:pt x="157623" y="109150"/>
                  </a:lnTo>
                  <a:lnTo>
                    <a:pt x="163421" y="117303"/>
                  </a:lnTo>
                  <a:lnTo>
                    <a:pt x="182354" y="130620"/>
                  </a:lnTo>
                  <a:lnTo>
                    <a:pt x="224677" y="156756"/>
                  </a:lnTo>
                  <a:lnTo>
                    <a:pt x="231755" y="160733"/>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486"/>
            <p:cNvSpPr/>
            <p:nvPr/>
          </p:nvSpPr>
          <p:spPr>
            <a:xfrm>
              <a:off x="7831335" y="5366742"/>
              <a:ext cx="272910" cy="365391"/>
            </a:xfrm>
            <a:custGeom>
              <a:avLst/>
              <a:gdLst/>
              <a:ahLst/>
              <a:cxnLst/>
              <a:rect l="0" t="0" r="0" b="0"/>
              <a:pathLst>
                <a:path w="272910" h="365391">
                  <a:moveTo>
                    <a:pt x="17860" y="62508"/>
                  </a:moveTo>
                  <a:lnTo>
                    <a:pt x="16868" y="94716"/>
                  </a:lnTo>
                  <a:lnTo>
                    <a:pt x="10170" y="134658"/>
                  </a:lnTo>
                  <a:lnTo>
                    <a:pt x="9174" y="170797"/>
                  </a:lnTo>
                  <a:lnTo>
                    <a:pt x="6333" y="215125"/>
                  </a:lnTo>
                  <a:lnTo>
                    <a:pt x="1876" y="250272"/>
                  </a:lnTo>
                  <a:lnTo>
                    <a:pt x="370" y="292962"/>
                  </a:lnTo>
                  <a:lnTo>
                    <a:pt x="1065" y="329066"/>
                  </a:lnTo>
                  <a:lnTo>
                    <a:pt x="8822" y="365390"/>
                  </a:lnTo>
                  <a:lnTo>
                    <a:pt x="8898" y="361161"/>
                  </a:lnTo>
                  <a:lnTo>
                    <a:pt x="1238" y="332678"/>
                  </a:lnTo>
                  <a:lnTo>
                    <a:pt x="163" y="293803"/>
                  </a:lnTo>
                  <a:lnTo>
                    <a:pt x="32" y="254046"/>
                  </a:lnTo>
                  <a:lnTo>
                    <a:pt x="7" y="214113"/>
                  </a:lnTo>
                  <a:lnTo>
                    <a:pt x="1" y="171681"/>
                  </a:lnTo>
                  <a:lnTo>
                    <a:pt x="0" y="134343"/>
                  </a:lnTo>
                  <a:lnTo>
                    <a:pt x="8102" y="92828"/>
                  </a:lnTo>
                  <a:lnTo>
                    <a:pt x="8926" y="71519"/>
                  </a:lnTo>
                  <a:lnTo>
                    <a:pt x="15997" y="88230"/>
                  </a:lnTo>
                  <a:lnTo>
                    <a:pt x="19953" y="100556"/>
                  </a:lnTo>
                  <a:lnTo>
                    <a:pt x="38548" y="143862"/>
                  </a:lnTo>
                  <a:lnTo>
                    <a:pt x="59721" y="187653"/>
                  </a:lnTo>
                  <a:lnTo>
                    <a:pt x="86738" y="227449"/>
                  </a:lnTo>
                  <a:lnTo>
                    <a:pt x="128017" y="269772"/>
                  </a:lnTo>
                  <a:lnTo>
                    <a:pt x="145858" y="280574"/>
                  </a:lnTo>
                  <a:lnTo>
                    <a:pt x="169665" y="284728"/>
                  </a:lnTo>
                  <a:lnTo>
                    <a:pt x="181572" y="284302"/>
                  </a:lnTo>
                  <a:lnTo>
                    <a:pt x="198437" y="278486"/>
                  </a:lnTo>
                  <a:lnTo>
                    <a:pt x="221506" y="260001"/>
                  </a:lnTo>
                  <a:lnTo>
                    <a:pt x="243127" y="222202"/>
                  </a:lnTo>
                  <a:lnTo>
                    <a:pt x="260574" y="187317"/>
                  </a:lnTo>
                  <a:lnTo>
                    <a:pt x="266927" y="142848"/>
                  </a:lnTo>
                  <a:lnTo>
                    <a:pt x="272909" y="98222"/>
                  </a:lnTo>
                  <a:lnTo>
                    <a:pt x="268748" y="58318"/>
                  </a:lnTo>
                  <a:lnTo>
                    <a:pt x="263405" y="39217"/>
                  </a:lnTo>
                  <a:lnTo>
                    <a:pt x="252710" y="22115"/>
                  </a:lnTo>
                  <a:lnTo>
                    <a:pt x="232172"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487"/>
            <p:cNvSpPr/>
            <p:nvPr/>
          </p:nvSpPr>
          <p:spPr>
            <a:xfrm>
              <a:off x="7608092" y="5581053"/>
              <a:ext cx="116087" cy="62509"/>
            </a:xfrm>
            <a:custGeom>
              <a:avLst/>
              <a:gdLst/>
              <a:ahLst/>
              <a:cxnLst/>
              <a:rect l="0" t="0" r="0" b="0"/>
              <a:pathLst>
                <a:path w="116087" h="62509">
                  <a:moveTo>
                    <a:pt x="0" y="62508"/>
                  </a:moveTo>
                  <a:lnTo>
                    <a:pt x="8122" y="55380"/>
                  </a:lnTo>
                  <a:lnTo>
                    <a:pt x="48587" y="29735"/>
                  </a:lnTo>
                  <a:lnTo>
                    <a:pt x="92000" y="8929"/>
                  </a:lnTo>
                  <a:lnTo>
                    <a:pt x="116086"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488"/>
            <p:cNvSpPr/>
            <p:nvPr/>
          </p:nvSpPr>
          <p:spPr>
            <a:xfrm>
              <a:off x="7643811" y="5518546"/>
              <a:ext cx="8932" cy="160735"/>
            </a:xfrm>
            <a:custGeom>
              <a:avLst/>
              <a:gdLst/>
              <a:ahLst/>
              <a:cxnLst/>
              <a:rect l="0" t="0" r="0" b="0"/>
              <a:pathLst>
                <a:path w="8932" h="160735">
                  <a:moveTo>
                    <a:pt x="8931" y="0"/>
                  </a:moveTo>
                  <a:lnTo>
                    <a:pt x="8931" y="13303"/>
                  </a:lnTo>
                  <a:lnTo>
                    <a:pt x="6284" y="18481"/>
                  </a:lnTo>
                  <a:lnTo>
                    <a:pt x="4189" y="21249"/>
                  </a:lnTo>
                  <a:lnTo>
                    <a:pt x="3785" y="25081"/>
                  </a:lnTo>
                  <a:lnTo>
                    <a:pt x="8058" y="51161"/>
                  </a:lnTo>
                  <a:lnTo>
                    <a:pt x="1164" y="91110"/>
                  </a:lnTo>
                  <a:lnTo>
                    <a:pt x="103" y="130606"/>
                  </a:lnTo>
                  <a:lnTo>
                    <a:pt x="0" y="160734"/>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2" name="SMARTInkShape-Group101"/>
          <p:cNvGrpSpPr/>
          <p:nvPr/>
        </p:nvGrpSpPr>
        <p:grpSpPr>
          <a:xfrm>
            <a:off x="3768328" y="5795367"/>
            <a:ext cx="3170040" cy="687553"/>
            <a:chOff x="3768328" y="5795367"/>
            <a:chExt cx="3170040" cy="687553"/>
          </a:xfrm>
        </p:grpSpPr>
        <p:sp>
          <p:nvSpPr>
            <p:cNvPr id="78" name="SMARTInkShape-489"/>
            <p:cNvSpPr/>
            <p:nvPr/>
          </p:nvSpPr>
          <p:spPr>
            <a:xfrm>
              <a:off x="3991569" y="5920382"/>
              <a:ext cx="2946799" cy="562538"/>
            </a:xfrm>
            <a:custGeom>
              <a:avLst/>
              <a:gdLst/>
              <a:ahLst/>
              <a:cxnLst/>
              <a:rect l="0" t="0" r="0" b="0"/>
              <a:pathLst>
                <a:path w="2946799" h="562538">
                  <a:moveTo>
                    <a:pt x="0" y="241101"/>
                  </a:moveTo>
                  <a:lnTo>
                    <a:pt x="0" y="262351"/>
                  </a:lnTo>
                  <a:lnTo>
                    <a:pt x="2646" y="268075"/>
                  </a:lnTo>
                  <a:lnTo>
                    <a:pt x="6138" y="273925"/>
                  </a:lnTo>
                  <a:lnTo>
                    <a:pt x="9094" y="282798"/>
                  </a:lnTo>
                  <a:lnTo>
                    <a:pt x="25081" y="306772"/>
                  </a:lnTo>
                  <a:lnTo>
                    <a:pt x="69418" y="346347"/>
                  </a:lnTo>
                  <a:lnTo>
                    <a:pt x="104584" y="376670"/>
                  </a:lnTo>
                  <a:lnTo>
                    <a:pt x="147622" y="400505"/>
                  </a:lnTo>
                  <a:lnTo>
                    <a:pt x="188149" y="419127"/>
                  </a:lnTo>
                  <a:lnTo>
                    <a:pt x="226118" y="434502"/>
                  </a:lnTo>
                  <a:lnTo>
                    <a:pt x="268269" y="449450"/>
                  </a:lnTo>
                  <a:lnTo>
                    <a:pt x="309821" y="467503"/>
                  </a:lnTo>
                  <a:lnTo>
                    <a:pt x="347721" y="481651"/>
                  </a:lnTo>
                  <a:lnTo>
                    <a:pt x="383872" y="494000"/>
                  </a:lnTo>
                  <a:lnTo>
                    <a:pt x="426803" y="505993"/>
                  </a:lnTo>
                  <a:lnTo>
                    <a:pt x="470857" y="517918"/>
                  </a:lnTo>
                  <a:lnTo>
                    <a:pt x="513256" y="529827"/>
                  </a:lnTo>
                  <a:lnTo>
                    <a:pt x="552809" y="538757"/>
                  </a:lnTo>
                  <a:lnTo>
                    <a:pt x="591207" y="547687"/>
                  </a:lnTo>
                  <a:lnTo>
                    <a:pt x="627721" y="551877"/>
                  </a:lnTo>
                  <a:lnTo>
                    <a:pt x="663675" y="553117"/>
                  </a:lnTo>
                  <a:lnTo>
                    <a:pt x="699464" y="558226"/>
                  </a:lnTo>
                  <a:lnTo>
                    <a:pt x="735202" y="561282"/>
                  </a:lnTo>
                  <a:lnTo>
                    <a:pt x="775667" y="562188"/>
                  </a:lnTo>
                  <a:lnTo>
                    <a:pt x="814336" y="562457"/>
                  </a:lnTo>
                  <a:lnTo>
                    <a:pt x="855670" y="562537"/>
                  </a:lnTo>
                  <a:lnTo>
                    <a:pt x="894596" y="557821"/>
                  </a:lnTo>
                  <a:lnTo>
                    <a:pt x="931264" y="554879"/>
                  </a:lnTo>
                  <a:lnTo>
                    <a:pt x="972005" y="549268"/>
                  </a:lnTo>
                  <a:lnTo>
                    <a:pt x="1015495" y="541320"/>
                  </a:lnTo>
                  <a:lnTo>
                    <a:pt x="1055060" y="532683"/>
                  </a:lnTo>
                  <a:lnTo>
                    <a:pt x="1091919" y="519097"/>
                  </a:lnTo>
                  <a:lnTo>
                    <a:pt x="1132715" y="507247"/>
                  </a:lnTo>
                  <a:lnTo>
                    <a:pt x="1171482" y="492711"/>
                  </a:lnTo>
                  <a:lnTo>
                    <a:pt x="1212845" y="475836"/>
                  </a:lnTo>
                  <a:lnTo>
                    <a:pt x="1251779" y="458268"/>
                  </a:lnTo>
                  <a:lnTo>
                    <a:pt x="1288451" y="435754"/>
                  </a:lnTo>
                  <a:lnTo>
                    <a:pt x="1324453" y="414973"/>
                  </a:lnTo>
                  <a:lnTo>
                    <a:pt x="1360253" y="391507"/>
                  </a:lnTo>
                  <a:lnTo>
                    <a:pt x="1395998" y="365702"/>
                  </a:lnTo>
                  <a:lnTo>
                    <a:pt x="1437494" y="330317"/>
                  </a:lnTo>
                  <a:lnTo>
                    <a:pt x="1480233" y="294663"/>
                  </a:lnTo>
                  <a:lnTo>
                    <a:pt x="1522374" y="258957"/>
                  </a:lnTo>
                  <a:lnTo>
                    <a:pt x="1561786" y="217105"/>
                  </a:lnTo>
                  <a:lnTo>
                    <a:pt x="1595589" y="179144"/>
                  </a:lnTo>
                  <a:lnTo>
                    <a:pt x="1626410" y="138244"/>
                  </a:lnTo>
                  <a:lnTo>
                    <a:pt x="1662942" y="96930"/>
                  </a:lnTo>
                  <a:lnTo>
                    <a:pt x="1697896" y="54247"/>
                  </a:lnTo>
                  <a:lnTo>
                    <a:pt x="1714872" y="38562"/>
                  </a:lnTo>
                  <a:lnTo>
                    <a:pt x="1757341" y="1778"/>
                  </a:lnTo>
                  <a:lnTo>
                    <a:pt x="1760992" y="790"/>
                  </a:lnTo>
                  <a:lnTo>
                    <a:pt x="1775766" y="0"/>
                  </a:lnTo>
                  <a:lnTo>
                    <a:pt x="1776180" y="993"/>
                  </a:lnTo>
                  <a:lnTo>
                    <a:pt x="1776640" y="4740"/>
                  </a:lnTo>
                  <a:lnTo>
                    <a:pt x="1775770" y="6136"/>
                  </a:lnTo>
                  <a:lnTo>
                    <a:pt x="1774198" y="7067"/>
                  </a:lnTo>
                  <a:lnTo>
                    <a:pt x="1769287" y="8561"/>
                  </a:lnTo>
                  <a:lnTo>
                    <a:pt x="1768615" y="11412"/>
                  </a:lnTo>
                  <a:lnTo>
                    <a:pt x="1768184" y="16585"/>
                  </a:lnTo>
                  <a:lnTo>
                    <a:pt x="1761962" y="24737"/>
                  </a:lnTo>
                  <a:lnTo>
                    <a:pt x="1759983" y="33015"/>
                  </a:lnTo>
                  <a:lnTo>
                    <a:pt x="1759520" y="38817"/>
                  </a:lnTo>
                  <a:lnTo>
                    <a:pt x="1756667" y="44703"/>
                  </a:lnTo>
                  <a:lnTo>
                    <a:pt x="1753086" y="50626"/>
                  </a:lnTo>
                  <a:lnTo>
                    <a:pt x="1751068" y="60530"/>
                  </a:lnTo>
                  <a:lnTo>
                    <a:pt x="1749479" y="74600"/>
                  </a:lnTo>
                  <a:lnTo>
                    <a:pt x="1742563" y="91906"/>
                  </a:lnTo>
                  <a:lnTo>
                    <a:pt x="1740371" y="119224"/>
                  </a:lnTo>
                  <a:lnTo>
                    <a:pt x="1734236" y="136035"/>
                  </a:lnTo>
                  <a:lnTo>
                    <a:pt x="1729763" y="179199"/>
                  </a:lnTo>
                  <a:lnTo>
                    <a:pt x="1727652" y="184951"/>
                  </a:lnTo>
                  <a:lnTo>
                    <a:pt x="1727236" y="189778"/>
                  </a:lnTo>
                  <a:lnTo>
                    <a:pt x="1729408" y="202303"/>
                  </a:lnTo>
                  <a:lnTo>
                    <a:pt x="1724413" y="229574"/>
                  </a:lnTo>
                  <a:lnTo>
                    <a:pt x="1726512" y="238624"/>
                  </a:lnTo>
                  <a:lnTo>
                    <a:pt x="1729762" y="246945"/>
                  </a:lnTo>
                  <a:lnTo>
                    <a:pt x="1733285" y="288637"/>
                  </a:lnTo>
                  <a:lnTo>
                    <a:pt x="1739468" y="299725"/>
                  </a:lnTo>
                  <a:lnTo>
                    <a:pt x="1744780" y="306182"/>
                  </a:lnTo>
                  <a:lnTo>
                    <a:pt x="1747802" y="315006"/>
                  </a:lnTo>
                  <a:lnTo>
                    <a:pt x="1752149" y="331130"/>
                  </a:lnTo>
                  <a:lnTo>
                    <a:pt x="1759721" y="345829"/>
                  </a:lnTo>
                  <a:lnTo>
                    <a:pt x="1766348" y="353131"/>
                  </a:lnTo>
                  <a:lnTo>
                    <a:pt x="1806284" y="383957"/>
                  </a:lnTo>
                  <a:lnTo>
                    <a:pt x="1833890" y="397864"/>
                  </a:lnTo>
                  <a:lnTo>
                    <a:pt x="1875255" y="408671"/>
                  </a:lnTo>
                  <a:lnTo>
                    <a:pt x="1893100" y="412791"/>
                  </a:lnTo>
                  <a:lnTo>
                    <a:pt x="1905995" y="416627"/>
                  </a:lnTo>
                  <a:lnTo>
                    <a:pt x="1949814" y="425562"/>
                  </a:lnTo>
                  <a:lnTo>
                    <a:pt x="1994390" y="428356"/>
                  </a:lnTo>
                  <a:lnTo>
                    <a:pt x="2036373" y="428590"/>
                  </a:lnTo>
                  <a:lnTo>
                    <a:pt x="2078026" y="428621"/>
                  </a:lnTo>
                  <a:lnTo>
                    <a:pt x="2100355" y="425977"/>
                  </a:lnTo>
                  <a:lnTo>
                    <a:pt x="2143372" y="420522"/>
                  </a:lnTo>
                  <a:lnTo>
                    <a:pt x="2187806" y="415063"/>
                  </a:lnTo>
                  <a:lnTo>
                    <a:pt x="2229636" y="411614"/>
                  </a:lnTo>
                  <a:lnTo>
                    <a:pt x="2267590" y="408288"/>
                  </a:lnTo>
                  <a:lnTo>
                    <a:pt x="2303752" y="403111"/>
                  </a:lnTo>
                  <a:lnTo>
                    <a:pt x="2339556" y="395951"/>
                  </a:lnTo>
                  <a:lnTo>
                    <a:pt x="2375292" y="390861"/>
                  </a:lnTo>
                  <a:lnTo>
                    <a:pt x="2415756" y="380596"/>
                  </a:lnTo>
                  <a:lnTo>
                    <a:pt x="2454836" y="375151"/>
                  </a:lnTo>
                  <a:lnTo>
                    <a:pt x="2491220" y="368196"/>
                  </a:lnTo>
                  <a:lnTo>
                    <a:pt x="2527070" y="361788"/>
                  </a:lnTo>
                  <a:lnTo>
                    <a:pt x="2562814" y="351959"/>
                  </a:lnTo>
                  <a:lnTo>
                    <a:pt x="2602727" y="344004"/>
                  </a:lnTo>
                  <a:lnTo>
                    <a:pt x="2643739" y="330231"/>
                  </a:lnTo>
                  <a:lnTo>
                    <a:pt x="2681773" y="315493"/>
                  </a:lnTo>
                  <a:lnTo>
                    <a:pt x="2705553" y="305586"/>
                  </a:lnTo>
                  <a:lnTo>
                    <a:pt x="2742768" y="284014"/>
                  </a:lnTo>
                  <a:lnTo>
                    <a:pt x="2782684" y="252593"/>
                  </a:lnTo>
                  <a:lnTo>
                    <a:pt x="2824735" y="219414"/>
                  </a:lnTo>
                  <a:lnTo>
                    <a:pt x="2845920" y="196284"/>
                  </a:lnTo>
                  <a:lnTo>
                    <a:pt x="2883668" y="152585"/>
                  </a:lnTo>
                  <a:lnTo>
                    <a:pt x="2907085" y="128022"/>
                  </a:lnTo>
                  <a:lnTo>
                    <a:pt x="2912935" y="116092"/>
                  </a:lnTo>
                  <a:lnTo>
                    <a:pt x="2915293" y="113114"/>
                  </a:lnTo>
                  <a:lnTo>
                    <a:pt x="2920558" y="109804"/>
                  </a:lnTo>
                  <a:lnTo>
                    <a:pt x="2923352" y="108922"/>
                  </a:lnTo>
                  <a:lnTo>
                    <a:pt x="2925215" y="107341"/>
                  </a:lnTo>
                  <a:lnTo>
                    <a:pt x="2927283" y="102939"/>
                  </a:lnTo>
                  <a:lnTo>
                    <a:pt x="2928827" y="101369"/>
                  </a:lnTo>
                  <a:lnTo>
                    <a:pt x="2937832" y="98237"/>
                  </a:lnTo>
                  <a:lnTo>
                    <a:pt x="2946798" y="982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490"/>
            <p:cNvSpPr/>
            <p:nvPr/>
          </p:nvSpPr>
          <p:spPr>
            <a:xfrm>
              <a:off x="3777257" y="5795367"/>
              <a:ext cx="258948" cy="410240"/>
            </a:xfrm>
            <a:custGeom>
              <a:avLst/>
              <a:gdLst/>
              <a:ahLst/>
              <a:cxnLst/>
              <a:rect l="0" t="0" r="0" b="0"/>
              <a:pathLst>
                <a:path w="258948" h="410240">
                  <a:moveTo>
                    <a:pt x="0" y="160733"/>
                  </a:moveTo>
                  <a:lnTo>
                    <a:pt x="993" y="200687"/>
                  </a:lnTo>
                  <a:lnTo>
                    <a:pt x="11024" y="243820"/>
                  </a:lnTo>
                  <a:lnTo>
                    <a:pt x="19905" y="285204"/>
                  </a:lnTo>
                  <a:lnTo>
                    <a:pt x="33253" y="325843"/>
                  </a:lnTo>
                  <a:lnTo>
                    <a:pt x="44717" y="368271"/>
                  </a:lnTo>
                  <a:lnTo>
                    <a:pt x="51534" y="383226"/>
                  </a:lnTo>
                  <a:lnTo>
                    <a:pt x="53661" y="389596"/>
                  </a:lnTo>
                  <a:lnTo>
                    <a:pt x="59446" y="398760"/>
                  </a:lnTo>
                  <a:lnTo>
                    <a:pt x="61147" y="404767"/>
                  </a:lnTo>
                  <a:lnTo>
                    <a:pt x="62593" y="406766"/>
                  </a:lnTo>
                  <a:lnTo>
                    <a:pt x="64548" y="408100"/>
                  </a:lnTo>
                  <a:lnTo>
                    <a:pt x="72042" y="409975"/>
                  </a:lnTo>
                  <a:lnTo>
                    <a:pt x="74817" y="410239"/>
                  </a:lnTo>
                  <a:lnTo>
                    <a:pt x="76667" y="409422"/>
                  </a:lnTo>
                  <a:lnTo>
                    <a:pt x="77901" y="407886"/>
                  </a:lnTo>
                  <a:lnTo>
                    <a:pt x="80264" y="403532"/>
                  </a:lnTo>
                  <a:lnTo>
                    <a:pt x="92652" y="389760"/>
                  </a:lnTo>
                  <a:lnTo>
                    <a:pt x="121234" y="368090"/>
                  </a:lnTo>
                  <a:lnTo>
                    <a:pt x="157902" y="324525"/>
                  </a:lnTo>
                  <a:lnTo>
                    <a:pt x="189567" y="295294"/>
                  </a:lnTo>
                  <a:lnTo>
                    <a:pt x="223063" y="270551"/>
                  </a:lnTo>
                  <a:lnTo>
                    <a:pt x="229115" y="268080"/>
                  </a:lnTo>
                  <a:lnTo>
                    <a:pt x="235112" y="263675"/>
                  </a:lnTo>
                  <a:lnTo>
                    <a:pt x="244068" y="250877"/>
                  </a:lnTo>
                  <a:lnTo>
                    <a:pt x="248265" y="239256"/>
                  </a:lnTo>
                  <a:lnTo>
                    <a:pt x="252445" y="213677"/>
                  </a:lnTo>
                  <a:lnTo>
                    <a:pt x="257030" y="196264"/>
                  </a:lnTo>
                  <a:lnTo>
                    <a:pt x="258791" y="153650"/>
                  </a:lnTo>
                  <a:lnTo>
                    <a:pt x="258947" y="113601"/>
                  </a:lnTo>
                  <a:lnTo>
                    <a:pt x="257961" y="98115"/>
                  </a:lnTo>
                  <a:lnTo>
                    <a:pt x="250859" y="54637"/>
                  </a:lnTo>
                  <a:lnTo>
                    <a:pt x="249284" y="39780"/>
                  </a:lnTo>
                  <a:lnTo>
                    <a:pt x="241479" y="11142"/>
                  </a:lnTo>
                  <a:lnTo>
                    <a:pt x="241212" y="4844"/>
                  </a:lnTo>
                  <a:lnTo>
                    <a:pt x="240183" y="3229"/>
                  </a:lnTo>
                  <a:lnTo>
                    <a:pt x="238506" y="2152"/>
                  </a:lnTo>
                  <a:lnTo>
                    <a:pt x="23217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491"/>
            <p:cNvSpPr/>
            <p:nvPr/>
          </p:nvSpPr>
          <p:spPr>
            <a:xfrm>
              <a:off x="3786187" y="6054328"/>
              <a:ext cx="214314" cy="115573"/>
            </a:xfrm>
            <a:custGeom>
              <a:avLst/>
              <a:gdLst/>
              <a:ahLst/>
              <a:cxnLst/>
              <a:rect l="0" t="0" r="0" b="0"/>
              <a:pathLst>
                <a:path w="214314" h="115573">
                  <a:moveTo>
                    <a:pt x="0" y="80366"/>
                  </a:moveTo>
                  <a:lnTo>
                    <a:pt x="23095" y="104454"/>
                  </a:lnTo>
                  <a:lnTo>
                    <a:pt x="25148" y="110255"/>
                  </a:lnTo>
                  <a:lnTo>
                    <a:pt x="26686" y="112199"/>
                  </a:lnTo>
                  <a:lnTo>
                    <a:pt x="31043" y="114357"/>
                  </a:lnTo>
                  <a:lnTo>
                    <a:pt x="39074" y="115572"/>
                  </a:lnTo>
                  <a:lnTo>
                    <a:pt x="44817" y="113211"/>
                  </a:lnTo>
                  <a:lnTo>
                    <a:pt x="50676" y="109848"/>
                  </a:lnTo>
                  <a:lnTo>
                    <a:pt x="56588" y="108352"/>
                  </a:lnTo>
                  <a:lnTo>
                    <a:pt x="96646" y="77634"/>
                  </a:lnTo>
                  <a:lnTo>
                    <a:pt x="137004" y="47473"/>
                  </a:lnTo>
                  <a:lnTo>
                    <a:pt x="166698" y="25164"/>
                  </a:lnTo>
                  <a:lnTo>
                    <a:pt x="189978" y="13760"/>
                  </a:lnTo>
                  <a:lnTo>
                    <a:pt x="202302" y="3747"/>
                  </a:lnTo>
                  <a:lnTo>
                    <a:pt x="21431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492"/>
            <p:cNvSpPr/>
            <p:nvPr/>
          </p:nvSpPr>
          <p:spPr>
            <a:xfrm>
              <a:off x="3768328" y="5929311"/>
              <a:ext cx="1" cy="35720"/>
            </a:xfrm>
            <a:custGeom>
              <a:avLst/>
              <a:gdLst/>
              <a:ahLst/>
              <a:cxnLst/>
              <a:rect l="0" t="0" r="0" b="0"/>
              <a:pathLst>
                <a:path w="1" h="35720">
                  <a:moveTo>
                    <a:pt x="0" y="0"/>
                  </a:moveTo>
                  <a:lnTo>
                    <a:pt x="0" y="357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1" name="SMARTInkShape-Group102"/>
          <p:cNvGrpSpPr/>
          <p:nvPr/>
        </p:nvGrpSpPr>
        <p:grpSpPr>
          <a:xfrm>
            <a:off x="5527478" y="5304233"/>
            <a:ext cx="1977630" cy="687548"/>
            <a:chOff x="5527478" y="5304233"/>
            <a:chExt cx="1977630" cy="687548"/>
          </a:xfrm>
        </p:grpSpPr>
        <p:sp>
          <p:nvSpPr>
            <p:cNvPr id="83" name="SMARTInkShape-493"/>
            <p:cNvSpPr/>
            <p:nvPr/>
          </p:nvSpPr>
          <p:spPr>
            <a:xfrm>
              <a:off x="5527478" y="5679280"/>
              <a:ext cx="469391" cy="312501"/>
            </a:xfrm>
            <a:custGeom>
              <a:avLst/>
              <a:gdLst/>
              <a:ahLst/>
              <a:cxnLst/>
              <a:rect l="0" t="0" r="0" b="0"/>
              <a:pathLst>
                <a:path w="469391" h="312501">
                  <a:moveTo>
                    <a:pt x="8927" y="125016"/>
                  </a:moveTo>
                  <a:lnTo>
                    <a:pt x="8927" y="146265"/>
                  </a:lnTo>
                  <a:lnTo>
                    <a:pt x="550" y="187772"/>
                  </a:lnTo>
                  <a:lnTo>
                    <a:pt x="31" y="229211"/>
                  </a:lnTo>
                  <a:lnTo>
                    <a:pt x="0" y="269877"/>
                  </a:lnTo>
                  <a:lnTo>
                    <a:pt x="990" y="282589"/>
                  </a:lnTo>
                  <a:lnTo>
                    <a:pt x="7687" y="300449"/>
                  </a:lnTo>
                  <a:lnTo>
                    <a:pt x="13300" y="307413"/>
                  </a:lnTo>
                  <a:lnTo>
                    <a:pt x="18478" y="310262"/>
                  </a:lnTo>
                  <a:lnTo>
                    <a:pt x="32822" y="312239"/>
                  </a:lnTo>
                  <a:lnTo>
                    <a:pt x="52375" y="312500"/>
                  </a:lnTo>
                  <a:lnTo>
                    <a:pt x="60649" y="309876"/>
                  </a:lnTo>
                  <a:lnTo>
                    <a:pt x="68626" y="306394"/>
                  </a:lnTo>
                  <a:lnTo>
                    <a:pt x="113230" y="296030"/>
                  </a:lnTo>
                  <a:lnTo>
                    <a:pt x="156525" y="287110"/>
                  </a:lnTo>
                  <a:lnTo>
                    <a:pt x="201054" y="278181"/>
                  </a:lnTo>
                  <a:lnTo>
                    <a:pt x="245692" y="269253"/>
                  </a:lnTo>
                  <a:lnTo>
                    <a:pt x="286353" y="268070"/>
                  </a:lnTo>
                  <a:lnTo>
                    <a:pt x="329666" y="267908"/>
                  </a:lnTo>
                  <a:lnTo>
                    <a:pt x="371856" y="268884"/>
                  </a:lnTo>
                  <a:lnTo>
                    <a:pt x="397923" y="275994"/>
                  </a:lnTo>
                  <a:lnTo>
                    <a:pt x="417892" y="276789"/>
                  </a:lnTo>
                  <a:lnTo>
                    <a:pt x="427224" y="269130"/>
                  </a:lnTo>
                  <a:lnTo>
                    <a:pt x="433327" y="228890"/>
                  </a:lnTo>
                  <a:lnTo>
                    <a:pt x="437181" y="185995"/>
                  </a:lnTo>
                  <a:lnTo>
                    <a:pt x="438472" y="145366"/>
                  </a:lnTo>
                  <a:lnTo>
                    <a:pt x="444605" y="107648"/>
                  </a:lnTo>
                  <a:lnTo>
                    <a:pt x="450853" y="71534"/>
                  </a:lnTo>
                  <a:lnTo>
                    <a:pt x="461878" y="29449"/>
                  </a:lnTo>
                  <a:lnTo>
                    <a:pt x="463855" y="8243"/>
                  </a:lnTo>
                  <a:lnTo>
                    <a:pt x="465010" y="5495"/>
                  </a:lnTo>
                  <a:lnTo>
                    <a:pt x="466770" y="3663"/>
                  </a:lnTo>
                  <a:lnTo>
                    <a:pt x="468938" y="2442"/>
                  </a:lnTo>
                  <a:lnTo>
                    <a:pt x="469390" y="1629"/>
                  </a:lnTo>
                  <a:lnTo>
                    <a:pt x="468700" y="1086"/>
                  </a:lnTo>
                  <a:lnTo>
                    <a:pt x="4643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494"/>
            <p:cNvSpPr/>
            <p:nvPr/>
          </p:nvSpPr>
          <p:spPr>
            <a:xfrm>
              <a:off x="7269047" y="5402460"/>
              <a:ext cx="236061" cy="355211"/>
            </a:xfrm>
            <a:custGeom>
              <a:avLst/>
              <a:gdLst/>
              <a:ahLst/>
              <a:cxnLst/>
              <a:rect l="0" t="0" r="0" b="0"/>
              <a:pathLst>
                <a:path w="236061" h="355211">
                  <a:moveTo>
                    <a:pt x="160453" y="53579"/>
                  </a:moveTo>
                  <a:lnTo>
                    <a:pt x="142361" y="32841"/>
                  </a:lnTo>
                  <a:lnTo>
                    <a:pt x="130640" y="16079"/>
                  </a:lnTo>
                  <a:lnTo>
                    <a:pt x="117002" y="6308"/>
                  </a:lnTo>
                  <a:lnTo>
                    <a:pt x="105134" y="1869"/>
                  </a:lnTo>
                  <a:lnTo>
                    <a:pt x="101745" y="2239"/>
                  </a:lnTo>
                  <a:lnTo>
                    <a:pt x="86531" y="7315"/>
                  </a:lnTo>
                  <a:lnTo>
                    <a:pt x="81406" y="7853"/>
                  </a:lnTo>
                  <a:lnTo>
                    <a:pt x="76997" y="10196"/>
                  </a:lnTo>
                  <a:lnTo>
                    <a:pt x="50387" y="39329"/>
                  </a:lnTo>
                  <a:lnTo>
                    <a:pt x="36038" y="65279"/>
                  </a:lnTo>
                  <a:lnTo>
                    <a:pt x="14496" y="108514"/>
                  </a:lnTo>
                  <a:lnTo>
                    <a:pt x="2930" y="152660"/>
                  </a:lnTo>
                  <a:lnTo>
                    <a:pt x="669" y="187777"/>
                  </a:lnTo>
                  <a:lnTo>
                    <a:pt x="0" y="223318"/>
                  </a:lnTo>
                  <a:lnTo>
                    <a:pt x="2447" y="258983"/>
                  </a:lnTo>
                  <a:lnTo>
                    <a:pt x="12162" y="301849"/>
                  </a:lnTo>
                  <a:lnTo>
                    <a:pt x="20714" y="325136"/>
                  </a:lnTo>
                  <a:lnTo>
                    <a:pt x="29223" y="335667"/>
                  </a:lnTo>
                  <a:lnTo>
                    <a:pt x="40613" y="343655"/>
                  </a:lnTo>
                  <a:lnTo>
                    <a:pt x="62766" y="352736"/>
                  </a:lnTo>
                  <a:lnTo>
                    <a:pt x="76027" y="355210"/>
                  </a:lnTo>
                  <a:lnTo>
                    <a:pt x="99387" y="351862"/>
                  </a:lnTo>
                  <a:lnTo>
                    <a:pt x="143960" y="323716"/>
                  </a:lnTo>
                  <a:lnTo>
                    <a:pt x="171453" y="299497"/>
                  </a:lnTo>
                  <a:lnTo>
                    <a:pt x="202004" y="258420"/>
                  </a:lnTo>
                  <a:lnTo>
                    <a:pt x="218785" y="216007"/>
                  </a:lnTo>
                  <a:lnTo>
                    <a:pt x="229006" y="172057"/>
                  </a:lnTo>
                  <a:lnTo>
                    <a:pt x="236060" y="129677"/>
                  </a:lnTo>
                  <a:lnTo>
                    <a:pt x="234670" y="99608"/>
                  </a:lnTo>
                  <a:lnTo>
                    <a:pt x="222543" y="56406"/>
                  </a:lnTo>
                  <a:lnTo>
                    <a:pt x="205065" y="20753"/>
                  </a:lnTo>
                  <a:lnTo>
                    <a:pt x="18724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495"/>
            <p:cNvSpPr/>
            <p:nvPr/>
          </p:nvSpPr>
          <p:spPr>
            <a:xfrm>
              <a:off x="7001243" y="5626225"/>
              <a:ext cx="240733" cy="338224"/>
            </a:xfrm>
            <a:custGeom>
              <a:avLst/>
              <a:gdLst/>
              <a:ahLst/>
              <a:cxnLst/>
              <a:rect l="0" t="0" r="0" b="0"/>
              <a:pathLst>
                <a:path w="240733" h="338224">
                  <a:moveTo>
                    <a:pt x="8560" y="79844"/>
                  </a:moveTo>
                  <a:lnTo>
                    <a:pt x="8560" y="75104"/>
                  </a:lnTo>
                  <a:lnTo>
                    <a:pt x="7568" y="73707"/>
                  </a:lnTo>
                  <a:lnTo>
                    <a:pt x="5916" y="72777"/>
                  </a:lnTo>
                  <a:lnTo>
                    <a:pt x="3820" y="72155"/>
                  </a:lnTo>
                  <a:lnTo>
                    <a:pt x="2424" y="70751"/>
                  </a:lnTo>
                  <a:lnTo>
                    <a:pt x="873" y="66542"/>
                  </a:lnTo>
                  <a:lnTo>
                    <a:pt x="0" y="53855"/>
                  </a:lnTo>
                  <a:lnTo>
                    <a:pt x="2441" y="45803"/>
                  </a:lnTo>
                  <a:lnTo>
                    <a:pt x="5840" y="38919"/>
                  </a:lnTo>
                  <a:lnTo>
                    <a:pt x="8746" y="29463"/>
                  </a:lnTo>
                  <a:lnTo>
                    <a:pt x="12944" y="23389"/>
                  </a:lnTo>
                  <a:lnTo>
                    <a:pt x="40558" y="3453"/>
                  </a:lnTo>
                  <a:lnTo>
                    <a:pt x="50011" y="655"/>
                  </a:lnTo>
                  <a:lnTo>
                    <a:pt x="56088" y="0"/>
                  </a:lnTo>
                  <a:lnTo>
                    <a:pt x="69826" y="4373"/>
                  </a:lnTo>
                  <a:lnTo>
                    <a:pt x="81726" y="11952"/>
                  </a:lnTo>
                  <a:lnTo>
                    <a:pt x="91534" y="25223"/>
                  </a:lnTo>
                  <a:lnTo>
                    <a:pt x="102042" y="68659"/>
                  </a:lnTo>
                  <a:lnTo>
                    <a:pt x="105382" y="101775"/>
                  </a:lnTo>
                  <a:lnTo>
                    <a:pt x="101631" y="136724"/>
                  </a:lnTo>
                  <a:lnTo>
                    <a:pt x="98976" y="172214"/>
                  </a:lnTo>
                  <a:lnTo>
                    <a:pt x="97087" y="212633"/>
                  </a:lnTo>
                  <a:lnTo>
                    <a:pt x="88187" y="249279"/>
                  </a:lnTo>
                  <a:lnTo>
                    <a:pt x="80086" y="293135"/>
                  </a:lnTo>
                  <a:lnTo>
                    <a:pt x="73188" y="312815"/>
                  </a:lnTo>
                  <a:lnTo>
                    <a:pt x="59050" y="332174"/>
                  </a:lnTo>
                  <a:lnTo>
                    <a:pt x="53159" y="335858"/>
                  </a:lnTo>
                  <a:lnTo>
                    <a:pt x="46033" y="338223"/>
                  </a:lnTo>
                  <a:lnTo>
                    <a:pt x="42413" y="335901"/>
                  </a:lnTo>
                  <a:lnTo>
                    <a:pt x="40058" y="333893"/>
                  </a:lnTo>
                  <a:lnTo>
                    <a:pt x="37442" y="329014"/>
                  </a:lnTo>
                  <a:lnTo>
                    <a:pt x="35625" y="308742"/>
                  </a:lnTo>
                  <a:lnTo>
                    <a:pt x="35473" y="301300"/>
                  </a:lnTo>
                  <a:lnTo>
                    <a:pt x="40127" y="286793"/>
                  </a:lnTo>
                  <a:lnTo>
                    <a:pt x="49597" y="270249"/>
                  </a:lnTo>
                  <a:lnTo>
                    <a:pt x="53131" y="255543"/>
                  </a:lnTo>
                  <a:lnTo>
                    <a:pt x="57474" y="247892"/>
                  </a:lnTo>
                  <a:lnTo>
                    <a:pt x="62711" y="243829"/>
                  </a:lnTo>
                  <a:lnTo>
                    <a:pt x="71239" y="241543"/>
                  </a:lnTo>
                  <a:lnTo>
                    <a:pt x="74159" y="241220"/>
                  </a:lnTo>
                  <a:lnTo>
                    <a:pt x="80048" y="243510"/>
                  </a:lnTo>
                  <a:lnTo>
                    <a:pt x="123067" y="275136"/>
                  </a:lnTo>
                  <a:lnTo>
                    <a:pt x="144551" y="293612"/>
                  </a:lnTo>
                  <a:lnTo>
                    <a:pt x="184075" y="316957"/>
                  </a:lnTo>
                  <a:lnTo>
                    <a:pt x="194385" y="319173"/>
                  </a:lnTo>
                  <a:lnTo>
                    <a:pt x="202935" y="317511"/>
                  </a:lnTo>
                  <a:lnTo>
                    <a:pt x="211036" y="314458"/>
                  </a:lnTo>
                  <a:lnTo>
                    <a:pt x="225760" y="311748"/>
                  </a:lnTo>
                  <a:lnTo>
                    <a:pt x="240732" y="3030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496"/>
            <p:cNvSpPr/>
            <p:nvPr/>
          </p:nvSpPr>
          <p:spPr>
            <a:xfrm>
              <a:off x="6795492" y="5572125"/>
              <a:ext cx="196454" cy="116086"/>
            </a:xfrm>
            <a:custGeom>
              <a:avLst/>
              <a:gdLst/>
              <a:ahLst/>
              <a:cxnLst/>
              <a:rect l="0" t="0" r="0" b="0"/>
              <a:pathLst>
                <a:path w="196454" h="116086">
                  <a:moveTo>
                    <a:pt x="0" y="116085"/>
                  </a:moveTo>
                  <a:lnTo>
                    <a:pt x="7688" y="108396"/>
                  </a:lnTo>
                  <a:lnTo>
                    <a:pt x="21250" y="87147"/>
                  </a:lnTo>
                  <a:lnTo>
                    <a:pt x="65401" y="55471"/>
                  </a:lnTo>
                  <a:lnTo>
                    <a:pt x="106544" y="32808"/>
                  </a:lnTo>
                  <a:lnTo>
                    <a:pt x="144165" y="15283"/>
                  </a:lnTo>
                  <a:lnTo>
                    <a:pt x="177980" y="2698"/>
                  </a:lnTo>
                  <a:lnTo>
                    <a:pt x="19645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497"/>
            <p:cNvSpPr/>
            <p:nvPr/>
          </p:nvSpPr>
          <p:spPr>
            <a:xfrm>
              <a:off x="6902647" y="5304233"/>
              <a:ext cx="8932" cy="446485"/>
            </a:xfrm>
            <a:custGeom>
              <a:avLst/>
              <a:gdLst/>
              <a:ahLst/>
              <a:cxnLst/>
              <a:rect l="0" t="0" r="0" b="0"/>
              <a:pathLst>
                <a:path w="8932" h="446485">
                  <a:moveTo>
                    <a:pt x="8931" y="0"/>
                  </a:moveTo>
                  <a:lnTo>
                    <a:pt x="1241" y="7690"/>
                  </a:lnTo>
                  <a:lnTo>
                    <a:pt x="368" y="13304"/>
                  </a:lnTo>
                  <a:lnTo>
                    <a:pt x="16" y="53866"/>
                  </a:lnTo>
                  <a:lnTo>
                    <a:pt x="2" y="90512"/>
                  </a:lnTo>
                  <a:lnTo>
                    <a:pt x="2" y="134105"/>
                  </a:lnTo>
                  <a:lnTo>
                    <a:pt x="0" y="175833"/>
                  </a:lnTo>
                  <a:lnTo>
                    <a:pt x="0" y="213768"/>
                  </a:lnTo>
                  <a:lnTo>
                    <a:pt x="0" y="254664"/>
                  </a:lnTo>
                  <a:lnTo>
                    <a:pt x="0" y="294824"/>
                  </a:lnTo>
                  <a:lnTo>
                    <a:pt x="2647" y="337300"/>
                  </a:lnTo>
                  <a:lnTo>
                    <a:pt x="8104" y="377572"/>
                  </a:lnTo>
                  <a:lnTo>
                    <a:pt x="8858" y="420726"/>
                  </a:lnTo>
                  <a:lnTo>
                    <a:pt x="8931" y="4464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498"/>
            <p:cNvSpPr/>
            <p:nvPr/>
          </p:nvSpPr>
          <p:spPr>
            <a:xfrm>
              <a:off x="6741914" y="5357811"/>
              <a:ext cx="53579" cy="446486"/>
            </a:xfrm>
            <a:custGeom>
              <a:avLst/>
              <a:gdLst/>
              <a:ahLst/>
              <a:cxnLst/>
              <a:rect l="0" t="0" r="0" b="0"/>
              <a:pathLst>
                <a:path w="53579" h="446486">
                  <a:moveTo>
                    <a:pt x="53578" y="0"/>
                  </a:moveTo>
                  <a:lnTo>
                    <a:pt x="48836" y="0"/>
                  </a:lnTo>
                  <a:lnTo>
                    <a:pt x="47441" y="992"/>
                  </a:lnTo>
                  <a:lnTo>
                    <a:pt x="46509" y="2647"/>
                  </a:lnTo>
                  <a:lnTo>
                    <a:pt x="45015" y="12429"/>
                  </a:lnTo>
                  <a:lnTo>
                    <a:pt x="44757" y="20992"/>
                  </a:lnTo>
                  <a:lnTo>
                    <a:pt x="42050" y="26859"/>
                  </a:lnTo>
                  <a:lnTo>
                    <a:pt x="39940" y="29812"/>
                  </a:lnTo>
                  <a:lnTo>
                    <a:pt x="28815" y="71672"/>
                  </a:lnTo>
                  <a:lnTo>
                    <a:pt x="26062" y="108363"/>
                  </a:lnTo>
                  <a:lnTo>
                    <a:pt x="19136" y="151965"/>
                  </a:lnTo>
                  <a:lnTo>
                    <a:pt x="10959" y="196474"/>
                  </a:lnTo>
                  <a:lnTo>
                    <a:pt x="9329" y="236918"/>
                  </a:lnTo>
                  <a:lnTo>
                    <a:pt x="8015" y="276986"/>
                  </a:lnTo>
                  <a:lnTo>
                    <a:pt x="1876" y="319445"/>
                  </a:lnTo>
                  <a:lnTo>
                    <a:pt x="369" y="356789"/>
                  </a:lnTo>
                  <a:lnTo>
                    <a:pt x="31" y="398303"/>
                  </a:lnTo>
                  <a:lnTo>
                    <a:pt x="0" y="441614"/>
                  </a:lnTo>
                  <a:lnTo>
                    <a:pt x="0" y="44648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499"/>
            <p:cNvSpPr/>
            <p:nvPr/>
          </p:nvSpPr>
          <p:spPr>
            <a:xfrm>
              <a:off x="6349017" y="5491757"/>
              <a:ext cx="232117" cy="232172"/>
            </a:xfrm>
            <a:custGeom>
              <a:avLst/>
              <a:gdLst/>
              <a:ahLst/>
              <a:cxnLst/>
              <a:rect l="0" t="0" r="0" b="0"/>
              <a:pathLst>
                <a:path w="232117" h="232172">
                  <a:moveTo>
                    <a:pt x="8919" y="0"/>
                  </a:moveTo>
                  <a:lnTo>
                    <a:pt x="0" y="0"/>
                  </a:lnTo>
                  <a:lnTo>
                    <a:pt x="12421" y="0"/>
                  </a:lnTo>
                  <a:lnTo>
                    <a:pt x="18081" y="2645"/>
                  </a:lnTo>
                  <a:lnTo>
                    <a:pt x="20981" y="4740"/>
                  </a:lnTo>
                  <a:lnTo>
                    <a:pt x="60920" y="21249"/>
                  </a:lnTo>
                  <a:lnTo>
                    <a:pt x="86825" y="28706"/>
                  </a:lnTo>
                  <a:lnTo>
                    <a:pt x="95139" y="32601"/>
                  </a:lnTo>
                  <a:lnTo>
                    <a:pt x="134104" y="45249"/>
                  </a:lnTo>
                  <a:lnTo>
                    <a:pt x="175429" y="67492"/>
                  </a:lnTo>
                  <a:lnTo>
                    <a:pt x="194351" y="73304"/>
                  </a:lnTo>
                  <a:lnTo>
                    <a:pt x="223177" y="95629"/>
                  </a:lnTo>
                  <a:lnTo>
                    <a:pt x="226173" y="96496"/>
                  </a:lnTo>
                  <a:lnTo>
                    <a:pt x="228169" y="98065"/>
                  </a:lnTo>
                  <a:lnTo>
                    <a:pt x="231637" y="105762"/>
                  </a:lnTo>
                  <a:lnTo>
                    <a:pt x="232116" y="114722"/>
                  </a:lnTo>
                  <a:lnTo>
                    <a:pt x="211170" y="137042"/>
                  </a:lnTo>
                  <a:lnTo>
                    <a:pt x="171230" y="168454"/>
                  </a:lnTo>
                  <a:lnTo>
                    <a:pt x="128912" y="194223"/>
                  </a:lnTo>
                  <a:lnTo>
                    <a:pt x="84456" y="227952"/>
                  </a:lnTo>
                  <a:lnTo>
                    <a:pt x="71427" y="2321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500"/>
            <p:cNvSpPr/>
            <p:nvPr/>
          </p:nvSpPr>
          <p:spPr>
            <a:xfrm>
              <a:off x="6098975" y="5581163"/>
              <a:ext cx="303611" cy="17752"/>
            </a:xfrm>
            <a:custGeom>
              <a:avLst/>
              <a:gdLst/>
              <a:ahLst/>
              <a:cxnLst/>
              <a:rect l="0" t="0" r="0" b="0"/>
              <a:pathLst>
                <a:path w="303611" h="17752">
                  <a:moveTo>
                    <a:pt x="0" y="17751"/>
                  </a:moveTo>
                  <a:lnTo>
                    <a:pt x="13303" y="17751"/>
                  </a:lnTo>
                  <a:lnTo>
                    <a:pt x="18481" y="15105"/>
                  </a:lnTo>
                  <a:lnTo>
                    <a:pt x="24089" y="11613"/>
                  </a:lnTo>
                  <a:lnTo>
                    <a:pt x="33816" y="9648"/>
                  </a:lnTo>
                  <a:lnTo>
                    <a:pt x="71675" y="6223"/>
                  </a:lnTo>
                  <a:lnTo>
                    <a:pt x="89367" y="1767"/>
                  </a:lnTo>
                  <a:lnTo>
                    <a:pt x="130974" y="0"/>
                  </a:lnTo>
                  <a:lnTo>
                    <a:pt x="172642" y="890"/>
                  </a:lnTo>
                  <a:lnTo>
                    <a:pt x="214496" y="7994"/>
                  </a:lnTo>
                  <a:lnTo>
                    <a:pt x="234322" y="9567"/>
                  </a:lnTo>
                  <a:lnTo>
                    <a:pt x="269704" y="17184"/>
                  </a:lnTo>
                  <a:lnTo>
                    <a:pt x="279611" y="16506"/>
                  </a:lnTo>
                  <a:lnTo>
                    <a:pt x="303610" y="88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0" name="SMARTInkShape-Group103"/>
          <p:cNvGrpSpPr/>
          <p:nvPr/>
        </p:nvGrpSpPr>
        <p:grpSpPr>
          <a:xfrm>
            <a:off x="4589858" y="5357811"/>
            <a:ext cx="1312665" cy="446486"/>
            <a:chOff x="4589858" y="5357811"/>
            <a:chExt cx="1312665" cy="446486"/>
          </a:xfrm>
        </p:grpSpPr>
        <p:sp>
          <p:nvSpPr>
            <p:cNvPr id="92" name="SMARTInkShape-501"/>
            <p:cNvSpPr/>
            <p:nvPr/>
          </p:nvSpPr>
          <p:spPr>
            <a:xfrm>
              <a:off x="5768599" y="5357811"/>
              <a:ext cx="17838" cy="419697"/>
            </a:xfrm>
            <a:custGeom>
              <a:avLst/>
              <a:gdLst/>
              <a:ahLst/>
              <a:cxnLst/>
              <a:rect l="0" t="0" r="0" b="0"/>
              <a:pathLst>
                <a:path w="17838" h="419697">
                  <a:moveTo>
                    <a:pt x="17837" y="0"/>
                  </a:moveTo>
                  <a:lnTo>
                    <a:pt x="17837" y="12429"/>
                  </a:lnTo>
                  <a:lnTo>
                    <a:pt x="10149" y="51722"/>
                  </a:lnTo>
                  <a:lnTo>
                    <a:pt x="9154" y="89923"/>
                  </a:lnTo>
                  <a:lnTo>
                    <a:pt x="7989" y="124100"/>
                  </a:lnTo>
                  <a:lnTo>
                    <a:pt x="2792" y="164211"/>
                  </a:lnTo>
                  <a:lnTo>
                    <a:pt x="812" y="202665"/>
                  </a:lnTo>
                  <a:lnTo>
                    <a:pt x="226" y="245038"/>
                  </a:lnTo>
                  <a:lnTo>
                    <a:pt x="51" y="288019"/>
                  </a:lnTo>
                  <a:lnTo>
                    <a:pt x="0" y="325339"/>
                  </a:lnTo>
                  <a:lnTo>
                    <a:pt x="2628" y="362473"/>
                  </a:lnTo>
                  <a:lnTo>
                    <a:pt x="8356" y="398870"/>
                  </a:lnTo>
                  <a:lnTo>
                    <a:pt x="8540" y="402835"/>
                  </a:lnTo>
                  <a:lnTo>
                    <a:pt x="11390" y="409888"/>
                  </a:lnTo>
                  <a:lnTo>
                    <a:pt x="17837" y="41969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502"/>
            <p:cNvSpPr/>
            <p:nvPr/>
          </p:nvSpPr>
          <p:spPr>
            <a:xfrm>
              <a:off x="5478645" y="5403843"/>
              <a:ext cx="209118" cy="317744"/>
            </a:xfrm>
            <a:custGeom>
              <a:avLst/>
              <a:gdLst/>
              <a:ahLst/>
              <a:cxnLst/>
              <a:rect l="0" t="0" r="0" b="0"/>
              <a:pathLst>
                <a:path w="209118" h="317744">
                  <a:moveTo>
                    <a:pt x="138127" y="25407"/>
                  </a:moveTo>
                  <a:lnTo>
                    <a:pt x="133388" y="20666"/>
                  </a:lnTo>
                  <a:lnTo>
                    <a:pt x="131059" y="15692"/>
                  </a:lnTo>
                  <a:lnTo>
                    <a:pt x="130438" y="12978"/>
                  </a:lnTo>
                  <a:lnTo>
                    <a:pt x="129034" y="11167"/>
                  </a:lnTo>
                  <a:lnTo>
                    <a:pt x="113047" y="1727"/>
                  </a:lnTo>
                  <a:lnTo>
                    <a:pt x="103499" y="0"/>
                  </a:lnTo>
                  <a:lnTo>
                    <a:pt x="74242" y="6427"/>
                  </a:lnTo>
                  <a:lnTo>
                    <a:pt x="59447" y="16695"/>
                  </a:lnTo>
                  <a:lnTo>
                    <a:pt x="28083" y="47256"/>
                  </a:lnTo>
                  <a:lnTo>
                    <a:pt x="13718" y="72901"/>
                  </a:lnTo>
                  <a:lnTo>
                    <a:pt x="7007" y="97687"/>
                  </a:lnTo>
                  <a:lnTo>
                    <a:pt x="0" y="132729"/>
                  </a:lnTo>
                  <a:lnTo>
                    <a:pt x="2328" y="174452"/>
                  </a:lnTo>
                  <a:lnTo>
                    <a:pt x="6462" y="215031"/>
                  </a:lnTo>
                  <a:lnTo>
                    <a:pt x="16538" y="256228"/>
                  </a:lnTo>
                  <a:lnTo>
                    <a:pt x="29076" y="285901"/>
                  </a:lnTo>
                  <a:lnTo>
                    <a:pt x="44079" y="303783"/>
                  </a:lnTo>
                  <a:lnTo>
                    <a:pt x="55317" y="312179"/>
                  </a:lnTo>
                  <a:lnTo>
                    <a:pt x="66928" y="316572"/>
                  </a:lnTo>
                  <a:lnTo>
                    <a:pt x="72802" y="317743"/>
                  </a:lnTo>
                  <a:lnTo>
                    <a:pt x="84620" y="316399"/>
                  </a:lnTo>
                  <a:lnTo>
                    <a:pt x="95494" y="312494"/>
                  </a:lnTo>
                  <a:lnTo>
                    <a:pt x="135520" y="285515"/>
                  </a:lnTo>
                  <a:lnTo>
                    <a:pt x="158045" y="262177"/>
                  </a:lnTo>
                  <a:lnTo>
                    <a:pt x="176309" y="221288"/>
                  </a:lnTo>
                  <a:lnTo>
                    <a:pt x="196060" y="177136"/>
                  </a:lnTo>
                  <a:lnTo>
                    <a:pt x="206170" y="138690"/>
                  </a:lnTo>
                  <a:lnTo>
                    <a:pt x="209117" y="101215"/>
                  </a:lnTo>
                  <a:lnTo>
                    <a:pt x="201837" y="61276"/>
                  </a:lnTo>
                  <a:lnTo>
                    <a:pt x="191510" y="45405"/>
                  </a:lnTo>
                  <a:lnTo>
                    <a:pt x="184012" y="39256"/>
                  </a:lnTo>
                  <a:lnTo>
                    <a:pt x="180624" y="37616"/>
                  </a:lnTo>
                  <a:lnTo>
                    <a:pt x="178364" y="35530"/>
                  </a:lnTo>
                  <a:lnTo>
                    <a:pt x="174192" y="28847"/>
                  </a:lnTo>
                  <a:lnTo>
                    <a:pt x="164916" y="254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503"/>
            <p:cNvSpPr/>
            <p:nvPr/>
          </p:nvSpPr>
          <p:spPr>
            <a:xfrm>
              <a:off x="5206355" y="5575989"/>
              <a:ext cx="222896" cy="183113"/>
            </a:xfrm>
            <a:custGeom>
              <a:avLst/>
              <a:gdLst/>
              <a:ahLst/>
              <a:cxnLst/>
              <a:rect l="0" t="0" r="0" b="0"/>
              <a:pathLst>
                <a:path w="222896" h="183113">
                  <a:moveTo>
                    <a:pt x="106809" y="22925"/>
                  </a:moveTo>
                  <a:lnTo>
                    <a:pt x="102068" y="18184"/>
                  </a:lnTo>
                  <a:lnTo>
                    <a:pt x="97094" y="15856"/>
                  </a:lnTo>
                  <a:lnTo>
                    <a:pt x="94380" y="15235"/>
                  </a:lnTo>
                  <a:lnTo>
                    <a:pt x="79951" y="7089"/>
                  </a:lnTo>
                  <a:lnTo>
                    <a:pt x="65127" y="4340"/>
                  </a:lnTo>
                  <a:lnTo>
                    <a:pt x="59180" y="443"/>
                  </a:lnTo>
                  <a:lnTo>
                    <a:pt x="56205" y="0"/>
                  </a:lnTo>
                  <a:lnTo>
                    <a:pt x="53229" y="696"/>
                  </a:lnTo>
                  <a:lnTo>
                    <a:pt x="47277" y="3123"/>
                  </a:lnTo>
                  <a:lnTo>
                    <a:pt x="38348" y="5481"/>
                  </a:lnTo>
                  <a:lnTo>
                    <a:pt x="32395" y="9549"/>
                  </a:lnTo>
                  <a:lnTo>
                    <a:pt x="14534" y="38462"/>
                  </a:lnTo>
                  <a:lnTo>
                    <a:pt x="3621" y="61749"/>
                  </a:lnTo>
                  <a:lnTo>
                    <a:pt x="0" y="103486"/>
                  </a:lnTo>
                  <a:lnTo>
                    <a:pt x="2367" y="132177"/>
                  </a:lnTo>
                  <a:lnTo>
                    <a:pt x="9385" y="152199"/>
                  </a:lnTo>
                  <a:lnTo>
                    <a:pt x="29464" y="177431"/>
                  </a:lnTo>
                  <a:lnTo>
                    <a:pt x="35391" y="180892"/>
                  </a:lnTo>
                  <a:lnTo>
                    <a:pt x="46953" y="182839"/>
                  </a:lnTo>
                  <a:lnTo>
                    <a:pt x="52022" y="183112"/>
                  </a:lnTo>
                  <a:lnTo>
                    <a:pt x="60301" y="180770"/>
                  </a:lnTo>
                  <a:lnTo>
                    <a:pt x="90575" y="162654"/>
                  </a:lnTo>
                  <a:lnTo>
                    <a:pt x="106631" y="138204"/>
                  </a:lnTo>
                  <a:lnTo>
                    <a:pt x="129622" y="97491"/>
                  </a:lnTo>
                  <a:lnTo>
                    <a:pt x="133248" y="65341"/>
                  </a:lnTo>
                  <a:lnTo>
                    <a:pt x="133596" y="32390"/>
                  </a:lnTo>
                  <a:lnTo>
                    <a:pt x="134589" y="70767"/>
                  </a:lnTo>
                  <a:lnTo>
                    <a:pt x="157512" y="114483"/>
                  </a:lnTo>
                  <a:lnTo>
                    <a:pt x="188914" y="149532"/>
                  </a:lnTo>
                  <a:lnTo>
                    <a:pt x="198201" y="153608"/>
                  </a:lnTo>
                  <a:lnTo>
                    <a:pt x="215591" y="156225"/>
                  </a:lnTo>
                  <a:lnTo>
                    <a:pt x="218026" y="157433"/>
                  </a:lnTo>
                  <a:lnTo>
                    <a:pt x="219649" y="159229"/>
                  </a:lnTo>
                  <a:lnTo>
                    <a:pt x="222895" y="165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504"/>
            <p:cNvSpPr/>
            <p:nvPr/>
          </p:nvSpPr>
          <p:spPr>
            <a:xfrm>
              <a:off x="4866701" y="5402460"/>
              <a:ext cx="312104" cy="374475"/>
            </a:xfrm>
            <a:custGeom>
              <a:avLst/>
              <a:gdLst/>
              <a:ahLst/>
              <a:cxnLst/>
              <a:rect l="0" t="0" r="0" b="0"/>
              <a:pathLst>
                <a:path w="312104" h="374475">
                  <a:moveTo>
                    <a:pt x="35696" y="62507"/>
                  </a:moveTo>
                  <a:lnTo>
                    <a:pt x="35696" y="67249"/>
                  </a:lnTo>
                  <a:lnTo>
                    <a:pt x="43800" y="102646"/>
                  </a:lnTo>
                  <a:lnTo>
                    <a:pt x="44517" y="143458"/>
                  </a:lnTo>
                  <a:lnTo>
                    <a:pt x="44605" y="185837"/>
                  </a:lnTo>
                  <a:lnTo>
                    <a:pt x="44620" y="220649"/>
                  </a:lnTo>
                  <a:lnTo>
                    <a:pt x="43631" y="255105"/>
                  </a:lnTo>
                  <a:lnTo>
                    <a:pt x="37558" y="293919"/>
                  </a:lnTo>
                  <a:lnTo>
                    <a:pt x="35859" y="338477"/>
                  </a:lnTo>
                  <a:lnTo>
                    <a:pt x="35728" y="358233"/>
                  </a:lnTo>
                  <a:lnTo>
                    <a:pt x="33065" y="365258"/>
                  </a:lnTo>
                  <a:lnTo>
                    <a:pt x="28011" y="373113"/>
                  </a:lnTo>
                  <a:lnTo>
                    <a:pt x="24674" y="374188"/>
                  </a:lnTo>
                  <a:lnTo>
                    <a:pt x="22395" y="374474"/>
                  </a:lnTo>
                  <a:lnTo>
                    <a:pt x="17217" y="372146"/>
                  </a:lnTo>
                  <a:lnTo>
                    <a:pt x="14448" y="370137"/>
                  </a:lnTo>
                  <a:lnTo>
                    <a:pt x="11369" y="362612"/>
                  </a:lnTo>
                  <a:lnTo>
                    <a:pt x="4312" y="319500"/>
                  </a:lnTo>
                  <a:lnTo>
                    <a:pt x="548" y="276561"/>
                  </a:lnTo>
                  <a:lnTo>
                    <a:pt x="91" y="236310"/>
                  </a:lnTo>
                  <a:lnTo>
                    <a:pt x="0" y="197271"/>
                  </a:lnTo>
                  <a:lnTo>
                    <a:pt x="2628" y="160896"/>
                  </a:lnTo>
                  <a:lnTo>
                    <a:pt x="11002" y="116883"/>
                  </a:lnTo>
                  <a:lnTo>
                    <a:pt x="15813" y="98463"/>
                  </a:lnTo>
                  <a:lnTo>
                    <a:pt x="17929" y="87418"/>
                  </a:lnTo>
                  <a:lnTo>
                    <a:pt x="25408" y="73739"/>
                  </a:lnTo>
                  <a:lnTo>
                    <a:pt x="26853" y="72972"/>
                  </a:lnTo>
                  <a:lnTo>
                    <a:pt x="31105" y="72119"/>
                  </a:lnTo>
                  <a:lnTo>
                    <a:pt x="36302" y="74387"/>
                  </a:lnTo>
                  <a:lnTo>
                    <a:pt x="39077" y="76381"/>
                  </a:lnTo>
                  <a:lnTo>
                    <a:pt x="56569" y="104875"/>
                  </a:lnTo>
                  <a:lnTo>
                    <a:pt x="71420" y="143751"/>
                  </a:lnTo>
                  <a:lnTo>
                    <a:pt x="88064" y="183507"/>
                  </a:lnTo>
                  <a:lnTo>
                    <a:pt x="104322" y="222450"/>
                  </a:lnTo>
                  <a:lnTo>
                    <a:pt x="125614" y="258804"/>
                  </a:lnTo>
                  <a:lnTo>
                    <a:pt x="153700" y="302811"/>
                  </a:lnTo>
                  <a:lnTo>
                    <a:pt x="181800" y="332279"/>
                  </a:lnTo>
                  <a:lnTo>
                    <a:pt x="211347" y="350698"/>
                  </a:lnTo>
                  <a:lnTo>
                    <a:pt x="224442" y="355266"/>
                  </a:lnTo>
                  <a:lnTo>
                    <a:pt x="234016" y="353687"/>
                  </a:lnTo>
                  <a:lnTo>
                    <a:pt x="247917" y="347220"/>
                  </a:lnTo>
                  <a:lnTo>
                    <a:pt x="266243" y="331407"/>
                  </a:lnTo>
                  <a:lnTo>
                    <a:pt x="281842" y="302044"/>
                  </a:lnTo>
                  <a:lnTo>
                    <a:pt x="294478" y="264937"/>
                  </a:lnTo>
                  <a:lnTo>
                    <a:pt x="300889" y="231296"/>
                  </a:lnTo>
                  <a:lnTo>
                    <a:pt x="305433" y="196194"/>
                  </a:lnTo>
                  <a:lnTo>
                    <a:pt x="310419" y="160657"/>
                  </a:lnTo>
                  <a:lnTo>
                    <a:pt x="312103" y="117834"/>
                  </a:lnTo>
                  <a:lnTo>
                    <a:pt x="306297" y="80713"/>
                  </a:lnTo>
                  <a:lnTo>
                    <a:pt x="304791" y="62661"/>
                  </a:lnTo>
                  <a:lnTo>
                    <a:pt x="302405" y="55664"/>
                  </a:lnTo>
                  <a:lnTo>
                    <a:pt x="274065" y="16437"/>
                  </a:lnTo>
                  <a:lnTo>
                    <a:pt x="267977" y="12266"/>
                  </a:lnTo>
                  <a:lnTo>
                    <a:pt x="261963" y="9420"/>
                  </a:lnTo>
                  <a:lnTo>
                    <a:pt x="252999" y="3232"/>
                  </a:lnTo>
                  <a:lnTo>
                    <a:pt x="24107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505"/>
            <p:cNvSpPr/>
            <p:nvPr/>
          </p:nvSpPr>
          <p:spPr>
            <a:xfrm>
              <a:off x="4589858" y="5679280"/>
              <a:ext cx="178596" cy="98228"/>
            </a:xfrm>
            <a:custGeom>
              <a:avLst/>
              <a:gdLst/>
              <a:ahLst/>
              <a:cxnLst/>
              <a:rect l="0" t="0" r="0" b="0"/>
              <a:pathLst>
                <a:path w="178596" h="98228">
                  <a:moveTo>
                    <a:pt x="0" y="98227"/>
                  </a:moveTo>
                  <a:lnTo>
                    <a:pt x="0" y="90539"/>
                  </a:lnTo>
                  <a:lnTo>
                    <a:pt x="4741" y="84925"/>
                  </a:lnTo>
                  <a:lnTo>
                    <a:pt x="44950" y="62454"/>
                  </a:lnTo>
                  <a:lnTo>
                    <a:pt x="86339" y="41669"/>
                  </a:lnTo>
                  <a:lnTo>
                    <a:pt x="127993" y="20837"/>
                  </a:lnTo>
                  <a:lnTo>
                    <a:pt x="171440" y="2646"/>
                  </a:lnTo>
                  <a:lnTo>
                    <a:pt x="17859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506"/>
            <p:cNvSpPr/>
            <p:nvPr/>
          </p:nvSpPr>
          <p:spPr>
            <a:xfrm>
              <a:off x="4661296" y="5598914"/>
              <a:ext cx="17860" cy="205383"/>
            </a:xfrm>
            <a:custGeom>
              <a:avLst/>
              <a:gdLst/>
              <a:ahLst/>
              <a:cxnLst/>
              <a:rect l="0" t="0" r="0" b="0"/>
              <a:pathLst>
                <a:path w="17860" h="205383">
                  <a:moveTo>
                    <a:pt x="17859" y="0"/>
                  </a:moveTo>
                  <a:lnTo>
                    <a:pt x="17859" y="12427"/>
                  </a:lnTo>
                  <a:lnTo>
                    <a:pt x="15213" y="18090"/>
                  </a:lnTo>
                  <a:lnTo>
                    <a:pt x="13119" y="20990"/>
                  </a:lnTo>
                  <a:lnTo>
                    <a:pt x="9758" y="47030"/>
                  </a:lnTo>
                  <a:lnTo>
                    <a:pt x="4299" y="89610"/>
                  </a:lnTo>
                  <a:lnTo>
                    <a:pt x="565" y="126919"/>
                  </a:lnTo>
                  <a:lnTo>
                    <a:pt x="50" y="169047"/>
                  </a:lnTo>
                  <a:lnTo>
                    <a:pt x="0" y="20538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507"/>
            <p:cNvSpPr/>
            <p:nvPr/>
          </p:nvSpPr>
          <p:spPr>
            <a:xfrm>
              <a:off x="5768578" y="5607842"/>
              <a:ext cx="62508" cy="1"/>
            </a:xfrm>
            <a:custGeom>
              <a:avLst/>
              <a:gdLst/>
              <a:ahLst/>
              <a:cxnLst/>
              <a:rect l="0" t="0" r="0" b="0"/>
              <a:pathLst>
                <a:path w="62508" h="1">
                  <a:moveTo>
                    <a:pt x="0" y="0"/>
                  </a:moveTo>
                  <a:lnTo>
                    <a:pt x="43189" y="0"/>
                  </a:lnTo>
                  <a:lnTo>
                    <a:pt x="6250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508"/>
            <p:cNvSpPr/>
            <p:nvPr/>
          </p:nvSpPr>
          <p:spPr>
            <a:xfrm>
              <a:off x="5840383" y="5366742"/>
              <a:ext cx="62140" cy="348259"/>
            </a:xfrm>
            <a:custGeom>
              <a:avLst/>
              <a:gdLst/>
              <a:ahLst/>
              <a:cxnLst/>
              <a:rect l="0" t="0" r="0" b="0"/>
              <a:pathLst>
                <a:path w="62140" h="348259">
                  <a:moveTo>
                    <a:pt x="8561" y="0"/>
                  </a:moveTo>
                  <a:lnTo>
                    <a:pt x="3821" y="0"/>
                  </a:lnTo>
                  <a:lnTo>
                    <a:pt x="2424" y="991"/>
                  </a:lnTo>
                  <a:lnTo>
                    <a:pt x="1494" y="2644"/>
                  </a:lnTo>
                  <a:lnTo>
                    <a:pt x="0" y="12428"/>
                  </a:lnTo>
                  <a:lnTo>
                    <a:pt x="645" y="48996"/>
                  </a:lnTo>
                  <a:lnTo>
                    <a:pt x="7324" y="89869"/>
                  </a:lnTo>
                  <a:lnTo>
                    <a:pt x="9309" y="131265"/>
                  </a:lnTo>
                  <a:lnTo>
                    <a:pt x="18228" y="171781"/>
                  </a:lnTo>
                  <a:lnTo>
                    <a:pt x="29543" y="212967"/>
                  </a:lnTo>
                  <a:lnTo>
                    <a:pt x="41333" y="249765"/>
                  </a:lnTo>
                  <a:lnTo>
                    <a:pt x="51449" y="289904"/>
                  </a:lnTo>
                  <a:lnTo>
                    <a:pt x="61727" y="332806"/>
                  </a:lnTo>
                  <a:lnTo>
                    <a:pt x="62139" y="3482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6" name="SMARTInkShape-Group104"/>
          <p:cNvGrpSpPr/>
          <p:nvPr/>
        </p:nvGrpSpPr>
        <p:grpSpPr>
          <a:xfrm>
            <a:off x="3768328" y="5357811"/>
            <a:ext cx="589360" cy="526854"/>
            <a:chOff x="3768328" y="5357811"/>
            <a:chExt cx="589360" cy="526854"/>
          </a:xfrm>
        </p:grpSpPr>
        <p:sp>
          <p:nvSpPr>
            <p:cNvPr id="101" name="SMARTInkShape-509"/>
            <p:cNvSpPr/>
            <p:nvPr/>
          </p:nvSpPr>
          <p:spPr>
            <a:xfrm>
              <a:off x="4330898" y="5402460"/>
              <a:ext cx="26790" cy="419696"/>
            </a:xfrm>
            <a:custGeom>
              <a:avLst/>
              <a:gdLst/>
              <a:ahLst/>
              <a:cxnLst/>
              <a:rect l="0" t="0" r="0" b="0"/>
              <a:pathLst>
                <a:path w="26790" h="419696">
                  <a:moveTo>
                    <a:pt x="0" y="0"/>
                  </a:moveTo>
                  <a:lnTo>
                    <a:pt x="0" y="39217"/>
                  </a:lnTo>
                  <a:lnTo>
                    <a:pt x="0" y="80829"/>
                  </a:lnTo>
                  <a:lnTo>
                    <a:pt x="2646" y="118823"/>
                  </a:lnTo>
                  <a:lnTo>
                    <a:pt x="7689" y="159512"/>
                  </a:lnTo>
                  <a:lnTo>
                    <a:pt x="9676" y="203340"/>
                  </a:lnTo>
                  <a:lnTo>
                    <a:pt x="14994" y="238401"/>
                  </a:lnTo>
                  <a:lnTo>
                    <a:pt x="17009" y="273926"/>
                  </a:lnTo>
                  <a:lnTo>
                    <a:pt x="17607" y="309587"/>
                  </a:lnTo>
                  <a:lnTo>
                    <a:pt x="18776" y="344296"/>
                  </a:lnTo>
                  <a:lnTo>
                    <a:pt x="24912" y="383193"/>
                  </a:lnTo>
                  <a:lnTo>
                    <a:pt x="26789" y="41969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510"/>
            <p:cNvSpPr/>
            <p:nvPr/>
          </p:nvSpPr>
          <p:spPr>
            <a:xfrm>
              <a:off x="4064351" y="5393530"/>
              <a:ext cx="168321" cy="437556"/>
            </a:xfrm>
            <a:custGeom>
              <a:avLst/>
              <a:gdLst/>
              <a:ahLst/>
              <a:cxnLst/>
              <a:rect l="0" t="0" r="0" b="0"/>
              <a:pathLst>
                <a:path w="168321" h="437556">
                  <a:moveTo>
                    <a:pt x="168320" y="0"/>
                  </a:moveTo>
                  <a:lnTo>
                    <a:pt x="163580" y="0"/>
                  </a:lnTo>
                  <a:lnTo>
                    <a:pt x="162184" y="993"/>
                  </a:lnTo>
                  <a:lnTo>
                    <a:pt x="161253" y="2646"/>
                  </a:lnTo>
                  <a:lnTo>
                    <a:pt x="160631" y="4741"/>
                  </a:lnTo>
                  <a:lnTo>
                    <a:pt x="155017" y="12429"/>
                  </a:lnTo>
                  <a:lnTo>
                    <a:pt x="110810" y="48811"/>
                  </a:lnTo>
                  <a:lnTo>
                    <a:pt x="70038" y="89367"/>
                  </a:lnTo>
                  <a:lnTo>
                    <a:pt x="46270" y="117863"/>
                  </a:lnTo>
                  <a:lnTo>
                    <a:pt x="26227" y="160968"/>
                  </a:lnTo>
                  <a:lnTo>
                    <a:pt x="10666" y="205415"/>
                  </a:lnTo>
                  <a:lnTo>
                    <a:pt x="1322" y="241108"/>
                  </a:lnTo>
                  <a:lnTo>
                    <a:pt x="0" y="285752"/>
                  </a:lnTo>
                  <a:lnTo>
                    <a:pt x="11132" y="330398"/>
                  </a:lnTo>
                  <a:lnTo>
                    <a:pt x="23573" y="365126"/>
                  </a:lnTo>
                  <a:lnTo>
                    <a:pt x="49795" y="398338"/>
                  </a:lnTo>
                  <a:lnTo>
                    <a:pt x="89836" y="428373"/>
                  </a:lnTo>
                  <a:lnTo>
                    <a:pt x="100695" y="433474"/>
                  </a:lnTo>
                  <a:lnTo>
                    <a:pt x="123672" y="43755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511"/>
            <p:cNvSpPr/>
            <p:nvPr/>
          </p:nvSpPr>
          <p:spPr>
            <a:xfrm>
              <a:off x="3768328" y="5625703"/>
              <a:ext cx="223242" cy="125015"/>
            </a:xfrm>
            <a:custGeom>
              <a:avLst/>
              <a:gdLst/>
              <a:ahLst/>
              <a:cxnLst/>
              <a:rect l="0" t="0" r="0" b="0"/>
              <a:pathLst>
                <a:path w="223242" h="125015">
                  <a:moveTo>
                    <a:pt x="0" y="125014"/>
                  </a:moveTo>
                  <a:lnTo>
                    <a:pt x="0" y="117327"/>
                  </a:lnTo>
                  <a:lnTo>
                    <a:pt x="17168" y="99025"/>
                  </a:lnTo>
                  <a:lnTo>
                    <a:pt x="57681" y="73642"/>
                  </a:lnTo>
                  <a:lnTo>
                    <a:pt x="98766" y="51872"/>
                  </a:lnTo>
                  <a:lnTo>
                    <a:pt x="139197" y="32808"/>
                  </a:lnTo>
                  <a:lnTo>
                    <a:pt x="179481" y="15282"/>
                  </a:lnTo>
                  <a:lnTo>
                    <a:pt x="210998" y="7119"/>
                  </a:lnTo>
                  <a:lnTo>
                    <a:pt x="2232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512"/>
            <p:cNvSpPr/>
            <p:nvPr/>
          </p:nvSpPr>
          <p:spPr>
            <a:xfrm>
              <a:off x="3920132" y="5357811"/>
              <a:ext cx="71438" cy="455415"/>
            </a:xfrm>
            <a:custGeom>
              <a:avLst/>
              <a:gdLst/>
              <a:ahLst/>
              <a:cxnLst/>
              <a:rect l="0" t="0" r="0" b="0"/>
              <a:pathLst>
                <a:path w="71438" h="455415">
                  <a:moveTo>
                    <a:pt x="0" y="0"/>
                  </a:moveTo>
                  <a:lnTo>
                    <a:pt x="13303" y="0"/>
                  </a:lnTo>
                  <a:lnTo>
                    <a:pt x="14822" y="992"/>
                  </a:lnTo>
                  <a:lnTo>
                    <a:pt x="15833" y="2647"/>
                  </a:lnTo>
                  <a:lnTo>
                    <a:pt x="33011" y="46276"/>
                  </a:lnTo>
                  <a:lnTo>
                    <a:pt x="42055" y="83335"/>
                  </a:lnTo>
                  <a:lnTo>
                    <a:pt x="46525" y="119612"/>
                  </a:lnTo>
                  <a:lnTo>
                    <a:pt x="50443" y="148411"/>
                  </a:lnTo>
                  <a:lnTo>
                    <a:pt x="52184" y="181054"/>
                  </a:lnTo>
                  <a:lnTo>
                    <a:pt x="55605" y="212761"/>
                  </a:lnTo>
                  <a:lnTo>
                    <a:pt x="59439" y="244381"/>
                  </a:lnTo>
                  <a:lnTo>
                    <a:pt x="61145" y="278279"/>
                  </a:lnTo>
                  <a:lnTo>
                    <a:pt x="66844" y="321350"/>
                  </a:lnTo>
                  <a:lnTo>
                    <a:pt x="70077" y="359248"/>
                  </a:lnTo>
                  <a:lnTo>
                    <a:pt x="71168" y="399487"/>
                  </a:lnTo>
                  <a:lnTo>
                    <a:pt x="71422" y="443527"/>
                  </a:lnTo>
                  <a:lnTo>
                    <a:pt x="71437" y="45541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513"/>
            <p:cNvSpPr/>
            <p:nvPr/>
          </p:nvSpPr>
          <p:spPr>
            <a:xfrm>
              <a:off x="3777257" y="5384600"/>
              <a:ext cx="26790" cy="500065"/>
            </a:xfrm>
            <a:custGeom>
              <a:avLst/>
              <a:gdLst/>
              <a:ahLst/>
              <a:cxnLst/>
              <a:rect l="0" t="0" r="0" b="0"/>
              <a:pathLst>
                <a:path w="26790" h="500065">
                  <a:moveTo>
                    <a:pt x="0" y="0"/>
                  </a:moveTo>
                  <a:lnTo>
                    <a:pt x="0" y="38160"/>
                  </a:lnTo>
                  <a:lnTo>
                    <a:pt x="7067" y="80690"/>
                  </a:lnTo>
                  <a:lnTo>
                    <a:pt x="13303" y="120891"/>
                  </a:lnTo>
                  <a:lnTo>
                    <a:pt x="16509" y="160065"/>
                  </a:lnTo>
                  <a:lnTo>
                    <a:pt x="17459" y="198349"/>
                  </a:lnTo>
                  <a:lnTo>
                    <a:pt x="22481" y="239569"/>
                  </a:lnTo>
                  <a:lnTo>
                    <a:pt x="25512" y="283202"/>
                  </a:lnTo>
                  <a:lnTo>
                    <a:pt x="26410" y="327550"/>
                  </a:lnTo>
                  <a:lnTo>
                    <a:pt x="26677" y="367369"/>
                  </a:lnTo>
                  <a:lnTo>
                    <a:pt x="26756" y="404301"/>
                  </a:lnTo>
                  <a:lnTo>
                    <a:pt x="26779" y="440380"/>
                  </a:lnTo>
                  <a:lnTo>
                    <a:pt x="26787" y="480615"/>
                  </a:lnTo>
                  <a:lnTo>
                    <a:pt x="26789" y="5000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2" name="SMARTInkShape-Group105"/>
          <p:cNvGrpSpPr/>
          <p:nvPr/>
        </p:nvGrpSpPr>
        <p:grpSpPr>
          <a:xfrm>
            <a:off x="3759398" y="1375171"/>
            <a:ext cx="383443" cy="205383"/>
            <a:chOff x="3759398" y="1375171"/>
            <a:chExt cx="383443" cy="205383"/>
          </a:xfrm>
        </p:grpSpPr>
        <p:sp>
          <p:nvSpPr>
            <p:cNvPr id="107" name="SMARTInkShape-514"/>
            <p:cNvSpPr/>
            <p:nvPr/>
          </p:nvSpPr>
          <p:spPr>
            <a:xfrm>
              <a:off x="4032000" y="1384100"/>
              <a:ext cx="110841" cy="133444"/>
            </a:xfrm>
            <a:custGeom>
              <a:avLst/>
              <a:gdLst/>
              <a:ahLst/>
              <a:cxnLst/>
              <a:rect l="0" t="0" r="0" b="0"/>
              <a:pathLst>
                <a:path w="110841" h="133444">
                  <a:moveTo>
                    <a:pt x="57796" y="0"/>
                  </a:moveTo>
                  <a:lnTo>
                    <a:pt x="50107" y="0"/>
                  </a:lnTo>
                  <a:lnTo>
                    <a:pt x="41983" y="6138"/>
                  </a:lnTo>
                  <a:lnTo>
                    <a:pt x="36547" y="7689"/>
                  </a:lnTo>
                  <a:lnTo>
                    <a:pt x="30824" y="13670"/>
                  </a:lnTo>
                  <a:lnTo>
                    <a:pt x="10161" y="50880"/>
                  </a:lnTo>
                  <a:lnTo>
                    <a:pt x="0" y="86346"/>
                  </a:lnTo>
                  <a:lnTo>
                    <a:pt x="27" y="98238"/>
                  </a:lnTo>
                  <a:lnTo>
                    <a:pt x="3390" y="112560"/>
                  </a:lnTo>
                  <a:lnTo>
                    <a:pt x="13822" y="125335"/>
                  </a:lnTo>
                  <a:lnTo>
                    <a:pt x="16573" y="128206"/>
                  </a:lnTo>
                  <a:lnTo>
                    <a:pt x="24922" y="131394"/>
                  </a:lnTo>
                  <a:lnTo>
                    <a:pt x="46451" y="133443"/>
                  </a:lnTo>
                  <a:lnTo>
                    <a:pt x="55400" y="131075"/>
                  </a:lnTo>
                  <a:lnTo>
                    <a:pt x="89618" y="110021"/>
                  </a:lnTo>
                  <a:lnTo>
                    <a:pt x="99195" y="100178"/>
                  </a:lnTo>
                  <a:lnTo>
                    <a:pt x="107324" y="86127"/>
                  </a:lnTo>
                  <a:lnTo>
                    <a:pt x="110575" y="71988"/>
                  </a:lnTo>
                  <a:lnTo>
                    <a:pt x="110840" y="68829"/>
                  </a:lnTo>
                  <a:lnTo>
                    <a:pt x="106476" y="54899"/>
                  </a:lnTo>
                  <a:lnTo>
                    <a:pt x="98899" y="42946"/>
                  </a:lnTo>
                  <a:lnTo>
                    <a:pt x="95120" y="40538"/>
                  </a:lnTo>
                  <a:lnTo>
                    <a:pt x="80319" y="37146"/>
                  </a:lnTo>
                  <a:lnTo>
                    <a:pt x="48867" y="35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515"/>
            <p:cNvSpPr/>
            <p:nvPr/>
          </p:nvSpPr>
          <p:spPr>
            <a:xfrm>
              <a:off x="3902395" y="1438202"/>
              <a:ext cx="107034" cy="141938"/>
            </a:xfrm>
            <a:custGeom>
              <a:avLst/>
              <a:gdLst/>
              <a:ahLst/>
              <a:cxnLst/>
              <a:rect l="0" t="0" r="0" b="0"/>
              <a:pathLst>
                <a:path w="107034" h="141938">
                  <a:moveTo>
                    <a:pt x="26667" y="61985"/>
                  </a:moveTo>
                  <a:lnTo>
                    <a:pt x="26667" y="49556"/>
                  </a:lnTo>
                  <a:lnTo>
                    <a:pt x="29313" y="43892"/>
                  </a:lnTo>
                  <a:lnTo>
                    <a:pt x="32803" y="38069"/>
                  </a:lnTo>
                  <a:lnTo>
                    <a:pt x="35761" y="29212"/>
                  </a:lnTo>
                  <a:lnTo>
                    <a:pt x="50993" y="8404"/>
                  </a:lnTo>
                  <a:lnTo>
                    <a:pt x="51815" y="5428"/>
                  </a:lnTo>
                  <a:lnTo>
                    <a:pt x="53353" y="3445"/>
                  </a:lnTo>
                  <a:lnTo>
                    <a:pt x="61001" y="0"/>
                  </a:lnTo>
                  <a:lnTo>
                    <a:pt x="69952" y="7211"/>
                  </a:lnTo>
                  <a:lnTo>
                    <a:pt x="70710" y="10521"/>
                  </a:lnTo>
                  <a:lnTo>
                    <a:pt x="71279" y="37055"/>
                  </a:lnTo>
                  <a:lnTo>
                    <a:pt x="56081" y="80310"/>
                  </a:lnTo>
                  <a:lnTo>
                    <a:pt x="44457" y="103491"/>
                  </a:lnTo>
                  <a:lnTo>
                    <a:pt x="23687" y="127285"/>
                  </a:lnTo>
                  <a:lnTo>
                    <a:pt x="17735" y="130694"/>
                  </a:lnTo>
                  <a:lnTo>
                    <a:pt x="14760" y="131604"/>
                  </a:lnTo>
                  <a:lnTo>
                    <a:pt x="12776" y="133201"/>
                  </a:lnTo>
                  <a:lnTo>
                    <a:pt x="8991" y="139199"/>
                  </a:lnTo>
                  <a:lnTo>
                    <a:pt x="1274" y="141937"/>
                  </a:lnTo>
                  <a:lnTo>
                    <a:pt x="809" y="141082"/>
                  </a:lnTo>
                  <a:lnTo>
                    <a:pt x="0" y="134626"/>
                  </a:lnTo>
                  <a:lnTo>
                    <a:pt x="6038" y="126530"/>
                  </a:lnTo>
                  <a:lnTo>
                    <a:pt x="7577" y="121099"/>
                  </a:lnTo>
                  <a:lnTo>
                    <a:pt x="8979" y="119253"/>
                  </a:lnTo>
                  <a:lnTo>
                    <a:pt x="13183" y="117204"/>
                  </a:lnTo>
                  <a:lnTo>
                    <a:pt x="56435" y="115566"/>
                  </a:lnTo>
                  <a:lnTo>
                    <a:pt x="65362" y="115564"/>
                  </a:lnTo>
                  <a:lnTo>
                    <a:pt x="71315" y="118209"/>
                  </a:lnTo>
                  <a:lnTo>
                    <a:pt x="77269" y="121700"/>
                  </a:lnTo>
                  <a:lnTo>
                    <a:pt x="87190" y="123665"/>
                  </a:lnTo>
                  <a:lnTo>
                    <a:pt x="107033" y="1244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516"/>
            <p:cNvSpPr/>
            <p:nvPr/>
          </p:nvSpPr>
          <p:spPr>
            <a:xfrm>
              <a:off x="3759398" y="1473398"/>
              <a:ext cx="80367" cy="53578"/>
            </a:xfrm>
            <a:custGeom>
              <a:avLst/>
              <a:gdLst/>
              <a:ahLst/>
              <a:cxnLst/>
              <a:rect l="0" t="0" r="0" b="0"/>
              <a:pathLst>
                <a:path w="80367" h="53578">
                  <a:moveTo>
                    <a:pt x="0" y="53577"/>
                  </a:moveTo>
                  <a:lnTo>
                    <a:pt x="0" y="45889"/>
                  </a:lnTo>
                  <a:lnTo>
                    <a:pt x="4740" y="40276"/>
                  </a:lnTo>
                  <a:lnTo>
                    <a:pt x="44950" y="17804"/>
                  </a:lnTo>
                  <a:lnTo>
                    <a:pt x="8036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517"/>
            <p:cNvSpPr/>
            <p:nvPr/>
          </p:nvSpPr>
          <p:spPr>
            <a:xfrm>
              <a:off x="3857625" y="1375171"/>
              <a:ext cx="17859" cy="205383"/>
            </a:xfrm>
            <a:custGeom>
              <a:avLst/>
              <a:gdLst/>
              <a:ahLst/>
              <a:cxnLst/>
              <a:rect l="0" t="0" r="0" b="0"/>
              <a:pathLst>
                <a:path w="17859" h="205383">
                  <a:moveTo>
                    <a:pt x="17858" y="0"/>
                  </a:moveTo>
                  <a:lnTo>
                    <a:pt x="16867" y="31045"/>
                  </a:lnTo>
                  <a:lnTo>
                    <a:pt x="10169" y="64440"/>
                  </a:lnTo>
                  <a:lnTo>
                    <a:pt x="9092" y="104765"/>
                  </a:lnTo>
                  <a:lnTo>
                    <a:pt x="6332" y="126953"/>
                  </a:lnTo>
                  <a:lnTo>
                    <a:pt x="370" y="170467"/>
                  </a:lnTo>
                  <a:lnTo>
                    <a:pt x="0" y="20538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518"/>
            <p:cNvSpPr/>
            <p:nvPr/>
          </p:nvSpPr>
          <p:spPr>
            <a:xfrm>
              <a:off x="3777257" y="1410890"/>
              <a:ext cx="17861" cy="169664"/>
            </a:xfrm>
            <a:custGeom>
              <a:avLst/>
              <a:gdLst/>
              <a:ahLst/>
              <a:cxnLst/>
              <a:rect l="0" t="0" r="0" b="0"/>
              <a:pathLst>
                <a:path w="17861" h="169664">
                  <a:moveTo>
                    <a:pt x="17860" y="0"/>
                  </a:moveTo>
                  <a:lnTo>
                    <a:pt x="17860" y="4741"/>
                  </a:lnTo>
                  <a:lnTo>
                    <a:pt x="15213" y="9713"/>
                  </a:lnTo>
                  <a:lnTo>
                    <a:pt x="13119" y="12429"/>
                  </a:lnTo>
                  <a:lnTo>
                    <a:pt x="10792" y="20738"/>
                  </a:lnTo>
                  <a:lnTo>
                    <a:pt x="6448" y="53830"/>
                  </a:lnTo>
                  <a:lnTo>
                    <a:pt x="2866" y="66589"/>
                  </a:lnTo>
                  <a:lnTo>
                    <a:pt x="377" y="107693"/>
                  </a:lnTo>
                  <a:lnTo>
                    <a:pt x="15" y="150810"/>
                  </a:lnTo>
                  <a:lnTo>
                    <a:pt x="0" y="167841"/>
                  </a:lnTo>
                  <a:lnTo>
                    <a:pt x="993" y="168448"/>
                  </a:lnTo>
                  <a:lnTo>
                    <a:pt x="8930" y="1696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1" name="SMARTInkShape-Group106"/>
          <p:cNvGrpSpPr/>
          <p:nvPr/>
        </p:nvGrpSpPr>
        <p:grpSpPr>
          <a:xfrm>
            <a:off x="3312914" y="1151929"/>
            <a:ext cx="794742" cy="356615"/>
            <a:chOff x="3312914" y="1151929"/>
            <a:chExt cx="794742" cy="356615"/>
          </a:xfrm>
        </p:grpSpPr>
        <p:sp>
          <p:nvSpPr>
            <p:cNvPr id="113" name="SMARTInkShape-519"/>
            <p:cNvSpPr/>
            <p:nvPr/>
          </p:nvSpPr>
          <p:spPr>
            <a:xfrm>
              <a:off x="4063007" y="1151929"/>
              <a:ext cx="44649" cy="160735"/>
            </a:xfrm>
            <a:custGeom>
              <a:avLst/>
              <a:gdLst/>
              <a:ahLst/>
              <a:cxnLst/>
              <a:rect l="0" t="0" r="0" b="0"/>
              <a:pathLst>
                <a:path w="44649" h="160735">
                  <a:moveTo>
                    <a:pt x="0" y="0"/>
                  </a:moveTo>
                  <a:lnTo>
                    <a:pt x="993" y="25899"/>
                  </a:lnTo>
                  <a:lnTo>
                    <a:pt x="14239" y="66007"/>
                  </a:lnTo>
                  <a:lnTo>
                    <a:pt x="22123" y="107616"/>
                  </a:lnTo>
                  <a:lnTo>
                    <a:pt x="37631" y="150806"/>
                  </a:lnTo>
                  <a:lnTo>
                    <a:pt x="44648" y="1607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520"/>
            <p:cNvSpPr/>
            <p:nvPr/>
          </p:nvSpPr>
          <p:spPr>
            <a:xfrm>
              <a:off x="3939752" y="1241225"/>
              <a:ext cx="114327" cy="107109"/>
            </a:xfrm>
            <a:custGeom>
              <a:avLst/>
              <a:gdLst/>
              <a:ahLst/>
              <a:cxnLst/>
              <a:rect l="0" t="0" r="0" b="0"/>
              <a:pathLst>
                <a:path w="114327" h="107109">
                  <a:moveTo>
                    <a:pt x="60748" y="0"/>
                  </a:moveTo>
                  <a:lnTo>
                    <a:pt x="60748" y="4741"/>
                  </a:lnTo>
                  <a:lnTo>
                    <a:pt x="59755" y="6138"/>
                  </a:lnTo>
                  <a:lnTo>
                    <a:pt x="58102" y="7068"/>
                  </a:lnTo>
                  <a:lnTo>
                    <a:pt x="56006" y="7689"/>
                  </a:lnTo>
                  <a:lnTo>
                    <a:pt x="44497" y="16510"/>
                  </a:lnTo>
                  <a:lnTo>
                    <a:pt x="16049" y="60537"/>
                  </a:lnTo>
                  <a:lnTo>
                    <a:pt x="4182" y="78766"/>
                  </a:lnTo>
                  <a:lnTo>
                    <a:pt x="0" y="90917"/>
                  </a:lnTo>
                  <a:lnTo>
                    <a:pt x="405" y="94346"/>
                  </a:lnTo>
                  <a:lnTo>
                    <a:pt x="6083" y="105274"/>
                  </a:lnTo>
                  <a:lnTo>
                    <a:pt x="9332" y="106319"/>
                  </a:lnTo>
                  <a:lnTo>
                    <a:pt x="20443" y="107108"/>
                  </a:lnTo>
                  <a:lnTo>
                    <a:pt x="25636" y="104489"/>
                  </a:lnTo>
                  <a:lnTo>
                    <a:pt x="31252" y="101010"/>
                  </a:lnTo>
                  <a:lnTo>
                    <a:pt x="37054" y="99464"/>
                  </a:lnTo>
                  <a:lnTo>
                    <a:pt x="42940" y="93485"/>
                  </a:lnTo>
                  <a:lnTo>
                    <a:pt x="47872" y="85205"/>
                  </a:lnTo>
                  <a:lnTo>
                    <a:pt x="53684" y="71806"/>
                  </a:lnTo>
                  <a:lnTo>
                    <a:pt x="57609" y="65649"/>
                  </a:lnTo>
                  <a:lnTo>
                    <a:pt x="60334" y="55365"/>
                  </a:lnTo>
                  <a:lnTo>
                    <a:pt x="60737" y="45064"/>
                  </a:lnTo>
                  <a:lnTo>
                    <a:pt x="60746" y="52374"/>
                  </a:lnTo>
                  <a:lnTo>
                    <a:pt x="66884" y="60469"/>
                  </a:lnTo>
                  <a:lnTo>
                    <a:pt x="69842" y="68740"/>
                  </a:lnTo>
                  <a:lnTo>
                    <a:pt x="74049" y="74539"/>
                  </a:lnTo>
                  <a:lnTo>
                    <a:pt x="79227" y="77777"/>
                  </a:lnTo>
                  <a:lnTo>
                    <a:pt x="81997" y="78641"/>
                  </a:lnTo>
                  <a:lnTo>
                    <a:pt x="83843" y="80209"/>
                  </a:lnTo>
                  <a:lnTo>
                    <a:pt x="85894" y="84596"/>
                  </a:lnTo>
                  <a:lnTo>
                    <a:pt x="87435" y="86164"/>
                  </a:lnTo>
                  <a:lnTo>
                    <a:pt x="91791" y="87905"/>
                  </a:lnTo>
                  <a:lnTo>
                    <a:pt x="114326" y="892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521"/>
            <p:cNvSpPr/>
            <p:nvPr/>
          </p:nvSpPr>
          <p:spPr>
            <a:xfrm>
              <a:off x="3857657" y="1250155"/>
              <a:ext cx="53547" cy="142341"/>
            </a:xfrm>
            <a:custGeom>
              <a:avLst/>
              <a:gdLst/>
              <a:ahLst/>
              <a:cxnLst/>
              <a:rect l="0" t="0" r="0" b="0"/>
              <a:pathLst>
                <a:path w="53547" h="142341">
                  <a:moveTo>
                    <a:pt x="8896" y="8929"/>
                  </a:moveTo>
                  <a:lnTo>
                    <a:pt x="4156" y="13670"/>
                  </a:lnTo>
                  <a:lnTo>
                    <a:pt x="1829" y="18644"/>
                  </a:lnTo>
                  <a:lnTo>
                    <a:pt x="0" y="52380"/>
                  </a:lnTo>
                  <a:lnTo>
                    <a:pt x="8072" y="92377"/>
                  </a:lnTo>
                  <a:lnTo>
                    <a:pt x="8865" y="127473"/>
                  </a:lnTo>
                  <a:lnTo>
                    <a:pt x="11528" y="133715"/>
                  </a:lnTo>
                  <a:lnTo>
                    <a:pt x="17458" y="142340"/>
                  </a:lnTo>
                  <a:lnTo>
                    <a:pt x="17825" y="102970"/>
                  </a:lnTo>
                  <a:lnTo>
                    <a:pt x="17826" y="62437"/>
                  </a:lnTo>
                  <a:lnTo>
                    <a:pt x="18819" y="50571"/>
                  </a:lnTo>
                  <a:lnTo>
                    <a:pt x="26921" y="22009"/>
                  </a:lnTo>
                  <a:lnTo>
                    <a:pt x="31128" y="15404"/>
                  </a:lnTo>
                  <a:lnTo>
                    <a:pt x="36306" y="11807"/>
                  </a:lnTo>
                  <a:lnTo>
                    <a:pt x="39076" y="10849"/>
                  </a:lnTo>
                  <a:lnTo>
                    <a:pt x="40922" y="9216"/>
                  </a:lnTo>
                  <a:lnTo>
                    <a:pt x="42975" y="4758"/>
                  </a:lnTo>
                  <a:lnTo>
                    <a:pt x="44514" y="3171"/>
                  </a:lnTo>
                  <a:lnTo>
                    <a:pt x="5354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522"/>
            <p:cNvSpPr/>
            <p:nvPr/>
          </p:nvSpPr>
          <p:spPr>
            <a:xfrm>
              <a:off x="3732608" y="1276945"/>
              <a:ext cx="116087" cy="44648"/>
            </a:xfrm>
            <a:custGeom>
              <a:avLst/>
              <a:gdLst/>
              <a:ahLst/>
              <a:cxnLst/>
              <a:rect l="0" t="0" r="0" b="0"/>
              <a:pathLst>
                <a:path w="116087" h="44648">
                  <a:moveTo>
                    <a:pt x="0" y="44647"/>
                  </a:moveTo>
                  <a:lnTo>
                    <a:pt x="20991" y="44647"/>
                  </a:lnTo>
                  <a:lnTo>
                    <a:pt x="26859" y="42002"/>
                  </a:lnTo>
                  <a:lnTo>
                    <a:pt x="29811" y="39907"/>
                  </a:lnTo>
                  <a:lnTo>
                    <a:pt x="72807" y="28139"/>
                  </a:lnTo>
                  <a:lnTo>
                    <a:pt x="92141" y="19927"/>
                  </a:lnTo>
                  <a:lnTo>
                    <a:pt x="11608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523"/>
            <p:cNvSpPr/>
            <p:nvPr/>
          </p:nvSpPr>
          <p:spPr>
            <a:xfrm>
              <a:off x="3777260" y="1187647"/>
              <a:ext cx="17858" cy="205384"/>
            </a:xfrm>
            <a:custGeom>
              <a:avLst/>
              <a:gdLst/>
              <a:ahLst/>
              <a:cxnLst/>
              <a:rect l="0" t="0" r="0" b="0"/>
              <a:pathLst>
                <a:path w="17858" h="205384">
                  <a:moveTo>
                    <a:pt x="17857" y="0"/>
                  </a:moveTo>
                  <a:lnTo>
                    <a:pt x="17857" y="4740"/>
                  </a:lnTo>
                  <a:lnTo>
                    <a:pt x="16865" y="6137"/>
                  </a:lnTo>
                  <a:lnTo>
                    <a:pt x="15210" y="7069"/>
                  </a:lnTo>
                  <a:lnTo>
                    <a:pt x="13116" y="7688"/>
                  </a:lnTo>
                  <a:lnTo>
                    <a:pt x="11719" y="9094"/>
                  </a:lnTo>
                  <a:lnTo>
                    <a:pt x="10168" y="13303"/>
                  </a:lnTo>
                  <a:lnTo>
                    <a:pt x="6445" y="29619"/>
                  </a:lnTo>
                  <a:lnTo>
                    <a:pt x="2863" y="39954"/>
                  </a:lnTo>
                  <a:lnTo>
                    <a:pt x="248" y="81654"/>
                  </a:lnTo>
                  <a:lnTo>
                    <a:pt x="31" y="125186"/>
                  </a:lnTo>
                  <a:lnTo>
                    <a:pt x="0" y="166181"/>
                  </a:lnTo>
                  <a:lnTo>
                    <a:pt x="990" y="189408"/>
                  </a:lnTo>
                  <a:lnTo>
                    <a:pt x="8927" y="20538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524"/>
            <p:cNvSpPr/>
            <p:nvPr/>
          </p:nvSpPr>
          <p:spPr>
            <a:xfrm>
              <a:off x="3598664" y="1312663"/>
              <a:ext cx="107156" cy="124861"/>
            </a:xfrm>
            <a:custGeom>
              <a:avLst/>
              <a:gdLst/>
              <a:ahLst/>
              <a:cxnLst/>
              <a:rect l="0" t="0" r="0" b="0"/>
              <a:pathLst>
                <a:path w="107156" h="124861">
                  <a:moveTo>
                    <a:pt x="8928" y="17860"/>
                  </a:moveTo>
                  <a:lnTo>
                    <a:pt x="1241" y="17860"/>
                  </a:lnTo>
                  <a:lnTo>
                    <a:pt x="827" y="18852"/>
                  </a:lnTo>
                  <a:lnTo>
                    <a:pt x="2" y="61051"/>
                  </a:lnTo>
                  <a:lnTo>
                    <a:pt x="0" y="90643"/>
                  </a:lnTo>
                  <a:lnTo>
                    <a:pt x="2644" y="97501"/>
                  </a:lnTo>
                  <a:lnTo>
                    <a:pt x="15446" y="116022"/>
                  </a:lnTo>
                  <a:lnTo>
                    <a:pt x="16249" y="119020"/>
                  </a:lnTo>
                  <a:lnTo>
                    <a:pt x="17778" y="121018"/>
                  </a:lnTo>
                  <a:lnTo>
                    <a:pt x="22123" y="123239"/>
                  </a:lnTo>
                  <a:lnTo>
                    <a:pt x="38808" y="124860"/>
                  </a:lnTo>
                  <a:lnTo>
                    <a:pt x="52398" y="120229"/>
                  </a:lnTo>
                  <a:lnTo>
                    <a:pt x="70889" y="106917"/>
                  </a:lnTo>
                  <a:lnTo>
                    <a:pt x="77146" y="100105"/>
                  </a:lnTo>
                  <a:lnTo>
                    <a:pt x="101193" y="56396"/>
                  </a:lnTo>
                  <a:lnTo>
                    <a:pt x="105978" y="33704"/>
                  </a:lnTo>
                  <a:lnTo>
                    <a:pt x="10715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525"/>
            <p:cNvSpPr/>
            <p:nvPr/>
          </p:nvSpPr>
          <p:spPr>
            <a:xfrm>
              <a:off x="3429000" y="1303889"/>
              <a:ext cx="80368" cy="142527"/>
            </a:xfrm>
            <a:custGeom>
              <a:avLst/>
              <a:gdLst/>
              <a:ahLst/>
              <a:cxnLst/>
              <a:rect l="0" t="0" r="0" b="0"/>
              <a:pathLst>
                <a:path w="80368" h="142527">
                  <a:moveTo>
                    <a:pt x="0" y="53423"/>
                  </a:moveTo>
                  <a:lnTo>
                    <a:pt x="0" y="61984"/>
                  </a:lnTo>
                  <a:lnTo>
                    <a:pt x="4740" y="62244"/>
                  </a:lnTo>
                  <a:lnTo>
                    <a:pt x="9712" y="64949"/>
                  </a:lnTo>
                  <a:lnTo>
                    <a:pt x="12427" y="67061"/>
                  </a:lnTo>
                  <a:lnTo>
                    <a:pt x="15230" y="67475"/>
                  </a:lnTo>
                  <a:lnTo>
                    <a:pt x="41680" y="61533"/>
                  </a:lnTo>
                  <a:lnTo>
                    <a:pt x="56555" y="49945"/>
                  </a:lnTo>
                  <a:lnTo>
                    <a:pt x="59861" y="44270"/>
                  </a:lnTo>
                  <a:lnTo>
                    <a:pt x="62324" y="38440"/>
                  </a:lnTo>
                  <a:lnTo>
                    <a:pt x="68295" y="29580"/>
                  </a:lnTo>
                  <a:lnTo>
                    <a:pt x="70506" y="20672"/>
                  </a:lnTo>
                  <a:lnTo>
                    <a:pt x="71315" y="5797"/>
                  </a:lnTo>
                  <a:lnTo>
                    <a:pt x="70363" y="3812"/>
                  </a:lnTo>
                  <a:lnTo>
                    <a:pt x="68736" y="2489"/>
                  </a:lnTo>
                  <a:lnTo>
                    <a:pt x="64284" y="1021"/>
                  </a:lnTo>
                  <a:lnTo>
                    <a:pt x="50443" y="0"/>
                  </a:lnTo>
                  <a:lnTo>
                    <a:pt x="44577" y="2560"/>
                  </a:lnTo>
                  <a:lnTo>
                    <a:pt x="41623" y="4630"/>
                  </a:lnTo>
                  <a:lnTo>
                    <a:pt x="32727" y="17028"/>
                  </a:lnTo>
                  <a:lnTo>
                    <a:pt x="20999" y="56533"/>
                  </a:lnTo>
                  <a:lnTo>
                    <a:pt x="18134" y="97275"/>
                  </a:lnTo>
                  <a:lnTo>
                    <a:pt x="17895" y="122758"/>
                  </a:lnTo>
                  <a:lnTo>
                    <a:pt x="20520" y="131532"/>
                  </a:lnTo>
                  <a:lnTo>
                    <a:pt x="22609" y="135261"/>
                  </a:lnTo>
                  <a:lnTo>
                    <a:pt x="24994" y="137748"/>
                  </a:lnTo>
                  <a:lnTo>
                    <a:pt x="30291" y="140510"/>
                  </a:lnTo>
                  <a:lnTo>
                    <a:pt x="55359" y="142526"/>
                  </a:lnTo>
                  <a:lnTo>
                    <a:pt x="61976" y="139987"/>
                  </a:lnTo>
                  <a:lnTo>
                    <a:pt x="68224" y="136544"/>
                  </a:lnTo>
                  <a:lnTo>
                    <a:pt x="80367" y="1337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526"/>
            <p:cNvSpPr/>
            <p:nvPr/>
          </p:nvSpPr>
          <p:spPr>
            <a:xfrm>
              <a:off x="3312914" y="1312835"/>
              <a:ext cx="80367" cy="195709"/>
            </a:xfrm>
            <a:custGeom>
              <a:avLst/>
              <a:gdLst/>
              <a:ahLst/>
              <a:cxnLst/>
              <a:rect l="0" t="0" r="0" b="0"/>
              <a:pathLst>
                <a:path w="80367" h="195709">
                  <a:moveTo>
                    <a:pt x="26789" y="35547"/>
                  </a:moveTo>
                  <a:lnTo>
                    <a:pt x="22047" y="35547"/>
                  </a:lnTo>
                  <a:lnTo>
                    <a:pt x="20651" y="37531"/>
                  </a:lnTo>
                  <a:lnTo>
                    <a:pt x="13227" y="74581"/>
                  </a:lnTo>
                  <a:lnTo>
                    <a:pt x="9494" y="116351"/>
                  </a:lnTo>
                  <a:lnTo>
                    <a:pt x="8010" y="153491"/>
                  </a:lnTo>
                  <a:lnTo>
                    <a:pt x="31" y="195708"/>
                  </a:lnTo>
                  <a:lnTo>
                    <a:pt x="0" y="157058"/>
                  </a:lnTo>
                  <a:lnTo>
                    <a:pt x="0" y="113744"/>
                  </a:lnTo>
                  <a:lnTo>
                    <a:pt x="0" y="70979"/>
                  </a:lnTo>
                  <a:lnTo>
                    <a:pt x="991" y="45385"/>
                  </a:lnTo>
                  <a:lnTo>
                    <a:pt x="7129" y="25784"/>
                  </a:lnTo>
                  <a:lnTo>
                    <a:pt x="20991" y="6455"/>
                  </a:lnTo>
                  <a:lnTo>
                    <a:pt x="26858" y="2774"/>
                  </a:lnTo>
                  <a:lnTo>
                    <a:pt x="35544" y="217"/>
                  </a:lnTo>
                  <a:lnTo>
                    <a:pt x="39939" y="0"/>
                  </a:lnTo>
                  <a:lnTo>
                    <a:pt x="45201" y="2550"/>
                  </a:lnTo>
                  <a:lnTo>
                    <a:pt x="47994" y="4619"/>
                  </a:lnTo>
                  <a:lnTo>
                    <a:pt x="51096" y="12211"/>
                  </a:lnTo>
                  <a:lnTo>
                    <a:pt x="55488" y="27641"/>
                  </a:lnTo>
                  <a:lnTo>
                    <a:pt x="67719" y="63646"/>
                  </a:lnTo>
                  <a:lnTo>
                    <a:pt x="70703" y="100959"/>
                  </a:lnTo>
                  <a:lnTo>
                    <a:pt x="71339" y="143710"/>
                  </a:lnTo>
                  <a:lnTo>
                    <a:pt x="71432" y="173111"/>
                  </a:lnTo>
                  <a:lnTo>
                    <a:pt x="72427" y="174880"/>
                  </a:lnTo>
                  <a:lnTo>
                    <a:pt x="74080" y="176062"/>
                  </a:lnTo>
                  <a:lnTo>
                    <a:pt x="80366" y="1784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4" name="SMARTInkShape-Group107"/>
          <p:cNvGrpSpPr/>
          <p:nvPr/>
        </p:nvGrpSpPr>
        <p:grpSpPr>
          <a:xfrm>
            <a:off x="4357687" y="527274"/>
            <a:ext cx="231616" cy="428202"/>
            <a:chOff x="4357687" y="527274"/>
            <a:chExt cx="231616" cy="428202"/>
          </a:xfrm>
        </p:grpSpPr>
        <p:sp>
          <p:nvSpPr>
            <p:cNvPr id="122" name="SMARTInkShape-527"/>
            <p:cNvSpPr/>
            <p:nvPr/>
          </p:nvSpPr>
          <p:spPr>
            <a:xfrm>
              <a:off x="4357687" y="527274"/>
              <a:ext cx="231616" cy="409879"/>
            </a:xfrm>
            <a:custGeom>
              <a:avLst/>
              <a:gdLst/>
              <a:ahLst/>
              <a:cxnLst/>
              <a:rect l="0" t="0" r="0" b="0"/>
              <a:pathLst>
                <a:path w="231616" h="409879">
                  <a:moveTo>
                    <a:pt x="0" y="115663"/>
                  </a:moveTo>
                  <a:lnTo>
                    <a:pt x="0" y="95545"/>
                  </a:lnTo>
                  <a:lnTo>
                    <a:pt x="2646" y="89193"/>
                  </a:lnTo>
                  <a:lnTo>
                    <a:pt x="28678" y="60367"/>
                  </a:lnTo>
                  <a:lnTo>
                    <a:pt x="67647" y="41359"/>
                  </a:lnTo>
                  <a:lnTo>
                    <a:pt x="108848" y="15710"/>
                  </a:lnTo>
                  <a:lnTo>
                    <a:pt x="149382" y="6810"/>
                  </a:lnTo>
                  <a:lnTo>
                    <a:pt x="168946" y="1720"/>
                  </a:lnTo>
                  <a:lnTo>
                    <a:pt x="193334" y="0"/>
                  </a:lnTo>
                  <a:lnTo>
                    <a:pt x="202674" y="2411"/>
                  </a:lnTo>
                  <a:lnTo>
                    <a:pt x="216753" y="12042"/>
                  </a:lnTo>
                  <a:lnTo>
                    <a:pt x="226059" y="25319"/>
                  </a:lnTo>
                  <a:lnTo>
                    <a:pt x="230360" y="41821"/>
                  </a:lnTo>
                  <a:lnTo>
                    <a:pt x="228721" y="53409"/>
                  </a:lnTo>
                  <a:lnTo>
                    <a:pt x="215841" y="90082"/>
                  </a:lnTo>
                  <a:lnTo>
                    <a:pt x="189916" y="128940"/>
                  </a:lnTo>
                  <a:lnTo>
                    <a:pt x="163302" y="167168"/>
                  </a:lnTo>
                  <a:lnTo>
                    <a:pt x="154930" y="179233"/>
                  </a:lnTo>
                  <a:lnTo>
                    <a:pt x="122782" y="206699"/>
                  </a:lnTo>
                  <a:lnTo>
                    <a:pt x="112226" y="212750"/>
                  </a:lnTo>
                  <a:lnTo>
                    <a:pt x="107174" y="222780"/>
                  </a:lnTo>
                  <a:lnTo>
                    <a:pt x="136659" y="195961"/>
                  </a:lnTo>
                  <a:lnTo>
                    <a:pt x="157931" y="182129"/>
                  </a:lnTo>
                  <a:lnTo>
                    <a:pt x="180220" y="178692"/>
                  </a:lnTo>
                  <a:lnTo>
                    <a:pt x="186923" y="181047"/>
                  </a:lnTo>
                  <a:lnTo>
                    <a:pt x="225839" y="207985"/>
                  </a:lnTo>
                  <a:lnTo>
                    <a:pt x="229357" y="216558"/>
                  </a:lnTo>
                  <a:lnTo>
                    <a:pt x="231615" y="242970"/>
                  </a:lnTo>
                  <a:lnTo>
                    <a:pt x="222384" y="285628"/>
                  </a:lnTo>
                  <a:lnTo>
                    <a:pt x="206425" y="321105"/>
                  </a:lnTo>
                  <a:lnTo>
                    <a:pt x="177035" y="355784"/>
                  </a:lnTo>
                  <a:lnTo>
                    <a:pt x="138480" y="388985"/>
                  </a:lnTo>
                  <a:lnTo>
                    <a:pt x="123063" y="395889"/>
                  </a:lnTo>
                  <a:lnTo>
                    <a:pt x="86247" y="406822"/>
                  </a:lnTo>
                  <a:lnTo>
                    <a:pt x="48987" y="409878"/>
                  </a:lnTo>
                  <a:lnTo>
                    <a:pt x="38969" y="407491"/>
                  </a:lnTo>
                  <a:lnTo>
                    <a:pt x="26789" y="4014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528"/>
            <p:cNvSpPr/>
            <p:nvPr/>
          </p:nvSpPr>
          <p:spPr>
            <a:xfrm>
              <a:off x="4411264" y="616148"/>
              <a:ext cx="17862" cy="339328"/>
            </a:xfrm>
            <a:custGeom>
              <a:avLst/>
              <a:gdLst/>
              <a:ahLst/>
              <a:cxnLst/>
              <a:rect l="0" t="0" r="0" b="0"/>
              <a:pathLst>
                <a:path w="17862" h="339328">
                  <a:moveTo>
                    <a:pt x="17861" y="0"/>
                  </a:moveTo>
                  <a:lnTo>
                    <a:pt x="17861" y="40138"/>
                  </a:lnTo>
                  <a:lnTo>
                    <a:pt x="17861" y="80948"/>
                  </a:lnTo>
                  <a:lnTo>
                    <a:pt x="17861" y="124322"/>
                  </a:lnTo>
                  <a:lnTo>
                    <a:pt x="16868" y="165268"/>
                  </a:lnTo>
                  <a:lnTo>
                    <a:pt x="11724" y="207829"/>
                  </a:lnTo>
                  <a:lnTo>
                    <a:pt x="8765" y="246016"/>
                  </a:lnTo>
                  <a:lnTo>
                    <a:pt x="2025" y="289182"/>
                  </a:lnTo>
                  <a:lnTo>
                    <a:pt x="119" y="331289"/>
                  </a:lnTo>
                  <a:lnTo>
                    <a:pt x="0" y="3393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7" name="SMARTInkShape-Group108"/>
          <p:cNvGrpSpPr/>
          <p:nvPr/>
        </p:nvGrpSpPr>
        <p:grpSpPr>
          <a:xfrm>
            <a:off x="2464592" y="669725"/>
            <a:ext cx="214314" cy="311129"/>
            <a:chOff x="2464592" y="669725"/>
            <a:chExt cx="214314" cy="311129"/>
          </a:xfrm>
        </p:grpSpPr>
        <p:sp>
          <p:nvSpPr>
            <p:cNvPr id="125" name="SMARTInkShape-529"/>
            <p:cNvSpPr/>
            <p:nvPr/>
          </p:nvSpPr>
          <p:spPr>
            <a:xfrm>
              <a:off x="2464592" y="776882"/>
              <a:ext cx="178595" cy="62509"/>
            </a:xfrm>
            <a:custGeom>
              <a:avLst/>
              <a:gdLst/>
              <a:ahLst/>
              <a:cxnLst/>
              <a:rect l="0" t="0" r="0" b="0"/>
              <a:pathLst>
                <a:path w="178595" h="62509">
                  <a:moveTo>
                    <a:pt x="0" y="62508"/>
                  </a:moveTo>
                  <a:lnTo>
                    <a:pt x="4741" y="62508"/>
                  </a:lnTo>
                  <a:lnTo>
                    <a:pt x="9714" y="59861"/>
                  </a:lnTo>
                  <a:lnTo>
                    <a:pt x="25733" y="50078"/>
                  </a:lnTo>
                  <a:lnTo>
                    <a:pt x="63545" y="35649"/>
                  </a:lnTo>
                  <a:lnTo>
                    <a:pt x="103172" y="23798"/>
                  </a:lnTo>
                  <a:lnTo>
                    <a:pt x="142089" y="11904"/>
                  </a:lnTo>
                  <a:lnTo>
                    <a:pt x="17859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530"/>
            <p:cNvSpPr/>
            <p:nvPr/>
          </p:nvSpPr>
          <p:spPr>
            <a:xfrm>
              <a:off x="2491458" y="669725"/>
              <a:ext cx="187448" cy="311129"/>
            </a:xfrm>
            <a:custGeom>
              <a:avLst/>
              <a:gdLst/>
              <a:ahLst/>
              <a:cxnLst/>
              <a:rect l="0" t="0" r="0" b="0"/>
              <a:pathLst>
                <a:path w="187448" h="311129">
                  <a:moveTo>
                    <a:pt x="35642" y="0"/>
                  </a:moveTo>
                  <a:lnTo>
                    <a:pt x="35642" y="40312"/>
                  </a:lnTo>
                  <a:lnTo>
                    <a:pt x="35642" y="74991"/>
                  </a:lnTo>
                  <a:lnTo>
                    <a:pt x="35642" y="108209"/>
                  </a:lnTo>
                  <a:lnTo>
                    <a:pt x="35642" y="143187"/>
                  </a:lnTo>
                  <a:lnTo>
                    <a:pt x="32996" y="178686"/>
                  </a:lnTo>
                  <a:lnTo>
                    <a:pt x="28575" y="214340"/>
                  </a:lnTo>
                  <a:lnTo>
                    <a:pt x="24619" y="244749"/>
                  </a:lnTo>
                  <a:lnTo>
                    <a:pt x="10494" y="286654"/>
                  </a:lnTo>
                  <a:lnTo>
                    <a:pt x="9339" y="297043"/>
                  </a:lnTo>
                  <a:lnTo>
                    <a:pt x="8185" y="299232"/>
                  </a:lnTo>
                  <a:lnTo>
                    <a:pt x="6424" y="300692"/>
                  </a:lnTo>
                  <a:lnTo>
                    <a:pt x="4257" y="301665"/>
                  </a:lnTo>
                  <a:lnTo>
                    <a:pt x="2813" y="303305"/>
                  </a:lnTo>
                  <a:lnTo>
                    <a:pt x="305" y="311128"/>
                  </a:lnTo>
                  <a:lnTo>
                    <a:pt x="0" y="305131"/>
                  </a:lnTo>
                  <a:lnTo>
                    <a:pt x="918" y="264510"/>
                  </a:lnTo>
                  <a:lnTo>
                    <a:pt x="6992" y="221987"/>
                  </a:lnTo>
                  <a:lnTo>
                    <a:pt x="10947" y="187151"/>
                  </a:lnTo>
                  <a:lnTo>
                    <a:pt x="18403" y="149050"/>
                  </a:lnTo>
                  <a:lnTo>
                    <a:pt x="26897" y="108986"/>
                  </a:lnTo>
                  <a:lnTo>
                    <a:pt x="38655" y="64634"/>
                  </a:lnTo>
                  <a:lnTo>
                    <a:pt x="44052" y="21545"/>
                  </a:lnTo>
                  <a:lnTo>
                    <a:pt x="44418" y="7928"/>
                  </a:lnTo>
                  <a:lnTo>
                    <a:pt x="45461" y="5285"/>
                  </a:lnTo>
                  <a:lnTo>
                    <a:pt x="47150" y="3524"/>
                  </a:lnTo>
                  <a:lnTo>
                    <a:pt x="53392" y="62"/>
                  </a:lnTo>
                  <a:lnTo>
                    <a:pt x="53493" y="12435"/>
                  </a:lnTo>
                  <a:lnTo>
                    <a:pt x="56144" y="18095"/>
                  </a:lnTo>
                  <a:lnTo>
                    <a:pt x="77418" y="56913"/>
                  </a:lnTo>
                  <a:lnTo>
                    <a:pt x="96175" y="99434"/>
                  </a:lnTo>
                  <a:lnTo>
                    <a:pt x="117747" y="138295"/>
                  </a:lnTo>
                  <a:lnTo>
                    <a:pt x="153989" y="180485"/>
                  </a:lnTo>
                  <a:lnTo>
                    <a:pt x="175217" y="201057"/>
                  </a:lnTo>
                  <a:lnTo>
                    <a:pt x="185640" y="204813"/>
                  </a:lnTo>
                  <a:lnTo>
                    <a:pt x="186244" y="205995"/>
                  </a:lnTo>
                  <a:lnTo>
                    <a:pt x="187447" y="2143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7" name="SMARTInkShape-Group109"/>
          <p:cNvGrpSpPr/>
          <p:nvPr/>
        </p:nvGrpSpPr>
        <p:grpSpPr>
          <a:xfrm>
            <a:off x="1715050" y="357186"/>
            <a:ext cx="3830286" cy="1116213"/>
            <a:chOff x="1715050" y="357186"/>
            <a:chExt cx="3830286" cy="1116213"/>
          </a:xfrm>
        </p:grpSpPr>
        <p:sp>
          <p:nvSpPr>
            <p:cNvPr id="128" name="SMARTInkShape-531"/>
            <p:cNvSpPr/>
            <p:nvPr/>
          </p:nvSpPr>
          <p:spPr>
            <a:xfrm>
              <a:off x="3607592" y="428743"/>
              <a:ext cx="150407" cy="169547"/>
            </a:xfrm>
            <a:custGeom>
              <a:avLst/>
              <a:gdLst/>
              <a:ahLst/>
              <a:cxnLst/>
              <a:rect l="0" t="0" r="0" b="0"/>
              <a:pathLst>
                <a:path w="150407" h="169547">
                  <a:moveTo>
                    <a:pt x="0" y="26671"/>
                  </a:moveTo>
                  <a:lnTo>
                    <a:pt x="4742" y="26671"/>
                  </a:lnTo>
                  <a:lnTo>
                    <a:pt x="6137" y="27663"/>
                  </a:lnTo>
                  <a:lnTo>
                    <a:pt x="7069" y="29316"/>
                  </a:lnTo>
                  <a:lnTo>
                    <a:pt x="7690" y="31410"/>
                  </a:lnTo>
                  <a:lnTo>
                    <a:pt x="9096" y="32806"/>
                  </a:lnTo>
                  <a:lnTo>
                    <a:pt x="13304" y="34359"/>
                  </a:lnTo>
                  <a:lnTo>
                    <a:pt x="43473" y="35568"/>
                  </a:lnTo>
                  <a:lnTo>
                    <a:pt x="85238" y="27909"/>
                  </a:lnTo>
                  <a:lnTo>
                    <a:pt x="108928" y="25922"/>
                  </a:lnTo>
                  <a:lnTo>
                    <a:pt x="133702" y="15660"/>
                  </a:lnTo>
                  <a:lnTo>
                    <a:pt x="150406" y="1241"/>
                  </a:lnTo>
                  <a:lnTo>
                    <a:pt x="149879" y="788"/>
                  </a:lnTo>
                  <a:lnTo>
                    <a:pt x="143994" y="0"/>
                  </a:lnTo>
                  <a:lnTo>
                    <a:pt x="135967" y="6041"/>
                  </a:lnTo>
                  <a:lnTo>
                    <a:pt x="127711" y="8982"/>
                  </a:lnTo>
                  <a:lnTo>
                    <a:pt x="121914" y="13187"/>
                  </a:lnTo>
                  <a:lnTo>
                    <a:pt x="101197" y="47937"/>
                  </a:lnTo>
                  <a:lnTo>
                    <a:pt x="77721" y="91849"/>
                  </a:lnTo>
                  <a:lnTo>
                    <a:pt x="67017" y="111467"/>
                  </a:lnTo>
                  <a:lnTo>
                    <a:pt x="54248" y="151017"/>
                  </a:lnTo>
                  <a:lnTo>
                    <a:pt x="53579" y="1695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532"/>
            <p:cNvSpPr/>
            <p:nvPr/>
          </p:nvSpPr>
          <p:spPr>
            <a:xfrm>
              <a:off x="5493139" y="357186"/>
              <a:ext cx="25408" cy="258963"/>
            </a:xfrm>
            <a:custGeom>
              <a:avLst/>
              <a:gdLst/>
              <a:ahLst/>
              <a:cxnLst/>
              <a:rect l="0" t="0" r="0" b="0"/>
              <a:pathLst>
                <a:path w="25408" h="258963">
                  <a:moveTo>
                    <a:pt x="25407" y="0"/>
                  </a:moveTo>
                  <a:lnTo>
                    <a:pt x="25407" y="39902"/>
                  </a:lnTo>
                  <a:lnTo>
                    <a:pt x="25407" y="82641"/>
                  </a:lnTo>
                  <a:lnTo>
                    <a:pt x="22762" y="126053"/>
                  </a:lnTo>
                  <a:lnTo>
                    <a:pt x="15693" y="161042"/>
                  </a:lnTo>
                  <a:lnTo>
                    <a:pt x="9156" y="203680"/>
                  </a:lnTo>
                  <a:lnTo>
                    <a:pt x="0" y="241643"/>
                  </a:lnTo>
                  <a:lnTo>
                    <a:pt x="531" y="245432"/>
                  </a:lnTo>
                  <a:lnTo>
                    <a:pt x="7547" y="2589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533"/>
            <p:cNvSpPr/>
            <p:nvPr/>
          </p:nvSpPr>
          <p:spPr>
            <a:xfrm>
              <a:off x="5402474" y="464343"/>
              <a:ext cx="142862" cy="88881"/>
            </a:xfrm>
            <a:custGeom>
              <a:avLst/>
              <a:gdLst/>
              <a:ahLst/>
              <a:cxnLst/>
              <a:rect l="0" t="0" r="0" b="0"/>
              <a:pathLst>
                <a:path w="142862" h="88881">
                  <a:moveTo>
                    <a:pt x="26776" y="0"/>
                  </a:moveTo>
                  <a:lnTo>
                    <a:pt x="26776" y="4741"/>
                  </a:lnTo>
                  <a:lnTo>
                    <a:pt x="24130" y="9714"/>
                  </a:lnTo>
                  <a:lnTo>
                    <a:pt x="5785" y="34551"/>
                  </a:lnTo>
                  <a:lnTo>
                    <a:pt x="1703" y="51137"/>
                  </a:lnTo>
                  <a:lnTo>
                    <a:pt x="0" y="84543"/>
                  </a:lnTo>
                  <a:lnTo>
                    <a:pt x="988" y="86128"/>
                  </a:lnTo>
                  <a:lnTo>
                    <a:pt x="2637" y="87183"/>
                  </a:lnTo>
                  <a:lnTo>
                    <a:pt x="7676" y="88880"/>
                  </a:lnTo>
                  <a:lnTo>
                    <a:pt x="16792" y="83077"/>
                  </a:lnTo>
                  <a:lnTo>
                    <a:pt x="30211" y="80177"/>
                  </a:lnTo>
                  <a:lnTo>
                    <a:pt x="41904" y="72484"/>
                  </a:lnTo>
                  <a:lnTo>
                    <a:pt x="80541" y="45144"/>
                  </a:lnTo>
                  <a:lnTo>
                    <a:pt x="124222" y="16561"/>
                  </a:lnTo>
                  <a:lnTo>
                    <a:pt x="130608" y="12321"/>
                  </a:lnTo>
                  <a:lnTo>
                    <a:pt x="142861" y="89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534"/>
            <p:cNvSpPr/>
            <p:nvPr/>
          </p:nvSpPr>
          <p:spPr>
            <a:xfrm>
              <a:off x="5295303" y="437554"/>
              <a:ext cx="62509" cy="241103"/>
            </a:xfrm>
            <a:custGeom>
              <a:avLst/>
              <a:gdLst/>
              <a:ahLst/>
              <a:cxnLst/>
              <a:rect l="0" t="0" r="0" b="0"/>
              <a:pathLst>
                <a:path w="62509" h="241103">
                  <a:moveTo>
                    <a:pt x="62508" y="0"/>
                  </a:moveTo>
                  <a:lnTo>
                    <a:pt x="57769" y="4740"/>
                  </a:lnTo>
                  <a:lnTo>
                    <a:pt x="55440" y="12360"/>
                  </a:lnTo>
                  <a:lnTo>
                    <a:pt x="46694" y="48261"/>
                  </a:lnTo>
                  <a:lnTo>
                    <a:pt x="37428" y="86177"/>
                  </a:lnTo>
                  <a:lnTo>
                    <a:pt x="23547" y="127839"/>
                  </a:lnTo>
                  <a:lnTo>
                    <a:pt x="13703" y="165761"/>
                  </a:lnTo>
                  <a:lnTo>
                    <a:pt x="7226" y="208838"/>
                  </a:lnTo>
                  <a:lnTo>
                    <a:pt x="0" y="24110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535"/>
            <p:cNvSpPr/>
            <p:nvPr/>
          </p:nvSpPr>
          <p:spPr>
            <a:xfrm>
              <a:off x="1715050" y="544710"/>
              <a:ext cx="184798" cy="239570"/>
            </a:xfrm>
            <a:custGeom>
              <a:avLst/>
              <a:gdLst/>
              <a:ahLst/>
              <a:cxnLst/>
              <a:rect l="0" t="0" r="0" b="0"/>
              <a:pathLst>
                <a:path w="184798" h="239570">
                  <a:moveTo>
                    <a:pt x="53027" y="35719"/>
                  </a:moveTo>
                  <a:lnTo>
                    <a:pt x="48286" y="40459"/>
                  </a:lnTo>
                  <a:lnTo>
                    <a:pt x="45959" y="45432"/>
                  </a:lnTo>
                  <a:lnTo>
                    <a:pt x="39725" y="61449"/>
                  </a:lnTo>
                  <a:lnTo>
                    <a:pt x="18986" y="99263"/>
                  </a:lnTo>
                  <a:lnTo>
                    <a:pt x="3639" y="143012"/>
                  </a:lnTo>
                  <a:lnTo>
                    <a:pt x="0" y="187542"/>
                  </a:lnTo>
                  <a:lnTo>
                    <a:pt x="551" y="209979"/>
                  </a:lnTo>
                  <a:lnTo>
                    <a:pt x="4238" y="220985"/>
                  </a:lnTo>
                  <a:lnTo>
                    <a:pt x="6610" y="224714"/>
                  </a:lnTo>
                  <a:lnTo>
                    <a:pt x="11893" y="228857"/>
                  </a:lnTo>
                  <a:lnTo>
                    <a:pt x="33376" y="238803"/>
                  </a:lnTo>
                  <a:lnTo>
                    <a:pt x="36951" y="239569"/>
                  </a:lnTo>
                  <a:lnTo>
                    <a:pt x="46213" y="237774"/>
                  </a:lnTo>
                  <a:lnTo>
                    <a:pt x="90813" y="217159"/>
                  </a:lnTo>
                  <a:lnTo>
                    <a:pt x="113811" y="197648"/>
                  </a:lnTo>
                  <a:lnTo>
                    <a:pt x="140698" y="158814"/>
                  </a:lnTo>
                  <a:lnTo>
                    <a:pt x="162755" y="114676"/>
                  </a:lnTo>
                  <a:lnTo>
                    <a:pt x="177990" y="73897"/>
                  </a:lnTo>
                  <a:lnTo>
                    <a:pt x="184311" y="54307"/>
                  </a:lnTo>
                  <a:lnTo>
                    <a:pt x="184797" y="41996"/>
                  </a:lnTo>
                  <a:lnTo>
                    <a:pt x="179494" y="24901"/>
                  </a:lnTo>
                  <a:lnTo>
                    <a:pt x="174387" y="16689"/>
                  </a:lnTo>
                  <a:lnTo>
                    <a:pt x="168811" y="12379"/>
                  </a:lnTo>
                  <a:lnTo>
                    <a:pt x="163026" y="9470"/>
                  </a:lnTo>
                  <a:lnTo>
                    <a:pt x="15125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536"/>
            <p:cNvSpPr/>
            <p:nvPr/>
          </p:nvSpPr>
          <p:spPr>
            <a:xfrm>
              <a:off x="3687960" y="723304"/>
              <a:ext cx="8930" cy="571500"/>
            </a:xfrm>
            <a:custGeom>
              <a:avLst/>
              <a:gdLst/>
              <a:ahLst/>
              <a:cxnLst/>
              <a:rect l="0" t="0" r="0" b="0"/>
              <a:pathLst>
                <a:path w="8930" h="571500">
                  <a:moveTo>
                    <a:pt x="0" y="0"/>
                  </a:moveTo>
                  <a:lnTo>
                    <a:pt x="0" y="39216"/>
                  </a:lnTo>
                  <a:lnTo>
                    <a:pt x="0" y="76869"/>
                  </a:lnTo>
                  <a:lnTo>
                    <a:pt x="4740" y="110860"/>
                  </a:lnTo>
                  <a:lnTo>
                    <a:pt x="7688" y="146066"/>
                  </a:lnTo>
                  <a:lnTo>
                    <a:pt x="8377" y="175052"/>
                  </a:lnTo>
                  <a:lnTo>
                    <a:pt x="8684" y="207776"/>
                  </a:lnTo>
                  <a:lnTo>
                    <a:pt x="8820" y="242166"/>
                  </a:lnTo>
                  <a:lnTo>
                    <a:pt x="8882" y="274647"/>
                  </a:lnTo>
                  <a:lnTo>
                    <a:pt x="8908" y="306612"/>
                  </a:lnTo>
                  <a:lnTo>
                    <a:pt x="8920" y="340663"/>
                  </a:lnTo>
                  <a:lnTo>
                    <a:pt x="8925" y="372994"/>
                  </a:lnTo>
                  <a:lnTo>
                    <a:pt x="8929" y="416440"/>
                  </a:lnTo>
                  <a:lnTo>
                    <a:pt x="8929" y="454449"/>
                  </a:lnTo>
                  <a:lnTo>
                    <a:pt x="4189" y="498107"/>
                  </a:lnTo>
                  <a:lnTo>
                    <a:pt x="552" y="541808"/>
                  </a:lnTo>
                  <a:lnTo>
                    <a:pt x="0" y="5714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537"/>
            <p:cNvSpPr/>
            <p:nvPr/>
          </p:nvSpPr>
          <p:spPr>
            <a:xfrm>
              <a:off x="5286375" y="660796"/>
              <a:ext cx="142876" cy="651868"/>
            </a:xfrm>
            <a:custGeom>
              <a:avLst/>
              <a:gdLst/>
              <a:ahLst/>
              <a:cxnLst/>
              <a:rect l="0" t="0" r="0" b="0"/>
              <a:pathLst>
                <a:path w="142876" h="651868">
                  <a:moveTo>
                    <a:pt x="142875" y="0"/>
                  </a:moveTo>
                  <a:lnTo>
                    <a:pt x="134313" y="0"/>
                  </a:lnTo>
                  <a:lnTo>
                    <a:pt x="132974" y="16224"/>
                  </a:lnTo>
                  <a:lnTo>
                    <a:pt x="126881" y="36571"/>
                  </a:lnTo>
                  <a:lnTo>
                    <a:pt x="124269" y="72725"/>
                  </a:lnTo>
                  <a:lnTo>
                    <a:pt x="115349" y="110057"/>
                  </a:lnTo>
                  <a:lnTo>
                    <a:pt x="106938" y="143734"/>
                  </a:lnTo>
                  <a:lnTo>
                    <a:pt x="95515" y="178848"/>
                  </a:lnTo>
                  <a:lnTo>
                    <a:pt x="82210" y="217034"/>
                  </a:lnTo>
                  <a:lnTo>
                    <a:pt x="71982" y="257122"/>
                  </a:lnTo>
                  <a:lnTo>
                    <a:pt x="65315" y="296781"/>
                  </a:lnTo>
                  <a:lnTo>
                    <a:pt x="60692" y="339950"/>
                  </a:lnTo>
                  <a:lnTo>
                    <a:pt x="53040" y="381514"/>
                  </a:lnTo>
                  <a:lnTo>
                    <a:pt x="47135" y="418965"/>
                  </a:lnTo>
                  <a:lnTo>
                    <a:pt x="42740" y="455197"/>
                  </a:lnTo>
                  <a:lnTo>
                    <a:pt x="32364" y="498256"/>
                  </a:lnTo>
                  <a:lnTo>
                    <a:pt x="26897" y="535424"/>
                  </a:lnTo>
                  <a:lnTo>
                    <a:pt x="19244" y="575642"/>
                  </a:lnTo>
                  <a:lnTo>
                    <a:pt x="8844" y="618026"/>
                  </a:lnTo>
                  <a:lnTo>
                    <a:pt x="1361" y="636447"/>
                  </a:lnTo>
                  <a:lnTo>
                    <a:pt x="0" y="6518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538"/>
            <p:cNvSpPr/>
            <p:nvPr/>
          </p:nvSpPr>
          <p:spPr>
            <a:xfrm>
              <a:off x="1798723" y="848320"/>
              <a:ext cx="22934" cy="625079"/>
            </a:xfrm>
            <a:custGeom>
              <a:avLst/>
              <a:gdLst/>
              <a:ahLst/>
              <a:cxnLst/>
              <a:rect l="0" t="0" r="0" b="0"/>
              <a:pathLst>
                <a:path w="22934" h="625079">
                  <a:moveTo>
                    <a:pt x="5072" y="0"/>
                  </a:moveTo>
                  <a:lnTo>
                    <a:pt x="6066" y="22359"/>
                  </a:lnTo>
                  <a:lnTo>
                    <a:pt x="12761" y="55543"/>
                  </a:lnTo>
                  <a:lnTo>
                    <a:pt x="13758" y="97805"/>
                  </a:lnTo>
                  <a:lnTo>
                    <a:pt x="13929" y="138561"/>
                  </a:lnTo>
                  <a:lnTo>
                    <a:pt x="13982" y="182055"/>
                  </a:lnTo>
                  <a:lnTo>
                    <a:pt x="13004" y="226363"/>
                  </a:lnTo>
                  <a:lnTo>
                    <a:pt x="7864" y="270910"/>
                  </a:lnTo>
                  <a:lnTo>
                    <a:pt x="5899" y="314535"/>
                  </a:lnTo>
                  <a:lnTo>
                    <a:pt x="4326" y="354031"/>
                  </a:lnTo>
                  <a:lnTo>
                    <a:pt x="0" y="395718"/>
                  </a:lnTo>
                  <a:lnTo>
                    <a:pt x="3130" y="433647"/>
                  </a:lnTo>
                  <a:lnTo>
                    <a:pt x="5489" y="469029"/>
                  </a:lnTo>
                  <a:lnTo>
                    <a:pt x="12026" y="508153"/>
                  </a:lnTo>
                  <a:lnTo>
                    <a:pt x="13613" y="544544"/>
                  </a:lnTo>
                  <a:lnTo>
                    <a:pt x="13969" y="588793"/>
                  </a:lnTo>
                  <a:lnTo>
                    <a:pt x="14002" y="622853"/>
                  </a:lnTo>
                  <a:lnTo>
                    <a:pt x="14994" y="623595"/>
                  </a:lnTo>
                  <a:lnTo>
                    <a:pt x="22933" y="6250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539"/>
            <p:cNvSpPr/>
            <p:nvPr/>
          </p:nvSpPr>
          <p:spPr>
            <a:xfrm>
              <a:off x="1830584" y="1044772"/>
              <a:ext cx="3500439" cy="116087"/>
            </a:xfrm>
            <a:custGeom>
              <a:avLst/>
              <a:gdLst/>
              <a:ahLst/>
              <a:cxnLst/>
              <a:rect l="0" t="0" r="0" b="0"/>
              <a:pathLst>
                <a:path w="3500439" h="116087">
                  <a:moveTo>
                    <a:pt x="0" y="116086"/>
                  </a:moveTo>
                  <a:lnTo>
                    <a:pt x="12430" y="116086"/>
                  </a:lnTo>
                  <a:lnTo>
                    <a:pt x="18093" y="113441"/>
                  </a:lnTo>
                  <a:lnTo>
                    <a:pt x="20991" y="111345"/>
                  </a:lnTo>
                  <a:lnTo>
                    <a:pt x="34552" y="108398"/>
                  </a:lnTo>
                  <a:lnTo>
                    <a:pt x="77807" y="107188"/>
                  </a:lnTo>
                  <a:lnTo>
                    <a:pt x="120836" y="99472"/>
                  </a:lnTo>
                  <a:lnTo>
                    <a:pt x="161361" y="91322"/>
                  </a:lnTo>
                  <a:lnTo>
                    <a:pt x="205466" y="83428"/>
                  </a:lnTo>
                  <a:lnTo>
                    <a:pt x="250044" y="76031"/>
                  </a:lnTo>
                  <a:lnTo>
                    <a:pt x="292883" y="72345"/>
                  </a:lnTo>
                  <a:lnTo>
                    <a:pt x="336917" y="68972"/>
                  </a:lnTo>
                  <a:lnTo>
                    <a:pt x="379311" y="63785"/>
                  </a:lnTo>
                  <a:lnTo>
                    <a:pt x="418864" y="58147"/>
                  </a:lnTo>
                  <a:lnTo>
                    <a:pt x="457263" y="54931"/>
                  </a:lnTo>
                  <a:lnTo>
                    <a:pt x="493777" y="53980"/>
                  </a:lnTo>
                  <a:lnTo>
                    <a:pt x="529731" y="53697"/>
                  </a:lnTo>
                  <a:lnTo>
                    <a:pt x="565518" y="53613"/>
                  </a:lnTo>
                  <a:lnTo>
                    <a:pt x="601258" y="53588"/>
                  </a:lnTo>
                  <a:lnTo>
                    <a:pt x="641724" y="53581"/>
                  </a:lnTo>
                  <a:lnTo>
                    <a:pt x="680392" y="53580"/>
                  </a:lnTo>
                  <a:lnTo>
                    <a:pt x="716984" y="53578"/>
                  </a:lnTo>
                  <a:lnTo>
                    <a:pt x="757702" y="53578"/>
                  </a:lnTo>
                  <a:lnTo>
                    <a:pt x="796445" y="53578"/>
                  </a:lnTo>
                  <a:lnTo>
                    <a:pt x="837801" y="53578"/>
                  </a:lnTo>
                  <a:lnTo>
                    <a:pt x="881475" y="53578"/>
                  </a:lnTo>
                  <a:lnTo>
                    <a:pt x="921093" y="48838"/>
                  </a:lnTo>
                  <a:lnTo>
                    <a:pt x="962707" y="45890"/>
                  </a:lnTo>
                  <a:lnTo>
                    <a:pt x="1006457" y="45017"/>
                  </a:lnTo>
                  <a:lnTo>
                    <a:pt x="1050839" y="44758"/>
                  </a:lnTo>
                  <a:lnTo>
                    <a:pt x="1095410" y="44682"/>
                  </a:lnTo>
                  <a:lnTo>
                    <a:pt x="1140035" y="44658"/>
                  </a:lnTo>
                  <a:lnTo>
                    <a:pt x="1184675" y="44652"/>
                  </a:lnTo>
                  <a:lnTo>
                    <a:pt x="1229323" y="39910"/>
                  </a:lnTo>
                  <a:lnTo>
                    <a:pt x="1273971" y="36961"/>
                  </a:lnTo>
                  <a:lnTo>
                    <a:pt x="1318618" y="36087"/>
                  </a:lnTo>
                  <a:lnTo>
                    <a:pt x="1363266" y="35828"/>
                  </a:lnTo>
                  <a:lnTo>
                    <a:pt x="1407916" y="35751"/>
                  </a:lnTo>
                  <a:lnTo>
                    <a:pt x="1452564" y="35729"/>
                  </a:lnTo>
                  <a:lnTo>
                    <a:pt x="1497212" y="35722"/>
                  </a:lnTo>
                  <a:lnTo>
                    <a:pt x="1541860" y="35719"/>
                  </a:lnTo>
                  <a:lnTo>
                    <a:pt x="1586508" y="35719"/>
                  </a:lnTo>
                  <a:lnTo>
                    <a:pt x="1631158" y="35719"/>
                  </a:lnTo>
                  <a:lnTo>
                    <a:pt x="1675805" y="30979"/>
                  </a:lnTo>
                  <a:lnTo>
                    <a:pt x="1720455" y="28031"/>
                  </a:lnTo>
                  <a:lnTo>
                    <a:pt x="1752865" y="27342"/>
                  </a:lnTo>
                  <a:lnTo>
                    <a:pt x="1786123" y="27034"/>
                  </a:lnTo>
                  <a:lnTo>
                    <a:pt x="1817439" y="26899"/>
                  </a:lnTo>
                  <a:lnTo>
                    <a:pt x="1847894" y="24192"/>
                  </a:lnTo>
                  <a:lnTo>
                    <a:pt x="1877967" y="20674"/>
                  </a:lnTo>
                  <a:lnTo>
                    <a:pt x="1907868" y="19111"/>
                  </a:lnTo>
                  <a:lnTo>
                    <a:pt x="1937694" y="18416"/>
                  </a:lnTo>
                  <a:lnTo>
                    <a:pt x="1968479" y="18107"/>
                  </a:lnTo>
                  <a:lnTo>
                    <a:pt x="2002006" y="17970"/>
                  </a:lnTo>
                  <a:lnTo>
                    <a:pt x="2036750" y="15263"/>
                  </a:lnTo>
                  <a:lnTo>
                    <a:pt x="2071042" y="11745"/>
                  </a:lnTo>
                  <a:lnTo>
                    <a:pt x="2102820" y="10182"/>
                  </a:lnTo>
                  <a:lnTo>
                    <a:pt x="2136126" y="9487"/>
                  </a:lnTo>
                  <a:lnTo>
                    <a:pt x="2169781" y="9178"/>
                  </a:lnTo>
                  <a:lnTo>
                    <a:pt x="2201274" y="9040"/>
                  </a:lnTo>
                  <a:lnTo>
                    <a:pt x="2234455" y="8978"/>
                  </a:lnTo>
                  <a:lnTo>
                    <a:pt x="2269044" y="8951"/>
                  </a:lnTo>
                  <a:lnTo>
                    <a:pt x="2304262" y="8940"/>
                  </a:lnTo>
                  <a:lnTo>
                    <a:pt x="2339757" y="8935"/>
                  </a:lnTo>
                  <a:lnTo>
                    <a:pt x="2375377" y="8932"/>
                  </a:lnTo>
                  <a:lnTo>
                    <a:pt x="2411052" y="8931"/>
                  </a:lnTo>
                  <a:lnTo>
                    <a:pt x="2449398" y="11576"/>
                  </a:lnTo>
                  <a:lnTo>
                    <a:pt x="2488598" y="15067"/>
                  </a:lnTo>
                  <a:lnTo>
                    <a:pt x="2525864" y="16619"/>
                  </a:lnTo>
                  <a:lnTo>
                    <a:pt x="2562271" y="17309"/>
                  </a:lnTo>
                  <a:lnTo>
                    <a:pt x="2599287" y="17614"/>
                  </a:lnTo>
                  <a:lnTo>
                    <a:pt x="2638890" y="17751"/>
                  </a:lnTo>
                  <a:lnTo>
                    <a:pt x="2676997" y="20458"/>
                  </a:lnTo>
                  <a:lnTo>
                    <a:pt x="2714769" y="23976"/>
                  </a:lnTo>
                  <a:lnTo>
                    <a:pt x="2754707" y="25539"/>
                  </a:lnTo>
                  <a:lnTo>
                    <a:pt x="2792964" y="26234"/>
                  </a:lnTo>
                  <a:lnTo>
                    <a:pt x="2830802" y="26543"/>
                  </a:lnTo>
                  <a:lnTo>
                    <a:pt x="2870770" y="26680"/>
                  </a:lnTo>
                  <a:lnTo>
                    <a:pt x="2909039" y="29387"/>
                  </a:lnTo>
                  <a:lnTo>
                    <a:pt x="2945891" y="31912"/>
                  </a:lnTo>
                  <a:lnTo>
                    <a:pt x="2982114" y="29728"/>
                  </a:lnTo>
                  <a:lnTo>
                    <a:pt x="3020702" y="28096"/>
                  </a:lnTo>
                  <a:lnTo>
                    <a:pt x="3060012" y="27370"/>
                  </a:lnTo>
                  <a:lnTo>
                    <a:pt x="3097326" y="27048"/>
                  </a:lnTo>
                  <a:lnTo>
                    <a:pt x="3131107" y="26905"/>
                  </a:lnTo>
                  <a:lnTo>
                    <a:pt x="3162658" y="26840"/>
                  </a:lnTo>
                  <a:lnTo>
                    <a:pt x="3193217" y="26812"/>
                  </a:lnTo>
                  <a:lnTo>
                    <a:pt x="3223336" y="26799"/>
                  </a:lnTo>
                  <a:lnTo>
                    <a:pt x="3253259" y="25801"/>
                  </a:lnTo>
                  <a:lnTo>
                    <a:pt x="3297004" y="20655"/>
                  </a:lnTo>
                  <a:lnTo>
                    <a:pt x="3335540" y="17695"/>
                  </a:lnTo>
                  <a:lnTo>
                    <a:pt x="3371103" y="11969"/>
                  </a:lnTo>
                  <a:lnTo>
                    <a:pt x="3410289" y="9530"/>
                  </a:lnTo>
                  <a:lnTo>
                    <a:pt x="3449540" y="9009"/>
                  </a:lnTo>
                  <a:lnTo>
                    <a:pt x="3482380" y="8941"/>
                  </a:lnTo>
                  <a:lnTo>
                    <a:pt x="3490097" y="6289"/>
                  </a:lnTo>
                  <a:lnTo>
                    <a:pt x="35004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457200" y="274638"/>
            <a:ext cx="4471394" cy="3030066"/>
          </a:xfrm>
          <a:prstGeom prst="rect">
            <a:avLst/>
          </a:prstGeom>
        </p:spPr>
      </p:pic>
      <p:pic>
        <p:nvPicPr>
          <p:cNvPr id="6" name="Picture 5"/>
          <p:cNvPicPr>
            <a:picLocks noChangeAspect="1"/>
          </p:cNvPicPr>
          <p:nvPr/>
        </p:nvPicPr>
        <p:blipFill>
          <a:blip r:embed="rId4"/>
          <a:stretch>
            <a:fillRect/>
          </a:stretch>
        </p:blipFill>
        <p:spPr>
          <a:xfrm>
            <a:off x="4571999" y="3304704"/>
            <a:ext cx="4576403" cy="302782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An organisms external and internal environment are always changing</a:t>
            </a:r>
          </a:p>
          <a:p>
            <a:r>
              <a:rPr lang="en-US" dirty="0" smtClean="0"/>
              <a:t>Living things must constantly monitor the environment</a:t>
            </a:r>
          </a:p>
          <a:p>
            <a:r>
              <a:rPr lang="en-US" dirty="0" smtClean="0"/>
              <a:t>Stability is reached when organisms detect deviations (changes) in the environment and respond with a corrective action</a:t>
            </a:r>
          </a:p>
          <a:p>
            <a:pPr lvl="1"/>
            <a:r>
              <a:rPr lang="en-US" dirty="0" smtClean="0"/>
              <a:t>This will return the organisms balance</a:t>
            </a:r>
          </a:p>
          <a:p>
            <a:r>
              <a:rPr lang="en-US" dirty="0" smtClean="0"/>
              <a:t>If an organisms monitoring and control systems fail, then disease or death could result</a:t>
            </a:r>
            <a:endParaRPr lang="en-US" dirty="0"/>
          </a:p>
        </p:txBody>
      </p:sp>
      <p:sp>
        <p:nvSpPr>
          <p:cNvPr id="2" name="Title 1"/>
          <p:cNvSpPr>
            <a:spLocks noGrp="1"/>
          </p:cNvSpPr>
          <p:nvPr>
            <p:ph type="title"/>
          </p:nvPr>
        </p:nvSpPr>
        <p:spPr/>
        <p:txBody>
          <a:bodyPr/>
          <a:lstStyle/>
          <a:p>
            <a:r>
              <a:rPr lang="en-US" dirty="0" smtClean="0"/>
              <a:t>Feedback and Homeostasis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994495"/>
        </p:xfrm>
        <a:graphic>
          <a:graphicData uri="http://schemas.openxmlformats.org/drawingml/2006/table">
            <a:tbl>
              <a:tblPr firstRow="1" bandRow="1">
                <a:tableStyleId>{5C22544A-7EE6-4342-B048-85BDC9FD1C3A}</a:tableStyleId>
              </a:tblPr>
              <a:tblGrid>
                <a:gridCol w="2743200"/>
                <a:gridCol w="2743200"/>
                <a:gridCol w="2743200"/>
              </a:tblGrid>
              <a:tr h="531484">
                <a:tc>
                  <a:txBody>
                    <a:bodyPr/>
                    <a:lstStyle/>
                    <a:p>
                      <a:r>
                        <a:rPr lang="en-US" dirty="0" smtClean="0"/>
                        <a:t>Organism</a:t>
                      </a:r>
                      <a:endParaRPr lang="en-US" dirty="0"/>
                    </a:p>
                  </a:txBody>
                  <a:tcPr/>
                </a:tc>
                <a:tc>
                  <a:txBody>
                    <a:bodyPr/>
                    <a:lstStyle/>
                    <a:p>
                      <a:r>
                        <a:rPr lang="en-US" dirty="0" smtClean="0"/>
                        <a:t>Change (Stimulus)</a:t>
                      </a:r>
                      <a:endParaRPr lang="en-US" dirty="0"/>
                    </a:p>
                  </a:txBody>
                  <a:tcPr/>
                </a:tc>
                <a:tc>
                  <a:txBody>
                    <a:bodyPr/>
                    <a:lstStyle/>
                    <a:p>
                      <a:r>
                        <a:rPr lang="en-US" dirty="0" smtClean="0"/>
                        <a:t>Response</a:t>
                      </a:r>
                      <a:endParaRPr lang="en-US" dirty="0"/>
                    </a:p>
                  </a:txBody>
                  <a:tcPr/>
                </a:tc>
              </a:tr>
              <a:tr h="1310509">
                <a:tc>
                  <a:txBody>
                    <a:bodyPr/>
                    <a:lstStyle/>
                    <a:p>
                      <a:r>
                        <a:rPr lang="en-US" sz="2000" dirty="0" smtClean="0"/>
                        <a:t>Species</a:t>
                      </a:r>
                      <a:r>
                        <a:rPr lang="en-US" sz="2000" baseline="0" dirty="0" smtClean="0"/>
                        <a:t> of bacterium</a:t>
                      </a:r>
                      <a:endParaRPr lang="en-US" sz="2000" dirty="0"/>
                    </a:p>
                  </a:txBody>
                  <a:tcPr/>
                </a:tc>
                <a:tc>
                  <a:txBody>
                    <a:bodyPr/>
                    <a:lstStyle/>
                    <a:p>
                      <a:r>
                        <a:rPr lang="en-US" sz="2000" dirty="0" smtClean="0"/>
                        <a:t>Temperature</a:t>
                      </a:r>
                      <a:r>
                        <a:rPr lang="en-US" sz="2000" baseline="0" dirty="0" smtClean="0"/>
                        <a:t> falls below a certain temperature</a:t>
                      </a:r>
                      <a:endParaRPr lang="en-US" sz="2000" dirty="0"/>
                    </a:p>
                  </a:txBody>
                  <a:tcPr/>
                </a:tc>
                <a:tc>
                  <a:txBody>
                    <a:bodyPr/>
                    <a:lstStyle/>
                    <a:p>
                      <a:r>
                        <a:rPr lang="en-US" sz="2000" dirty="0" smtClean="0"/>
                        <a:t>Bacterium produces a chemical that acts as an antifreeze</a:t>
                      </a:r>
                      <a:endParaRPr lang="en-US" sz="2000" dirty="0"/>
                    </a:p>
                  </a:txBody>
                  <a:tcPr/>
                </a:tc>
              </a:tr>
              <a:tr h="917356">
                <a:tc>
                  <a:txBody>
                    <a:bodyPr/>
                    <a:lstStyle/>
                    <a:p>
                      <a:r>
                        <a:rPr lang="en-US" sz="2000" dirty="0" smtClean="0"/>
                        <a:t>Many Plants</a:t>
                      </a:r>
                      <a:endParaRPr lang="en-US" sz="2000" dirty="0"/>
                    </a:p>
                  </a:txBody>
                  <a:tcPr/>
                </a:tc>
                <a:tc>
                  <a:txBody>
                    <a:bodyPr/>
                    <a:lstStyle/>
                    <a:p>
                      <a:r>
                        <a:rPr lang="en-US" sz="2000" dirty="0" smtClean="0"/>
                        <a:t>Air too hot and dry</a:t>
                      </a:r>
                      <a:endParaRPr lang="en-US" sz="2000" dirty="0"/>
                    </a:p>
                  </a:txBody>
                  <a:tcPr/>
                </a:tc>
                <a:tc>
                  <a:txBody>
                    <a:bodyPr/>
                    <a:lstStyle/>
                    <a:p>
                      <a:r>
                        <a:rPr lang="en-US" sz="2000" dirty="0" smtClean="0"/>
                        <a:t>Leaf</a:t>
                      </a:r>
                      <a:r>
                        <a:rPr lang="en-US" sz="2000" baseline="0" dirty="0" smtClean="0"/>
                        <a:t> pores close to conserve water</a:t>
                      </a:r>
                      <a:endParaRPr lang="en-US" sz="2000" dirty="0"/>
                    </a:p>
                  </a:txBody>
                  <a:tcPr/>
                </a:tc>
              </a:tr>
              <a:tr h="531484">
                <a:tc>
                  <a:txBody>
                    <a:bodyPr/>
                    <a:lstStyle/>
                    <a:p>
                      <a:r>
                        <a:rPr lang="en-US" sz="2000" dirty="0" smtClean="0"/>
                        <a:t>Monarch Butterflies</a:t>
                      </a:r>
                      <a:endParaRPr lang="en-US" sz="2000" dirty="0"/>
                    </a:p>
                  </a:txBody>
                  <a:tcPr/>
                </a:tc>
                <a:tc>
                  <a:txBody>
                    <a:bodyPr/>
                    <a:lstStyle/>
                    <a:p>
                      <a:r>
                        <a:rPr lang="en-US" sz="2000" dirty="0" smtClean="0"/>
                        <a:t>Seasons</a:t>
                      </a:r>
                      <a:r>
                        <a:rPr lang="en-US" sz="2000" baseline="0" dirty="0" smtClean="0"/>
                        <a:t> change</a:t>
                      </a:r>
                      <a:endParaRPr lang="en-US" sz="2000" dirty="0"/>
                    </a:p>
                  </a:txBody>
                  <a:tcPr/>
                </a:tc>
                <a:tc>
                  <a:txBody>
                    <a:bodyPr/>
                    <a:lstStyle/>
                    <a:p>
                      <a:r>
                        <a:rPr lang="en-US" sz="2000" dirty="0" smtClean="0"/>
                        <a:t>Butterflies</a:t>
                      </a:r>
                      <a:r>
                        <a:rPr lang="en-US" sz="2000" baseline="0" dirty="0" smtClean="0"/>
                        <a:t> migrate</a:t>
                      </a:r>
                      <a:endParaRPr lang="en-US" sz="2000" dirty="0"/>
                    </a:p>
                  </a:txBody>
                  <a:tcPr/>
                </a:tc>
              </a:tr>
              <a:tr h="1703662">
                <a:tc>
                  <a:txBody>
                    <a:bodyPr/>
                    <a:lstStyle/>
                    <a:p>
                      <a:r>
                        <a:rPr lang="en-US" sz="2000" dirty="0" smtClean="0"/>
                        <a:t>Human</a:t>
                      </a:r>
                      <a:endParaRPr lang="en-US" sz="2000" dirty="0"/>
                    </a:p>
                  </a:txBody>
                  <a:tcPr/>
                </a:tc>
                <a:tc>
                  <a:txBody>
                    <a:bodyPr/>
                    <a:lstStyle/>
                    <a:p>
                      <a:r>
                        <a:rPr lang="en-US" sz="2000" dirty="0" smtClean="0"/>
                        <a:t>Person hears a loud noise</a:t>
                      </a:r>
                      <a:endParaRPr lang="en-US" sz="2000" dirty="0"/>
                    </a:p>
                  </a:txBody>
                  <a:tcPr/>
                </a:tc>
                <a:tc>
                  <a:txBody>
                    <a:bodyPr/>
                    <a:lstStyle/>
                    <a:p>
                      <a:r>
                        <a:rPr lang="en-US" sz="2000" dirty="0" smtClean="0"/>
                        <a:t>The person becomes alter; heart</a:t>
                      </a:r>
                      <a:r>
                        <a:rPr lang="en-US" sz="2000" baseline="0" dirty="0" smtClean="0"/>
                        <a:t> rate increase for “flight or flight”</a:t>
                      </a:r>
                      <a:endParaRPr lang="en-US" sz="2000" dirty="0"/>
                    </a:p>
                  </a:txBody>
                  <a:tcPr/>
                </a:tc>
              </a:tr>
            </a:tbl>
          </a:graphicData>
        </a:graphic>
      </p:graphicFrame>
      <p:sp>
        <p:nvSpPr>
          <p:cNvPr id="2" name="Title 1"/>
          <p:cNvSpPr>
            <a:spLocks noGrp="1"/>
          </p:cNvSpPr>
          <p:nvPr>
            <p:ph type="title"/>
          </p:nvPr>
        </p:nvSpPr>
        <p:spPr/>
        <p:txBody>
          <a:bodyPr>
            <a:normAutofit fontScale="90000"/>
          </a:bodyPr>
          <a:lstStyle/>
          <a:p>
            <a:r>
              <a:rPr lang="en-US" dirty="0" smtClean="0"/>
              <a:t>Responses to Environmental Change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Organisms have a variety of mechanisms that maintain the physical and chemical aspects of the internal environment within a narrow limit to allows for cell activity</a:t>
            </a:r>
          </a:p>
          <a:p>
            <a:pPr lvl="1"/>
            <a:r>
              <a:rPr lang="en-US" dirty="0" smtClean="0"/>
              <a:t>Homeostasis is the result</a:t>
            </a:r>
          </a:p>
          <a:p>
            <a:pPr lvl="1"/>
            <a:r>
              <a:rPr lang="en-US" dirty="0" smtClean="0"/>
              <a:t>Homeostasis = “steady state”</a:t>
            </a:r>
          </a:p>
          <a:p>
            <a:pPr lvl="2"/>
            <a:r>
              <a:rPr lang="en-US" dirty="0" smtClean="0"/>
              <a:t>Some scientist don’t like the phrase steady state because they think it means unchanging</a:t>
            </a:r>
          </a:p>
          <a:p>
            <a:pPr lvl="1"/>
            <a:r>
              <a:rPr lang="en-US" dirty="0" smtClean="0"/>
              <a:t>Dynamic equilibrium is the preferred statement</a:t>
            </a:r>
          </a:p>
          <a:p>
            <a:r>
              <a:rPr lang="en-US" dirty="0" smtClean="0"/>
              <a:t>Dynamic equilibrium = constant small corrections that keep the internal environment within limits needed for survival</a:t>
            </a:r>
            <a:endParaRPr lang="en-US" dirty="0"/>
          </a:p>
        </p:txBody>
      </p:sp>
      <p:sp>
        <p:nvSpPr>
          <p:cNvPr id="2" name="Title 1"/>
          <p:cNvSpPr>
            <a:spLocks noGrp="1"/>
          </p:cNvSpPr>
          <p:nvPr>
            <p:ph type="title"/>
          </p:nvPr>
        </p:nvSpPr>
        <p:spPr/>
        <p:txBody>
          <a:bodyPr/>
          <a:lstStyle/>
          <a:p>
            <a:r>
              <a:rPr lang="en-US" dirty="0" smtClean="0"/>
              <a:t>Dynamic Equilibrium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Photosynthesis = process by which energy is stored in bonds of organic molecules, like carbohydrates</a:t>
            </a:r>
          </a:p>
          <a:p>
            <a:pPr lvl="1"/>
            <a:r>
              <a:rPr lang="en-US" dirty="0" smtClean="0"/>
              <a:t>Plants, algae, any many single-celled organisms carry out photosynthesis</a:t>
            </a:r>
          </a:p>
          <a:p>
            <a:r>
              <a:rPr lang="en-US" dirty="0" smtClean="0"/>
              <a:t>Respiration = chemical energy that is stored in nutrients is released for use in cells.  </a:t>
            </a:r>
          </a:p>
          <a:p>
            <a:pPr lvl="1"/>
            <a:r>
              <a:rPr lang="en-US" dirty="0" smtClean="0"/>
              <a:t>All living things carry out respiration</a:t>
            </a:r>
          </a:p>
          <a:p>
            <a:endParaRPr lang="en-US" dirty="0"/>
          </a:p>
        </p:txBody>
      </p:sp>
      <p:sp>
        <p:nvSpPr>
          <p:cNvPr id="2" name="Title 1"/>
          <p:cNvSpPr>
            <a:spLocks noGrp="1"/>
          </p:cNvSpPr>
          <p:nvPr>
            <p:ph type="title"/>
          </p:nvPr>
        </p:nvSpPr>
        <p:spPr/>
        <p:txBody>
          <a:bodyPr>
            <a:normAutofit fontScale="90000"/>
          </a:bodyPr>
          <a:lstStyle/>
          <a:p>
            <a:r>
              <a:rPr lang="en-US" dirty="0" smtClean="0"/>
              <a:t>Basic Biochemical Processes of Living Organisms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Microorganisms or diseases can interfere with dynamic equilibrium </a:t>
            </a:r>
          </a:p>
          <a:p>
            <a:r>
              <a:rPr lang="en-US" dirty="0" smtClean="0"/>
              <a:t>Organisms develop mechanisms to deal with these changes in equilibrium.  </a:t>
            </a:r>
          </a:p>
          <a:p>
            <a:r>
              <a:rPr lang="en-US" dirty="0" smtClean="0"/>
              <a:t>They are not fool-proof however</a:t>
            </a:r>
          </a:p>
          <a:p>
            <a:pPr lvl="1"/>
            <a:r>
              <a:rPr lang="en-US" dirty="0" smtClean="0"/>
              <a:t>The balancing mechanisms have limits as well. </a:t>
            </a:r>
            <a:endParaRPr lang="en-US" dirty="0"/>
          </a:p>
        </p:txBody>
      </p:sp>
      <p:sp>
        <p:nvSpPr>
          <p:cNvPr id="2" name="Title 1"/>
          <p:cNvSpPr>
            <a:spLocks noGrp="1"/>
          </p:cNvSpPr>
          <p:nvPr>
            <p:ph type="title"/>
          </p:nvPr>
        </p:nvSpPr>
        <p:spPr/>
        <p:txBody>
          <a:bodyPr/>
          <a:lstStyle/>
          <a:p>
            <a:r>
              <a:rPr lang="en-US" dirty="0" smtClean="0"/>
              <a:t>Dynamic </a:t>
            </a:r>
            <a:r>
              <a:rPr lang="en-US" dirty="0" err="1" smtClean="0"/>
              <a:t>Equilibirum</a:t>
            </a:r>
            <a:endParaRPr lang="en-US" dirty="0"/>
          </a:p>
        </p:txBody>
      </p:sp>
      <p:pic>
        <p:nvPicPr>
          <p:cNvPr id="4" name="Picture 3"/>
          <p:cNvPicPr>
            <a:picLocks noChangeAspect="1"/>
          </p:cNvPicPr>
          <p:nvPr/>
        </p:nvPicPr>
        <p:blipFill>
          <a:blip r:embed="rId3"/>
          <a:stretch>
            <a:fillRect/>
          </a:stretch>
        </p:blipFill>
        <p:spPr>
          <a:xfrm>
            <a:off x="3782923" y="4122147"/>
            <a:ext cx="5361077" cy="2241485"/>
          </a:xfrm>
          <a:prstGeom prst="rect">
            <a:avLst/>
          </a:prstGeom>
        </p:spPr>
      </p:pic>
      <p:sp>
        <p:nvSpPr>
          <p:cNvPr id="5" name="SMARTInkShape-18"/>
          <p:cNvSpPr/>
          <p:nvPr/>
        </p:nvSpPr>
        <p:spPr>
          <a:xfrm>
            <a:off x="4777740" y="4945380"/>
            <a:ext cx="4533900" cy="68568"/>
          </a:xfrm>
          <a:custGeom>
            <a:avLst/>
            <a:gdLst/>
            <a:ahLst/>
            <a:cxnLst/>
            <a:rect l="0" t="0" r="0" b="0"/>
            <a:pathLst>
              <a:path w="4533900" h="68568">
                <a:moveTo>
                  <a:pt x="0" y="53339"/>
                </a:moveTo>
                <a:lnTo>
                  <a:pt x="10605" y="53339"/>
                </a:lnTo>
                <a:lnTo>
                  <a:pt x="44383" y="60645"/>
                </a:lnTo>
                <a:lnTo>
                  <a:pt x="78810" y="60941"/>
                </a:lnTo>
                <a:lnTo>
                  <a:pt x="115309" y="61805"/>
                </a:lnTo>
                <a:lnTo>
                  <a:pt x="152532" y="67520"/>
                </a:lnTo>
                <a:lnTo>
                  <a:pt x="190517" y="68440"/>
                </a:lnTo>
                <a:lnTo>
                  <a:pt x="217880" y="68538"/>
                </a:lnTo>
                <a:lnTo>
                  <a:pt x="248284" y="68567"/>
                </a:lnTo>
                <a:lnTo>
                  <a:pt x="277894" y="66318"/>
                </a:lnTo>
                <a:lnTo>
                  <a:pt x="311220" y="62548"/>
                </a:lnTo>
                <a:lnTo>
                  <a:pt x="342545" y="61430"/>
                </a:lnTo>
                <a:lnTo>
                  <a:pt x="375532" y="61099"/>
                </a:lnTo>
                <a:lnTo>
                  <a:pt x="409859" y="61001"/>
                </a:lnTo>
                <a:lnTo>
                  <a:pt x="443737" y="60972"/>
                </a:lnTo>
                <a:lnTo>
                  <a:pt x="478329" y="58706"/>
                </a:lnTo>
                <a:lnTo>
                  <a:pt x="512284" y="54929"/>
                </a:lnTo>
                <a:lnTo>
                  <a:pt x="546898" y="53811"/>
                </a:lnTo>
                <a:lnTo>
                  <a:pt x="578603" y="53479"/>
                </a:lnTo>
                <a:lnTo>
                  <a:pt x="611704" y="53381"/>
                </a:lnTo>
                <a:lnTo>
                  <a:pt x="648323" y="53352"/>
                </a:lnTo>
                <a:lnTo>
                  <a:pt x="683727" y="53343"/>
                </a:lnTo>
                <a:lnTo>
                  <a:pt x="717923" y="51083"/>
                </a:lnTo>
                <a:lnTo>
                  <a:pt x="754867" y="47309"/>
                </a:lnTo>
                <a:lnTo>
                  <a:pt x="790366" y="46190"/>
                </a:lnTo>
                <a:lnTo>
                  <a:pt x="824591" y="45859"/>
                </a:lnTo>
                <a:lnTo>
                  <a:pt x="861542" y="45761"/>
                </a:lnTo>
                <a:lnTo>
                  <a:pt x="899303" y="45732"/>
                </a:lnTo>
                <a:lnTo>
                  <a:pt x="935044" y="45723"/>
                </a:lnTo>
                <a:lnTo>
                  <a:pt x="969340" y="45721"/>
                </a:lnTo>
                <a:lnTo>
                  <a:pt x="1006314" y="45720"/>
                </a:lnTo>
                <a:lnTo>
                  <a:pt x="1044080" y="45720"/>
                </a:lnTo>
                <a:lnTo>
                  <a:pt x="1082082" y="43462"/>
                </a:lnTo>
                <a:lnTo>
                  <a:pt x="1120152" y="39688"/>
                </a:lnTo>
                <a:lnTo>
                  <a:pt x="1158243" y="38570"/>
                </a:lnTo>
                <a:lnTo>
                  <a:pt x="1194083" y="38239"/>
                </a:lnTo>
                <a:lnTo>
                  <a:pt x="1230666" y="38141"/>
                </a:lnTo>
                <a:lnTo>
                  <a:pt x="1257316" y="38118"/>
                </a:lnTo>
                <a:lnTo>
                  <a:pt x="1292206" y="38105"/>
                </a:lnTo>
                <a:lnTo>
                  <a:pt x="1328979" y="38101"/>
                </a:lnTo>
                <a:lnTo>
                  <a:pt x="1366685" y="37253"/>
                </a:lnTo>
                <a:lnTo>
                  <a:pt x="1403822" y="32863"/>
                </a:lnTo>
                <a:lnTo>
                  <a:pt x="1437498" y="31186"/>
                </a:lnTo>
                <a:lnTo>
                  <a:pt x="1473910" y="30689"/>
                </a:lnTo>
                <a:lnTo>
                  <a:pt x="1511510" y="30541"/>
                </a:lnTo>
                <a:lnTo>
                  <a:pt x="1549462" y="30498"/>
                </a:lnTo>
                <a:lnTo>
                  <a:pt x="1587518" y="29638"/>
                </a:lnTo>
                <a:lnTo>
                  <a:pt x="1625605" y="25245"/>
                </a:lnTo>
                <a:lnTo>
                  <a:pt x="1663701" y="23566"/>
                </a:lnTo>
                <a:lnTo>
                  <a:pt x="1700953" y="22222"/>
                </a:lnTo>
                <a:lnTo>
                  <a:pt x="1734664" y="17685"/>
                </a:lnTo>
                <a:lnTo>
                  <a:pt x="1771086" y="15964"/>
                </a:lnTo>
                <a:lnTo>
                  <a:pt x="1808688" y="15454"/>
                </a:lnTo>
                <a:lnTo>
                  <a:pt x="1846642" y="14456"/>
                </a:lnTo>
                <a:lnTo>
                  <a:pt x="1883851" y="10022"/>
                </a:lnTo>
                <a:lnTo>
                  <a:pt x="1917548" y="8331"/>
                </a:lnTo>
                <a:lnTo>
                  <a:pt x="1953967" y="7830"/>
                </a:lnTo>
                <a:lnTo>
                  <a:pt x="1991570" y="7682"/>
                </a:lnTo>
                <a:lnTo>
                  <a:pt x="2029522" y="6792"/>
                </a:lnTo>
                <a:lnTo>
                  <a:pt x="2066732" y="2388"/>
                </a:lnTo>
                <a:lnTo>
                  <a:pt x="2100428" y="707"/>
                </a:lnTo>
                <a:lnTo>
                  <a:pt x="2136848" y="209"/>
                </a:lnTo>
                <a:lnTo>
                  <a:pt x="2174449" y="62"/>
                </a:lnTo>
                <a:lnTo>
                  <a:pt x="2211555" y="18"/>
                </a:lnTo>
                <a:lnTo>
                  <a:pt x="2245221" y="5"/>
                </a:lnTo>
                <a:lnTo>
                  <a:pt x="2281631" y="1"/>
                </a:lnTo>
                <a:lnTo>
                  <a:pt x="2319230" y="0"/>
                </a:lnTo>
                <a:lnTo>
                  <a:pt x="2356335" y="0"/>
                </a:lnTo>
                <a:lnTo>
                  <a:pt x="2390001" y="0"/>
                </a:lnTo>
                <a:lnTo>
                  <a:pt x="2426411" y="0"/>
                </a:lnTo>
                <a:lnTo>
                  <a:pt x="2464010" y="0"/>
                </a:lnTo>
                <a:lnTo>
                  <a:pt x="2501115" y="0"/>
                </a:lnTo>
                <a:lnTo>
                  <a:pt x="2534781" y="0"/>
                </a:lnTo>
                <a:lnTo>
                  <a:pt x="2571191" y="0"/>
                </a:lnTo>
                <a:lnTo>
                  <a:pt x="2608791" y="0"/>
                </a:lnTo>
                <a:lnTo>
                  <a:pt x="2646742" y="0"/>
                </a:lnTo>
                <a:lnTo>
                  <a:pt x="2684798" y="846"/>
                </a:lnTo>
                <a:lnTo>
                  <a:pt x="2722885" y="5237"/>
                </a:lnTo>
                <a:lnTo>
                  <a:pt x="2760981" y="6913"/>
                </a:lnTo>
                <a:lnTo>
                  <a:pt x="2799079" y="7410"/>
                </a:lnTo>
                <a:lnTo>
                  <a:pt x="2837179" y="7557"/>
                </a:lnTo>
                <a:lnTo>
                  <a:pt x="2874433" y="8448"/>
                </a:lnTo>
                <a:lnTo>
                  <a:pt x="2908142" y="12851"/>
                </a:lnTo>
                <a:lnTo>
                  <a:pt x="2944566" y="14532"/>
                </a:lnTo>
                <a:lnTo>
                  <a:pt x="2982169" y="15030"/>
                </a:lnTo>
                <a:lnTo>
                  <a:pt x="3019275" y="15177"/>
                </a:lnTo>
                <a:lnTo>
                  <a:pt x="3052095" y="15221"/>
                </a:lnTo>
                <a:lnTo>
                  <a:pt x="3084115" y="15234"/>
                </a:lnTo>
                <a:lnTo>
                  <a:pt x="3119190" y="15238"/>
                </a:lnTo>
                <a:lnTo>
                  <a:pt x="3152255" y="15239"/>
                </a:lnTo>
                <a:lnTo>
                  <a:pt x="3187640" y="16086"/>
                </a:lnTo>
                <a:lnTo>
                  <a:pt x="3219950" y="20476"/>
                </a:lnTo>
                <a:lnTo>
                  <a:pt x="3251818" y="22153"/>
                </a:lnTo>
                <a:lnTo>
                  <a:pt x="3286849" y="22650"/>
                </a:lnTo>
                <a:lnTo>
                  <a:pt x="3319054" y="23644"/>
                </a:lnTo>
                <a:lnTo>
                  <a:pt x="3350045" y="28078"/>
                </a:lnTo>
                <a:lnTo>
                  <a:pt x="3380676" y="29768"/>
                </a:lnTo>
                <a:lnTo>
                  <a:pt x="3411201" y="30269"/>
                </a:lnTo>
                <a:lnTo>
                  <a:pt x="3442541" y="30417"/>
                </a:lnTo>
                <a:lnTo>
                  <a:pt x="3477415" y="31308"/>
                </a:lnTo>
                <a:lnTo>
                  <a:pt x="3509573" y="35711"/>
                </a:lnTo>
                <a:lnTo>
                  <a:pt x="3540550" y="37391"/>
                </a:lnTo>
                <a:lnTo>
                  <a:pt x="3572024" y="37890"/>
                </a:lnTo>
                <a:lnTo>
                  <a:pt x="3606091" y="38884"/>
                </a:lnTo>
                <a:lnTo>
                  <a:pt x="3634718" y="43318"/>
                </a:lnTo>
                <a:lnTo>
                  <a:pt x="3668412" y="45008"/>
                </a:lnTo>
                <a:lnTo>
                  <a:pt x="3700220" y="45509"/>
                </a:lnTo>
                <a:lnTo>
                  <a:pt x="3731094" y="45657"/>
                </a:lnTo>
                <a:lnTo>
                  <a:pt x="3761690" y="45701"/>
                </a:lnTo>
                <a:lnTo>
                  <a:pt x="3792205" y="45714"/>
                </a:lnTo>
                <a:lnTo>
                  <a:pt x="3822695" y="45718"/>
                </a:lnTo>
                <a:lnTo>
                  <a:pt x="3854024" y="45719"/>
                </a:lnTo>
                <a:lnTo>
                  <a:pt x="3888896" y="45720"/>
                </a:lnTo>
                <a:lnTo>
                  <a:pt x="3921053" y="45720"/>
                </a:lnTo>
                <a:lnTo>
                  <a:pt x="3951184" y="45720"/>
                </a:lnTo>
                <a:lnTo>
                  <a:pt x="3986807" y="45720"/>
                </a:lnTo>
                <a:lnTo>
                  <a:pt x="4016199" y="43462"/>
                </a:lnTo>
                <a:lnTo>
                  <a:pt x="4046355" y="39688"/>
                </a:lnTo>
                <a:lnTo>
                  <a:pt x="4076740" y="38570"/>
                </a:lnTo>
                <a:lnTo>
                  <a:pt x="4113302" y="34147"/>
                </a:lnTo>
                <a:lnTo>
                  <a:pt x="4151067" y="31204"/>
                </a:lnTo>
                <a:lnTo>
                  <a:pt x="4181049" y="30694"/>
                </a:lnTo>
                <a:lnTo>
                  <a:pt x="4211382" y="30543"/>
                </a:lnTo>
                <a:lnTo>
                  <a:pt x="4240971" y="30498"/>
                </a:lnTo>
                <a:lnTo>
                  <a:pt x="4276412" y="28226"/>
                </a:lnTo>
                <a:lnTo>
                  <a:pt x="4311729" y="23920"/>
                </a:lnTo>
                <a:lnTo>
                  <a:pt x="4348402" y="17832"/>
                </a:lnTo>
                <a:lnTo>
                  <a:pt x="4383240" y="15752"/>
                </a:lnTo>
                <a:lnTo>
                  <a:pt x="4418438" y="15341"/>
                </a:lnTo>
                <a:lnTo>
                  <a:pt x="4455288" y="15253"/>
                </a:lnTo>
                <a:lnTo>
                  <a:pt x="4490226" y="12983"/>
                </a:lnTo>
                <a:lnTo>
                  <a:pt x="4523225" y="7829"/>
                </a:lnTo>
                <a:lnTo>
                  <a:pt x="4533899"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Feedback mechanism = cycle where the output of a system “feeds back” to either modify or reinforce the action taken by the system</a:t>
            </a:r>
          </a:p>
          <a:p>
            <a:r>
              <a:rPr lang="en-US" dirty="0" smtClean="0"/>
              <a:t>There are many feedback systems that help organisms respond to “stimuli”</a:t>
            </a:r>
          </a:p>
          <a:p>
            <a:pPr lvl="1"/>
            <a:r>
              <a:rPr lang="en-US" dirty="0" smtClean="0"/>
              <a:t>Stimuli = changes in the environment</a:t>
            </a:r>
          </a:p>
          <a:p>
            <a:r>
              <a:rPr lang="en-US" dirty="0" smtClean="0"/>
              <a:t>Multi-celled organism detect and respond to change on both a cellular level and an organism level</a:t>
            </a:r>
            <a:endParaRPr lang="en-US" dirty="0"/>
          </a:p>
        </p:txBody>
      </p:sp>
      <p:sp>
        <p:nvSpPr>
          <p:cNvPr id="2" name="Title 1"/>
          <p:cNvSpPr>
            <a:spLocks noGrp="1"/>
          </p:cNvSpPr>
          <p:nvPr>
            <p:ph type="title"/>
          </p:nvPr>
        </p:nvSpPr>
        <p:spPr/>
        <p:txBody>
          <a:bodyPr/>
          <a:lstStyle/>
          <a:p>
            <a:r>
              <a:rPr lang="en-US" dirty="0" smtClean="0"/>
              <a:t>Feedback Mechanisms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Feedback responses can be simple or complex</a:t>
            </a:r>
          </a:p>
          <a:p>
            <a:pPr lvl="1"/>
            <a:r>
              <a:rPr lang="en-US" dirty="0" smtClean="0"/>
              <a:t>Simple feedback may be a hormone that regulate a chemical process</a:t>
            </a:r>
          </a:p>
          <a:p>
            <a:pPr lvl="1"/>
            <a:r>
              <a:rPr lang="en-US" dirty="0" smtClean="0"/>
              <a:t>Complex feedback can be an elaborate behavior</a:t>
            </a:r>
            <a:endParaRPr lang="en-US" dirty="0"/>
          </a:p>
        </p:txBody>
      </p:sp>
      <p:sp>
        <p:nvSpPr>
          <p:cNvPr id="2" name="Title 1"/>
          <p:cNvSpPr>
            <a:spLocks noGrp="1"/>
          </p:cNvSpPr>
          <p:nvPr>
            <p:ph type="title"/>
          </p:nvPr>
        </p:nvSpPr>
        <p:spPr/>
        <p:txBody>
          <a:bodyPr/>
          <a:lstStyle/>
          <a:p>
            <a:r>
              <a:rPr lang="en-US" dirty="0" smtClean="0"/>
              <a:t>Feedback Mechanisms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Feedback can be positive or negative</a:t>
            </a:r>
          </a:p>
          <a:p>
            <a:r>
              <a:rPr lang="en-US" dirty="0" smtClean="0"/>
              <a:t>Positive feedback = a change that leads to a greater change and a greater response</a:t>
            </a:r>
          </a:p>
          <a:p>
            <a:r>
              <a:rPr lang="en-US" dirty="0" smtClean="0"/>
              <a:t>Negative feedback = a change that leads to less of a change and a lessened response</a:t>
            </a:r>
            <a:endParaRPr lang="en-US" dirty="0"/>
          </a:p>
        </p:txBody>
      </p:sp>
      <p:sp>
        <p:nvSpPr>
          <p:cNvPr id="2" name="Title 1"/>
          <p:cNvSpPr>
            <a:spLocks noGrp="1"/>
          </p:cNvSpPr>
          <p:nvPr>
            <p:ph type="title"/>
          </p:nvPr>
        </p:nvSpPr>
        <p:spPr/>
        <p:txBody>
          <a:bodyPr/>
          <a:lstStyle/>
          <a:p>
            <a:r>
              <a:rPr lang="en-US" dirty="0" smtClean="0"/>
              <a:t>Feedback Mechanisms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29105" y="1417637"/>
            <a:ext cx="4314895" cy="4182421"/>
          </a:xfrm>
          <a:prstGeom prst="rect">
            <a:avLst/>
          </a:prstGeom>
        </p:spPr>
      </p:pic>
      <p:sp>
        <p:nvSpPr>
          <p:cNvPr id="3" name="Content Placeholder 2"/>
          <p:cNvSpPr>
            <a:spLocks noGrp="1"/>
          </p:cNvSpPr>
          <p:nvPr>
            <p:ph idx="1"/>
          </p:nvPr>
        </p:nvSpPr>
        <p:spPr>
          <a:xfrm>
            <a:off x="457200" y="1481328"/>
            <a:ext cx="5266184" cy="4525963"/>
          </a:xfrm>
        </p:spPr>
        <p:txBody>
          <a:bodyPr>
            <a:normAutofit lnSpcReduction="10000"/>
          </a:bodyPr>
          <a:lstStyle/>
          <a:p>
            <a:r>
              <a:rPr lang="en-US" dirty="0" smtClean="0"/>
              <a:t>Change that promotes a greater change and response</a:t>
            </a:r>
          </a:p>
          <a:p>
            <a:r>
              <a:rPr lang="en-US" dirty="0" smtClean="0"/>
              <a:t>Childbirth is an example</a:t>
            </a:r>
          </a:p>
          <a:p>
            <a:pPr lvl="1"/>
            <a:r>
              <a:rPr lang="en-US" dirty="0" smtClean="0"/>
              <a:t>Contractions push the baby down and against the uterus</a:t>
            </a:r>
          </a:p>
          <a:p>
            <a:pPr lvl="1"/>
            <a:r>
              <a:rPr lang="en-US" dirty="0" smtClean="0"/>
              <a:t>These cause stronger contractions pushing the baby harder against the walls of the organ</a:t>
            </a:r>
          </a:p>
          <a:p>
            <a:pPr lvl="1"/>
            <a:r>
              <a:rPr lang="en-US" dirty="0" smtClean="0"/>
              <a:t>Causing stronger contractions and so on</a:t>
            </a:r>
            <a:endParaRPr lang="en-US" dirty="0"/>
          </a:p>
        </p:txBody>
      </p:sp>
      <p:sp>
        <p:nvSpPr>
          <p:cNvPr id="2" name="Title 1"/>
          <p:cNvSpPr>
            <a:spLocks noGrp="1"/>
          </p:cNvSpPr>
          <p:nvPr>
            <p:ph type="title"/>
          </p:nvPr>
        </p:nvSpPr>
        <p:spPr/>
        <p:txBody>
          <a:bodyPr/>
          <a:lstStyle/>
          <a:p>
            <a:r>
              <a:rPr lang="en-US" dirty="0" smtClean="0"/>
              <a:t>Positive Feedback</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most common feedback systems</a:t>
            </a:r>
          </a:p>
          <a:p>
            <a:r>
              <a:rPr lang="en-US" dirty="0" smtClean="0"/>
              <a:t>Sometimes the change causes system 1 to send a message to system 2 which responds by attempting to restore homeostasis</a:t>
            </a:r>
          </a:p>
          <a:p>
            <a:r>
              <a:rPr lang="en-US" dirty="0" smtClean="0"/>
              <a:t>Once the second system responds, the first system stops signaling for the change</a:t>
            </a:r>
            <a:endParaRPr lang="en-US" dirty="0"/>
          </a:p>
        </p:txBody>
      </p:sp>
      <p:sp>
        <p:nvSpPr>
          <p:cNvPr id="2" name="Title 1"/>
          <p:cNvSpPr>
            <a:spLocks noGrp="1"/>
          </p:cNvSpPr>
          <p:nvPr>
            <p:ph type="title"/>
          </p:nvPr>
        </p:nvSpPr>
        <p:spPr/>
        <p:txBody>
          <a:bodyPr/>
          <a:lstStyle/>
          <a:p>
            <a:r>
              <a:rPr lang="en-US" dirty="0" smtClean="0"/>
              <a:t>Negative Feedback</a:t>
            </a:r>
            <a:endParaRPr lang="en-US" dirty="0"/>
          </a:p>
        </p:txBody>
      </p:sp>
      <p:grpSp>
        <p:nvGrpSpPr>
          <p:cNvPr id="13" name="SMARTInkShape-Group8"/>
          <p:cNvGrpSpPr/>
          <p:nvPr/>
        </p:nvGrpSpPr>
        <p:grpSpPr>
          <a:xfrm>
            <a:off x="1912620" y="4366259"/>
            <a:ext cx="3443809" cy="914267"/>
            <a:chOff x="1912620" y="4366259"/>
            <a:chExt cx="3443809" cy="914267"/>
          </a:xfrm>
        </p:grpSpPr>
        <p:sp>
          <p:nvSpPr>
            <p:cNvPr id="4" name="SMARTInkShape-19"/>
            <p:cNvSpPr/>
            <p:nvPr/>
          </p:nvSpPr>
          <p:spPr>
            <a:xfrm>
              <a:off x="2011679" y="4434840"/>
              <a:ext cx="76201" cy="594361"/>
            </a:xfrm>
            <a:custGeom>
              <a:avLst/>
              <a:gdLst/>
              <a:ahLst/>
              <a:cxnLst/>
              <a:rect l="0" t="0" r="0" b="0"/>
              <a:pathLst>
                <a:path w="76201" h="594361">
                  <a:moveTo>
                    <a:pt x="76200" y="0"/>
                  </a:moveTo>
                  <a:lnTo>
                    <a:pt x="76200" y="8090"/>
                  </a:lnTo>
                  <a:lnTo>
                    <a:pt x="71685" y="16577"/>
                  </a:lnTo>
                  <a:lnTo>
                    <a:pt x="61880" y="33134"/>
                  </a:lnTo>
                  <a:lnTo>
                    <a:pt x="50982" y="65529"/>
                  </a:lnTo>
                  <a:lnTo>
                    <a:pt x="43234" y="94581"/>
                  </a:lnTo>
                  <a:lnTo>
                    <a:pt x="43667" y="124638"/>
                  </a:lnTo>
                  <a:lnTo>
                    <a:pt x="41067" y="159038"/>
                  </a:lnTo>
                  <a:lnTo>
                    <a:pt x="38979" y="191996"/>
                  </a:lnTo>
                  <a:lnTo>
                    <a:pt x="34316" y="227256"/>
                  </a:lnTo>
                  <a:lnTo>
                    <a:pt x="31617" y="264514"/>
                  </a:lnTo>
                  <a:lnTo>
                    <a:pt x="30817" y="302365"/>
                  </a:lnTo>
                  <a:lnTo>
                    <a:pt x="28372" y="329964"/>
                  </a:lnTo>
                  <a:lnTo>
                    <a:pt x="25310" y="358317"/>
                  </a:lnTo>
                  <a:lnTo>
                    <a:pt x="23949" y="385030"/>
                  </a:lnTo>
                  <a:lnTo>
                    <a:pt x="21087" y="411013"/>
                  </a:lnTo>
                  <a:lnTo>
                    <a:pt x="14715" y="447184"/>
                  </a:lnTo>
                  <a:lnTo>
                    <a:pt x="9723" y="479349"/>
                  </a:lnTo>
                  <a:lnTo>
                    <a:pt x="8243" y="510329"/>
                  </a:lnTo>
                  <a:lnTo>
                    <a:pt x="3698" y="547093"/>
                  </a:lnTo>
                  <a:lnTo>
                    <a:pt x="217" y="582808"/>
                  </a:lnTo>
                  <a:lnTo>
                    <a:pt x="0" y="5943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0"/>
            <p:cNvSpPr/>
            <p:nvPr/>
          </p:nvSpPr>
          <p:spPr>
            <a:xfrm>
              <a:off x="1912620" y="4366259"/>
              <a:ext cx="1317936" cy="914267"/>
            </a:xfrm>
            <a:custGeom>
              <a:avLst/>
              <a:gdLst/>
              <a:ahLst/>
              <a:cxnLst/>
              <a:rect l="0" t="0" r="0" b="0"/>
              <a:pathLst>
                <a:path w="1317936" h="914267">
                  <a:moveTo>
                    <a:pt x="99059" y="0"/>
                  </a:moveTo>
                  <a:lnTo>
                    <a:pt x="133741" y="0"/>
                  </a:lnTo>
                  <a:lnTo>
                    <a:pt x="169039" y="0"/>
                  </a:lnTo>
                  <a:lnTo>
                    <a:pt x="197594" y="0"/>
                  </a:lnTo>
                  <a:lnTo>
                    <a:pt x="232489" y="0"/>
                  </a:lnTo>
                  <a:lnTo>
                    <a:pt x="269639" y="847"/>
                  </a:lnTo>
                  <a:lnTo>
                    <a:pt x="307458" y="5237"/>
                  </a:lnTo>
                  <a:lnTo>
                    <a:pt x="332792" y="6561"/>
                  </a:lnTo>
                  <a:lnTo>
                    <a:pt x="360421" y="7150"/>
                  </a:lnTo>
                  <a:lnTo>
                    <a:pt x="390480" y="7412"/>
                  </a:lnTo>
                  <a:lnTo>
                    <a:pt x="423595" y="7528"/>
                  </a:lnTo>
                  <a:lnTo>
                    <a:pt x="455811" y="7579"/>
                  </a:lnTo>
                  <a:lnTo>
                    <a:pt x="487909" y="8449"/>
                  </a:lnTo>
                  <a:lnTo>
                    <a:pt x="521930" y="11658"/>
                  </a:lnTo>
                  <a:lnTo>
                    <a:pt x="556807" y="11390"/>
                  </a:lnTo>
                  <a:lnTo>
                    <a:pt x="592910" y="9296"/>
                  </a:lnTo>
                  <a:lnTo>
                    <a:pt x="612019" y="8737"/>
                  </a:lnTo>
                  <a:lnTo>
                    <a:pt x="631533" y="8365"/>
                  </a:lnTo>
                  <a:lnTo>
                    <a:pt x="669019" y="10209"/>
                  </a:lnTo>
                  <a:lnTo>
                    <a:pt x="705435" y="13004"/>
                  </a:lnTo>
                  <a:lnTo>
                    <a:pt x="741375" y="14247"/>
                  </a:lnTo>
                  <a:lnTo>
                    <a:pt x="777104" y="14799"/>
                  </a:lnTo>
                  <a:lnTo>
                    <a:pt x="812739" y="15044"/>
                  </a:lnTo>
                  <a:lnTo>
                    <a:pt x="848333" y="15153"/>
                  </a:lnTo>
                  <a:lnTo>
                    <a:pt x="881650" y="15202"/>
                  </a:lnTo>
                  <a:lnTo>
                    <a:pt x="913391" y="15223"/>
                  </a:lnTo>
                  <a:lnTo>
                    <a:pt x="944431" y="15233"/>
                  </a:lnTo>
                  <a:lnTo>
                    <a:pt x="975160" y="15237"/>
                  </a:lnTo>
                  <a:lnTo>
                    <a:pt x="1004058" y="14392"/>
                  </a:lnTo>
                  <a:lnTo>
                    <a:pt x="1039366" y="10003"/>
                  </a:lnTo>
                  <a:lnTo>
                    <a:pt x="1071277" y="9173"/>
                  </a:lnTo>
                  <a:lnTo>
                    <a:pt x="1102181" y="13067"/>
                  </a:lnTo>
                  <a:lnTo>
                    <a:pt x="1131940" y="14596"/>
                  </a:lnTo>
                  <a:lnTo>
                    <a:pt x="1168981" y="15156"/>
                  </a:lnTo>
                  <a:lnTo>
                    <a:pt x="1190873" y="21307"/>
                  </a:lnTo>
                  <a:lnTo>
                    <a:pt x="1209245" y="30675"/>
                  </a:lnTo>
                  <a:lnTo>
                    <a:pt x="1215622" y="36493"/>
                  </a:lnTo>
                  <a:lnTo>
                    <a:pt x="1231808" y="64652"/>
                  </a:lnTo>
                  <a:lnTo>
                    <a:pt x="1244587" y="99547"/>
                  </a:lnTo>
                  <a:lnTo>
                    <a:pt x="1248674" y="135720"/>
                  </a:lnTo>
                  <a:lnTo>
                    <a:pt x="1250228" y="165426"/>
                  </a:lnTo>
                  <a:lnTo>
                    <a:pt x="1254828" y="196524"/>
                  </a:lnTo>
                  <a:lnTo>
                    <a:pt x="1256567" y="232173"/>
                  </a:lnTo>
                  <a:lnTo>
                    <a:pt x="1257083" y="269546"/>
                  </a:lnTo>
                  <a:lnTo>
                    <a:pt x="1257203" y="294776"/>
                  </a:lnTo>
                  <a:lnTo>
                    <a:pt x="1257256" y="322358"/>
                  </a:lnTo>
                  <a:lnTo>
                    <a:pt x="1257281" y="350704"/>
                  </a:lnTo>
                  <a:lnTo>
                    <a:pt x="1257291" y="377413"/>
                  </a:lnTo>
                  <a:lnTo>
                    <a:pt x="1257296" y="405653"/>
                  </a:lnTo>
                  <a:lnTo>
                    <a:pt x="1257298" y="435137"/>
                  </a:lnTo>
                  <a:lnTo>
                    <a:pt x="1257299" y="465174"/>
                  </a:lnTo>
                  <a:lnTo>
                    <a:pt x="1257299" y="495458"/>
                  </a:lnTo>
                  <a:lnTo>
                    <a:pt x="1258146" y="525850"/>
                  </a:lnTo>
                  <a:lnTo>
                    <a:pt x="1261344" y="556292"/>
                  </a:lnTo>
                  <a:lnTo>
                    <a:pt x="1265588" y="584496"/>
                  </a:lnTo>
                  <a:lnTo>
                    <a:pt x="1269450" y="611143"/>
                  </a:lnTo>
                  <a:lnTo>
                    <a:pt x="1271167" y="637097"/>
                  </a:lnTo>
                  <a:lnTo>
                    <a:pt x="1274187" y="662744"/>
                  </a:lnTo>
                  <a:lnTo>
                    <a:pt x="1278352" y="688253"/>
                  </a:lnTo>
                  <a:lnTo>
                    <a:pt x="1285456" y="725568"/>
                  </a:lnTo>
                  <a:lnTo>
                    <a:pt x="1292077" y="757603"/>
                  </a:lnTo>
                  <a:lnTo>
                    <a:pt x="1297001" y="793870"/>
                  </a:lnTo>
                  <a:lnTo>
                    <a:pt x="1305876" y="829350"/>
                  </a:lnTo>
                  <a:lnTo>
                    <a:pt x="1310012" y="862487"/>
                  </a:lnTo>
                  <a:lnTo>
                    <a:pt x="1311208" y="875241"/>
                  </a:lnTo>
                  <a:lnTo>
                    <a:pt x="1317529" y="896081"/>
                  </a:lnTo>
                  <a:lnTo>
                    <a:pt x="1317935" y="901461"/>
                  </a:lnTo>
                  <a:lnTo>
                    <a:pt x="1315857" y="906674"/>
                  </a:lnTo>
                  <a:lnTo>
                    <a:pt x="1311670" y="912875"/>
                  </a:lnTo>
                  <a:lnTo>
                    <a:pt x="1308840" y="913722"/>
                  </a:lnTo>
                  <a:lnTo>
                    <a:pt x="1296079" y="914266"/>
                  </a:lnTo>
                  <a:lnTo>
                    <a:pt x="1277252" y="908291"/>
                  </a:lnTo>
                  <a:lnTo>
                    <a:pt x="1244081" y="896485"/>
                  </a:lnTo>
                  <a:lnTo>
                    <a:pt x="1215753" y="884915"/>
                  </a:lnTo>
                  <a:lnTo>
                    <a:pt x="1185911" y="870763"/>
                  </a:lnTo>
                  <a:lnTo>
                    <a:pt x="1151575" y="855845"/>
                  </a:lnTo>
                  <a:lnTo>
                    <a:pt x="1124797" y="848018"/>
                  </a:lnTo>
                  <a:lnTo>
                    <a:pt x="1096810" y="840870"/>
                  </a:lnTo>
                  <a:lnTo>
                    <a:pt x="1070259" y="832050"/>
                  </a:lnTo>
                  <a:lnTo>
                    <a:pt x="1039833" y="820227"/>
                  </a:lnTo>
                  <a:lnTo>
                    <a:pt x="1006554" y="807352"/>
                  </a:lnTo>
                  <a:lnTo>
                    <a:pt x="972008" y="795986"/>
                  </a:lnTo>
                  <a:lnTo>
                    <a:pt x="936899" y="787548"/>
                  </a:lnTo>
                  <a:lnTo>
                    <a:pt x="901540" y="780128"/>
                  </a:lnTo>
                  <a:lnTo>
                    <a:pt x="866068" y="771186"/>
                  </a:lnTo>
                  <a:lnTo>
                    <a:pt x="830548" y="761567"/>
                  </a:lnTo>
                  <a:lnTo>
                    <a:pt x="794159" y="751648"/>
                  </a:lnTo>
                  <a:lnTo>
                    <a:pt x="774972" y="746632"/>
                  </a:lnTo>
                  <a:lnTo>
                    <a:pt x="755408" y="741595"/>
                  </a:lnTo>
                  <a:lnTo>
                    <a:pt x="717865" y="733740"/>
                  </a:lnTo>
                  <a:lnTo>
                    <a:pt x="680578" y="726580"/>
                  </a:lnTo>
                  <a:lnTo>
                    <a:pt x="661151" y="722300"/>
                  </a:lnTo>
                  <a:lnTo>
                    <a:pt x="641427" y="717753"/>
                  </a:lnTo>
                  <a:lnTo>
                    <a:pt x="603708" y="710444"/>
                  </a:lnTo>
                  <a:lnTo>
                    <a:pt x="567187" y="704374"/>
                  </a:lnTo>
                  <a:lnTo>
                    <a:pt x="531201" y="698853"/>
                  </a:lnTo>
                  <a:lnTo>
                    <a:pt x="495451" y="693577"/>
                  </a:lnTo>
                  <a:lnTo>
                    <a:pt x="459807" y="689257"/>
                  </a:lnTo>
                  <a:lnTo>
                    <a:pt x="424209" y="687337"/>
                  </a:lnTo>
                  <a:lnTo>
                    <a:pt x="388633" y="684225"/>
                  </a:lnTo>
                  <a:lnTo>
                    <a:pt x="353065" y="680867"/>
                  </a:lnTo>
                  <a:lnTo>
                    <a:pt x="317502" y="679374"/>
                  </a:lnTo>
                  <a:lnTo>
                    <a:pt x="284198" y="678711"/>
                  </a:lnTo>
                  <a:lnTo>
                    <a:pt x="252463" y="677570"/>
                  </a:lnTo>
                  <a:lnTo>
                    <a:pt x="221426" y="674241"/>
                  </a:lnTo>
                  <a:lnTo>
                    <a:pt x="190698" y="672196"/>
                  </a:lnTo>
                  <a:lnTo>
                    <a:pt x="160954" y="671287"/>
                  </a:lnTo>
                  <a:lnTo>
                    <a:pt x="133624" y="670883"/>
                  </a:lnTo>
                  <a:lnTo>
                    <a:pt x="98482" y="670656"/>
                  </a:lnTo>
                  <a:lnTo>
                    <a:pt x="66621" y="670589"/>
                  </a:lnTo>
                  <a:lnTo>
                    <a:pt x="31894" y="670564"/>
                  </a:lnTo>
                  <a:lnTo>
                    <a:pt x="0" y="670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1"/>
            <p:cNvSpPr/>
            <p:nvPr/>
          </p:nvSpPr>
          <p:spPr>
            <a:xfrm>
              <a:off x="2439723" y="4503552"/>
              <a:ext cx="326337" cy="388488"/>
            </a:xfrm>
            <a:custGeom>
              <a:avLst/>
              <a:gdLst/>
              <a:ahLst/>
              <a:cxnLst/>
              <a:rect l="0" t="0" r="0" b="0"/>
              <a:pathLst>
                <a:path w="326337" h="388488">
                  <a:moveTo>
                    <a:pt x="74877" y="7488"/>
                  </a:moveTo>
                  <a:lnTo>
                    <a:pt x="74877" y="11533"/>
                  </a:lnTo>
                  <a:lnTo>
                    <a:pt x="74030" y="12724"/>
                  </a:lnTo>
                  <a:lnTo>
                    <a:pt x="72619" y="13519"/>
                  </a:lnTo>
                  <a:lnTo>
                    <a:pt x="70831" y="14048"/>
                  </a:lnTo>
                  <a:lnTo>
                    <a:pt x="59438" y="23257"/>
                  </a:lnTo>
                  <a:lnTo>
                    <a:pt x="54468" y="28889"/>
                  </a:lnTo>
                  <a:lnTo>
                    <a:pt x="39029" y="52751"/>
                  </a:lnTo>
                  <a:lnTo>
                    <a:pt x="36931" y="58085"/>
                  </a:lnTo>
                  <a:lnTo>
                    <a:pt x="21638" y="75963"/>
                  </a:lnTo>
                  <a:lnTo>
                    <a:pt x="25612" y="71991"/>
                  </a:lnTo>
                  <a:lnTo>
                    <a:pt x="27581" y="67765"/>
                  </a:lnTo>
                  <a:lnTo>
                    <a:pt x="28106" y="65452"/>
                  </a:lnTo>
                  <a:lnTo>
                    <a:pt x="46231" y="44067"/>
                  </a:lnTo>
                  <a:lnTo>
                    <a:pt x="83645" y="20214"/>
                  </a:lnTo>
                  <a:lnTo>
                    <a:pt x="103815" y="1373"/>
                  </a:lnTo>
                  <a:lnTo>
                    <a:pt x="106929" y="537"/>
                  </a:lnTo>
                  <a:lnTo>
                    <a:pt x="111782" y="0"/>
                  </a:lnTo>
                  <a:lnTo>
                    <a:pt x="112180" y="802"/>
                  </a:lnTo>
                  <a:lnTo>
                    <a:pt x="118207" y="34764"/>
                  </a:lnTo>
                  <a:lnTo>
                    <a:pt x="120282" y="69030"/>
                  </a:lnTo>
                  <a:lnTo>
                    <a:pt x="126587" y="106624"/>
                  </a:lnTo>
                  <a:lnTo>
                    <a:pt x="128848" y="144658"/>
                  </a:lnTo>
                  <a:lnTo>
                    <a:pt x="132543" y="168357"/>
                  </a:lnTo>
                  <a:lnTo>
                    <a:pt x="131580" y="204019"/>
                  </a:lnTo>
                  <a:lnTo>
                    <a:pt x="134996" y="235774"/>
                  </a:lnTo>
                  <a:lnTo>
                    <a:pt x="137984" y="271889"/>
                  </a:lnTo>
                  <a:lnTo>
                    <a:pt x="149007" y="308239"/>
                  </a:lnTo>
                  <a:lnTo>
                    <a:pt x="151041" y="344924"/>
                  </a:lnTo>
                  <a:lnTo>
                    <a:pt x="151075" y="357552"/>
                  </a:lnTo>
                  <a:lnTo>
                    <a:pt x="147031" y="361918"/>
                  </a:lnTo>
                  <a:lnTo>
                    <a:pt x="142787" y="363979"/>
                  </a:lnTo>
                  <a:lnTo>
                    <a:pt x="133164" y="365302"/>
                  </a:lnTo>
                  <a:lnTo>
                    <a:pt x="97533" y="358465"/>
                  </a:lnTo>
                  <a:lnTo>
                    <a:pt x="62164" y="358034"/>
                  </a:lnTo>
                  <a:lnTo>
                    <a:pt x="26616" y="358009"/>
                  </a:lnTo>
                  <a:lnTo>
                    <a:pt x="0" y="358007"/>
                  </a:lnTo>
                  <a:lnTo>
                    <a:pt x="9399" y="358007"/>
                  </a:lnTo>
                  <a:lnTo>
                    <a:pt x="45730" y="364921"/>
                  </a:lnTo>
                  <a:lnTo>
                    <a:pt x="79656" y="365488"/>
                  </a:lnTo>
                  <a:lnTo>
                    <a:pt x="112135" y="365586"/>
                  </a:lnTo>
                  <a:lnTo>
                    <a:pt x="147723" y="367873"/>
                  </a:lnTo>
                  <a:lnTo>
                    <a:pt x="174139" y="370859"/>
                  </a:lnTo>
                  <a:lnTo>
                    <a:pt x="208052" y="372540"/>
                  </a:lnTo>
                  <a:lnTo>
                    <a:pt x="239548" y="373885"/>
                  </a:lnTo>
                  <a:lnTo>
                    <a:pt x="269483" y="378422"/>
                  </a:lnTo>
                  <a:lnTo>
                    <a:pt x="306589" y="384590"/>
                  </a:lnTo>
                  <a:lnTo>
                    <a:pt x="326336" y="3884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2"/>
            <p:cNvSpPr/>
            <p:nvPr/>
          </p:nvSpPr>
          <p:spPr>
            <a:xfrm>
              <a:off x="3238500" y="4716780"/>
              <a:ext cx="845820" cy="22768"/>
            </a:xfrm>
            <a:custGeom>
              <a:avLst/>
              <a:gdLst/>
              <a:ahLst/>
              <a:cxnLst/>
              <a:rect l="0" t="0" r="0" b="0"/>
              <a:pathLst>
                <a:path w="845820" h="22768">
                  <a:moveTo>
                    <a:pt x="0" y="15239"/>
                  </a:moveTo>
                  <a:lnTo>
                    <a:pt x="25994" y="16086"/>
                  </a:lnTo>
                  <a:lnTo>
                    <a:pt x="58968" y="21800"/>
                  </a:lnTo>
                  <a:lnTo>
                    <a:pt x="91320" y="22546"/>
                  </a:lnTo>
                  <a:lnTo>
                    <a:pt x="123672" y="22767"/>
                  </a:lnTo>
                  <a:lnTo>
                    <a:pt x="148945" y="20561"/>
                  </a:lnTo>
                  <a:lnTo>
                    <a:pt x="176264" y="17604"/>
                  </a:lnTo>
                  <a:lnTo>
                    <a:pt x="202517" y="16291"/>
                  </a:lnTo>
                  <a:lnTo>
                    <a:pt x="230554" y="15707"/>
                  </a:lnTo>
                  <a:lnTo>
                    <a:pt x="259948" y="15447"/>
                  </a:lnTo>
                  <a:lnTo>
                    <a:pt x="289946" y="15332"/>
                  </a:lnTo>
                  <a:lnTo>
                    <a:pt x="320211" y="13023"/>
                  </a:lnTo>
                  <a:lnTo>
                    <a:pt x="350596" y="10021"/>
                  </a:lnTo>
                  <a:lnTo>
                    <a:pt x="381034" y="8687"/>
                  </a:lnTo>
                  <a:lnTo>
                    <a:pt x="413753" y="8094"/>
                  </a:lnTo>
                  <a:lnTo>
                    <a:pt x="447203" y="7830"/>
                  </a:lnTo>
                  <a:lnTo>
                    <a:pt x="479004" y="7713"/>
                  </a:lnTo>
                  <a:lnTo>
                    <a:pt x="512328" y="5403"/>
                  </a:lnTo>
                  <a:lnTo>
                    <a:pt x="546048" y="2401"/>
                  </a:lnTo>
                  <a:lnTo>
                    <a:pt x="577967" y="1067"/>
                  </a:lnTo>
                  <a:lnTo>
                    <a:pt x="609087" y="474"/>
                  </a:lnTo>
                  <a:lnTo>
                    <a:pt x="640698" y="210"/>
                  </a:lnTo>
                  <a:lnTo>
                    <a:pt x="674503" y="93"/>
                  </a:lnTo>
                  <a:lnTo>
                    <a:pt x="704768" y="41"/>
                  </a:lnTo>
                  <a:lnTo>
                    <a:pt x="733176" y="18"/>
                  </a:lnTo>
                  <a:lnTo>
                    <a:pt x="762736" y="8"/>
                  </a:lnTo>
                  <a:lnTo>
                    <a:pt x="799847" y="2"/>
                  </a:lnTo>
                  <a:lnTo>
                    <a:pt x="834104" y="0"/>
                  </a:lnTo>
                  <a:lnTo>
                    <a:pt x="8458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3"/>
            <p:cNvSpPr/>
            <p:nvPr/>
          </p:nvSpPr>
          <p:spPr>
            <a:xfrm>
              <a:off x="4122419" y="4602480"/>
              <a:ext cx="30482" cy="228426"/>
            </a:xfrm>
            <a:custGeom>
              <a:avLst/>
              <a:gdLst/>
              <a:ahLst/>
              <a:cxnLst/>
              <a:rect l="0" t="0" r="0" b="0"/>
              <a:pathLst>
                <a:path w="30482" h="228426">
                  <a:moveTo>
                    <a:pt x="30481" y="0"/>
                  </a:moveTo>
                  <a:lnTo>
                    <a:pt x="26435" y="4045"/>
                  </a:lnTo>
                  <a:lnTo>
                    <a:pt x="24449" y="8288"/>
                  </a:lnTo>
                  <a:lnTo>
                    <a:pt x="22902" y="44817"/>
                  </a:lnTo>
                  <a:lnTo>
                    <a:pt x="17629" y="82321"/>
                  </a:lnTo>
                  <a:lnTo>
                    <a:pt x="15712" y="116261"/>
                  </a:lnTo>
                  <a:lnTo>
                    <a:pt x="11289" y="151282"/>
                  </a:lnTo>
                  <a:lnTo>
                    <a:pt x="8104" y="188095"/>
                  </a:lnTo>
                  <a:lnTo>
                    <a:pt x="7633" y="225610"/>
                  </a:lnTo>
                  <a:lnTo>
                    <a:pt x="7621" y="228425"/>
                  </a:lnTo>
                  <a:lnTo>
                    <a:pt x="3576" y="224502"/>
                  </a:lnTo>
                  <a:lnTo>
                    <a:pt x="1590" y="220287"/>
                  </a:lnTo>
                  <a:lnTo>
                    <a:pt x="42" y="184921"/>
                  </a:lnTo>
                  <a:lnTo>
                    <a:pt x="0"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4"/>
            <p:cNvSpPr/>
            <p:nvPr/>
          </p:nvSpPr>
          <p:spPr>
            <a:xfrm>
              <a:off x="4114901" y="4557126"/>
              <a:ext cx="281565" cy="319675"/>
            </a:xfrm>
            <a:custGeom>
              <a:avLst/>
              <a:gdLst/>
              <a:ahLst/>
              <a:cxnLst/>
              <a:rect l="0" t="0" r="0" b="0"/>
              <a:pathLst>
                <a:path w="281565" h="319675">
                  <a:moveTo>
                    <a:pt x="15139" y="83454"/>
                  </a:moveTo>
                  <a:lnTo>
                    <a:pt x="9902" y="71287"/>
                  </a:lnTo>
                  <a:lnTo>
                    <a:pt x="2491" y="37401"/>
                  </a:lnTo>
                  <a:lnTo>
                    <a:pt x="0" y="9291"/>
                  </a:lnTo>
                  <a:lnTo>
                    <a:pt x="6468" y="871"/>
                  </a:lnTo>
                  <a:lnTo>
                    <a:pt x="9309" y="184"/>
                  </a:lnTo>
                  <a:lnTo>
                    <a:pt x="11252" y="0"/>
                  </a:lnTo>
                  <a:lnTo>
                    <a:pt x="15669" y="2055"/>
                  </a:lnTo>
                  <a:lnTo>
                    <a:pt x="53450" y="30845"/>
                  </a:lnTo>
                  <a:lnTo>
                    <a:pt x="64340" y="39752"/>
                  </a:lnTo>
                  <a:lnTo>
                    <a:pt x="94284" y="52368"/>
                  </a:lnTo>
                  <a:lnTo>
                    <a:pt x="122691" y="62672"/>
                  </a:lnTo>
                  <a:lnTo>
                    <a:pt x="152557" y="74192"/>
                  </a:lnTo>
                  <a:lnTo>
                    <a:pt x="182855" y="85224"/>
                  </a:lnTo>
                  <a:lnTo>
                    <a:pt x="215343" y="100078"/>
                  </a:lnTo>
                  <a:lnTo>
                    <a:pt x="249376" y="113781"/>
                  </a:lnTo>
                  <a:lnTo>
                    <a:pt x="274804" y="126614"/>
                  </a:lnTo>
                  <a:lnTo>
                    <a:pt x="278712" y="131705"/>
                  </a:lnTo>
                  <a:lnTo>
                    <a:pt x="280912" y="139331"/>
                  </a:lnTo>
                  <a:lnTo>
                    <a:pt x="281564" y="146953"/>
                  </a:lnTo>
                  <a:lnTo>
                    <a:pt x="279459" y="152033"/>
                  </a:lnTo>
                  <a:lnTo>
                    <a:pt x="277712" y="154573"/>
                  </a:lnTo>
                  <a:lnTo>
                    <a:pt x="267163" y="162194"/>
                  </a:lnTo>
                  <a:lnTo>
                    <a:pt x="235190" y="177151"/>
                  </a:lnTo>
                  <a:lnTo>
                    <a:pt x="197896" y="200591"/>
                  </a:lnTo>
                  <a:lnTo>
                    <a:pt x="165257" y="220672"/>
                  </a:lnTo>
                  <a:lnTo>
                    <a:pt x="130493" y="240945"/>
                  </a:lnTo>
                  <a:lnTo>
                    <a:pt x="93735" y="266335"/>
                  </a:lnTo>
                  <a:lnTo>
                    <a:pt x="56876" y="300890"/>
                  </a:lnTo>
                  <a:lnTo>
                    <a:pt x="48484" y="308370"/>
                  </a:lnTo>
                  <a:lnTo>
                    <a:pt x="43223" y="310416"/>
                  </a:lnTo>
                  <a:lnTo>
                    <a:pt x="41481" y="311808"/>
                  </a:lnTo>
                  <a:lnTo>
                    <a:pt x="37999" y="31967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5"/>
            <p:cNvSpPr/>
            <p:nvPr/>
          </p:nvSpPr>
          <p:spPr>
            <a:xfrm>
              <a:off x="4457700" y="4518659"/>
              <a:ext cx="83820" cy="579122"/>
            </a:xfrm>
            <a:custGeom>
              <a:avLst/>
              <a:gdLst/>
              <a:ahLst/>
              <a:cxnLst/>
              <a:rect l="0" t="0" r="0" b="0"/>
              <a:pathLst>
                <a:path w="83820" h="579122">
                  <a:moveTo>
                    <a:pt x="83819" y="0"/>
                  </a:moveTo>
                  <a:lnTo>
                    <a:pt x="83819" y="33530"/>
                  </a:lnTo>
                  <a:lnTo>
                    <a:pt x="81562" y="68982"/>
                  </a:lnTo>
                  <a:lnTo>
                    <a:pt x="73214" y="103185"/>
                  </a:lnTo>
                  <a:lnTo>
                    <a:pt x="65907" y="136595"/>
                  </a:lnTo>
                  <a:lnTo>
                    <a:pt x="58380" y="173306"/>
                  </a:lnTo>
                  <a:lnTo>
                    <a:pt x="46743" y="210994"/>
                  </a:lnTo>
                  <a:lnTo>
                    <a:pt x="36615" y="248972"/>
                  </a:lnTo>
                  <a:lnTo>
                    <a:pt x="30949" y="276601"/>
                  </a:lnTo>
                  <a:lnTo>
                    <a:pt x="25608" y="304967"/>
                  </a:lnTo>
                  <a:lnTo>
                    <a:pt x="20412" y="331686"/>
                  </a:lnTo>
                  <a:lnTo>
                    <a:pt x="15281" y="359930"/>
                  </a:lnTo>
                  <a:lnTo>
                    <a:pt x="11024" y="388569"/>
                  </a:lnTo>
                  <a:lnTo>
                    <a:pt x="9133" y="415408"/>
                  </a:lnTo>
                  <a:lnTo>
                    <a:pt x="6035" y="441449"/>
                  </a:lnTo>
                  <a:lnTo>
                    <a:pt x="1787" y="477651"/>
                  </a:lnTo>
                  <a:lnTo>
                    <a:pt x="529" y="509827"/>
                  </a:lnTo>
                  <a:lnTo>
                    <a:pt x="104" y="546994"/>
                  </a:lnTo>
                  <a:lnTo>
                    <a:pt x="0" y="5791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6"/>
            <p:cNvSpPr/>
            <p:nvPr/>
          </p:nvSpPr>
          <p:spPr>
            <a:xfrm>
              <a:off x="4366259" y="4396740"/>
              <a:ext cx="990170" cy="799640"/>
            </a:xfrm>
            <a:custGeom>
              <a:avLst/>
              <a:gdLst/>
              <a:ahLst/>
              <a:cxnLst/>
              <a:rect l="0" t="0" r="0" b="0"/>
              <a:pathLst>
                <a:path w="990170" h="799640">
                  <a:moveTo>
                    <a:pt x="167641" y="0"/>
                  </a:moveTo>
                  <a:lnTo>
                    <a:pt x="199369" y="846"/>
                  </a:lnTo>
                  <a:lnTo>
                    <a:pt x="229936" y="6560"/>
                  </a:lnTo>
                  <a:lnTo>
                    <a:pt x="266274" y="13494"/>
                  </a:lnTo>
                  <a:lnTo>
                    <a:pt x="300253" y="20555"/>
                  </a:lnTo>
                  <a:lnTo>
                    <a:pt x="332992" y="28009"/>
                  </a:lnTo>
                  <a:lnTo>
                    <a:pt x="369974" y="35580"/>
                  </a:lnTo>
                  <a:lnTo>
                    <a:pt x="398113" y="40648"/>
                  </a:lnTo>
                  <a:lnTo>
                    <a:pt x="427553" y="45724"/>
                  </a:lnTo>
                  <a:lnTo>
                    <a:pt x="457570" y="49955"/>
                  </a:lnTo>
                  <a:lnTo>
                    <a:pt x="487845" y="51835"/>
                  </a:lnTo>
                  <a:lnTo>
                    <a:pt x="518234" y="54929"/>
                  </a:lnTo>
                  <a:lnTo>
                    <a:pt x="548673" y="59126"/>
                  </a:lnTo>
                  <a:lnTo>
                    <a:pt x="579135" y="63814"/>
                  </a:lnTo>
                  <a:lnTo>
                    <a:pt x="609607" y="66461"/>
                  </a:lnTo>
                  <a:lnTo>
                    <a:pt x="640929" y="68485"/>
                  </a:lnTo>
                  <a:lnTo>
                    <a:pt x="674607" y="72206"/>
                  </a:lnTo>
                  <a:lnTo>
                    <a:pt x="707072" y="74425"/>
                  </a:lnTo>
                  <a:lnTo>
                    <a:pt x="737588" y="76257"/>
                  </a:lnTo>
                  <a:lnTo>
                    <a:pt x="765261" y="79894"/>
                  </a:lnTo>
                  <a:lnTo>
                    <a:pt x="791671" y="84332"/>
                  </a:lnTo>
                  <a:lnTo>
                    <a:pt x="817521" y="88281"/>
                  </a:lnTo>
                  <a:lnTo>
                    <a:pt x="855027" y="91350"/>
                  </a:lnTo>
                  <a:lnTo>
                    <a:pt x="887119" y="96399"/>
                  </a:lnTo>
                  <a:lnTo>
                    <a:pt x="921147" y="100792"/>
                  </a:lnTo>
                  <a:lnTo>
                    <a:pt x="953922" y="105904"/>
                  </a:lnTo>
                  <a:lnTo>
                    <a:pt x="968256" y="107297"/>
                  </a:lnTo>
                  <a:lnTo>
                    <a:pt x="970624" y="108784"/>
                  </a:lnTo>
                  <a:lnTo>
                    <a:pt x="987327" y="127082"/>
                  </a:lnTo>
                  <a:lnTo>
                    <a:pt x="989145" y="132116"/>
                  </a:lnTo>
                  <a:lnTo>
                    <a:pt x="990169" y="143755"/>
                  </a:lnTo>
                  <a:lnTo>
                    <a:pt x="988151" y="150815"/>
                  </a:lnTo>
                  <a:lnTo>
                    <a:pt x="972677" y="187253"/>
                  </a:lnTo>
                  <a:lnTo>
                    <a:pt x="966132" y="221556"/>
                  </a:lnTo>
                  <a:lnTo>
                    <a:pt x="957263" y="255619"/>
                  </a:lnTo>
                  <a:lnTo>
                    <a:pt x="949866" y="284959"/>
                  </a:lnTo>
                  <a:lnTo>
                    <a:pt x="942313" y="315102"/>
                  </a:lnTo>
                  <a:lnTo>
                    <a:pt x="934712" y="345482"/>
                  </a:lnTo>
                  <a:lnTo>
                    <a:pt x="931144" y="379977"/>
                  </a:lnTo>
                  <a:lnTo>
                    <a:pt x="930086" y="417009"/>
                  </a:lnTo>
                  <a:lnTo>
                    <a:pt x="929772" y="450748"/>
                  </a:lnTo>
                  <a:lnTo>
                    <a:pt x="929679" y="486238"/>
                  </a:lnTo>
                  <a:lnTo>
                    <a:pt x="929652" y="523565"/>
                  </a:lnTo>
                  <a:lnTo>
                    <a:pt x="929644" y="557391"/>
                  </a:lnTo>
                  <a:lnTo>
                    <a:pt x="929642" y="588862"/>
                  </a:lnTo>
                  <a:lnTo>
                    <a:pt x="929641" y="619636"/>
                  </a:lnTo>
                  <a:lnTo>
                    <a:pt x="933686" y="650203"/>
                  </a:lnTo>
                  <a:lnTo>
                    <a:pt x="936201" y="680709"/>
                  </a:lnTo>
                  <a:lnTo>
                    <a:pt x="931814" y="714427"/>
                  </a:lnTo>
                  <a:lnTo>
                    <a:pt x="925881" y="747686"/>
                  </a:lnTo>
                  <a:lnTo>
                    <a:pt x="916699" y="770492"/>
                  </a:lnTo>
                  <a:lnTo>
                    <a:pt x="911754" y="777910"/>
                  </a:lnTo>
                  <a:lnTo>
                    <a:pt x="895596" y="789570"/>
                  </a:lnTo>
                  <a:lnTo>
                    <a:pt x="881077" y="796604"/>
                  </a:lnTo>
                  <a:lnTo>
                    <a:pt x="847850" y="799639"/>
                  </a:lnTo>
                  <a:lnTo>
                    <a:pt x="814048" y="799162"/>
                  </a:lnTo>
                  <a:lnTo>
                    <a:pt x="781279" y="794836"/>
                  </a:lnTo>
                  <a:lnTo>
                    <a:pt x="748051" y="792331"/>
                  </a:lnTo>
                  <a:lnTo>
                    <a:pt x="721087" y="788745"/>
                  </a:lnTo>
                  <a:lnTo>
                    <a:pt x="694428" y="784329"/>
                  </a:lnTo>
                  <a:lnTo>
                    <a:pt x="667622" y="779544"/>
                  </a:lnTo>
                  <a:lnTo>
                    <a:pt x="638775" y="774595"/>
                  </a:lnTo>
                  <a:lnTo>
                    <a:pt x="609020" y="771831"/>
                  </a:lnTo>
                  <a:lnTo>
                    <a:pt x="578863" y="769756"/>
                  </a:lnTo>
                  <a:lnTo>
                    <a:pt x="548526" y="766011"/>
                  </a:lnTo>
                  <a:lnTo>
                    <a:pt x="518110" y="761525"/>
                  </a:lnTo>
                  <a:lnTo>
                    <a:pt x="487658" y="757555"/>
                  </a:lnTo>
                  <a:lnTo>
                    <a:pt x="457191" y="755791"/>
                  </a:lnTo>
                  <a:lnTo>
                    <a:pt x="426716" y="752749"/>
                  </a:lnTo>
                  <a:lnTo>
                    <a:pt x="396239" y="749421"/>
                  </a:lnTo>
                  <a:lnTo>
                    <a:pt x="365760" y="747942"/>
                  </a:lnTo>
                  <a:lnTo>
                    <a:pt x="335280" y="747286"/>
                  </a:lnTo>
                  <a:lnTo>
                    <a:pt x="304800" y="746147"/>
                  </a:lnTo>
                  <a:lnTo>
                    <a:pt x="274321" y="742819"/>
                  </a:lnTo>
                  <a:lnTo>
                    <a:pt x="246098" y="740775"/>
                  </a:lnTo>
                  <a:lnTo>
                    <a:pt x="219444" y="740713"/>
                  </a:lnTo>
                  <a:lnTo>
                    <a:pt x="193486" y="743507"/>
                  </a:lnTo>
                  <a:lnTo>
                    <a:pt x="167839" y="745314"/>
                  </a:lnTo>
                  <a:lnTo>
                    <a:pt x="142328" y="746117"/>
                  </a:lnTo>
                  <a:lnTo>
                    <a:pt x="105860" y="746570"/>
                  </a:lnTo>
                  <a:lnTo>
                    <a:pt x="77368" y="746703"/>
                  </a:lnTo>
                  <a:lnTo>
                    <a:pt x="40087" y="746749"/>
                  </a:lnTo>
                  <a:lnTo>
                    <a:pt x="0" y="7467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27"/>
            <p:cNvSpPr/>
            <p:nvPr/>
          </p:nvSpPr>
          <p:spPr>
            <a:xfrm>
              <a:off x="4703200" y="4633035"/>
              <a:ext cx="361019" cy="449505"/>
            </a:xfrm>
            <a:custGeom>
              <a:avLst/>
              <a:gdLst/>
              <a:ahLst/>
              <a:cxnLst/>
              <a:rect l="0" t="0" r="0" b="0"/>
              <a:pathLst>
                <a:path w="361019" h="449505">
                  <a:moveTo>
                    <a:pt x="21200" y="45645"/>
                  </a:moveTo>
                  <a:lnTo>
                    <a:pt x="21200" y="41599"/>
                  </a:lnTo>
                  <a:lnTo>
                    <a:pt x="23457" y="37355"/>
                  </a:lnTo>
                  <a:lnTo>
                    <a:pt x="28130" y="32647"/>
                  </a:lnTo>
                  <a:lnTo>
                    <a:pt x="55452" y="13289"/>
                  </a:lnTo>
                  <a:lnTo>
                    <a:pt x="90276" y="4255"/>
                  </a:lnTo>
                  <a:lnTo>
                    <a:pt x="127288" y="780"/>
                  </a:lnTo>
                  <a:lnTo>
                    <a:pt x="160536" y="178"/>
                  </a:lnTo>
                  <a:lnTo>
                    <a:pt x="188920" y="0"/>
                  </a:lnTo>
                  <a:lnTo>
                    <a:pt x="222542" y="793"/>
                  </a:lnTo>
                  <a:lnTo>
                    <a:pt x="253482" y="6861"/>
                  </a:lnTo>
                  <a:lnTo>
                    <a:pt x="289380" y="23653"/>
                  </a:lnTo>
                  <a:lnTo>
                    <a:pt x="320742" y="43276"/>
                  </a:lnTo>
                  <a:lnTo>
                    <a:pt x="348502" y="76816"/>
                  </a:lnTo>
                  <a:lnTo>
                    <a:pt x="357167" y="92519"/>
                  </a:lnTo>
                  <a:lnTo>
                    <a:pt x="361018" y="110786"/>
                  </a:lnTo>
                  <a:lnTo>
                    <a:pt x="359141" y="140111"/>
                  </a:lnTo>
                  <a:lnTo>
                    <a:pt x="349178" y="170249"/>
                  </a:lnTo>
                  <a:lnTo>
                    <a:pt x="331456" y="200627"/>
                  </a:lnTo>
                  <a:lnTo>
                    <a:pt x="302028" y="231077"/>
                  </a:lnTo>
                  <a:lnTo>
                    <a:pt x="266497" y="257503"/>
                  </a:lnTo>
                  <a:lnTo>
                    <a:pt x="233204" y="281420"/>
                  </a:lnTo>
                  <a:lnTo>
                    <a:pt x="197845" y="300548"/>
                  </a:lnTo>
                  <a:lnTo>
                    <a:pt x="160558" y="312894"/>
                  </a:lnTo>
                  <a:lnTo>
                    <a:pt x="126743" y="321915"/>
                  </a:lnTo>
                  <a:lnTo>
                    <a:pt x="95276" y="329950"/>
                  </a:lnTo>
                  <a:lnTo>
                    <a:pt x="64503" y="333647"/>
                  </a:lnTo>
                  <a:lnTo>
                    <a:pt x="30174" y="335000"/>
                  </a:lnTo>
                  <a:lnTo>
                    <a:pt x="24642" y="335067"/>
                  </a:lnTo>
                  <a:lnTo>
                    <a:pt x="20108" y="333420"/>
                  </a:lnTo>
                  <a:lnTo>
                    <a:pt x="3945" y="318026"/>
                  </a:lnTo>
                  <a:lnTo>
                    <a:pt x="831" y="310354"/>
                  </a:lnTo>
                  <a:lnTo>
                    <a:pt x="0" y="305937"/>
                  </a:lnTo>
                  <a:lnTo>
                    <a:pt x="1336" y="298773"/>
                  </a:lnTo>
                  <a:lnTo>
                    <a:pt x="9091" y="283229"/>
                  </a:lnTo>
                  <a:lnTo>
                    <a:pt x="16100" y="275980"/>
                  </a:lnTo>
                  <a:lnTo>
                    <a:pt x="24013" y="270782"/>
                  </a:lnTo>
                  <a:lnTo>
                    <a:pt x="42726" y="263127"/>
                  </a:lnTo>
                  <a:lnTo>
                    <a:pt x="52215" y="263094"/>
                  </a:lnTo>
                  <a:lnTo>
                    <a:pt x="87271" y="270464"/>
                  </a:lnTo>
                  <a:lnTo>
                    <a:pt x="121767" y="288563"/>
                  </a:lnTo>
                  <a:lnTo>
                    <a:pt x="159551" y="324128"/>
                  </a:lnTo>
                  <a:lnTo>
                    <a:pt x="189922" y="351266"/>
                  </a:lnTo>
                  <a:lnTo>
                    <a:pt x="227655" y="381087"/>
                  </a:lnTo>
                  <a:lnTo>
                    <a:pt x="257632" y="401575"/>
                  </a:lnTo>
                  <a:lnTo>
                    <a:pt x="294056" y="423668"/>
                  </a:lnTo>
                  <a:lnTo>
                    <a:pt x="328911" y="441158"/>
                  </a:lnTo>
                  <a:lnTo>
                    <a:pt x="341239" y="4495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SMARTInkShape-Group9"/>
          <p:cNvGrpSpPr/>
          <p:nvPr/>
        </p:nvGrpSpPr>
        <p:grpSpPr>
          <a:xfrm>
            <a:off x="2616911" y="5135880"/>
            <a:ext cx="2198607" cy="777240"/>
            <a:chOff x="2616911" y="5135880"/>
            <a:chExt cx="2198607" cy="777240"/>
          </a:xfrm>
        </p:grpSpPr>
        <p:sp>
          <p:nvSpPr>
            <p:cNvPr id="14" name="SMARTInkShape-28"/>
            <p:cNvSpPr/>
            <p:nvPr/>
          </p:nvSpPr>
          <p:spPr>
            <a:xfrm>
              <a:off x="2616911" y="5135880"/>
              <a:ext cx="2198607" cy="723888"/>
            </a:xfrm>
            <a:custGeom>
              <a:avLst/>
              <a:gdLst/>
              <a:ahLst/>
              <a:cxnLst/>
              <a:rect l="0" t="0" r="0" b="0"/>
              <a:pathLst>
                <a:path w="2198607" h="723888">
                  <a:moveTo>
                    <a:pt x="2160829" y="0"/>
                  </a:moveTo>
                  <a:lnTo>
                    <a:pt x="2160829" y="4045"/>
                  </a:lnTo>
                  <a:lnTo>
                    <a:pt x="2154268" y="28517"/>
                  </a:lnTo>
                  <a:lnTo>
                    <a:pt x="2159862" y="65031"/>
                  </a:lnTo>
                  <a:lnTo>
                    <a:pt x="2160701" y="99596"/>
                  </a:lnTo>
                  <a:lnTo>
                    <a:pt x="2160812" y="137230"/>
                  </a:lnTo>
                  <a:lnTo>
                    <a:pt x="2163083" y="167653"/>
                  </a:lnTo>
                  <a:lnTo>
                    <a:pt x="2167389" y="202167"/>
                  </a:lnTo>
                  <a:lnTo>
                    <a:pt x="2168239" y="236361"/>
                  </a:lnTo>
                  <a:lnTo>
                    <a:pt x="2169233" y="264954"/>
                  </a:lnTo>
                  <a:lnTo>
                    <a:pt x="2174467" y="302698"/>
                  </a:lnTo>
                  <a:lnTo>
                    <a:pt x="2175752" y="338910"/>
                  </a:lnTo>
                  <a:lnTo>
                    <a:pt x="2175975" y="368622"/>
                  </a:lnTo>
                  <a:lnTo>
                    <a:pt x="2176041" y="398875"/>
                  </a:lnTo>
                  <a:lnTo>
                    <a:pt x="2176060" y="429288"/>
                  </a:lnTo>
                  <a:lnTo>
                    <a:pt x="2181303" y="464668"/>
                  </a:lnTo>
                  <a:lnTo>
                    <a:pt x="2182982" y="493467"/>
                  </a:lnTo>
                  <a:lnTo>
                    <a:pt x="2183479" y="523449"/>
                  </a:lnTo>
                  <a:lnTo>
                    <a:pt x="2184473" y="552935"/>
                  </a:lnTo>
                  <a:lnTo>
                    <a:pt x="2189708" y="586083"/>
                  </a:lnTo>
                  <a:lnTo>
                    <a:pt x="2190992" y="617090"/>
                  </a:lnTo>
                  <a:lnTo>
                    <a:pt x="2196483" y="647674"/>
                  </a:lnTo>
                  <a:lnTo>
                    <a:pt x="2198606" y="677706"/>
                  </a:lnTo>
                  <a:lnTo>
                    <a:pt x="2190666" y="713478"/>
                  </a:lnTo>
                  <a:lnTo>
                    <a:pt x="2187354" y="718703"/>
                  </a:lnTo>
                  <a:lnTo>
                    <a:pt x="2183060" y="721591"/>
                  </a:lnTo>
                  <a:lnTo>
                    <a:pt x="2175882" y="723215"/>
                  </a:lnTo>
                  <a:lnTo>
                    <a:pt x="2146620" y="723887"/>
                  </a:lnTo>
                  <a:lnTo>
                    <a:pt x="2116499" y="715609"/>
                  </a:lnTo>
                  <a:lnTo>
                    <a:pt x="2104720" y="711748"/>
                  </a:lnTo>
                  <a:lnTo>
                    <a:pt x="2069024" y="705021"/>
                  </a:lnTo>
                  <a:lnTo>
                    <a:pt x="2033600" y="695743"/>
                  </a:lnTo>
                  <a:lnTo>
                    <a:pt x="1999008" y="685756"/>
                  </a:lnTo>
                  <a:lnTo>
                    <a:pt x="1969795" y="678167"/>
                  </a:lnTo>
                  <a:lnTo>
                    <a:pt x="1939690" y="670556"/>
                  </a:lnTo>
                  <a:lnTo>
                    <a:pt x="1907064" y="662938"/>
                  </a:lnTo>
                  <a:lnTo>
                    <a:pt x="1872843" y="655319"/>
                  </a:lnTo>
                  <a:lnTo>
                    <a:pt x="1836740" y="647700"/>
                  </a:lnTo>
                  <a:lnTo>
                    <a:pt x="1810202" y="643466"/>
                  </a:lnTo>
                  <a:lnTo>
                    <a:pt x="1775375" y="640236"/>
                  </a:lnTo>
                  <a:lnTo>
                    <a:pt x="1738622" y="634294"/>
                  </a:lnTo>
                  <a:lnTo>
                    <a:pt x="1700921" y="627170"/>
                  </a:lnTo>
                  <a:lnTo>
                    <a:pt x="1662939" y="619698"/>
                  </a:lnTo>
                  <a:lnTo>
                    <a:pt x="1624874" y="612968"/>
                  </a:lnTo>
                  <a:lnTo>
                    <a:pt x="1599482" y="611097"/>
                  </a:lnTo>
                  <a:lnTo>
                    <a:pt x="1571828" y="608007"/>
                  </a:lnTo>
                  <a:lnTo>
                    <a:pt x="1543450" y="603812"/>
                  </a:lnTo>
                  <a:lnTo>
                    <a:pt x="1516727" y="599125"/>
                  </a:lnTo>
                  <a:lnTo>
                    <a:pt x="1490739" y="596477"/>
                  </a:lnTo>
                  <a:lnTo>
                    <a:pt x="1465078" y="594454"/>
                  </a:lnTo>
                  <a:lnTo>
                    <a:pt x="1439561" y="590733"/>
                  </a:lnTo>
                  <a:lnTo>
                    <a:pt x="1414110" y="586257"/>
                  </a:lnTo>
                  <a:lnTo>
                    <a:pt x="1387840" y="582291"/>
                  </a:lnTo>
                  <a:lnTo>
                    <a:pt x="1359231" y="580529"/>
                  </a:lnTo>
                  <a:lnTo>
                    <a:pt x="1331841" y="577488"/>
                  </a:lnTo>
                  <a:lnTo>
                    <a:pt x="1305556" y="574161"/>
                  </a:lnTo>
                  <a:lnTo>
                    <a:pt x="1279763" y="572683"/>
                  </a:lnTo>
                  <a:lnTo>
                    <a:pt x="1251931" y="569767"/>
                  </a:lnTo>
                  <a:lnTo>
                    <a:pt x="1223474" y="566496"/>
                  </a:lnTo>
                  <a:lnTo>
                    <a:pt x="1196715" y="565042"/>
                  </a:lnTo>
                  <a:lnTo>
                    <a:pt x="1170712" y="564396"/>
                  </a:lnTo>
                  <a:lnTo>
                    <a:pt x="1145043" y="564110"/>
                  </a:lnTo>
                  <a:lnTo>
                    <a:pt x="1119524" y="563982"/>
                  </a:lnTo>
                  <a:lnTo>
                    <a:pt x="1094071" y="563925"/>
                  </a:lnTo>
                  <a:lnTo>
                    <a:pt x="1068648" y="563053"/>
                  </a:lnTo>
                  <a:lnTo>
                    <a:pt x="1031381" y="558649"/>
                  </a:lnTo>
                  <a:lnTo>
                    <a:pt x="997667" y="557814"/>
                  </a:lnTo>
                  <a:lnTo>
                    <a:pt x="961243" y="561706"/>
                  </a:lnTo>
                  <a:lnTo>
                    <a:pt x="924486" y="564082"/>
                  </a:lnTo>
                  <a:lnTo>
                    <a:pt x="890923" y="568926"/>
                  </a:lnTo>
                  <a:lnTo>
                    <a:pt x="854544" y="571584"/>
                  </a:lnTo>
                  <a:lnTo>
                    <a:pt x="817801" y="577357"/>
                  </a:lnTo>
                  <a:lnTo>
                    <a:pt x="785089" y="583583"/>
                  </a:lnTo>
                  <a:lnTo>
                    <a:pt x="753100" y="586651"/>
                  </a:lnTo>
                  <a:lnTo>
                    <a:pt x="718035" y="592546"/>
                  </a:lnTo>
                  <a:lnTo>
                    <a:pt x="685819" y="599655"/>
                  </a:lnTo>
                  <a:lnTo>
                    <a:pt x="654825" y="607970"/>
                  </a:lnTo>
                  <a:lnTo>
                    <a:pt x="624193" y="619088"/>
                  </a:lnTo>
                  <a:lnTo>
                    <a:pt x="592821" y="624829"/>
                  </a:lnTo>
                  <a:lnTo>
                    <a:pt x="557937" y="635655"/>
                  </a:lnTo>
                  <a:lnTo>
                    <a:pt x="526623" y="644601"/>
                  </a:lnTo>
                  <a:lnTo>
                    <a:pt x="490599" y="655209"/>
                  </a:lnTo>
                  <a:lnTo>
                    <a:pt x="461139" y="662907"/>
                  </a:lnTo>
                  <a:lnTo>
                    <a:pt x="430961" y="670550"/>
                  </a:lnTo>
                  <a:lnTo>
                    <a:pt x="400571" y="675919"/>
                  </a:lnTo>
                  <a:lnTo>
                    <a:pt x="364006" y="681778"/>
                  </a:lnTo>
                  <a:lnTo>
                    <a:pt x="332324" y="690242"/>
                  </a:lnTo>
                  <a:lnTo>
                    <a:pt x="301607" y="692792"/>
                  </a:lnTo>
                  <a:lnTo>
                    <a:pt x="264303" y="698574"/>
                  </a:lnTo>
                  <a:lnTo>
                    <a:pt x="231911" y="700715"/>
                  </a:lnTo>
                  <a:lnTo>
                    <a:pt x="197801" y="700174"/>
                  </a:lnTo>
                  <a:lnTo>
                    <a:pt x="166520" y="691631"/>
                  </a:lnTo>
                  <a:lnTo>
                    <a:pt x="146733" y="675535"/>
                  </a:lnTo>
                  <a:lnTo>
                    <a:pt x="139026" y="663943"/>
                  </a:lnTo>
                  <a:lnTo>
                    <a:pt x="123436" y="627026"/>
                  </a:lnTo>
                  <a:lnTo>
                    <a:pt x="115042" y="592823"/>
                  </a:lnTo>
                  <a:lnTo>
                    <a:pt x="107354" y="555066"/>
                  </a:lnTo>
                  <a:lnTo>
                    <a:pt x="103945" y="518002"/>
                  </a:lnTo>
                  <a:lnTo>
                    <a:pt x="98260" y="480039"/>
                  </a:lnTo>
                  <a:lnTo>
                    <a:pt x="96293" y="447317"/>
                  </a:lnTo>
                  <a:lnTo>
                    <a:pt x="95904" y="412538"/>
                  </a:lnTo>
                  <a:lnTo>
                    <a:pt x="94981" y="381208"/>
                  </a:lnTo>
                  <a:lnTo>
                    <a:pt x="89781" y="350561"/>
                  </a:lnTo>
                  <a:lnTo>
                    <a:pt x="84458" y="316002"/>
                  </a:lnTo>
                  <a:lnTo>
                    <a:pt x="81337" y="282648"/>
                  </a:lnTo>
                  <a:lnTo>
                    <a:pt x="80720" y="251599"/>
                  </a:lnTo>
                  <a:lnTo>
                    <a:pt x="80588" y="218615"/>
                  </a:lnTo>
                  <a:lnTo>
                    <a:pt x="80571" y="182568"/>
                  </a:lnTo>
                  <a:lnTo>
                    <a:pt x="80569" y="147738"/>
                  </a:lnTo>
                  <a:lnTo>
                    <a:pt x="80569" y="111784"/>
                  </a:lnTo>
                  <a:lnTo>
                    <a:pt x="80569" y="73800"/>
                  </a:lnTo>
                  <a:lnTo>
                    <a:pt x="80569" y="46075"/>
                  </a:lnTo>
                  <a:lnTo>
                    <a:pt x="87875" y="45729"/>
                  </a:lnTo>
                  <a:lnTo>
                    <a:pt x="84050" y="45723"/>
                  </a:lnTo>
                  <a:lnTo>
                    <a:pt x="82890" y="46568"/>
                  </a:lnTo>
                  <a:lnTo>
                    <a:pt x="81600" y="49765"/>
                  </a:lnTo>
                  <a:lnTo>
                    <a:pt x="79926" y="58717"/>
                  </a:lnTo>
                  <a:lnTo>
                    <a:pt x="60165" y="93438"/>
                  </a:lnTo>
                  <a:lnTo>
                    <a:pt x="39925" y="127325"/>
                  </a:lnTo>
                  <a:lnTo>
                    <a:pt x="14717" y="159363"/>
                  </a:lnTo>
                  <a:lnTo>
                    <a:pt x="13808" y="162122"/>
                  </a:lnTo>
                  <a:lnTo>
                    <a:pt x="12354" y="163961"/>
                  </a:lnTo>
                  <a:lnTo>
                    <a:pt x="7111" y="167397"/>
                  </a:lnTo>
                  <a:lnTo>
                    <a:pt x="4730" y="174057"/>
                  </a:lnTo>
                  <a:lnTo>
                    <a:pt x="4529" y="172468"/>
                  </a:lnTo>
                  <a:lnTo>
                    <a:pt x="4475" y="170858"/>
                  </a:lnTo>
                  <a:lnTo>
                    <a:pt x="3593" y="169785"/>
                  </a:lnTo>
                  <a:lnTo>
                    <a:pt x="355" y="168593"/>
                  </a:lnTo>
                  <a:lnTo>
                    <a:pt x="0" y="167428"/>
                  </a:lnTo>
                  <a:lnTo>
                    <a:pt x="3255" y="157219"/>
                  </a:lnTo>
                  <a:lnTo>
                    <a:pt x="3626" y="153072"/>
                  </a:lnTo>
                  <a:lnTo>
                    <a:pt x="8554" y="143950"/>
                  </a:lnTo>
                  <a:lnTo>
                    <a:pt x="35216" y="111969"/>
                  </a:lnTo>
                  <a:lnTo>
                    <a:pt x="57072" y="76663"/>
                  </a:lnTo>
                  <a:lnTo>
                    <a:pt x="78294" y="38780"/>
                  </a:lnTo>
                  <a:lnTo>
                    <a:pt x="80404" y="33322"/>
                  </a:lnTo>
                  <a:lnTo>
                    <a:pt x="85506" y="25489"/>
                  </a:lnTo>
                  <a:lnTo>
                    <a:pt x="86996" y="20359"/>
                  </a:lnTo>
                  <a:lnTo>
                    <a:pt x="88240" y="18653"/>
                  </a:lnTo>
                  <a:lnTo>
                    <a:pt x="89917" y="17515"/>
                  </a:lnTo>
                  <a:lnTo>
                    <a:pt x="95464" y="15373"/>
                  </a:lnTo>
                  <a:lnTo>
                    <a:pt x="96635" y="28245"/>
                  </a:lnTo>
                  <a:lnTo>
                    <a:pt x="101039" y="36497"/>
                  </a:lnTo>
                  <a:lnTo>
                    <a:pt x="109896" y="73795"/>
                  </a:lnTo>
                  <a:lnTo>
                    <a:pt x="116928" y="107366"/>
                  </a:lnTo>
                  <a:lnTo>
                    <a:pt x="117508" y="114757"/>
                  </a:lnTo>
                  <a:lnTo>
                    <a:pt x="122668" y="127485"/>
                  </a:lnTo>
                  <a:lnTo>
                    <a:pt x="141210" y="162097"/>
                  </a:lnTo>
                  <a:lnTo>
                    <a:pt x="149054" y="178980"/>
                  </a:lnTo>
                  <a:lnTo>
                    <a:pt x="153340" y="186226"/>
                  </a:lnTo>
                  <a:lnTo>
                    <a:pt x="163195" y="210727"/>
                  </a:lnTo>
                  <a:lnTo>
                    <a:pt x="162746" y="212451"/>
                  </a:lnTo>
                  <a:lnTo>
                    <a:pt x="159990" y="216625"/>
                  </a:lnTo>
                  <a:lnTo>
                    <a:pt x="155943" y="219045"/>
                  </a:lnTo>
                  <a:lnTo>
                    <a:pt x="146445" y="220597"/>
                  </a:lnTo>
                  <a:lnTo>
                    <a:pt x="134895" y="220866"/>
                  </a:lnTo>
                  <a:lnTo>
                    <a:pt x="127856" y="218671"/>
                  </a:lnTo>
                  <a:lnTo>
                    <a:pt x="121058" y="215720"/>
                  </a:lnTo>
                  <a:lnTo>
                    <a:pt x="88642" y="207483"/>
                  </a:lnTo>
                  <a:lnTo>
                    <a:pt x="74042" y="200220"/>
                  </a:lnTo>
                  <a:lnTo>
                    <a:pt x="65329"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9"/>
            <p:cNvSpPr/>
            <p:nvPr/>
          </p:nvSpPr>
          <p:spPr>
            <a:xfrm>
              <a:off x="3505200" y="5486400"/>
              <a:ext cx="243832" cy="426720"/>
            </a:xfrm>
            <a:custGeom>
              <a:avLst/>
              <a:gdLst/>
              <a:ahLst/>
              <a:cxnLst/>
              <a:rect l="0" t="0" r="0" b="0"/>
              <a:pathLst>
                <a:path w="243832" h="426720">
                  <a:moveTo>
                    <a:pt x="236219" y="0"/>
                  </a:moveTo>
                  <a:lnTo>
                    <a:pt x="243526" y="0"/>
                  </a:lnTo>
                  <a:lnTo>
                    <a:pt x="243831" y="24472"/>
                  </a:lnTo>
                  <a:lnTo>
                    <a:pt x="233233" y="55209"/>
                  </a:lnTo>
                  <a:lnTo>
                    <a:pt x="212631" y="87912"/>
                  </a:lnTo>
                  <a:lnTo>
                    <a:pt x="192895" y="121223"/>
                  </a:lnTo>
                  <a:lnTo>
                    <a:pt x="167454" y="158345"/>
                  </a:lnTo>
                  <a:lnTo>
                    <a:pt x="149711" y="189062"/>
                  </a:lnTo>
                  <a:lnTo>
                    <a:pt x="128743" y="222906"/>
                  </a:lnTo>
                  <a:lnTo>
                    <a:pt x="106443" y="251466"/>
                  </a:lnTo>
                  <a:lnTo>
                    <a:pt x="84596" y="285139"/>
                  </a:lnTo>
                  <a:lnTo>
                    <a:pt x="67869" y="316096"/>
                  </a:lnTo>
                  <a:lnTo>
                    <a:pt x="51944" y="349740"/>
                  </a:lnTo>
                  <a:lnTo>
                    <a:pt x="28602" y="382433"/>
                  </a:lnTo>
                  <a:lnTo>
                    <a:pt x="10065" y="410746"/>
                  </a:lnTo>
                  <a:lnTo>
                    <a:pt x="7860" y="416233"/>
                  </a:lnTo>
                  <a:lnTo>
                    <a:pt x="0" y="4267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0"/>
            <p:cNvSpPr/>
            <p:nvPr/>
          </p:nvSpPr>
          <p:spPr>
            <a:xfrm>
              <a:off x="3512819" y="5364480"/>
              <a:ext cx="251462" cy="518160"/>
            </a:xfrm>
            <a:custGeom>
              <a:avLst/>
              <a:gdLst/>
              <a:ahLst/>
              <a:cxnLst/>
              <a:rect l="0" t="0" r="0" b="0"/>
              <a:pathLst>
                <a:path w="251462" h="518160">
                  <a:moveTo>
                    <a:pt x="0" y="0"/>
                  </a:moveTo>
                  <a:lnTo>
                    <a:pt x="0" y="4045"/>
                  </a:lnTo>
                  <a:lnTo>
                    <a:pt x="2258" y="8288"/>
                  </a:lnTo>
                  <a:lnTo>
                    <a:pt x="4046" y="10605"/>
                  </a:lnTo>
                  <a:lnTo>
                    <a:pt x="6032" y="17696"/>
                  </a:lnTo>
                  <a:lnTo>
                    <a:pt x="11352" y="40090"/>
                  </a:lnTo>
                  <a:lnTo>
                    <a:pt x="25793" y="69819"/>
                  </a:lnTo>
                  <a:lnTo>
                    <a:pt x="35770" y="98486"/>
                  </a:lnTo>
                  <a:lnTo>
                    <a:pt x="49922" y="133415"/>
                  </a:lnTo>
                  <a:lnTo>
                    <a:pt x="69825" y="171422"/>
                  </a:lnTo>
                  <a:lnTo>
                    <a:pt x="84374" y="199800"/>
                  </a:lnTo>
                  <a:lnTo>
                    <a:pt x="99307" y="231604"/>
                  </a:lnTo>
                  <a:lnTo>
                    <a:pt x="114409" y="264648"/>
                  </a:lnTo>
                  <a:lnTo>
                    <a:pt x="129589" y="296268"/>
                  </a:lnTo>
                  <a:lnTo>
                    <a:pt x="147060" y="329512"/>
                  </a:lnTo>
                  <a:lnTo>
                    <a:pt x="166113" y="364890"/>
                  </a:lnTo>
                  <a:lnTo>
                    <a:pt x="175936" y="383807"/>
                  </a:lnTo>
                  <a:lnTo>
                    <a:pt x="195880" y="421193"/>
                  </a:lnTo>
                  <a:lnTo>
                    <a:pt x="216034" y="454743"/>
                  </a:lnTo>
                  <a:lnTo>
                    <a:pt x="231764" y="482073"/>
                  </a:lnTo>
                  <a:lnTo>
                    <a:pt x="251461" y="518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67695" y="4475883"/>
            <a:ext cx="4689793" cy="2382117"/>
          </a:xfrm>
          <a:prstGeom prst="rect">
            <a:avLst/>
          </a:prstGeom>
        </p:spPr>
      </p:pic>
      <p:sp>
        <p:nvSpPr>
          <p:cNvPr id="3" name="Content Placeholder 2"/>
          <p:cNvSpPr>
            <a:spLocks noGrp="1"/>
          </p:cNvSpPr>
          <p:nvPr>
            <p:ph idx="1"/>
          </p:nvPr>
        </p:nvSpPr>
        <p:spPr/>
        <p:txBody>
          <a:bodyPr/>
          <a:lstStyle/>
          <a:p>
            <a:r>
              <a:rPr lang="en-US" dirty="0" smtClean="0"/>
              <a:t>House heating system</a:t>
            </a:r>
          </a:p>
          <a:p>
            <a:pPr lvl="1"/>
            <a:r>
              <a:rPr lang="en-US" dirty="0" smtClean="0"/>
              <a:t>The thermostat is set at a particular temperature</a:t>
            </a:r>
          </a:p>
          <a:p>
            <a:pPr lvl="1"/>
            <a:r>
              <a:rPr lang="en-US" dirty="0" smtClean="0"/>
              <a:t>When the room cools below that temperature, the thermostat sends a message to the furnace that then turns on</a:t>
            </a:r>
          </a:p>
          <a:p>
            <a:pPr lvl="1"/>
            <a:r>
              <a:rPr lang="en-US" dirty="0" smtClean="0"/>
              <a:t>When the room temperature rises above the temperature the thermostat stops sending the message to the furnace which causes it to turn off</a:t>
            </a:r>
            <a:endParaRPr lang="en-US" dirty="0"/>
          </a:p>
        </p:txBody>
      </p:sp>
      <p:sp>
        <p:nvSpPr>
          <p:cNvPr id="2" name="Title 1"/>
          <p:cNvSpPr>
            <a:spLocks noGrp="1"/>
          </p:cNvSpPr>
          <p:nvPr>
            <p:ph type="title"/>
          </p:nvPr>
        </p:nvSpPr>
        <p:spPr/>
        <p:txBody>
          <a:bodyPr/>
          <a:lstStyle/>
          <a:p>
            <a:r>
              <a:rPr lang="en-US" dirty="0" smtClean="0"/>
              <a:t>Negative Feedback</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 similar system occurs in the human body</a:t>
            </a:r>
          </a:p>
          <a:p>
            <a:endParaRPr lang="en-US" dirty="0" smtClean="0"/>
          </a:p>
          <a:p>
            <a:r>
              <a:rPr lang="en-US" dirty="0" smtClean="0"/>
              <a:t>Within the brain a structure detects the temperature of the blood is low.  </a:t>
            </a:r>
          </a:p>
          <a:p>
            <a:r>
              <a:rPr lang="en-US" dirty="0" smtClean="0"/>
              <a:t>This structure sends a message to the muscles, causing them to contract and relax in rapid cycles (shiver)</a:t>
            </a:r>
          </a:p>
          <a:p>
            <a:pPr lvl="1"/>
            <a:r>
              <a:rPr lang="en-US" dirty="0" smtClean="0"/>
              <a:t>This generates body heat</a:t>
            </a:r>
          </a:p>
          <a:p>
            <a:r>
              <a:rPr lang="en-US" dirty="0" smtClean="0"/>
              <a:t>When the body temperature has increased the sensors in the brain detect the change and stop sending the signal</a:t>
            </a:r>
            <a:endParaRPr lang="en-US" dirty="0"/>
          </a:p>
        </p:txBody>
      </p:sp>
      <p:sp>
        <p:nvSpPr>
          <p:cNvPr id="2" name="Title 1"/>
          <p:cNvSpPr>
            <a:spLocks noGrp="1"/>
          </p:cNvSpPr>
          <p:nvPr>
            <p:ph type="title"/>
          </p:nvPr>
        </p:nvSpPr>
        <p:spPr/>
        <p:txBody>
          <a:bodyPr/>
          <a:lstStyle/>
          <a:p>
            <a:r>
              <a:rPr lang="en-US" dirty="0" smtClean="0"/>
              <a:t>Negative Feedback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64802" y="4864922"/>
            <a:ext cx="2079198" cy="1993077"/>
          </a:xfrm>
          <a:prstGeom prst="rect">
            <a:avLst/>
          </a:prstGeom>
        </p:spPr>
      </p:pic>
      <p:sp>
        <p:nvSpPr>
          <p:cNvPr id="3" name="Content Placeholder 2"/>
          <p:cNvSpPr>
            <a:spLocks noGrp="1"/>
          </p:cNvSpPr>
          <p:nvPr>
            <p:ph idx="1"/>
          </p:nvPr>
        </p:nvSpPr>
        <p:spPr/>
        <p:txBody>
          <a:bodyPr>
            <a:normAutofit fontScale="92500"/>
          </a:bodyPr>
          <a:lstStyle/>
          <a:p>
            <a:r>
              <a:rPr lang="en-US" dirty="0" smtClean="0"/>
              <a:t>Maintaining dynamic equilibrium means there must be interactions between cells, organs, and systems</a:t>
            </a:r>
          </a:p>
          <a:p>
            <a:pPr lvl="1"/>
            <a:r>
              <a:rPr lang="en-US" dirty="0" smtClean="0"/>
              <a:t>Cells have to monitor the amount of glucose in the blood</a:t>
            </a:r>
          </a:p>
          <a:p>
            <a:pPr lvl="1"/>
            <a:r>
              <a:rPr lang="en-US" dirty="0" smtClean="0"/>
              <a:t>When glucose is above normal levels, the pancreas secretes insulin</a:t>
            </a:r>
          </a:p>
          <a:p>
            <a:pPr lvl="1"/>
            <a:r>
              <a:rPr lang="en-US" dirty="0" smtClean="0"/>
              <a:t>Insulin is the hormone that prompts glucose to move from the blood into cells</a:t>
            </a:r>
          </a:p>
          <a:p>
            <a:pPr lvl="2"/>
            <a:r>
              <a:rPr lang="en-US" dirty="0" smtClean="0"/>
              <a:t>This lowers the glucose levels in the blood</a:t>
            </a:r>
          </a:p>
          <a:p>
            <a:pPr lvl="1"/>
            <a:r>
              <a:rPr lang="en-US" dirty="0" smtClean="0"/>
              <a:t>There is another hormone secreted by the pancreas that does the opposite</a:t>
            </a:r>
          </a:p>
          <a:p>
            <a:pPr lvl="2"/>
            <a:r>
              <a:rPr lang="en-US" dirty="0" smtClean="0"/>
              <a:t>Releases glucose stored in the liver</a:t>
            </a:r>
            <a:endParaRPr lang="en-US" dirty="0"/>
          </a:p>
        </p:txBody>
      </p:sp>
      <p:sp>
        <p:nvSpPr>
          <p:cNvPr id="2" name="Title 1"/>
          <p:cNvSpPr>
            <a:spLocks noGrp="1"/>
          </p:cNvSpPr>
          <p:nvPr>
            <p:ph type="title"/>
          </p:nvPr>
        </p:nvSpPr>
        <p:spPr/>
        <p:txBody>
          <a:bodyPr>
            <a:normAutofit fontScale="90000"/>
          </a:bodyPr>
          <a:lstStyle/>
          <a:p>
            <a:r>
              <a:rPr lang="en-US" dirty="0" smtClean="0"/>
              <a:t>Negative Feedback and Cell/Organ </a:t>
            </a:r>
            <a:r>
              <a:rPr lang="en-US" smtClean="0"/>
              <a:t>System Interaction</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108364"/>
          <a:ext cx="9144000" cy="574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Feedback System for Glucose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t="1905"/>
          <a:stretch>
            <a:fillRect/>
          </a:stretch>
        </p:blipFill>
        <p:spPr>
          <a:xfrm>
            <a:off x="5765800" y="4503398"/>
            <a:ext cx="3378200" cy="2354602"/>
          </a:xfrm>
          <a:prstGeom prst="rect">
            <a:avLst/>
          </a:prstGeom>
        </p:spPr>
      </p:pic>
      <p:sp>
        <p:nvSpPr>
          <p:cNvPr id="3" name="Content Placeholder 2"/>
          <p:cNvSpPr>
            <a:spLocks noGrp="1"/>
          </p:cNvSpPr>
          <p:nvPr>
            <p:ph idx="1"/>
          </p:nvPr>
        </p:nvSpPr>
        <p:spPr/>
        <p:txBody>
          <a:bodyPr/>
          <a:lstStyle/>
          <a:p>
            <a:r>
              <a:rPr lang="en-US" dirty="0" smtClean="0"/>
              <a:t>Energy for life comes primarily from the sun.  </a:t>
            </a:r>
          </a:p>
          <a:p>
            <a:r>
              <a:rPr lang="en-US" dirty="0" smtClean="0"/>
              <a:t>Energy from the sun is necessary for there is be energy to be released in living things.</a:t>
            </a:r>
          </a:p>
          <a:p>
            <a:endParaRPr lang="en-US" dirty="0" smtClean="0"/>
          </a:p>
          <a:p>
            <a:r>
              <a:rPr lang="en-US" dirty="0" smtClean="0"/>
              <a:t>Things that carry out photosynthesis contain light-capturing molecules</a:t>
            </a:r>
          </a:p>
          <a:p>
            <a:pPr lvl="1"/>
            <a:r>
              <a:rPr lang="en-US" dirty="0" smtClean="0"/>
              <a:t>They are found in the chloroplasts (green colored organelles in plants)</a:t>
            </a:r>
          </a:p>
          <a:p>
            <a:pPr lvl="1"/>
            <a:endParaRPr lang="en-US" dirty="0"/>
          </a:p>
        </p:txBody>
      </p:sp>
      <p:sp>
        <p:nvSpPr>
          <p:cNvPr id="2" name="Title 1"/>
          <p:cNvSpPr>
            <a:spLocks noGrp="1"/>
          </p:cNvSpPr>
          <p:nvPr>
            <p:ph type="title"/>
          </p:nvPr>
        </p:nvSpPr>
        <p:spPr/>
        <p:txBody>
          <a:bodyPr/>
          <a:lstStyle/>
          <a:p>
            <a:r>
              <a:rPr lang="en-US" dirty="0" smtClean="0"/>
              <a:t>Storing Energy: Photosynthesis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49900" y="4597400"/>
            <a:ext cx="3594100" cy="2260600"/>
          </a:xfrm>
          <a:prstGeom prst="rect">
            <a:avLst/>
          </a:prstGeom>
        </p:spPr>
      </p:pic>
      <p:sp>
        <p:nvSpPr>
          <p:cNvPr id="3" name="Content Placeholder 2"/>
          <p:cNvSpPr>
            <a:spLocks noGrp="1"/>
          </p:cNvSpPr>
          <p:nvPr>
            <p:ph idx="1"/>
          </p:nvPr>
        </p:nvSpPr>
        <p:spPr/>
        <p:txBody>
          <a:bodyPr/>
          <a:lstStyle/>
          <a:p>
            <a:r>
              <a:rPr lang="en-US" dirty="0" smtClean="0"/>
              <a:t>Increase muscle activity is often accompanied by an increase in heart rate and breathing rate</a:t>
            </a:r>
          </a:p>
          <a:p>
            <a:pPr lvl="1"/>
            <a:r>
              <a:rPr lang="en-US" dirty="0" smtClean="0"/>
              <a:t>If it didn’t, we wouldn’t get another oxygen to the muscles to keep working</a:t>
            </a:r>
          </a:p>
          <a:p>
            <a:r>
              <a:rPr lang="en-US" dirty="0" smtClean="0"/>
              <a:t>When plants have a shortage of water, guard cells, cells that surround pores on the leaf, change shape to close the pores and reduce evaporation</a:t>
            </a:r>
            <a:endParaRPr lang="en-US" dirty="0"/>
          </a:p>
        </p:txBody>
      </p:sp>
      <p:sp>
        <p:nvSpPr>
          <p:cNvPr id="2" name="Title 1"/>
          <p:cNvSpPr>
            <a:spLocks noGrp="1"/>
          </p:cNvSpPr>
          <p:nvPr>
            <p:ph type="title"/>
          </p:nvPr>
        </p:nvSpPr>
        <p:spPr/>
        <p:txBody>
          <a:bodyPr>
            <a:normAutofit fontScale="90000"/>
          </a:bodyPr>
          <a:lstStyle/>
          <a:p>
            <a:r>
              <a:rPr lang="en-US" dirty="0" smtClean="0"/>
              <a:t>Negative Feedback and Cell/Organ System Interaction</a:t>
            </a:r>
            <a:endParaRPr lang="en-US" dirty="0"/>
          </a:p>
        </p:txBody>
      </p:sp>
      <p:pic>
        <p:nvPicPr>
          <p:cNvPr id="5" name="Picture 4"/>
          <p:cNvPicPr>
            <a:picLocks noChangeAspect="1"/>
          </p:cNvPicPr>
          <p:nvPr/>
        </p:nvPicPr>
        <p:blipFill>
          <a:blip r:embed="rId4"/>
          <a:stretch>
            <a:fillRect/>
          </a:stretch>
        </p:blipFill>
        <p:spPr>
          <a:xfrm>
            <a:off x="3829050" y="5715000"/>
            <a:ext cx="1485900" cy="1143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7"/>
            <a:ext cx="8229600" cy="4886975"/>
          </a:xfrm>
        </p:spPr>
        <p:txBody>
          <a:bodyPr>
            <a:normAutofit/>
          </a:bodyPr>
          <a:lstStyle/>
          <a:p>
            <a:r>
              <a:rPr lang="en-US" dirty="0" smtClean="0"/>
              <a:t>Disease = any condition that prevents the body from working as it should</a:t>
            </a:r>
          </a:p>
          <a:p>
            <a:r>
              <a:rPr lang="en-US" dirty="0" smtClean="0"/>
              <a:t>The body can fail to maintain homeostasis due to disease</a:t>
            </a:r>
          </a:p>
          <a:p>
            <a:r>
              <a:rPr lang="en-US" dirty="0" smtClean="0"/>
              <a:t>Diseases can come from invaders into the body = pathogens</a:t>
            </a:r>
          </a:p>
          <a:p>
            <a:r>
              <a:rPr lang="en-US" dirty="0" smtClean="0"/>
              <a:t>Disease can come from abnormal cells in the body, which could lead to cancer</a:t>
            </a:r>
          </a:p>
          <a:p>
            <a:r>
              <a:rPr lang="en-US" dirty="0" smtClean="0"/>
              <a:t>Disease can come from toxic substances, poor nutrition, organ malfunction, inherited disorders, risky behaviors</a:t>
            </a:r>
            <a:endParaRPr lang="en-US" dirty="0"/>
          </a:p>
        </p:txBody>
      </p:sp>
      <p:sp>
        <p:nvSpPr>
          <p:cNvPr id="2" name="Title 1"/>
          <p:cNvSpPr>
            <a:spLocks noGrp="1"/>
          </p:cNvSpPr>
          <p:nvPr>
            <p:ph type="title"/>
          </p:nvPr>
        </p:nvSpPr>
        <p:spPr/>
        <p:txBody>
          <a:bodyPr>
            <a:normAutofit fontScale="90000"/>
          </a:bodyPr>
          <a:lstStyle/>
          <a:p>
            <a:r>
              <a:rPr lang="en-US" dirty="0" smtClean="0"/>
              <a:t>Disease as a Failure of Homeostasis</a:t>
            </a:r>
            <a:endParaRPr lang="en-US" dirty="0"/>
          </a:p>
        </p:txBody>
      </p:sp>
      <p:sp>
        <p:nvSpPr>
          <p:cNvPr id="4" name="SMARTInkShape-120"/>
          <p:cNvSpPr/>
          <p:nvPr/>
        </p:nvSpPr>
        <p:spPr>
          <a:xfrm>
            <a:off x="899160" y="1935479"/>
            <a:ext cx="1097281" cy="22862"/>
          </a:xfrm>
          <a:custGeom>
            <a:avLst/>
            <a:gdLst/>
            <a:ahLst/>
            <a:cxnLst/>
            <a:rect l="0" t="0" r="0" b="0"/>
            <a:pathLst>
              <a:path w="1097281" h="22862">
                <a:moveTo>
                  <a:pt x="0" y="15241"/>
                </a:moveTo>
                <a:lnTo>
                  <a:pt x="0" y="22768"/>
                </a:lnTo>
                <a:lnTo>
                  <a:pt x="36045" y="22860"/>
                </a:lnTo>
                <a:lnTo>
                  <a:pt x="69312" y="22861"/>
                </a:lnTo>
                <a:lnTo>
                  <a:pt x="103249" y="22861"/>
                </a:lnTo>
                <a:lnTo>
                  <a:pt x="132568" y="22861"/>
                </a:lnTo>
                <a:lnTo>
                  <a:pt x="162704" y="22861"/>
                </a:lnTo>
                <a:lnTo>
                  <a:pt x="193082" y="22861"/>
                </a:lnTo>
                <a:lnTo>
                  <a:pt x="227577" y="22861"/>
                </a:lnTo>
                <a:lnTo>
                  <a:pt x="260564" y="18815"/>
                </a:lnTo>
                <a:lnTo>
                  <a:pt x="295832" y="16300"/>
                </a:lnTo>
                <a:lnTo>
                  <a:pt x="333093" y="15554"/>
                </a:lnTo>
                <a:lnTo>
                  <a:pt x="370944" y="15334"/>
                </a:lnTo>
                <a:lnTo>
                  <a:pt x="408971" y="15268"/>
                </a:lnTo>
                <a:lnTo>
                  <a:pt x="447049" y="11204"/>
                </a:lnTo>
                <a:lnTo>
                  <a:pt x="474701" y="9213"/>
                </a:lnTo>
                <a:lnTo>
                  <a:pt x="503078" y="8328"/>
                </a:lnTo>
                <a:lnTo>
                  <a:pt x="529801" y="7935"/>
                </a:lnTo>
                <a:lnTo>
                  <a:pt x="558047" y="7760"/>
                </a:lnTo>
                <a:lnTo>
                  <a:pt x="585841" y="7683"/>
                </a:lnTo>
                <a:lnTo>
                  <a:pt x="621375" y="7639"/>
                </a:lnTo>
                <a:lnTo>
                  <a:pt x="658338" y="7626"/>
                </a:lnTo>
                <a:lnTo>
                  <a:pt x="696101" y="7622"/>
                </a:lnTo>
                <a:lnTo>
                  <a:pt x="721422" y="7621"/>
                </a:lnTo>
                <a:lnTo>
                  <a:pt x="749045" y="5363"/>
                </a:lnTo>
                <a:lnTo>
                  <a:pt x="776562" y="2384"/>
                </a:lnTo>
                <a:lnTo>
                  <a:pt x="811940" y="707"/>
                </a:lnTo>
                <a:lnTo>
                  <a:pt x="848858" y="210"/>
                </a:lnTo>
                <a:lnTo>
                  <a:pt x="885760" y="62"/>
                </a:lnTo>
                <a:lnTo>
                  <a:pt x="918520" y="19"/>
                </a:lnTo>
                <a:lnTo>
                  <a:pt x="949675" y="853"/>
                </a:lnTo>
                <a:lnTo>
                  <a:pt x="980355" y="5239"/>
                </a:lnTo>
                <a:lnTo>
                  <a:pt x="1010048" y="6915"/>
                </a:lnTo>
                <a:lnTo>
                  <a:pt x="1047065" y="7528"/>
                </a:lnTo>
                <a:lnTo>
                  <a:pt x="1083618" y="701"/>
                </a:lnTo>
                <a:lnTo>
                  <a:pt x="10972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21"/>
          <p:cNvSpPr/>
          <p:nvPr/>
        </p:nvSpPr>
        <p:spPr>
          <a:xfrm>
            <a:off x="2049779" y="4084319"/>
            <a:ext cx="2125981" cy="30478"/>
          </a:xfrm>
          <a:custGeom>
            <a:avLst/>
            <a:gdLst/>
            <a:ahLst/>
            <a:cxnLst/>
            <a:rect l="0" t="0" r="0" b="0"/>
            <a:pathLst>
              <a:path w="2125981" h="30478">
                <a:moveTo>
                  <a:pt x="0" y="0"/>
                </a:moveTo>
                <a:lnTo>
                  <a:pt x="0" y="6561"/>
                </a:lnTo>
                <a:lnTo>
                  <a:pt x="847" y="6914"/>
                </a:lnTo>
                <a:lnTo>
                  <a:pt x="36046" y="7612"/>
                </a:lnTo>
                <a:lnTo>
                  <a:pt x="69313" y="13651"/>
                </a:lnTo>
                <a:lnTo>
                  <a:pt x="103250" y="14926"/>
                </a:lnTo>
                <a:lnTo>
                  <a:pt x="132569" y="15147"/>
                </a:lnTo>
                <a:lnTo>
                  <a:pt x="166751" y="19258"/>
                </a:lnTo>
                <a:lnTo>
                  <a:pt x="203690" y="21793"/>
                </a:lnTo>
                <a:lnTo>
                  <a:pt x="231076" y="22386"/>
                </a:lnTo>
                <a:lnTo>
                  <a:pt x="260180" y="22650"/>
                </a:lnTo>
                <a:lnTo>
                  <a:pt x="290049" y="22767"/>
                </a:lnTo>
                <a:lnTo>
                  <a:pt x="320258" y="25077"/>
                </a:lnTo>
                <a:lnTo>
                  <a:pt x="350617" y="28079"/>
                </a:lnTo>
                <a:lnTo>
                  <a:pt x="381043" y="29413"/>
                </a:lnTo>
                <a:lnTo>
                  <a:pt x="413757" y="30006"/>
                </a:lnTo>
                <a:lnTo>
                  <a:pt x="448052" y="30270"/>
                </a:lnTo>
                <a:lnTo>
                  <a:pt x="483050" y="30387"/>
                </a:lnTo>
                <a:lnTo>
                  <a:pt x="516103" y="30439"/>
                </a:lnTo>
                <a:lnTo>
                  <a:pt x="548573" y="30462"/>
                </a:lnTo>
                <a:lnTo>
                  <a:pt x="582759" y="30472"/>
                </a:lnTo>
                <a:lnTo>
                  <a:pt x="617709" y="30477"/>
                </a:lnTo>
                <a:lnTo>
                  <a:pt x="652997" y="29632"/>
                </a:lnTo>
                <a:lnTo>
                  <a:pt x="688437" y="26435"/>
                </a:lnTo>
                <a:lnTo>
                  <a:pt x="726201" y="24449"/>
                </a:lnTo>
                <a:lnTo>
                  <a:pt x="745754" y="23919"/>
                </a:lnTo>
                <a:lnTo>
                  <a:pt x="765563" y="22720"/>
                </a:lnTo>
                <a:lnTo>
                  <a:pt x="785542" y="21073"/>
                </a:lnTo>
                <a:lnTo>
                  <a:pt x="805635" y="19129"/>
                </a:lnTo>
                <a:lnTo>
                  <a:pt x="824957" y="17833"/>
                </a:lnTo>
                <a:lnTo>
                  <a:pt x="862230" y="16392"/>
                </a:lnTo>
                <a:lnTo>
                  <a:pt x="881313" y="16009"/>
                </a:lnTo>
                <a:lnTo>
                  <a:pt x="900809" y="15753"/>
                </a:lnTo>
                <a:lnTo>
                  <a:pt x="920580" y="15582"/>
                </a:lnTo>
                <a:lnTo>
                  <a:pt x="958351" y="13134"/>
                </a:lnTo>
                <a:lnTo>
                  <a:pt x="994894" y="10071"/>
                </a:lnTo>
                <a:lnTo>
                  <a:pt x="1030891" y="8710"/>
                </a:lnTo>
                <a:lnTo>
                  <a:pt x="1068903" y="8104"/>
                </a:lnTo>
                <a:lnTo>
                  <a:pt x="1088522" y="7943"/>
                </a:lnTo>
                <a:lnTo>
                  <a:pt x="1126126" y="7764"/>
                </a:lnTo>
                <a:lnTo>
                  <a:pt x="1162594" y="7684"/>
                </a:lnTo>
                <a:lnTo>
                  <a:pt x="1198557" y="7649"/>
                </a:lnTo>
                <a:lnTo>
                  <a:pt x="1218138" y="7639"/>
                </a:lnTo>
                <a:lnTo>
                  <a:pt x="1238812" y="7633"/>
                </a:lnTo>
                <a:lnTo>
                  <a:pt x="1260215" y="7629"/>
                </a:lnTo>
                <a:lnTo>
                  <a:pt x="1281257" y="7626"/>
                </a:lnTo>
                <a:lnTo>
                  <a:pt x="1302058" y="7625"/>
                </a:lnTo>
                <a:lnTo>
                  <a:pt x="1322699" y="7623"/>
                </a:lnTo>
                <a:lnTo>
                  <a:pt x="1343233" y="6776"/>
                </a:lnTo>
                <a:lnTo>
                  <a:pt x="1363695" y="5364"/>
                </a:lnTo>
                <a:lnTo>
                  <a:pt x="1384110" y="3576"/>
                </a:lnTo>
                <a:lnTo>
                  <a:pt x="1404494" y="2384"/>
                </a:lnTo>
                <a:lnTo>
                  <a:pt x="1424856" y="1590"/>
                </a:lnTo>
                <a:lnTo>
                  <a:pt x="1445204" y="1060"/>
                </a:lnTo>
                <a:lnTo>
                  <a:pt x="1465543" y="1554"/>
                </a:lnTo>
                <a:lnTo>
                  <a:pt x="1485876" y="2729"/>
                </a:lnTo>
                <a:lnTo>
                  <a:pt x="1506204" y="4360"/>
                </a:lnTo>
                <a:lnTo>
                  <a:pt x="1525683" y="5446"/>
                </a:lnTo>
                <a:lnTo>
                  <a:pt x="1563131" y="6654"/>
                </a:lnTo>
                <a:lnTo>
                  <a:pt x="1582260" y="6977"/>
                </a:lnTo>
                <a:lnTo>
                  <a:pt x="1601787" y="7191"/>
                </a:lnTo>
                <a:lnTo>
                  <a:pt x="1621579" y="7334"/>
                </a:lnTo>
                <a:lnTo>
                  <a:pt x="1659373" y="7493"/>
                </a:lnTo>
                <a:lnTo>
                  <a:pt x="1696772" y="7564"/>
                </a:lnTo>
                <a:lnTo>
                  <a:pt x="1716229" y="7583"/>
                </a:lnTo>
                <a:lnTo>
                  <a:pt x="1735972" y="7595"/>
                </a:lnTo>
                <a:lnTo>
                  <a:pt x="1773715" y="7609"/>
                </a:lnTo>
                <a:lnTo>
                  <a:pt x="1810245" y="8462"/>
                </a:lnTo>
                <a:lnTo>
                  <a:pt x="1846235" y="11663"/>
                </a:lnTo>
                <a:lnTo>
                  <a:pt x="1881987" y="13651"/>
                </a:lnTo>
                <a:lnTo>
                  <a:pt x="1916786" y="14534"/>
                </a:lnTo>
                <a:lnTo>
                  <a:pt x="1949185" y="14926"/>
                </a:lnTo>
                <a:lnTo>
                  <a:pt x="1978260" y="15101"/>
                </a:lnTo>
                <a:lnTo>
                  <a:pt x="2005294" y="15178"/>
                </a:lnTo>
                <a:lnTo>
                  <a:pt x="2031420" y="15213"/>
                </a:lnTo>
                <a:lnTo>
                  <a:pt x="2057143" y="17486"/>
                </a:lnTo>
                <a:lnTo>
                  <a:pt x="2088651" y="21268"/>
                </a:lnTo>
                <a:lnTo>
                  <a:pt x="2125980"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22"/>
          <p:cNvSpPr/>
          <p:nvPr/>
        </p:nvSpPr>
        <p:spPr>
          <a:xfrm>
            <a:off x="4878588" y="3124819"/>
            <a:ext cx="1832359" cy="662217"/>
          </a:xfrm>
          <a:custGeom>
            <a:avLst/>
            <a:gdLst/>
            <a:ahLst/>
            <a:cxnLst/>
            <a:rect l="0" t="0" r="0" b="0"/>
            <a:pathLst>
              <a:path w="1832359" h="662217">
                <a:moveTo>
                  <a:pt x="1057392" y="22240"/>
                </a:moveTo>
                <a:lnTo>
                  <a:pt x="1023620" y="21394"/>
                </a:lnTo>
                <a:lnTo>
                  <a:pt x="989718" y="16157"/>
                </a:lnTo>
                <a:lnTo>
                  <a:pt x="959299" y="11635"/>
                </a:lnTo>
                <a:lnTo>
                  <a:pt x="926023" y="6802"/>
                </a:lnTo>
                <a:lnTo>
                  <a:pt x="889786" y="2679"/>
                </a:lnTo>
                <a:lnTo>
                  <a:pt x="869454" y="1580"/>
                </a:lnTo>
                <a:lnTo>
                  <a:pt x="848280" y="847"/>
                </a:lnTo>
                <a:lnTo>
                  <a:pt x="827390" y="1204"/>
                </a:lnTo>
                <a:lnTo>
                  <a:pt x="806691" y="2290"/>
                </a:lnTo>
                <a:lnTo>
                  <a:pt x="786118" y="3860"/>
                </a:lnTo>
                <a:lnTo>
                  <a:pt x="765629" y="4907"/>
                </a:lnTo>
                <a:lnTo>
                  <a:pt x="745196" y="5605"/>
                </a:lnTo>
                <a:lnTo>
                  <a:pt x="724801" y="6070"/>
                </a:lnTo>
                <a:lnTo>
                  <a:pt x="703585" y="8074"/>
                </a:lnTo>
                <a:lnTo>
                  <a:pt x="681820" y="11102"/>
                </a:lnTo>
                <a:lnTo>
                  <a:pt x="659691" y="14815"/>
                </a:lnTo>
                <a:lnTo>
                  <a:pt x="637318" y="18984"/>
                </a:lnTo>
                <a:lnTo>
                  <a:pt x="614782" y="23456"/>
                </a:lnTo>
                <a:lnTo>
                  <a:pt x="592139" y="28131"/>
                </a:lnTo>
                <a:lnTo>
                  <a:pt x="569423" y="32941"/>
                </a:lnTo>
                <a:lnTo>
                  <a:pt x="546659" y="37841"/>
                </a:lnTo>
                <a:lnTo>
                  <a:pt x="523863" y="42801"/>
                </a:lnTo>
                <a:lnTo>
                  <a:pt x="501046" y="47800"/>
                </a:lnTo>
                <a:lnTo>
                  <a:pt x="478214" y="52827"/>
                </a:lnTo>
                <a:lnTo>
                  <a:pt x="455374" y="57872"/>
                </a:lnTo>
                <a:lnTo>
                  <a:pt x="433373" y="63775"/>
                </a:lnTo>
                <a:lnTo>
                  <a:pt x="411932" y="70250"/>
                </a:lnTo>
                <a:lnTo>
                  <a:pt x="390865" y="77107"/>
                </a:lnTo>
                <a:lnTo>
                  <a:pt x="370048" y="85065"/>
                </a:lnTo>
                <a:lnTo>
                  <a:pt x="349395" y="93757"/>
                </a:lnTo>
                <a:lnTo>
                  <a:pt x="328854" y="102938"/>
                </a:lnTo>
                <a:lnTo>
                  <a:pt x="309233" y="111599"/>
                </a:lnTo>
                <a:lnTo>
                  <a:pt x="271628" y="127995"/>
                </a:lnTo>
                <a:lnTo>
                  <a:pt x="235159" y="146007"/>
                </a:lnTo>
                <a:lnTo>
                  <a:pt x="200042" y="166148"/>
                </a:lnTo>
                <a:lnTo>
                  <a:pt x="167500" y="189210"/>
                </a:lnTo>
                <a:lnTo>
                  <a:pt x="136104" y="211314"/>
                </a:lnTo>
                <a:lnTo>
                  <a:pt x="106911" y="233273"/>
                </a:lnTo>
                <a:lnTo>
                  <a:pt x="72281" y="269436"/>
                </a:lnTo>
                <a:lnTo>
                  <a:pt x="45558" y="306116"/>
                </a:lnTo>
                <a:lnTo>
                  <a:pt x="23246" y="338809"/>
                </a:lnTo>
                <a:lnTo>
                  <a:pt x="10521" y="369944"/>
                </a:lnTo>
                <a:lnTo>
                  <a:pt x="2235" y="400619"/>
                </a:lnTo>
                <a:lnTo>
                  <a:pt x="0" y="420984"/>
                </a:lnTo>
                <a:lnTo>
                  <a:pt x="6832" y="451490"/>
                </a:lnTo>
                <a:lnTo>
                  <a:pt x="25158" y="486055"/>
                </a:lnTo>
                <a:lnTo>
                  <a:pt x="38128" y="501854"/>
                </a:lnTo>
                <a:lnTo>
                  <a:pt x="67800" y="520983"/>
                </a:lnTo>
                <a:lnTo>
                  <a:pt x="99358" y="537375"/>
                </a:lnTo>
                <a:lnTo>
                  <a:pt x="126703" y="547804"/>
                </a:lnTo>
                <a:lnTo>
                  <a:pt x="157766" y="558084"/>
                </a:lnTo>
                <a:lnTo>
                  <a:pt x="188505" y="568298"/>
                </a:lnTo>
                <a:lnTo>
                  <a:pt x="223615" y="578482"/>
                </a:lnTo>
                <a:lnTo>
                  <a:pt x="242461" y="583568"/>
                </a:lnTo>
                <a:lnTo>
                  <a:pt x="261798" y="587805"/>
                </a:lnTo>
                <a:lnTo>
                  <a:pt x="281462" y="591477"/>
                </a:lnTo>
                <a:lnTo>
                  <a:pt x="301345" y="594771"/>
                </a:lnTo>
                <a:lnTo>
                  <a:pt x="322221" y="597815"/>
                </a:lnTo>
                <a:lnTo>
                  <a:pt x="343758" y="600690"/>
                </a:lnTo>
                <a:lnTo>
                  <a:pt x="365736" y="603454"/>
                </a:lnTo>
                <a:lnTo>
                  <a:pt x="388854" y="606143"/>
                </a:lnTo>
                <a:lnTo>
                  <a:pt x="412733" y="608782"/>
                </a:lnTo>
                <a:lnTo>
                  <a:pt x="437120" y="611388"/>
                </a:lnTo>
                <a:lnTo>
                  <a:pt x="461844" y="614819"/>
                </a:lnTo>
                <a:lnTo>
                  <a:pt x="486793" y="618799"/>
                </a:lnTo>
                <a:lnTo>
                  <a:pt x="511893" y="623146"/>
                </a:lnTo>
                <a:lnTo>
                  <a:pt x="537092" y="626891"/>
                </a:lnTo>
                <a:lnTo>
                  <a:pt x="562358" y="630234"/>
                </a:lnTo>
                <a:lnTo>
                  <a:pt x="587670" y="633310"/>
                </a:lnTo>
                <a:lnTo>
                  <a:pt x="613857" y="635360"/>
                </a:lnTo>
                <a:lnTo>
                  <a:pt x="640629" y="636727"/>
                </a:lnTo>
                <a:lnTo>
                  <a:pt x="667789" y="637638"/>
                </a:lnTo>
                <a:lnTo>
                  <a:pt x="695210" y="639092"/>
                </a:lnTo>
                <a:lnTo>
                  <a:pt x="722804" y="640908"/>
                </a:lnTo>
                <a:lnTo>
                  <a:pt x="750513" y="642966"/>
                </a:lnTo>
                <a:lnTo>
                  <a:pt x="778300" y="645184"/>
                </a:lnTo>
                <a:lnTo>
                  <a:pt x="806137" y="647510"/>
                </a:lnTo>
                <a:lnTo>
                  <a:pt x="834008" y="649907"/>
                </a:lnTo>
                <a:lnTo>
                  <a:pt x="862749" y="651505"/>
                </a:lnTo>
                <a:lnTo>
                  <a:pt x="892070" y="652570"/>
                </a:lnTo>
                <a:lnTo>
                  <a:pt x="921777" y="653280"/>
                </a:lnTo>
                <a:lnTo>
                  <a:pt x="951742" y="654600"/>
                </a:lnTo>
                <a:lnTo>
                  <a:pt x="981879" y="656327"/>
                </a:lnTo>
                <a:lnTo>
                  <a:pt x="1012130" y="658325"/>
                </a:lnTo>
                <a:lnTo>
                  <a:pt x="1041610" y="659657"/>
                </a:lnTo>
                <a:lnTo>
                  <a:pt x="1070577" y="660544"/>
                </a:lnTo>
                <a:lnTo>
                  <a:pt x="1099202" y="661137"/>
                </a:lnTo>
                <a:lnTo>
                  <a:pt x="1127598" y="661531"/>
                </a:lnTo>
                <a:lnTo>
                  <a:pt x="1155843" y="661794"/>
                </a:lnTo>
                <a:lnTo>
                  <a:pt x="1183986" y="661970"/>
                </a:lnTo>
                <a:lnTo>
                  <a:pt x="1212061" y="662087"/>
                </a:lnTo>
                <a:lnTo>
                  <a:pt x="1240092" y="662165"/>
                </a:lnTo>
                <a:lnTo>
                  <a:pt x="1268091" y="662216"/>
                </a:lnTo>
                <a:lnTo>
                  <a:pt x="1296071" y="661404"/>
                </a:lnTo>
                <a:lnTo>
                  <a:pt x="1324038" y="660017"/>
                </a:lnTo>
                <a:lnTo>
                  <a:pt x="1351996" y="658245"/>
                </a:lnTo>
                <a:lnTo>
                  <a:pt x="1378254" y="657063"/>
                </a:lnTo>
                <a:lnTo>
                  <a:pt x="1403380" y="656276"/>
                </a:lnTo>
                <a:lnTo>
                  <a:pt x="1427751" y="655751"/>
                </a:lnTo>
                <a:lnTo>
                  <a:pt x="1452464" y="654554"/>
                </a:lnTo>
                <a:lnTo>
                  <a:pt x="1477406" y="652910"/>
                </a:lnTo>
                <a:lnTo>
                  <a:pt x="1502502" y="650967"/>
                </a:lnTo>
                <a:lnTo>
                  <a:pt x="1526005" y="647978"/>
                </a:lnTo>
                <a:lnTo>
                  <a:pt x="1548448" y="644292"/>
                </a:lnTo>
                <a:lnTo>
                  <a:pt x="1570182" y="640141"/>
                </a:lnTo>
                <a:lnTo>
                  <a:pt x="1591445" y="636528"/>
                </a:lnTo>
                <a:lnTo>
                  <a:pt x="1612394" y="633272"/>
                </a:lnTo>
                <a:lnTo>
                  <a:pt x="1633133" y="630255"/>
                </a:lnTo>
                <a:lnTo>
                  <a:pt x="1669723" y="622387"/>
                </a:lnTo>
                <a:lnTo>
                  <a:pt x="1702072" y="613246"/>
                </a:lnTo>
                <a:lnTo>
                  <a:pt x="1730561" y="603538"/>
                </a:lnTo>
                <a:lnTo>
                  <a:pt x="1766354" y="584508"/>
                </a:lnTo>
                <a:lnTo>
                  <a:pt x="1801860" y="554475"/>
                </a:lnTo>
                <a:lnTo>
                  <a:pt x="1819653" y="526603"/>
                </a:lnTo>
                <a:lnTo>
                  <a:pt x="1829818" y="496049"/>
                </a:lnTo>
                <a:lnTo>
                  <a:pt x="1832358" y="460561"/>
                </a:lnTo>
                <a:lnTo>
                  <a:pt x="1827279" y="423234"/>
                </a:lnTo>
                <a:lnTo>
                  <a:pt x="1819792" y="398015"/>
                </a:lnTo>
                <a:lnTo>
                  <a:pt x="1806305" y="370438"/>
                </a:lnTo>
                <a:lnTo>
                  <a:pt x="1787329" y="341249"/>
                </a:lnTo>
                <a:lnTo>
                  <a:pt x="1761961" y="311342"/>
                </a:lnTo>
                <a:lnTo>
                  <a:pt x="1733754" y="283374"/>
                </a:lnTo>
                <a:lnTo>
                  <a:pt x="1704283" y="255987"/>
                </a:lnTo>
                <a:lnTo>
                  <a:pt x="1674252" y="226881"/>
                </a:lnTo>
                <a:lnTo>
                  <a:pt x="1643972" y="199270"/>
                </a:lnTo>
                <a:lnTo>
                  <a:pt x="1612734" y="173733"/>
                </a:lnTo>
                <a:lnTo>
                  <a:pt x="1579095" y="151095"/>
                </a:lnTo>
                <a:lnTo>
                  <a:pt x="1544388" y="127487"/>
                </a:lnTo>
                <a:lnTo>
                  <a:pt x="1508361" y="104577"/>
                </a:lnTo>
                <a:lnTo>
                  <a:pt x="1489272" y="94911"/>
                </a:lnTo>
                <a:lnTo>
                  <a:pt x="1469772" y="85928"/>
                </a:lnTo>
                <a:lnTo>
                  <a:pt x="1449998" y="77399"/>
                </a:lnTo>
                <a:lnTo>
                  <a:pt x="1430043" y="69173"/>
                </a:lnTo>
                <a:lnTo>
                  <a:pt x="1409966" y="61148"/>
                </a:lnTo>
                <a:lnTo>
                  <a:pt x="1388961" y="53259"/>
                </a:lnTo>
                <a:lnTo>
                  <a:pt x="1367338" y="45460"/>
                </a:lnTo>
                <a:lnTo>
                  <a:pt x="1345303" y="37720"/>
                </a:lnTo>
                <a:lnTo>
                  <a:pt x="1322992" y="30867"/>
                </a:lnTo>
                <a:lnTo>
                  <a:pt x="1300498" y="24605"/>
                </a:lnTo>
                <a:lnTo>
                  <a:pt x="1277883" y="18737"/>
                </a:lnTo>
                <a:lnTo>
                  <a:pt x="1255185" y="13978"/>
                </a:lnTo>
                <a:lnTo>
                  <a:pt x="1232434" y="9959"/>
                </a:lnTo>
                <a:lnTo>
                  <a:pt x="1209646" y="6433"/>
                </a:lnTo>
                <a:lnTo>
                  <a:pt x="1185141" y="4082"/>
                </a:lnTo>
                <a:lnTo>
                  <a:pt x="1159492" y="2515"/>
                </a:lnTo>
                <a:lnTo>
                  <a:pt x="1133078" y="1470"/>
                </a:lnTo>
                <a:lnTo>
                  <a:pt x="1107003" y="773"/>
                </a:lnTo>
                <a:lnTo>
                  <a:pt x="1081152" y="309"/>
                </a:lnTo>
                <a:lnTo>
                  <a:pt x="1055452" y="0"/>
                </a:lnTo>
                <a:lnTo>
                  <a:pt x="1029005" y="640"/>
                </a:lnTo>
                <a:lnTo>
                  <a:pt x="1002061" y="1913"/>
                </a:lnTo>
                <a:lnTo>
                  <a:pt x="974784" y="3609"/>
                </a:lnTo>
                <a:lnTo>
                  <a:pt x="946440" y="7280"/>
                </a:lnTo>
                <a:lnTo>
                  <a:pt x="917384" y="12267"/>
                </a:lnTo>
                <a:lnTo>
                  <a:pt x="887853" y="18131"/>
                </a:lnTo>
                <a:lnTo>
                  <a:pt x="860546" y="23734"/>
                </a:lnTo>
                <a:lnTo>
                  <a:pt x="834721" y="29163"/>
                </a:lnTo>
                <a:lnTo>
                  <a:pt x="809884" y="34475"/>
                </a:lnTo>
                <a:lnTo>
                  <a:pt x="789093" y="39711"/>
                </a:lnTo>
                <a:lnTo>
                  <a:pt x="754704" y="50043"/>
                </a:lnTo>
                <a:lnTo>
                  <a:pt x="722112" y="603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Sometimes a disease is recognizable right away</a:t>
            </a:r>
          </a:p>
          <a:p>
            <a:pPr lvl="1"/>
            <a:r>
              <a:rPr lang="en-US" dirty="0" smtClean="0"/>
              <a:t>Example: birth defects and poisoning</a:t>
            </a:r>
          </a:p>
          <a:p>
            <a:r>
              <a:rPr lang="en-US" dirty="0" smtClean="0"/>
              <a:t>Sometimes a disease may not show up for years</a:t>
            </a:r>
          </a:p>
          <a:p>
            <a:pPr lvl="1"/>
            <a:r>
              <a:rPr lang="en-US" dirty="0" smtClean="0"/>
              <a:t>Example: Lung cancer caused by tobacco smoke</a:t>
            </a:r>
            <a:endParaRPr lang="en-US" dirty="0"/>
          </a:p>
        </p:txBody>
      </p:sp>
      <p:sp>
        <p:nvSpPr>
          <p:cNvPr id="2" name="Title 1"/>
          <p:cNvSpPr>
            <a:spLocks noGrp="1"/>
          </p:cNvSpPr>
          <p:nvPr>
            <p:ph type="title"/>
          </p:nvPr>
        </p:nvSpPr>
        <p:spPr/>
        <p:txBody>
          <a:bodyPr>
            <a:normAutofit fontScale="90000"/>
          </a:bodyPr>
          <a:lstStyle/>
          <a:p>
            <a:r>
              <a:rPr lang="en-US" dirty="0" smtClean="0"/>
              <a:t>Disease as a Failure of Homeostasis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6"/>
          <a:ext cx="8229600" cy="4332622"/>
        </p:xfrm>
        <a:graphic>
          <a:graphicData uri="http://schemas.openxmlformats.org/drawingml/2006/table">
            <a:tbl>
              <a:tblPr firstRow="1" bandRow="1">
                <a:tableStyleId>{5C22544A-7EE6-4342-B048-85BDC9FD1C3A}</a:tableStyleId>
              </a:tblPr>
              <a:tblGrid>
                <a:gridCol w="4114800"/>
                <a:gridCol w="4114800"/>
              </a:tblGrid>
              <a:tr h="486587">
                <a:tc>
                  <a:txBody>
                    <a:bodyPr/>
                    <a:lstStyle/>
                    <a:p>
                      <a:r>
                        <a:rPr lang="en-US" sz="2000" dirty="0" smtClean="0"/>
                        <a:t>Cause of Disease</a:t>
                      </a:r>
                      <a:endParaRPr lang="en-US" sz="2000" dirty="0"/>
                    </a:p>
                  </a:txBody>
                  <a:tcPr/>
                </a:tc>
                <a:tc>
                  <a:txBody>
                    <a:bodyPr/>
                    <a:lstStyle/>
                    <a:p>
                      <a:r>
                        <a:rPr lang="en-US" sz="2000" dirty="0" smtClean="0"/>
                        <a:t>Examples</a:t>
                      </a:r>
                      <a:endParaRPr lang="en-US" sz="2000" dirty="0"/>
                    </a:p>
                  </a:txBody>
                  <a:tcPr/>
                </a:tc>
              </a:tr>
              <a:tr h="839862">
                <a:tc>
                  <a:txBody>
                    <a:bodyPr/>
                    <a:lstStyle/>
                    <a:p>
                      <a:r>
                        <a:rPr lang="en-US" sz="2000" dirty="0" smtClean="0"/>
                        <a:t>Inherited Disorders</a:t>
                      </a:r>
                      <a:endParaRPr lang="en-US" sz="2000" dirty="0"/>
                    </a:p>
                  </a:txBody>
                  <a:tcPr/>
                </a:tc>
                <a:tc>
                  <a:txBody>
                    <a:bodyPr/>
                    <a:lstStyle/>
                    <a:p>
                      <a:r>
                        <a:rPr lang="en-US" sz="2000" dirty="0" smtClean="0"/>
                        <a:t>Down Syndrome,</a:t>
                      </a:r>
                      <a:r>
                        <a:rPr lang="en-US" sz="2000" baseline="0" dirty="0" smtClean="0"/>
                        <a:t> Cystic fibrosis, sickle cell disease</a:t>
                      </a:r>
                      <a:endParaRPr lang="en-US" sz="2000" dirty="0"/>
                    </a:p>
                  </a:txBody>
                  <a:tcPr/>
                </a:tc>
              </a:tr>
              <a:tr h="839862">
                <a:tc>
                  <a:txBody>
                    <a:bodyPr/>
                    <a:lstStyle/>
                    <a:p>
                      <a:r>
                        <a:rPr lang="en-US" sz="2000" dirty="0" smtClean="0"/>
                        <a:t>Exposure to Toxins</a:t>
                      </a:r>
                      <a:endParaRPr lang="en-US" sz="2000" dirty="0"/>
                    </a:p>
                  </a:txBody>
                  <a:tcPr/>
                </a:tc>
                <a:tc>
                  <a:txBody>
                    <a:bodyPr/>
                    <a:lstStyle/>
                    <a:p>
                      <a:r>
                        <a:rPr lang="en-US" sz="2000" dirty="0" smtClean="0"/>
                        <a:t>Lead poisoning, radiation poisoning </a:t>
                      </a:r>
                      <a:endParaRPr lang="en-US" sz="2000" dirty="0"/>
                    </a:p>
                  </a:txBody>
                  <a:tcPr/>
                </a:tc>
              </a:tr>
              <a:tr h="839862">
                <a:tc>
                  <a:txBody>
                    <a:bodyPr/>
                    <a:lstStyle/>
                    <a:p>
                      <a:r>
                        <a:rPr lang="en-US" sz="2000" dirty="0" smtClean="0"/>
                        <a:t>Poor Nutrition</a:t>
                      </a:r>
                      <a:endParaRPr lang="en-US" sz="2000" dirty="0"/>
                    </a:p>
                  </a:txBody>
                  <a:tcPr/>
                </a:tc>
                <a:tc>
                  <a:txBody>
                    <a:bodyPr/>
                    <a:lstStyle/>
                    <a:p>
                      <a:r>
                        <a:rPr lang="en-US" sz="2000" dirty="0" smtClean="0"/>
                        <a:t>Scurvy (vitamin C deficiency), goiter (iodine deficiency)</a:t>
                      </a:r>
                      <a:endParaRPr lang="en-US" sz="2000" dirty="0"/>
                    </a:p>
                  </a:txBody>
                  <a:tcPr/>
                </a:tc>
              </a:tr>
              <a:tr h="486587">
                <a:tc>
                  <a:txBody>
                    <a:bodyPr/>
                    <a:lstStyle/>
                    <a:p>
                      <a:r>
                        <a:rPr lang="en-US" sz="2000" dirty="0" smtClean="0"/>
                        <a:t>Organ malfunction</a:t>
                      </a:r>
                      <a:endParaRPr lang="en-US" sz="2000" dirty="0"/>
                    </a:p>
                  </a:txBody>
                  <a:tcPr/>
                </a:tc>
                <a:tc>
                  <a:txBody>
                    <a:bodyPr/>
                    <a:lstStyle/>
                    <a:p>
                      <a:r>
                        <a:rPr lang="en-US" sz="2000" dirty="0" smtClean="0"/>
                        <a:t>Heart attack, diabetes</a:t>
                      </a:r>
                      <a:endParaRPr lang="en-US" sz="2000" dirty="0"/>
                    </a:p>
                  </a:txBody>
                  <a:tcPr/>
                </a:tc>
              </a:tr>
              <a:tr h="839862">
                <a:tc>
                  <a:txBody>
                    <a:bodyPr/>
                    <a:lstStyle/>
                    <a:p>
                      <a:r>
                        <a:rPr lang="en-US" sz="2000" dirty="0" smtClean="0"/>
                        <a:t>High-Risk behaviors</a:t>
                      </a:r>
                      <a:endParaRPr lang="en-US" sz="2000" dirty="0"/>
                    </a:p>
                  </a:txBody>
                  <a:tcPr/>
                </a:tc>
                <a:tc>
                  <a:txBody>
                    <a:bodyPr/>
                    <a:lstStyle/>
                    <a:p>
                      <a:r>
                        <a:rPr lang="en-US" sz="2000" dirty="0" smtClean="0"/>
                        <a:t>Lung</a:t>
                      </a:r>
                      <a:r>
                        <a:rPr lang="en-US" sz="2000" baseline="0" dirty="0" smtClean="0"/>
                        <a:t> cancer, drug addiction, skin cancer</a:t>
                      </a:r>
                      <a:endParaRPr lang="en-US" sz="2000" dirty="0"/>
                    </a:p>
                  </a:txBody>
                  <a:tcPr/>
                </a:tc>
              </a:tr>
            </a:tbl>
          </a:graphicData>
        </a:graphic>
      </p:graphicFrame>
      <p:sp>
        <p:nvSpPr>
          <p:cNvPr id="2" name="Title 1"/>
          <p:cNvSpPr>
            <a:spLocks noGrp="1"/>
          </p:cNvSpPr>
          <p:nvPr>
            <p:ph type="title"/>
          </p:nvPr>
        </p:nvSpPr>
        <p:spPr/>
        <p:txBody>
          <a:bodyPr/>
          <a:lstStyle/>
          <a:p>
            <a:r>
              <a:rPr lang="en-US" dirty="0" smtClean="0"/>
              <a:t>Causes of Disease</a:t>
            </a:r>
            <a:endParaRPr lang="en-US" dirty="0"/>
          </a:p>
        </p:txBody>
      </p:sp>
      <p:grpSp>
        <p:nvGrpSpPr>
          <p:cNvPr id="7" name="SMARTInkShape-Group35"/>
          <p:cNvGrpSpPr/>
          <p:nvPr/>
        </p:nvGrpSpPr>
        <p:grpSpPr>
          <a:xfrm>
            <a:off x="7315305" y="472440"/>
            <a:ext cx="1756799" cy="1607815"/>
            <a:chOff x="7315305" y="472440"/>
            <a:chExt cx="1756799" cy="1607815"/>
          </a:xfrm>
        </p:grpSpPr>
        <p:sp>
          <p:nvSpPr>
            <p:cNvPr id="5" name="SMARTInkShape-123"/>
            <p:cNvSpPr/>
            <p:nvPr/>
          </p:nvSpPr>
          <p:spPr>
            <a:xfrm>
              <a:off x="7955750" y="1037917"/>
              <a:ext cx="411011" cy="303204"/>
            </a:xfrm>
            <a:custGeom>
              <a:avLst/>
              <a:gdLst/>
              <a:ahLst/>
              <a:cxnLst/>
              <a:rect l="0" t="0" r="0" b="0"/>
              <a:pathLst>
                <a:path w="411011" h="303204">
                  <a:moveTo>
                    <a:pt x="7150" y="303203"/>
                  </a:moveTo>
                  <a:lnTo>
                    <a:pt x="7150" y="285290"/>
                  </a:lnTo>
                  <a:lnTo>
                    <a:pt x="0" y="249659"/>
                  </a:lnTo>
                  <a:lnTo>
                    <a:pt x="438" y="223589"/>
                  </a:lnTo>
                  <a:lnTo>
                    <a:pt x="7295" y="186220"/>
                  </a:lnTo>
                  <a:lnTo>
                    <a:pt x="17664" y="154494"/>
                  </a:lnTo>
                  <a:lnTo>
                    <a:pt x="39141" y="116403"/>
                  </a:lnTo>
                  <a:lnTo>
                    <a:pt x="70040" y="79751"/>
                  </a:lnTo>
                  <a:lnTo>
                    <a:pt x="81570" y="64463"/>
                  </a:lnTo>
                  <a:lnTo>
                    <a:pt x="115879" y="40048"/>
                  </a:lnTo>
                  <a:lnTo>
                    <a:pt x="147653" y="23044"/>
                  </a:lnTo>
                  <a:lnTo>
                    <a:pt x="168160" y="11819"/>
                  </a:lnTo>
                  <a:lnTo>
                    <a:pt x="201355" y="6786"/>
                  </a:lnTo>
                  <a:lnTo>
                    <a:pt x="233980" y="92"/>
                  </a:lnTo>
                  <a:lnTo>
                    <a:pt x="245123" y="0"/>
                  </a:lnTo>
                  <a:lnTo>
                    <a:pt x="277167" y="6229"/>
                  </a:lnTo>
                  <a:lnTo>
                    <a:pt x="312931" y="13727"/>
                  </a:lnTo>
                  <a:lnTo>
                    <a:pt x="328638" y="19523"/>
                  </a:lnTo>
                  <a:lnTo>
                    <a:pt x="342858" y="23005"/>
                  </a:lnTo>
                  <a:lnTo>
                    <a:pt x="355539" y="29399"/>
                  </a:lnTo>
                  <a:lnTo>
                    <a:pt x="361802" y="33345"/>
                  </a:lnTo>
                  <a:lnTo>
                    <a:pt x="370935" y="35567"/>
                  </a:lnTo>
                  <a:lnTo>
                    <a:pt x="383143" y="37072"/>
                  </a:lnTo>
                  <a:lnTo>
                    <a:pt x="393939" y="43027"/>
                  </a:lnTo>
                  <a:lnTo>
                    <a:pt x="402170" y="50587"/>
                  </a:lnTo>
                  <a:lnTo>
                    <a:pt x="411010" y="517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24"/>
            <p:cNvSpPr/>
            <p:nvPr/>
          </p:nvSpPr>
          <p:spPr>
            <a:xfrm>
              <a:off x="7315305" y="472440"/>
              <a:ext cx="1756799" cy="1607815"/>
            </a:xfrm>
            <a:custGeom>
              <a:avLst/>
              <a:gdLst/>
              <a:ahLst/>
              <a:cxnLst/>
              <a:rect l="0" t="0" r="0" b="0"/>
              <a:pathLst>
                <a:path w="1756799" h="1607815">
                  <a:moveTo>
                    <a:pt x="876195" y="38099"/>
                  </a:moveTo>
                  <a:lnTo>
                    <a:pt x="865589" y="38099"/>
                  </a:lnTo>
                  <a:lnTo>
                    <a:pt x="828301" y="25949"/>
                  </a:lnTo>
                  <a:lnTo>
                    <a:pt x="793700" y="23470"/>
                  </a:lnTo>
                  <a:lnTo>
                    <a:pt x="758112" y="27025"/>
                  </a:lnTo>
                  <a:lnTo>
                    <a:pt x="724461" y="33501"/>
                  </a:lnTo>
                  <a:lnTo>
                    <a:pt x="687679" y="44827"/>
                  </a:lnTo>
                  <a:lnTo>
                    <a:pt x="649970" y="58908"/>
                  </a:lnTo>
                  <a:lnTo>
                    <a:pt x="616031" y="73804"/>
                  </a:lnTo>
                  <a:lnTo>
                    <a:pt x="580481" y="92988"/>
                  </a:lnTo>
                  <a:lnTo>
                    <a:pt x="553420" y="107368"/>
                  </a:lnTo>
                  <a:lnTo>
                    <a:pt x="525306" y="123072"/>
                  </a:lnTo>
                  <a:lnTo>
                    <a:pt x="498700" y="141341"/>
                  </a:lnTo>
                  <a:lnTo>
                    <a:pt x="472764" y="158491"/>
                  </a:lnTo>
                  <a:lnTo>
                    <a:pt x="447125" y="175427"/>
                  </a:lnTo>
                  <a:lnTo>
                    <a:pt x="421619" y="194243"/>
                  </a:lnTo>
                  <a:lnTo>
                    <a:pt x="396173" y="213894"/>
                  </a:lnTo>
                  <a:lnTo>
                    <a:pt x="370752" y="234764"/>
                  </a:lnTo>
                  <a:lnTo>
                    <a:pt x="345342" y="258150"/>
                  </a:lnTo>
                  <a:lnTo>
                    <a:pt x="319938" y="280398"/>
                  </a:lnTo>
                  <a:lnTo>
                    <a:pt x="284093" y="314220"/>
                  </a:lnTo>
                  <a:lnTo>
                    <a:pt x="262519" y="339467"/>
                  </a:lnTo>
                  <a:lnTo>
                    <a:pt x="241640" y="367620"/>
                  </a:lnTo>
                  <a:lnTo>
                    <a:pt x="221073" y="394809"/>
                  </a:lnTo>
                  <a:lnTo>
                    <a:pt x="201489" y="421004"/>
                  </a:lnTo>
                  <a:lnTo>
                    <a:pt x="184319" y="446757"/>
                  </a:lnTo>
                  <a:lnTo>
                    <a:pt x="165963" y="472314"/>
                  </a:lnTo>
                  <a:lnTo>
                    <a:pt x="147363" y="497784"/>
                  </a:lnTo>
                  <a:lnTo>
                    <a:pt x="130629" y="523215"/>
                  </a:lnTo>
                  <a:lnTo>
                    <a:pt x="114725" y="548628"/>
                  </a:lnTo>
                  <a:lnTo>
                    <a:pt x="99190" y="574035"/>
                  </a:lnTo>
                  <a:lnTo>
                    <a:pt x="83819" y="599437"/>
                  </a:lnTo>
                  <a:lnTo>
                    <a:pt x="70779" y="627096"/>
                  </a:lnTo>
                  <a:lnTo>
                    <a:pt x="59339" y="654629"/>
                  </a:lnTo>
                  <a:lnTo>
                    <a:pt x="43378" y="690016"/>
                  </a:lnTo>
                  <a:lnTo>
                    <a:pt x="28771" y="727783"/>
                  </a:lnTo>
                  <a:lnTo>
                    <a:pt x="21760" y="756105"/>
                  </a:lnTo>
                  <a:lnTo>
                    <a:pt x="13053" y="792520"/>
                  </a:lnTo>
                  <a:lnTo>
                    <a:pt x="9156" y="828804"/>
                  </a:lnTo>
                  <a:lnTo>
                    <a:pt x="3955" y="866366"/>
                  </a:lnTo>
                  <a:lnTo>
                    <a:pt x="1098" y="904307"/>
                  </a:lnTo>
                  <a:lnTo>
                    <a:pt x="251" y="942359"/>
                  </a:lnTo>
                  <a:lnTo>
                    <a:pt x="0" y="976400"/>
                  </a:lnTo>
                  <a:lnTo>
                    <a:pt x="3972" y="1011981"/>
                  </a:lnTo>
                  <a:lnTo>
                    <a:pt x="10509" y="1045289"/>
                  </a:lnTo>
                  <a:lnTo>
                    <a:pt x="17810" y="1080652"/>
                  </a:lnTo>
                  <a:lnTo>
                    <a:pt x="25335" y="1113896"/>
                  </a:lnTo>
                  <a:lnTo>
                    <a:pt x="36971" y="1149240"/>
                  </a:lnTo>
                  <a:lnTo>
                    <a:pt x="47099" y="1182478"/>
                  </a:lnTo>
                  <a:lnTo>
                    <a:pt x="59506" y="1213776"/>
                  </a:lnTo>
                  <a:lnTo>
                    <a:pt x="73908" y="1244498"/>
                  </a:lnTo>
                  <a:lnTo>
                    <a:pt x="88899" y="1275049"/>
                  </a:lnTo>
                  <a:lnTo>
                    <a:pt x="104066" y="1305551"/>
                  </a:lnTo>
                  <a:lnTo>
                    <a:pt x="123329" y="1336037"/>
                  </a:lnTo>
                  <a:lnTo>
                    <a:pt x="152594" y="1370595"/>
                  </a:lnTo>
                  <a:lnTo>
                    <a:pt x="182834" y="1401881"/>
                  </a:lnTo>
                  <a:lnTo>
                    <a:pt x="209220" y="1432520"/>
                  </a:lnTo>
                  <a:lnTo>
                    <a:pt x="242060" y="1462185"/>
                  </a:lnTo>
                  <a:lnTo>
                    <a:pt x="276141" y="1487487"/>
                  </a:lnTo>
                  <a:lnTo>
                    <a:pt x="311190" y="1512648"/>
                  </a:lnTo>
                  <a:lnTo>
                    <a:pt x="347810" y="1533077"/>
                  </a:lnTo>
                  <a:lnTo>
                    <a:pt x="382637" y="1548402"/>
                  </a:lnTo>
                  <a:lnTo>
                    <a:pt x="414148" y="1562557"/>
                  </a:lnTo>
                  <a:lnTo>
                    <a:pt x="445781" y="1575217"/>
                  </a:lnTo>
                  <a:lnTo>
                    <a:pt x="475756" y="1584331"/>
                  </a:lnTo>
                  <a:lnTo>
                    <a:pt x="509191" y="1592393"/>
                  </a:lnTo>
                  <a:lnTo>
                    <a:pt x="542804" y="1600144"/>
                  </a:lnTo>
                  <a:lnTo>
                    <a:pt x="577317" y="1605545"/>
                  </a:lnTo>
                  <a:lnTo>
                    <a:pt x="611249" y="1607146"/>
                  </a:lnTo>
                  <a:lnTo>
                    <a:pt x="648115" y="1607620"/>
                  </a:lnTo>
                  <a:lnTo>
                    <a:pt x="685849" y="1607760"/>
                  </a:lnTo>
                  <a:lnTo>
                    <a:pt x="721582" y="1607802"/>
                  </a:lnTo>
                  <a:lnTo>
                    <a:pt x="758134" y="1607814"/>
                  </a:lnTo>
                  <a:lnTo>
                    <a:pt x="785623" y="1606971"/>
                  </a:lnTo>
                  <a:lnTo>
                    <a:pt x="811951" y="1603773"/>
                  </a:lnTo>
                  <a:lnTo>
                    <a:pt x="837765" y="1601788"/>
                  </a:lnTo>
                  <a:lnTo>
                    <a:pt x="863347" y="1600059"/>
                  </a:lnTo>
                  <a:lnTo>
                    <a:pt x="888829" y="1596468"/>
                  </a:lnTo>
                  <a:lnTo>
                    <a:pt x="914265" y="1592050"/>
                  </a:lnTo>
                  <a:lnTo>
                    <a:pt x="950128" y="1584803"/>
                  </a:lnTo>
                  <a:lnTo>
                    <a:pt x="984461" y="1577293"/>
                  </a:lnTo>
                  <a:lnTo>
                    <a:pt x="1021445" y="1567448"/>
                  </a:lnTo>
                  <a:lnTo>
                    <a:pt x="1059214" y="1553806"/>
                  </a:lnTo>
                  <a:lnTo>
                    <a:pt x="1097216" y="1541298"/>
                  </a:lnTo>
                  <a:lnTo>
                    <a:pt x="1135287" y="1529972"/>
                  </a:lnTo>
                  <a:lnTo>
                    <a:pt x="1173378" y="1513633"/>
                  </a:lnTo>
                  <a:lnTo>
                    <a:pt x="1211475" y="1494963"/>
                  </a:lnTo>
                  <a:lnTo>
                    <a:pt x="1247318" y="1476449"/>
                  </a:lnTo>
                  <a:lnTo>
                    <a:pt x="1281643" y="1454877"/>
                  </a:lnTo>
                  <a:lnTo>
                    <a:pt x="1316368" y="1434656"/>
                  </a:lnTo>
                  <a:lnTo>
                    <a:pt x="1350362" y="1415683"/>
                  </a:lnTo>
                  <a:lnTo>
                    <a:pt x="1382731" y="1393974"/>
                  </a:lnTo>
                  <a:lnTo>
                    <a:pt x="1420469" y="1363884"/>
                  </a:lnTo>
                  <a:lnTo>
                    <a:pt x="1450446" y="1341091"/>
                  </a:lnTo>
                  <a:lnTo>
                    <a:pt x="1484833" y="1309787"/>
                  </a:lnTo>
                  <a:lnTo>
                    <a:pt x="1516084" y="1271869"/>
                  </a:lnTo>
                  <a:lnTo>
                    <a:pt x="1550763" y="1235812"/>
                  </a:lnTo>
                  <a:lnTo>
                    <a:pt x="1583294" y="1198147"/>
                  </a:lnTo>
                  <a:lnTo>
                    <a:pt x="1602266" y="1168182"/>
                  </a:lnTo>
                  <a:lnTo>
                    <a:pt x="1622751" y="1137855"/>
                  </a:lnTo>
                  <a:lnTo>
                    <a:pt x="1640768" y="1107420"/>
                  </a:lnTo>
                  <a:lnTo>
                    <a:pt x="1660971" y="1076954"/>
                  </a:lnTo>
                  <a:lnTo>
                    <a:pt x="1677210" y="1046478"/>
                  </a:lnTo>
                  <a:lnTo>
                    <a:pt x="1688607" y="1015999"/>
                  </a:lnTo>
                  <a:lnTo>
                    <a:pt x="1701486" y="985519"/>
                  </a:lnTo>
                  <a:lnTo>
                    <a:pt x="1711887" y="955040"/>
                  </a:lnTo>
                  <a:lnTo>
                    <a:pt x="1723623" y="924560"/>
                  </a:lnTo>
                  <a:lnTo>
                    <a:pt x="1728700" y="894079"/>
                  </a:lnTo>
                  <a:lnTo>
                    <a:pt x="1735190" y="863599"/>
                  </a:lnTo>
                  <a:lnTo>
                    <a:pt x="1742475" y="833120"/>
                  </a:lnTo>
                  <a:lnTo>
                    <a:pt x="1749150" y="802640"/>
                  </a:lnTo>
                  <a:lnTo>
                    <a:pt x="1751503" y="771313"/>
                  </a:lnTo>
                  <a:lnTo>
                    <a:pt x="1753047" y="736443"/>
                  </a:lnTo>
                  <a:lnTo>
                    <a:pt x="1756798" y="704286"/>
                  </a:lnTo>
                  <a:lnTo>
                    <a:pt x="1754146" y="673309"/>
                  </a:lnTo>
                  <a:lnTo>
                    <a:pt x="1752984" y="642681"/>
                  </a:lnTo>
                  <a:lnTo>
                    <a:pt x="1751793" y="612158"/>
                  </a:lnTo>
                  <a:lnTo>
                    <a:pt x="1746455" y="581665"/>
                  </a:lnTo>
                  <a:lnTo>
                    <a:pt x="1740356" y="551181"/>
                  </a:lnTo>
                  <a:lnTo>
                    <a:pt x="1736480" y="521547"/>
                  </a:lnTo>
                  <a:lnTo>
                    <a:pt x="1723116" y="486091"/>
                  </a:lnTo>
                  <a:lnTo>
                    <a:pt x="1708027" y="450771"/>
                  </a:lnTo>
                  <a:lnTo>
                    <a:pt x="1689587" y="414098"/>
                  </a:lnTo>
                  <a:lnTo>
                    <a:pt x="1674656" y="379259"/>
                  </a:lnTo>
                  <a:lnTo>
                    <a:pt x="1655651" y="344061"/>
                  </a:lnTo>
                  <a:lnTo>
                    <a:pt x="1634744" y="312649"/>
                  </a:lnTo>
                  <a:lnTo>
                    <a:pt x="1607033" y="281985"/>
                  </a:lnTo>
                  <a:lnTo>
                    <a:pt x="1574762" y="249082"/>
                  </a:lnTo>
                  <a:lnTo>
                    <a:pt x="1538808" y="213046"/>
                  </a:lnTo>
                  <a:lnTo>
                    <a:pt x="1500991" y="183507"/>
                  </a:lnTo>
                  <a:lnTo>
                    <a:pt x="1462929" y="156715"/>
                  </a:lnTo>
                  <a:lnTo>
                    <a:pt x="1432454" y="133402"/>
                  </a:lnTo>
                  <a:lnTo>
                    <a:pt x="1394355" y="111265"/>
                  </a:lnTo>
                  <a:lnTo>
                    <a:pt x="1356255" y="86294"/>
                  </a:lnTo>
                  <a:lnTo>
                    <a:pt x="1320538" y="72110"/>
                  </a:lnTo>
                  <a:lnTo>
                    <a:pt x="1288145" y="61155"/>
                  </a:lnTo>
                  <a:lnTo>
                    <a:pt x="1257288" y="50838"/>
                  </a:lnTo>
                  <a:lnTo>
                    <a:pt x="1221496" y="40647"/>
                  </a:lnTo>
                  <a:lnTo>
                    <a:pt x="1189089" y="30481"/>
                  </a:lnTo>
                  <a:lnTo>
                    <a:pt x="1155814" y="18626"/>
                  </a:lnTo>
                  <a:lnTo>
                    <a:pt x="1119729" y="11640"/>
                  </a:lnTo>
                  <a:lnTo>
                    <a:pt x="1081894" y="5891"/>
                  </a:lnTo>
                  <a:lnTo>
                    <a:pt x="1043829" y="775"/>
                  </a:lnTo>
                  <a:lnTo>
                    <a:pt x="1005734" y="102"/>
                  </a:lnTo>
                  <a:lnTo>
                    <a:pt x="967634" y="13"/>
                  </a:lnTo>
                  <a:lnTo>
                    <a:pt x="930381" y="1"/>
                  </a:lnTo>
                  <a:lnTo>
                    <a:pt x="897995" y="0"/>
                  </a:lnTo>
                  <a:lnTo>
                    <a:pt x="860815" y="8288"/>
                  </a:lnTo>
                  <a:lnTo>
                    <a:pt x="826401" y="17912"/>
                  </a:lnTo>
                  <a:lnTo>
                    <a:pt x="793076" y="27966"/>
                  </a:lnTo>
                  <a:lnTo>
                    <a:pt x="762032" y="38105"/>
                  </a:lnTo>
                  <a:lnTo>
                    <a:pt x="726733" y="51082"/>
                  </a:lnTo>
                  <a:lnTo>
                    <a:pt x="716175" y="533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 name="SMARTInkShape-Group36"/>
          <p:cNvGrpSpPr/>
          <p:nvPr/>
        </p:nvGrpSpPr>
        <p:grpSpPr>
          <a:xfrm>
            <a:off x="8329097" y="1893199"/>
            <a:ext cx="510104" cy="476622"/>
            <a:chOff x="8329097" y="1893199"/>
            <a:chExt cx="510104" cy="476622"/>
          </a:xfrm>
        </p:grpSpPr>
        <p:sp>
          <p:nvSpPr>
            <p:cNvPr id="8" name="SMARTInkShape-125"/>
            <p:cNvSpPr/>
            <p:nvPr/>
          </p:nvSpPr>
          <p:spPr>
            <a:xfrm>
              <a:off x="8374380" y="2141220"/>
              <a:ext cx="53340" cy="228601"/>
            </a:xfrm>
            <a:custGeom>
              <a:avLst/>
              <a:gdLst/>
              <a:ahLst/>
              <a:cxnLst/>
              <a:rect l="0" t="0" r="0" b="0"/>
              <a:pathLst>
                <a:path w="53340" h="228601">
                  <a:moveTo>
                    <a:pt x="0" y="0"/>
                  </a:moveTo>
                  <a:lnTo>
                    <a:pt x="846" y="21604"/>
                  </a:lnTo>
                  <a:lnTo>
                    <a:pt x="10605" y="54178"/>
                  </a:lnTo>
                  <a:lnTo>
                    <a:pt x="20408" y="90068"/>
                  </a:lnTo>
                  <a:lnTo>
                    <a:pt x="27966" y="119726"/>
                  </a:lnTo>
                  <a:lnTo>
                    <a:pt x="35567" y="149115"/>
                  </a:lnTo>
                  <a:lnTo>
                    <a:pt x="45721" y="182231"/>
                  </a:lnTo>
                  <a:lnTo>
                    <a:pt x="52336" y="213964"/>
                  </a:lnTo>
                  <a:lnTo>
                    <a:pt x="53339"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26"/>
            <p:cNvSpPr/>
            <p:nvPr/>
          </p:nvSpPr>
          <p:spPr>
            <a:xfrm>
              <a:off x="8329097" y="2057637"/>
              <a:ext cx="235784" cy="266464"/>
            </a:xfrm>
            <a:custGeom>
              <a:avLst/>
              <a:gdLst/>
              <a:ahLst/>
              <a:cxnLst/>
              <a:rect l="0" t="0" r="0" b="0"/>
              <a:pathLst>
                <a:path w="235784" h="266464">
                  <a:moveTo>
                    <a:pt x="30042" y="136922"/>
                  </a:moveTo>
                  <a:lnTo>
                    <a:pt x="25997" y="136922"/>
                  </a:lnTo>
                  <a:lnTo>
                    <a:pt x="24805" y="136076"/>
                  </a:lnTo>
                  <a:lnTo>
                    <a:pt x="24010" y="134665"/>
                  </a:lnTo>
                  <a:lnTo>
                    <a:pt x="23482" y="132877"/>
                  </a:lnTo>
                  <a:lnTo>
                    <a:pt x="2879" y="95959"/>
                  </a:lnTo>
                  <a:lnTo>
                    <a:pt x="0" y="66795"/>
                  </a:lnTo>
                  <a:lnTo>
                    <a:pt x="3737" y="49069"/>
                  </a:lnTo>
                  <a:lnTo>
                    <a:pt x="12586" y="28756"/>
                  </a:lnTo>
                  <a:lnTo>
                    <a:pt x="29050" y="8890"/>
                  </a:lnTo>
                  <a:lnTo>
                    <a:pt x="36093" y="3819"/>
                  </a:lnTo>
                  <a:lnTo>
                    <a:pt x="42891" y="1565"/>
                  </a:lnTo>
                  <a:lnTo>
                    <a:pt x="65956" y="0"/>
                  </a:lnTo>
                  <a:lnTo>
                    <a:pt x="70072" y="1614"/>
                  </a:lnTo>
                  <a:lnTo>
                    <a:pt x="85507" y="16950"/>
                  </a:lnTo>
                  <a:lnTo>
                    <a:pt x="101126" y="53943"/>
                  </a:lnTo>
                  <a:lnTo>
                    <a:pt x="105568" y="85282"/>
                  </a:lnTo>
                  <a:lnTo>
                    <a:pt x="103785" y="106946"/>
                  </a:lnTo>
                  <a:lnTo>
                    <a:pt x="93045" y="143918"/>
                  </a:lnTo>
                  <a:lnTo>
                    <a:pt x="89350" y="159597"/>
                  </a:lnTo>
                  <a:lnTo>
                    <a:pt x="82893" y="172710"/>
                  </a:lnTo>
                  <a:lnTo>
                    <a:pt x="69619" y="188622"/>
                  </a:lnTo>
                  <a:lnTo>
                    <a:pt x="69127" y="188322"/>
                  </a:lnTo>
                  <a:lnTo>
                    <a:pt x="68580" y="185731"/>
                  </a:lnTo>
                  <a:lnTo>
                    <a:pt x="68272" y="179513"/>
                  </a:lnTo>
                  <a:lnTo>
                    <a:pt x="70458" y="174760"/>
                  </a:lnTo>
                  <a:lnTo>
                    <a:pt x="73405" y="169826"/>
                  </a:lnTo>
                  <a:lnTo>
                    <a:pt x="74714" y="164811"/>
                  </a:lnTo>
                  <a:lnTo>
                    <a:pt x="75910" y="163135"/>
                  </a:lnTo>
                  <a:lnTo>
                    <a:pt x="77554" y="162017"/>
                  </a:lnTo>
                  <a:lnTo>
                    <a:pt x="83913" y="160445"/>
                  </a:lnTo>
                  <a:lnTo>
                    <a:pt x="97693" y="159913"/>
                  </a:lnTo>
                  <a:lnTo>
                    <a:pt x="111800" y="163866"/>
                  </a:lnTo>
                  <a:lnTo>
                    <a:pt x="136785" y="183515"/>
                  </a:lnTo>
                  <a:lnTo>
                    <a:pt x="172287" y="218253"/>
                  </a:lnTo>
                  <a:lnTo>
                    <a:pt x="206996" y="252919"/>
                  </a:lnTo>
                  <a:lnTo>
                    <a:pt x="216999" y="262073"/>
                  </a:lnTo>
                  <a:lnTo>
                    <a:pt x="222636" y="264512"/>
                  </a:lnTo>
                  <a:lnTo>
                    <a:pt x="235783" y="2664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27"/>
            <p:cNvSpPr/>
            <p:nvPr/>
          </p:nvSpPr>
          <p:spPr>
            <a:xfrm>
              <a:off x="8519473" y="2087879"/>
              <a:ext cx="83508" cy="175262"/>
            </a:xfrm>
            <a:custGeom>
              <a:avLst/>
              <a:gdLst/>
              <a:ahLst/>
              <a:cxnLst/>
              <a:rect l="0" t="0" r="0" b="0"/>
              <a:pathLst>
                <a:path w="83508" h="175262">
                  <a:moveTo>
                    <a:pt x="7307" y="0"/>
                  </a:moveTo>
                  <a:lnTo>
                    <a:pt x="745" y="6561"/>
                  </a:lnTo>
                  <a:lnTo>
                    <a:pt x="0" y="11352"/>
                  </a:lnTo>
                  <a:lnTo>
                    <a:pt x="15137" y="48223"/>
                  </a:lnTo>
                  <a:lnTo>
                    <a:pt x="33738" y="84150"/>
                  </a:lnTo>
                  <a:lnTo>
                    <a:pt x="54197" y="121964"/>
                  </a:lnTo>
                  <a:lnTo>
                    <a:pt x="80724" y="159155"/>
                  </a:lnTo>
                  <a:lnTo>
                    <a:pt x="83507" y="1752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28"/>
            <p:cNvSpPr/>
            <p:nvPr/>
          </p:nvSpPr>
          <p:spPr>
            <a:xfrm>
              <a:off x="8481401" y="1996581"/>
              <a:ext cx="189797" cy="265042"/>
            </a:xfrm>
            <a:custGeom>
              <a:avLst/>
              <a:gdLst/>
              <a:ahLst/>
              <a:cxnLst/>
              <a:rect l="0" t="0" r="0" b="0"/>
              <a:pathLst>
                <a:path w="189797" h="265042">
                  <a:moveTo>
                    <a:pt x="14899" y="91298"/>
                  </a:moveTo>
                  <a:lnTo>
                    <a:pt x="10854" y="91298"/>
                  </a:lnTo>
                  <a:lnTo>
                    <a:pt x="9662" y="90452"/>
                  </a:lnTo>
                  <a:lnTo>
                    <a:pt x="8867" y="89041"/>
                  </a:lnTo>
                  <a:lnTo>
                    <a:pt x="8338" y="87253"/>
                  </a:lnTo>
                  <a:lnTo>
                    <a:pt x="1386" y="75860"/>
                  </a:lnTo>
                  <a:lnTo>
                    <a:pt x="0" y="61814"/>
                  </a:lnTo>
                  <a:lnTo>
                    <a:pt x="3805" y="47661"/>
                  </a:lnTo>
                  <a:lnTo>
                    <a:pt x="10294" y="36788"/>
                  </a:lnTo>
                  <a:lnTo>
                    <a:pt x="39997" y="5288"/>
                  </a:lnTo>
                  <a:lnTo>
                    <a:pt x="47503" y="2272"/>
                  </a:lnTo>
                  <a:lnTo>
                    <a:pt x="70457" y="0"/>
                  </a:lnTo>
                  <a:lnTo>
                    <a:pt x="73104" y="1646"/>
                  </a:lnTo>
                  <a:lnTo>
                    <a:pt x="85990" y="17038"/>
                  </a:lnTo>
                  <a:lnTo>
                    <a:pt x="88828" y="26967"/>
                  </a:lnTo>
                  <a:lnTo>
                    <a:pt x="92683" y="44580"/>
                  </a:lnTo>
                  <a:lnTo>
                    <a:pt x="96930" y="60522"/>
                  </a:lnTo>
                  <a:lnTo>
                    <a:pt x="97077" y="71694"/>
                  </a:lnTo>
                  <a:lnTo>
                    <a:pt x="90888" y="108361"/>
                  </a:lnTo>
                  <a:lnTo>
                    <a:pt x="80577" y="134384"/>
                  </a:lnTo>
                  <a:lnTo>
                    <a:pt x="75697" y="140081"/>
                  </a:lnTo>
                  <a:lnTo>
                    <a:pt x="73211" y="141600"/>
                  </a:lnTo>
                  <a:lnTo>
                    <a:pt x="71554" y="143460"/>
                  </a:lnTo>
                  <a:lnTo>
                    <a:pt x="69712" y="147783"/>
                  </a:lnTo>
                  <a:lnTo>
                    <a:pt x="68374" y="148428"/>
                  </a:lnTo>
                  <a:lnTo>
                    <a:pt x="66636" y="148012"/>
                  </a:lnTo>
                  <a:lnTo>
                    <a:pt x="61806" y="145305"/>
                  </a:lnTo>
                  <a:lnTo>
                    <a:pt x="62257" y="144236"/>
                  </a:lnTo>
                  <a:lnTo>
                    <a:pt x="66090" y="138687"/>
                  </a:lnTo>
                  <a:lnTo>
                    <a:pt x="68449" y="131680"/>
                  </a:lnTo>
                  <a:lnTo>
                    <a:pt x="86126" y="111608"/>
                  </a:lnTo>
                  <a:lnTo>
                    <a:pt x="111874" y="96378"/>
                  </a:lnTo>
                  <a:lnTo>
                    <a:pt x="122749" y="92803"/>
                  </a:lnTo>
                  <a:lnTo>
                    <a:pt x="131332" y="91744"/>
                  </a:lnTo>
                  <a:lnTo>
                    <a:pt x="143283" y="95476"/>
                  </a:lnTo>
                  <a:lnTo>
                    <a:pt x="157256" y="105169"/>
                  </a:lnTo>
                  <a:lnTo>
                    <a:pt x="173185" y="122511"/>
                  </a:lnTo>
                  <a:lnTo>
                    <a:pt x="178382" y="132264"/>
                  </a:lnTo>
                  <a:lnTo>
                    <a:pt x="188327" y="167517"/>
                  </a:lnTo>
                  <a:lnTo>
                    <a:pt x="189796" y="191867"/>
                  </a:lnTo>
                  <a:lnTo>
                    <a:pt x="186006" y="209620"/>
                  </a:lnTo>
                  <a:lnTo>
                    <a:pt x="175476" y="225605"/>
                  </a:lnTo>
                  <a:lnTo>
                    <a:pt x="156747" y="240093"/>
                  </a:lnTo>
                  <a:lnTo>
                    <a:pt x="121556" y="258876"/>
                  </a:lnTo>
                  <a:lnTo>
                    <a:pt x="111408" y="263144"/>
                  </a:lnTo>
                  <a:lnTo>
                    <a:pt x="101254" y="265041"/>
                  </a:lnTo>
                  <a:lnTo>
                    <a:pt x="91097" y="263626"/>
                  </a:lnTo>
                  <a:lnTo>
                    <a:pt x="75859" y="258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29"/>
            <p:cNvSpPr/>
            <p:nvPr/>
          </p:nvSpPr>
          <p:spPr>
            <a:xfrm>
              <a:off x="8683117" y="1893199"/>
              <a:ext cx="156084" cy="262565"/>
            </a:xfrm>
            <a:custGeom>
              <a:avLst/>
              <a:gdLst/>
              <a:ahLst/>
              <a:cxnLst/>
              <a:rect l="0" t="0" r="0" b="0"/>
              <a:pathLst>
                <a:path w="156084" h="262565">
                  <a:moveTo>
                    <a:pt x="79883" y="11801"/>
                  </a:moveTo>
                  <a:lnTo>
                    <a:pt x="75838" y="7755"/>
                  </a:lnTo>
                  <a:lnTo>
                    <a:pt x="75492" y="6564"/>
                  </a:lnTo>
                  <a:lnTo>
                    <a:pt x="76109" y="5769"/>
                  </a:lnTo>
                  <a:lnTo>
                    <a:pt x="77367" y="5240"/>
                  </a:lnTo>
                  <a:lnTo>
                    <a:pt x="77359" y="4040"/>
                  </a:lnTo>
                  <a:lnTo>
                    <a:pt x="75092" y="449"/>
                  </a:lnTo>
                  <a:lnTo>
                    <a:pt x="74149" y="0"/>
                  </a:lnTo>
                  <a:lnTo>
                    <a:pt x="73520" y="547"/>
                  </a:lnTo>
                  <a:lnTo>
                    <a:pt x="73101" y="1758"/>
                  </a:lnTo>
                  <a:lnTo>
                    <a:pt x="68466" y="7508"/>
                  </a:lnTo>
                  <a:lnTo>
                    <a:pt x="44795" y="27813"/>
                  </a:lnTo>
                  <a:lnTo>
                    <a:pt x="24242" y="59472"/>
                  </a:lnTo>
                  <a:lnTo>
                    <a:pt x="14110" y="94250"/>
                  </a:lnTo>
                  <a:lnTo>
                    <a:pt x="7812" y="129875"/>
                  </a:lnTo>
                  <a:lnTo>
                    <a:pt x="4906" y="163532"/>
                  </a:lnTo>
                  <a:lnTo>
                    <a:pt x="0" y="196270"/>
                  </a:lnTo>
                  <a:lnTo>
                    <a:pt x="70" y="212602"/>
                  </a:lnTo>
                  <a:lnTo>
                    <a:pt x="9290" y="246680"/>
                  </a:lnTo>
                  <a:lnTo>
                    <a:pt x="14076" y="255327"/>
                  </a:lnTo>
                  <a:lnTo>
                    <a:pt x="17386" y="257972"/>
                  </a:lnTo>
                  <a:lnTo>
                    <a:pt x="25577" y="260910"/>
                  </a:lnTo>
                  <a:lnTo>
                    <a:pt x="43754" y="262564"/>
                  </a:lnTo>
                  <a:lnTo>
                    <a:pt x="61181" y="259009"/>
                  </a:lnTo>
                  <a:lnTo>
                    <a:pt x="96547" y="234724"/>
                  </a:lnTo>
                  <a:lnTo>
                    <a:pt x="130362" y="211349"/>
                  </a:lnTo>
                  <a:lnTo>
                    <a:pt x="156083" y="1870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SMARTInkShape-Group37"/>
          <p:cNvGrpSpPr/>
          <p:nvPr/>
        </p:nvGrpSpPr>
        <p:grpSpPr>
          <a:xfrm>
            <a:off x="5952450" y="137160"/>
            <a:ext cx="867451" cy="1737361"/>
            <a:chOff x="5952450" y="137160"/>
            <a:chExt cx="867451" cy="1737361"/>
          </a:xfrm>
        </p:grpSpPr>
        <p:sp>
          <p:nvSpPr>
            <p:cNvPr id="14" name="SMARTInkShape-130"/>
            <p:cNvSpPr/>
            <p:nvPr/>
          </p:nvSpPr>
          <p:spPr>
            <a:xfrm>
              <a:off x="5952450" y="137160"/>
              <a:ext cx="791251" cy="1630681"/>
            </a:xfrm>
            <a:custGeom>
              <a:avLst/>
              <a:gdLst/>
              <a:ahLst/>
              <a:cxnLst/>
              <a:rect l="0" t="0" r="0" b="0"/>
              <a:pathLst>
                <a:path w="791251" h="1630681">
                  <a:moveTo>
                    <a:pt x="471210" y="1630680"/>
                  </a:moveTo>
                  <a:lnTo>
                    <a:pt x="467164" y="1630680"/>
                  </a:lnTo>
                  <a:lnTo>
                    <a:pt x="462921" y="1628422"/>
                  </a:lnTo>
                  <a:lnTo>
                    <a:pt x="425009" y="1597274"/>
                  </a:lnTo>
                  <a:lnTo>
                    <a:pt x="387413" y="1561062"/>
                  </a:lnTo>
                  <a:lnTo>
                    <a:pt x="355742" y="1523863"/>
                  </a:lnTo>
                  <a:lnTo>
                    <a:pt x="326199" y="1492646"/>
                  </a:lnTo>
                  <a:lnTo>
                    <a:pt x="295904" y="1454745"/>
                  </a:lnTo>
                  <a:lnTo>
                    <a:pt x="273076" y="1424740"/>
                  </a:lnTo>
                  <a:lnTo>
                    <a:pt x="250226" y="1394400"/>
                  </a:lnTo>
                  <a:lnTo>
                    <a:pt x="227369" y="1363962"/>
                  </a:lnTo>
                  <a:lnTo>
                    <a:pt x="202252" y="1333494"/>
                  </a:lnTo>
                  <a:lnTo>
                    <a:pt x="175618" y="1300760"/>
                  </a:lnTo>
                  <a:lnTo>
                    <a:pt x="151640" y="1264250"/>
                  </a:lnTo>
                  <a:lnTo>
                    <a:pt x="128449" y="1226621"/>
                  </a:lnTo>
                  <a:lnTo>
                    <a:pt x="107749" y="1188661"/>
                  </a:lnTo>
                  <a:lnTo>
                    <a:pt x="96312" y="1162447"/>
                  </a:lnTo>
                  <a:lnTo>
                    <a:pt x="85584" y="1133863"/>
                  </a:lnTo>
                  <a:lnTo>
                    <a:pt x="75171" y="1106483"/>
                  </a:lnTo>
                  <a:lnTo>
                    <a:pt x="64899" y="1078510"/>
                  </a:lnTo>
                  <a:lnTo>
                    <a:pt x="54689" y="1046322"/>
                  </a:lnTo>
                  <a:lnTo>
                    <a:pt x="44507" y="1014518"/>
                  </a:lnTo>
                  <a:lnTo>
                    <a:pt x="34338" y="983450"/>
                  </a:lnTo>
                  <a:lnTo>
                    <a:pt x="24173" y="952709"/>
                  </a:lnTo>
                  <a:lnTo>
                    <a:pt x="16269" y="922112"/>
                  </a:lnTo>
                  <a:lnTo>
                    <a:pt x="10780" y="891581"/>
                  </a:lnTo>
                  <a:lnTo>
                    <a:pt x="8341" y="861078"/>
                  </a:lnTo>
                  <a:lnTo>
                    <a:pt x="4999" y="832845"/>
                  </a:lnTo>
                  <a:lnTo>
                    <a:pt x="1538" y="805340"/>
                  </a:lnTo>
                  <a:lnTo>
                    <a:pt x="0" y="776182"/>
                  </a:lnTo>
                  <a:lnTo>
                    <a:pt x="1574" y="748547"/>
                  </a:lnTo>
                  <a:lnTo>
                    <a:pt x="4249" y="721307"/>
                  </a:lnTo>
                  <a:lnTo>
                    <a:pt x="5438" y="692267"/>
                  </a:lnTo>
                  <a:lnTo>
                    <a:pt x="8224" y="664685"/>
                  </a:lnTo>
                  <a:lnTo>
                    <a:pt x="13132" y="637469"/>
                  </a:lnTo>
                  <a:lnTo>
                    <a:pt x="20958" y="608439"/>
                  </a:lnTo>
                  <a:lnTo>
                    <a:pt x="30080" y="578604"/>
                  </a:lnTo>
                  <a:lnTo>
                    <a:pt x="39778" y="549257"/>
                  </a:lnTo>
                  <a:lnTo>
                    <a:pt x="49734" y="522103"/>
                  </a:lnTo>
                  <a:lnTo>
                    <a:pt x="59802" y="495923"/>
                  </a:lnTo>
                  <a:lnTo>
                    <a:pt x="77249" y="459642"/>
                  </a:lnTo>
                  <a:lnTo>
                    <a:pt x="96247" y="427443"/>
                  </a:lnTo>
                  <a:lnTo>
                    <a:pt x="112601" y="396454"/>
                  </a:lnTo>
                  <a:lnTo>
                    <a:pt x="130429" y="365823"/>
                  </a:lnTo>
                  <a:lnTo>
                    <a:pt x="151797" y="335298"/>
                  </a:lnTo>
                  <a:lnTo>
                    <a:pt x="174216" y="304805"/>
                  </a:lnTo>
                  <a:lnTo>
                    <a:pt x="196945" y="274321"/>
                  </a:lnTo>
                  <a:lnTo>
                    <a:pt x="231426" y="237725"/>
                  </a:lnTo>
                  <a:lnTo>
                    <a:pt x="265612" y="206037"/>
                  </a:lnTo>
                  <a:lnTo>
                    <a:pt x="294204" y="183814"/>
                  </a:lnTo>
                  <a:lnTo>
                    <a:pt x="331948" y="160706"/>
                  </a:lnTo>
                  <a:lnTo>
                    <a:pt x="364114" y="135790"/>
                  </a:lnTo>
                  <a:lnTo>
                    <a:pt x="395774" y="112492"/>
                  </a:lnTo>
                  <a:lnTo>
                    <a:pt x="431505" y="91584"/>
                  </a:lnTo>
                  <a:lnTo>
                    <a:pt x="457752" y="78500"/>
                  </a:lnTo>
                  <a:lnTo>
                    <a:pt x="492917" y="62449"/>
                  </a:lnTo>
                  <a:lnTo>
                    <a:pt x="529558" y="49055"/>
                  </a:lnTo>
                  <a:lnTo>
                    <a:pt x="562134" y="38257"/>
                  </a:lnTo>
                  <a:lnTo>
                    <a:pt x="593027" y="27971"/>
                  </a:lnTo>
                  <a:lnTo>
                    <a:pt x="623589" y="23022"/>
                  </a:lnTo>
                  <a:lnTo>
                    <a:pt x="654085" y="14770"/>
                  </a:lnTo>
                  <a:lnTo>
                    <a:pt x="691342" y="3324"/>
                  </a:lnTo>
                  <a:lnTo>
                    <a:pt x="724912" y="291"/>
                  </a:lnTo>
                  <a:lnTo>
                    <a:pt x="762299" y="1"/>
                  </a:lnTo>
                  <a:lnTo>
                    <a:pt x="764329" y="0"/>
                  </a:lnTo>
                  <a:lnTo>
                    <a:pt x="768843" y="2258"/>
                  </a:lnTo>
                  <a:lnTo>
                    <a:pt x="774594" y="6560"/>
                  </a:lnTo>
                  <a:lnTo>
                    <a:pt x="782446" y="7527"/>
                  </a:lnTo>
                  <a:lnTo>
                    <a:pt x="79125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31"/>
            <p:cNvSpPr/>
            <p:nvPr/>
          </p:nvSpPr>
          <p:spPr>
            <a:xfrm>
              <a:off x="6377939" y="170869"/>
              <a:ext cx="441962" cy="1566491"/>
            </a:xfrm>
            <a:custGeom>
              <a:avLst/>
              <a:gdLst/>
              <a:ahLst/>
              <a:cxnLst/>
              <a:rect l="0" t="0" r="0" b="0"/>
              <a:pathLst>
                <a:path w="441962" h="1566491">
                  <a:moveTo>
                    <a:pt x="441961" y="4390"/>
                  </a:moveTo>
                  <a:lnTo>
                    <a:pt x="435400" y="4390"/>
                  </a:lnTo>
                  <a:lnTo>
                    <a:pt x="430609" y="345"/>
                  </a:lnTo>
                  <a:lnTo>
                    <a:pt x="429313" y="0"/>
                  </a:lnTo>
                  <a:lnTo>
                    <a:pt x="428448" y="617"/>
                  </a:lnTo>
                  <a:lnTo>
                    <a:pt x="427872" y="1875"/>
                  </a:lnTo>
                  <a:lnTo>
                    <a:pt x="426642" y="2713"/>
                  </a:lnTo>
                  <a:lnTo>
                    <a:pt x="420865" y="3894"/>
                  </a:lnTo>
                  <a:lnTo>
                    <a:pt x="408838" y="4325"/>
                  </a:lnTo>
                  <a:lnTo>
                    <a:pt x="403816" y="6619"/>
                  </a:lnTo>
                  <a:lnTo>
                    <a:pt x="367854" y="29829"/>
                  </a:lnTo>
                  <a:lnTo>
                    <a:pt x="329875" y="59212"/>
                  </a:lnTo>
                  <a:lnTo>
                    <a:pt x="296696" y="92214"/>
                  </a:lnTo>
                  <a:lnTo>
                    <a:pt x="272689" y="128251"/>
                  </a:lnTo>
                  <a:lnTo>
                    <a:pt x="243697" y="166170"/>
                  </a:lnTo>
                  <a:lnTo>
                    <a:pt x="223658" y="202742"/>
                  </a:lnTo>
                  <a:lnTo>
                    <a:pt x="200344" y="240641"/>
                  </a:lnTo>
                  <a:lnTo>
                    <a:pt x="175219" y="278715"/>
                  </a:lnTo>
                  <a:lnTo>
                    <a:pt x="154932" y="313237"/>
                  </a:lnTo>
                  <a:lnTo>
                    <a:pt x="135466" y="346585"/>
                  </a:lnTo>
                  <a:lnTo>
                    <a:pt x="122589" y="379889"/>
                  </a:lnTo>
                  <a:lnTo>
                    <a:pt x="107847" y="414784"/>
                  </a:lnTo>
                  <a:lnTo>
                    <a:pt x="94713" y="446982"/>
                  </a:lnTo>
                  <a:lnTo>
                    <a:pt x="83965" y="482819"/>
                  </a:lnTo>
                  <a:lnTo>
                    <a:pt x="73689" y="518653"/>
                  </a:lnTo>
                  <a:lnTo>
                    <a:pt x="66049" y="548301"/>
                  </a:lnTo>
                  <a:lnTo>
                    <a:pt x="50646" y="583423"/>
                  </a:lnTo>
                  <a:lnTo>
                    <a:pt x="38572" y="619837"/>
                  </a:lnTo>
                  <a:lnTo>
                    <a:pt x="32878" y="646203"/>
                  </a:lnTo>
                  <a:lnTo>
                    <a:pt x="26909" y="681407"/>
                  </a:lnTo>
                  <a:lnTo>
                    <a:pt x="17577" y="718904"/>
                  </a:lnTo>
                  <a:lnTo>
                    <a:pt x="10946" y="748840"/>
                  </a:lnTo>
                  <a:lnTo>
                    <a:pt x="7760" y="779158"/>
                  </a:lnTo>
                  <a:lnTo>
                    <a:pt x="2676" y="809591"/>
                  </a:lnTo>
                  <a:lnTo>
                    <a:pt x="793" y="839210"/>
                  </a:lnTo>
                  <a:lnTo>
                    <a:pt x="156" y="874660"/>
                  </a:lnTo>
                  <a:lnTo>
                    <a:pt x="31" y="909979"/>
                  </a:lnTo>
                  <a:lnTo>
                    <a:pt x="7" y="942262"/>
                  </a:lnTo>
                  <a:lnTo>
                    <a:pt x="3" y="970524"/>
                  </a:lnTo>
                  <a:lnTo>
                    <a:pt x="0" y="1008157"/>
                  </a:lnTo>
                  <a:lnTo>
                    <a:pt x="4046" y="1044346"/>
                  </a:lnTo>
                  <a:lnTo>
                    <a:pt x="6914" y="1078870"/>
                  </a:lnTo>
                  <a:lnTo>
                    <a:pt x="9739" y="1115166"/>
                  </a:lnTo>
                  <a:lnTo>
                    <a:pt x="14153" y="1147046"/>
                  </a:lnTo>
                  <a:lnTo>
                    <a:pt x="21109" y="1177802"/>
                  </a:lnTo>
                  <a:lnTo>
                    <a:pt x="30636" y="1210595"/>
                  </a:lnTo>
                  <a:lnTo>
                    <a:pt x="40672" y="1245389"/>
                  </a:lnTo>
                  <a:lnTo>
                    <a:pt x="51653" y="1281958"/>
                  </a:lnTo>
                  <a:lnTo>
                    <a:pt x="66993" y="1314518"/>
                  </a:lnTo>
                  <a:lnTo>
                    <a:pt x="81072" y="1347826"/>
                  </a:lnTo>
                  <a:lnTo>
                    <a:pt x="93657" y="1374190"/>
                  </a:lnTo>
                  <a:lnTo>
                    <a:pt x="105080" y="1392955"/>
                  </a:lnTo>
                  <a:lnTo>
                    <a:pt x="120016" y="1429558"/>
                  </a:lnTo>
                  <a:lnTo>
                    <a:pt x="142659" y="1467460"/>
                  </a:lnTo>
                  <a:lnTo>
                    <a:pt x="168712" y="1502547"/>
                  </a:lnTo>
                  <a:lnTo>
                    <a:pt x="195634" y="1537678"/>
                  </a:lnTo>
                  <a:lnTo>
                    <a:pt x="217665" y="1555184"/>
                  </a:lnTo>
                  <a:lnTo>
                    <a:pt x="223176" y="1557232"/>
                  </a:lnTo>
                  <a:lnTo>
                    <a:pt x="224985" y="1558625"/>
                  </a:lnTo>
                  <a:lnTo>
                    <a:pt x="228376" y="1563784"/>
                  </a:lnTo>
                  <a:lnTo>
                    <a:pt x="236221" y="15664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32"/>
            <p:cNvSpPr/>
            <p:nvPr/>
          </p:nvSpPr>
          <p:spPr>
            <a:xfrm>
              <a:off x="6393188" y="1714500"/>
              <a:ext cx="289552" cy="160021"/>
            </a:xfrm>
            <a:custGeom>
              <a:avLst/>
              <a:gdLst/>
              <a:ahLst/>
              <a:cxnLst/>
              <a:rect l="0" t="0" r="0" b="0"/>
              <a:pathLst>
                <a:path w="289552" h="160021">
                  <a:moveTo>
                    <a:pt x="7612" y="0"/>
                  </a:moveTo>
                  <a:lnTo>
                    <a:pt x="1050" y="0"/>
                  </a:lnTo>
                  <a:lnTo>
                    <a:pt x="697" y="846"/>
                  </a:lnTo>
                  <a:lnTo>
                    <a:pt x="0" y="11572"/>
                  </a:lnTo>
                  <a:lnTo>
                    <a:pt x="2253" y="15867"/>
                  </a:lnTo>
                  <a:lnTo>
                    <a:pt x="25168" y="44147"/>
                  </a:lnTo>
                  <a:lnTo>
                    <a:pt x="62593" y="74014"/>
                  </a:lnTo>
                  <a:lnTo>
                    <a:pt x="100255" y="97610"/>
                  </a:lnTo>
                  <a:lnTo>
                    <a:pt x="135052" y="113774"/>
                  </a:lnTo>
                  <a:lnTo>
                    <a:pt x="168358" y="126930"/>
                  </a:lnTo>
                  <a:lnTo>
                    <a:pt x="201783" y="139690"/>
                  </a:lnTo>
                  <a:lnTo>
                    <a:pt x="223233" y="143774"/>
                  </a:lnTo>
                  <a:lnTo>
                    <a:pt x="243776" y="146839"/>
                  </a:lnTo>
                  <a:lnTo>
                    <a:pt x="260095" y="151301"/>
                  </a:lnTo>
                  <a:lnTo>
                    <a:pt x="279303" y="153182"/>
                  </a:lnTo>
                  <a:lnTo>
                    <a:pt x="289551"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33"/>
            <p:cNvSpPr/>
            <p:nvPr/>
          </p:nvSpPr>
          <p:spPr>
            <a:xfrm>
              <a:off x="6537960" y="1676400"/>
              <a:ext cx="190501" cy="182880"/>
            </a:xfrm>
            <a:custGeom>
              <a:avLst/>
              <a:gdLst/>
              <a:ahLst/>
              <a:cxnLst/>
              <a:rect l="0" t="0" r="0" b="0"/>
              <a:pathLst>
                <a:path w="190501" h="182880">
                  <a:moveTo>
                    <a:pt x="0" y="0"/>
                  </a:moveTo>
                  <a:lnTo>
                    <a:pt x="6560" y="6560"/>
                  </a:lnTo>
                  <a:lnTo>
                    <a:pt x="32065" y="43416"/>
                  </a:lnTo>
                  <a:lnTo>
                    <a:pt x="58782" y="77725"/>
                  </a:lnTo>
                  <a:lnTo>
                    <a:pt x="88931" y="115493"/>
                  </a:lnTo>
                  <a:lnTo>
                    <a:pt x="119382" y="149518"/>
                  </a:lnTo>
                  <a:lnTo>
                    <a:pt x="138749" y="166926"/>
                  </a:lnTo>
                  <a:lnTo>
                    <a:pt x="150613" y="172790"/>
                  </a:lnTo>
                  <a:lnTo>
                    <a:pt x="156685" y="175009"/>
                  </a:lnTo>
                  <a:lnTo>
                    <a:pt x="164864" y="180171"/>
                  </a:lnTo>
                  <a:lnTo>
                    <a:pt x="173724" y="182523"/>
                  </a:lnTo>
                  <a:lnTo>
                    <a:pt x="190500"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96592" y="4358714"/>
            <a:ext cx="3763516" cy="2499286"/>
          </a:xfrm>
          <a:prstGeom prst="rect">
            <a:avLst/>
          </a:prstGeom>
        </p:spPr>
      </p:pic>
      <p:sp>
        <p:nvSpPr>
          <p:cNvPr id="3" name="Content Placeholder 2"/>
          <p:cNvSpPr>
            <a:spLocks noGrp="1"/>
          </p:cNvSpPr>
          <p:nvPr>
            <p:ph idx="1"/>
          </p:nvPr>
        </p:nvSpPr>
        <p:spPr/>
        <p:txBody>
          <a:bodyPr/>
          <a:lstStyle/>
          <a:p>
            <a:r>
              <a:rPr lang="en-US" dirty="0" smtClean="0"/>
              <a:t>There are many disease-causing organisms in the air, water, food we take in every day</a:t>
            </a:r>
          </a:p>
          <a:p>
            <a:r>
              <a:rPr lang="en-US" dirty="0" smtClean="0"/>
              <a:t>Pathogens = virus, bacteria, fungi, and parasites</a:t>
            </a:r>
          </a:p>
          <a:p>
            <a:pPr lvl="1"/>
            <a:r>
              <a:rPr lang="en-US" dirty="0" smtClean="0"/>
              <a:t>They interfere with normal functioning and can make us seriously ill</a:t>
            </a:r>
          </a:p>
          <a:p>
            <a:r>
              <a:rPr lang="en-US" dirty="0" smtClean="0"/>
              <a:t>Plants and animals can be influenced by similar organisms</a:t>
            </a:r>
          </a:p>
          <a:p>
            <a:endParaRPr lang="en-US" dirty="0"/>
          </a:p>
        </p:txBody>
      </p:sp>
      <p:sp>
        <p:nvSpPr>
          <p:cNvPr id="2" name="Title 1"/>
          <p:cNvSpPr>
            <a:spLocks noGrp="1"/>
          </p:cNvSpPr>
          <p:nvPr>
            <p:ph type="title"/>
          </p:nvPr>
        </p:nvSpPr>
        <p:spPr/>
        <p:txBody>
          <a:bodyPr/>
          <a:lstStyle/>
          <a:p>
            <a:r>
              <a:rPr lang="en-US" dirty="0" smtClean="0"/>
              <a:t>Pathogens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783506"/>
          <a:ext cx="9144000" cy="6101080"/>
        </p:xfrm>
        <a:graphic>
          <a:graphicData uri="http://schemas.openxmlformats.org/drawingml/2006/table">
            <a:tbl>
              <a:tblPr firstRow="1" bandRow="1">
                <a:tableStyleId>{5C22544A-7EE6-4342-B048-85BDC9FD1C3A}</a:tableStyleId>
              </a:tblPr>
              <a:tblGrid>
                <a:gridCol w="1499159"/>
                <a:gridCol w="3179658"/>
                <a:gridCol w="4465183"/>
              </a:tblGrid>
              <a:tr h="370840">
                <a:tc>
                  <a:txBody>
                    <a:bodyPr/>
                    <a:lstStyle/>
                    <a:p>
                      <a:r>
                        <a:rPr lang="en-US" sz="1600" dirty="0" smtClean="0"/>
                        <a:t>Pathogens</a:t>
                      </a:r>
                    </a:p>
                  </a:txBody>
                  <a:tcPr/>
                </a:tc>
                <a:tc>
                  <a:txBody>
                    <a:bodyPr/>
                    <a:lstStyle/>
                    <a:p>
                      <a:r>
                        <a:rPr lang="en-US" sz="1600" dirty="0" smtClean="0"/>
                        <a:t>Description</a:t>
                      </a:r>
                      <a:r>
                        <a:rPr lang="en-US" sz="1600" baseline="0" dirty="0" smtClean="0"/>
                        <a:t> of Pathogen</a:t>
                      </a:r>
                      <a:endParaRPr lang="en-US" sz="1600" dirty="0"/>
                    </a:p>
                  </a:txBody>
                  <a:tcPr/>
                </a:tc>
                <a:tc>
                  <a:txBody>
                    <a:bodyPr/>
                    <a:lstStyle/>
                    <a:p>
                      <a:r>
                        <a:rPr lang="en-US" sz="1600" dirty="0" smtClean="0"/>
                        <a:t>Examples of Disease</a:t>
                      </a:r>
                      <a:endParaRPr lang="en-US" sz="1600" dirty="0"/>
                    </a:p>
                  </a:txBody>
                  <a:tcPr/>
                </a:tc>
              </a:tr>
              <a:tr h="370840">
                <a:tc>
                  <a:txBody>
                    <a:bodyPr/>
                    <a:lstStyle/>
                    <a:p>
                      <a:r>
                        <a:rPr lang="en-US" sz="1600" dirty="0" smtClean="0"/>
                        <a:t>Virus</a:t>
                      </a:r>
                      <a:endParaRPr lang="en-US" sz="1600" dirty="0"/>
                    </a:p>
                  </a:txBody>
                  <a:tcPr/>
                </a:tc>
                <a:tc>
                  <a:txBody>
                    <a:bodyPr/>
                    <a:lstStyle/>
                    <a:p>
                      <a:r>
                        <a:rPr lang="en-US" sz="1600" dirty="0" smtClean="0"/>
                        <a:t>Particles</a:t>
                      </a:r>
                      <a:r>
                        <a:rPr lang="en-US" sz="1600" baseline="0" dirty="0" smtClean="0"/>
                        <a:t> composed of nucleic acid and protein.  Reproduce when the invade living cells</a:t>
                      </a:r>
                      <a:endParaRPr lang="en-US" sz="1600" dirty="0"/>
                    </a:p>
                  </a:txBody>
                  <a:tcPr/>
                </a:tc>
                <a:tc>
                  <a:txBody>
                    <a:bodyPr/>
                    <a:lstStyle/>
                    <a:p>
                      <a:r>
                        <a:rPr lang="en-US" sz="1600" dirty="0" smtClean="0"/>
                        <a:t>Examples include the common cold, influenza, AIDS, and chicken</a:t>
                      </a:r>
                      <a:r>
                        <a:rPr lang="en-US" sz="1600" baseline="0" dirty="0" smtClean="0"/>
                        <a:t> pox.  Immunizations have been developed to combat many viral diseases</a:t>
                      </a:r>
                      <a:endParaRPr lang="en-US" sz="1600" dirty="0"/>
                    </a:p>
                  </a:txBody>
                  <a:tcPr/>
                </a:tc>
              </a:tr>
              <a:tr h="370840">
                <a:tc>
                  <a:txBody>
                    <a:bodyPr/>
                    <a:lstStyle/>
                    <a:p>
                      <a:r>
                        <a:rPr lang="en-US" sz="1600" dirty="0" smtClean="0"/>
                        <a:t>Bacterium</a:t>
                      </a:r>
                      <a:endParaRPr lang="en-US" sz="1600" dirty="0"/>
                    </a:p>
                  </a:txBody>
                  <a:tcPr/>
                </a:tc>
                <a:tc>
                  <a:txBody>
                    <a:bodyPr/>
                    <a:lstStyle/>
                    <a:p>
                      <a:r>
                        <a:rPr lang="en-US" sz="1600" dirty="0" smtClean="0"/>
                        <a:t>One-celled organisms</a:t>
                      </a:r>
                      <a:endParaRPr lang="en-US" sz="1600" dirty="0"/>
                    </a:p>
                  </a:txBody>
                  <a:tcPr/>
                </a:tc>
                <a:tc>
                  <a:txBody>
                    <a:bodyPr/>
                    <a:lstStyle/>
                    <a:p>
                      <a:r>
                        <a:rPr lang="en-US" sz="1600" dirty="0" smtClean="0"/>
                        <a:t>Bacterial illnesses include strep throat, syphilis,</a:t>
                      </a:r>
                      <a:r>
                        <a:rPr lang="en-US" sz="1600" baseline="0" dirty="0" smtClean="0"/>
                        <a:t> and food poisoning.  Antibiotics, drugs like penicillin that we get from microorganisms are used to treat many bacterial diseases.</a:t>
                      </a:r>
                      <a:endParaRPr lang="en-US" sz="1600" dirty="0"/>
                    </a:p>
                  </a:txBody>
                  <a:tcPr/>
                </a:tc>
              </a:tr>
              <a:tr h="370840">
                <a:tc>
                  <a:txBody>
                    <a:bodyPr/>
                    <a:lstStyle/>
                    <a:p>
                      <a:r>
                        <a:rPr lang="en-US" sz="1600" dirty="0" smtClean="0"/>
                        <a:t>Fungus</a:t>
                      </a:r>
                      <a:endParaRPr lang="en-US" sz="1600" dirty="0"/>
                    </a:p>
                  </a:txBody>
                  <a:tcPr/>
                </a:tc>
                <a:tc>
                  <a:txBody>
                    <a:bodyPr/>
                    <a:lstStyle/>
                    <a:p>
                      <a:r>
                        <a:rPr lang="en-US" sz="1600" dirty="0" smtClean="0"/>
                        <a:t>Fungi are organisms made of either one or many cells.  They include yeasts and molds.  They eat by absorbing</a:t>
                      </a:r>
                      <a:r>
                        <a:rPr lang="en-US" sz="1600" baseline="0" dirty="0" smtClean="0"/>
                        <a:t> organic substances</a:t>
                      </a:r>
                      <a:endParaRPr lang="en-US" sz="1600" dirty="0"/>
                    </a:p>
                  </a:txBody>
                  <a:tcPr/>
                </a:tc>
                <a:tc>
                  <a:txBody>
                    <a:bodyPr/>
                    <a:lstStyle/>
                    <a:p>
                      <a:r>
                        <a:rPr lang="en-US" sz="1600" dirty="0" smtClean="0"/>
                        <a:t>Examples include athlete’s foot</a:t>
                      </a:r>
                      <a:r>
                        <a:rPr lang="en-US" sz="1600" baseline="0" dirty="0" smtClean="0"/>
                        <a:t> and ringworm. Fungicides and antibiotics are used to fight fungal diseases</a:t>
                      </a:r>
                    </a:p>
                  </a:txBody>
                  <a:tcPr/>
                </a:tc>
              </a:tr>
              <a:tr h="370840">
                <a:tc>
                  <a:txBody>
                    <a:bodyPr/>
                    <a:lstStyle/>
                    <a:p>
                      <a:r>
                        <a:rPr lang="en-US" sz="1600" dirty="0" smtClean="0"/>
                        <a:t>Parasites</a:t>
                      </a:r>
                      <a:endParaRPr lang="en-US" sz="1600" dirty="0"/>
                    </a:p>
                  </a:txBody>
                  <a:tcPr/>
                </a:tc>
                <a:tc>
                  <a:txBody>
                    <a:bodyPr/>
                    <a:lstStyle/>
                    <a:p>
                      <a:r>
                        <a:rPr lang="en-US" sz="1600" dirty="0" smtClean="0"/>
                        <a:t>Some animals and one-celled organisms are parasites that survive by living and feed on other organisms</a:t>
                      </a:r>
                      <a:endParaRPr lang="en-US" sz="1600" dirty="0"/>
                    </a:p>
                  </a:txBody>
                  <a:tcPr/>
                </a:tc>
                <a:tc>
                  <a:txBody>
                    <a:bodyPr/>
                    <a:lstStyle/>
                    <a:p>
                      <a:r>
                        <a:rPr lang="en-US" sz="1600" dirty="0" smtClean="0"/>
                        <a:t>Parasites include leeches and tapeworms.  Malaria</a:t>
                      </a:r>
                      <a:r>
                        <a:rPr lang="en-US" sz="1600" baseline="0" dirty="0" smtClean="0"/>
                        <a:t> is a disease caused by a one-celled organism.  It is transmitted to humans by mosquitoes.  Heartworm is a parasitic worm that lives in dogs and cats.  Medicines are available to treat some parasitic diseases.  Avoiding exposure to the parasite is also effective</a:t>
                      </a:r>
                      <a:endParaRPr lang="en-US" sz="1600" dirty="0"/>
                    </a:p>
                  </a:txBody>
                  <a:tcPr/>
                </a:tc>
              </a:tr>
            </a:tbl>
          </a:graphicData>
        </a:graphic>
      </p:graphicFrame>
      <p:sp>
        <p:nvSpPr>
          <p:cNvPr id="2" name="Title 1"/>
          <p:cNvSpPr>
            <a:spLocks noGrp="1"/>
          </p:cNvSpPr>
          <p:nvPr>
            <p:ph type="title"/>
          </p:nvPr>
        </p:nvSpPr>
        <p:spPr>
          <a:xfrm>
            <a:off x="457200" y="-118898"/>
            <a:ext cx="8229600" cy="1143000"/>
          </a:xfrm>
        </p:spPr>
        <p:txBody>
          <a:bodyPr/>
          <a:lstStyle/>
          <a:p>
            <a:r>
              <a:rPr lang="en-US" dirty="0" smtClean="0"/>
              <a:t>Pathogens and Disease</a:t>
            </a:r>
            <a:endParaRPr lang="en-US" dirty="0"/>
          </a:p>
        </p:txBody>
      </p:sp>
      <p:sp>
        <p:nvSpPr>
          <p:cNvPr id="5" name="SMARTInkShape-134"/>
          <p:cNvSpPr/>
          <p:nvPr/>
        </p:nvSpPr>
        <p:spPr>
          <a:xfrm>
            <a:off x="5775960" y="1653540"/>
            <a:ext cx="396241" cy="45720"/>
          </a:xfrm>
          <a:custGeom>
            <a:avLst/>
            <a:gdLst/>
            <a:ahLst/>
            <a:cxnLst/>
            <a:rect l="0" t="0" r="0" b="0"/>
            <a:pathLst>
              <a:path w="396241" h="45720">
                <a:moveTo>
                  <a:pt x="0" y="45719"/>
                </a:moveTo>
                <a:lnTo>
                  <a:pt x="36790" y="45719"/>
                </a:lnTo>
                <a:lnTo>
                  <a:pt x="71668" y="43462"/>
                </a:lnTo>
                <a:lnTo>
                  <a:pt x="99975" y="37431"/>
                </a:lnTo>
                <a:lnTo>
                  <a:pt x="129810" y="32539"/>
                </a:lnTo>
                <a:lnTo>
                  <a:pt x="160100" y="28832"/>
                </a:lnTo>
                <a:lnTo>
                  <a:pt x="190523" y="22371"/>
                </a:lnTo>
                <a:lnTo>
                  <a:pt x="220986" y="17353"/>
                </a:lnTo>
                <a:lnTo>
                  <a:pt x="253719" y="13608"/>
                </a:lnTo>
                <a:lnTo>
                  <a:pt x="285713" y="9394"/>
                </a:lnTo>
                <a:lnTo>
                  <a:pt x="319280" y="3925"/>
                </a:lnTo>
                <a:lnTo>
                  <a:pt x="355782" y="516"/>
                </a:lnTo>
                <a:lnTo>
                  <a:pt x="393234" y="5"/>
                </a:lnTo>
                <a:lnTo>
                  <a:pt x="3962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35"/>
          <p:cNvSpPr/>
          <p:nvPr/>
        </p:nvSpPr>
        <p:spPr>
          <a:xfrm>
            <a:off x="4991100" y="1653540"/>
            <a:ext cx="228601" cy="7620"/>
          </a:xfrm>
          <a:custGeom>
            <a:avLst/>
            <a:gdLst/>
            <a:ahLst/>
            <a:cxnLst/>
            <a:rect l="0" t="0" r="0" b="0"/>
            <a:pathLst>
              <a:path w="228601" h="7620">
                <a:moveTo>
                  <a:pt x="0" y="7619"/>
                </a:moveTo>
                <a:lnTo>
                  <a:pt x="4045" y="7619"/>
                </a:lnTo>
                <a:lnTo>
                  <a:pt x="8289" y="5362"/>
                </a:lnTo>
                <a:lnTo>
                  <a:pt x="12997" y="2383"/>
                </a:lnTo>
                <a:lnTo>
                  <a:pt x="21254" y="706"/>
                </a:lnTo>
                <a:lnTo>
                  <a:pt x="56039" y="27"/>
                </a:lnTo>
                <a:lnTo>
                  <a:pt x="92736" y="2"/>
                </a:lnTo>
                <a:lnTo>
                  <a:pt x="127452" y="0"/>
                </a:lnTo>
                <a:lnTo>
                  <a:pt x="162094" y="0"/>
                </a:lnTo>
                <a:lnTo>
                  <a:pt x="198830" y="0"/>
                </a:lnTo>
                <a:lnTo>
                  <a:pt x="2286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Genetic mutations in a cell can result in uncontrolled cell division  = cancer	</a:t>
            </a:r>
          </a:p>
          <a:p>
            <a:r>
              <a:rPr lang="en-US" dirty="0" smtClean="0"/>
              <a:t>Cells exposed to certain chemicals and radiation increases mutations and increases the chance of cancer</a:t>
            </a:r>
          </a:p>
          <a:p>
            <a:r>
              <a:rPr lang="en-US" dirty="0" smtClean="0"/>
              <a:t>Genes control and coordinate a cell’s normal cycle of growth and divisions are altered by mutation	</a:t>
            </a:r>
          </a:p>
          <a:p>
            <a:r>
              <a:rPr lang="en-US" dirty="0" smtClean="0"/>
              <a:t>The cell begins to divide abnormally and uncontrollably</a:t>
            </a:r>
          </a:p>
          <a:p>
            <a:r>
              <a:rPr lang="en-US" dirty="0" smtClean="0"/>
              <a:t>Mass abnormal cells are referred to as a tumor</a:t>
            </a:r>
            <a:endParaRPr lang="en-US" dirty="0"/>
          </a:p>
        </p:txBody>
      </p:sp>
      <p:sp>
        <p:nvSpPr>
          <p:cNvPr id="2" name="Title 1"/>
          <p:cNvSpPr>
            <a:spLocks noGrp="1"/>
          </p:cNvSpPr>
          <p:nvPr>
            <p:ph type="title"/>
          </p:nvPr>
        </p:nvSpPr>
        <p:spPr/>
        <p:txBody>
          <a:bodyPr/>
          <a:lstStyle/>
          <a:p>
            <a:r>
              <a:rPr lang="en-US" dirty="0" smtClean="0"/>
              <a:t>Cancer	</a:t>
            </a:r>
            <a:endParaRPr lang="en-US" dirty="0"/>
          </a:p>
        </p:txBody>
      </p:sp>
      <p:sp>
        <p:nvSpPr>
          <p:cNvPr id="4" name="SMARTInkShape-136"/>
          <p:cNvSpPr/>
          <p:nvPr/>
        </p:nvSpPr>
        <p:spPr>
          <a:xfrm>
            <a:off x="815339" y="2270759"/>
            <a:ext cx="4000502" cy="38101"/>
          </a:xfrm>
          <a:custGeom>
            <a:avLst/>
            <a:gdLst/>
            <a:ahLst/>
            <a:cxnLst/>
            <a:rect l="0" t="0" r="0" b="0"/>
            <a:pathLst>
              <a:path w="4000502" h="38101">
                <a:moveTo>
                  <a:pt x="0" y="30481"/>
                </a:moveTo>
                <a:lnTo>
                  <a:pt x="0" y="37787"/>
                </a:lnTo>
                <a:lnTo>
                  <a:pt x="35727" y="38099"/>
                </a:lnTo>
                <a:lnTo>
                  <a:pt x="71250" y="38100"/>
                </a:lnTo>
                <a:lnTo>
                  <a:pt x="103929" y="38100"/>
                </a:lnTo>
                <a:lnTo>
                  <a:pt x="141163" y="38100"/>
                </a:lnTo>
                <a:lnTo>
                  <a:pt x="175788" y="38100"/>
                </a:lnTo>
                <a:lnTo>
                  <a:pt x="205845" y="38100"/>
                </a:lnTo>
                <a:lnTo>
                  <a:pt x="241478" y="38100"/>
                </a:lnTo>
                <a:lnTo>
                  <a:pt x="273854" y="35843"/>
                </a:lnTo>
                <a:lnTo>
                  <a:pt x="304708" y="31540"/>
                </a:lnTo>
                <a:lnTo>
                  <a:pt x="336109" y="30690"/>
                </a:lnTo>
                <a:lnTo>
                  <a:pt x="371788" y="30522"/>
                </a:lnTo>
                <a:lnTo>
                  <a:pt x="395769" y="28235"/>
                </a:lnTo>
                <a:lnTo>
                  <a:pt x="430672" y="23922"/>
                </a:lnTo>
                <a:lnTo>
                  <a:pt x="464943" y="23070"/>
                </a:lnTo>
                <a:lnTo>
                  <a:pt x="501189" y="22902"/>
                </a:lnTo>
                <a:lnTo>
                  <a:pt x="533058" y="22869"/>
                </a:lnTo>
                <a:lnTo>
                  <a:pt x="569050" y="22862"/>
                </a:lnTo>
                <a:lnTo>
                  <a:pt x="601496" y="20603"/>
                </a:lnTo>
                <a:lnTo>
                  <a:pt x="636410" y="16300"/>
                </a:lnTo>
                <a:lnTo>
                  <a:pt x="665898" y="11509"/>
                </a:lnTo>
                <a:lnTo>
                  <a:pt x="700966" y="8389"/>
                </a:lnTo>
                <a:lnTo>
                  <a:pt x="729711" y="7848"/>
                </a:lnTo>
                <a:lnTo>
                  <a:pt x="767507" y="7665"/>
                </a:lnTo>
                <a:lnTo>
                  <a:pt x="803728" y="7629"/>
                </a:lnTo>
                <a:lnTo>
                  <a:pt x="838259" y="7622"/>
                </a:lnTo>
                <a:lnTo>
                  <a:pt x="866910" y="7621"/>
                </a:lnTo>
                <a:lnTo>
                  <a:pt x="896849" y="7621"/>
                </a:lnTo>
                <a:lnTo>
                  <a:pt x="927168" y="7621"/>
                </a:lnTo>
                <a:lnTo>
                  <a:pt x="957601" y="7620"/>
                </a:lnTo>
                <a:lnTo>
                  <a:pt x="988066" y="8467"/>
                </a:lnTo>
                <a:lnTo>
                  <a:pt x="1019389" y="12857"/>
                </a:lnTo>
                <a:lnTo>
                  <a:pt x="1054258" y="14534"/>
                </a:lnTo>
                <a:lnTo>
                  <a:pt x="1086415" y="15031"/>
                </a:lnTo>
                <a:lnTo>
                  <a:pt x="1117391" y="15178"/>
                </a:lnTo>
                <a:lnTo>
                  <a:pt x="1148018" y="15222"/>
                </a:lnTo>
                <a:lnTo>
                  <a:pt x="1179389" y="15235"/>
                </a:lnTo>
                <a:lnTo>
                  <a:pt x="1215119" y="15239"/>
                </a:lnTo>
                <a:lnTo>
                  <a:pt x="1251670" y="16087"/>
                </a:lnTo>
                <a:lnTo>
                  <a:pt x="1285171" y="20477"/>
                </a:lnTo>
                <a:lnTo>
                  <a:pt x="1321533" y="22154"/>
                </a:lnTo>
                <a:lnTo>
                  <a:pt x="1359118" y="22651"/>
                </a:lnTo>
                <a:lnTo>
                  <a:pt x="1397065" y="22799"/>
                </a:lnTo>
                <a:lnTo>
                  <a:pt x="1435119" y="22842"/>
                </a:lnTo>
                <a:lnTo>
                  <a:pt x="1473206" y="22855"/>
                </a:lnTo>
                <a:lnTo>
                  <a:pt x="1511302" y="22859"/>
                </a:lnTo>
                <a:lnTo>
                  <a:pt x="1549401" y="22860"/>
                </a:lnTo>
                <a:lnTo>
                  <a:pt x="1587501" y="22860"/>
                </a:lnTo>
                <a:lnTo>
                  <a:pt x="1625600" y="22861"/>
                </a:lnTo>
                <a:lnTo>
                  <a:pt x="1651000" y="22861"/>
                </a:lnTo>
                <a:lnTo>
                  <a:pt x="1678658" y="22861"/>
                </a:lnTo>
                <a:lnTo>
                  <a:pt x="1707037" y="22861"/>
                </a:lnTo>
                <a:lnTo>
                  <a:pt x="1733761" y="22861"/>
                </a:lnTo>
                <a:lnTo>
                  <a:pt x="1759749" y="25118"/>
                </a:lnTo>
                <a:lnTo>
                  <a:pt x="1786258" y="28097"/>
                </a:lnTo>
                <a:lnTo>
                  <a:pt x="1814973" y="29421"/>
                </a:lnTo>
                <a:lnTo>
                  <a:pt x="1842410" y="30010"/>
                </a:lnTo>
                <a:lnTo>
                  <a:pt x="1868716" y="30271"/>
                </a:lnTo>
                <a:lnTo>
                  <a:pt x="1894519" y="30388"/>
                </a:lnTo>
                <a:lnTo>
                  <a:pt x="1922355" y="30439"/>
                </a:lnTo>
                <a:lnTo>
                  <a:pt x="1950814" y="31309"/>
                </a:lnTo>
                <a:lnTo>
                  <a:pt x="1977573" y="34518"/>
                </a:lnTo>
                <a:lnTo>
                  <a:pt x="2003577" y="36508"/>
                </a:lnTo>
                <a:lnTo>
                  <a:pt x="2029246" y="37393"/>
                </a:lnTo>
                <a:lnTo>
                  <a:pt x="2054765" y="37786"/>
                </a:lnTo>
                <a:lnTo>
                  <a:pt x="2080218" y="37961"/>
                </a:lnTo>
                <a:lnTo>
                  <a:pt x="2105642" y="38038"/>
                </a:lnTo>
                <a:lnTo>
                  <a:pt x="2131052" y="38073"/>
                </a:lnTo>
                <a:lnTo>
                  <a:pt x="2156457" y="38088"/>
                </a:lnTo>
                <a:lnTo>
                  <a:pt x="2182705" y="38095"/>
                </a:lnTo>
                <a:lnTo>
                  <a:pt x="2211305" y="38098"/>
                </a:lnTo>
                <a:lnTo>
                  <a:pt x="2247876" y="38100"/>
                </a:lnTo>
                <a:lnTo>
                  <a:pt x="2284206" y="38100"/>
                </a:lnTo>
                <a:lnTo>
                  <a:pt x="2321781" y="38100"/>
                </a:lnTo>
                <a:lnTo>
                  <a:pt x="2359726" y="34055"/>
                </a:lnTo>
                <a:lnTo>
                  <a:pt x="2397780" y="27495"/>
                </a:lnTo>
                <a:lnTo>
                  <a:pt x="2431821" y="24234"/>
                </a:lnTo>
                <a:lnTo>
                  <a:pt x="2467401" y="23267"/>
                </a:lnTo>
                <a:lnTo>
                  <a:pt x="2500710" y="22981"/>
                </a:lnTo>
                <a:lnTo>
                  <a:pt x="2536073" y="18851"/>
                </a:lnTo>
                <a:lnTo>
                  <a:pt x="2569317" y="16310"/>
                </a:lnTo>
                <a:lnTo>
                  <a:pt x="2600616" y="15558"/>
                </a:lnTo>
                <a:lnTo>
                  <a:pt x="2635384" y="11289"/>
                </a:lnTo>
                <a:lnTo>
                  <a:pt x="2672496" y="8708"/>
                </a:lnTo>
                <a:lnTo>
                  <a:pt x="2706258" y="7942"/>
                </a:lnTo>
                <a:lnTo>
                  <a:pt x="2737711" y="7716"/>
                </a:lnTo>
                <a:lnTo>
                  <a:pt x="2772524" y="3604"/>
                </a:lnTo>
                <a:lnTo>
                  <a:pt x="2805605" y="1068"/>
                </a:lnTo>
                <a:lnTo>
                  <a:pt x="2836856" y="317"/>
                </a:lnTo>
                <a:lnTo>
                  <a:pt x="2871609" y="94"/>
                </a:lnTo>
                <a:lnTo>
                  <a:pt x="2904673" y="28"/>
                </a:lnTo>
                <a:lnTo>
                  <a:pt x="2939963" y="9"/>
                </a:lnTo>
                <a:lnTo>
                  <a:pt x="2973186" y="3"/>
                </a:lnTo>
                <a:lnTo>
                  <a:pt x="3008524" y="1"/>
                </a:lnTo>
                <a:lnTo>
                  <a:pt x="3041760" y="1"/>
                </a:lnTo>
                <a:lnTo>
                  <a:pt x="3077102" y="0"/>
                </a:lnTo>
                <a:lnTo>
                  <a:pt x="3110339" y="0"/>
                </a:lnTo>
                <a:lnTo>
                  <a:pt x="3145682" y="0"/>
                </a:lnTo>
                <a:lnTo>
                  <a:pt x="3182965" y="0"/>
                </a:lnTo>
                <a:lnTo>
                  <a:pt x="3220823" y="0"/>
                </a:lnTo>
                <a:lnTo>
                  <a:pt x="3254805" y="0"/>
                </a:lnTo>
                <a:lnTo>
                  <a:pt x="3280460" y="0"/>
                </a:lnTo>
                <a:lnTo>
                  <a:pt x="3307103" y="0"/>
                </a:lnTo>
                <a:lnTo>
                  <a:pt x="3341989" y="0"/>
                </a:lnTo>
                <a:lnTo>
                  <a:pt x="3378760" y="847"/>
                </a:lnTo>
                <a:lnTo>
                  <a:pt x="3416466" y="5237"/>
                </a:lnTo>
                <a:lnTo>
                  <a:pt x="3453603" y="6914"/>
                </a:lnTo>
                <a:lnTo>
                  <a:pt x="3487278" y="7411"/>
                </a:lnTo>
                <a:lnTo>
                  <a:pt x="3523691" y="7559"/>
                </a:lnTo>
                <a:lnTo>
                  <a:pt x="3561291" y="7602"/>
                </a:lnTo>
                <a:lnTo>
                  <a:pt x="3598397" y="7615"/>
                </a:lnTo>
                <a:lnTo>
                  <a:pt x="3632062" y="7619"/>
                </a:lnTo>
                <a:lnTo>
                  <a:pt x="3668472" y="8467"/>
                </a:lnTo>
                <a:lnTo>
                  <a:pt x="3706071" y="12010"/>
                </a:lnTo>
                <a:lnTo>
                  <a:pt x="3743176" y="10144"/>
                </a:lnTo>
                <a:lnTo>
                  <a:pt x="3775995" y="13354"/>
                </a:lnTo>
                <a:lnTo>
                  <a:pt x="3807169" y="15528"/>
                </a:lnTo>
                <a:lnTo>
                  <a:pt x="3837854" y="20312"/>
                </a:lnTo>
                <a:lnTo>
                  <a:pt x="3867548" y="22105"/>
                </a:lnTo>
                <a:lnTo>
                  <a:pt x="3900766" y="22711"/>
                </a:lnTo>
                <a:lnTo>
                  <a:pt x="3931787" y="22831"/>
                </a:lnTo>
                <a:lnTo>
                  <a:pt x="3969539" y="22858"/>
                </a:lnTo>
                <a:lnTo>
                  <a:pt x="4000501" y="30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37"/>
          <p:cNvSpPr/>
          <p:nvPr/>
        </p:nvSpPr>
        <p:spPr>
          <a:xfrm>
            <a:off x="7063739" y="5859780"/>
            <a:ext cx="1158242" cy="99051"/>
          </a:xfrm>
          <a:custGeom>
            <a:avLst/>
            <a:gdLst/>
            <a:ahLst/>
            <a:cxnLst/>
            <a:rect l="0" t="0" r="0" b="0"/>
            <a:pathLst>
              <a:path w="1158242" h="99051">
                <a:moveTo>
                  <a:pt x="0" y="45720"/>
                </a:moveTo>
                <a:lnTo>
                  <a:pt x="4046" y="45720"/>
                </a:lnTo>
                <a:lnTo>
                  <a:pt x="8289" y="47977"/>
                </a:lnTo>
                <a:lnTo>
                  <a:pt x="10607" y="49765"/>
                </a:lnTo>
                <a:lnTo>
                  <a:pt x="17696" y="51751"/>
                </a:lnTo>
                <a:lnTo>
                  <a:pt x="54990" y="57292"/>
                </a:lnTo>
                <a:lnTo>
                  <a:pt x="89384" y="65472"/>
                </a:lnTo>
                <a:lnTo>
                  <a:pt x="123772" y="70223"/>
                </a:lnTo>
                <a:lnTo>
                  <a:pt x="152949" y="74429"/>
                </a:lnTo>
                <a:lnTo>
                  <a:pt x="183043" y="75675"/>
                </a:lnTo>
                <a:lnTo>
                  <a:pt x="213409" y="78302"/>
                </a:lnTo>
                <a:lnTo>
                  <a:pt x="246113" y="82185"/>
                </a:lnTo>
                <a:lnTo>
                  <a:pt x="282614" y="85593"/>
                </a:lnTo>
                <a:lnTo>
                  <a:pt x="320240" y="89707"/>
                </a:lnTo>
                <a:lnTo>
                  <a:pt x="358200" y="93184"/>
                </a:lnTo>
                <a:lnTo>
                  <a:pt x="394000" y="97319"/>
                </a:lnTo>
                <a:lnTo>
                  <a:pt x="430572" y="98543"/>
                </a:lnTo>
                <a:lnTo>
                  <a:pt x="458065" y="98830"/>
                </a:lnTo>
                <a:lnTo>
                  <a:pt x="484396" y="98957"/>
                </a:lnTo>
                <a:lnTo>
                  <a:pt x="510210" y="99014"/>
                </a:lnTo>
                <a:lnTo>
                  <a:pt x="535794" y="99040"/>
                </a:lnTo>
                <a:lnTo>
                  <a:pt x="561275" y="99050"/>
                </a:lnTo>
                <a:lnTo>
                  <a:pt x="586711" y="96798"/>
                </a:lnTo>
                <a:lnTo>
                  <a:pt x="612128" y="93821"/>
                </a:lnTo>
                <a:lnTo>
                  <a:pt x="637535" y="92498"/>
                </a:lnTo>
                <a:lnTo>
                  <a:pt x="662938" y="89652"/>
                </a:lnTo>
                <a:lnTo>
                  <a:pt x="689186" y="86412"/>
                </a:lnTo>
                <a:lnTo>
                  <a:pt x="717786" y="84972"/>
                </a:lnTo>
                <a:lnTo>
                  <a:pt x="754356" y="80116"/>
                </a:lnTo>
                <a:lnTo>
                  <a:pt x="790686" y="73315"/>
                </a:lnTo>
                <a:lnTo>
                  <a:pt x="828261" y="65938"/>
                </a:lnTo>
                <a:lnTo>
                  <a:pt x="862161" y="58389"/>
                </a:lnTo>
                <a:lnTo>
                  <a:pt x="893654" y="50790"/>
                </a:lnTo>
                <a:lnTo>
                  <a:pt x="924435" y="47223"/>
                </a:lnTo>
                <a:lnTo>
                  <a:pt x="955003" y="42120"/>
                </a:lnTo>
                <a:lnTo>
                  <a:pt x="985509" y="39291"/>
                </a:lnTo>
                <a:lnTo>
                  <a:pt x="1015997" y="34407"/>
                </a:lnTo>
                <a:lnTo>
                  <a:pt x="1050557" y="26018"/>
                </a:lnTo>
                <a:lnTo>
                  <a:pt x="1085483" y="19230"/>
                </a:lnTo>
                <a:lnTo>
                  <a:pt x="1118336" y="13508"/>
                </a:lnTo>
                <a:lnTo>
                  <a:pt x="1142173" y="5879"/>
                </a:lnTo>
                <a:lnTo>
                  <a:pt x="1147713" y="2612"/>
                </a:lnTo>
                <a:lnTo>
                  <a:pt x="11582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Abnormal proteins on the surface of the cell can give them away</a:t>
            </a:r>
          </a:p>
          <a:p>
            <a:r>
              <a:rPr lang="en-US" dirty="0" smtClean="0"/>
              <a:t>Once these proteins are identified, the immune system can attack and destroy</a:t>
            </a:r>
          </a:p>
          <a:p>
            <a:r>
              <a:rPr lang="en-US" dirty="0" smtClean="0"/>
              <a:t>If the immune system can not destroy the cancer cells, then the disease will become life-threatening</a:t>
            </a:r>
            <a:endParaRPr lang="en-US" dirty="0"/>
          </a:p>
        </p:txBody>
      </p:sp>
      <p:sp>
        <p:nvSpPr>
          <p:cNvPr id="2" name="Title 1"/>
          <p:cNvSpPr>
            <a:spLocks noGrp="1"/>
          </p:cNvSpPr>
          <p:nvPr>
            <p:ph type="title"/>
          </p:nvPr>
        </p:nvSpPr>
        <p:spPr/>
        <p:txBody>
          <a:bodyPr/>
          <a:lstStyle/>
          <a:p>
            <a:r>
              <a:rPr lang="en-US" dirty="0" smtClean="0"/>
              <a:t>Cancer</a:t>
            </a:r>
            <a:endParaRPr lang="en-US" dirty="0"/>
          </a:p>
        </p:txBody>
      </p:sp>
      <p:pic>
        <p:nvPicPr>
          <p:cNvPr id="4" name="Picture 3"/>
          <p:cNvPicPr>
            <a:picLocks noChangeAspect="1"/>
          </p:cNvPicPr>
          <p:nvPr/>
        </p:nvPicPr>
        <p:blipFill>
          <a:blip r:embed="rId3"/>
          <a:stretch>
            <a:fillRect/>
          </a:stretch>
        </p:blipFill>
        <p:spPr>
          <a:xfrm>
            <a:off x="5007965" y="4102504"/>
            <a:ext cx="3857695" cy="2755496"/>
          </a:xfrm>
          <a:prstGeom prst="rect">
            <a:avLst/>
          </a:prstGeom>
        </p:spPr>
      </p:pic>
      <p:sp>
        <p:nvSpPr>
          <p:cNvPr id="5" name="SMARTInkShape-138"/>
          <p:cNvSpPr/>
          <p:nvPr/>
        </p:nvSpPr>
        <p:spPr>
          <a:xfrm>
            <a:off x="701039" y="4762510"/>
            <a:ext cx="2788778" cy="1539230"/>
          </a:xfrm>
          <a:custGeom>
            <a:avLst/>
            <a:gdLst/>
            <a:ahLst/>
            <a:cxnLst/>
            <a:rect l="0" t="0" r="0" b="0"/>
            <a:pathLst>
              <a:path w="2788778" h="1539230">
                <a:moveTo>
                  <a:pt x="0" y="739129"/>
                </a:moveTo>
                <a:lnTo>
                  <a:pt x="0" y="720997"/>
                </a:lnTo>
                <a:lnTo>
                  <a:pt x="2258" y="716112"/>
                </a:lnTo>
                <a:lnTo>
                  <a:pt x="5237" y="711120"/>
                </a:lnTo>
                <a:lnTo>
                  <a:pt x="16986" y="676382"/>
                </a:lnTo>
                <a:lnTo>
                  <a:pt x="20250" y="667215"/>
                </a:lnTo>
                <a:lnTo>
                  <a:pt x="22934" y="653381"/>
                </a:lnTo>
                <a:lnTo>
                  <a:pt x="36637" y="629182"/>
                </a:lnTo>
                <a:lnTo>
                  <a:pt x="51797" y="607188"/>
                </a:lnTo>
                <a:lnTo>
                  <a:pt x="62761" y="588276"/>
                </a:lnTo>
                <a:lnTo>
                  <a:pt x="74476" y="569690"/>
                </a:lnTo>
                <a:lnTo>
                  <a:pt x="94757" y="533152"/>
                </a:lnTo>
                <a:lnTo>
                  <a:pt x="119483" y="495258"/>
                </a:lnTo>
                <a:lnTo>
                  <a:pt x="150825" y="457186"/>
                </a:lnTo>
                <a:lnTo>
                  <a:pt x="183677" y="419089"/>
                </a:lnTo>
                <a:lnTo>
                  <a:pt x="221085" y="380990"/>
                </a:lnTo>
                <a:lnTo>
                  <a:pt x="256837" y="342890"/>
                </a:lnTo>
                <a:lnTo>
                  <a:pt x="287048" y="312409"/>
                </a:lnTo>
                <a:lnTo>
                  <a:pt x="320391" y="282776"/>
                </a:lnTo>
                <a:lnTo>
                  <a:pt x="348837" y="264307"/>
                </a:lnTo>
                <a:lnTo>
                  <a:pt x="378714" y="243123"/>
                </a:lnTo>
                <a:lnTo>
                  <a:pt x="409016" y="221607"/>
                </a:lnTo>
                <a:lnTo>
                  <a:pt x="440289" y="203284"/>
                </a:lnTo>
                <a:lnTo>
                  <a:pt x="475144" y="182992"/>
                </a:lnTo>
                <a:lnTo>
                  <a:pt x="508143" y="165878"/>
                </a:lnTo>
                <a:lnTo>
                  <a:pt x="543509" y="149237"/>
                </a:lnTo>
                <a:lnTo>
                  <a:pt x="576659" y="129442"/>
                </a:lnTo>
                <a:lnTo>
                  <a:pt x="612917" y="112476"/>
                </a:lnTo>
                <a:lnTo>
                  <a:pt x="650470" y="96725"/>
                </a:lnTo>
                <a:lnTo>
                  <a:pt x="688409" y="82180"/>
                </a:lnTo>
                <a:lnTo>
                  <a:pt x="726461" y="72132"/>
                </a:lnTo>
                <a:lnTo>
                  <a:pt x="764546" y="62946"/>
                </a:lnTo>
                <a:lnTo>
                  <a:pt x="802642" y="50722"/>
                </a:lnTo>
                <a:lnTo>
                  <a:pt x="828041" y="44269"/>
                </a:lnTo>
                <a:lnTo>
                  <a:pt x="855699" y="38578"/>
                </a:lnTo>
                <a:lnTo>
                  <a:pt x="884077" y="32380"/>
                </a:lnTo>
                <a:lnTo>
                  <a:pt x="910801" y="23981"/>
                </a:lnTo>
                <a:lnTo>
                  <a:pt x="939047" y="19119"/>
                </a:lnTo>
                <a:lnTo>
                  <a:pt x="967688" y="16111"/>
                </a:lnTo>
                <a:lnTo>
                  <a:pt x="994528" y="11952"/>
                </a:lnTo>
                <a:lnTo>
                  <a:pt x="1022826" y="7282"/>
                </a:lnTo>
                <a:lnTo>
                  <a:pt x="1051490" y="3230"/>
                </a:lnTo>
                <a:lnTo>
                  <a:pt x="1078340" y="1430"/>
                </a:lnTo>
                <a:lnTo>
                  <a:pt x="1106643" y="630"/>
                </a:lnTo>
                <a:lnTo>
                  <a:pt x="1136155" y="274"/>
                </a:lnTo>
                <a:lnTo>
                  <a:pt x="1166205" y="116"/>
                </a:lnTo>
                <a:lnTo>
                  <a:pt x="1196494" y="46"/>
                </a:lnTo>
                <a:lnTo>
                  <a:pt x="1226042" y="14"/>
                </a:lnTo>
                <a:lnTo>
                  <a:pt x="1253286" y="0"/>
                </a:lnTo>
                <a:lnTo>
                  <a:pt x="1281763" y="2252"/>
                </a:lnTo>
                <a:lnTo>
                  <a:pt x="1311353" y="5228"/>
                </a:lnTo>
                <a:lnTo>
                  <a:pt x="1341437" y="6551"/>
                </a:lnTo>
                <a:lnTo>
                  <a:pt x="1373999" y="9397"/>
                </a:lnTo>
                <a:lnTo>
                  <a:pt x="1407380" y="13484"/>
                </a:lnTo>
                <a:lnTo>
                  <a:pt x="1439149" y="18123"/>
                </a:lnTo>
                <a:lnTo>
                  <a:pt x="1470202" y="23007"/>
                </a:lnTo>
                <a:lnTo>
                  <a:pt x="1500937" y="28846"/>
                </a:lnTo>
                <a:lnTo>
                  <a:pt x="1531530" y="37086"/>
                </a:lnTo>
                <a:lnTo>
                  <a:pt x="1562060" y="44134"/>
                </a:lnTo>
                <a:lnTo>
                  <a:pt x="1592563" y="50936"/>
                </a:lnTo>
                <a:lnTo>
                  <a:pt x="1623053" y="59603"/>
                </a:lnTo>
                <a:lnTo>
                  <a:pt x="1653537" y="69100"/>
                </a:lnTo>
                <a:lnTo>
                  <a:pt x="1684866" y="78965"/>
                </a:lnTo>
                <a:lnTo>
                  <a:pt x="1718545" y="88994"/>
                </a:lnTo>
                <a:lnTo>
                  <a:pt x="1751011" y="101354"/>
                </a:lnTo>
                <a:lnTo>
                  <a:pt x="1783221" y="114467"/>
                </a:lnTo>
                <a:lnTo>
                  <a:pt x="1817292" y="125939"/>
                </a:lnTo>
                <a:lnTo>
                  <a:pt x="1849932" y="138940"/>
                </a:lnTo>
                <a:lnTo>
                  <a:pt x="1881372" y="153186"/>
                </a:lnTo>
                <a:lnTo>
                  <a:pt x="1912279" y="167983"/>
                </a:lnTo>
                <a:lnTo>
                  <a:pt x="1945207" y="183026"/>
                </a:lnTo>
                <a:lnTo>
                  <a:pt x="1978750" y="198179"/>
                </a:lnTo>
                <a:lnTo>
                  <a:pt x="2010591" y="213380"/>
                </a:lnTo>
                <a:lnTo>
                  <a:pt x="2041676" y="230861"/>
                </a:lnTo>
                <a:lnTo>
                  <a:pt x="2071579" y="249073"/>
                </a:lnTo>
                <a:lnTo>
                  <a:pt x="2098980" y="265633"/>
                </a:lnTo>
                <a:lnTo>
                  <a:pt x="2127527" y="285976"/>
                </a:lnTo>
                <a:lnTo>
                  <a:pt x="2157148" y="308281"/>
                </a:lnTo>
                <a:lnTo>
                  <a:pt x="2187246" y="329484"/>
                </a:lnTo>
                <a:lnTo>
                  <a:pt x="2217556" y="350195"/>
                </a:lnTo>
                <a:lnTo>
                  <a:pt x="2247114" y="370690"/>
                </a:lnTo>
                <a:lnTo>
                  <a:pt x="2274362" y="391088"/>
                </a:lnTo>
                <a:lnTo>
                  <a:pt x="2300584" y="413700"/>
                </a:lnTo>
                <a:lnTo>
                  <a:pt x="2326349" y="437014"/>
                </a:lnTo>
                <a:lnTo>
                  <a:pt x="2351911" y="458665"/>
                </a:lnTo>
                <a:lnTo>
                  <a:pt x="2377382" y="481834"/>
                </a:lnTo>
                <a:lnTo>
                  <a:pt x="2413265" y="518678"/>
                </a:lnTo>
                <a:lnTo>
                  <a:pt x="2445346" y="554149"/>
                </a:lnTo>
                <a:lnTo>
                  <a:pt x="2478559" y="588365"/>
                </a:lnTo>
                <a:lnTo>
                  <a:pt x="2510695" y="625314"/>
                </a:lnTo>
                <a:lnTo>
                  <a:pt x="2538561" y="663073"/>
                </a:lnTo>
                <a:lnTo>
                  <a:pt x="2566009" y="701072"/>
                </a:lnTo>
                <a:lnTo>
                  <a:pt x="2590228" y="739142"/>
                </a:lnTo>
                <a:lnTo>
                  <a:pt x="2613491" y="777234"/>
                </a:lnTo>
                <a:lnTo>
                  <a:pt x="2634212" y="815331"/>
                </a:lnTo>
                <a:lnTo>
                  <a:pt x="2651077" y="853430"/>
                </a:lnTo>
                <a:lnTo>
                  <a:pt x="2666798" y="891529"/>
                </a:lnTo>
                <a:lnTo>
                  <a:pt x="2684438" y="929629"/>
                </a:lnTo>
                <a:lnTo>
                  <a:pt x="2701236" y="967729"/>
                </a:lnTo>
                <a:lnTo>
                  <a:pt x="2711575" y="1003572"/>
                </a:lnTo>
                <a:lnTo>
                  <a:pt x="2722259" y="1037898"/>
                </a:lnTo>
                <a:lnTo>
                  <a:pt x="2733891" y="1072622"/>
                </a:lnTo>
                <a:lnTo>
                  <a:pt x="2742700" y="1104360"/>
                </a:lnTo>
                <a:lnTo>
                  <a:pt x="2750672" y="1137470"/>
                </a:lnTo>
                <a:lnTo>
                  <a:pt x="2758397" y="1171834"/>
                </a:lnTo>
                <a:lnTo>
                  <a:pt x="2763790" y="1203465"/>
                </a:lnTo>
                <a:lnTo>
                  <a:pt x="2767646" y="1234286"/>
                </a:lnTo>
                <a:lnTo>
                  <a:pt x="2771892" y="1264867"/>
                </a:lnTo>
                <a:lnTo>
                  <a:pt x="2773151" y="1295377"/>
                </a:lnTo>
                <a:lnTo>
                  <a:pt x="2775782" y="1325866"/>
                </a:lnTo>
                <a:lnTo>
                  <a:pt x="2779665" y="1356348"/>
                </a:lnTo>
                <a:lnTo>
                  <a:pt x="2780816" y="1386829"/>
                </a:lnTo>
                <a:lnTo>
                  <a:pt x="2785250" y="1423424"/>
                </a:lnTo>
                <a:lnTo>
                  <a:pt x="2788196" y="1460349"/>
                </a:lnTo>
                <a:lnTo>
                  <a:pt x="2788777" y="1492980"/>
                </a:lnTo>
                <a:lnTo>
                  <a:pt x="2788055" y="1524610"/>
                </a:lnTo>
                <a:lnTo>
                  <a:pt x="2781301" y="15392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SMARTInkShape-Group43"/>
          <p:cNvGrpSpPr/>
          <p:nvPr/>
        </p:nvGrpSpPr>
        <p:grpSpPr>
          <a:xfrm>
            <a:off x="3238500" y="5250180"/>
            <a:ext cx="883920" cy="403765"/>
            <a:chOff x="3238500" y="5250180"/>
            <a:chExt cx="883920" cy="403765"/>
          </a:xfrm>
        </p:grpSpPr>
        <p:sp>
          <p:nvSpPr>
            <p:cNvPr id="6" name="SMARTInkShape-139"/>
            <p:cNvSpPr/>
            <p:nvPr/>
          </p:nvSpPr>
          <p:spPr>
            <a:xfrm>
              <a:off x="3772198" y="5250180"/>
              <a:ext cx="350222" cy="403765"/>
            </a:xfrm>
            <a:custGeom>
              <a:avLst/>
              <a:gdLst/>
              <a:ahLst/>
              <a:cxnLst/>
              <a:rect l="0" t="0" r="0" b="0"/>
              <a:pathLst>
                <a:path w="350222" h="403765">
                  <a:moveTo>
                    <a:pt x="129242" y="0"/>
                  </a:moveTo>
                  <a:lnTo>
                    <a:pt x="122681" y="0"/>
                  </a:lnTo>
                  <a:lnTo>
                    <a:pt x="88592" y="33031"/>
                  </a:lnTo>
                  <a:lnTo>
                    <a:pt x="77593" y="48419"/>
                  </a:lnTo>
                  <a:lnTo>
                    <a:pt x="62250" y="62747"/>
                  </a:lnTo>
                  <a:lnTo>
                    <a:pt x="36414" y="96624"/>
                  </a:lnTo>
                  <a:lnTo>
                    <a:pt x="17549" y="132086"/>
                  </a:lnTo>
                  <a:lnTo>
                    <a:pt x="3094" y="163407"/>
                  </a:lnTo>
                  <a:lnTo>
                    <a:pt x="0" y="199953"/>
                  </a:lnTo>
                  <a:lnTo>
                    <a:pt x="574" y="236314"/>
                  </a:lnTo>
                  <a:lnTo>
                    <a:pt x="3758" y="247833"/>
                  </a:lnTo>
                  <a:lnTo>
                    <a:pt x="18785" y="269025"/>
                  </a:lnTo>
                  <a:lnTo>
                    <a:pt x="55376" y="304787"/>
                  </a:lnTo>
                  <a:lnTo>
                    <a:pt x="92935" y="333021"/>
                  </a:lnTo>
                  <a:lnTo>
                    <a:pt x="128730" y="350321"/>
                  </a:lnTo>
                  <a:lnTo>
                    <a:pt x="160658" y="368430"/>
                  </a:lnTo>
                  <a:lnTo>
                    <a:pt x="197944" y="383222"/>
                  </a:lnTo>
                  <a:lnTo>
                    <a:pt x="232946" y="392191"/>
                  </a:lnTo>
                  <a:lnTo>
                    <a:pt x="270384" y="395884"/>
                  </a:lnTo>
                  <a:lnTo>
                    <a:pt x="306977" y="403133"/>
                  </a:lnTo>
                  <a:lnTo>
                    <a:pt x="328388" y="403764"/>
                  </a:lnTo>
                  <a:lnTo>
                    <a:pt x="334309" y="401559"/>
                  </a:lnTo>
                  <a:lnTo>
                    <a:pt x="339763" y="398604"/>
                  </a:lnTo>
                  <a:lnTo>
                    <a:pt x="350221" y="396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40"/>
            <p:cNvSpPr/>
            <p:nvPr/>
          </p:nvSpPr>
          <p:spPr>
            <a:xfrm>
              <a:off x="3238500" y="5471160"/>
              <a:ext cx="541020" cy="15241"/>
            </a:xfrm>
            <a:custGeom>
              <a:avLst/>
              <a:gdLst/>
              <a:ahLst/>
              <a:cxnLst/>
              <a:rect l="0" t="0" r="0" b="0"/>
              <a:pathLst>
                <a:path w="541020" h="15241">
                  <a:moveTo>
                    <a:pt x="0" y="7620"/>
                  </a:moveTo>
                  <a:lnTo>
                    <a:pt x="4045" y="7620"/>
                  </a:lnTo>
                  <a:lnTo>
                    <a:pt x="8289" y="9877"/>
                  </a:lnTo>
                  <a:lnTo>
                    <a:pt x="10605" y="11665"/>
                  </a:lnTo>
                  <a:lnTo>
                    <a:pt x="17695" y="13650"/>
                  </a:lnTo>
                  <a:lnTo>
                    <a:pt x="54298" y="15177"/>
                  </a:lnTo>
                  <a:lnTo>
                    <a:pt x="87067" y="15234"/>
                  </a:lnTo>
                  <a:lnTo>
                    <a:pt x="124588" y="15239"/>
                  </a:lnTo>
                  <a:lnTo>
                    <a:pt x="162637" y="15240"/>
                  </a:lnTo>
                  <a:lnTo>
                    <a:pt x="198465" y="15240"/>
                  </a:lnTo>
                  <a:lnTo>
                    <a:pt x="236265" y="15240"/>
                  </a:lnTo>
                  <a:lnTo>
                    <a:pt x="266708" y="15240"/>
                  </a:lnTo>
                  <a:lnTo>
                    <a:pt x="302418" y="14393"/>
                  </a:lnTo>
                  <a:lnTo>
                    <a:pt x="337067" y="9208"/>
                  </a:lnTo>
                  <a:lnTo>
                    <a:pt x="374994" y="7829"/>
                  </a:lnTo>
                  <a:lnTo>
                    <a:pt x="411692" y="7647"/>
                  </a:lnTo>
                  <a:lnTo>
                    <a:pt x="443576" y="7623"/>
                  </a:lnTo>
                  <a:lnTo>
                    <a:pt x="479532" y="7620"/>
                  </a:lnTo>
                  <a:lnTo>
                    <a:pt x="515589" y="7620"/>
                  </a:lnTo>
                  <a:lnTo>
                    <a:pt x="526805" y="7620"/>
                  </a:lnTo>
                  <a:lnTo>
                    <a:pt x="532727" y="5362"/>
                  </a:lnTo>
                  <a:lnTo>
                    <a:pt x="5410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SMARTInkShape-Group44"/>
          <p:cNvGrpSpPr/>
          <p:nvPr/>
        </p:nvGrpSpPr>
        <p:grpSpPr>
          <a:xfrm>
            <a:off x="3765747" y="4351019"/>
            <a:ext cx="1918712" cy="769621"/>
            <a:chOff x="3765747" y="4351019"/>
            <a:chExt cx="1918712" cy="769621"/>
          </a:xfrm>
        </p:grpSpPr>
        <p:sp>
          <p:nvSpPr>
            <p:cNvPr id="9" name="SMARTInkShape-141"/>
            <p:cNvSpPr/>
            <p:nvPr/>
          </p:nvSpPr>
          <p:spPr>
            <a:xfrm>
              <a:off x="4953000" y="4496113"/>
              <a:ext cx="228127" cy="355881"/>
            </a:xfrm>
            <a:custGeom>
              <a:avLst/>
              <a:gdLst/>
              <a:ahLst/>
              <a:cxnLst/>
              <a:rect l="0" t="0" r="0" b="0"/>
              <a:pathLst>
                <a:path w="228127" h="355881">
                  <a:moveTo>
                    <a:pt x="182880" y="7306"/>
                  </a:moveTo>
                  <a:lnTo>
                    <a:pt x="168560" y="1276"/>
                  </a:lnTo>
                  <a:lnTo>
                    <a:pt x="149571" y="0"/>
                  </a:lnTo>
                  <a:lnTo>
                    <a:pt x="113927" y="8017"/>
                  </a:lnTo>
                  <a:lnTo>
                    <a:pt x="76151" y="20947"/>
                  </a:lnTo>
                  <a:lnTo>
                    <a:pt x="54172" y="34584"/>
                  </a:lnTo>
                  <a:lnTo>
                    <a:pt x="37405" y="54335"/>
                  </a:lnTo>
                  <a:lnTo>
                    <a:pt x="27545" y="75428"/>
                  </a:lnTo>
                  <a:lnTo>
                    <a:pt x="24942" y="87254"/>
                  </a:lnTo>
                  <a:lnTo>
                    <a:pt x="26043" y="98154"/>
                  </a:lnTo>
                  <a:lnTo>
                    <a:pt x="29354" y="107797"/>
                  </a:lnTo>
                  <a:lnTo>
                    <a:pt x="33648" y="114904"/>
                  </a:lnTo>
                  <a:lnTo>
                    <a:pt x="48916" y="123666"/>
                  </a:lnTo>
                  <a:lnTo>
                    <a:pt x="69527" y="131624"/>
                  </a:lnTo>
                  <a:lnTo>
                    <a:pt x="81983" y="132268"/>
                  </a:lnTo>
                  <a:lnTo>
                    <a:pt x="115061" y="123543"/>
                  </a:lnTo>
                  <a:lnTo>
                    <a:pt x="129878" y="118799"/>
                  </a:lnTo>
                  <a:lnTo>
                    <a:pt x="142672" y="109352"/>
                  </a:lnTo>
                  <a:lnTo>
                    <a:pt x="163819" y="81360"/>
                  </a:lnTo>
                  <a:lnTo>
                    <a:pt x="180547" y="47687"/>
                  </a:lnTo>
                  <a:lnTo>
                    <a:pt x="182419" y="35697"/>
                  </a:lnTo>
                  <a:lnTo>
                    <a:pt x="181726" y="33853"/>
                  </a:lnTo>
                  <a:lnTo>
                    <a:pt x="180417" y="32625"/>
                  </a:lnTo>
                  <a:lnTo>
                    <a:pt x="176278" y="30652"/>
                  </a:lnTo>
                  <a:lnTo>
                    <a:pt x="175939" y="31337"/>
                  </a:lnTo>
                  <a:lnTo>
                    <a:pt x="175267" y="66215"/>
                  </a:lnTo>
                  <a:lnTo>
                    <a:pt x="183550" y="101738"/>
                  </a:lnTo>
                  <a:lnTo>
                    <a:pt x="193172" y="135932"/>
                  </a:lnTo>
                  <a:lnTo>
                    <a:pt x="208462" y="173229"/>
                  </a:lnTo>
                  <a:lnTo>
                    <a:pt x="220514" y="210951"/>
                  </a:lnTo>
                  <a:lnTo>
                    <a:pt x="226204" y="237543"/>
                  </a:lnTo>
                  <a:lnTo>
                    <a:pt x="228126" y="272825"/>
                  </a:lnTo>
                  <a:lnTo>
                    <a:pt x="222422" y="303406"/>
                  </a:lnTo>
                  <a:lnTo>
                    <a:pt x="214727" y="321194"/>
                  </a:lnTo>
                  <a:lnTo>
                    <a:pt x="206630" y="331950"/>
                  </a:lnTo>
                  <a:lnTo>
                    <a:pt x="188505" y="343480"/>
                  </a:lnTo>
                  <a:lnTo>
                    <a:pt x="159626" y="354114"/>
                  </a:lnTo>
                  <a:lnTo>
                    <a:pt x="136197" y="355880"/>
                  </a:lnTo>
                  <a:lnTo>
                    <a:pt x="98367" y="351578"/>
                  </a:lnTo>
                  <a:lnTo>
                    <a:pt x="79278" y="349123"/>
                  </a:lnTo>
                  <a:lnTo>
                    <a:pt x="42550" y="333120"/>
                  </a:lnTo>
                  <a:lnTo>
                    <a:pt x="10328" y="306641"/>
                  </a:lnTo>
                  <a:lnTo>
                    <a:pt x="4589" y="298953"/>
                  </a:lnTo>
                  <a:lnTo>
                    <a:pt x="0" y="2892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42"/>
            <p:cNvSpPr/>
            <p:nvPr/>
          </p:nvSpPr>
          <p:spPr>
            <a:xfrm>
              <a:off x="5259820" y="4466965"/>
              <a:ext cx="424639" cy="210843"/>
            </a:xfrm>
            <a:custGeom>
              <a:avLst/>
              <a:gdLst/>
              <a:ahLst/>
              <a:cxnLst/>
              <a:rect l="0" t="0" r="0" b="0"/>
              <a:pathLst>
                <a:path w="424639" h="210843">
                  <a:moveTo>
                    <a:pt x="28460" y="112654"/>
                  </a:moveTo>
                  <a:lnTo>
                    <a:pt x="28460" y="116700"/>
                  </a:lnTo>
                  <a:lnTo>
                    <a:pt x="29306" y="117891"/>
                  </a:lnTo>
                  <a:lnTo>
                    <a:pt x="30717" y="118686"/>
                  </a:lnTo>
                  <a:lnTo>
                    <a:pt x="32505" y="119215"/>
                  </a:lnTo>
                  <a:lnTo>
                    <a:pt x="43898" y="126167"/>
                  </a:lnTo>
                  <a:lnTo>
                    <a:pt x="72097" y="127793"/>
                  </a:lnTo>
                  <a:lnTo>
                    <a:pt x="92050" y="121791"/>
                  </a:lnTo>
                  <a:lnTo>
                    <a:pt x="107226" y="114045"/>
                  </a:lnTo>
                  <a:lnTo>
                    <a:pt x="121601" y="101401"/>
                  </a:lnTo>
                  <a:lnTo>
                    <a:pt x="137235" y="76951"/>
                  </a:lnTo>
                  <a:lnTo>
                    <a:pt x="141668" y="51509"/>
                  </a:lnTo>
                  <a:lnTo>
                    <a:pt x="141589" y="34612"/>
                  </a:lnTo>
                  <a:lnTo>
                    <a:pt x="138570" y="24064"/>
                  </a:lnTo>
                  <a:lnTo>
                    <a:pt x="132149" y="15990"/>
                  </a:lnTo>
                  <a:lnTo>
                    <a:pt x="114582" y="2057"/>
                  </a:lnTo>
                  <a:lnTo>
                    <a:pt x="105965" y="0"/>
                  </a:lnTo>
                  <a:lnTo>
                    <a:pt x="87548" y="2887"/>
                  </a:lnTo>
                  <a:lnTo>
                    <a:pt x="50096" y="26915"/>
                  </a:lnTo>
                  <a:lnTo>
                    <a:pt x="22291" y="52821"/>
                  </a:lnTo>
                  <a:lnTo>
                    <a:pt x="10075" y="75735"/>
                  </a:lnTo>
                  <a:lnTo>
                    <a:pt x="620" y="111131"/>
                  </a:lnTo>
                  <a:lnTo>
                    <a:pt x="0" y="127218"/>
                  </a:lnTo>
                  <a:lnTo>
                    <a:pt x="2546" y="142834"/>
                  </a:lnTo>
                  <a:lnTo>
                    <a:pt x="8758" y="155983"/>
                  </a:lnTo>
                  <a:lnTo>
                    <a:pt x="26544" y="178222"/>
                  </a:lnTo>
                  <a:lnTo>
                    <a:pt x="52446" y="198075"/>
                  </a:lnTo>
                  <a:lnTo>
                    <a:pt x="75360" y="207296"/>
                  </a:lnTo>
                  <a:lnTo>
                    <a:pt x="110756" y="210842"/>
                  </a:lnTo>
                  <a:lnTo>
                    <a:pt x="134688" y="209198"/>
                  </a:lnTo>
                  <a:lnTo>
                    <a:pt x="157866" y="201091"/>
                  </a:lnTo>
                  <a:lnTo>
                    <a:pt x="172333" y="191753"/>
                  </a:lnTo>
                  <a:lnTo>
                    <a:pt x="205957" y="155577"/>
                  </a:lnTo>
                  <a:lnTo>
                    <a:pt x="231476" y="118492"/>
                  </a:lnTo>
                  <a:lnTo>
                    <a:pt x="245389" y="99822"/>
                  </a:lnTo>
                  <a:lnTo>
                    <a:pt x="250497" y="90508"/>
                  </a:lnTo>
                  <a:lnTo>
                    <a:pt x="254143" y="85031"/>
                  </a:lnTo>
                  <a:lnTo>
                    <a:pt x="257026" y="74691"/>
                  </a:lnTo>
                  <a:lnTo>
                    <a:pt x="256211" y="93643"/>
                  </a:lnTo>
                  <a:lnTo>
                    <a:pt x="250498" y="117907"/>
                  </a:lnTo>
                  <a:lnTo>
                    <a:pt x="249532" y="154790"/>
                  </a:lnTo>
                  <a:lnTo>
                    <a:pt x="247223" y="163272"/>
                  </a:lnTo>
                  <a:lnTo>
                    <a:pt x="244221" y="170711"/>
                  </a:lnTo>
                  <a:lnTo>
                    <a:pt x="241828" y="188784"/>
                  </a:lnTo>
                  <a:lnTo>
                    <a:pt x="242668" y="176674"/>
                  </a:lnTo>
                  <a:lnTo>
                    <a:pt x="247851" y="155717"/>
                  </a:lnTo>
                  <a:lnTo>
                    <a:pt x="253171" y="127370"/>
                  </a:lnTo>
                  <a:lnTo>
                    <a:pt x="267612" y="92921"/>
                  </a:lnTo>
                  <a:lnTo>
                    <a:pt x="286222" y="58555"/>
                  </a:lnTo>
                  <a:lnTo>
                    <a:pt x="315587" y="30694"/>
                  </a:lnTo>
                  <a:lnTo>
                    <a:pt x="327945" y="25428"/>
                  </a:lnTo>
                  <a:lnTo>
                    <a:pt x="352530" y="22047"/>
                  </a:lnTo>
                  <a:lnTo>
                    <a:pt x="388013" y="31893"/>
                  </a:lnTo>
                  <a:lnTo>
                    <a:pt x="397952" y="38943"/>
                  </a:lnTo>
                  <a:lnTo>
                    <a:pt x="411232" y="57266"/>
                  </a:lnTo>
                  <a:lnTo>
                    <a:pt x="421161" y="83275"/>
                  </a:lnTo>
                  <a:lnTo>
                    <a:pt x="424234" y="120420"/>
                  </a:lnTo>
                  <a:lnTo>
                    <a:pt x="424638" y="156136"/>
                  </a:lnTo>
                  <a:lnTo>
                    <a:pt x="423826" y="167540"/>
                  </a:lnTo>
                  <a:lnTo>
                    <a:pt x="417080" y="20409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43"/>
            <p:cNvSpPr/>
            <p:nvPr/>
          </p:nvSpPr>
          <p:spPr>
            <a:xfrm>
              <a:off x="4907288" y="4518659"/>
              <a:ext cx="7613" cy="182882"/>
            </a:xfrm>
            <a:custGeom>
              <a:avLst/>
              <a:gdLst/>
              <a:ahLst/>
              <a:cxnLst/>
              <a:rect l="0" t="0" r="0" b="0"/>
              <a:pathLst>
                <a:path w="7613" h="182882">
                  <a:moveTo>
                    <a:pt x="7612" y="0"/>
                  </a:moveTo>
                  <a:lnTo>
                    <a:pt x="7612" y="37575"/>
                  </a:lnTo>
                  <a:lnTo>
                    <a:pt x="7612" y="69323"/>
                  </a:lnTo>
                  <a:lnTo>
                    <a:pt x="5354" y="105071"/>
                  </a:lnTo>
                  <a:lnTo>
                    <a:pt x="1051" y="136843"/>
                  </a:lnTo>
                  <a:lnTo>
                    <a:pt x="85" y="172246"/>
                  </a:lnTo>
                  <a:lnTo>
                    <a:pt x="0" y="181947"/>
                  </a:lnTo>
                  <a:lnTo>
                    <a:pt x="2253" y="182466"/>
                  </a:lnTo>
                  <a:lnTo>
                    <a:pt x="7612" y="1828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44"/>
            <p:cNvSpPr/>
            <p:nvPr/>
          </p:nvSpPr>
          <p:spPr>
            <a:xfrm>
              <a:off x="4671059" y="4556759"/>
              <a:ext cx="160022" cy="15242"/>
            </a:xfrm>
            <a:custGeom>
              <a:avLst/>
              <a:gdLst/>
              <a:ahLst/>
              <a:cxnLst/>
              <a:rect l="0" t="0" r="0" b="0"/>
              <a:pathLst>
                <a:path w="160022" h="15242">
                  <a:moveTo>
                    <a:pt x="0" y="15241"/>
                  </a:moveTo>
                  <a:lnTo>
                    <a:pt x="0" y="11195"/>
                  </a:lnTo>
                  <a:lnTo>
                    <a:pt x="847" y="10004"/>
                  </a:lnTo>
                  <a:lnTo>
                    <a:pt x="2258" y="9209"/>
                  </a:lnTo>
                  <a:lnTo>
                    <a:pt x="10547" y="8091"/>
                  </a:lnTo>
                  <a:lnTo>
                    <a:pt x="45573" y="7682"/>
                  </a:lnTo>
                  <a:lnTo>
                    <a:pt x="74369" y="6792"/>
                  </a:lnTo>
                  <a:lnTo>
                    <a:pt x="112183" y="1593"/>
                  </a:lnTo>
                  <a:lnTo>
                    <a:pt x="149582" y="210"/>
                  </a:lnTo>
                  <a:lnTo>
                    <a:pt x="1600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45"/>
            <p:cNvSpPr/>
            <p:nvPr/>
          </p:nvSpPr>
          <p:spPr>
            <a:xfrm>
              <a:off x="4724400" y="4351019"/>
              <a:ext cx="30472" cy="358141"/>
            </a:xfrm>
            <a:custGeom>
              <a:avLst/>
              <a:gdLst/>
              <a:ahLst/>
              <a:cxnLst/>
              <a:rect l="0" t="0" r="0" b="0"/>
              <a:pathLst>
                <a:path w="30472" h="358141">
                  <a:moveTo>
                    <a:pt x="22859" y="0"/>
                  </a:moveTo>
                  <a:lnTo>
                    <a:pt x="22859" y="4046"/>
                  </a:lnTo>
                  <a:lnTo>
                    <a:pt x="25117" y="8290"/>
                  </a:lnTo>
                  <a:lnTo>
                    <a:pt x="26904" y="10607"/>
                  </a:lnTo>
                  <a:lnTo>
                    <a:pt x="28891" y="17697"/>
                  </a:lnTo>
                  <a:lnTo>
                    <a:pt x="30340" y="50452"/>
                  </a:lnTo>
                  <a:lnTo>
                    <a:pt x="30452" y="87295"/>
                  </a:lnTo>
                  <a:lnTo>
                    <a:pt x="30471" y="121163"/>
                  </a:lnTo>
                  <a:lnTo>
                    <a:pt x="28218" y="147830"/>
                  </a:lnTo>
                  <a:lnTo>
                    <a:pt x="24395" y="176616"/>
                  </a:lnTo>
                  <a:lnTo>
                    <a:pt x="19873" y="206343"/>
                  </a:lnTo>
                  <a:lnTo>
                    <a:pt x="15041" y="236488"/>
                  </a:lnTo>
                  <a:lnTo>
                    <a:pt x="10918" y="265126"/>
                  </a:lnTo>
                  <a:lnTo>
                    <a:pt x="7750" y="299442"/>
                  </a:lnTo>
                  <a:lnTo>
                    <a:pt x="1782" y="331964"/>
                  </a:lnTo>
                  <a:lnTo>
                    <a:pt x="0" y="3581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46"/>
            <p:cNvSpPr/>
            <p:nvPr/>
          </p:nvSpPr>
          <p:spPr>
            <a:xfrm>
              <a:off x="4115296" y="4534072"/>
              <a:ext cx="456705" cy="203928"/>
            </a:xfrm>
            <a:custGeom>
              <a:avLst/>
              <a:gdLst/>
              <a:ahLst/>
              <a:cxnLst/>
              <a:rect l="0" t="0" r="0" b="0"/>
              <a:pathLst>
                <a:path w="456705" h="203928">
                  <a:moveTo>
                    <a:pt x="136663" y="91268"/>
                  </a:moveTo>
                  <a:lnTo>
                    <a:pt x="136663" y="57218"/>
                  </a:lnTo>
                  <a:lnTo>
                    <a:pt x="135817" y="43549"/>
                  </a:lnTo>
                  <a:lnTo>
                    <a:pt x="132618" y="36757"/>
                  </a:lnTo>
                  <a:lnTo>
                    <a:pt x="130580" y="34607"/>
                  </a:lnTo>
                  <a:lnTo>
                    <a:pt x="126058" y="32219"/>
                  </a:lnTo>
                  <a:lnTo>
                    <a:pt x="100619" y="30475"/>
                  </a:lnTo>
                  <a:lnTo>
                    <a:pt x="85720" y="34403"/>
                  </a:lnTo>
                  <a:lnTo>
                    <a:pt x="52155" y="60072"/>
                  </a:lnTo>
                  <a:lnTo>
                    <a:pt x="32037" y="78073"/>
                  </a:lnTo>
                  <a:lnTo>
                    <a:pt x="17610" y="99494"/>
                  </a:lnTo>
                  <a:lnTo>
                    <a:pt x="3268" y="136221"/>
                  </a:lnTo>
                  <a:lnTo>
                    <a:pt x="0" y="164492"/>
                  </a:lnTo>
                  <a:lnTo>
                    <a:pt x="3695" y="180039"/>
                  </a:lnTo>
                  <a:lnTo>
                    <a:pt x="10115" y="188013"/>
                  </a:lnTo>
                  <a:lnTo>
                    <a:pt x="19460" y="194379"/>
                  </a:lnTo>
                  <a:lnTo>
                    <a:pt x="38154" y="201876"/>
                  </a:lnTo>
                  <a:lnTo>
                    <a:pt x="49419" y="203927"/>
                  </a:lnTo>
                  <a:lnTo>
                    <a:pt x="60070" y="202581"/>
                  </a:lnTo>
                  <a:lnTo>
                    <a:pt x="80706" y="194817"/>
                  </a:lnTo>
                  <a:lnTo>
                    <a:pt x="105478" y="173811"/>
                  </a:lnTo>
                  <a:lnTo>
                    <a:pt x="131232" y="136095"/>
                  </a:lnTo>
                  <a:lnTo>
                    <a:pt x="141455" y="108589"/>
                  </a:lnTo>
                  <a:lnTo>
                    <a:pt x="143873" y="98119"/>
                  </a:lnTo>
                  <a:lnTo>
                    <a:pt x="151796" y="76524"/>
                  </a:lnTo>
                  <a:lnTo>
                    <a:pt x="151894" y="86677"/>
                  </a:lnTo>
                  <a:lnTo>
                    <a:pt x="144754" y="121965"/>
                  </a:lnTo>
                  <a:lnTo>
                    <a:pt x="145340" y="132004"/>
                  </a:lnTo>
                  <a:lnTo>
                    <a:pt x="152909" y="161549"/>
                  </a:lnTo>
                  <a:lnTo>
                    <a:pt x="159688" y="168506"/>
                  </a:lnTo>
                  <a:lnTo>
                    <a:pt x="173025" y="177183"/>
                  </a:lnTo>
                  <a:lnTo>
                    <a:pt x="187701" y="181071"/>
                  </a:lnTo>
                  <a:lnTo>
                    <a:pt x="202774" y="182223"/>
                  </a:lnTo>
                  <a:lnTo>
                    <a:pt x="217965" y="178519"/>
                  </a:lnTo>
                  <a:lnTo>
                    <a:pt x="238268" y="168835"/>
                  </a:lnTo>
                  <a:lnTo>
                    <a:pt x="252658" y="156207"/>
                  </a:lnTo>
                  <a:lnTo>
                    <a:pt x="276223" y="121494"/>
                  </a:lnTo>
                  <a:lnTo>
                    <a:pt x="294268" y="86039"/>
                  </a:lnTo>
                  <a:lnTo>
                    <a:pt x="296671" y="68552"/>
                  </a:lnTo>
                  <a:lnTo>
                    <a:pt x="296683" y="102662"/>
                  </a:lnTo>
                  <a:lnTo>
                    <a:pt x="296684" y="138855"/>
                  </a:lnTo>
                  <a:lnTo>
                    <a:pt x="297530" y="153722"/>
                  </a:lnTo>
                  <a:lnTo>
                    <a:pt x="304444" y="171386"/>
                  </a:lnTo>
                  <a:lnTo>
                    <a:pt x="306091" y="172620"/>
                  </a:lnTo>
                  <a:lnTo>
                    <a:pt x="308035" y="173442"/>
                  </a:lnTo>
                  <a:lnTo>
                    <a:pt x="309331" y="174837"/>
                  </a:lnTo>
                  <a:lnTo>
                    <a:pt x="311155" y="179153"/>
                  </a:lnTo>
                  <a:lnTo>
                    <a:pt x="311411" y="178644"/>
                  </a:lnTo>
                  <a:lnTo>
                    <a:pt x="311920" y="141981"/>
                  </a:lnTo>
                  <a:lnTo>
                    <a:pt x="312768" y="129047"/>
                  </a:lnTo>
                  <a:lnTo>
                    <a:pt x="318484" y="93630"/>
                  </a:lnTo>
                  <a:lnTo>
                    <a:pt x="327693" y="55736"/>
                  </a:lnTo>
                  <a:lnTo>
                    <a:pt x="340780" y="28106"/>
                  </a:lnTo>
                  <a:lnTo>
                    <a:pt x="359133" y="6457"/>
                  </a:lnTo>
                  <a:lnTo>
                    <a:pt x="364797" y="2774"/>
                  </a:lnTo>
                  <a:lnTo>
                    <a:pt x="372745" y="701"/>
                  </a:lnTo>
                  <a:lnTo>
                    <a:pt x="387061" y="0"/>
                  </a:lnTo>
                  <a:lnTo>
                    <a:pt x="394143" y="2162"/>
                  </a:lnTo>
                  <a:lnTo>
                    <a:pt x="413470" y="13682"/>
                  </a:lnTo>
                  <a:lnTo>
                    <a:pt x="419991" y="21789"/>
                  </a:lnTo>
                  <a:lnTo>
                    <a:pt x="436282" y="57333"/>
                  </a:lnTo>
                  <a:lnTo>
                    <a:pt x="440782" y="91816"/>
                  </a:lnTo>
                  <a:lnTo>
                    <a:pt x="443519" y="112032"/>
                  </a:lnTo>
                  <a:lnTo>
                    <a:pt x="448351" y="134015"/>
                  </a:lnTo>
                  <a:lnTo>
                    <a:pt x="448758" y="143004"/>
                  </a:lnTo>
                  <a:lnTo>
                    <a:pt x="449713" y="146078"/>
                  </a:lnTo>
                  <a:lnTo>
                    <a:pt x="451196" y="148128"/>
                  </a:lnTo>
                  <a:lnTo>
                    <a:pt x="453032" y="149494"/>
                  </a:lnTo>
                  <a:lnTo>
                    <a:pt x="454256" y="151252"/>
                  </a:lnTo>
                  <a:lnTo>
                    <a:pt x="455978" y="156078"/>
                  </a:lnTo>
                  <a:lnTo>
                    <a:pt x="456220" y="155641"/>
                  </a:lnTo>
                  <a:lnTo>
                    <a:pt x="456704" y="1522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47"/>
            <p:cNvSpPr/>
            <p:nvPr/>
          </p:nvSpPr>
          <p:spPr>
            <a:xfrm>
              <a:off x="3765747" y="4671059"/>
              <a:ext cx="249994" cy="449581"/>
            </a:xfrm>
            <a:custGeom>
              <a:avLst/>
              <a:gdLst/>
              <a:ahLst/>
              <a:cxnLst/>
              <a:rect l="0" t="0" r="0" b="0"/>
              <a:pathLst>
                <a:path w="249994" h="449581">
                  <a:moveTo>
                    <a:pt x="249993" y="0"/>
                  </a:moveTo>
                  <a:lnTo>
                    <a:pt x="243432" y="0"/>
                  </a:lnTo>
                  <a:lnTo>
                    <a:pt x="243079" y="847"/>
                  </a:lnTo>
                  <a:lnTo>
                    <a:pt x="242686" y="4045"/>
                  </a:lnTo>
                  <a:lnTo>
                    <a:pt x="241735" y="5237"/>
                  </a:lnTo>
                  <a:lnTo>
                    <a:pt x="204019" y="23018"/>
                  </a:lnTo>
                  <a:lnTo>
                    <a:pt x="169255" y="40372"/>
                  </a:lnTo>
                  <a:lnTo>
                    <a:pt x="144226" y="56271"/>
                  </a:lnTo>
                  <a:lnTo>
                    <a:pt x="113013" y="84399"/>
                  </a:lnTo>
                  <a:lnTo>
                    <a:pt x="82388" y="120498"/>
                  </a:lnTo>
                  <a:lnTo>
                    <a:pt x="59503" y="151038"/>
                  </a:lnTo>
                  <a:lnTo>
                    <a:pt x="37482" y="186522"/>
                  </a:lnTo>
                  <a:lnTo>
                    <a:pt x="19857" y="223847"/>
                  </a:lnTo>
                  <a:lnTo>
                    <a:pt x="9139" y="249066"/>
                  </a:lnTo>
                  <a:lnTo>
                    <a:pt x="3246" y="276642"/>
                  </a:lnTo>
                  <a:lnTo>
                    <a:pt x="628" y="304139"/>
                  </a:lnTo>
                  <a:lnTo>
                    <a:pt x="0" y="338660"/>
                  </a:lnTo>
                  <a:lnTo>
                    <a:pt x="4800" y="369490"/>
                  </a:lnTo>
                  <a:lnTo>
                    <a:pt x="16265" y="403092"/>
                  </a:lnTo>
                  <a:lnTo>
                    <a:pt x="36182" y="438967"/>
                  </a:lnTo>
                  <a:lnTo>
                    <a:pt x="44253" y="4495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69086"/>
          </a:xfrm>
        </p:spPr>
        <p:txBody>
          <a:bodyPr>
            <a:normAutofit lnSpcReduction="10000"/>
          </a:bodyPr>
          <a:lstStyle/>
          <a:p>
            <a:r>
              <a:rPr lang="en-US" dirty="0" smtClean="0"/>
              <a:t>Humans have ways of protecting themselves from danger and disease</a:t>
            </a:r>
          </a:p>
          <a:p>
            <a:pPr lvl="1"/>
            <a:r>
              <a:rPr lang="en-US" dirty="0" smtClean="0"/>
              <a:t>Eyes, ears, and nose help to sense danger</a:t>
            </a:r>
          </a:p>
          <a:p>
            <a:pPr lvl="1"/>
            <a:r>
              <a:rPr lang="en-US" dirty="0" smtClean="0"/>
              <a:t>Release hormones that stimulate emergency responses to danger</a:t>
            </a:r>
          </a:p>
          <a:p>
            <a:pPr lvl="1"/>
            <a:r>
              <a:rPr lang="en-US" dirty="0" smtClean="0"/>
              <a:t>Muscles help us fight off some threats and to flee from others </a:t>
            </a:r>
          </a:p>
          <a:p>
            <a:pPr lvl="1"/>
            <a:r>
              <a:rPr lang="en-US" dirty="0" smtClean="0"/>
              <a:t>Skin keeps out many foreign organisms that could be harmful</a:t>
            </a:r>
          </a:p>
          <a:p>
            <a:pPr lvl="1"/>
            <a:r>
              <a:rPr lang="en-US" dirty="0" smtClean="0"/>
              <a:t>Tears, saliva, and other secretions trap and/or destroy invaders that come into contact with them</a:t>
            </a:r>
          </a:p>
          <a:p>
            <a:pPr lvl="1"/>
            <a:r>
              <a:rPr lang="en-US" dirty="0" smtClean="0"/>
              <a:t>Nervous system provides rapid coordination of many of our responses to danger</a:t>
            </a:r>
          </a:p>
          <a:p>
            <a:pPr lvl="1"/>
            <a:endParaRPr lang="en-US" dirty="0"/>
          </a:p>
        </p:txBody>
      </p:sp>
      <p:sp>
        <p:nvSpPr>
          <p:cNvPr id="2" name="Title 1"/>
          <p:cNvSpPr>
            <a:spLocks noGrp="1"/>
          </p:cNvSpPr>
          <p:nvPr>
            <p:ph type="title"/>
          </p:nvPr>
        </p:nvSpPr>
        <p:spPr/>
        <p:txBody>
          <a:bodyPr/>
          <a:lstStyle/>
          <a:p>
            <a:r>
              <a:rPr lang="en-US" dirty="0" smtClean="0"/>
              <a:t>The Immune System</a:t>
            </a:r>
            <a:endParaRPr lang="en-US" dirty="0"/>
          </a:p>
        </p:txBody>
      </p:sp>
      <p:grpSp>
        <p:nvGrpSpPr>
          <p:cNvPr id="23" name="SMARTInkShape-Group45"/>
          <p:cNvGrpSpPr/>
          <p:nvPr/>
        </p:nvGrpSpPr>
        <p:grpSpPr>
          <a:xfrm>
            <a:off x="7315200" y="1844040"/>
            <a:ext cx="1851661" cy="1012073"/>
            <a:chOff x="7315200" y="1844040"/>
            <a:chExt cx="1851661" cy="1012073"/>
          </a:xfrm>
        </p:grpSpPr>
        <p:sp>
          <p:nvSpPr>
            <p:cNvPr id="4" name="SMARTInkShape-148"/>
            <p:cNvSpPr/>
            <p:nvPr/>
          </p:nvSpPr>
          <p:spPr>
            <a:xfrm>
              <a:off x="7559081" y="2217420"/>
              <a:ext cx="15200" cy="160021"/>
            </a:xfrm>
            <a:custGeom>
              <a:avLst/>
              <a:gdLst/>
              <a:ahLst/>
              <a:cxnLst/>
              <a:rect l="0" t="0" r="0" b="0"/>
              <a:pathLst>
                <a:path w="15200" h="160021">
                  <a:moveTo>
                    <a:pt x="7579" y="0"/>
                  </a:moveTo>
                  <a:lnTo>
                    <a:pt x="1018" y="6560"/>
                  </a:lnTo>
                  <a:lnTo>
                    <a:pt x="0" y="40712"/>
                  </a:lnTo>
                  <a:lnTo>
                    <a:pt x="811" y="76544"/>
                  </a:lnTo>
                  <a:lnTo>
                    <a:pt x="6520" y="114345"/>
                  </a:lnTo>
                  <a:lnTo>
                    <a:pt x="14686" y="151534"/>
                  </a:lnTo>
                  <a:lnTo>
                    <a:pt x="15199"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49"/>
            <p:cNvSpPr/>
            <p:nvPr/>
          </p:nvSpPr>
          <p:spPr>
            <a:xfrm>
              <a:off x="7315200" y="2308859"/>
              <a:ext cx="76201" cy="45721"/>
            </a:xfrm>
            <a:custGeom>
              <a:avLst/>
              <a:gdLst/>
              <a:ahLst/>
              <a:cxnLst/>
              <a:rect l="0" t="0" r="0" b="0"/>
              <a:pathLst>
                <a:path w="76201" h="45721">
                  <a:moveTo>
                    <a:pt x="0" y="45720"/>
                  </a:moveTo>
                  <a:lnTo>
                    <a:pt x="17912" y="27808"/>
                  </a:lnTo>
                  <a:lnTo>
                    <a:pt x="55478" y="10153"/>
                  </a:lnTo>
                  <a:lnTo>
                    <a:pt x="762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50"/>
            <p:cNvSpPr/>
            <p:nvPr/>
          </p:nvSpPr>
          <p:spPr>
            <a:xfrm>
              <a:off x="7339604" y="1975124"/>
              <a:ext cx="196577" cy="463277"/>
            </a:xfrm>
            <a:custGeom>
              <a:avLst/>
              <a:gdLst/>
              <a:ahLst/>
              <a:cxnLst/>
              <a:rect l="0" t="0" r="0" b="0"/>
              <a:pathLst>
                <a:path w="196577" h="463277">
                  <a:moveTo>
                    <a:pt x="196576" y="97516"/>
                  </a:moveTo>
                  <a:lnTo>
                    <a:pt x="196576" y="93470"/>
                  </a:lnTo>
                  <a:lnTo>
                    <a:pt x="194318" y="89227"/>
                  </a:lnTo>
                  <a:lnTo>
                    <a:pt x="192530" y="86910"/>
                  </a:lnTo>
                  <a:lnTo>
                    <a:pt x="192185" y="83672"/>
                  </a:lnTo>
                  <a:lnTo>
                    <a:pt x="195830" y="61470"/>
                  </a:lnTo>
                  <a:lnTo>
                    <a:pt x="188772" y="27214"/>
                  </a:lnTo>
                  <a:lnTo>
                    <a:pt x="185204" y="20268"/>
                  </a:lnTo>
                  <a:lnTo>
                    <a:pt x="174392" y="11598"/>
                  </a:lnTo>
                  <a:lnTo>
                    <a:pt x="150331" y="1930"/>
                  </a:lnTo>
                  <a:lnTo>
                    <a:pt x="139051" y="0"/>
                  </a:lnTo>
                  <a:lnTo>
                    <a:pt x="111929" y="4844"/>
                  </a:lnTo>
                  <a:lnTo>
                    <a:pt x="78592" y="16408"/>
                  </a:lnTo>
                  <a:lnTo>
                    <a:pt x="46838" y="42097"/>
                  </a:lnTo>
                  <a:lnTo>
                    <a:pt x="27266" y="68130"/>
                  </a:lnTo>
                  <a:lnTo>
                    <a:pt x="14369" y="99990"/>
                  </a:lnTo>
                  <a:lnTo>
                    <a:pt x="3668" y="134599"/>
                  </a:lnTo>
                  <a:lnTo>
                    <a:pt x="0" y="166265"/>
                  </a:lnTo>
                  <a:lnTo>
                    <a:pt x="2958" y="198413"/>
                  </a:lnTo>
                  <a:lnTo>
                    <a:pt x="5152" y="233433"/>
                  </a:lnTo>
                  <a:lnTo>
                    <a:pt x="9847" y="266575"/>
                  </a:lnTo>
                  <a:lnTo>
                    <a:pt x="20645" y="297843"/>
                  </a:lnTo>
                  <a:lnTo>
                    <a:pt x="30525" y="328557"/>
                  </a:lnTo>
                  <a:lnTo>
                    <a:pt x="40601" y="364039"/>
                  </a:lnTo>
                  <a:lnTo>
                    <a:pt x="43469" y="398267"/>
                  </a:lnTo>
                  <a:lnTo>
                    <a:pt x="44114" y="432440"/>
                  </a:lnTo>
                  <a:lnTo>
                    <a:pt x="43301" y="441951"/>
                  </a:lnTo>
                  <a:lnTo>
                    <a:pt x="40118" y="449000"/>
                  </a:lnTo>
                  <a:lnTo>
                    <a:pt x="28935" y="46327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51"/>
            <p:cNvSpPr/>
            <p:nvPr/>
          </p:nvSpPr>
          <p:spPr>
            <a:xfrm>
              <a:off x="7574280" y="2148840"/>
              <a:ext cx="7621" cy="15240"/>
            </a:xfrm>
            <a:custGeom>
              <a:avLst/>
              <a:gdLst/>
              <a:ahLst/>
              <a:cxnLst/>
              <a:rect l="0" t="0" r="0" b="0"/>
              <a:pathLst>
                <a:path w="7621" h="15240">
                  <a:moveTo>
                    <a:pt x="0" y="0"/>
                  </a:moveTo>
                  <a:lnTo>
                    <a:pt x="6561" y="6560"/>
                  </a:lnTo>
                  <a:lnTo>
                    <a:pt x="7620"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52"/>
            <p:cNvSpPr/>
            <p:nvPr/>
          </p:nvSpPr>
          <p:spPr>
            <a:xfrm>
              <a:off x="7649705" y="2164079"/>
              <a:ext cx="228790" cy="378495"/>
            </a:xfrm>
            <a:custGeom>
              <a:avLst/>
              <a:gdLst/>
              <a:ahLst/>
              <a:cxnLst/>
              <a:rect l="0" t="0" r="0" b="0"/>
              <a:pathLst>
                <a:path w="228790" h="378495">
                  <a:moveTo>
                    <a:pt x="130314" y="0"/>
                  </a:moveTo>
                  <a:lnTo>
                    <a:pt x="102976" y="847"/>
                  </a:lnTo>
                  <a:lnTo>
                    <a:pt x="68764" y="10606"/>
                  </a:lnTo>
                  <a:lnTo>
                    <a:pt x="37208" y="31208"/>
                  </a:lnTo>
                  <a:lnTo>
                    <a:pt x="24587" y="40964"/>
                  </a:lnTo>
                  <a:lnTo>
                    <a:pt x="2604" y="70128"/>
                  </a:lnTo>
                  <a:lnTo>
                    <a:pt x="300" y="76386"/>
                  </a:lnTo>
                  <a:lnTo>
                    <a:pt x="0" y="87854"/>
                  </a:lnTo>
                  <a:lnTo>
                    <a:pt x="4590" y="103831"/>
                  </a:lnTo>
                  <a:lnTo>
                    <a:pt x="11312" y="115243"/>
                  </a:lnTo>
                  <a:lnTo>
                    <a:pt x="22711" y="123987"/>
                  </a:lnTo>
                  <a:lnTo>
                    <a:pt x="40859" y="127895"/>
                  </a:lnTo>
                  <a:lnTo>
                    <a:pt x="64510" y="128369"/>
                  </a:lnTo>
                  <a:lnTo>
                    <a:pt x="96155" y="118892"/>
                  </a:lnTo>
                  <a:lnTo>
                    <a:pt x="112197" y="107571"/>
                  </a:lnTo>
                  <a:lnTo>
                    <a:pt x="123629" y="93492"/>
                  </a:lnTo>
                  <a:lnTo>
                    <a:pt x="127344" y="83603"/>
                  </a:lnTo>
                  <a:lnTo>
                    <a:pt x="130141" y="52293"/>
                  </a:lnTo>
                  <a:lnTo>
                    <a:pt x="127979" y="46384"/>
                  </a:lnTo>
                  <a:lnTo>
                    <a:pt x="123739" y="39737"/>
                  </a:lnTo>
                  <a:lnTo>
                    <a:pt x="123391" y="40038"/>
                  </a:lnTo>
                  <a:lnTo>
                    <a:pt x="122721" y="60100"/>
                  </a:lnTo>
                  <a:lnTo>
                    <a:pt x="133302" y="93093"/>
                  </a:lnTo>
                  <a:lnTo>
                    <a:pt x="153903" y="129758"/>
                  </a:lnTo>
                  <a:lnTo>
                    <a:pt x="177683" y="160064"/>
                  </a:lnTo>
                  <a:lnTo>
                    <a:pt x="200756" y="195746"/>
                  </a:lnTo>
                  <a:lnTo>
                    <a:pt x="219364" y="230389"/>
                  </a:lnTo>
                  <a:lnTo>
                    <a:pt x="227397" y="265549"/>
                  </a:lnTo>
                  <a:lnTo>
                    <a:pt x="228789" y="293264"/>
                  </a:lnTo>
                  <a:lnTo>
                    <a:pt x="224598" y="308422"/>
                  </a:lnTo>
                  <a:lnTo>
                    <a:pt x="202499" y="342531"/>
                  </a:lnTo>
                  <a:lnTo>
                    <a:pt x="189490" y="354307"/>
                  </a:lnTo>
                  <a:lnTo>
                    <a:pt x="155206" y="369582"/>
                  </a:lnTo>
                  <a:lnTo>
                    <a:pt x="120837" y="378494"/>
                  </a:lnTo>
                  <a:lnTo>
                    <a:pt x="93922" y="378000"/>
                  </a:lnTo>
                  <a:lnTo>
                    <a:pt x="85732" y="376460"/>
                  </a:lnTo>
                  <a:lnTo>
                    <a:pt x="62072" y="362158"/>
                  </a:lnTo>
                  <a:lnTo>
                    <a:pt x="51161" y="348919"/>
                  </a:lnTo>
                  <a:lnTo>
                    <a:pt x="38875" y="3276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53"/>
            <p:cNvSpPr/>
            <p:nvPr/>
          </p:nvSpPr>
          <p:spPr>
            <a:xfrm>
              <a:off x="7848600" y="1981200"/>
              <a:ext cx="198120" cy="304066"/>
            </a:xfrm>
            <a:custGeom>
              <a:avLst/>
              <a:gdLst/>
              <a:ahLst/>
              <a:cxnLst/>
              <a:rect l="0" t="0" r="0" b="0"/>
              <a:pathLst>
                <a:path w="198120" h="304066">
                  <a:moveTo>
                    <a:pt x="0" y="0"/>
                  </a:moveTo>
                  <a:lnTo>
                    <a:pt x="0" y="10605"/>
                  </a:lnTo>
                  <a:lnTo>
                    <a:pt x="10605" y="40090"/>
                  </a:lnTo>
                  <a:lnTo>
                    <a:pt x="17912" y="69640"/>
                  </a:lnTo>
                  <a:lnTo>
                    <a:pt x="29484" y="105206"/>
                  </a:lnTo>
                  <a:lnTo>
                    <a:pt x="36529" y="132271"/>
                  </a:lnTo>
                  <a:lnTo>
                    <a:pt x="43329" y="160387"/>
                  </a:lnTo>
                  <a:lnTo>
                    <a:pt x="51995" y="186994"/>
                  </a:lnTo>
                  <a:lnTo>
                    <a:pt x="59233" y="212930"/>
                  </a:lnTo>
                  <a:lnTo>
                    <a:pt x="65811" y="246817"/>
                  </a:lnTo>
                  <a:lnTo>
                    <a:pt x="68033" y="281022"/>
                  </a:lnTo>
                  <a:lnTo>
                    <a:pt x="68565" y="304065"/>
                  </a:lnTo>
                  <a:lnTo>
                    <a:pt x="67732" y="284829"/>
                  </a:lnTo>
                  <a:lnTo>
                    <a:pt x="62548" y="253630"/>
                  </a:lnTo>
                  <a:lnTo>
                    <a:pt x="59173" y="217107"/>
                  </a:lnTo>
                  <a:lnTo>
                    <a:pt x="55086" y="189625"/>
                  </a:lnTo>
                  <a:lnTo>
                    <a:pt x="50447" y="163300"/>
                  </a:lnTo>
                  <a:lnTo>
                    <a:pt x="47821" y="137489"/>
                  </a:lnTo>
                  <a:lnTo>
                    <a:pt x="48600" y="103673"/>
                  </a:lnTo>
                  <a:lnTo>
                    <a:pt x="56449" y="73536"/>
                  </a:lnTo>
                  <a:lnTo>
                    <a:pt x="63469" y="64291"/>
                  </a:lnTo>
                  <a:lnTo>
                    <a:pt x="71389" y="58207"/>
                  </a:lnTo>
                  <a:lnTo>
                    <a:pt x="77730" y="55503"/>
                  </a:lnTo>
                  <a:lnTo>
                    <a:pt x="90106" y="53980"/>
                  </a:lnTo>
                  <a:lnTo>
                    <a:pt x="104497" y="57575"/>
                  </a:lnTo>
                  <a:lnTo>
                    <a:pt x="112200" y="63971"/>
                  </a:lnTo>
                  <a:lnTo>
                    <a:pt x="142562" y="100741"/>
                  </a:lnTo>
                  <a:lnTo>
                    <a:pt x="162624" y="135955"/>
                  </a:lnTo>
                  <a:lnTo>
                    <a:pt x="180634" y="173266"/>
                  </a:lnTo>
                  <a:lnTo>
                    <a:pt x="187576" y="197529"/>
                  </a:lnTo>
                  <a:lnTo>
                    <a:pt x="190243" y="233241"/>
                  </a:lnTo>
                  <a:lnTo>
                    <a:pt x="190449" y="241746"/>
                  </a:lnTo>
                  <a:lnTo>
                    <a:pt x="190484" y="239174"/>
                  </a:lnTo>
                  <a:lnTo>
                    <a:pt x="191336" y="238189"/>
                  </a:lnTo>
                  <a:lnTo>
                    <a:pt x="198119" y="2362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54"/>
            <p:cNvSpPr/>
            <p:nvPr/>
          </p:nvSpPr>
          <p:spPr>
            <a:xfrm>
              <a:off x="8115300" y="1859279"/>
              <a:ext cx="38101" cy="299437"/>
            </a:xfrm>
            <a:custGeom>
              <a:avLst/>
              <a:gdLst/>
              <a:ahLst/>
              <a:cxnLst/>
              <a:rect l="0" t="0" r="0" b="0"/>
              <a:pathLst>
                <a:path w="38101" h="299437">
                  <a:moveTo>
                    <a:pt x="0" y="0"/>
                  </a:moveTo>
                  <a:lnTo>
                    <a:pt x="0" y="35099"/>
                  </a:lnTo>
                  <a:lnTo>
                    <a:pt x="0" y="72252"/>
                  </a:lnTo>
                  <a:lnTo>
                    <a:pt x="2258" y="107768"/>
                  </a:lnTo>
                  <a:lnTo>
                    <a:pt x="5236" y="133411"/>
                  </a:lnTo>
                  <a:lnTo>
                    <a:pt x="6560" y="161741"/>
                  </a:lnTo>
                  <a:lnTo>
                    <a:pt x="9407" y="189007"/>
                  </a:lnTo>
                  <a:lnTo>
                    <a:pt x="13493" y="215237"/>
                  </a:lnTo>
                  <a:lnTo>
                    <a:pt x="20555" y="251264"/>
                  </a:lnTo>
                  <a:lnTo>
                    <a:pt x="33050" y="285657"/>
                  </a:lnTo>
                  <a:lnTo>
                    <a:pt x="37102" y="299294"/>
                  </a:lnTo>
                  <a:lnTo>
                    <a:pt x="37435" y="299436"/>
                  </a:lnTo>
                  <a:lnTo>
                    <a:pt x="37804" y="297336"/>
                  </a:lnTo>
                  <a:lnTo>
                    <a:pt x="38100" y="2895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55"/>
            <p:cNvSpPr/>
            <p:nvPr/>
          </p:nvSpPr>
          <p:spPr>
            <a:xfrm>
              <a:off x="8062273" y="1996440"/>
              <a:ext cx="235908" cy="83820"/>
            </a:xfrm>
            <a:custGeom>
              <a:avLst/>
              <a:gdLst/>
              <a:ahLst/>
              <a:cxnLst/>
              <a:rect l="0" t="0" r="0" b="0"/>
              <a:pathLst>
                <a:path w="235908" h="83820">
                  <a:moveTo>
                    <a:pt x="7307" y="83819"/>
                  </a:moveTo>
                  <a:lnTo>
                    <a:pt x="3261" y="83819"/>
                  </a:lnTo>
                  <a:lnTo>
                    <a:pt x="2070" y="82973"/>
                  </a:lnTo>
                  <a:lnTo>
                    <a:pt x="1275" y="81562"/>
                  </a:lnTo>
                  <a:lnTo>
                    <a:pt x="0" y="77259"/>
                  </a:lnTo>
                  <a:lnTo>
                    <a:pt x="3824" y="72468"/>
                  </a:lnTo>
                  <a:lnTo>
                    <a:pt x="36303" y="54270"/>
                  </a:lnTo>
                  <a:lnTo>
                    <a:pt x="68297" y="40163"/>
                  </a:lnTo>
                  <a:lnTo>
                    <a:pt x="104588" y="29303"/>
                  </a:lnTo>
                  <a:lnTo>
                    <a:pt x="138107" y="20724"/>
                  </a:lnTo>
                  <a:lnTo>
                    <a:pt x="169488" y="12819"/>
                  </a:lnTo>
                  <a:lnTo>
                    <a:pt x="200234" y="9160"/>
                  </a:lnTo>
                  <a:lnTo>
                    <a:pt x="23590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56"/>
            <p:cNvSpPr/>
            <p:nvPr/>
          </p:nvSpPr>
          <p:spPr>
            <a:xfrm>
              <a:off x="8413918" y="1950821"/>
              <a:ext cx="164204" cy="150341"/>
            </a:xfrm>
            <a:custGeom>
              <a:avLst/>
              <a:gdLst/>
              <a:ahLst/>
              <a:cxnLst/>
              <a:rect l="0" t="0" r="0" b="0"/>
              <a:pathLst>
                <a:path w="164204" h="150341">
                  <a:moveTo>
                    <a:pt x="51901" y="22758"/>
                  </a:moveTo>
                  <a:lnTo>
                    <a:pt x="63252" y="11407"/>
                  </a:lnTo>
                  <a:lnTo>
                    <a:pt x="67671" y="9247"/>
                  </a:lnTo>
                  <a:lnTo>
                    <a:pt x="70034" y="8671"/>
                  </a:lnTo>
                  <a:lnTo>
                    <a:pt x="71610" y="7440"/>
                  </a:lnTo>
                  <a:lnTo>
                    <a:pt x="73361" y="3815"/>
                  </a:lnTo>
                  <a:lnTo>
                    <a:pt x="74674" y="2509"/>
                  </a:lnTo>
                  <a:lnTo>
                    <a:pt x="78876" y="672"/>
                  </a:lnTo>
                  <a:lnTo>
                    <a:pt x="78351" y="414"/>
                  </a:lnTo>
                  <a:lnTo>
                    <a:pt x="71426" y="0"/>
                  </a:lnTo>
                  <a:lnTo>
                    <a:pt x="66788" y="2202"/>
                  </a:lnTo>
                  <a:lnTo>
                    <a:pt x="38735" y="28419"/>
                  </a:lnTo>
                  <a:lnTo>
                    <a:pt x="13741" y="61604"/>
                  </a:lnTo>
                  <a:lnTo>
                    <a:pt x="5308" y="75583"/>
                  </a:lnTo>
                  <a:lnTo>
                    <a:pt x="560" y="93820"/>
                  </a:lnTo>
                  <a:lnTo>
                    <a:pt x="0" y="114087"/>
                  </a:lnTo>
                  <a:lnTo>
                    <a:pt x="2870" y="125720"/>
                  </a:lnTo>
                  <a:lnTo>
                    <a:pt x="6513" y="130346"/>
                  </a:lnTo>
                  <a:lnTo>
                    <a:pt x="23777" y="140902"/>
                  </a:lnTo>
                  <a:lnTo>
                    <a:pt x="44980" y="148546"/>
                  </a:lnTo>
                  <a:lnTo>
                    <a:pt x="68195" y="150340"/>
                  </a:lnTo>
                  <a:lnTo>
                    <a:pt x="103693" y="143790"/>
                  </a:lnTo>
                  <a:lnTo>
                    <a:pt x="118947" y="138357"/>
                  </a:lnTo>
                  <a:lnTo>
                    <a:pt x="137054" y="124931"/>
                  </a:lnTo>
                  <a:lnTo>
                    <a:pt x="152297" y="105243"/>
                  </a:lnTo>
                  <a:lnTo>
                    <a:pt x="161705" y="83323"/>
                  </a:lnTo>
                  <a:lnTo>
                    <a:pt x="164203" y="68303"/>
                  </a:lnTo>
                  <a:lnTo>
                    <a:pt x="163056" y="55418"/>
                  </a:lnTo>
                  <a:lnTo>
                    <a:pt x="158877" y="44047"/>
                  </a:lnTo>
                  <a:lnTo>
                    <a:pt x="147004" y="28972"/>
                  </a:lnTo>
                  <a:lnTo>
                    <a:pt x="137632" y="21851"/>
                  </a:lnTo>
                  <a:lnTo>
                    <a:pt x="127821" y="18122"/>
                  </a:lnTo>
                  <a:lnTo>
                    <a:pt x="90663" y="8067"/>
                  </a:lnTo>
                  <a:lnTo>
                    <a:pt x="74762" y="75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57"/>
            <p:cNvSpPr/>
            <p:nvPr/>
          </p:nvSpPr>
          <p:spPr>
            <a:xfrm>
              <a:off x="8664033" y="1844040"/>
              <a:ext cx="137068" cy="213085"/>
            </a:xfrm>
            <a:custGeom>
              <a:avLst/>
              <a:gdLst/>
              <a:ahLst/>
              <a:cxnLst/>
              <a:rect l="0" t="0" r="0" b="0"/>
              <a:pathLst>
                <a:path w="137068" h="213085">
                  <a:moveTo>
                    <a:pt x="7527" y="76200"/>
                  </a:moveTo>
                  <a:lnTo>
                    <a:pt x="7527" y="80245"/>
                  </a:lnTo>
                  <a:lnTo>
                    <a:pt x="5268" y="84488"/>
                  </a:lnTo>
                  <a:lnTo>
                    <a:pt x="2290" y="89197"/>
                  </a:lnTo>
                  <a:lnTo>
                    <a:pt x="966" y="94112"/>
                  </a:lnTo>
                  <a:lnTo>
                    <a:pt x="0" y="126398"/>
                  </a:lnTo>
                  <a:lnTo>
                    <a:pt x="2176" y="160609"/>
                  </a:lnTo>
                  <a:lnTo>
                    <a:pt x="9315" y="197502"/>
                  </a:lnTo>
                  <a:lnTo>
                    <a:pt x="15045" y="213084"/>
                  </a:lnTo>
                  <a:lnTo>
                    <a:pt x="14294" y="181265"/>
                  </a:lnTo>
                  <a:lnTo>
                    <a:pt x="9114" y="149823"/>
                  </a:lnTo>
                  <a:lnTo>
                    <a:pt x="7997" y="121156"/>
                  </a:lnTo>
                  <a:lnTo>
                    <a:pt x="11664" y="85174"/>
                  </a:lnTo>
                  <a:lnTo>
                    <a:pt x="22977" y="48155"/>
                  </a:lnTo>
                  <a:lnTo>
                    <a:pt x="28787" y="36642"/>
                  </a:lnTo>
                  <a:lnTo>
                    <a:pt x="41578" y="21487"/>
                  </a:lnTo>
                  <a:lnTo>
                    <a:pt x="56938" y="11258"/>
                  </a:lnTo>
                  <a:lnTo>
                    <a:pt x="77200" y="3712"/>
                  </a:lnTo>
                  <a:lnTo>
                    <a:pt x="109060" y="733"/>
                  </a:lnTo>
                  <a:lnTo>
                    <a:pt x="13706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58"/>
            <p:cNvSpPr/>
            <p:nvPr/>
          </p:nvSpPr>
          <p:spPr>
            <a:xfrm>
              <a:off x="8115557" y="2347666"/>
              <a:ext cx="136904" cy="479354"/>
            </a:xfrm>
            <a:custGeom>
              <a:avLst/>
              <a:gdLst/>
              <a:ahLst/>
              <a:cxnLst/>
              <a:rect l="0" t="0" r="0" b="0"/>
              <a:pathLst>
                <a:path w="136904" h="479354">
                  <a:moveTo>
                    <a:pt x="136903" y="6913"/>
                  </a:moveTo>
                  <a:lnTo>
                    <a:pt x="132857" y="6913"/>
                  </a:lnTo>
                  <a:lnTo>
                    <a:pt x="128614" y="4656"/>
                  </a:lnTo>
                  <a:lnTo>
                    <a:pt x="123905" y="1677"/>
                  </a:lnTo>
                  <a:lnTo>
                    <a:pt x="115648" y="0"/>
                  </a:lnTo>
                  <a:lnTo>
                    <a:pt x="102853" y="349"/>
                  </a:lnTo>
                  <a:lnTo>
                    <a:pt x="93265" y="3431"/>
                  </a:lnTo>
                  <a:lnTo>
                    <a:pt x="68262" y="23033"/>
                  </a:lnTo>
                  <a:lnTo>
                    <a:pt x="32758" y="57765"/>
                  </a:lnTo>
                  <a:lnTo>
                    <a:pt x="13288" y="84127"/>
                  </a:lnTo>
                  <a:lnTo>
                    <a:pt x="4132" y="106274"/>
                  </a:lnTo>
                  <a:lnTo>
                    <a:pt x="610" y="138771"/>
                  </a:lnTo>
                  <a:lnTo>
                    <a:pt x="0" y="167620"/>
                  </a:lnTo>
                  <a:lnTo>
                    <a:pt x="2076" y="197617"/>
                  </a:lnTo>
                  <a:lnTo>
                    <a:pt x="8054" y="227954"/>
                  </a:lnTo>
                  <a:lnTo>
                    <a:pt x="17445" y="258391"/>
                  </a:lnTo>
                  <a:lnTo>
                    <a:pt x="35788" y="294972"/>
                  </a:lnTo>
                  <a:lnTo>
                    <a:pt x="49636" y="331894"/>
                  </a:lnTo>
                  <a:lnTo>
                    <a:pt x="60523" y="364524"/>
                  </a:lnTo>
                  <a:lnTo>
                    <a:pt x="66782" y="395429"/>
                  </a:lnTo>
                  <a:lnTo>
                    <a:pt x="67172" y="419909"/>
                  </a:lnTo>
                  <a:lnTo>
                    <a:pt x="52866" y="456434"/>
                  </a:lnTo>
                  <a:lnTo>
                    <a:pt x="37843" y="4793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59"/>
            <p:cNvSpPr/>
            <p:nvPr/>
          </p:nvSpPr>
          <p:spPr>
            <a:xfrm>
              <a:off x="8069580" y="2613659"/>
              <a:ext cx="144781" cy="129542"/>
            </a:xfrm>
            <a:custGeom>
              <a:avLst/>
              <a:gdLst/>
              <a:ahLst/>
              <a:cxnLst/>
              <a:rect l="0" t="0" r="0" b="0"/>
              <a:pathLst>
                <a:path w="144781" h="129542">
                  <a:moveTo>
                    <a:pt x="0" y="129541"/>
                  </a:moveTo>
                  <a:lnTo>
                    <a:pt x="0" y="125495"/>
                  </a:lnTo>
                  <a:lnTo>
                    <a:pt x="2258" y="121251"/>
                  </a:lnTo>
                  <a:lnTo>
                    <a:pt x="10605" y="111628"/>
                  </a:lnTo>
                  <a:lnTo>
                    <a:pt x="47877" y="80975"/>
                  </a:lnTo>
                  <a:lnTo>
                    <a:pt x="84789" y="49927"/>
                  </a:lnTo>
                  <a:lnTo>
                    <a:pt x="122047" y="18836"/>
                  </a:lnTo>
                  <a:lnTo>
                    <a:pt x="1447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60"/>
            <p:cNvSpPr/>
            <p:nvPr/>
          </p:nvSpPr>
          <p:spPr>
            <a:xfrm>
              <a:off x="8343900" y="2354579"/>
              <a:ext cx="22861" cy="365762"/>
            </a:xfrm>
            <a:custGeom>
              <a:avLst/>
              <a:gdLst/>
              <a:ahLst/>
              <a:cxnLst/>
              <a:rect l="0" t="0" r="0" b="0"/>
              <a:pathLst>
                <a:path w="22861" h="365762">
                  <a:moveTo>
                    <a:pt x="0" y="0"/>
                  </a:moveTo>
                  <a:lnTo>
                    <a:pt x="2258" y="36940"/>
                  </a:lnTo>
                  <a:lnTo>
                    <a:pt x="6560" y="72396"/>
                  </a:lnTo>
                  <a:lnTo>
                    <a:pt x="7306" y="101978"/>
                  </a:lnTo>
                  <a:lnTo>
                    <a:pt x="7526" y="136238"/>
                  </a:lnTo>
                  <a:lnTo>
                    <a:pt x="3547" y="173200"/>
                  </a:lnTo>
                  <a:lnTo>
                    <a:pt x="1576" y="200591"/>
                  </a:lnTo>
                  <a:lnTo>
                    <a:pt x="700" y="228005"/>
                  </a:lnTo>
                  <a:lnTo>
                    <a:pt x="1054" y="262479"/>
                  </a:lnTo>
                  <a:lnTo>
                    <a:pt x="5298" y="293296"/>
                  </a:lnTo>
                  <a:lnTo>
                    <a:pt x="11358" y="330724"/>
                  </a:lnTo>
                  <a:lnTo>
                    <a:pt x="15319" y="350969"/>
                  </a:lnTo>
                  <a:lnTo>
                    <a:pt x="16987" y="353359"/>
                  </a:lnTo>
                  <a:lnTo>
                    <a:pt x="18944" y="354953"/>
                  </a:lnTo>
                  <a:lnTo>
                    <a:pt x="21119" y="358982"/>
                  </a:lnTo>
                  <a:lnTo>
                    <a:pt x="22860" y="3657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61"/>
            <p:cNvSpPr/>
            <p:nvPr/>
          </p:nvSpPr>
          <p:spPr>
            <a:xfrm>
              <a:off x="8450580" y="2522219"/>
              <a:ext cx="15240" cy="175262"/>
            </a:xfrm>
            <a:custGeom>
              <a:avLst/>
              <a:gdLst/>
              <a:ahLst/>
              <a:cxnLst/>
              <a:rect l="0" t="0" r="0" b="0"/>
              <a:pathLst>
                <a:path w="15240" h="175262">
                  <a:moveTo>
                    <a:pt x="0" y="0"/>
                  </a:moveTo>
                  <a:lnTo>
                    <a:pt x="846" y="22102"/>
                  </a:lnTo>
                  <a:lnTo>
                    <a:pt x="6561" y="54244"/>
                  </a:lnTo>
                  <a:lnTo>
                    <a:pt x="12647" y="90082"/>
                  </a:lnTo>
                  <a:lnTo>
                    <a:pt x="14728" y="127516"/>
                  </a:lnTo>
                  <a:lnTo>
                    <a:pt x="15194" y="164536"/>
                  </a:lnTo>
                  <a:lnTo>
                    <a:pt x="15239" y="1752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62"/>
            <p:cNvSpPr/>
            <p:nvPr/>
          </p:nvSpPr>
          <p:spPr>
            <a:xfrm>
              <a:off x="8458200" y="2400300"/>
              <a:ext cx="7620" cy="1"/>
            </a:xfrm>
            <a:custGeom>
              <a:avLst/>
              <a:gdLst/>
              <a:ahLst/>
              <a:cxnLst/>
              <a:rect l="0" t="0" r="0" b="0"/>
              <a:pathLst>
                <a:path w="7620" h="1">
                  <a:moveTo>
                    <a:pt x="7619"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63"/>
            <p:cNvSpPr/>
            <p:nvPr/>
          </p:nvSpPr>
          <p:spPr>
            <a:xfrm>
              <a:off x="8511539" y="2430779"/>
              <a:ext cx="250874" cy="425334"/>
            </a:xfrm>
            <a:custGeom>
              <a:avLst/>
              <a:gdLst/>
              <a:ahLst/>
              <a:cxnLst/>
              <a:rect l="0" t="0" r="0" b="0"/>
              <a:pathLst>
                <a:path w="250874" h="425334">
                  <a:moveTo>
                    <a:pt x="144780" y="0"/>
                  </a:moveTo>
                  <a:lnTo>
                    <a:pt x="122602" y="0"/>
                  </a:lnTo>
                  <a:lnTo>
                    <a:pt x="115732" y="2258"/>
                  </a:lnTo>
                  <a:lnTo>
                    <a:pt x="79438" y="28519"/>
                  </a:lnTo>
                  <a:lnTo>
                    <a:pt x="58558" y="50068"/>
                  </a:lnTo>
                  <a:lnTo>
                    <a:pt x="40386" y="82923"/>
                  </a:lnTo>
                  <a:lnTo>
                    <a:pt x="33416" y="104157"/>
                  </a:lnTo>
                  <a:lnTo>
                    <a:pt x="31061" y="126502"/>
                  </a:lnTo>
                  <a:lnTo>
                    <a:pt x="34698" y="142093"/>
                  </a:lnTo>
                  <a:lnTo>
                    <a:pt x="41137" y="153391"/>
                  </a:lnTo>
                  <a:lnTo>
                    <a:pt x="56498" y="162101"/>
                  </a:lnTo>
                  <a:lnTo>
                    <a:pt x="67726" y="162921"/>
                  </a:lnTo>
                  <a:lnTo>
                    <a:pt x="88732" y="156548"/>
                  </a:lnTo>
                  <a:lnTo>
                    <a:pt x="96728" y="149728"/>
                  </a:lnTo>
                  <a:lnTo>
                    <a:pt x="123265" y="116684"/>
                  </a:lnTo>
                  <a:lnTo>
                    <a:pt x="127681" y="101554"/>
                  </a:lnTo>
                  <a:lnTo>
                    <a:pt x="128990" y="86347"/>
                  </a:lnTo>
                  <a:lnTo>
                    <a:pt x="122220" y="48730"/>
                  </a:lnTo>
                  <a:lnTo>
                    <a:pt x="121273" y="47727"/>
                  </a:lnTo>
                  <a:lnTo>
                    <a:pt x="117964" y="46612"/>
                  </a:lnTo>
                  <a:lnTo>
                    <a:pt x="116742" y="47162"/>
                  </a:lnTo>
                  <a:lnTo>
                    <a:pt x="115928" y="48375"/>
                  </a:lnTo>
                  <a:lnTo>
                    <a:pt x="114783" y="54127"/>
                  </a:lnTo>
                  <a:lnTo>
                    <a:pt x="114396" y="67701"/>
                  </a:lnTo>
                  <a:lnTo>
                    <a:pt x="131476" y="103227"/>
                  </a:lnTo>
                  <a:lnTo>
                    <a:pt x="155249" y="139967"/>
                  </a:lnTo>
                  <a:lnTo>
                    <a:pt x="179398" y="174310"/>
                  </a:lnTo>
                  <a:lnTo>
                    <a:pt x="205711" y="206399"/>
                  </a:lnTo>
                  <a:lnTo>
                    <a:pt x="228093" y="242215"/>
                  </a:lnTo>
                  <a:lnTo>
                    <a:pt x="241432" y="268476"/>
                  </a:lnTo>
                  <a:lnTo>
                    <a:pt x="249479" y="303646"/>
                  </a:lnTo>
                  <a:lnTo>
                    <a:pt x="250873" y="327318"/>
                  </a:lnTo>
                  <a:lnTo>
                    <a:pt x="246684" y="342748"/>
                  </a:lnTo>
                  <a:lnTo>
                    <a:pt x="232548" y="365716"/>
                  </a:lnTo>
                  <a:lnTo>
                    <a:pt x="205015" y="392187"/>
                  </a:lnTo>
                  <a:lnTo>
                    <a:pt x="169034" y="408485"/>
                  </a:lnTo>
                  <a:lnTo>
                    <a:pt x="138514" y="420565"/>
                  </a:lnTo>
                  <a:lnTo>
                    <a:pt x="103883" y="424897"/>
                  </a:lnTo>
                  <a:lnTo>
                    <a:pt x="72644" y="425333"/>
                  </a:lnTo>
                  <a:lnTo>
                    <a:pt x="46924" y="419630"/>
                  </a:lnTo>
                  <a:lnTo>
                    <a:pt x="24910" y="407592"/>
                  </a:lnTo>
                  <a:lnTo>
                    <a:pt x="0" y="3810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64"/>
            <p:cNvSpPr/>
            <p:nvPr/>
          </p:nvSpPr>
          <p:spPr>
            <a:xfrm>
              <a:off x="8702039" y="2247900"/>
              <a:ext cx="266701" cy="349536"/>
            </a:xfrm>
            <a:custGeom>
              <a:avLst/>
              <a:gdLst/>
              <a:ahLst/>
              <a:cxnLst/>
              <a:rect l="0" t="0" r="0" b="0"/>
              <a:pathLst>
                <a:path w="266701" h="349536">
                  <a:moveTo>
                    <a:pt x="0" y="0"/>
                  </a:moveTo>
                  <a:lnTo>
                    <a:pt x="4046" y="0"/>
                  </a:lnTo>
                  <a:lnTo>
                    <a:pt x="8289" y="4515"/>
                  </a:lnTo>
                  <a:lnTo>
                    <a:pt x="29485" y="39869"/>
                  </a:lnTo>
                  <a:lnTo>
                    <a:pt x="47719" y="75859"/>
                  </a:lnTo>
                  <a:lnTo>
                    <a:pt x="58354" y="111470"/>
                  </a:lnTo>
                  <a:lnTo>
                    <a:pt x="67140" y="139289"/>
                  </a:lnTo>
                  <a:lnTo>
                    <a:pt x="74431" y="166328"/>
                  </a:lnTo>
                  <a:lnTo>
                    <a:pt x="80494" y="193303"/>
                  </a:lnTo>
                  <a:lnTo>
                    <a:pt x="86012" y="222226"/>
                  </a:lnTo>
                  <a:lnTo>
                    <a:pt x="91285" y="249756"/>
                  </a:lnTo>
                  <a:lnTo>
                    <a:pt x="96757" y="286797"/>
                  </a:lnTo>
                  <a:lnTo>
                    <a:pt x="98606" y="321564"/>
                  </a:lnTo>
                  <a:lnTo>
                    <a:pt x="105582" y="347197"/>
                  </a:lnTo>
                  <a:lnTo>
                    <a:pt x="106794" y="348304"/>
                  </a:lnTo>
                  <a:lnTo>
                    <a:pt x="110400" y="349535"/>
                  </a:lnTo>
                  <a:lnTo>
                    <a:pt x="111700" y="349017"/>
                  </a:lnTo>
                  <a:lnTo>
                    <a:pt x="112567" y="347824"/>
                  </a:lnTo>
                  <a:lnTo>
                    <a:pt x="113145" y="346183"/>
                  </a:lnTo>
                  <a:lnTo>
                    <a:pt x="107638" y="313886"/>
                  </a:lnTo>
                  <a:lnTo>
                    <a:pt x="106964" y="285949"/>
                  </a:lnTo>
                  <a:lnTo>
                    <a:pt x="106765" y="248132"/>
                  </a:lnTo>
                  <a:lnTo>
                    <a:pt x="106717" y="221758"/>
                  </a:lnTo>
                  <a:lnTo>
                    <a:pt x="107544" y="195926"/>
                  </a:lnTo>
                  <a:lnTo>
                    <a:pt x="112769" y="159275"/>
                  </a:lnTo>
                  <a:lnTo>
                    <a:pt x="124378" y="123278"/>
                  </a:lnTo>
                  <a:lnTo>
                    <a:pt x="138681" y="99798"/>
                  </a:lnTo>
                  <a:lnTo>
                    <a:pt x="151064" y="89871"/>
                  </a:lnTo>
                  <a:lnTo>
                    <a:pt x="161412" y="85612"/>
                  </a:lnTo>
                  <a:lnTo>
                    <a:pt x="169388" y="86874"/>
                  </a:lnTo>
                  <a:lnTo>
                    <a:pt x="173885" y="88396"/>
                  </a:lnTo>
                  <a:lnTo>
                    <a:pt x="181140" y="94602"/>
                  </a:lnTo>
                  <a:lnTo>
                    <a:pt x="207120" y="127185"/>
                  </a:lnTo>
                  <a:lnTo>
                    <a:pt x="218211" y="160370"/>
                  </a:lnTo>
                  <a:lnTo>
                    <a:pt x="225992" y="193802"/>
                  </a:lnTo>
                  <a:lnTo>
                    <a:pt x="232814" y="225533"/>
                  </a:lnTo>
                  <a:lnTo>
                    <a:pt x="237806" y="262080"/>
                  </a:lnTo>
                  <a:lnTo>
                    <a:pt x="244311" y="278313"/>
                  </a:lnTo>
                  <a:lnTo>
                    <a:pt x="257603" y="295462"/>
                  </a:lnTo>
                  <a:lnTo>
                    <a:pt x="258942" y="295188"/>
                  </a:lnTo>
                  <a:lnTo>
                    <a:pt x="266700" y="2895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165"/>
            <p:cNvSpPr/>
            <p:nvPr/>
          </p:nvSpPr>
          <p:spPr>
            <a:xfrm>
              <a:off x="9044939" y="2118359"/>
              <a:ext cx="15242" cy="327661"/>
            </a:xfrm>
            <a:custGeom>
              <a:avLst/>
              <a:gdLst/>
              <a:ahLst/>
              <a:cxnLst/>
              <a:rect l="0" t="0" r="0" b="0"/>
              <a:pathLst>
                <a:path w="15242" h="327661">
                  <a:moveTo>
                    <a:pt x="0" y="0"/>
                  </a:moveTo>
                  <a:lnTo>
                    <a:pt x="0" y="35099"/>
                  </a:lnTo>
                  <a:lnTo>
                    <a:pt x="2259" y="69995"/>
                  </a:lnTo>
                  <a:lnTo>
                    <a:pt x="6032" y="103995"/>
                  </a:lnTo>
                  <a:lnTo>
                    <a:pt x="6914" y="130887"/>
                  </a:lnTo>
                  <a:lnTo>
                    <a:pt x="7306" y="156950"/>
                  </a:lnTo>
                  <a:lnTo>
                    <a:pt x="7481" y="182645"/>
                  </a:lnTo>
                  <a:lnTo>
                    <a:pt x="7558" y="208176"/>
                  </a:lnTo>
                  <a:lnTo>
                    <a:pt x="7603" y="245503"/>
                  </a:lnTo>
                  <a:lnTo>
                    <a:pt x="7615" y="277541"/>
                  </a:lnTo>
                  <a:lnTo>
                    <a:pt x="8467" y="315107"/>
                  </a:lnTo>
                  <a:lnTo>
                    <a:pt x="15241" y="3276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66"/>
            <p:cNvSpPr/>
            <p:nvPr/>
          </p:nvSpPr>
          <p:spPr>
            <a:xfrm>
              <a:off x="8961119" y="2240279"/>
              <a:ext cx="205742" cy="68581"/>
            </a:xfrm>
            <a:custGeom>
              <a:avLst/>
              <a:gdLst/>
              <a:ahLst/>
              <a:cxnLst/>
              <a:rect l="0" t="0" r="0" b="0"/>
              <a:pathLst>
                <a:path w="205742" h="68581">
                  <a:moveTo>
                    <a:pt x="0" y="68580"/>
                  </a:moveTo>
                  <a:lnTo>
                    <a:pt x="0" y="62020"/>
                  </a:lnTo>
                  <a:lnTo>
                    <a:pt x="32925" y="42789"/>
                  </a:lnTo>
                  <a:lnTo>
                    <a:pt x="60744" y="33657"/>
                  </a:lnTo>
                  <a:lnTo>
                    <a:pt x="95421" y="24742"/>
                  </a:lnTo>
                  <a:lnTo>
                    <a:pt x="131661" y="13446"/>
                  </a:lnTo>
                  <a:lnTo>
                    <a:pt x="163377" y="8500"/>
                  </a:lnTo>
                  <a:lnTo>
                    <a:pt x="199972" y="858"/>
                  </a:lnTo>
                  <a:lnTo>
                    <a:pt x="2057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body needs effective ways to combat invaders (or cells that malfunction)</a:t>
            </a:r>
          </a:p>
          <a:p>
            <a:r>
              <a:rPr lang="en-US" dirty="0" smtClean="0"/>
              <a:t>The immune system is the body’s defense against disease-causing pathogens</a:t>
            </a:r>
          </a:p>
          <a:p>
            <a:r>
              <a:rPr lang="en-US" dirty="0" smtClean="0"/>
              <a:t>Most threats can be detected by molecules on their outer surface/membrane</a:t>
            </a:r>
          </a:p>
          <a:p>
            <a:r>
              <a:rPr lang="en-US" dirty="0" smtClean="0"/>
              <a:t>These molecules, antigens, trigger a response from the immune system</a:t>
            </a:r>
          </a:p>
          <a:p>
            <a:r>
              <a:rPr lang="en-US" dirty="0" smtClean="0"/>
              <a:t>Toxins (poisons) can also act as an antigen</a:t>
            </a:r>
            <a:endParaRPr lang="en-US" dirty="0"/>
          </a:p>
        </p:txBody>
      </p:sp>
      <p:sp>
        <p:nvSpPr>
          <p:cNvPr id="2" name="Title 1"/>
          <p:cNvSpPr>
            <a:spLocks noGrp="1"/>
          </p:cNvSpPr>
          <p:nvPr>
            <p:ph type="title"/>
          </p:nvPr>
        </p:nvSpPr>
        <p:spPr/>
        <p:txBody>
          <a:bodyPr/>
          <a:lstStyle/>
          <a:p>
            <a:r>
              <a:rPr lang="en-US" dirty="0" smtClean="0"/>
              <a:t>The Immune System</a:t>
            </a:r>
            <a:endParaRPr lang="en-US" dirty="0"/>
          </a:p>
        </p:txBody>
      </p:sp>
      <p:grpSp>
        <p:nvGrpSpPr>
          <p:cNvPr id="7" name="SMARTInkShape-Group46"/>
          <p:cNvGrpSpPr/>
          <p:nvPr/>
        </p:nvGrpSpPr>
        <p:grpSpPr>
          <a:xfrm>
            <a:off x="1600228" y="5692142"/>
            <a:ext cx="1996413" cy="1135378"/>
            <a:chOff x="1600228" y="5692142"/>
            <a:chExt cx="1996413" cy="1135378"/>
          </a:xfrm>
        </p:grpSpPr>
        <p:sp>
          <p:nvSpPr>
            <p:cNvPr id="4" name="SMARTInkShape-167"/>
            <p:cNvSpPr/>
            <p:nvPr/>
          </p:nvSpPr>
          <p:spPr>
            <a:xfrm>
              <a:off x="3308279" y="5692142"/>
              <a:ext cx="288362" cy="273861"/>
            </a:xfrm>
            <a:custGeom>
              <a:avLst/>
              <a:gdLst/>
              <a:ahLst/>
              <a:cxnLst/>
              <a:rect l="0" t="0" r="0" b="0"/>
              <a:pathLst>
                <a:path w="288362" h="273861">
                  <a:moveTo>
                    <a:pt x="75001" y="7618"/>
                  </a:moveTo>
                  <a:lnTo>
                    <a:pt x="75001" y="1057"/>
                  </a:lnTo>
                  <a:lnTo>
                    <a:pt x="74154" y="704"/>
                  </a:lnTo>
                  <a:lnTo>
                    <a:pt x="67408" y="0"/>
                  </a:lnTo>
                  <a:lnTo>
                    <a:pt x="54385" y="13842"/>
                  </a:lnTo>
                  <a:lnTo>
                    <a:pt x="30304" y="50941"/>
                  </a:lnTo>
                  <a:lnTo>
                    <a:pt x="11813" y="87851"/>
                  </a:lnTo>
                  <a:lnTo>
                    <a:pt x="4873" y="122448"/>
                  </a:lnTo>
                  <a:lnTo>
                    <a:pt x="0" y="152502"/>
                  </a:lnTo>
                  <a:lnTo>
                    <a:pt x="3201" y="171244"/>
                  </a:lnTo>
                  <a:lnTo>
                    <a:pt x="14286" y="203955"/>
                  </a:lnTo>
                  <a:lnTo>
                    <a:pt x="16744" y="209629"/>
                  </a:lnTo>
                  <a:lnTo>
                    <a:pt x="49002" y="241193"/>
                  </a:lnTo>
                  <a:lnTo>
                    <a:pt x="70649" y="255513"/>
                  </a:lnTo>
                  <a:lnTo>
                    <a:pt x="108151" y="270841"/>
                  </a:lnTo>
                  <a:lnTo>
                    <a:pt x="143932" y="273860"/>
                  </a:lnTo>
                  <a:lnTo>
                    <a:pt x="175695" y="268225"/>
                  </a:lnTo>
                  <a:lnTo>
                    <a:pt x="182771" y="267716"/>
                  </a:lnTo>
                  <a:lnTo>
                    <a:pt x="195147" y="262635"/>
                  </a:lnTo>
                  <a:lnTo>
                    <a:pt x="232376" y="237461"/>
                  </a:lnTo>
                  <a:lnTo>
                    <a:pt x="246697" y="223418"/>
                  </a:lnTo>
                  <a:lnTo>
                    <a:pt x="270554" y="185506"/>
                  </a:lnTo>
                  <a:lnTo>
                    <a:pt x="288361" y="1523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68"/>
            <p:cNvSpPr/>
            <p:nvPr/>
          </p:nvSpPr>
          <p:spPr>
            <a:xfrm>
              <a:off x="2994659" y="5897880"/>
              <a:ext cx="358142" cy="220981"/>
            </a:xfrm>
            <a:custGeom>
              <a:avLst/>
              <a:gdLst/>
              <a:ahLst/>
              <a:cxnLst/>
              <a:rect l="0" t="0" r="0" b="0"/>
              <a:pathLst>
                <a:path w="358142" h="220981">
                  <a:moveTo>
                    <a:pt x="0" y="220980"/>
                  </a:moveTo>
                  <a:lnTo>
                    <a:pt x="0" y="216935"/>
                  </a:lnTo>
                  <a:lnTo>
                    <a:pt x="847" y="215743"/>
                  </a:lnTo>
                  <a:lnTo>
                    <a:pt x="2258" y="214948"/>
                  </a:lnTo>
                  <a:lnTo>
                    <a:pt x="4045" y="214419"/>
                  </a:lnTo>
                  <a:lnTo>
                    <a:pt x="39905" y="190453"/>
                  </a:lnTo>
                  <a:lnTo>
                    <a:pt x="77811" y="172717"/>
                  </a:lnTo>
                  <a:lnTo>
                    <a:pt x="114513" y="151730"/>
                  </a:lnTo>
                  <a:lnTo>
                    <a:pt x="152428" y="126911"/>
                  </a:lnTo>
                  <a:lnTo>
                    <a:pt x="190504" y="101588"/>
                  </a:lnTo>
                  <a:lnTo>
                    <a:pt x="228601" y="82229"/>
                  </a:lnTo>
                  <a:lnTo>
                    <a:pt x="266700" y="58210"/>
                  </a:lnTo>
                  <a:lnTo>
                    <a:pt x="300755" y="37037"/>
                  </a:lnTo>
                  <a:lnTo>
                    <a:pt x="336886" y="10953"/>
                  </a:lnTo>
                  <a:lnTo>
                    <a:pt x="346951" y="3621"/>
                  </a:lnTo>
                  <a:lnTo>
                    <a:pt x="3581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69"/>
            <p:cNvSpPr/>
            <p:nvPr/>
          </p:nvSpPr>
          <p:spPr>
            <a:xfrm>
              <a:off x="1600228" y="5936075"/>
              <a:ext cx="1920213" cy="891445"/>
            </a:xfrm>
            <a:custGeom>
              <a:avLst/>
              <a:gdLst/>
              <a:ahLst/>
              <a:cxnLst/>
              <a:rect l="0" t="0" r="0" b="0"/>
              <a:pathLst>
                <a:path w="1920213" h="891445">
                  <a:moveTo>
                    <a:pt x="15212" y="891444"/>
                  </a:moveTo>
                  <a:lnTo>
                    <a:pt x="15212" y="857395"/>
                  </a:lnTo>
                  <a:lnTo>
                    <a:pt x="15212" y="822804"/>
                  </a:lnTo>
                  <a:lnTo>
                    <a:pt x="14365" y="812678"/>
                  </a:lnTo>
                  <a:lnTo>
                    <a:pt x="8298" y="782222"/>
                  </a:lnTo>
                  <a:lnTo>
                    <a:pt x="6954" y="766984"/>
                  </a:lnTo>
                  <a:lnTo>
                    <a:pt x="1058" y="737539"/>
                  </a:lnTo>
                  <a:lnTo>
                    <a:pt x="115" y="700747"/>
                  </a:lnTo>
                  <a:lnTo>
                    <a:pt x="0" y="666380"/>
                  </a:lnTo>
                  <a:lnTo>
                    <a:pt x="824" y="632216"/>
                  </a:lnTo>
                  <a:lnTo>
                    <a:pt x="8262" y="595992"/>
                  </a:lnTo>
                  <a:lnTo>
                    <a:pt x="13839" y="564126"/>
                  </a:lnTo>
                  <a:lnTo>
                    <a:pt x="21024" y="533372"/>
                  </a:lnTo>
                  <a:lnTo>
                    <a:pt x="30596" y="500580"/>
                  </a:lnTo>
                  <a:lnTo>
                    <a:pt x="40640" y="465786"/>
                  </a:lnTo>
                  <a:lnTo>
                    <a:pt x="56014" y="429217"/>
                  </a:lnTo>
                  <a:lnTo>
                    <a:pt x="70340" y="394399"/>
                  </a:lnTo>
                  <a:lnTo>
                    <a:pt x="89225" y="359205"/>
                  </a:lnTo>
                  <a:lnTo>
                    <a:pt x="110108" y="322557"/>
                  </a:lnTo>
                  <a:lnTo>
                    <a:pt x="135556" y="287723"/>
                  </a:lnTo>
                  <a:lnTo>
                    <a:pt x="157140" y="252526"/>
                  </a:lnTo>
                  <a:lnTo>
                    <a:pt x="182947" y="221114"/>
                  </a:lnTo>
                  <a:lnTo>
                    <a:pt x="214515" y="186860"/>
                  </a:lnTo>
                  <a:lnTo>
                    <a:pt x="251587" y="151838"/>
                  </a:lnTo>
                  <a:lnTo>
                    <a:pt x="276596" y="131564"/>
                  </a:lnTo>
                  <a:lnTo>
                    <a:pt x="305454" y="114833"/>
                  </a:lnTo>
                  <a:lnTo>
                    <a:pt x="341501" y="94009"/>
                  </a:lnTo>
                  <a:lnTo>
                    <a:pt x="373416" y="82726"/>
                  </a:lnTo>
                  <a:lnTo>
                    <a:pt x="405638" y="69976"/>
                  </a:lnTo>
                  <a:lnTo>
                    <a:pt x="441630" y="55734"/>
                  </a:lnTo>
                  <a:lnTo>
                    <a:pt x="470535" y="43163"/>
                  </a:lnTo>
                  <a:lnTo>
                    <a:pt x="500548" y="33701"/>
                  </a:lnTo>
                  <a:lnTo>
                    <a:pt x="530890" y="25534"/>
                  </a:lnTo>
                  <a:lnTo>
                    <a:pt x="560482" y="18599"/>
                  </a:lnTo>
                  <a:lnTo>
                    <a:pt x="598181" y="13569"/>
                  </a:lnTo>
                  <a:lnTo>
                    <a:pt x="631315" y="9316"/>
                  </a:lnTo>
                  <a:lnTo>
                    <a:pt x="662581" y="8055"/>
                  </a:lnTo>
                  <a:lnTo>
                    <a:pt x="693294" y="5424"/>
                  </a:lnTo>
                  <a:lnTo>
                    <a:pt x="723843" y="1540"/>
                  </a:lnTo>
                  <a:lnTo>
                    <a:pt x="754343" y="389"/>
                  </a:lnTo>
                  <a:lnTo>
                    <a:pt x="790945" y="0"/>
                  </a:lnTo>
                  <a:lnTo>
                    <a:pt x="828717" y="770"/>
                  </a:lnTo>
                  <a:lnTo>
                    <a:pt x="866533" y="5940"/>
                  </a:lnTo>
                  <a:lnTo>
                    <a:pt x="902758" y="11256"/>
                  </a:lnTo>
                  <a:lnTo>
                    <a:pt x="932473" y="18038"/>
                  </a:lnTo>
                  <a:lnTo>
                    <a:pt x="962727" y="21364"/>
                  </a:lnTo>
                  <a:lnTo>
                    <a:pt x="993140" y="26395"/>
                  </a:lnTo>
                  <a:lnTo>
                    <a:pt x="1028520" y="35680"/>
                  </a:lnTo>
                  <a:lnTo>
                    <a:pt x="1057319" y="43149"/>
                  </a:lnTo>
                  <a:lnTo>
                    <a:pt x="1087301" y="50723"/>
                  </a:lnTo>
                  <a:lnTo>
                    <a:pt x="1116787" y="59176"/>
                  </a:lnTo>
                  <a:lnTo>
                    <a:pt x="1152193" y="74517"/>
                  </a:lnTo>
                  <a:lnTo>
                    <a:pt x="1181546" y="85512"/>
                  </a:lnTo>
                  <a:lnTo>
                    <a:pt x="1217760" y="100353"/>
                  </a:lnTo>
                  <a:lnTo>
                    <a:pt x="1254609" y="112284"/>
                  </a:lnTo>
                  <a:lnTo>
                    <a:pt x="1289483" y="130068"/>
                  </a:lnTo>
                  <a:lnTo>
                    <a:pt x="1324688" y="149888"/>
                  </a:lnTo>
                  <a:lnTo>
                    <a:pt x="1361339" y="170109"/>
                  </a:lnTo>
                  <a:lnTo>
                    <a:pt x="1393915" y="190409"/>
                  </a:lnTo>
                  <a:lnTo>
                    <a:pt x="1428855" y="210725"/>
                  </a:lnTo>
                  <a:lnTo>
                    <a:pt x="1462285" y="236281"/>
                  </a:lnTo>
                  <a:lnTo>
                    <a:pt x="1493348" y="258514"/>
                  </a:lnTo>
                  <a:lnTo>
                    <a:pt x="1523943" y="279211"/>
                  </a:lnTo>
                  <a:lnTo>
                    <a:pt x="1559810" y="306950"/>
                  </a:lnTo>
                  <a:lnTo>
                    <a:pt x="1592410" y="337864"/>
                  </a:lnTo>
                  <a:lnTo>
                    <a:pt x="1624183" y="369592"/>
                  </a:lnTo>
                  <a:lnTo>
                    <a:pt x="1658247" y="401123"/>
                  </a:lnTo>
                  <a:lnTo>
                    <a:pt x="1689041" y="435741"/>
                  </a:lnTo>
                  <a:lnTo>
                    <a:pt x="1719549" y="469490"/>
                  </a:lnTo>
                  <a:lnTo>
                    <a:pt x="1743471" y="504302"/>
                  </a:lnTo>
                  <a:lnTo>
                    <a:pt x="1772985" y="538068"/>
                  </a:lnTo>
                  <a:lnTo>
                    <a:pt x="1796819" y="575398"/>
                  </a:lnTo>
                  <a:lnTo>
                    <a:pt x="1818377" y="611981"/>
                  </a:lnTo>
                  <a:lnTo>
                    <a:pt x="1832984" y="646910"/>
                  </a:lnTo>
                  <a:lnTo>
                    <a:pt x="1834877" y="655198"/>
                  </a:lnTo>
                  <a:lnTo>
                    <a:pt x="1856214" y="688391"/>
                  </a:lnTo>
                  <a:lnTo>
                    <a:pt x="1874462" y="723813"/>
                  </a:lnTo>
                  <a:lnTo>
                    <a:pt x="1892270" y="759365"/>
                  </a:lnTo>
                  <a:lnTo>
                    <a:pt x="1905442" y="792856"/>
                  </a:lnTo>
                  <a:lnTo>
                    <a:pt x="1910473" y="805506"/>
                  </a:lnTo>
                  <a:lnTo>
                    <a:pt x="1912497" y="811763"/>
                  </a:lnTo>
                  <a:lnTo>
                    <a:pt x="1920212" y="8228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SMARTInkShape-170"/>
          <p:cNvSpPr/>
          <p:nvPr/>
        </p:nvSpPr>
        <p:spPr>
          <a:xfrm>
            <a:off x="3916680" y="4511040"/>
            <a:ext cx="952501" cy="15241"/>
          </a:xfrm>
          <a:custGeom>
            <a:avLst/>
            <a:gdLst/>
            <a:ahLst/>
            <a:cxnLst/>
            <a:rect l="0" t="0" r="0" b="0"/>
            <a:pathLst>
              <a:path w="952501" h="15241">
                <a:moveTo>
                  <a:pt x="0" y="15240"/>
                </a:moveTo>
                <a:lnTo>
                  <a:pt x="32016" y="15240"/>
                </a:lnTo>
                <a:lnTo>
                  <a:pt x="69629" y="15240"/>
                </a:lnTo>
                <a:lnTo>
                  <a:pt x="107389" y="15240"/>
                </a:lnTo>
                <a:lnTo>
                  <a:pt x="139627" y="15240"/>
                </a:lnTo>
                <a:lnTo>
                  <a:pt x="164503" y="14393"/>
                </a:lnTo>
                <a:lnTo>
                  <a:pt x="192492" y="11194"/>
                </a:lnTo>
                <a:lnTo>
                  <a:pt x="219607" y="9208"/>
                </a:lnTo>
                <a:lnTo>
                  <a:pt x="246616" y="8326"/>
                </a:lnTo>
                <a:lnTo>
                  <a:pt x="275554" y="7933"/>
                </a:lnTo>
                <a:lnTo>
                  <a:pt x="305348" y="5501"/>
                </a:lnTo>
                <a:lnTo>
                  <a:pt x="335524" y="2445"/>
                </a:lnTo>
                <a:lnTo>
                  <a:pt x="365868" y="1086"/>
                </a:lnTo>
                <a:lnTo>
                  <a:pt x="398546" y="483"/>
                </a:lnTo>
                <a:lnTo>
                  <a:pt x="432825" y="214"/>
                </a:lnTo>
                <a:lnTo>
                  <a:pt x="467815" y="95"/>
                </a:lnTo>
                <a:lnTo>
                  <a:pt x="503122" y="42"/>
                </a:lnTo>
                <a:lnTo>
                  <a:pt x="538570" y="18"/>
                </a:lnTo>
                <a:lnTo>
                  <a:pt x="574079" y="8"/>
                </a:lnTo>
                <a:lnTo>
                  <a:pt x="607360" y="4"/>
                </a:lnTo>
                <a:lnTo>
                  <a:pt x="639931" y="1"/>
                </a:lnTo>
                <a:lnTo>
                  <a:pt x="674162" y="0"/>
                </a:lnTo>
                <a:lnTo>
                  <a:pt x="706874" y="0"/>
                </a:lnTo>
                <a:lnTo>
                  <a:pt x="738346" y="0"/>
                </a:lnTo>
                <a:lnTo>
                  <a:pt x="769267" y="0"/>
                </a:lnTo>
                <a:lnTo>
                  <a:pt x="797684" y="0"/>
                </a:lnTo>
                <a:lnTo>
                  <a:pt x="835226" y="0"/>
                </a:lnTo>
                <a:lnTo>
                  <a:pt x="867798" y="0"/>
                </a:lnTo>
                <a:lnTo>
                  <a:pt x="905100" y="0"/>
                </a:lnTo>
                <a:lnTo>
                  <a:pt x="940143" y="0"/>
                </a:lnTo>
                <a:lnTo>
                  <a:pt x="9525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71"/>
          <p:cNvSpPr/>
          <p:nvPr/>
        </p:nvSpPr>
        <p:spPr>
          <a:xfrm>
            <a:off x="5699760" y="4549140"/>
            <a:ext cx="2827021" cy="45398"/>
          </a:xfrm>
          <a:custGeom>
            <a:avLst/>
            <a:gdLst/>
            <a:ahLst/>
            <a:cxnLst/>
            <a:rect l="0" t="0" r="0" b="0"/>
            <a:pathLst>
              <a:path w="2827021" h="45398">
                <a:moveTo>
                  <a:pt x="0" y="38100"/>
                </a:moveTo>
                <a:lnTo>
                  <a:pt x="33465" y="38100"/>
                </a:lnTo>
                <a:lnTo>
                  <a:pt x="65595" y="38100"/>
                </a:lnTo>
                <a:lnTo>
                  <a:pt x="94601" y="38100"/>
                </a:lnTo>
                <a:lnTo>
                  <a:pt x="119091" y="38100"/>
                </a:lnTo>
                <a:lnTo>
                  <a:pt x="146063" y="38100"/>
                </a:lnTo>
                <a:lnTo>
                  <a:pt x="172161" y="38100"/>
                </a:lnTo>
                <a:lnTo>
                  <a:pt x="200129" y="38100"/>
                </a:lnTo>
                <a:lnTo>
                  <a:pt x="230339" y="38100"/>
                </a:lnTo>
                <a:lnTo>
                  <a:pt x="263522" y="38100"/>
                </a:lnTo>
                <a:lnTo>
                  <a:pt x="298025" y="38100"/>
                </a:lnTo>
                <a:lnTo>
                  <a:pt x="332268" y="38100"/>
                </a:lnTo>
                <a:lnTo>
                  <a:pt x="364421" y="38100"/>
                </a:lnTo>
                <a:lnTo>
                  <a:pt x="400160" y="38100"/>
                </a:lnTo>
                <a:lnTo>
                  <a:pt x="437775" y="38100"/>
                </a:lnTo>
                <a:lnTo>
                  <a:pt x="474249" y="38100"/>
                </a:lnTo>
                <a:lnTo>
                  <a:pt x="510215" y="38100"/>
                </a:lnTo>
                <a:lnTo>
                  <a:pt x="546802" y="38100"/>
                </a:lnTo>
                <a:lnTo>
                  <a:pt x="566041" y="38100"/>
                </a:lnTo>
                <a:lnTo>
                  <a:pt x="585640" y="38100"/>
                </a:lnTo>
                <a:lnTo>
                  <a:pt x="606327" y="38100"/>
                </a:lnTo>
                <a:lnTo>
                  <a:pt x="627738" y="38100"/>
                </a:lnTo>
                <a:lnTo>
                  <a:pt x="649632" y="38100"/>
                </a:lnTo>
                <a:lnTo>
                  <a:pt x="671001" y="38100"/>
                </a:lnTo>
                <a:lnTo>
                  <a:pt x="692020" y="38100"/>
                </a:lnTo>
                <a:lnTo>
                  <a:pt x="712807" y="38100"/>
                </a:lnTo>
                <a:lnTo>
                  <a:pt x="734285" y="37253"/>
                </a:lnTo>
                <a:lnTo>
                  <a:pt x="756223" y="35842"/>
                </a:lnTo>
                <a:lnTo>
                  <a:pt x="778468" y="34055"/>
                </a:lnTo>
                <a:lnTo>
                  <a:pt x="800919" y="32863"/>
                </a:lnTo>
                <a:lnTo>
                  <a:pt x="823505" y="32068"/>
                </a:lnTo>
                <a:lnTo>
                  <a:pt x="846183" y="31539"/>
                </a:lnTo>
                <a:lnTo>
                  <a:pt x="868922" y="31186"/>
                </a:lnTo>
                <a:lnTo>
                  <a:pt x="891702" y="30950"/>
                </a:lnTo>
                <a:lnTo>
                  <a:pt x="914507" y="30793"/>
                </a:lnTo>
                <a:lnTo>
                  <a:pt x="937331" y="29842"/>
                </a:lnTo>
                <a:lnTo>
                  <a:pt x="960167" y="28361"/>
                </a:lnTo>
                <a:lnTo>
                  <a:pt x="983011" y="26527"/>
                </a:lnTo>
                <a:lnTo>
                  <a:pt x="1005861" y="25305"/>
                </a:lnTo>
                <a:lnTo>
                  <a:pt x="1028714" y="24490"/>
                </a:lnTo>
                <a:lnTo>
                  <a:pt x="1051568" y="23946"/>
                </a:lnTo>
                <a:lnTo>
                  <a:pt x="1073579" y="23584"/>
                </a:lnTo>
                <a:lnTo>
                  <a:pt x="1095026" y="23342"/>
                </a:lnTo>
                <a:lnTo>
                  <a:pt x="1116096" y="23181"/>
                </a:lnTo>
                <a:lnTo>
                  <a:pt x="1138611" y="23074"/>
                </a:lnTo>
                <a:lnTo>
                  <a:pt x="1162087" y="23003"/>
                </a:lnTo>
                <a:lnTo>
                  <a:pt x="1186204" y="22955"/>
                </a:lnTo>
                <a:lnTo>
                  <a:pt x="1209903" y="22923"/>
                </a:lnTo>
                <a:lnTo>
                  <a:pt x="1233322" y="22902"/>
                </a:lnTo>
                <a:lnTo>
                  <a:pt x="1256554" y="22888"/>
                </a:lnTo>
                <a:lnTo>
                  <a:pt x="1280510" y="22878"/>
                </a:lnTo>
                <a:lnTo>
                  <a:pt x="1304946" y="22872"/>
                </a:lnTo>
                <a:lnTo>
                  <a:pt x="1329704" y="22868"/>
                </a:lnTo>
                <a:lnTo>
                  <a:pt x="1353829" y="22865"/>
                </a:lnTo>
                <a:lnTo>
                  <a:pt x="1377532" y="22863"/>
                </a:lnTo>
                <a:lnTo>
                  <a:pt x="1400955" y="22862"/>
                </a:lnTo>
                <a:lnTo>
                  <a:pt x="1425036" y="22861"/>
                </a:lnTo>
                <a:lnTo>
                  <a:pt x="1449557" y="22861"/>
                </a:lnTo>
                <a:lnTo>
                  <a:pt x="1474371" y="22860"/>
                </a:lnTo>
                <a:lnTo>
                  <a:pt x="1499381" y="22860"/>
                </a:lnTo>
                <a:lnTo>
                  <a:pt x="1524521" y="22860"/>
                </a:lnTo>
                <a:lnTo>
                  <a:pt x="1549747" y="22860"/>
                </a:lnTo>
                <a:lnTo>
                  <a:pt x="1575031" y="22860"/>
                </a:lnTo>
                <a:lnTo>
                  <a:pt x="1600354" y="22860"/>
                </a:lnTo>
                <a:lnTo>
                  <a:pt x="1625702" y="22860"/>
                </a:lnTo>
                <a:lnTo>
                  <a:pt x="1650222" y="23706"/>
                </a:lnTo>
                <a:lnTo>
                  <a:pt x="1674188" y="25117"/>
                </a:lnTo>
                <a:lnTo>
                  <a:pt x="1697785" y="26905"/>
                </a:lnTo>
                <a:lnTo>
                  <a:pt x="1721983" y="28096"/>
                </a:lnTo>
                <a:lnTo>
                  <a:pt x="1746582" y="28891"/>
                </a:lnTo>
                <a:lnTo>
                  <a:pt x="1771448" y="29420"/>
                </a:lnTo>
                <a:lnTo>
                  <a:pt x="1795645" y="30620"/>
                </a:lnTo>
                <a:lnTo>
                  <a:pt x="1819397" y="32267"/>
                </a:lnTo>
                <a:lnTo>
                  <a:pt x="1842851" y="34211"/>
                </a:lnTo>
                <a:lnTo>
                  <a:pt x="1866954" y="35507"/>
                </a:lnTo>
                <a:lnTo>
                  <a:pt x="1891489" y="36371"/>
                </a:lnTo>
                <a:lnTo>
                  <a:pt x="1916313" y="36948"/>
                </a:lnTo>
                <a:lnTo>
                  <a:pt x="1940482" y="37331"/>
                </a:lnTo>
                <a:lnTo>
                  <a:pt x="1964214" y="37587"/>
                </a:lnTo>
                <a:lnTo>
                  <a:pt x="1987656" y="37758"/>
                </a:lnTo>
                <a:lnTo>
                  <a:pt x="2010904" y="38718"/>
                </a:lnTo>
                <a:lnTo>
                  <a:pt x="2034022" y="40206"/>
                </a:lnTo>
                <a:lnTo>
                  <a:pt x="2057055" y="42044"/>
                </a:lnTo>
                <a:lnTo>
                  <a:pt x="2080030" y="43269"/>
                </a:lnTo>
                <a:lnTo>
                  <a:pt x="2102966" y="44086"/>
                </a:lnTo>
                <a:lnTo>
                  <a:pt x="2125877" y="44630"/>
                </a:lnTo>
                <a:lnTo>
                  <a:pt x="2148771" y="44993"/>
                </a:lnTo>
                <a:lnTo>
                  <a:pt x="2171654" y="45236"/>
                </a:lnTo>
                <a:lnTo>
                  <a:pt x="2194529" y="45397"/>
                </a:lnTo>
                <a:lnTo>
                  <a:pt x="2216553" y="44657"/>
                </a:lnTo>
                <a:lnTo>
                  <a:pt x="2238008" y="43318"/>
                </a:lnTo>
                <a:lnTo>
                  <a:pt x="2259085" y="41579"/>
                </a:lnTo>
                <a:lnTo>
                  <a:pt x="2280756" y="40419"/>
                </a:lnTo>
                <a:lnTo>
                  <a:pt x="2302824" y="39646"/>
                </a:lnTo>
                <a:lnTo>
                  <a:pt x="2325156" y="39130"/>
                </a:lnTo>
                <a:lnTo>
                  <a:pt x="2345970" y="38787"/>
                </a:lnTo>
                <a:lnTo>
                  <a:pt x="2365774" y="38558"/>
                </a:lnTo>
                <a:lnTo>
                  <a:pt x="2384903" y="38405"/>
                </a:lnTo>
                <a:lnTo>
                  <a:pt x="2404428" y="37456"/>
                </a:lnTo>
                <a:lnTo>
                  <a:pt x="2424219" y="35978"/>
                </a:lnTo>
                <a:lnTo>
                  <a:pt x="2444186" y="34145"/>
                </a:lnTo>
                <a:lnTo>
                  <a:pt x="2482176" y="29851"/>
                </a:lnTo>
                <a:lnTo>
                  <a:pt x="2517969" y="25967"/>
                </a:lnTo>
                <a:lnTo>
                  <a:pt x="2550810" y="24240"/>
                </a:lnTo>
                <a:lnTo>
                  <a:pt x="2582340" y="23473"/>
                </a:lnTo>
                <a:lnTo>
                  <a:pt x="2614134" y="22286"/>
                </a:lnTo>
                <a:lnTo>
                  <a:pt x="2648019" y="18936"/>
                </a:lnTo>
                <a:lnTo>
                  <a:pt x="2678320" y="14624"/>
                </a:lnTo>
                <a:lnTo>
                  <a:pt x="2705897" y="10733"/>
                </a:lnTo>
                <a:lnTo>
                  <a:pt x="2732265" y="9003"/>
                </a:lnTo>
                <a:lnTo>
                  <a:pt x="2766865" y="8029"/>
                </a:lnTo>
                <a:lnTo>
                  <a:pt x="2802610" y="3696"/>
                </a:lnTo>
                <a:lnTo>
                  <a:pt x="28270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chlorophyll is held within the thylakoid</a:t>
            </a:r>
          </a:p>
          <a:p>
            <a:pPr lvl="1"/>
            <a:r>
              <a:rPr lang="en-US" dirty="0" smtClean="0"/>
              <a:t>Chlorophyll molecules are pigment molecules that absorb and reflect certain wavelengths of light energy</a:t>
            </a:r>
            <a:endParaRPr lang="en-US" dirty="0"/>
          </a:p>
        </p:txBody>
      </p:sp>
      <p:sp>
        <p:nvSpPr>
          <p:cNvPr id="3" name="Title 2"/>
          <p:cNvSpPr>
            <a:spLocks noGrp="1"/>
          </p:cNvSpPr>
          <p:nvPr>
            <p:ph type="title"/>
          </p:nvPr>
        </p:nvSpPr>
        <p:spPr/>
        <p:txBody>
          <a:bodyPr/>
          <a:lstStyle/>
          <a:p>
            <a:r>
              <a:rPr lang="en-US" dirty="0" smtClean="0"/>
              <a:t>Chloroplasts	</a:t>
            </a:r>
            <a:endParaRPr lang="en-US" dirty="0"/>
          </a:p>
        </p:txBody>
      </p:sp>
      <p:pic>
        <p:nvPicPr>
          <p:cNvPr id="5" name="Picture 4"/>
          <p:cNvPicPr>
            <a:picLocks noChangeAspect="1"/>
          </p:cNvPicPr>
          <p:nvPr/>
        </p:nvPicPr>
        <p:blipFill>
          <a:blip r:embed="rId2"/>
          <a:srcRect t="1905"/>
          <a:stretch>
            <a:fillRect/>
          </a:stretch>
        </p:blipFill>
        <p:spPr>
          <a:xfrm>
            <a:off x="2539844" y="2757685"/>
            <a:ext cx="5882814" cy="4100316"/>
          </a:xfrm>
          <a:prstGeom prst="rect">
            <a:avLst/>
          </a:prstGeom>
        </p:spPr>
      </p:pic>
      <p:sp>
        <p:nvSpPr>
          <p:cNvPr id="6" name="SMARTInkShape-94"/>
          <p:cNvSpPr/>
          <p:nvPr/>
        </p:nvSpPr>
        <p:spPr>
          <a:xfrm>
            <a:off x="1112520" y="2316479"/>
            <a:ext cx="1234440" cy="30481"/>
          </a:xfrm>
          <a:custGeom>
            <a:avLst/>
            <a:gdLst/>
            <a:ahLst/>
            <a:cxnLst/>
            <a:rect l="0" t="0" r="0" b="0"/>
            <a:pathLst>
              <a:path w="1234440" h="30481">
                <a:moveTo>
                  <a:pt x="0" y="30480"/>
                </a:moveTo>
                <a:lnTo>
                  <a:pt x="34049" y="30480"/>
                </a:lnTo>
                <a:lnTo>
                  <a:pt x="70898" y="30480"/>
                </a:lnTo>
                <a:lnTo>
                  <a:pt x="106985" y="30480"/>
                </a:lnTo>
                <a:lnTo>
                  <a:pt x="144820" y="30480"/>
                </a:lnTo>
                <a:lnTo>
                  <a:pt x="180504" y="29634"/>
                </a:lnTo>
                <a:lnTo>
                  <a:pt x="215148" y="24449"/>
                </a:lnTo>
                <a:lnTo>
                  <a:pt x="244370" y="23331"/>
                </a:lnTo>
                <a:lnTo>
                  <a:pt x="276734" y="20742"/>
                </a:lnTo>
                <a:lnTo>
                  <a:pt x="313135" y="16871"/>
                </a:lnTo>
                <a:lnTo>
                  <a:pt x="348474" y="15724"/>
                </a:lnTo>
                <a:lnTo>
                  <a:pt x="382651" y="15384"/>
                </a:lnTo>
                <a:lnTo>
                  <a:pt x="419589" y="13025"/>
                </a:lnTo>
                <a:lnTo>
                  <a:pt x="457344" y="9222"/>
                </a:lnTo>
                <a:lnTo>
                  <a:pt x="495343" y="8095"/>
                </a:lnTo>
                <a:lnTo>
                  <a:pt x="533412" y="7761"/>
                </a:lnTo>
                <a:lnTo>
                  <a:pt x="571503" y="5404"/>
                </a:lnTo>
                <a:lnTo>
                  <a:pt x="609601" y="1602"/>
                </a:lnTo>
                <a:lnTo>
                  <a:pt x="635847" y="712"/>
                </a:lnTo>
                <a:lnTo>
                  <a:pt x="664445" y="317"/>
                </a:lnTo>
                <a:lnTo>
                  <a:pt x="691831" y="141"/>
                </a:lnTo>
                <a:lnTo>
                  <a:pt x="718960" y="63"/>
                </a:lnTo>
                <a:lnTo>
                  <a:pt x="747951" y="28"/>
                </a:lnTo>
                <a:lnTo>
                  <a:pt x="775511" y="13"/>
                </a:lnTo>
                <a:lnTo>
                  <a:pt x="801871" y="6"/>
                </a:lnTo>
                <a:lnTo>
                  <a:pt x="827698" y="3"/>
                </a:lnTo>
                <a:lnTo>
                  <a:pt x="853288" y="2"/>
                </a:lnTo>
                <a:lnTo>
                  <a:pt x="889237" y="1"/>
                </a:lnTo>
                <a:lnTo>
                  <a:pt x="921337" y="0"/>
                </a:lnTo>
                <a:lnTo>
                  <a:pt x="954555" y="0"/>
                </a:lnTo>
                <a:lnTo>
                  <a:pt x="988951" y="0"/>
                </a:lnTo>
                <a:lnTo>
                  <a:pt x="1020591" y="0"/>
                </a:lnTo>
                <a:lnTo>
                  <a:pt x="1051415" y="0"/>
                </a:lnTo>
                <a:lnTo>
                  <a:pt x="1088126" y="0"/>
                </a:lnTo>
                <a:lnTo>
                  <a:pt x="1119837" y="0"/>
                </a:lnTo>
                <a:lnTo>
                  <a:pt x="1154154" y="0"/>
                </a:lnTo>
                <a:lnTo>
                  <a:pt x="1191169" y="0"/>
                </a:lnTo>
                <a:lnTo>
                  <a:pt x="1229226" y="0"/>
                </a:lnTo>
                <a:lnTo>
                  <a:pt x="12344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95"/>
          <p:cNvSpPr/>
          <p:nvPr/>
        </p:nvSpPr>
        <p:spPr>
          <a:xfrm>
            <a:off x="4739640" y="2316479"/>
            <a:ext cx="1287780" cy="30480"/>
          </a:xfrm>
          <a:custGeom>
            <a:avLst/>
            <a:gdLst/>
            <a:ahLst/>
            <a:cxnLst/>
            <a:rect l="0" t="0" r="0" b="0"/>
            <a:pathLst>
              <a:path w="1287780" h="30480">
                <a:moveTo>
                  <a:pt x="0" y="22861"/>
                </a:moveTo>
                <a:lnTo>
                  <a:pt x="4045" y="22861"/>
                </a:lnTo>
                <a:lnTo>
                  <a:pt x="8288" y="25118"/>
                </a:lnTo>
                <a:lnTo>
                  <a:pt x="12997" y="28097"/>
                </a:lnTo>
                <a:lnTo>
                  <a:pt x="21254" y="29774"/>
                </a:lnTo>
                <a:lnTo>
                  <a:pt x="55494" y="30419"/>
                </a:lnTo>
                <a:lnTo>
                  <a:pt x="90109" y="30468"/>
                </a:lnTo>
                <a:lnTo>
                  <a:pt x="118421" y="30477"/>
                </a:lnTo>
                <a:lnTo>
                  <a:pt x="153621" y="30479"/>
                </a:lnTo>
                <a:lnTo>
                  <a:pt x="190862" y="28222"/>
                </a:lnTo>
                <a:lnTo>
                  <a:pt x="228707" y="24449"/>
                </a:lnTo>
                <a:lnTo>
                  <a:pt x="266731" y="23331"/>
                </a:lnTo>
                <a:lnTo>
                  <a:pt x="304809" y="20742"/>
                </a:lnTo>
                <a:lnTo>
                  <a:pt x="331051" y="17686"/>
                </a:lnTo>
                <a:lnTo>
                  <a:pt x="359647" y="16327"/>
                </a:lnTo>
                <a:lnTo>
                  <a:pt x="389289" y="15724"/>
                </a:lnTo>
                <a:lnTo>
                  <a:pt x="419397" y="14609"/>
                </a:lnTo>
                <a:lnTo>
                  <a:pt x="449712" y="11291"/>
                </a:lnTo>
                <a:lnTo>
                  <a:pt x="482376" y="9252"/>
                </a:lnTo>
                <a:lnTo>
                  <a:pt x="516649" y="7499"/>
                </a:lnTo>
                <a:lnTo>
                  <a:pt x="551637" y="3898"/>
                </a:lnTo>
                <a:lnTo>
                  <a:pt x="586943" y="1732"/>
                </a:lnTo>
                <a:lnTo>
                  <a:pt x="622390" y="770"/>
                </a:lnTo>
                <a:lnTo>
                  <a:pt x="657900" y="343"/>
                </a:lnTo>
                <a:lnTo>
                  <a:pt x="693437" y="153"/>
                </a:lnTo>
                <a:lnTo>
                  <a:pt x="728987" y="68"/>
                </a:lnTo>
                <a:lnTo>
                  <a:pt x="764543" y="31"/>
                </a:lnTo>
                <a:lnTo>
                  <a:pt x="797844" y="14"/>
                </a:lnTo>
                <a:lnTo>
                  <a:pt x="829577" y="6"/>
                </a:lnTo>
                <a:lnTo>
                  <a:pt x="860614" y="3"/>
                </a:lnTo>
                <a:lnTo>
                  <a:pt x="893599" y="2"/>
                </a:lnTo>
                <a:lnTo>
                  <a:pt x="927168" y="1"/>
                </a:lnTo>
                <a:lnTo>
                  <a:pt x="959021" y="1"/>
                </a:lnTo>
                <a:lnTo>
                  <a:pt x="990111" y="1"/>
                </a:lnTo>
                <a:lnTo>
                  <a:pt x="1020863" y="1"/>
                </a:lnTo>
                <a:lnTo>
                  <a:pt x="1051463" y="0"/>
                </a:lnTo>
                <a:lnTo>
                  <a:pt x="1079738" y="0"/>
                </a:lnTo>
                <a:lnTo>
                  <a:pt x="1117200" y="2258"/>
                </a:lnTo>
                <a:lnTo>
                  <a:pt x="1152006" y="6032"/>
                </a:lnTo>
                <a:lnTo>
                  <a:pt x="1186873" y="7150"/>
                </a:lnTo>
                <a:lnTo>
                  <a:pt x="1224950" y="7527"/>
                </a:lnTo>
                <a:lnTo>
                  <a:pt x="1262415" y="7608"/>
                </a:lnTo>
                <a:lnTo>
                  <a:pt x="1273120" y="6768"/>
                </a:lnTo>
                <a:lnTo>
                  <a:pt x="128777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 name="SMARTInkShape-Group29"/>
          <p:cNvGrpSpPr/>
          <p:nvPr/>
        </p:nvGrpSpPr>
        <p:grpSpPr>
          <a:xfrm>
            <a:off x="7400494" y="705279"/>
            <a:ext cx="1263446" cy="803481"/>
            <a:chOff x="7400494" y="705279"/>
            <a:chExt cx="1263446" cy="803481"/>
          </a:xfrm>
        </p:grpSpPr>
        <p:sp>
          <p:nvSpPr>
            <p:cNvPr id="8" name="SMARTInkShape-96"/>
            <p:cNvSpPr/>
            <p:nvPr/>
          </p:nvSpPr>
          <p:spPr>
            <a:xfrm>
              <a:off x="7422193" y="1295400"/>
              <a:ext cx="60647" cy="213360"/>
            </a:xfrm>
            <a:custGeom>
              <a:avLst/>
              <a:gdLst/>
              <a:ahLst/>
              <a:cxnLst/>
              <a:rect l="0" t="0" r="0" b="0"/>
              <a:pathLst>
                <a:path w="60647" h="213360">
                  <a:moveTo>
                    <a:pt x="7307" y="0"/>
                  </a:moveTo>
                  <a:lnTo>
                    <a:pt x="3262" y="4045"/>
                  </a:lnTo>
                  <a:lnTo>
                    <a:pt x="1275" y="8289"/>
                  </a:lnTo>
                  <a:lnTo>
                    <a:pt x="0" y="21957"/>
                  </a:lnTo>
                  <a:lnTo>
                    <a:pt x="10320" y="59034"/>
                  </a:lnTo>
                  <a:lnTo>
                    <a:pt x="17607" y="87294"/>
                  </a:lnTo>
                  <a:lnTo>
                    <a:pt x="25129" y="117116"/>
                  </a:lnTo>
                  <a:lnTo>
                    <a:pt x="35255" y="151451"/>
                  </a:lnTo>
                  <a:lnTo>
                    <a:pt x="43903" y="186329"/>
                  </a:lnTo>
                  <a:lnTo>
                    <a:pt x="46996" y="195137"/>
                  </a:lnTo>
                  <a:lnTo>
                    <a:pt x="50347" y="201874"/>
                  </a:lnTo>
                  <a:lnTo>
                    <a:pt x="52673" y="211680"/>
                  </a:lnTo>
                  <a:lnTo>
                    <a:pt x="53638" y="212240"/>
                  </a:lnTo>
                  <a:lnTo>
                    <a:pt x="60646" y="2133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97"/>
            <p:cNvSpPr/>
            <p:nvPr/>
          </p:nvSpPr>
          <p:spPr>
            <a:xfrm>
              <a:off x="7400494" y="1189278"/>
              <a:ext cx="188533" cy="197563"/>
            </a:xfrm>
            <a:custGeom>
              <a:avLst/>
              <a:gdLst/>
              <a:ahLst/>
              <a:cxnLst/>
              <a:rect l="0" t="0" r="0" b="0"/>
              <a:pathLst>
                <a:path w="188533" h="197563">
                  <a:moveTo>
                    <a:pt x="29006" y="144222"/>
                  </a:moveTo>
                  <a:lnTo>
                    <a:pt x="24961" y="144222"/>
                  </a:lnTo>
                  <a:lnTo>
                    <a:pt x="23769" y="143375"/>
                  </a:lnTo>
                  <a:lnTo>
                    <a:pt x="22974" y="141964"/>
                  </a:lnTo>
                  <a:lnTo>
                    <a:pt x="22445" y="140176"/>
                  </a:lnTo>
                  <a:lnTo>
                    <a:pt x="21245" y="138985"/>
                  </a:lnTo>
                  <a:lnTo>
                    <a:pt x="13236" y="134815"/>
                  </a:lnTo>
                  <a:lnTo>
                    <a:pt x="8450" y="129881"/>
                  </a:lnTo>
                  <a:lnTo>
                    <a:pt x="3501" y="122043"/>
                  </a:lnTo>
                  <a:lnTo>
                    <a:pt x="0" y="108111"/>
                  </a:lnTo>
                  <a:lnTo>
                    <a:pt x="1201" y="103214"/>
                  </a:lnTo>
                  <a:lnTo>
                    <a:pt x="21170" y="68000"/>
                  </a:lnTo>
                  <a:lnTo>
                    <a:pt x="35549" y="43652"/>
                  </a:lnTo>
                  <a:lnTo>
                    <a:pt x="47153" y="33766"/>
                  </a:lnTo>
                  <a:lnTo>
                    <a:pt x="81932" y="8988"/>
                  </a:lnTo>
                  <a:lnTo>
                    <a:pt x="93168" y="3684"/>
                  </a:lnTo>
                  <a:lnTo>
                    <a:pt x="124442" y="0"/>
                  </a:lnTo>
                  <a:lnTo>
                    <a:pt x="150869" y="5635"/>
                  </a:lnTo>
                  <a:lnTo>
                    <a:pt x="162471" y="10097"/>
                  </a:lnTo>
                  <a:lnTo>
                    <a:pt x="171015" y="17159"/>
                  </a:lnTo>
                  <a:lnTo>
                    <a:pt x="177634" y="26789"/>
                  </a:lnTo>
                  <a:lnTo>
                    <a:pt x="185273" y="46491"/>
                  </a:lnTo>
                  <a:lnTo>
                    <a:pt x="188532" y="83437"/>
                  </a:lnTo>
                  <a:lnTo>
                    <a:pt x="184291" y="98579"/>
                  </a:lnTo>
                  <a:lnTo>
                    <a:pt x="167392" y="135765"/>
                  </a:lnTo>
                  <a:lnTo>
                    <a:pt x="133587" y="168478"/>
                  </a:lnTo>
                  <a:lnTo>
                    <a:pt x="103551" y="186231"/>
                  </a:lnTo>
                  <a:lnTo>
                    <a:pt x="93521" y="189689"/>
                  </a:lnTo>
                  <a:lnTo>
                    <a:pt x="82345" y="1975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98"/>
            <p:cNvSpPr/>
            <p:nvPr/>
          </p:nvSpPr>
          <p:spPr>
            <a:xfrm>
              <a:off x="7635381" y="1021215"/>
              <a:ext cx="350380" cy="249991"/>
            </a:xfrm>
            <a:custGeom>
              <a:avLst/>
              <a:gdLst/>
              <a:ahLst/>
              <a:cxnLst/>
              <a:rect l="0" t="0" r="0" b="0"/>
              <a:pathLst>
                <a:path w="350380" h="249991">
                  <a:moveTo>
                    <a:pt x="83679" y="106545"/>
                  </a:moveTo>
                  <a:lnTo>
                    <a:pt x="58985" y="106545"/>
                  </a:lnTo>
                  <a:lnTo>
                    <a:pt x="51255" y="111060"/>
                  </a:lnTo>
                  <a:lnTo>
                    <a:pt x="32780" y="128149"/>
                  </a:lnTo>
                  <a:lnTo>
                    <a:pt x="10791" y="162826"/>
                  </a:lnTo>
                  <a:lnTo>
                    <a:pt x="3474" y="183616"/>
                  </a:lnTo>
                  <a:lnTo>
                    <a:pt x="335" y="216914"/>
                  </a:lnTo>
                  <a:lnTo>
                    <a:pt x="0" y="233133"/>
                  </a:lnTo>
                  <a:lnTo>
                    <a:pt x="800" y="236657"/>
                  </a:lnTo>
                  <a:lnTo>
                    <a:pt x="2179" y="239006"/>
                  </a:lnTo>
                  <a:lnTo>
                    <a:pt x="10477" y="246821"/>
                  </a:lnTo>
                  <a:lnTo>
                    <a:pt x="17560" y="249323"/>
                  </a:lnTo>
                  <a:lnTo>
                    <a:pt x="21819" y="249990"/>
                  </a:lnTo>
                  <a:lnTo>
                    <a:pt x="28810" y="248474"/>
                  </a:lnTo>
                  <a:lnTo>
                    <a:pt x="54589" y="233378"/>
                  </a:lnTo>
                  <a:lnTo>
                    <a:pt x="77438" y="211729"/>
                  </a:lnTo>
                  <a:lnTo>
                    <a:pt x="80905" y="201553"/>
                  </a:lnTo>
                  <a:lnTo>
                    <a:pt x="89466" y="167818"/>
                  </a:lnTo>
                  <a:lnTo>
                    <a:pt x="91266" y="131361"/>
                  </a:lnTo>
                  <a:lnTo>
                    <a:pt x="90431" y="130709"/>
                  </a:lnTo>
                  <a:lnTo>
                    <a:pt x="84735" y="129576"/>
                  </a:lnTo>
                  <a:lnTo>
                    <a:pt x="84383" y="130366"/>
                  </a:lnTo>
                  <a:lnTo>
                    <a:pt x="83992" y="133501"/>
                  </a:lnTo>
                  <a:lnTo>
                    <a:pt x="86076" y="137716"/>
                  </a:lnTo>
                  <a:lnTo>
                    <a:pt x="88977" y="142412"/>
                  </a:lnTo>
                  <a:lnTo>
                    <a:pt x="91457" y="149816"/>
                  </a:lnTo>
                  <a:lnTo>
                    <a:pt x="113229" y="174093"/>
                  </a:lnTo>
                  <a:lnTo>
                    <a:pt x="131410" y="186272"/>
                  </a:lnTo>
                  <a:lnTo>
                    <a:pt x="150820" y="193871"/>
                  </a:lnTo>
                  <a:lnTo>
                    <a:pt x="160368" y="193898"/>
                  </a:lnTo>
                  <a:lnTo>
                    <a:pt x="179259" y="189983"/>
                  </a:lnTo>
                  <a:lnTo>
                    <a:pt x="190173" y="182168"/>
                  </a:lnTo>
                  <a:lnTo>
                    <a:pt x="203035" y="169122"/>
                  </a:lnTo>
                  <a:lnTo>
                    <a:pt x="209825" y="156319"/>
                  </a:lnTo>
                  <a:lnTo>
                    <a:pt x="212771" y="131809"/>
                  </a:lnTo>
                  <a:lnTo>
                    <a:pt x="210762" y="123982"/>
                  </a:lnTo>
                  <a:lnTo>
                    <a:pt x="207893" y="116835"/>
                  </a:lnTo>
                  <a:lnTo>
                    <a:pt x="198205" y="79024"/>
                  </a:lnTo>
                  <a:lnTo>
                    <a:pt x="198009" y="76454"/>
                  </a:lnTo>
                  <a:lnTo>
                    <a:pt x="197979" y="94201"/>
                  </a:lnTo>
                  <a:lnTo>
                    <a:pt x="207385" y="129617"/>
                  </a:lnTo>
                  <a:lnTo>
                    <a:pt x="214964" y="151614"/>
                  </a:lnTo>
                  <a:lnTo>
                    <a:pt x="218227" y="157055"/>
                  </a:lnTo>
                  <a:lnTo>
                    <a:pt x="220830" y="167464"/>
                  </a:lnTo>
                  <a:lnTo>
                    <a:pt x="216791" y="163447"/>
                  </a:lnTo>
                  <a:lnTo>
                    <a:pt x="214806" y="156953"/>
                  </a:lnTo>
                  <a:lnTo>
                    <a:pt x="213077" y="149268"/>
                  </a:lnTo>
                  <a:lnTo>
                    <a:pt x="208191" y="138489"/>
                  </a:lnTo>
                  <a:lnTo>
                    <a:pt x="205826" y="103621"/>
                  </a:lnTo>
                  <a:lnTo>
                    <a:pt x="205628" y="68059"/>
                  </a:lnTo>
                  <a:lnTo>
                    <a:pt x="209653" y="49516"/>
                  </a:lnTo>
                  <a:lnTo>
                    <a:pt x="221038" y="25165"/>
                  </a:lnTo>
                  <a:lnTo>
                    <a:pt x="231038" y="13047"/>
                  </a:lnTo>
                  <a:lnTo>
                    <a:pt x="242676" y="5087"/>
                  </a:lnTo>
                  <a:lnTo>
                    <a:pt x="252803" y="1412"/>
                  </a:lnTo>
                  <a:lnTo>
                    <a:pt x="279611" y="0"/>
                  </a:lnTo>
                  <a:lnTo>
                    <a:pt x="287318" y="2183"/>
                  </a:lnTo>
                  <a:lnTo>
                    <a:pt x="299164" y="10482"/>
                  </a:lnTo>
                  <a:lnTo>
                    <a:pt x="314782" y="35911"/>
                  </a:lnTo>
                  <a:lnTo>
                    <a:pt x="324125" y="61077"/>
                  </a:lnTo>
                  <a:lnTo>
                    <a:pt x="327359" y="77080"/>
                  </a:lnTo>
                  <a:lnTo>
                    <a:pt x="338831" y="101306"/>
                  </a:lnTo>
                  <a:lnTo>
                    <a:pt x="343270" y="104216"/>
                  </a:lnTo>
                  <a:lnTo>
                    <a:pt x="345640" y="104992"/>
                  </a:lnTo>
                  <a:lnTo>
                    <a:pt x="347219" y="106356"/>
                  </a:lnTo>
                  <a:lnTo>
                    <a:pt x="350379" y="1141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99"/>
            <p:cNvSpPr/>
            <p:nvPr/>
          </p:nvSpPr>
          <p:spPr>
            <a:xfrm>
              <a:off x="8031860" y="930699"/>
              <a:ext cx="83441" cy="164918"/>
            </a:xfrm>
            <a:custGeom>
              <a:avLst/>
              <a:gdLst/>
              <a:ahLst/>
              <a:cxnLst/>
              <a:rect l="0" t="0" r="0" b="0"/>
              <a:pathLst>
                <a:path w="83441" h="164918">
                  <a:moveTo>
                    <a:pt x="83440" y="6561"/>
                  </a:moveTo>
                  <a:lnTo>
                    <a:pt x="76879" y="6561"/>
                  </a:lnTo>
                  <a:lnTo>
                    <a:pt x="69351" y="0"/>
                  </a:lnTo>
                  <a:lnTo>
                    <a:pt x="60451" y="3299"/>
                  </a:lnTo>
                  <a:lnTo>
                    <a:pt x="45657" y="14420"/>
                  </a:lnTo>
                  <a:lnTo>
                    <a:pt x="40401" y="20214"/>
                  </a:lnTo>
                  <a:lnTo>
                    <a:pt x="15899" y="57497"/>
                  </a:lnTo>
                  <a:lnTo>
                    <a:pt x="11088" y="69839"/>
                  </a:lnTo>
                  <a:lnTo>
                    <a:pt x="1546" y="107413"/>
                  </a:lnTo>
                  <a:lnTo>
                    <a:pt x="0" y="128364"/>
                  </a:lnTo>
                  <a:lnTo>
                    <a:pt x="3778" y="141899"/>
                  </a:lnTo>
                  <a:lnTo>
                    <a:pt x="10259" y="152588"/>
                  </a:lnTo>
                  <a:lnTo>
                    <a:pt x="15073" y="156128"/>
                  </a:lnTo>
                  <a:lnTo>
                    <a:pt x="38407" y="164743"/>
                  </a:lnTo>
                  <a:lnTo>
                    <a:pt x="48185" y="164917"/>
                  </a:lnTo>
                  <a:lnTo>
                    <a:pt x="72303" y="158748"/>
                  </a:lnTo>
                  <a:lnTo>
                    <a:pt x="83440" y="1513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00"/>
            <p:cNvSpPr/>
            <p:nvPr/>
          </p:nvSpPr>
          <p:spPr>
            <a:xfrm>
              <a:off x="8176392" y="906846"/>
              <a:ext cx="175128" cy="136958"/>
            </a:xfrm>
            <a:custGeom>
              <a:avLst/>
              <a:gdLst/>
              <a:ahLst/>
              <a:cxnLst/>
              <a:rect l="0" t="0" r="0" b="0"/>
              <a:pathLst>
                <a:path w="175128" h="136958">
                  <a:moveTo>
                    <a:pt x="53208" y="38033"/>
                  </a:moveTo>
                  <a:lnTo>
                    <a:pt x="53208" y="27427"/>
                  </a:lnTo>
                  <a:lnTo>
                    <a:pt x="55466" y="22595"/>
                  </a:lnTo>
                  <a:lnTo>
                    <a:pt x="57252" y="20121"/>
                  </a:lnTo>
                  <a:lnTo>
                    <a:pt x="57598" y="16779"/>
                  </a:lnTo>
                  <a:lnTo>
                    <a:pt x="53428" y="690"/>
                  </a:lnTo>
                  <a:lnTo>
                    <a:pt x="46666" y="0"/>
                  </a:lnTo>
                  <a:lnTo>
                    <a:pt x="35077" y="10545"/>
                  </a:lnTo>
                  <a:lnTo>
                    <a:pt x="25198" y="27273"/>
                  </a:lnTo>
                  <a:lnTo>
                    <a:pt x="12558" y="61483"/>
                  </a:lnTo>
                  <a:lnTo>
                    <a:pt x="2124" y="96813"/>
                  </a:lnTo>
                  <a:lnTo>
                    <a:pt x="0" y="123820"/>
                  </a:lnTo>
                  <a:lnTo>
                    <a:pt x="2184" y="129219"/>
                  </a:lnTo>
                  <a:lnTo>
                    <a:pt x="3952" y="131844"/>
                  </a:lnTo>
                  <a:lnTo>
                    <a:pt x="6824" y="133594"/>
                  </a:lnTo>
                  <a:lnTo>
                    <a:pt x="21342" y="136402"/>
                  </a:lnTo>
                  <a:lnTo>
                    <a:pt x="32613" y="136957"/>
                  </a:lnTo>
                  <a:lnTo>
                    <a:pt x="58709" y="126476"/>
                  </a:lnTo>
                  <a:lnTo>
                    <a:pt x="69607" y="119178"/>
                  </a:lnTo>
                  <a:lnTo>
                    <a:pt x="78198" y="107608"/>
                  </a:lnTo>
                  <a:lnTo>
                    <a:pt x="89505" y="70711"/>
                  </a:lnTo>
                  <a:lnTo>
                    <a:pt x="90951" y="54742"/>
                  </a:lnTo>
                  <a:lnTo>
                    <a:pt x="88891" y="47435"/>
                  </a:lnTo>
                  <a:lnTo>
                    <a:pt x="86000" y="41365"/>
                  </a:lnTo>
                  <a:lnTo>
                    <a:pt x="84716" y="35845"/>
                  </a:lnTo>
                  <a:lnTo>
                    <a:pt x="83526" y="34035"/>
                  </a:lnTo>
                  <a:lnTo>
                    <a:pt x="81886" y="32828"/>
                  </a:lnTo>
                  <a:lnTo>
                    <a:pt x="76168" y="30455"/>
                  </a:lnTo>
                  <a:lnTo>
                    <a:pt x="91509" y="48111"/>
                  </a:lnTo>
                  <a:lnTo>
                    <a:pt x="101508" y="62414"/>
                  </a:lnTo>
                  <a:lnTo>
                    <a:pt x="108823" y="65802"/>
                  </a:lnTo>
                  <a:lnTo>
                    <a:pt x="146296" y="75592"/>
                  </a:lnTo>
                  <a:lnTo>
                    <a:pt x="150826" y="75773"/>
                  </a:lnTo>
                  <a:lnTo>
                    <a:pt x="158118" y="73715"/>
                  </a:lnTo>
                  <a:lnTo>
                    <a:pt x="164181" y="70825"/>
                  </a:lnTo>
                  <a:lnTo>
                    <a:pt x="175127" y="6851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01"/>
            <p:cNvSpPr/>
            <p:nvPr/>
          </p:nvSpPr>
          <p:spPr>
            <a:xfrm>
              <a:off x="8344958" y="731520"/>
              <a:ext cx="120862" cy="220491"/>
            </a:xfrm>
            <a:custGeom>
              <a:avLst/>
              <a:gdLst/>
              <a:ahLst/>
              <a:cxnLst/>
              <a:rect l="0" t="0" r="0" b="0"/>
              <a:pathLst>
                <a:path w="120862" h="220491">
                  <a:moveTo>
                    <a:pt x="6561" y="22859"/>
                  </a:moveTo>
                  <a:lnTo>
                    <a:pt x="6561" y="26905"/>
                  </a:lnTo>
                  <a:lnTo>
                    <a:pt x="5715" y="28096"/>
                  </a:lnTo>
                  <a:lnTo>
                    <a:pt x="4303" y="28891"/>
                  </a:lnTo>
                  <a:lnTo>
                    <a:pt x="2516" y="29420"/>
                  </a:lnTo>
                  <a:lnTo>
                    <a:pt x="1324" y="30620"/>
                  </a:lnTo>
                  <a:lnTo>
                    <a:pt x="0" y="34211"/>
                  </a:lnTo>
                  <a:lnTo>
                    <a:pt x="494" y="36354"/>
                  </a:lnTo>
                  <a:lnTo>
                    <a:pt x="4388" y="45108"/>
                  </a:lnTo>
                  <a:lnTo>
                    <a:pt x="10321" y="77122"/>
                  </a:lnTo>
                  <a:lnTo>
                    <a:pt x="23892" y="112945"/>
                  </a:lnTo>
                  <a:lnTo>
                    <a:pt x="30588" y="150376"/>
                  </a:lnTo>
                  <a:lnTo>
                    <a:pt x="36192" y="184150"/>
                  </a:lnTo>
                  <a:lnTo>
                    <a:pt x="37008" y="215404"/>
                  </a:lnTo>
                  <a:lnTo>
                    <a:pt x="37866" y="217262"/>
                  </a:lnTo>
                  <a:lnTo>
                    <a:pt x="39285" y="218502"/>
                  </a:lnTo>
                  <a:lnTo>
                    <a:pt x="43599" y="220490"/>
                  </a:lnTo>
                  <a:lnTo>
                    <a:pt x="43953" y="219807"/>
                  </a:lnTo>
                  <a:lnTo>
                    <a:pt x="44346" y="216789"/>
                  </a:lnTo>
                  <a:lnTo>
                    <a:pt x="42264" y="212626"/>
                  </a:lnTo>
                  <a:lnTo>
                    <a:pt x="40523" y="210331"/>
                  </a:lnTo>
                  <a:lnTo>
                    <a:pt x="38589" y="203264"/>
                  </a:lnTo>
                  <a:lnTo>
                    <a:pt x="37131" y="170035"/>
                  </a:lnTo>
                  <a:lnTo>
                    <a:pt x="39311" y="134214"/>
                  </a:lnTo>
                  <a:lnTo>
                    <a:pt x="50040" y="97292"/>
                  </a:lnTo>
                  <a:lnTo>
                    <a:pt x="65008" y="60114"/>
                  </a:lnTo>
                  <a:lnTo>
                    <a:pt x="81070" y="35775"/>
                  </a:lnTo>
                  <a:lnTo>
                    <a:pt x="119062" y="1791"/>
                  </a:lnTo>
                  <a:lnTo>
                    <a:pt x="1208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02"/>
            <p:cNvSpPr/>
            <p:nvPr/>
          </p:nvSpPr>
          <p:spPr>
            <a:xfrm>
              <a:off x="8427719" y="861060"/>
              <a:ext cx="68582" cy="22824"/>
            </a:xfrm>
            <a:custGeom>
              <a:avLst/>
              <a:gdLst/>
              <a:ahLst/>
              <a:cxnLst/>
              <a:rect l="0" t="0" r="0" b="0"/>
              <a:pathLst>
                <a:path w="68582" h="22824">
                  <a:moveTo>
                    <a:pt x="0" y="0"/>
                  </a:moveTo>
                  <a:lnTo>
                    <a:pt x="0" y="4045"/>
                  </a:lnTo>
                  <a:lnTo>
                    <a:pt x="847" y="5236"/>
                  </a:lnTo>
                  <a:lnTo>
                    <a:pt x="2258" y="6031"/>
                  </a:lnTo>
                  <a:lnTo>
                    <a:pt x="14652" y="11351"/>
                  </a:lnTo>
                  <a:lnTo>
                    <a:pt x="30069" y="20759"/>
                  </a:lnTo>
                  <a:lnTo>
                    <a:pt x="48363" y="22583"/>
                  </a:lnTo>
                  <a:lnTo>
                    <a:pt x="63179" y="22823"/>
                  </a:lnTo>
                  <a:lnTo>
                    <a:pt x="64980" y="21989"/>
                  </a:lnTo>
                  <a:lnTo>
                    <a:pt x="66180" y="20585"/>
                  </a:lnTo>
                  <a:lnTo>
                    <a:pt x="68581"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03"/>
            <p:cNvSpPr/>
            <p:nvPr/>
          </p:nvSpPr>
          <p:spPr>
            <a:xfrm>
              <a:off x="8503919" y="705279"/>
              <a:ext cx="160021" cy="161752"/>
            </a:xfrm>
            <a:custGeom>
              <a:avLst/>
              <a:gdLst/>
              <a:ahLst/>
              <a:cxnLst/>
              <a:rect l="0" t="0" r="0" b="0"/>
              <a:pathLst>
                <a:path w="160021" h="161752">
                  <a:moveTo>
                    <a:pt x="0" y="102441"/>
                  </a:moveTo>
                  <a:lnTo>
                    <a:pt x="0" y="109747"/>
                  </a:lnTo>
                  <a:lnTo>
                    <a:pt x="4046" y="109968"/>
                  </a:lnTo>
                  <a:lnTo>
                    <a:pt x="8290" y="107761"/>
                  </a:lnTo>
                  <a:lnTo>
                    <a:pt x="21255" y="97904"/>
                  </a:lnTo>
                  <a:lnTo>
                    <a:pt x="29485" y="96191"/>
                  </a:lnTo>
                  <a:lnTo>
                    <a:pt x="33204" y="94041"/>
                  </a:lnTo>
                  <a:lnTo>
                    <a:pt x="68069" y="58406"/>
                  </a:lnTo>
                  <a:lnTo>
                    <a:pt x="78640" y="42848"/>
                  </a:lnTo>
                  <a:lnTo>
                    <a:pt x="82285" y="32478"/>
                  </a:lnTo>
                  <a:lnTo>
                    <a:pt x="83686" y="16182"/>
                  </a:lnTo>
                  <a:lnTo>
                    <a:pt x="81503" y="11046"/>
                  </a:lnTo>
                  <a:lnTo>
                    <a:pt x="73202" y="849"/>
                  </a:lnTo>
                  <a:lnTo>
                    <a:pt x="70815" y="0"/>
                  </a:lnTo>
                  <a:lnTo>
                    <a:pt x="68377" y="280"/>
                  </a:lnTo>
                  <a:lnTo>
                    <a:pt x="54335" y="6813"/>
                  </a:lnTo>
                  <a:lnTo>
                    <a:pt x="47292" y="13655"/>
                  </a:lnTo>
                  <a:lnTo>
                    <a:pt x="24586" y="46229"/>
                  </a:lnTo>
                  <a:lnTo>
                    <a:pt x="13041" y="79013"/>
                  </a:lnTo>
                  <a:lnTo>
                    <a:pt x="4301" y="109102"/>
                  </a:lnTo>
                  <a:lnTo>
                    <a:pt x="5581" y="121206"/>
                  </a:lnTo>
                  <a:lnTo>
                    <a:pt x="13301" y="141927"/>
                  </a:lnTo>
                  <a:lnTo>
                    <a:pt x="18047" y="149059"/>
                  </a:lnTo>
                  <a:lnTo>
                    <a:pt x="33570" y="157834"/>
                  </a:lnTo>
                  <a:lnTo>
                    <a:pt x="54256" y="161751"/>
                  </a:lnTo>
                  <a:lnTo>
                    <a:pt x="76471" y="158867"/>
                  </a:lnTo>
                  <a:lnTo>
                    <a:pt x="101497" y="149460"/>
                  </a:lnTo>
                  <a:lnTo>
                    <a:pt x="138065" y="128512"/>
                  </a:lnTo>
                  <a:lnTo>
                    <a:pt x="154391" y="115229"/>
                  </a:lnTo>
                  <a:lnTo>
                    <a:pt x="157518" y="110100"/>
                  </a:lnTo>
                  <a:lnTo>
                    <a:pt x="160020" y="948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SMARTInkShape-104"/>
          <p:cNvSpPr/>
          <p:nvPr/>
        </p:nvSpPr>
        <p:spPr>
          <a:xfrm>
            <a:off x="6728460" y="5593080"/>
            <a:ext cx="335280" cy="121921"/>
          </a:xfrm>
          <a:custGeom>
            <a:avLst/>
            <a:gdLst/>
            <a:ahLst/>
            <a:cxnLst/>
            <a:rect l="0" t="0" r="0" b="0"/>
            <a:pathLst>
              <a:path w="335280" h="121921">
                <a:moveTo>
                  <a:pt x="0" y="0"/>
                </a:moveTo>
                <a:lnTo>
                  <a:pt x="35624" y="0"/>
                </a:lnTo>
                <a:lnTo>
                  <a:pt x="71276" y="0"/>
                </a:lnTo>
                <a:lnTo>
                  <a:pt x="105621" y="0"/>
                </a:lnTo>
                <a:lnTo>
                  <a:pt x="131940" y="846"/>
                </a:lnTo>
                <a:lnTo>
                  <a:pt x="167632" y="7149"/>
                </a:lnTo>
                <a:lnTo>
                  <a:pt x="185135" y="9738"/>
                </a:lnTo>
                <a:lnTo>
                  <a:pt x="220509" y="14757"/>
                </a:lnTo>
                <a:lnTo>
                  <a:pt x="256512" y="15211"/>
                </a:lnTo>
                <a:lnTo>
                  <a:pt x="292168" y="14392"/>
                </a:lnTo>
                <a:lnTo>
                  <a:pt x="310818" y="7933"/>
                </a:lnTo>
                <a:lnTo>
                  <a:pt x="335279" y="7620"/>
                </a:lnTo>
                <a:lnTo>
                  <a:pt x="335279" y="43205"/>
                </a:lnTo>
                <a:lnTo>
                  <a:pt x="335279" y="71120"/>
                </a:lnTo>
                <a:lnTo>
                  <a:pt x="333022" y="76200"/>
                </a:lnTo>
                <a:lnTo>
                  <a:pt x="330042" y="81279"/>
                </a:lnTo>
                <a:lnTo>
                  <a:pt x="328130" y="91439"/>
                </a:lnTo>
                <a:lnTo>
                  <a:pt x="327659" y="121920"/>
                </a:lnTo>
                <a:lnTo>
                  <a:pt x="327659" y="115359"/>
                </a:lnTo>
                <a:lnTo>
                  <a:pt x="326813" y="115005"/>
                </a:lnTo>
                <a:lnTo>
                  <a:pt x="316003" y="114300"/>
                </a:lnTo>
                <a:lnTo>
                  <a:pt x="311754" y="112042"/>
                </a:lnTo>
                <a:lnTo>
                  <a:pt x="306173" y="107739"/>
                </a:lnTo>
                <a:lnTo>
                  <a:pt x="301162" y="106994"/>
                </a:lnTo>
                <a:lnTo>
                  <a:pt x="285799" y="105895"/>
                </a:lnTo>
                <a:lnTo>
                  <a:pt x="261459" y="100127"/>
                </a:lnTo>
                <a:lnTo>
                  <a:pt x="226050" y="98276"/>
                </a:lnTo>
                <a:lnTo>
                  <a:pt x="192567" y="92507"/>
                </a:lnTo>
                <a:lnTo>
                  <a:pt x="160428" y="90804"/>
                </a:lnTo>
                <a:lnTo>
                  <a:pt x="129620" y="85450"/>
                </a:lnTo>
                <a:lnTo>
                  <a:pt x="92297" y="78797"/>
                </a:lnTo>
                <a:lnTo>
                  <a:pt x="58717" y="71191"/>
                </a:lnTo>
                <a:lnTo>
                  <a:pt x="21836" y="68682"/>
                </a:lnTo>
                <a:lnTo>
                  <a:pt x="7620" y="685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638"/>
            <a:ext cx="4302859" cy="4589654"/>
          </a:xfrm>
        </p:spPr>
        <p:txBody>
          <a:bodyPr>
            <a:normAutofit fontScale="92500"/>
          </a:bodyPr>
          <a:lstStyle/>
          <a:p>
            <a:r>
              <a:rPr lang="en-US" dirty="0" smtClean="0"/>
              <a:t>All cells have potential antigens on their surfaces</a:t>
            </a:r>
          </a:p>
          <a:p>
            <a:pPr lvl="1"/>
            <a:r>
              <a:rPr lang="en-US" dirty="0" smtClean="0"/>
              <a:t>The immune system can usually tell “self” cells apart from “non-self” cells</a:t>
            </a:r>
          </a:p>
          <a:p>
            <a:r>
              <a:rPr lang="en-US" dirty="0" smtClean="0"/>
              <a:t>When an antigen has been recognized, the white blood cells and antibodies attack them and the cells that display them</a:t>
            </a:r>
            <a:endParaRPr lang="en-US" dirty="0"/>
          </a:p>
        </p:txBody>
      </p:sp>
      <p:sp>
        <p:nvSpPr>
          <p:cNvPr id="2" name="Title 1"/>
          <p:cNvSpPr>
            <a:spLocks noGrp="1"/>
          </p:cNvSpPr>
          <p:nvPr>
            <p:ph type="title"/>
          </p:nvPr>
        </p:nvSpPr>
        <p:spPr/>
        <p:txBody>
          <a:bodyPr/>
          <a:lstStyle/>
          <a:p>
            <a:r>
              <a:rPr lang="en-US" dirty="0" smtClean="0"/>
              <a:t>The Immune System</a:t>
            </a:r>
            <a:endParaRPr lang="en-US" dirty="0"/>
          </a:p>
        </p:txBody>
      </p:sp>
      <p:pic>
        <p:nvPicPr>
          <p:cNvPr id="4" name="Picture 3"/>
          <p:cNvPicPr>
            <a:picLocks noChangeAspect="1"/>
          </p:cNvPicPr>
          <p:nvPr/>
        </p:nvPicPr>
        <p:blipFill>
          <a:blip r:embed="rId3"/>
          <a:stretch>
            <a:fillRect/>
          </a:stretch>
        </p:blipFill>
        <p:spPr>
          <a:xfrm>
            <a:off x="4302859" y="1417637"/>
            <a:ext cx="4841141" cy="4589653"/>
          </a:xfrm>
          <a:prstGeom prst="rect">
            <a:avLst/>
          </a:prstGeom>
        </p:spPr>
      </p:pic>
      <p:grpSp>
        <p:nvGrpSpPr>
          <p:cNvPr id="13" name="SMARTInkShape-Group51"/>
          <p:cNvGrpSpPr/>
          <p:nvPr/>
        </p:nvGrpSpPr>
        <p:grpSpPr>
          <a:xfrm>
            <a:off x="3497579" y="2964179"/>
            <a:ext cx="791891" cy="632421"/>
            <a:chOff x="3497579" y="2964179"/>
            <a:chExt cx="791891" cy="632421"/>
          </a:xfrm>
        </p:grpSpPr>
        <p:sp>
          <p:nvSpPr>
            <p:cNvPr id="11" name="SMARTInkShape-176"/>
            <p:cNvSpPr/>
            <p:nvPr/>
          </p:nvSpPr>
          <p:spPr>
            <a:xfrm>
              <a:off x="3497579" y="2964179"/>
              <a:ext cx="265365" cy="281900"/>
            </a:xfrm>
            <a:custGeom>
              <a:avLst/>
              <a:gdLst/>
              <a:ahLst/>
              <a:cxnLst/>
              <a:rect l="0" t="0" r="0" b="0"/>
              <a:pathLst>
                <a:path w="265365" h="281900">
                  <a:moveTo>
                    <a:pt x="0" y="0"/>
                  </a:moveTo>
                  <a:lnTo>
                    <a:pt x="10606" y="0"/>
                  </a:lnTo>
                  <a:lnTo>
                    <a:pt x="44135" y="6560"/>
                  </a:lnTo>
                  <a:lnTo>
                    <a:pt x="81971" y="8257"/>
                  </a:lnTo>
                  <a:lnTo>
                    <a:pt x="112811" y="11949"/>
                  </a:lnTo>
                  <a:lnTo>
                    <a:pt x="146691" y="9279"/>
                  </a:lnTo>
                  <a:lnTo>
                    <a:pt x="181753" y="7948"/>
                  </a:lnTo>
                  <a:lnTo>
                    <a:pt x="213137" y="3640"/>
                  </a:lnTo>
                  <a:lnTo>
                    <a:pt x="232108" y="1078"/>
                  </a:lnTo>
                  <a:lnTo>
                    <a:pt x="262193" y="7334"/>
                  </a:lnTo>
                  <a:lnTo>
                    <a:pt x="263696" y="8277"/>
                  </a:lnTo>
                  <a:lnTo>
                    <a:pt x="264697" y="9750"/>
                  </a:lnTo>
                  <a:lnTo>
                    <a:pt x="265364" y="11580"/>
                  </a:lnTo>
                  <a:lnTo>
                    <a:pt x="264963" y="13646"/>
                  </a:lnTo>
                  <a:lnTo>
                    <a:pt x="261200" y="21448"/>
                  </a:lnTo>
                  <a:lnTo>
                    <a:pt x="250915" y="55813"/>
                  </a:lnTo>
                  <a:lnTo>
                    <a:pt x="245937" y="76933"/>
                  </a:lnTo>
                  <a:lnTo>
                    <a:pt x="243079" y="92612"/>
                  </a:lnTo>
                  <a:lnTo>
                    <a:pt x="229703" y="130273"/>
                  </a:lnTo>
                  <a:lnTo>
                    <a:pt x="222702" y="166279"/>
                  </a:lnTo>
                  <a:lnTo>
                    <a:pt x="215237" y="197852"/>
                  </a:lnTo>
                  <a:lnTo>
                    <a:pt x="207158" y="232140"/>
                  </a:lnTo>
                  <a:lnTo>
                    <a:pt x="205174" y="252849"/>
                  </a:lnTo>
                  <a:lnTo>
                    <a:pt x="199217" y="268755"/>
                  </a:lnTo>
                  <a:lnTo>
                    <a:pt x="198445" y="276715"/>
                  </a:lnTo>
                  <a:lnTo>
                    <a:pt x="197490" y="278457"/>
                  </a:lnTo>
                  <a:lnTo>
                    <a:pt x="196007" y="279618"/>
                  </a:lnTo>
                  <a:lnTo>
                    <a:pt x="192100" y="280908"/>
                  </a:lnTo>
                  <a:lnTo>
                    <a:pt x="168639" y="281899"/>
                  </a:lnTo>
                  <a:lnTo>
                    <a:pt x="135520" y="271331"/>
                  </a:lnTo>
                  <a:lnTo>
                    <a:pt x="105508" y="267615"/>
                  </a:lnTo>
                  <a:lnTo>
                    <a:pt x="75947" y="266972"/>
                  </a:lnTo>
                  <a:lnTo>
                    <a:pt x="40848" y="266781"/>
                  </a:lnTo>
                  <a:lnTo>
                    <a:pt x="22861"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77"/>
            <p:cNvSpPr/>
            <p:nvPr/>
          </p:nvSpPr>
          <p:spPr>
            <a:xfrm>
              <a:off x="3931918" y="3246121"/>
              <a:ext cx="357552" cy="350479"/>
            </a:xfrm>
            <a:custGeom>
              <a:avLst/>
              <a:gdLst/>
              <a:ahLst/>
              <a:cxnLst/>
              <a:rect l="0" t="0" r="0" b="0"/>
              <a:pathLst>
                <a:path w="357552" h="350479">
                  <a:moveTo>
                    <a:pt x="38100" y="7619"/>
                  </a:moveTo>
                  <a:lnTo>
                    <a:pt x="42147" y="3573"/>
                  </a:lnTo>
                  <a:lnTo>
                    <a:pt x="48647" y="1586"/>
                  </a:lnTo>
                  <a:lnTo>
                    <a:pt x="81452" y="90"/>
                  </a:lnTo>
                  <a:lnTo>
                    <a:pt x="112956" y="16"/>
                  </a:lnTo>
                  <a:lnTo>
                    <a:pt x="149030" y="2"/>
                  </a:lnTo>
                  <a:lnTo>
                    <a:pt x="181882" y="0"/>
                  </a:lnTo>
                  <a:lnTo>
                    <a:pt x="213065" y="2257"/>
                  </a:lnTo>
                  <a:lnTo>
                    <a:pt x="243753" y="6030"/>
                  </a:lnTo>
                  <a:lnTo>
                    <a:pt x="280419" y="11349"/>
                  </a:lnTo>
                  <a:lnTo>
                    <a:pt x="317583" y="16984"/>
                  </a:lnTo>
                  <a:lnTo>
                    <a:pt x="344270" y="28169"/>
                  </a:lnTo>
                  <a:lnTo>
                    <a:pt x="351412" y="33121"/>
                  </a:lnTo>
                  <a:lnTo>
                    <a:pt x="355150" y="38144"/>
                  </a:lnTo>
                  <a:lnTo>
                    <a:pt x="356812" y="44046"/>
                  </a:lnTo>
                  <a:lnTo>
                    <a:pt x="357551" y="52312"/>
                  </a:lnTo>
                  <a:lnTo>
                    <a:pt x="347483" y="85457"/>
                  </a:lnTo>
                  <a:lnTo>
                    <a:pt x="337722" y="115469"/>
                  </a:lnTo>
                  <a:lnTo>
                    <a:pt x="327642" y="150873"/>
                  </a:lnTo>
                  <a:lnTo>
                    <a:pt x="313453" y="182577"/>
                  </a:lnTo>
                  <a:lnTo>
                    <a:pt x="307365" y="209694"/>
                  </a:lnTo>
                  <a:lnTo>
                    <a:pt x="305307" y="243114"/>
                  </a:lnTo>
                  <a:lnTo>
                    <a:pt x="304867" y="277798"/>
                  </a:lnTo>
                  <a:lnTo>
                    <a:pt x="304805" y="314017"/>
                  </a:lnTo>
                  <a:lnTo>
                    <a:pt x="304800" y="345398"/>
                  </a:lnTo>
                  <a:lnTo>
                    <a:pt x="303954" y="347105"/>
                  </a:lnTo>
                  <a:lnTo>
                    <a:pt x="302544" y="348242"/>
                  </a:lnTo>
                  <a:lnTo>
                    <a:pt x="300755" y="349001"/>
                  </a:lnTo>
                  <a:lnTo>
                    <a:pt x="263965" y="350478"/>
                  </a:lnTo>
                  <a:lnTo>
                    <a:pt x="229598" y="349664"/>
                  </a:lnTo>
                  <a:lnTo>
                    <a:pt x="199358" y="345279"/>
                  </a:lnTo>
                  <a:lnTo>
                    <a:pt x="163961" y="343604"/>
                  </a:lnTo>
                  <a:lnTo>
                    <a:pt x="126664" y="343106"/>
                  </a:lnTo>
                  <a:lnTo>
                    <a:pt x="88802" y="342113"/>
                  </a:lnTo>
                  <a:lnTo>
                    <a:pt x="52465" y="337680"/>
                  </a:lnTo>
                  <a:lnTo>
                    <a:pt x="18831" y="335753"/>
                  </a:lnTo>
                  <a:lnTo>
                    <a:pt x="0" y="3352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SMARTInkShape-Group52"/>
          <p:cNvGrpSpPr/>
          <p:nvPr/>
        </p:nvGrpSpPr>
        <p:grpSpPr>
          <a:xfrm>
            <a:off x="2070137" y="2941318"/>
            <a:ext cx="459704" cy="670562"/>
            <a:chOff x="2070137" y="2941318"/>
            <a:chExt cx="459704" cy="670562"/>
          </a:xfrm>
        </p:grpSpPr>
        <p:sp>
          <p:nvSpPr>
            <p:cNvPr id="14" name="SMARTInkShape-178"/>
            <p:cNvSpPr/>
            <p:nvPr/>
          </p:nvSpPr>
          <p:spPr>
            <a:xfrm>
              <a:off x="2070137" y="3284218"/>
              <a:ext cx="330164" cy="327662"/>
            </a:xfrm>
            <a:custGeom>
              <a:avLst/>
              <a:gdLst/>
              <a:ahLst/>
              <a:cxnLst/>
              <a:rect l="0" t="0" r="0" b="0"/>
              <a:pathLst>
                <a:path w="330164" h="327662">
                  <a:moveTo>
                    <a:pt x="170141" y="0"/>
                  </a:moveTo>
                  <a:lnTo>
                    <a:pt x="159536" y="0"/>
                  </a:lnTo>
                  <a:lnTo>
                    <a:pt x="124206" y="9408"/>
                  </a:lnTo>
                  <a:lnTo>
                    <a:pt x="91665" y="23018"/>
                  </a:lnTo>
                  <a:lnTo>
                    <a:pt x="56310" y="35858"/>
                  </a:lnTo>
                  <a:lnTo>
                    <a:pt x="46738" y="37950"/>
                  </a:lnTo>
                  <a:lnTo>
                    <a:pt x="33692" y="43935"/>
                  </a:lnTo>
                  <a:lnTo>
                    <a:pt x="22962" y="45369"/>
                  </a:lnTo>
                  <a:lnTo>
                    <a:pt x="21222" y="46332"/>
                  </a:lnTo>
                  <a:lnTo>
                    <a:pt x="20061" y="47823"/>
                  </a:lnTo>
                  <a:lnTo>
                    <a:pt x="17783" y="53246"/>
                  </a:lnTo>
                  <a:lnTo>
                    <a:pt x="21800" y="53313"/>
                  </a:lnTo>
                  <a:lnTo>
                    <a:pt x="26036" y="55587"/>
                  </a:lnTo>
                  <a:lnTo>
                    <a:pt x="28351" y="57378"/>
                  </a:lnTo>
                  <a:lnTo>
                    <a:pt x="30925" y="61626"/>
                  </a:lnTo>
                  <a:lnTo>
                    <a:pt x="31611" y="63945"/>
                  </a:lnTo>
                  <a:lnTo>
                    <a:pt x="32915" y="65489"/>
                  </a:lnTo>
                  <a:lnTo>
                    <a:pt x="36621" y="67208"/>
                  </a:lnTo>
                  <a:lnTo>
                    <a:pt x="37948" y="69359"/>
                  </a:lnTo>
                  <a:lnTo>
                    <a:pt x="47059" y="104370"/>
                  </a:lnTo>
                  <a:lnTo>
                    <a:pt x="47877" y="123494"/>
                  </a:lnTo>
                  <a:lnTo>
                    <a:pt x="45453" y="129744"/>
                  </a:lnTo>
                  <a:lnTo>
                    <a:pt x="32443" y="147476"/>
                  </a:lnTo>
                  <a:lnTo>
                    <a:pt x="27460" y="168439"/>
                  </a:lnTo>
                  <a:lnTo>
                    <a:pt x="23518" y="196021"/>
                  </a:lnTo>
                  <a:lnTo>
                    <a:pt x="15992" y="230674"/>
                  </a:lnTo>
                  <a:lnTo>
                    <a:pt x="6420" y="264895"/>
                  </a:lnTo>
                  <a:lnTo>
                    <a:pt x="5961" y="268884"/>
                  </a:lnTo>
                  <a:lnTo>
                    <a:pt x="7709" y="275574"/>
                  </a:lnTo>
                  <a:lnTo>
                    <a:pt x="6819" y="278542"/>
                  </a:lnTo>
                  <a:lnTo>
                    <a:pt x="1316" y="284099"/>
                  </a:lnTo>
                  <a:lnTo>
                    <a:pt x="19" y="286767"/>
                  </a:lnTo>
                  <a:lnTo>
                    <a:pt x="0" y="289392"/>
                  </a:lnTo>
                  <a:lnTo>
                    <a:pt x="2008" y="299688"/>
                  </a:lnTo>
                  <a:lnTo>
                    <a:pt x="3019" y="301391"/>
                  </a:lnTo>
                  <a:lnTo>
                    <a:pt x="4541" y="302528"/>
                  </a:lnTo>
                  <a:lnTo>
                    <a:pt x="8488" y="303792"/>
                  </a:lnTo>
                  <a:lnTo>
                    <a:pt x="13064" y="304352"/>
                  </a:lnTo>
                  <a:lnTo>
                    <a:pt x="17921" y="306860"/>
                  </a:lnTo>
                  <a:lnTo>
                    <a:pt x="20402" y="308713"/>
                  </a:lnTo>
                  <a:lnTo>
                    <a:pt x="27672" y="310774"/>
                  </a:lnTo>
                  <a:lnTo>
                    <a:pt x="46139" y="312095"/>
                  </a:lnTo>
                  <a:lnTo>
                    <a:pt x="80248" y="305831"/>
                  </a:lnTo>
                  <a:lnTo>
                    <a:pt x="110333" y="305005"/>
                  </a:lnTo>
                  <a:lnTo>
                    <a:pt x="148011" y="307099"/>
                  </a:lnTo>
                  <a:lnTo>
                    <a:pt x="177977" y="310845"/>
                  </a:lnTo>
                  <a:lnTo>
                    <a:pt x="208307" y="311953"/>
                  </a:lnTo>
                  <a:lnTo>
                    <a:pt x="238742" y="312283"/>
                  </a:lnTo>
                  <a:lnTo>
                    <a:pt x="275320" y="316438"/>
                  </a:lnTo>
                  <a:lnTo>
                    <a:pt x="312466" y="321825"/>
                  </a:lnTo>
                  <a:lnTo>
                    <a:pt x="330163" y="3276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79"/>
            <p:cNvSpPr/>
            <p:nvPr/>
          </p:nvSpPr>
          <p:spPr>
            <a:xfrm>
              <a:off x="2095851" y="2941318"/>
              <a:ext cx="433990" cy="334136"/>
            </a:xfrm>
            <a:custGeom>
              <a:avLst/>
              <a:gdLst/>
              <a:ahLst/>
              <a:cxnLst/>
              <a:rect l="0" t="0" r="0" b="0"/>
              <a:pathLst>
                <a:path w="433990" h="334136">
                  <a:moveTo>
                    <a:pt x="433989" y="30482"/>
                  </a:moveTo>
                  <a:lnTo>
                    <a:pt x="429943" y="26436"/>
                  </a:lnTo>
                  <a:lnTo>
                    <a:pt x="423442" y="24450"/>
                  </a:lnTo>
                  <a:lnTo>
                    <a:pt x="410260" y="21075"/>
                  </a:lnTo>
                  <a:lnTo>
                    <a:pt x="378684" y="10773"/>
                  </a:lnTo>
                  <a:lnTo>
                    <a:pt x="341658" y="8244"/>
                  </a:lnTo>
                  <a:lnTo>
                    <a:pt x="309546" y="5548"/>
                  </a:lnTo>
                  <a:lnTo>
                    <a:pt x="273222" y="1645"/>
                  </a:lnTo>
                  <a:lnTo>
                    <a:pt x="237904" y="489"/>
                  </a:lnTo>
                  <a:lnTo>
                    <a:pt x="205992" y="146"/>
                  </a:lnTo>
                  <a:lnTo>
                    <a:pt x="172828" y="43"/>
                  </a:lnTo>
                  <a:lnTo>
                    <a:pt x="138450" y="14"/>
                  </a:lnTo>
                  <a:lnTo>
                    <a:pt x="100537" y="4"/>
                  </a:lnTo>
                  <a:lnTo>
                    <a:pt x="63754" y="2"/>
                  </a:lnTo>
                  <a:lnTo>
                    <a:pt x="38237" y="0"/>
                  </a:lnTo>
                  <a:lnTo>
                    <a:pt x="37892" y="8092"/>
                  </a:lnTo>
                  <a:lnTo>
                    <a:pt x="40070" y="14321"/>
                  </a:lnTo>
                  <a:lnTo>
                    <a:pt x="41836" y="17168"/>
                  </a:lnTo>
                  <a:lnTo>
                    <a:pt x="50399" y="54605"/>
                  </a:lnTo>
                  <a:lnTo>
                    <a:pt x="52646" y="91607"/>
                  </a:lnTo>
                  <a:lnTo>
                    <a:pt x="46837" y="128038"/>
                  </a:lnTo>
                  <a:lnTo>
                    <a:pt x="39970" y="157787"/>
                  </a:lnTo>
                  <a:lnTo>
                    <a:pt x="32575" y="187205"/>
                  </a:lnTo>
                  <a:lnTo>
                    <a:pt x="22490" y="222588"/>
                  </a:lnTo>
                  <a:lnTo>
                    <a:pt x="12344" y="257894"/>
                  </a:lnTo>
                  <a:lnTo>
                    <a:pt x="3668" y="294090"/>
                  </a:lnTo>
                  <a:lnTo>
                    <a:pt x="178" y="311679"/>
                  </a:lnTo>
                  <a:lnTo>
                    <a:pt x="0" y="314466"/>
                  </a:lnTo>
                  <a:lnTo>
                    <a:pt x="2062" y="319822"/>
                  </a:lnTo>
                  <a:lnTo>
                    <a:pt x="10284" y="330157"/>
                  </a:lnTo>
                  <a:lnTo>
                    <a:pt x="19615" y="333003"/>
                  </a:lnTo>
                  <a:lnTo>
                    <a:pt x="53611" y="334135"/>
                  </a:lnTo>
                  <a:lnTo>
                    <a:pt x="85848" y="329190"/>
                  </a:lnTo>
                  <a:lnTo>
                    <a:pt x="114653" y="328114"/>
                  </a:lnTo>
                  <a:lnTo>
                    <a:pt x="146638" y="327751"/>
                  </a:lnTo>
                  <a:lnTo>
                    <a:pt x="182819" y="327673"/>
                  </a:lnTo>
                  <a:lnTo>
                    <a:pt x="216211" y="327663"/>
                  </a:lnTo>
                  <a:lnTo>
                    <a:pt x="235869" y="3276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white blood cells (WBC) are specialized to surround and engulf (eat) invading pathogens</a:t>
            </a:r>
          </a:p>
          <a:p>
            <a:r>
              <a:rPr lang="en-US" dirty="0" smtClean="0"/>
              <a:t>Other WBC produce antibodies</a:t>
            </a:r>
          </a:p>
          <a:p>
            <a:pPr lvl="1"/>
            <a:r>
              <a:rPr lang="en-US" dirty="0" smtClean="0"/>
              <a:t>Antibodies = proteins that either attack the invaders or mark them for killing</a:t>
            </a:r>
          </a:p>
          <a:p>
            <a:r>
              <a:rPr lang="en-US" dirty="0" smtClean="0"/>
              <a:t>The cells that are marked by antibodies will be destroyed by other WBC’s</a:t>
            </a:r>
            <a:endParaRPr lang="en-US" dirty="0"/>
          </a:p>
        </p:txBody>
      </p:sp>
      <p:sp>
        <p:nvSpPr>
          <p:cNvPr id="2" name="Title 1"/>
          <p:cNvSpPr>
            <a:spLocks noGrp="1"/>
          </p:cNvSpPr>
          <p:nvPr>
            <p:ph type="title"/>
          </p:nvPr>
        </p:nvSpPr>
        <p:spPr/>
        <p:txBody>
          <a:bodyPr>
            <a:normAutofit fontScale="90000"/>
          </a:bodyPr>
          <a:lstStyle/>
          <a:p>
            <a:r>
              <a:rPr lang="en-US" dirty="0" smtClean="0"/>
              <a:t>White Blood Cells and Antibodies</a:t>
            </a:r>
            <a:endParaRPr lang="en-US" dirty="0"/>
          </a:p>
        </p:txBody>
      </p:sp>
      <p:pic>
        <p:nvPicPr>
          <p:cNvPr id="4" name="Picture 3"/>
          <p:cNvPicPr>
            <a:picLocks noChangeAspect="1"/>
          </p:cNvPicPr>
          <p:nvPr/>
        </p:nvPicPr>
        <p:blipFill>
          <a:blip r:embed="rId3"/>
          <a:stretch>
            <a:fillRect/>
          </a:stretch>
        </p:blipFill>
        <p:spPr>
          <a:xfrm>
            <a:off x="5854700" y="4394200"/>
            <a:ext cx="3289300" cy="2463800"/>
          </a:xfrm>
          <a:prstGeom prst="rect">
            <a:avLst/>
          </a:prstGeom>
        </p:spPr>
      </p:pic>
      <p:sp>
        <p:nvSpPr>
          <p:cNvPr id="5" name="SMARTInkShape-180"/>
          <p:cNvSpPr/>
          <p:nvPr/>
        </p:nvSpPr>
        <p:spPr>
          <a:xfrm>
            <a:off x="4914900" y="1943100"/>
            <a:ext cx="807720" cy="30480"/>
          </a:xfrm>
          <a:custGeom>
            <a:avLst/>
            <a:gdLst/>
            <a:ahLst/>
            <a:cxnLst/>
            <a:rect l="0" t="0" r="0" b="0"/>
            <a:pathLst>
              <a:path w="807720" h="30480">
                <a:moveTo>
                  <a:pt x="0" y="30479"/>
                </a:moveTo>
                <a:lnTo>
                  <a:pt x="33421" y="30479"/>
                </a:lnTo>
                <a:lnTo>
                  <a:pt x="69662" y="30479"/>
                </a:lnTo>
                <a:lnTo>
                  <a:pt x="101638" y="30479"/>
                </a:lnTo>
                <a:lnTo>
                  <a:pt x="137924" y="28222"/>
                </a:lnTo>
                <a:lnTo>
                  <a:pt x="163746" y="25243"/>
                </a:lnTo>
                <a:lnTo>
                  <a:pt x="192156" y="23919"/>
                </a:lnTo>
                <a:lnTo>
                  <a:pt x="223973" y="21072"/>
                </a:lnTo>
                <a:lnTo>
                  <a:pt x="257871" y="17832"/>
                </a:lnTo>
                <a:lnTo>
                  <a:pt x="292691" y="16392"/>
                </a:lnTo>
                <a:lnTo>
                  <a:pt x="325665" y="15751"/>
                </a:lnTo>
                <a:lnTo>
                  <a:pt x="358100" y="15467"/>
                </a:lnTo>
                <a:lnTo>
                  <a:pt x="392271" y="15341"/>
                </a:lnTo>
                <a:lnTo>
                  <a:pt x="427214" y="15284"/>
                </a:lnTo>
                <a:lnTo>
                  <a:pt x="461652" y="14413"/>
                </a:lnTo>
                <a:lnTo>
                  <a:pt x="493892" y="11203"/>
                </a:lnTo>
                <a:lnTo>
                  <a:pt x="527411" y="9212"/>
                </a:lnTo>
                <a:lnTo>
                  <a:pt x="561218" y="8327"/>
                </a:lnTo>
                <a:lnTo>
                  <a:pt x="593176" y="7934"/>
                </a:lnTo>
                <a:lnTo>
                  <a:pt x="622056" y="7759"/>
                </a:lnTo>
                <a:lnTo>
                  <a:pt x="649003" y="7682"/>
                </a:lnTo>
                <a:lnTo>
                  <a:pt x="675090" y="7647"/>
                </a:lnTo>
                <a:lnTo>
                  <a:pt x="700795" y="7632"/>
                </a:lnTo>
                <a:lnTo>
                  <a:pt x="734551" y="7623"/>
                </a:lnTo>
                <a:lnTo>
                  <a:pt x="768713" y="7620"/>
                </a:lnTo>
                <a:lnTo>
                  <a:pt x="8077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81"/>
          <p:cNvSpPr/>
          <p:nvPr/>
        </p:nvSpPr>
        <p:spPr>
          <a:xfrm>
            <a:off x="3581400" y="2332190"/>
            <a:ext cx="1684020" cy="52870"/>
          </a:xfrm>
          <a:custGeom>
            <a:avLst/>
            <a:gdLst/>
            <a:ahLst/>
            <a:cxnLst/>
            <a:rect l="0" t="0" r="0" b="0"/>
            <a:pathLst>
              <a:path w="1684020" h="52870">
                <a:moveTo>
                  <a:pt x="0" y="14769"/>
                </a:moveTo>
                <a:lnTo>
                  <a:pt x="34749" y="14769"/>
                </a:lnTo>
                <a:lnTo>
                  <a:pt x="69142" y="14769"/>
                </a:lnTo>
                <a:lnTo>
                  <a:pt x="99697" y="10724"/>
                </a:lnTo>
                <a:lnTo>
                  <a:pt x="135561" y="8209"/>
                </a:lnTo>
                <a:lnTo>
                  <a:pt x="162695" y="7620"/>
                </a:lnTo>
                <a:lnTo>
                  <a:pt x="191689" y="7359"/>
                </a:lnTo>
                <a:lnTo>
                  <a:pt x="221508" y="7243"/>
                </a:lnTo>
                <a:lnTo>
                  <a:pt x="251694" y="7191"/>
                </a:lnTo>
                <a:lnTo>
                  <a:pt x="282044" y="7168"/>
                </a:lnTo>
                <a:lnTo>
                  <a:pt x="312466" y="7158"/>
                </a:lnTo>
                <a:lnTo>
                  <a:pt x="345178" y="4895"/>
                </a:lnTo>
                <a:lnTo>
                  <a:pt x="379472" y="1914"/>
                </a:lnTo>
                <a:lnTo>
                  <a:pt x="414470" y="590"/>
                </a:lnTo>
                <a:lnTo>
                  <a:pt x="449780" y="0"/>
                </a:lnTo>
                <a:lnTo>
                  <a:pt x="486075" y="586"/>
                </a:lnTo>
                <a:lnTo>
                  <a:pt x="505237" y="1927"/>
                </a:lnTo>
                <a:lnTo>
                  <a:pt x="524785" y="3668"/>
                </a:lnTo>
                <a:lnTo>
                  <a:pt x="562308" y="5602"/>
                </a:lnTo>
                <a:lnTo>
                  <a:pt x="599588" y="6462"/>
                </a:lnTo>
                <a:lnTo>
                  <a:pt x="619012" y="6691"/>
                </a:lnTo>
                <a:lnTo>
                  <a:pt x="638734" y="6844"/>
                </a:lnTo>
                <a:lnTo>
                  <a:pt x="658656" y="6946"/>
                </a:lnTo>
                <a:lnTo>
                  <a:pt x="678710" y="7014"/>
                </a:lnTo>
                <a:lnTo>
                  <a:pt x="698853" y="7059"/>
                </a:lnTo>
                <a:lnTo>
                  <a:pt x="719055" y="7936"/>
                </a:lnTo>
                <a:lnTo>
                  <a:pt x="739297" y="9367"/>
                </a:lnTo>
                <a:lnTo>
                  <a:pt x="759564" y="11168"/>
                </a:lnTo>
                <a:lnTo>
                  <a:pt x="779849" y="12368"/>
                </a:lnTo>
                <a:lnTo>
                  <a:pt x="800146" y="13169"/>
                </a:lnTo>
                <a:lnTo>
                  <a:pt x="820451" y="13702"/>
                </a:lnTo>
                <a:lnTo>
                  <a:pt x="840761" y="14058"/>
                </a:lnTo>
                <a:lnTo>
                  <a:pt x="861073" y="14295"/>
                </a:lnTo>
                <a:lnTo>
                  <a:pt x="881389" y="14453"/>
                </a:lnTo>
                <a:lnTo>
                  <a:pt x="901706" y="14559"/>
                </a:lnTo>
                <a:lnTo>
                  <a:pt x="922024" y="14629"/>
                </a:lnTo>
                <a:lnTo>
                  <a:pt x="942342" y="14676"/>
                </a:lnTo>
                <a:lnTo>
                  <a:pt x="962661" y="14707"/>
                </a:lnTo>
                <a:lnTo>
                  <a:pt x="982981" y="14728"/>
                </a:lnTo>
                <a:lnTo>
                  <a:pt x="1003300" y="14742"/>
                </a:lnTo>
                <a:lnTo>
                  <a:pt x="1023620" y="14751"/>
                </a:lnTo>
                <a:lnTo>
                  <a:pt x="1043940" y="14757"/>
                </a:lnTo>
                <a:lnTo>
                  <a:pt x="1064260" y="14761"/>
                </a:lnTo>
                <a:lnTo>
                  <a:pt x="1083733" y="15611"/>
                </a:lnTo>
                <a:lnTo>
                  <a:pt x="1121174" y="18812"/>
                </a:lnTo>
                <a:lnTo>
                  <a:pt x="1140303" y="20005"/>
                </a:lnTo>
                <a:lnTo>
                  <a:pt x="1159828" y="20799"/>
                </a:lnTo>
                <a:lnTo>
                  <a:pt x="1179619" y="21329"/>
                </a:lnTo>
                <a:lnTo>
                  <a:pt x="1217412" y="24176"/>
                </a:lnTo>
                <a:lnTo>
                  <a:pt x="1253965" y="27417"/>
                </a:lnTo>
                <a:lnTo>
                  <a:pt x="1289966" y="28857"/>
                </a:lnTo>
                <a:lnTo>
                  <a:pt x="1325722" y="29498"/>
                </a:lnTo>
                <a:lnTo>
                  <a:pt x="1360523" y="30629"/>
                </a:lnTo>
                <a:lnTo>
                  <a:pt x="1392923" y="33954"/>
                </a:lnTo>
                <a:lnTo>
                  <a:pt x="1426515" y="35996"/>
                </a:lnTo>
                <a:lnTo>
                  <a:pt x="1459507" y="37750"/>
                </a:lnTo>
                <a:lnTo>
                  <a:pt x="1488280" y="41352"/>
                </a:lnTo>
                <a:lnTo>
                  <a:pt x="1517438" y="43517"/>
                </a:lnTo>
                <a:lnTo>
                  <a:pt x="1546483" y="44480"/>
                </a:lnTo>
                <a:lnTo>
                  <a:pt x="1573503" y="44907"/>
                </a:lnTo>
                <a:lnTo>
                  <a:pt x="1608470" y="45148"/>
                </a:lnTo>
                <a:lnTo>
                  <a:pt x="1645390" y="50466"/>
                </a:lnTo>
                <a:lnTo>
                  <a:pt x="1684019" y="5286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 name="SMARTInkShape-Group55"/>
          <p:cNvGrpSpPr/>
          <p:nvPr/>
        </p:nvGrpSpPr>
        <p:grpSpPr>
          <a:xfrm>
            <a:off x="4762500" y="5047032"/>
            <a:ext cx="1302527" cy="622249"/>
            <a:chOff x="4762500" y="5047032"/>
            <a:chExt cx="1302527" cy="622249"/>
          </a:xfrm>
        </p:grpSpPr>
        <p:sp>
          <p:nvSpPr>
            <p:cNvPr id="7" name="SMARTInkShape-182"/>
            <p:cNvSpPr/>
            <p:nvPr/>
          </p:nvSpPr>
          <p:spPr>
            <a:xfrm>
              <a:off x="5164331" y="5433257"/>
              <a:ext cx="223009" cy="236024"/>
            </a:xfrm>
            <a:custGeom>
              <a:avLst/>
              <a:gdLst/>
              <a:ahLst/>
              <a:cxnLst/>
              <a:rect l="0" t="0" r="0" b="0"/>
              <a:pathLst>
                <a:path w="223009" h="236024">
                  <a:moveTo>
                    <a:pt x="223008" y="37903"/>
                  </a:moveTo>
                  <a:lnTo>
                    <a:pt x="223008" y="27296"/>
                  </a:lnTo>
                  <a:lnTo>
                    <a:pt x="221315" y="24905"/>
                  </a:lnTo>
                  <a:lnTo>
                    <a:pt x="201797" y="12464"/>
                  </a:lnTo>
                  <a:lnTo>
                    <a:pt x="176109" y="3182"/>
                  </a:lnTo>
                  <a:lnTo>
                    <a:pt x="144318" y="470"/>
                  </a:lnTo>
                  <a:lnTo>
                    <a:pt x="113332" y="0"/>
                  </a:lnTo>
                  <a:lnTo>
                    <a:pt x="79598" y="2119"/>
                  </a:lnTo>
                  <a:lnTo>
                    <a:pt x="48154" y="10367"/>
                  </a:lnTo>
                  <a:lnTo>
                    <a:pt x="29302" y="19738"/>
                  </a:lnTo>
                  <a:lnTo>
                    <a:pt x="15279" y="32369"/>
                  </a:lnTo>
                  <a:lnTo>
                    <a:pt x="1910" y="53760"/>
                  </a:lnTo>
                  <a:lnTo>
                    <a:pt x="0" y="68657"/>
                  </a:lnTo>
                  <a:lnTo>
                    <a:pt x="5673" y="102962"/>
                  </a:lnTo>
                  <a:lnTo>
                    <a:pt x="16561" y="132345"/>
                  </a:lnTo>
                  <a:lnTo>
                    <a:pt x="41494" y="166530"/>
                  </a:lnTo>
                  <a:lnTo>
                    <a:pt x="73136" y="195484"/>
                  </a:lnTo>
                  <a:lnTo>
                    <a:pt x="107703" y="217761"/>
                  </a:lnTo>
                  <a:lnTo>
                    <a:pt x="138143" y="231537"/>
                  </a:lnTo>
                  <a:lnTo>
                    <a:pt x="169669" y="2360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83"/>
            <p:cNvSpPr/>
            <p:nvPr/>
          </p:nvSpPr>
          <p:spPr>
            <a:xfrm>
              <a:off x="4937760" y="5227319"/>
              <a:ext cx="310429" cy="264767"/>
            </a:xfrm>
            <a:custGeom>
              <a:avLst/>
              <a:gdLst/>
              <a:ahLst/>
              <a:cxnLst/>
              <a:rect l="0" t="0" r="0" b="0"/>
              <a:pathLst>
                <a:path w="310429" h="264767">
                  <a:moveTo>
                    <a:pt x="106679" y="0"/>
                  </a:moveTo>
                  <a:lnTo>
                    <a:pt x="142725" y="0"/>
                  </a:lnTo>
                  <a:lnTo>
                    <a:pt x="178250" y="2258"/>
                  </a:lnTo>
                  <a:lnTo>
                    <a:pt x="212445" y="10607"/>
                  </a:lnTo>
                  <a:lnTo>
                    <a:pt x="243659" y="21255"/>
                  </a:lnTo>
                  <a:lnTo>
                    <a:pt x="277871" y="39593"/>
                  </a:lnTo>
                  <a:lnTo>
                    <a:pt x="305700" y="62349"/>
                  </a:lnTo>
                  <a:lnTo>
                    <a:pt x="309433" y="68069"/>
                  </a:lnTo>
                  <a:lnTo>
                    <a:pt x="310428" y="70779"/>
                  </a:lnTo>
                  <a:lnTo>
                    <a:pt x="309277" y="78307"/>
                  </a:lnTo>
                  <a:lnTo>
                    <a:pt x="307784" y="82685"/>
                  </a:lnTo>
                  <a:lnTo>
                    <a:pt x="301610" y="89806"/>
                  </a:lnTo>
                  <a:lnTo>
                    <a:pt x="283849" y="101278"/>
                  </a:lnTo>
                  <a:lnTo>
                    <a:pt x="252715" y="111696"/>
                  </a:lnTo>
                  <a:lnTo>
                    <a:pt x="221228" y="119650"/>
                  </a:lnTo>
                  <a:lnTo>
                    <a:pt x="190549" y="121472"/>
                  </a:lnTo>
                  <a:lnTo>
                    <a:pt x="160876" y="120985"/>
                  </a:lnTo>
                  <a:lnTo>
                    <a:pt x="124845" y="114507"/>
                  </a:lnTo>
                  <a:lnTo>
                    <a:pt x="115855" y="114328"/>
                  </a:lnTo>
                  <a:lnTo>
                    <a:pt x="131603" y="114303"/>
                  </a:lnTo>
                  <a:lnTo>
                    <a:pt x="168066" y="127298"/>
                  </a:lnTo>
                  <a:lnTo>
                    <a:pt x="200474" y="143113"/>
                  </a:lnTo>
                  <a:lnTo>
                    <a:pt x="226035" y="165550"/>
                  </a:lnTo>
                  <a:lnTo>
                    <a:pt x="231693" y="175460"/>
                  </a:lnTo>
                  <a:lnTo>
                    <a:pt x="240013" y="205077"/>
                  </a:lnTo>
                  <a:lnTo>
                    <a:pt x="238470" y="213348"/>
                  </a:lnTo>
                  <a:lnTo>
                    <a:pt x="229734" y="231640"/>
                  </a:lnTo>
                  <a:lnTo>
                    <a:pt x="217270" y="245682"/>
                  </a:lnTo>
                  <a:lnTo>
                    <a:pt x="202006" y="255581"/>
                  </a:lnTo>
                  <a:lnTo>
                    <a:pt x="181774" y="263030"/>
                  </a:lnTo>
                  <a:lnTo>
                    <a:pt x="159692" y="264766"/>
                  </a:lnTo>
                  <a:lnTo>
                    <a:pt x="121876" y="255951"/>
                  </a:lnTo>
                  <a:lnTo>
                    <a:pt x="83814" y="241506"/>
                  </a:lnTo>
                  <a:lnTo>
                    <a:pt x="46565" y="218979"/>
                  </a:lnTo>
                  <a:lnTo>
                    <a:pt x="10076" y="192269"/>
                  </a:lnTo>
                  <a:lnTo>
                    <a:pt x="6717" y="189140"/>
                  </a:lnTo>
                  <a:lnTo>
                    <a:pt x="2985" y="181147"/>
                  </a:lnTo>
                  <a:lnTo>
                    <a:pt x="0"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84"/>
            <p:cNvSpPr/>
            <p:nvPr/>
          </p:nvSpPr>
          <p:spPr>
            <a:xfrm>
              <a:off x="4861559" y="5250180"/>
              <a:ext cx="198122" cy="242150"/>
            </a:xfrm>
            <a:custGeom>
              <a:avLst/>
              <a:gdLst/>
              <a:ahLst/>
              <a:cxnLst/>
              <a:rect l="0" t="0" r="0" b="0"/>
              <a:pathLst>
                <a:path w="198122" h="242150">
                  <a:moveTo>
                    <a:pt x="198121" y="0"/>
                  </a:moveTo>
                  <a:lnTo>
                    <a:pt x="192037" y="6930"/>
                  </a:lnTo>
                  <a:lnTo>
                    <a:pt x="175202" y="40614"/>
                  </a:lnTo>
                  <a:lnTo>
                    <a:pt x="163107" y="63963"/>
                  </a:lnTo>
                  <a:lnTo>
                    <a:pt x="143437" y="92329"/>
                  </a:lnTo>
                  <a:lnTo>
                    <a:pt x="119265" y="124441"/>
                  </a:lnTo>
                  <a:lnTo>
                    <a:pt x="92911" y="158509"/>
                  </a:lnTo>
                  <a:lnTo>
                    <a:pt x="61251" y="196316"/>
                  </a:lnTo>
                  <a:lnTo>
                    <a:pt x="25157" y="225435"/>
                  </a:lnTo>
                  <a:lnTo>
                    <a:pt x="2086" y="242149"/>
                  </a:lnTo>
                  <a:lnTo>
                    <a:pt x="1391" y="241866"/>
                  </a:lnTo>
                  <a:lnTo>
                    <a:pt x="0" y="2362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85"/>
            <p:cNvSpPr/>
            <p:nvPr/>
          </p:nvSpPr>
          <p:spPr>
            <a:xfrm>
              <a:off x="5257800" y="5380220"/>
              <a:ext cx="807227" cy="258313"/>
            </a:xfrm>
            <a:custGeom>
              <a:avLst/>
              <a:gdLst/>
              <a:ahLst/>
              <a:cxnLst/>
              <a:rect l="0" t="0" r="0" b="0"/>
              <a:pathLst>
                <a:path w="807227" h="258313">
                  <a:moveTo>
                    <a:pt x="0" y="7119"/>
                  </a:moveTo>
                  <a:lnTo>
                    <a:pt x="33465" y="7119"/>
                  </a:lnTo>
                  <a:lnTo>
                    <a:pt x="54224" y="9377"/>
                  </a:lnTo>
                  <a:lnTo>
                    <a:pt x="88039" y="13680"/>
                  </a:lnTo>
                  <a:lnTo>
                    <a:pt x="121382" y="18471"/>
                  </a:lnTo>
                  <a:lnTo>
                    <a:pt x="158073" y="21207"/>
                  </a:lnTo>
                  <a:lnTo>
                    <a:pt x="185401" y="24105"/>
                  </a:lnTo>
                  <a:lnTo>
                    <a:pt x="214480" y="28216"/>
                  </a:lnTo>
                  <a:lnTo>
                    <a:pt x="244337" y="32864"/>
                  </a:lnTo>
                  <a:lnTo>
                    <a:pt x="274541" y="40010"/>
                  </a:lnTo>
                  <a:lnTo>
                    <a:pt x="304898" y="47984"/>
                  </a:lnTo>
                  <a:lnTo>
                    <a:pt x="335323" y="54351"/>
                  </a:lnTo>
                  <a:lnTo>
                    <a:pt x="365779" y="62260"/>
                  </a:lnTo>
                  <a:lnTo>
                    <a:pt x="397095" y="70573"/>
                  </a:lnTo>
                  <a:lnTo>
                    <a:pt x="430769" y="77090"/>
                  </a:lnTo>
                  <a:lnTo>
                    <a:pt x="460975" y="82808"/>
                  </a:lnTo>
                  <a:lnTo>
                    <a:pt x="489357" y="88172"/>
                  </a:lnTo>
                  <a:lnTo>
                    <a:pt x="518905" y="93379"/>
                  </a:lnTo>
                  <a:lnTo>
                    <a:pt x="556011" y="101070"/>
                  </a:lnTo>
                  <a:lnTo>
                    <a:pt x="592805" y="105170"/>
                  </a:lnTo>
                  <a:lnTo>
                    <a:pt x="628209" y="106046"/>
                  </a:lnTo>
                  <a:lnTo>
                    <a:pt x="649644" y="106168"/>
                  </a:lnTo>
                  <a:lnTo>
                    <a:pt x="655054" y="103916"/>
                  </a:lnTo>
                  <a:lnTo>
                    <a:pt x="662899" y="98587"/>
                  </a:lnTo>
                  <a:lnTo>
                    <a:pt x="662092" y="125052"/>
                  </a:lnTo>
                  <a:lnTo>
                    <a:pt x="649942" y="160619"/>
                  </a:lnTo>
                  <a:lnTo>
                    <a:pt x="637500" y="197764"/>
                  </a:lnTo>
                  <a:lnTo>
                    <a:pt x="622296" y="232746"/>
                  </a:lnTo>
                  <a:lnTo>
                    <a:pt x="617376" y="251721"/>
                  </a:lnTo>
                  <a:lnTo>
                    <a:pt x="615631" y="254007"/>
                  </a:lnTo>
                  <a:lnTo>
                    <a:pt x="610791" y="257676"/>
                  </a:lnTo>
                  <a:lnTo>
                    <a:pt x="611240" y="257977"/>
                  </a:lnTo>
                  <a:lnTo>
                    <a:pt x="613998" y="258312"/>
                  </a:lnTo>
                  <a:lnTo>
                    <a:pt x="615072" y="257555"/>
                  </a:lnTo>
                  <a:lnTo>
                    <a:pt x="616265" y="254455"/>
                  </a:lnTo>
                  <a:lnTo>
                    <a:pt x="623247" y="218239"/>
                  </a:lnTo>
                  <a:lnTo>
                    <a:pt x="632647" y="181435"/>
                  </a:lnTo>
                  <a:lnTo>
                    <a:pt x="640135" y="149362"/>
                  </a:lnTo>
                  <a:lnTo>
                    <a:pt x="645458" y="115306"/>
                  </a:lnTo>
                  <a:lnTo>
                    <a:pt x="649293" y="83766"/>
                  </a:lnTo>
                  <a:lnTo>
                    <a:pt x="658174" y="46813"/>
                  </a:lnTo>
                  <a:lnTo>
                    <a:pt x="662661" y="11054"/>
                  </a:lnTo>
                  <a:lnTo>
                    <a:pt x="662929" y="0"/>
                  </a:lnTo>
                  <a:lnTo>
                    <a:pt x="666981" y="3693"/>
                  </a:lnTo>
                  <a:lnTo>
                    <a:pt x="668969" y="10112"/>
                  </a:lnTo>
                  <a:lnTo>
                    <a:pt x="669499" y="14194"/>
                  </a:lnTo>
                  <a:lnTo>
                    <a:pt x="674604" y="23246"/>
                  </a:lnTo>
                  <a:lnTo>
                    <a:pt x="684740" y="40120"/>
                  </a:lnTo>
                  <a:lnTo>
                    <a:pt x="695363" y="58949"/>
                  </a:lnTo>
                  <a:lnTo>
                    <a:pt x="724070" y="96838"/>
                  </a:lnTo>
                  <a:lnTo>
                    <a:pt x="756652" y="128888"/>
                  </a:lnTo>
                  <a:lnTo>
                    <a:pt x="769783" y="137439"/>
                  </a:lnTo>
                  <a:lnTo>
                    <a:pt x="807226" y="151783"/>
                  </a:lnTo>
                  <a:lnTo>
                    <a:pt x="803528" y="155910"/>
                  </a:lnTo>
                  <a:lnTo>
                    <a:pt x="797108" y="157915"/>
                  </a:lnTo>
                  <a:lnTo>
                    <a:pt x="783973" y="161302"/>
                  </a:lnTo>
                  <a:lnTo>
                    <a:pt x="747176" y="173301"/>
                  </a:lnTo>
                  <a:lnTo>
                    <a:pt x="717343" y="185992"/>
                  </a:lnTo>
                  <a:lnTo>
                    <a:pt x="682917" y="199631"/>
                  </a:lnTo>
                  <a:lnTo>
                    <a:pt x="645029" y="214511"/>
                  </a:lnTo>
                  <a:lnTo>
                    <a:pt x="624839" y="2280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86"/>
            <p:cNvSpPr/>
            <p:nvPr/>
          </p:nvSpPr>
          <p:spPr>
            <a:xfrm>
              <a:off x="4762500" y="5047032"/>
              <a:ext cx="263516" cy="370788"/>
            </a:xfrm>
            <a:custGeom>
              <a:avLst/>
              <a:gdLst/>
              <a:ahLst/>
              <a:cxnLst/>
              <a:rect l="0" t="0" r="0" b="0"/>
              <a:pathLst>
                <a:path w="263516" h="370788">
                  <a:moveTo>
                    <a:pt x="0" y="12648"/>
                  </a:moveTo>
                  <a:lnTo>
                    <a:pt x="4045" y="12648"/>
                  </a:lnTo>
                  <a:lnTo>
                    <a:pt x="8289" y="10390"/>
                  </a:lnTo>
                  <a:lnTo>
                    <a:pt x="10605" y="8602"/>
                  </a:lnTo>
                  <a:lnTo>
                    <a:pt x="17695" y="6616"/>
                  </a:lnTo>
                  <a:lnTo>
                    <a:pt x="47893" y="0"/>
                  </a:lnTo>
                  <a:lnTo>
                    <a:pt x="84751" y="177"/>
                  </a:lnTo>
                  <a:lnTo>
                    <a:pt x="116833" y="5848"/>
                  </a:lnTo>
                  <a:lnTo>
                    <a:pt x="150893" y="15148"/>
                  </a:lnTo>
                  <a:lnTo>
                    <a:pt x="182433" y="28629"/>
                  </a:lnTo>
                  <a:lnTo>
                    <a:pt x="219386" y="48353"/>
                  </a:lnTo>
                  <a:lnTo>
                    <a:pt x="255954" y="85261"/>
                  </a:lnTo>
                  <a:lnTo>
                    <a:pt x="261924" y="96002"/>
                  </a:lnTo>
                  <a:lnTo>
                    <a:pt x="263515" y="101238"/>
                  </a:lnTo>
                  <a:lnTo>
                    <a:pt x="263026" y="111570"/>
                  </a:lnTo>
                  <a:lnTo>
                    <a:pt x="261711" y="116696"/>
                  </a:lnTo>
                  <a:lnTo>
                    <a:pt x="253476" y="126906"/>
                  </a:lnTo>
                  <a:lnTo>
                    <a:pt x="241349" y="136243"/>
                  </a:lnTo>
                  <a:lnTo>
                    <a:pt x="227493" y="143214"/>
                  </a:lnTo>
                  <a:lnTo>
                    <a:pt x="197321" y="147854"/>
                  </a:lnTo>
                  <a:lnTo>
                    <a:pt x="161570" y="149229"/>
                  </a:lnTo>
                  <a:lnTo>
                    <a:pt x="128211" y="149636"/>
                  </a:lnTo>
                  <a:lnTo>
                    <a:pt x="92834" y="149756"/>
                  </a:lnTo>
                  <a:lnTo>
                    <a:pt x="55967" y="144561"/>
                  </a:lnTo>
                  <a:lnTo>
                    <a:pt x="21620" y="142396"/>
                  </a:lnTo>
                  <a:lnTo>
                    <a:pt x="14406" y="142280"/>
                  </a:lnTo>
                  <a:lnTo>
                    <a:pt x="12991" y="143096"/>
                  </a:lnTo>
                  <a:lnTo>
                    <a:pt x="12894" y="144487"/>
                  </a:lnTo>
                  <a:lnTo>
                    <a:pt x="14197" y="148289"/>
                  </a:lnTo>
                  <a:lnTo>
                    <a:pt x="14776" y="152802"/>
                  </a:lnTo>
                  <a:lnTo>
                    <a:pt x="19549" y="157630"/>
                  </a:lnTo>
                  <a:lnTo>
                    <a:pt x="55097" y="185826"/>
                  </a:lnTo>
                  <a:lnTo>
                    <a:pt x="89413" y="216859"/>
                  </a:lnTo>
                  <a:lnTo>
                    <a:pt x="99852" y="228714"/>
                  </a:lnTo>
                  <a:lnTo>
                    <a:pt x="116275" y="264464"/>
                  </a:lnTo>
                  <a:lnTo>
                    <a:pt x="120247" y="287073"/>
                  </a:lnTo>
                  <a:lnTo>
                    <a:pt x="115668" y="322823"/>
                  </a:lnTo>
                  <a:lnTo>
                    <a:pt x="112447" y="339643"/>
                  </a:lnTo>
                  <a:lnTo>
                    <a:pt x="108389" y="355351"/>
                  </a:lnTo>
                  <a:lnTo>
                    <a:pt x="106680" y="3707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SMARTInkShape-187"/>
          <p:cNvSpPr/>
          <p:nvPr/>
        </p:nvSpPr>
        <p:spPr>
          <a:xfrm>
            <a:off x="4663440" y="5128260"/>
            <a:ext cx="129541" cy="152401"/>
          </a:xfrm>
          <a:custGeom>
            <a:avLst/>
            <a:gdLst/>
            <a:ahLst/>
            <a:cxnLst/>
            <a:rect l="0" t="0" r="0" b="0"/>
            <a:pathLst>
              <a:path w="129541" h="152401">
                <a:moveTo>
                  <a:pt x="129540" y="0"/>
                </a:moveTo>
                <a:lnTo>
                  <a:pt x="129540" y="4045"/>
                </a:lnTo>
                <a:lnTo>
                  <a:pt x="102698" y="39488"/>
                </a:lnTo>
                <a:lnTo>
                  <a:pt x="73155" y="68854"/>
                </a:lnTo>
                <a:lnTo>
                  <a:pt x="37166" y="105869"/>
                </a:lnTo>
                <a:lnTo>
                  <a:pt x="8383" y="142326"/>
                </a:lnTo>
                <a:lnTo>
                  <a:pt x="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88"/>
          <p:cNvSpPr/>
          <p:nvPr/>
        </p:nvSpPr>
        <p:spPr>
          <a:xfrm>
            <a:off x="7613467" y="3657581"/>
            <a:ext cx="862629" cy="1539259"/>
          </a:xfrm>
          <a:custGeom>
            <a:avLst/>
            <a:gdLst/>
            <a:ahLst/>
            <a:cxnLst/>
            <a:rect l="0" t="0" r="0" b="0"/>
            <a:pathLst>
              <a:path w="862629" h="1539259">
                <a:moveTo>
                  <a:pt x="14152" y="1539258"/>
                </a:moveTo>
                <a:lnTo>
                  <a:pt x="2581" y="1539258"/>
                </a:lnTo>
                <a:lnTo>
                  <a:pt x="1358" y="1538412"/>
                </a:lnTo>
                <a:lnTo>
                  <a:pt x="543" y="1537001"/>
                </a:lnTo>
                <a:lnTo>
                  <a:pt x="0" y="1535213"/>
                </a:lnTo>
                <a:lnTo>
                  <a:pt x="484" y="1533175"/>
                </a:lnTo>
                <a:lnTo>
                  <a:pt x="5088" y="1523820"/>
                </a:lnTo>
                <a:lnTo>
                  <a:pt x="5569" y="1521347"/>
                </a:lnTo>
                <a:lnTo>
                  <a:pt x="24419" y="1483964"/>
                </a:lnTo>
                <a:lnTo>
                  <a:pt x="50168" y="1446588"/>
                </a:lnTo>
                <a:lnTo>
                  <a:pt x="64886" y="1411859"/>
                </a:lnTo>
                <a:lnTo>
                  <a:pt x="85478" y="1377403"/>
                </a:lnTo>
                <a:lnTo>
                  <a:pt x="106406" y="1348215"/>
                </a:lnTo>
                <a:lnTo>
                  <a:pt x="128694" y="1315860"/>
                </a:lnTo>
                <a:lnTo>
                  <a:pt x="143800" y="1290957"/>
                </a:lnTo>
                <a:lnTo>
                  <a:pt x="158981" y="1262955"/>
                </a:lnTo>
                <a:lnTo>
                  <a:pt x="176451" y="1235835"/>
                </a:lnTo>
                <a:lnTo>
                  <a:pt x="195505" y="1208823"/>
                </a:lnTo>
                <a:lnTo>
                  <a:pt x="215262" y="1179885"/>
                </a:lnTo>
                <a:lnTo>
                  <a:pt x="235332" y="1150091"/>
                </a:lnTo>
                <a:lnTo>
                  <a:pt x="255542" y="1119068"/>
                </a:lnTo>
                <a:lnTo>
                  <a:pt x="275812" y="1085525"/>
                </a:lnTo>
                <a:lnTo>
                  <a:pt x="293853" y="1053119"/>
                </a:lnTo>
                <a:lnTo>
                  <a:pt x="311184" y="1020937"/>
                </a:lnTo>
                <a:lnTo>
                  <a:pt x="330175" y="986878"/>
                </a:lnTo>
                <a:lnTo>
                  <a:pt x="349905" y="951985"/>
                </a:lnTo>
                <a:lnTo>
                  <a:pt x="369962" y="916721"/>
                </a:lnTo>
                <a:lnTo>
                  <a:pt x="390166" y="881293"/>
                </a:lnTo>
                <a:lnTo>
                  <a:pt x="410434" y="845792"/>
                </a:lnTo>
                <a:lnTo>
                  <a:pt x="430731" y="810258"/>
                </a:lnTo>
                <a:lnTo>
                  <a:pt x="451041" y="774709"/>
                </a:lnTo>
                <a:lnTo>
                  <a:pt x="473614" y="741412"/>
                </a:lnTo>
                <a:lnTo>
                  <a:pt x="496910" y="708834"/>
                </a:lnTo>
                <a:lnTo>
                  <a:pt x="518554" y="674599"/>
                </a:lnTo>
                <a:lnTo>
                  <a:pt x="539462" y="641885"/>
                </a:lnTo>
                <a:lnTo>
                  <a:pt x="560044" y="609566"/>
                </a:lnTo>
                <a:lnTo>
                  <a:pt x="580480" y="575446"/>
                </a:lnTo>
                <a:lnTo>
                  <a:pt x="600851" y="540526"/>
                </a:lnTo>
                <a:lnTo>
                  <a:pt x="621194" y="506098"/>
                </a:lnTo>
                <a:lnTo>
                  <a:pt x="641524" y="473862"/>
                </a:lnTo>
                <a:lnTo>
                  <a:pt x="659591" y="440345"/>
                </a:lnTo>
                <a:lnTo>
                  <a:pt x="676088" y="406539"/>
                </a:lnTo>
                <a:lnTo>
                  <a:pt x="691886" y="374581"/>
                </a:lnTo>
                <a:lnTo>
                  <a:pt x="707374" y="343444"/>
                </a:lnTo>
                <a:lnTo>
                  <a:pt x="722724" y="312672"/>
                </a:lnTo>
                <a:lnTo>
                  <a:pt x="738013" y="282063"/>
                </a:lnTo>
                <a:lnTo>
                  <a:pt x="751017" y="253782"/>
                </a:lnTo>
                <a:lnTo>
                  <a:pt x="763288" y="226256"/>
                </a:lnTo>
                <a:lnTo>
                  <a:pt x="777208" y="197089"/>
                </a:lnTo>
                <a:lnTo>
                  <a:pt x="789604" y="169449"/>
                </a:lnTo>
                <a:lnTo>
                  <a:pt x="808360" y="132347"/>
                </a:lnTo>
                <a:lnTo>
                  <a:pt x="827747" y="99905"/>
                </a:lnTo>
                <a:lnTo>
                  <a:pt x="841957" y="66586"/>
                </a:lnTo>
                <a:lnTo>
                  <a:pt x="851531" y="34418"/>
                </a:lnTo>
                <a:lnTo>
                  <a:pt x="862350" y="792"/>
                </a:lnTo>
                <a:lnTo>
                  <a:pt x="86262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 name="SMARTInkShape-Group58"/>
          <p:cNvGrpSpPr/>
          <p:nvPr/>
        </p:nvGrpSpPr>
        <p:grpSpPr>
          <a:xfrm>
            <a:off x="8269705" y="3269073"/>
            <a:ext cx="1003835" cy="375210"/>
            <a:chOff x="8269705" y="3269073"/>
            <a:chExt cx="1003835" cy="375210"/>
          </a:xfrm>
        </p:grpSpPr>
        <p:sp>
          <p:nvSpPr>
            <p:cNvPr id="15" name="SMARTInkShape-189"/>
            <p:cNvSpPr/>
            <p:nvPr/>
          </p:nvSpPr>
          <p:spPr>
            <a:xfrm>
              <a:off x="9056118" y="3337559"/>
              <a:ext cx="217422" cy="306724"/>
            </a:xfrm>
            <a:custGeom>
              <a:avLst/>
              <a:gdLst/>
              <a:ahLst/>
              <a:cxnLst/>
              <a:rect l="0" t="0" r="0" b="0"/>
              <a:pathLst>
                <a:path w="217422" h="306724">
                  <a:moveTo>
                    <a:pt x="202182" y="0"/>
                  </a:moveTo>
                  <a:lnTo>
                    <a:pt x="198137" y="0"/>
                  </a:lnTo>
                  <a:lnTo>
                    <a:pt x="193892" y="2258"/>
                  </a:lnTo>
                  <a:lnTo>
                    <a:pt x="158046" y="21958"/>
                  </a:lnTo>
                  <a:lnTo>
                    <a:pt x="125448" y="42657"/>
                  </a:lnTo>
                  <a:lnTo>
                    <a:pt x="89532" y="77603"/>
                  </a:lnTo>
                  <a:lnTo>
                    <a:pt x="63253" y="107096"/>
                  </a:lnTo>
                  <a:lnTo>
                    <a:pt x="36275" y="137283"/>
                  </a:lnTo>
                  <a:lnTo>
                    <a:pt x="14453" y="167677"/>
                  </a:lnTo>
                  <a:lnTo>
                    <a:pt x="4446" y="187977"/>
                  </a:lnTo>
                  <a:lnTo>
                    <a:pt x="0" y="208288"/>
                  </a:lnTo>
                  <a:lnTo>
                    <a:pt x="2539" y="228604"/>
                  </a:lnTo>
                  <a:lnTo>
                    <a:pt x="17966" y="265196"/>
                  </a:lnTo>
                  <a:lnTo>
                    <a:pt x="36403" y="285069"/>
                  </a:lnTo>
                  <a:lnTo>
                    <a:pt x="66043" y="297637"/>
                  </a:lnTo>
                  <a:lnTo>
                    <a:pt x="97592" y="306723"/>
                  </a:lnTo>
                  <a:lnTo>
                    <a:pt x="128388" y="306687"/>
                  </a:lnTo>
                  <a:lnTo>
                    <a:pt x="158962" y="301315"/>
                  </a:lnTo>
                  <a:lnTo>
                    <a:pt x="192704" y="297150"/>
                  </a:lnTo>
                  <a:lnTo>
                    <a:pt x="217421"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90"/>
            <p:cNvSpPr/>
            <p:nvPr/>
          </p:nvSpPr>
          <p:spPr>
            <a:xfrm>
              <a:off x="8770619" y="3277280"/>
              <a:ext cx="236067" cy="325436"/>
            </a:xfrm>
            <a:custGeom>
              <a:avLst/>
              <a:gdLst/>
              <a:ahLst/>
              <a:cxnLst/>
              <a:rect l="0" t="0" r="0" b="0"/>
              <a:pathLst>
                <a:path w="236067" h="325436">
                  <a:moveTo>
                    <a:pt x="0" y="52660"/>
                  </a:moveTo>
                  <a:lnTo>
                    <a:pt x="0" y="48614"/>
                  </a:lnTo>
                  <a:lnTo>
                    <a:pt x="2258" y="44371"/>
                  </a:lnTo>
                  <a:lnTo>
                    <a:pt x="17697" y="23709"/>
                  </a:lnTo>
                  <a:lnTo>
                    <a:pt x="41811" y="9681"/>
                  </a:lnTo>
                  <a:lnTo>
                    <a:pt x="62059" y="2766"/>
                  </a:lnTo>
                  <a:lnTo>
                    <a:pt x="93915" y="0"/>
                  </a:lnTo>
                  <a:lnTo>
                    <a:pt x="120396" y="1779"/>
                  </a:lnTo>
                  <a:lnTo>
                    <a:pt x="152099" y="9965"/>
                  </a:lnTo>
                  <a:lnTo>
                    <a:pt x="176738" y="20582"/>
                  </a:lnTo>
                  <a:lnTo>
                    <a:pt x="191878" y="33372"/>
                  </a:lnTo>
                  <a:lnTo>
                    <a:pt x="202104" y="48732"/>
                  </a:lnTo>
                  <a:lnTo>
                    <a:pt x="209649" y="68994"/>
                  </a:lnTo>
                  <a:lnTo>
                    <a:pt x="211414" y="91084"/>
                  </a:lnTo>
                  <a:lnTo>
                    <a:pt x="206105" y="113716"/>
                  </a:lnTo>
                  <a:lnTo>
                    <a:pt x="189568" y="141861"/>
                  </a:lnTo>
                  <a:lnTo>
                    <a:pt x="164978" y="168358"/>
                  </a:lnTo>
                  <a:lnTo>
                    <a:pt x="139685" y="184255"/>
                  </a:lnTo>
                  <a:lnTo>
                    <a:pt x="123870" y="189331"/>
                  </a:lnTo>
                  <a:lnTo>
                    <a:pt x="117915" y="189723"/>
                  </a:lnTo>
                  <a:lnTo>
                    <a:pt x="121226" y="189807"/>
                  </a:lnTo>
                  <a:lnTo>
                    <a:pt x="136510" y="179212"/>
                  </a:lnTo>
                  <a:lnTo>
                    <a:pt x="160551" y="175494"/>
                  </a:lnTo>
                  <a:lnTo>
                    <a:pt x="192864" y="175506"/>
                  </a:lnTo>
                  <a:lnTo>
                    <a:pt x="203123" y="178660"/>
                  </a:lnTo>
                  <a:lnTo>
                    <a:pt x="206535" y="180687"/>
                  </a:lnTo>
                  <a:lnTo>
                    <a:pt x="230261" y="204065"/>
                  </a:lnTo>
                  <a:lnTo>
                    <a:pt x="233572" y="213366"/>
                  </a:lnTo>
                  <a:lnTo>
                    <a:pt x="236066" y="248279"/>
                  </a:lnTo>
                  <a:lnTo>
                    <a:pt x="231636" y="258417"/>
                  </a:lnTo>
                  <a:lnTo>
                    <a:pt x="200393" y="293960"/>
                  </a:lnTo>
                  <a:lnTo>
                    <a:pt x="168967" y="308196"/>
                  </a:lnTo>
                  <a:lnTo>
                    <a:pt x="135165" y="319162"/>
                  </a:lnTo>
                  <a:lnTo>
                    <a:pt x="100171" y="325435"/>
                  </a:lnTo>
                  <a:lnTo>
                    <a:pt x="63563" y="320591"/>
                  </a:lnTo>
                  <a:lnTo>
                    <a:pt x="39719" y="313045"/>
                  </a:lnTo>
                  <a:lnTo>
                    <a:pt x="7139" y="292092"/>
                  </a:lnTo>
                  <a:lnTo>
                    <a:pt x="0" y="281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91"/>
            <p:cNvSpPr/>
            <p:nvPr/>
          </p:nvSpPr>
          <p:spPr>
            <a:xfrm>
              <a:off x="8755380" y="3337559"/>
              <a:ext cx="60960" cy="266701"/>
            </a:xfrm>
            <a:custGeom>
              <a:avLst/>
              <a:gdLst/>
              <a:ahLst/>
              <a:cxnLst/>
              <a:rect l="0" t="0" r="0" b="0"/>
              <a:pathLst>
                <a:path w="60960" h="266701">
                  <a:moveTo>
                    <a:pt x="60959" y="0"/>
                  </a:moveTo>
                  <a:lnTo>
                    <a:pt x="60112" y="14691"/>
                  </a:lnTo>
                  <a:lnTo>
                    <a:pt x="54399" y="50697"/>
                  </a:lnTo>
                  <a:lnTo>
                    <a:pt x="53653" y="83508"/>
                  </a:lnTo>
                  <a:lnTo>
                    <a:pt x="53432" y="120040"/>
                  </a:lnTo>
                  <a:lnTo>
                    <a:pt x="45277" y="153631"/>
                  </a:lnTo>
                  <a:lnTo>
                    <a:pt x="36181" y="189078"/>
                  </a:lnTo>
                  <a:lnTo>
                    <a:pt x="20285" y="221578"/>
                  </a:lnTo>
                  <a:lnTo>
                    <a:pt x="2404" y="257778"/>
                  </a:lnTo>
                  <a:lnTo>
                    <a:pt x="0"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92"/>
            <p:cNvSpPr/>
            <p:nvPr/>
          </p:nvSpPr>
          <p:spPr>
            <a:xfrm>
              <a:off x="8269705" y="3269073"/>
              <a:ext cx="415097" cy="287476"/>
            </a:xfrm>
            <a:custGeom>
              <a:avLst/>
              <a:gdLst/>
              <a:ahLst/>
              <a:cxnLst/>
              <a:rect l="0" t="0" r="0" b="0"/>
              <a:pathLst>
                <a:path w="415097" h="287476">
                  <a:moveTo>
                    <a:pt x="104675" y="7527"/>
                  </a:moveTo>
                  <a:lnTo>
                    <a:pt x="104675" y="0"/>
                  </a:lnTo>
                  <a:lnTo>
                    <a:pt x="104675" y="3979"/>
                  </a:lnTo>
                  <a:lnTo>
                    <a:pt x="102417" y="8208"/>
                  </a:lnTo>
                  <a:lnTo>
                    <a:pt x="82717" y="39997"/>
                  </a:lnTo>
                  <a:lnTo>
                    <a:pt x="58474" y="74963"/>
                  </a:lnTo>
                  <a:lnTo>
                    <a:pt x="40938" y="104461"/>
                  </a:lnTo>
                  <a:lnTo>
                    <a:pt x="21725" y="135496"/>
                  </a:lnTo>
                  <a:lnTo>
                    <a:pt x="9918" y="169433"/>
                  </a:lnTo>
                  <a:lnTo>
                    <a:pt x="601" y="204514"/>
                  </a:lnTo>
                  <a:lnTo>
                    <a:pt x="0" y="220383"/>
                  </a:lnTo>
                  <a:lnTo>
                    <a:pt x="6513" y="249009"/>
                  </a:lnTo>
                  <a:lnTo>
                    <a:pt x="11940" y="260479"/>
                  </a:lnTo>
                  <a:lnTo>
                    <a:pt x="19996" y="271221"/>
                  </a:lnTo>
                  <a:lnTo>
                    <a:pt x="38098" y="282743"/>
                  </a:lnTo>
                  <a:lnTo>
                    <a:pt x="55503" y="287475"/>
                  </a:lnTo>
                  <a:lnTo>
                    <a:pt x="89983" y="283173"/>
                  </a:lnTo>
                  <a:lnTo>
                    <a:pt x="104919" y="280743"/>
                  </a:lnTo>
                  <a:lnTo>
                    <a:pt x="142807" y="260712"/>
                  </a:lnTo>
                  <a:lnTo>
                    <a:pt x="178621" y="236019"/>
                  </a:lnTo>
                  <a:lnTo>
                    <a:pt x="214496" y="201566"/>
                  </a:lnTo>
                  <a:lnTo>
                    <a:pt x="218494" y="194089"/>
                  </a:lnTo>
                  <a:lnTo>
                    <a:pt x="225360" y="190891"/>
                  </a:lnTo>
                  <a:lnTo>
                    <a:pt x="225772" y="191577"/>
                  </a:lnTo>
                  <a:lnTo>
                    <a:pt x="226585" y="226455"/>
                  </a:lnTo>
                  <a:lnTo>
                    <a:pt x="227439" y="246383"/>
                  </a:lnTo>
                  <a:lnTo>
                    <a:pt x="237200" y="271699"/>
                  </a:lnTo>
                  <a:lnTo>
                    <a:pt x="244290" y="279594"/>
                  </a:lnTo>
                  <a:lnTo>
                    <a:pt x="248552" y="282885"/>
                  </a:lnTo>
                  <a:lnTo>
                    <a:pt x="260060" y="286541"/>
                  </a:lnTo>
                  <a:lnTo>
                    <a:pt x="273641" y="287319"/>
                  </a:lnTo>
                  <a:lnTo>
                    <a:pt x="310589" y="278689"/>
                  </a:lnTo>
                  <a:lnTo>
                    <a:pt x="346165" y="262941"/>
                  </a:lnTo>
                  <a:lnTo>
                    <a:pt x="369831" y="247646"/>
                  </a:lnTo>
                  <a:lnTo>
                    <a:pt x="398777" y="212777"/>
                  </a:lnTo>
                  <a:lnTo>
                    <a:pt x="412599" y="178299"/>
                  </a:lnTo>
                  <a:lnTo>
                    <a:pt x="415096" y="164988"/>
                  </a:lnTo>
                  <a:lnTo>
                    <a:pt x="410617" y="136561"/>
                  </a:lnTo>
                  <a:lnTo>
                    <a:pt x="399130" y="102945"/>
                  </a:lnTo>
                  <a:lnTo>
                    <a:pt x="391894" y="94244"/>
                  </a:lnTo>
                  <a:lnTo>
                    <a:pt x="362110" y="71140"/>
                  </a:lnTo>
                  <a:lnTo>
                    <a:pt x="356134" y="608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 name="SMARTInkShape-Group59"/>
          <p:cNvGrpSpPr/>
          <p:nvPr/>
        </p:nvGrpSpPr>
        <p:grpSpPr>
          <a:xfrm>
            <a:off x="2423159" y="4968371"/>
            <a:ext cx="475740" cy="403730"/>
            <a:chOff x="2423159" y="4968371"/>
            <a:chExt cx="475740" cy="403730"/>
          </a:xfrm>
        </p:grpSpPr>
        <p:sp>
          <p:nvSpPr>
            <p:cNvPr id="20" name="SMARTInkShape-193"/>
            <p:cNvSpPr/>
            <p:nvPr/>
          </p:nvSpPr>
          <p:spPr>
            <a:xfrm>
              <a:off x="2590800" y="5059680"/>
              <a:ext cx="60960" cy="91440"/>
            </a:xfrm>
            <a:custGeom>
              <a:avLst/>
              <a:gdLst/>
              <a:ahLst/>
              <a:cxnLst/>
              <a:rect l="0" t="0" r="0" b="0"/>
              <a:pathLst>
                <a:path w="60960" h="91440">
                  <a:moveTo>
                    <a:pt x="60959" y="91439"/>
                  </a:moveTo>
                  <a:lnTo>
                    <a:pt x="60959" y="84879"/>
                  </a:lnTo>
                  <a:lnTo>
                    <a:pt x="55723" y="77945"/>
                  </a:lnTo>
                  <a:lnTo>
                    <a:pt x="53199" y="70884"/>
                  </a:lnTo>
                  <a:lnTo>
                    <a:pt x="41251" y="55012"/>
                  </a:lnTo>
                  <a:lnTo>
                    <a:pt x="36464" y="39684"/>
                  </a:lnTo>
                  <a:lnTo>
                    <a:pt x="27616" y="28252"/>
                  </a:lnTo>
                  <a:lnTo>
                    <a:pt x="13325" y="17841"/>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194"/>
            <p:cNvSpPr/>
            <p:nvPr/>
          </p:nvSpPr>
          <p:spPr>
            <a:xfrm>
              <a:off x="2423159" y="5242560"/>
              <a:ext cx="167642" cy="38101"/>
            </a:xfrm>
            <a:custGeom>
              <a:avLst/>
              <a:gdLst/>
              <a:ahLst/>
              <a:cxnLst/>
              <a:rect l="0" t="0" r="0" b="0"/>
              <a:pathLst>
                <a:path w="167642" h="38101">
                  <a:moveTo>
                    <a:pt x="167641" y="0"/>
                  </a:moveTo>
                  <a:lnTo>
                    <a:pt x="148697" y="0"/>
                  </a:lnTo>
                  <a:lnTo>
                    <a:pt x="111799" y="9407"/>
                  </a:lnTo>
                  <a:lnTo>
                    <a:pt x="76718" y="19708"/>
                  </a:lnTo>
                  <a:lnTo>
                    <a:pt x="44618" y="26490"/>
                  </a:lnTo>
                  <a:lnTo>
                    <a:pt x="8445" y="37473"/>
                  </a:lnTo>
                  <a:lnTo>
                    <a:pt x="0"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95"/>
            <p:cNvSpPr/>
            <p:nvPr/>
          </p:nvSpPr>
          <p:spPr>
            <a:xfrm>
              <a:off x="2590808" y="5242560"/>
              <a:ext cx="45712" cy="129541"/>
            </a:xfrm>
            <a:custGeom>
              <a:avLst/>
              <a:gdLst/>
              <a:ahLst/>
              <a:cxnLst/>
              <a:rect l="0" t="0" r="0" b="0"/>
              <a:pathLst>
                <a:path w="45712" h="129541">
                  <a:moveTo>
                    <a:pt x="7611" y="0"/>
                  </a:moveTo>
                  <a:lnTo>
                    <a:pt x="1051" y="6560"/>
                  </a:lnTo>
                  <a:lnTo>
                    <a:pt x="305" y="11351"/>
                  </a:lnTo>
                  <a:lnTo>
                    <a:pt x="0" y="39611"/>
                  </a:lnTo>
                  <a:lnTo>
                    <a:pt x="10598" y="66395"/>
                  </a:lnTo>
                  <a:lnTo>
                    <a:pt x="30489" y="104435"/>
                  </a:lnTo>
                  <a:lnTo>
                    <a:pt x="42327" y="119084"/>
                  </a:lnTo>
                  <a:lnTo>
                    <a:pt x="45711" y="1295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196"/>
            <p:cNvSpPr/>
            <p:nvPr/>
          </p:nvSpPr>
          <p:spPr>
            <a:xfrm>
              <a:off x="2689859" y="5189219"/>
              <a:ext cx="160022" cy="7621"/>
            </a:xfrm>
            <a:custGeom>
              <a:avLst/>
              <a:gdLst/>
              <a:ahLst/>
              <a:cxnLst/>
              <a:rect l="0" t="0" r="0" b="0"/>
              <a:pathLst>
                <a:path w="160022" h="7621">
                  <a:moveTo>
                    <a:pt x="0" y="0"/>
                  </a:moveTo>
                  <a:lnTo>
                    <a:pt x="15397" y="0"/>
                  </a:lnTo>
                  <a:lnTo>
                    <a:pt x="21801" y="2258"/>
                  </a:lnTo>
                  <a:lnTo>
                    <a:pt x="24694" y="4046"/>
                  </a:lnTo>
                  <a:lnTo>
                    <a:pt x="36856" y="6562"/>
                  </a:lnTo>
                  <a:lnTo>
                    <a:pt x="70199" y="7528"/>
                  </a:lnTo>
                  <a:lnTo>
                    <a:pt x="107882" y="7612"/>
                  </a:lnTo>
                  <a:lnTo>
                    <a:pt x="143960" y="7620"/>
                  </a:lnTo>
                  <a:lnTo>
                    <a:pt x="160021"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197"/>
            <p:cNvSpPr/>
            <p:nvPr/>
          </p:nvSpPr>
          <p:spPr>
            <a:xfrm>
              <a:off x="2613659" y="5090160"/>
              <a:ext cx="182882" cy="198121"/>
            </a:xfrm>
            <a:custGeom>
              <a:avLst/>
              <a:gdLst/>
              <a:ahLst/>
              <a:cxnLst/>
              <a:rect l="0" t="0" r="0" b="0"/>
              <a:pathLst>
                <a:path w="182882" h="198121">
                  <a:moveTo>
                    <a:pt x="182881" y="0"/>
                  </a:moveTo>
                  <a:lnTo>
                    <a:pt x="178836" y="0"/>
                  </a:lnTo>
                  <a:lnTo>
                    <a:pt x="177644" y="846"/>
                  </a:lnTo>
                  <a:lnTo>
                    <a:pt x="176849" y="2257"/>
                  </a:lnTo>
                  <a:lnTo>
                    <a:pt x="175574" y="6560"/>
                  </a:lnTo>
                  <a:lnTo>
                    <a:pt x="173142" y="7149"/>
                  </a:lnTo>
                  <a:lnTo>
                    <a:pt x="171308" y="7306"/>
                  </a:lnTo>
                  <a:lnTo>
                    <a:pt x="167013" y="9738"/>
                  </a:lnTo>
                  <a:lnTo>
                    <a:pt x="145882" y="25643"/>
                  </a:lnTo>
                  <a:lnTo>
                    <a:pt x="111506" y="63608"/>
                  </a:lnTo>
                  <a:lnTo>
                    <a:pt x="76186" y="99066"/>
                  </a:lnTo>
                  <a:lnTo>
                    <a:pt x="51645" y="125306"/>
                  </a:lnTo>
                  <a:lnTo>
                    <a:pt x="40797" y="144090"/>
                  </a:lnTo>
                  <a:lnTo>
                    <a:pt x="21512" y="165845"/>
                  </a:lnTo>
                  <a:lnTo>
                    <a:pt x="15633" y="183873"/>
                  </a:lnTo>
                  <a:lnTo>
                    <a:pt x="13808" y="186082"/>
                  </a:lnTo>
                  <a:lnTo>
                    <a:pt x="11746" y="187555"/>
                  </a:lnTo>
                  <a:lnTo>
                    <a:pt x="10371" y="189383"/>
                  </a:lnTo>
                  <a:lnTo>
                    <a:pt x="8843" y="193672"/>
                  </a:lnTo>
                  <a:lnTo>
                    <a:pt x="7589" y="195155"/>
                  </a:lnTo>
                  <a:lnTo>
                    <a:pt x="0"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198"/>
            <p:cNvSpPr/>
            <p:nvPr/>
          </p:nvSpPr>
          <p:spPr>
            <a:xfrm>
              <a:off x="2728131" y="4968371"/>
              <a:ext cx="170768" cy="144497"/>
            </a:xfrm>
            <a:custGeom>
              <a:avLst/>
              <a:gdLst/>
              <a:ahLst/>
              <a:cxnLst/>
              <a:rect l="0" t="0" r="0" b="0"/>
              <a:pathLst>
                <a:path w="170768" h="144497">
                  <a:moveTo>
                    <a:pt x="144609" y="53209"/>
                  </a:moveTo>
                  <a:lnTo>
                    <a:pt x="144609" y="49163"/>
                  </a:lnTo>
                  <a:lnTo>
                    <a:pt x="143762" y="47972"/>
                  </a:lnTo>
                  <a:lnTo>
                    <a:pt x="142351" y="47177"/>
                  </a:lnTo>
                  <a:lnTo>
                    <a:pt x="140564" y="46647"/>
                  </a:lnTo>
                  <a:lnTo>
                    <a:pt x="139372" y="45448"/>
                  </a:lnTo>
                  <a:lnTo>
                    <a:pt x="138048" y="41857"/>
                  </a:lnTo>
                  <a:lnTo>
                    <a:pt x="136351" y="32653"/>
                  </a:lnTo>
                  <a:lnTo>
                    <a:pt x="131814" y="25199"/>
                  </a:lnTo>
                  <a:lnTo>
                    <a:pt x="129246" y="17628"/>
                  </a:lnTo>
                  <a:lnTo>
                    <a:pt x="125645" y="12559"/>
                  </a:lnTo>
                  <a:lnTo>
                    <a:pt x="114813" y="4946"/>
                  </a:lnTo>
                  <a:lnTo>
                    <a:pt x="104924" y="1373"/>
                  </a:lnTo>
                  <a:lnTo>
                    <a:pt x="78206" y="0"/>
                  </a:lnTo>
                  <a:lnTo>
                    <a:pt x="58177" y="5978"/>
                  </a:lnTo>
                  <a:lnTo>
                    <a:pt x="27762" y="21125"/>
                  </a:lnTo>
                  <a:lnTo>
                    <a:pt x="13373" y="33919"/>
                  </a:lnTo>
                  <a:lnTo>
                    <a:pt x="6413" y="43506"/>
                  </a:lnTo>
                  <a:lnTo>
                    <a:pt x="2755" y="53412"/>
                  </a:lnTo>
                  <a:lnTo>
                    <a:pt x="0" y="88780"/>
                  </a:lnTo>
                  <a:lnTo>
                    <a:pt x="3924" y="104012"/>
                  </a:lnTo>
                  <a:lnTo>
                    <a:pt x="10398" y="111913"/>
                  </a:lnTo>
                  <a:lnTo>
                    <a:pt x="48203" y="138790"/>
                  </a:lnTo>
                  <a:lnTo>
                    <a:pt x="64209" y="142913"/>
                  </a:lnTo>
                  <a:lnTo>
                    <a:pt x="100725" y="144496"/>
                  </a:lnTo>
                  <a:lnTo>
                    <a:pt x="116460" y="143757"/>
                  </a:lnTo>
                  <a:lnTo>
                    <a:pt x="126736" y="140583"/>
                  </a:lnTo>
                  <a:lnTo>
                    <a:pt x="149959" y="123177"/>
                  </a:lnTo>
                  <a:lnTo>
                    <a:pt x="156300" y="116479"/>
                  </a:lnTo>
                  <a:lnTo>
                    <a:pt x="169876" y="93483"/>
                  </a:lnTo>
                  <a:lnTo>
                    <a:pt x="170767" y="88525"/>
                  </a:lnTo>
                  <a:lnTo>
                    <a:pt x="167023" y="58267"/>
                  </a:lnTo>
                  <a:lnTo>
                    <a:pt x="163602" y="48119"/>
                  </a:lnTo>
                  <a:lnTo>
                    <a:pt x="157001" y="40222"/>
                  </a:lnTo>
                  <a:lnTo>
                    <a:pt x="138773" y="24366"/>
                  </a:lnTo>
                  <a:lnTo>
                    <a:pt x="135524" y="23456"/>
                  </a:lnTo>
                  <a:lnTo>
                    <a:pt x="129369" y="227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7" name="SMARTInkShape-199"/>
          <p:cNvSpPr/>
          <p:nvPr/>
        </p:nvSpPr>
        <p:spPr>
          <a:xfrm>
            <a:off x="1600218" y="4556759"/>
            <a:ext cx="1836402" cy="1325881"/>
          </a:xfrm>
          <a:custGeom>
            <a:avLst/>
            <a:gdLst/>
            <a:ahLst/>
            <a:cxnLst/>
            <a:rect l="0" t="0" r="0" b="0"/>
            <a:pathLst>
              <a:path w="1836402" h="1325881">
                <a:moveTo>
                  <a:pt x="548622" y="60960"/>
                </a:moveTo>
                <a:lnTo>
                  <a:pt x="544576" y="60960"/>
                </a:lnTo>
                <a:lnTo>
                  <a:pt x="540333" y="63218"/>
                </a:lnTo>
                <a:lnTo>
                  <a:pt x="538016" y="65006"/>
                </a:lnTo>
                <a:lnTo>
                  <a:pt x="530926" y="66992"/>
                </a:lnTo>
                <a:lnTo>
                  <a:pt x="517414" y="70368"/>
                </a:lnTo>
                <a:lnTo>
                  <a:pt x="479552" y="84338"/>
                </a:lnTo>
                <a:lnTo>
                  <a:pt x="444453" y="101631"/>
                </a:lnTo>
                <a:lnTo>
                  <a:pt x="424156" y="110920"/>
                </a:lnTo>
                <a:lnTo>
                  <a:pt x="408073" y="114992"/>
                </a:lnTo>
                <a:lnTo>
                  <a:pt x="371528" y="134124"/>
                </a:lnTo>
                <a:lnTo>
                  <a:pt x="350641" y="146940"/>
                </a:lnTo>
                <a:lnTo>
                  <a:pt x="314950" y="173906"/>
                </a:lnTo>
                <a:lnTo>
                  <a:pt x="279382" y="203113"/>
                </a:lnTo>
                <a:lnTo>
                  <a:pt x="261319" y="221465"/>
                </a:lnTo>
                <a:lnTo>
                  <a:pt x="254138" y="230509"/>
                </a:lnTo>
                <a:lnTo>
                  <a:pt x="237988" y="245472"/>
                </a:lnTo>
                <a:lnTo>
                  <a:pt x="207920" y="279496"/>
                </a:lnTo>
                <a:lnTo>
                  <a:pt x="184832" y="314966"/>
                </a:lnTo>
                <a:lnTo>
                  <a:pt x="157786" y="349040"/>
                </a:lnTo>
                <a:lnTo>
                  <a:pt x="138854" y="383603"/>
                </a:lnTo>
                <a:lnTo>
                  <a:pt x="112056" y="417622"/>
                </a:lnTo>
                <a:lnTo>
                  <a:pt x="98583" y="454984"/>
                </a:lnTo>
                <a:lnTo>
                  <a:pt x="78704" y="490431"/>
                </a:lnTo>
                <a:lnTo>
                  <a:pt x="71943" y="505523"/>
                </a:lnTo>
                <a:lnTo>
                  <a:pt x="68717" y="519872"/>
                </a:lnTo>
                <a:lnTo>
                  <a:pt x="56499" y="544268"/>
                </a:lnTo>
                <a:lnTo>
                  <a:pt x="53416" y="558164"/>
                </a:lnTo>
                <a:lnTo>
                  <a:pt x="41253" y="582385"/>
                </a:lnTo>
                <a:lnTo>
                  <a:pt x="38175" y="596269"/>
                </a:lnTo>
                <a:lnTo>
                  <a:pt x="26013" y="620486"/>
                </a:lnTo>
                <a:lnTo>
                  <a:pt x="22935" y="634369"/>
                </a:lnTo>
                <a:lnTo>
                  <a:pt x="17883" y="645067"/>
                </a:lnTo>
                <a:lnTo>
                  <a:pt x="8377" y="683167"/>
                </a:lnTo>
                <a:lnTo>
                  <a:pt x="6775" y="721267"/>
                </a:lnTo>
                <a:lnTo>
                  <a:pt x="1043" y="744542"/>
                </a:lnTo>
                <a:lnTo>
                  <a:pt x="0" y="782379"/>
                </a:lnTo>
                <a:lnTo>
                  <a:pt x="830" y="809642"/>
                </a:lnTo>
                <a:lnTo>
                  <a:pt x="13493" y="846435"/>
                </a:lnTo>
                <a:lnTo>
                  <a:pt x="15300" y="855407"/>
                </a:lnTo>
                <a:lnTo>
                  <a:pt x="21077" y="865218"/>
                </a:lnTo>
                <a:lnTo>
                  <a:pt x="25726" y="870810"/>
                </a:lnTo>
                <a:lnTo>
                  <a:pt x="28357" y="878375"/>
                </a:lnTo>
                <a:lnTo>
                  <a:pt x="30373" y="886536"/>
                </a:lnTo>
                <a:lnTo>
                  <a:pt x="51106" y="923765"/>
                </a:lnTo>
                <a:lnTo>
                  <a:pt x="53184" y="932109"/>
                </a:lnTo>
                <a:lnTo>
                  <a:pt x="59960" y="942413"/>
                </a:lnTo>
                <a:lnTo>
                  <a:pt x="93928" y="977827"/>
                </a:lnTo>
                <a:lnTo>
                  <a:pt x="106153" y="992342"/>
                </a:lnTo>
                <a:lnTo>
                  <a:pt x="112362" y="1000688"/>
                </a:lnTo>
                <a:lnTo>
                  <a:pt x="127888" y="1015202"/>
                </a:lnTo>
                <a:lnTo>
                  <a:pt x="134722" y="1023548"/>
                </a:lnTo>
                <a:lnTo>
                  <a:pt x="169727" y="1053773"/>
                </a:lnTo>
                <a:lnTo>
                  <a:pt x="188357" y="1068272"/>
                </a:lnTo>
                <a:lnTo>
                  <a:pt x="226340" y="1089618"/>
                </a:lnTo>
                <a:lnTo>
                  <a:pt x="249656" y="1107154"/>
                </a:lnTo>
                <a:lnTo>
                  <a:pt x="256575" y="1115216"/>
                </a:lnTo>
                <a:lnTo>
                  <a:pt x="292855" y="1140399"/>
                </a:lnTo>
                <a:lnTo>
                  <a:pt x="330236" y="1160778"/>
                </a:lnTo>
                <a:lnTo>
                  <a:pt x="366115" y="1181101"/>
                </a:lnTo>
                <a:lnTo>
                  <a:pt x="401159" y="1201420"/>
                </a:lnTo>
                <a:lnTo>
                  <a:pt x="435450" y="1221741"/>
                </a:lnTo>
                <a:lnTo>
                  <a:pt x="472565" y="1242060"/>
                </a:lnTo>
                <a:lnTo>
                  <a:pt x="482645" y="1246294"/>
                </a:lnTo>
                <a:lnTo>
                  <a:pt x="518145" y="1257772"/>
                </a:lnTo>
                <a:lnTo>
                  <a:pt x="531125" y="1262802"/>
                </a:lnTo>
                <a:lnTo>
                  <a:pt x="566611" y="1272599"/>
                </a:lnTo>
                <a:lnTo>
                  <a:pt x="603005" y="1286376"/>
                </a:lnTo>
                <a:lnTo>
                  <a:pt x="624839" y="1288350"/>
                </a:lnTo>
                <a:lnTo>
                  <a:pt x="641319" y="1293757"/>
                </a:lnTo>
                <a:lnTo>
                  <a:pt x="674425" y="1297514"/>
                </a:lnTo>
                <a:lnTo>
                  <a:pt x="682428" y="1300573"/>
                </a:lnTo>
                <a:lnTo>
                  <a:pt x="716363" y="1305135"/>
                </a:lnTo>
                <a:lnTo>
                  <a:pt x="733789" y="1309009"/>
                </a:lnTo>
                <a:lnTo>
                  <a:pt x="769133" y="1312755"/>
                </a:lnTo>
                <a:lnTo>
                  <a:pt x="784703" y="1316629"/>
                </a:lnTo>
                <a:lnTo>
                  <a:pt x="821340" y="1320376"/>
                </a:lnTo>
                <a:lnTo>
                  <a:pt x="842945" y="1324793"/>
                </a:lnTo>
                <a:lnTo>
                  <a:pt x="876740" y="1325838"/>
                </a:lnTo>
                <a:lnTo>
                  <a:pt x="909059" y="1325877"/>
                </a:lnTo>
                <a:lnTo>
                  <a:pt x="943069" y="1325880"/>
                </a:lnTo>
                <a:lnTo>
                  <a:pt x="977925" y="1325034"/>
                </a:lnTo>
                <a:lnTo>
                  <a:pt x="1014478" y="1318574"/>
                </a:lnTo>
                <a:lnTo>
                  <a:pt x="1031928" y="1317476"/>
                </a:lnTo>
                <a:lnTo>
                  <a:pt x="1061764" y="1311352"/>
                </a:lnTo>
                <a:lnTo>
                  <a:pt x="1076960" y="1310004"/>
                </a:lnTo>
                <a:lnTo>
                  <a:pt x="1107423" y="1303745"/>
                </a:lnTo>
                <a:lnTo>
                  <a:pt x="1121815" y="1302389"/>
                </a:lnTo>
                <a:lnTo>
                  <a:pt x="1136951" y="1297032"/>
                </a:lnTo>
                <a:lnTo>
                  <a:pt x="1151072" y="1293626"/>
                </a:lnTo>
                <a:lnTo>
                  <a:pt x="1166969" y="1288936"/>
                </a:lnTo>
                <a:lnTo>
                  <a:pt x="1189184" y="1285675"/>
                </a:lnTo>
                <a:lnTo>
                  <a:pt x="1204084" y="1281795"/>
                </a:lnTo>
                <a:lnTo>
                  <a:pt x="1219224" y="1278387"/>
                </a:lnTo>
                <a:lnTo>
                  <a:pt x="1252909" y="1266685"/>
                </a:lnTo>
                <a:lnTo>
                  <a:pt x="1270404" y="1259405"/>
                </a:lnTo>
                <a:lnTo>
                  <a:pt x="1304909" y="1249622"/>
                </a:lnTo>
                <a:lnTo>
                  <a:pt x="1317615" y="1243805"/>
                </a:lnTo>
                <a:lnTo>
                  <a:pt x="1350688" y="1234368"/>
                </a:lnTo>
                <a:lnTo>
                  <a:pt x="1388554" y="1217566"/>
                </a:lnTo>
                <a:lnTo>
                  <a:pt x="1400317" y="1211097"/>
                </a:lnTo>
                <a:lnTo>
                  <a:pt x="1403438" y="1208718"/>
                </a:lnTo>
                <a:lnTo>
                  <a:pt x="1411422" y="1206075"/>
                </a:lnTo>
                <a:lnTo>
                  <a:pt x="1419769" y="1204053"/>
                </a:lnTo>
                <a:lnTo>
                  <a:pt x="1432025" y="1195858"/>
                </a:lnTo>
                <a:lnTo>
                  <a:pt x="1434737" y="1193479"/>
                </a:lnTo>
                <a:lnTo>
                  <a:pt x="1442266" y="1190835"/>
                </a:lnTo>
                <a:lnTo>
                  <a:pt x="1450410" y="1188814"/>
                </a:lnTo>
                <a:lnTo>
                  <a:pt x="1462537" y="1180617"/>
                </a:lnTo>
                <a:lnTo>
                  <a:pt x="1465239" y="1178238"/>
                </a:lnTo>
                <a:lnTo>
                  <a:pt x="1472756" y="1175595"/>
                </a:lnTo>
                <a:lnTo>
                  <a:pt x="1480895" y="1173574"/>
                </a:lnTo>
                <a:lnTo>
                  <a:pt x="1491083" y="1168522"/>
                </a:lnTo>
                <a:lnTo>
                  <a:pt x="1503603" y="1165802"/>
                </a:lnTo>
                <a:lnTo>
                  <a:pt x="1540964" y="1145213"/>
                </a:lnTo>
                <a:lnTo>
                  <a:pt x="1549309" y="1143138"/>
                </a:lnTo>
                <a:lnTo>
                  <a:pt x="1561566" y="1134906"/>
                </a:lnTo>
                <a:lnTo>
                  <a:pt x="1574714" y="1123465"/>
                </a:lnTo>
                <a:lnTo>
                  <a:pt x="1598589" y="1112046"/>
                </a:lnTo>
                <a:lnTo>
                  <a:pt x="1614072" y="1102266"/>
                </a:lnTo>
                <a:lnTo>
                  <a:pt x="1644161" y="1089186"/>
                </a:lnTo>
                <a:lnTo>
                  <a:pt x="1662763" y="1076898"/>
                </a:lnTo>
                <a:lnTo>
                  <a:pt x="1668677" y="1069322"/>
                </a:lnTo>
                <a:lnTo>
                  <a:pt x="1704272" y="1038861"/>
                </a:lnTo>
                <a:lnTo>
                  <a:pt x="1729721" y="1011203"/>
                </a:lnTo>
                <a:lnTo>
                  <a:pt x="1735648" y="1003144"/>
                </a:lnTo>
                <a:lnTo>
                  <a:pt x="1746811" y="993847"/>
                </a:lnTo>
                <a:lnTo>
                  <a:pt x="1767919" y="958346"/>
                </a:lnTo>
                <a:lnTo>
                  <a:pt x="1773213" y="946612"/>
                </a:lnTo>
                <a:lnTo>
                  <a:pt x="1775298" y="940570"/>
                </a:lnTo>
                <a:lnTo>
                  <a:pt x="1787505" y="919391"/>
                </a:lnTo>
                <a:lnTo>
                  <a:pt x="1790587" y="910046"/>
                </a:lnTo>
                <a:lnTo>
                  <a:pt x="1795640" y="901069"/>
                </a:lnTo>
                <a:lnTo>
                  <a:pt x="1805146" y="863675"/>
                </a:lnTo>
                <a:lnTo>
                  <a:pt x="1806538" y="851017"/>
                </a:lnTo>
                <a:lnTo>
                  <a:pt x="1811907" y="836468"/>
                </a:lnTo>
                <a:lnTo>
                  <a:pt x="1814173" y="818655"/>
                </a:lnTo>
                <a:lnTo>
                  <a:pt x="1818714" y="809644"/>
                </a:lnTo>
                <a:lnTo>
                  <a:pt x="1821793" y="788127"/>
                </a:lnTo>
                <a:lnTo>
                  <a:pt x="1826334" y="779149"/>
                </a:lnTo>
                <a:lnTo>
                  <a:pt x="1828739" y="744646"/>
                </a:lnTo>
                <a:lnTo>
                  <a:pt x="1828781" y="709790"/>
                </a:lnTo>
                <a:lnTo>
                  <a:pt x="1831039" y="702672"/>
                </a:lnTo>
                <a:lnTo>
                  <a:pt x="1834018" y="696686"/>
                </a:lnTo>
                <a:lnTo>
                  <a:pt x="1836087" y="683356"/>
                </a:lnTo>
                <a:lnTo>
                  <a:pt x="1836400" y="647701"/>
                </a:lnTo>
                <a:lnTo>
                  <a:pt x="1836401" y="611189"/>
                </a:lnTo>
                <a:lnTo>
                  <a:pt x="1836401" y="599754"/>
                </a:lnTo>
                <a:lnTo>
                  <a:pt x="1834144" y="594500"/>
                </a:lnTo>
                <a:lnTo>
                  <a:pt x="1832356" y="591913"/>
                </a:lnTo>
                <a:lnTo>
                  <a:pt x="1829841" y="580183"/>
                </a:lnTo>
                <a:lnTo>
                  <a:pt x="1828144" y="567132"/>
                </a:lnTo>
                <a:lnTo>
                  <a:pt x="1822792" y="556401"/>
                </a:lnTo>
                <a:lnTo>
                  <a:pt x="1820529" y="543579"/>
                </a:lnTo>
                <a:lnTo>
                  <a:pt x="1815173" y="533404"/>
                </a:lnTo>
                <a:lnTo>
                  <a:pt x="1814629" y="530863"/>
                </a:lnTo>
                <a:lnTo>
                  <a:pt x="1809819" y="523241"/>
                </a:lnTo>
                <a:lnTo>
                  <a:pt x="1801454" y="513081"/>
                </a:lnTo>
                <a:lnTo>
                  <a:pt x="1790197" y="489269"/>
                </a:lnTo>
                <a:lnTo>
                  <a:pt x="1780426" y="477834"/>
                </a:lnTo>
                <a:lnTo>
                  <a:pt x="1775399" y="474838"/>
                </a:lnTo>
                <a:lnTo>
                  <a:pt x="1770342" y="472659"/>
                </a:lnTo>
                <a:lnTo>
                  <a:pt x="1754273" y="460384"/>
                </a:lnTo>
                <a:lnTo>
                  <a:pt x="1743111" y="457297"/>
                </a:lnTo>
                <a:lnTo>
                  <a:pt x="1741188" y="455572"/>
                </a:lnTo>
                <a:lnTo>
                  <a:pt x="1734056" y="446719"/>
                </a:lnTo>
                <a:lnTo>
                  <a:pt x="1729391" y="444076"/>
                </a:lnTo>
                <a:lnTo>
                  <a:pt x="1719496" y="442378"/>
                </a:lnTo>
                <a:lnTo>
                  <a:pt x="1711922" y="442084"/>
                </a:lnTo>
                <a:lnTo>
                  <a:pt x="1706853" y="439758"/>
                </a:lnTo>
                <a:lnTo>
                  <a:pt x="1701778" y="436748"/>
                </a:lnTo>
                <a:lnTo>
                  <a:pt x="1696700" y="435411"/>
                </a:lnTo>
                <a:lnTo>
                  <a:pt x="1694160" y="435901"/>
                </a:lnTo>
                <a:lnTo>
                  <a:pt x="1684001" y="440513"/>
                </a:lnTo>
                <a:lnTo>
                  <a:pt x="1666065" y="442616"/>
                </a:lnTo>
                <a:lnTo>
                  <a:pt x="1646041" y="451357"/>
                </a:lnTo>
                <a:lnTo>
                  <a:pt x="1625374" y="469284"/>
                </a:lnTo>
                <a:lnTo>
                  <a:pt x="1615381" y="474075"/>
                </a:lnTo>
                <a:lnTo>
                  <a:pt x="1604200" y="483755"/>
                </a:lnTo>
                <a:lnTo>
                  <a:pt x="1594892" y="497379"/>
                </a:lnTo>
                <a:lnTo>
                  <a:pt x="1582374" y="506235"/>
                </a:lnTo>
                <a:lnTo>
                  <a:pt x="1566102" y="533131"/>
                </a:lnTo>
                <a:lnTo>
                  <a:pt x="1560353" y="548271"/>
                </a:lnTo>
                <a:lnTo>
                  <a:pt x="1557080" y="553556"/>
                </a:lnTo>
                <a:lnTo>
                  <a:pt x="1554391" y="561292"/>
                </a:lnTo>
                <a:lnTo>
                  <a:pt x="1533814" y="586740"/>
                </a:lnTo>
                <a:lnTo>
                  <a:pt x="1531738" y="591820"/>
                </a:lnTo>
                <a:lnTo>
                  <a:pt x="1519537" y="607907"/>
                </a:lnTo>
                <a:lnTo>
                  <a:pt x="1510385" y="645973"/>
                </a:lnTo>
                <a:lnTo>
                  <a:pt x="1508625" y="652012"/>
                </a:lnTo>
                <a:lnTo>
                  <a:pt x="1495808" y="667953"/>
                </a:lnTo>
                <a:lnTo>
                  <a:pt x="1489199" y="675620"/>
                </a:lnTo>
                <a:lnTo>
                  <a:pt x="1476532" y="710448"/>
                </a:lnTo>
                <a:lnTo>
                  <a:pt x="1470129" y="722172"/>
                </a:lnTo>
                <a:lnTo>
                  <a:pt x="1466180" y="728212"/>
                </a:lnTo>
                <a:lnTo>
                  <a:pt x="1461388" y="738989"/>
                </a:lnTo>
                <a:lnTo>
                  <a:pt x="1452539" y="753316"/>
                </a:lnTo>
                <a:lnTo>
                  <a:pt x="1446150" y="769146"/>
                </a:lnTo>
                <a:lnTo>
                  <a:pt x="1419547" y="800096"/>
                </a:lnTo>
                <a:lnTo>
                  <a:pt x="1417453" y="805179"/>
                </a:lnTo>
                <a:lnTo>
                  <a:pt x="1389343" y="840897"/>
                </a:lnTo>
                <a:lnTo>
                  <a:pt x="1369041" y="863508"/>
                </a:lnTo>
                <a:lnTo>
                  <a:pt x="1344348" y="880528"/>
                </a:lnTo>
                <a:lnTo>
                  <a:pt x="1333621" y="885508"/>
                </a:lnTo>
                <a:lnTo>
                  <a:pt x="1297286" y="911032"/>
                </a:lnTo>
                <a:lnTo>
                  <a:pt x="1281772" y="915993"/>
                </a:lnTo>
                <a:lnTo>
                  <a:pt x="1275786" y="919342"/>
                </a:lnTo>
                <a:lnTo>
                  <a:pt x="1267656" y="922074"/>
                </a:lnTo>
                <a:lnTo>
                  <a:pt x="1259038" y="927022"/>
                </a:lnTo>
                <a:lnTo>
                  <a:pt x="1222639" y="937333"/>
                </a:lnTo>
                <a:lnTo>
                  <a:pt x="1213527" y="942268"/>
                </a:lnTo>
                <a:lnTo>
                  <a:pt x="1191972" y="945498"/>
                </a:lnTo>
                <a:lnTo>
                  <a:pt x="1181226" y="950866"/>
                </a:lnTo>
                <a:lnTo>
                  <a:pt x="1178638" y="951411"/>
                </a:lnTo>
                <a:lnTo>
                  <a:pt x="1167554" y="957522"/>
                </a:lnTo>
                <a:lnTo>
                  <a:pt x="1129470" y="962333"/>
                </a:lnTo>
                <a:lnTo>
                  <a:pt x="1122583" y="965337"/>
                </a:lnTo>
                <a:lnTo>
                  <a:pt x="1092411" y="968525"/>
                </a:lnTo>
                <a:lnTo>
                  <a:pt x="1083782" y="972959"/>
                </a:lnTo>
                <a:lnTo>
                  <a:pt x="1049056" y="975298"/>
                </a:lnTo>
                <a:lnTo>
                  <a:pt x="1011699" y="975359"/>
                </a:lnTo>
                <a:lnTo>
                  <a:pt x="973707" y="975360"/>
                </a:lnTo>
                <a:lnTo>
                  <a:pt x="964455" y="974514"/>
                </a:lnTo>
                <a:lnTo>
                  <a:pt x="939875" y="968447"/>
                </a:lnTo>
                <a:lnTo>
                  <a:pt x="906618" y="965524"/>
                </a:lnTo>
                <a:lnTo>
                  <a:pt x="872183" y="955095"/>
                </a:lnTo>
                <a:lnTo>
                  <a:pt x="836285" y="947491"/>
                </a:lnTo>
                <a:lnTo>
                  <a:pt x="800119" y="939002"/>
                </a:lnTo>
                <a:lnTo>
                  <a:pt x="784853" y="935518"/>
                </a:lnTo>
                <a:lnTo>
                  <a:pt x="749282" y="919378"/>
                </a:lnTo>
                <a:lnTo>
                  <a:pt x="715791" y="906306"/>
                </a:lnTo>
                <a:lnTo>
                  <a:pt x="680840" y="886442"/>
                </a:lnTo>
                <a:lnTo>
                  <a:pt x="646553" y="866140"/>
                </a:lnTo>
                <a:lnTo>
                  <a:pt x="630370" y="847409"/>
                </a:lnTo>
                <a:lnTo>
                  <a:pt x="622207" y="840600"/>
                </a:lnTo>
                <a:lnTo>
                  <a:pt x="607811" y="824689"/>
                </a:lnTo>
                <a:lnTo>
                  <a:pt x="599481" y="817802"/>
                </a:lnTo>
                <a:lnTo>
                  <a:pt x="568006" y="781546"/>
                </a:lnTo>
                <a:lnTo>
                  <a:pt x="547463" y="756818"/>
                </a:lnTo>
                <a:lnTo>
                  <a:pt x="537041" y="736580"/>
                </a:lnTo>
                <a:lnTo>
                  <a:pt x="531847" y="718534"/>
                </a:lnTo>
                <a:lnTo>
                  <a:pt x="515512" y="688026"/>
                </a:lnTo>
                <a:lnTo>
                  <a:pt x="511507" y="668805"/>
                </a:lnTo>
                <a:lnTo>
                  <a:pt x="510560" y="634684"/>
                </a:lnTo>
                <a:lnTo>
                  <a:pt x="511376" y="615465"/>
                </a:lnTo>
                <a:lnTo>
                  <a:pt x="516554" y="600379"/>
                </a:lnTo>
                <a:lnTo>
                  <a:pt x="519929" y="586266"/>
                </a:lnTo>
                <a:lnTo>
                  <a:pt x="524033" y="571360"/>
                </a:lnTo>
                <a:lnTo>
                  <a:pt x="527507" y="556218"/>
                </a:lnTo>
                <a:lnTo>
                  <a:pt x="533899" y="543266"/>
                </a:lnTo>
                <a:lnTo>
                  <a:pt x="556255" y="508812"/>
                </a:lnTo>
                <a:lnTo>
                  <a:pt x="568943" y="490996"/>
                </a:lnTo>
                <a:lnTo>
                  <a:pt x="599562" y="460467"/>
                </a:lnTo>
                <a:lnTo>
                  <a:pt x="637626" y="432888"/>
                </a:lnTo>
                <a:lnTo>
                  <a:pt x="671016" y="411523"/>
                </a:lnTo>
                <a:lnTo>
                  <a:pt x="680066" y="405572"/>
                </a:lnTo>
                <a:lnTo>
                  <a:pt x="699049" y="384248"/>
                </a:lnTo>
                <a:lnTo>
                  <a:pt x="732658" y="356687"/>
                </a:lnTo>
                <a:lnTo>
                  <a:pt x="766415" y="337884"/>
                </a:lnTo>
                <a:lnTo>
                  <a:pt x="801190" y="317503"/>
                </a:lnTo>
                <a:lnTo>
                  <a:pt x="834992" y="299721"/>
                </a:lnTo>
                <a:lnTo>
                  <a:pt x="848902" y="292947"/>
                </a:lnTo>
                <a:lnTo>
                  <a:pt x="866514" y="287972"/>
                </a:lnTo>
                <a:lnTo>
                  <a:pt x="900967" y="271688"/>
                </a:lnTo>
                <a:lnTo>
                  <a:pt x="937585" y="253714"/>
                </a:lnTo>
                <a:lnTo>
                  <a:pt x="952583" y="249871"/>
                </a:lnTo>
                <a:lnTo>
                  <a:pt x="982971" y="238339"/>
                </a:lnTo>
                <a:lnTo>
                  <a:pt x="998204" y="234591"/>
                </a:lnTo>
                <a:lnTo>
                  <a:pt x="1013442" y="230375"/>
                </a:lnTo>
                <a:lnTo>
                  <a:pt x="1037890" y="226499"/>
                </a:lnTo>
                <a:lnTo>
                  <a:pt x="1048014" y="223433"/>
                </a:lnTo>
                <a:lnTo>
                  <a:pt x="1083181" y="221124"/>
                </a:lnTo>
                <a:lnTo>
                  <a:pt x="1117649" y="220989"/>
                </a:lnTo>
                <a:lnTo>
                  <a:pt x="1155735" y="220981"/>
                </a:lnTo>
                <a:lnTo>
                  <a:pt x="1190806" y="220981"/>
                </a:lnTo>
                <a:lnTo>
                  <a:pt x="1198950" y="221827"/>
                </a:lnTo>
                <a:lnTo>
                  <a:pt x="1213335" y="227012"/>
                </a:lnTo>
                <a:lnTo>
                  <a:pt x="1231112" y="229238"/>
                </a:lnTo>
                <a:lnTo>
                  <a:pt x="1241889" y="234591"/>
                </a:lnTo>
                <a:lnTo>
                  <a:pt x="1254722" y="236853"/>
                </a:lnTo>
                <a:lnTo>
                  <a:pt x="1264898" y="242209"/>
                </a:lnTo>
                <a:lnTo>
                  <a:pt x="1275061" y="243518"/>
                </a:lnTo>
                <a:lnTo>
                  <a:pt x="1276754" y="244472"/>
                </a:lnTo>
                <a:lnTo>
                  <a:pt x="1277883" y="245955"/>
                </a:lnTo>
                <a:lnTo>
                  <a:pt x="1278636" y="247790"/>
                </a:lnTo>
                <a:lnTo>
                  <a:pt x="1280831" y="249014"/>
                </a:lnTo>
                <a:lnTo>
                  <a:pt x="1302805" y="255410"/>
                </a:lnTo>
                <a:lnTo>
                  <a:pt x="1317881" y="264628"/>
                </a:lnTo>
                <a:lnTo>
                  <a:pt x="1324285" y="266291"/>
                </a:lnTo>
                <a:lnTo>
                  <a:pt x="1331634" y="271857"/>
                </a:lnTo>
                <a:lnTo>
                  <a:pt x="1338767" y="274437"/>
                </a:lnTo>
                <a:lnTo>
                  <a:pt x="1346242" y="279341"/>
                </a:lnTo>
                <a:lnTo>
                  <a:pt x="1353819" y="281170"/>
                </a:lnTo>
                <a:lnTo>
                  <a:pt x="1358890" y="281598"/>
                </a:lnTo>
                <a:lnTo>
                  <a:pt x="1363965" y="284046"/>
                </a:lnTo>
                <a:lnTo>
                  <a:pt x="1366504" y="285884"/>
                </a:lnTo>
                <a:lnTo>
                  <a:pt x="1399312" y="296411"/>
                </a:lnTo>
                <a:lnTo>
                  <a:pt x="1404509" y="296838"/>
                </a:lnTo>
                <a:lnTo>
                  <a:pt x="1409640" y="299287"/>
                </a:lnTo>
                <a:lnTo>
                  <a:pt x="1414743" y="302350"/>
                </a:lnTo>
                <a:lnTo>
                  <a:pt x="1424918" y="304317"/>
                </a:lnTo>
                <a:lnTo>
                  <a:pt x="1442701" y="304772"/>
                </a:lnTo>
                <a:lnTo>
                  <a:pt x="1447782" y="307046"/>
                </a:lnTo>
                <a:lnTo>
                  <a:pt x="1450321" y="308837"/>
                </a:lnTo>
                <a:lnTo>
                  <a:pt x="1461987" y="311359"/>
                </a:lnTo>
                <a:lnTo>
                  <a:pt x="1498563" y="312415"/>
                </a:lnTo>
                <a:lnTo>
                  <a:pt x="1534142" y="312421"/>
                </a:lnTo>
                <a:lnTo>
                  <a:pt x="1569562" y="304940"/>
                </a:lnTo>
                <a:lnTo>
                  <a:pt x="1572149" y="304893"/>
                </a:lnTo>
                <a:lnTo>
                  <a:pt x="1577280" y="302584"/>
                </a:lnTo>
                <a:lnTo>
                  <a:pt x="1582383" y="299582"/>
                </a:lnTo>
                <a:lnTo>
                  <a:pt x="1590016" y="297045"/>
                </a:lnTo>
                <a:lnTo>
                  <a:pt x="1618275" y="271457"/>
                </a:lnTo>
                <a:lnTo>
                  <a:pt x="1620923" y="266557"/>
                </a:lnTo>
                <a:lnTo>
                  <a:pt x="1622947" y="261557"/>
                </a:lnTo>
                <a:lnTo>
                  <a:pt x="1627999" y="253981"/>
                </a:lnTo>
                <a:lnTo>
                  <a:pt x="1629873" y="246375"/>
                </a:lnTo>
                <a:lnTo>
                  <a:pt x="1630311" y="241298"/>
                </a:lnTo>
                <a:lnTo>
                  <a:pt x="1632763" y="236219"/>
                </a:lnTo>
                <a:lnTo>
                  <a:pt x="1635829" y="231140"/>
                </a:lnTo>
                <a:lnTo>
                  <a:pt x="1637959" y="222486"/>
                </a:lnTo>
                <a:lnTo>
                  <a:pt x="1638186" y="217381"/>
                </a:lnTo>
                <a:lnTo>
                  <a:pt x="1635981" y="212890"/>
                </a:lnTo>
                <a:lnTo>
                  <a:pt x="1634208" y="210506"/>
                </a:lnTo>
                <a:lnTo>
                  <a:pt x="1621296" y="175397"/>
                </a:lnTo>
                <a:lnTo>
                  <a:pt x="1592548" y="137301"/>
                </a:lnTo>
                <a:lnTo>
                  <a:pt x="1582680" y="129582"/>
                </a:lnTo>
                <a:lnTo>
                  <a:pt x="1545060" y="109222"/>
                </a:lnTo>
                <a:lnTo>
                  <a:pt x="1534272" y="102448"/>
                </a:lnTo>
                <a:lnTo>
                  <a:pt x="1500981" y="90970"/>
                </a:lnTo>
                <a:lnTo>
                  <a:pt x="1465553" y="73633"/>
                </a:lnTo>
                <a:lnTo>
                  <a:pt x="1428520" y="58418"/>
                </a:lnTo>
                <a:lnTo>
                  <a:pt x="1396170" y="47978"/>
                </a:lnTo>
                <a:lnTo>
                  <a:pt x="1363186" y="39934"/>
                </a:lnTo>
                <a:lnTo>
                  <a:pt x="1329805" y="31893"/>
                </a:lnTo>
                <a:lnTo>
                  <a:pt x="1297155" y="24635"/>
                </a:lnTo>
                <a:lnTo>
                  <a:pt x="1264132" y="17857"/>
                </a:lnTo>
                <a:lnTo>
                  <a:pt x="1230745" y="11540"/>
                </a:lnTo>
                <a:lnTo>
                  <a:pt x="1195837" y="8137"/>
                </a:lnTo>
                <a:lnTo>
                  <a:pt x="1158158" y="2452"/>
                </a:lnTo>
                <a:lnTo>
                  <a:pt x="1124158" y="323"/>
                </a:lnTo>
                <a:lnTo>
                  <a:pt x="1089170" y="43"/>
                </a:lnTo>
                <a:lnTo>
                  <a:pt x="1051480" y="6"/>
                </a:lnTo>
                <a:lnTo>
                  <a:pt x="1017479" y="1"/>
                </a:lnTo>
                <a:lnTo>
                  <a:pt x="982490" y="0"/>
                </a:lnTo>
                <a:lnTo>
                  <a:pt x="945646" y="0"/>
                </a:lnTo>
                <a:lnTo>
                  <a:pt x="913314" y="0"/>
                </a:lnTo>
                <a:lnTo>
                  <a:pt x="878399" y="0"/>
                </a:lnTo>
                <a:lnTo>
                  <a:pt x="845923" y="0"/>
                </a:lnTo>
                <a:lnTo>
                  <a:pt x="814167" y="0"/>
                </a:lnTo>
                <a:lnTo>
                  <a:pt x="779327" y="0"/>
                </a:lnTo>
                <a:lnTo>
                  <a:pt x="746862" y="0"/>
                </a:lnTo>
                <a:lnTo>
                  <a:pt x="715107" y="0"/>
                </a:lnTo>
                <a:lnTo>
                  <a:pt x="678009" y="0"/>
                </a:lnTo>
                <a:lnTo>
                  <a:pt x="663701" y="847"/>
                </a:lnTo>
                <a:lnTo>
                  <a:pt x="631373" y="10607"/>
                </a:lnTo>
                <a:lnTo>
                  <a:pt x="597234" y="18879"/>
                </a:lnTo>
                <a:lnTo>
                  <a:pt x="563239" y="24594"/>
                </a:lnTo>
                <a:lnTo>
                  <a:pt x="530916" y="35789"/>
                </a:lnTo>
                <a:lnTo>
                  <a:pt x="493529" y="50820"/>
                </a:lnTo>
                <a:lnTo>
                  <a:pt x="457094" y="66042"/>
                </a:lnTo>
                <a:lnTo>
                  <a:pt x="420833" y="85671"/>
                </a:lnTo>
                <a:lnTo>
                  <a:pt x="411461" y="914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00"/>
          <p:cNvSpPr/>
          <p:nvPr/>
        </p:nvSpPr>
        <p:spPr>
          <a:xfrm>
            <a:off x="7524170" y="4991100"/>
            <a:ext cx="301570" cy="304656"/>
          </a:xfrm>
          <a:custGeom>
            <a:avLst/>
            <a:gdLst/>
            <a:ahLst/>
            <a:cxnLst/>
            <a:rect l="0" t="0" r="0" b="0"/>
            <a:pathLst>
              <a:path w="301570" h="304656">
                <a:moveTo>
                  <a:pt x="4390" y="0"/>
                </a:moveTo>
                <a:lnTo>
                  <a:pt x="4390" y="6560"/>
                </a:lnTo>
                <a:lnTo>
                  <a:pt x="344" y="11351"/>
                </a:lnTo>
                <a:lnTo>
                  <a:pt x="0" y="13494"/>
                </a:lnTo>
                <a:lnTo>
                  <a:pt x="616" y="15769"/>
                </a:lnTo>
                <a:lnTo>
                  <a:pt x="1874" y="18133"/>
                </a:lnTo>
                <a:lnTo>
                  <a:pt x="12580" y="55809"/>
                </a:lnTo>
                <a:lnTo>
                  <a:pt x="23938" y="91765"/>
                </a:lnTo>
                <a:lnTo>
                  <a:pt x="30859" y="129582"/>
                </a:lnTo>
                <a:lnTo>
                  <a:pt x="40373" y="167645"/>
                </a:lnTo>
                <a:lnTo>
                  <a:pt x="47448" y="204893"/>
                </a:lnTo>
                <a:lnTo>
                  <a:pt x="50722" y="238462"/>
                </a:lnTo>
                <a:lnTo>
                  <a:pt x="59503" y="272045"/>
                </a:lnTo>
                <a:lnTo>
                  <a:pt x="62751" y="278388"/>
                </a:lnTo>
                <a:lnTo>
                  <a:pt x="64195" y="284030"/>
                </a:lnTo>
                <a:lnTo>
                  <a:pt x="63733" y="286720"/>
                </a:lnTo>
                <a:lnTo>
                  <a:pt x="57754" y="297140"/>
                </a:lnTo>
                <a:lnTo>
                  <a:pt x="57730" y="262596"/>
                </a:lnTo>
                <a:lnTo>
                  <a:pt x="56883" y="250483"/>
                </a:lnTo>
                <a:lnTo>
                  <a:pt x="50815" y="212493"/>
                </a:lnTo>
                <a:lnTo>
                  <a:pt x="50203" y="175145"/>
                </a:lnTo>
                <a:lnTo>
                  <a:pt x="47863" y="143176"/>
                </a:lnTo>
                <a:lnTo>
                  <a:pt x="42961" y="107208"/>
                </a:lnTo>
                <a:lnTo>
                  <a:pt x="42490" y="69267"/>
                </a:lnTo>
                <a:lnTo>
                  <a:pt x="42490" y="68715"/>
                </a:lnTo>
                <a:lnTo>
                  <a:pt x="43337" y="103476"/>
                </a:lnTo>
                <a:lnTo>
                  <a:pt x="46880" y="122382"/>
                </a:lnTo>
                <a:lnTo>
                  <a:pt x="43234" y="153631"/>
                </a:lnTo>
                <a:lnTo>
                  <a:pt x="42637" y="183970"/>
                </a:lnTo>
                <a:lnTo>
                  <a:pt x="42518" y="217181"/>
                </a:lnTo>
                <a:lnTo>
                  <a:pt x="42493" y="251116"/>
                </a:lnTo>
                <a:lnTo>
                  <a:pt x="42490" y="287132"/>
                </a:lnTo>
                <a:lnTo>
                  <a:pt x="42490" y="290482"/>
                </a:lnTo>
                <a:lnTo>
                  <a:pt x="44747" y="296460"/>
                </a:lnTo>
                <a:lnTo>
                  <a:pt x="50017" y="304655"/>
                </a:lnTo>
                <a:lnTo>
                  <a:pt x="83573" y="267559"/>
                </a:lnTo>
                <a:lnTo>
                  <a:pt x="119082" y="235329"/>
                </a:lnTo>
                <a:lnTo>
                  <a:pt x="156841" y="198003"/>
                </a:lnTo>
                <a:lnTo>
                  <a:pt x="194896" y="162262"/>
                </a:lnTo>
                <a:lnTo>
                  <a:pt x="232990" y="135762"/>
                </a:lnTo>
                <a:lnTo>
                  <a:pt x="267045" y="119864"/>
                </a:lnTo>
                <a:lnTo>
                  <a:pt x="291494" y="109001"/>
                </a:lnTo>
                <a:lnTo>
                  <a:pt x="301569" y="106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1" name="SMARTInkShape-Group62"/>
          <p:cNvGrpSpPr/>
          <p:nvPr/>
        </p:nvGrpSpPr>
        <p:grpSpPr>
          <a:xfrm>
            <a:off x="3299459" y="5524500"/>
            <a:ext cx="723901" cy="392132"/>
            <a:chOff x="3299459" y="5524500"/>
            <a:chExt cx="723901" cy="392132"/>
          </a:xfrm>
        </p:grpSpPr>
        <p:sp>
          <p:nvSpPr>
            <p:cNvPr id="29" name="SMARTInkShape-201"/>
            <p:cNvSpPr/>
            <p:nvPr/>
          </p:nvSpPr>
          <p:spPr>
            <a:xfrm>
              <a:off x="3299459" y="5577839"/>
              <a:ext cx="457201" cy="121922"/>
            </a:xfrm>
            <a:custGeom>
              <a:avLst/>
              <a:gdLst/>
              <a:ahLst/>
              <a:cxnLst/>
              <a:rect l="0" t="0" r="0" b="0"/>
              <a:pathLst>
                <a:path w="457201" h="121922">
                  <a:moveTo>
                    <a:pt x="0" y="0"/>
                  </a:moveTo>
                  <a:lnTo>
                    <a:pt x="8091" y="0"/>
                  </a:lnTo>
                  <a:lnTo>
                    <a:pt x="14321" y="2258"/>
                  </a:lnTo>
                  <a:lnTo>
                    <a:pt x="17168" y="4045"/>
                  </a:lnTo>
                  <a:lnTo>
                    <a:pt x="54178" y="11352"/>
                  </a:lnTo>
                  <a:lnTo>
                    <a:pt x="84833" y="20556"/>
                  </a:lnTo>
                  <a:lnTo>
                    <a:pt x="122622" y="30527"/>
                  </a:lnTo>
                  <a:lnTo>
                    <a:pt x="152608" y="40372"/>
                  </a:lnTo>
                  <a:lnTo>
                    <a:pt x="182942" y="51756"/>
                  </a:lnTo>
                  <a:lnTo>
                    <a:pt x="215636" y="60491"/>
                  </a:lnTo>
                  <a:lnTo>
                    <a:pt x="249877" y="70699"/>
                  </a:lnTo>
                  <a:lnTo>
                    <a:pt x="283730" y="82191"/>
                  </a:lnTo>
                  <a:lnTo>
                    <a:pt x="320570" y="90958"/>
                  </a:lnTo>
                  <a:lnTo>
                    <a:pt x="353782" y="98917"/>
                  </a:lnTo>
                  <a:lnTo>
                    <a:pt x="387760" y="109192"/>
                  </a:lnTo>
                  <a:lnTo>
                    <a:pt x="424349" y="115886"/>
                  </a:lnTo>
                  <a:lnTo>
                    <a:pt x="445725" y="121126"/>
                  </a:lnTo>
                  <a:lnTo>
                    <a:pt x="457200" y="1219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02"/>
            <p:cNvSpPr/>
            <p:nvPr/>
          </p:nvSpPr>
          <p:spPr>
            <a:xfrm>
              <a:off x="3713121" y="5524500"/>
              <a:ext cx="310239" cy="392132"/>
            </a:xfrm>
            <a:custGeom>
              <a:avLst/>
              <a:gdLst/>
              <a:ahLst/>
              <a:cxnLst/>
              <a:rect l="0" t="0" r="0" b="0"/>
              <a:pathLst>
                <a:path w="310239" h="392132">
                  <a:moveTo>
                    <a:pt x="310238" y="0"/>
                  </a:moveTo>
                  <a:lnTo>
                    <a:pt x="273136" y="0"/>
                  </a:lnTo>
                  <a:lnTo>
                    <a:pt x="246817" y="2257"/>
                  </a:lnTo>
                  <a:lnTo>
                    <a:pt x="210854" y="12997"/>
                  </a:lnTo>
                  <a:lnTo>
                    <a:pt x="178377" y="22918"/>
                  </a:lnTo>
                  <a:lnTo>
                    <a:pt x="149530" y="32754"/>
                  </a:lnTo>
                  <a:lnTo>
                    <a:pt x="119534" y="46394"/>
                  </a:lnTo>
                  <a:lnTo>
                    <a:pt x="89198" y="61159"/>
                  </a:lnTo>
                  <a:lnTo>
                    <a:pt x="61019" y="78516"/>
                  </a:lnTo>
                  <a:lnTo>
                    <a:pt x="32786" y="107137"/>
                  </a:lnTo>
                  <a:lnTo>
                    <a:pt x="7953" y="144840"/>
                  </a:lnTo>
                  <a:lnTo>
                    <a:pt x="2323" y="160893"/>
                  </a:lnTo>
                  <a:lnTo>
                    <a:pt x="0" y="188971"/>
                  </a:lnTo>
                  <a:lnTo>
                    <a:pt x="6371" y="226541"/>
                  </a:lnTo>
                  <a:lnTo>
                    <a:pt x="12626" y="243771"/>
                  </a:lnTo>
                  <a:lnTo>
                    <a:pt x="37338" y="280170"/>
                  </a:lnTo>
                  <a:lnTo>
                    <a:pt x="66679" y="312070"/>
                  </a:lnTo>
                  <a:lnTo>
                    <a:pt x="103017" y="341984"/>
                  </a:lnTo>
                  <a:lnTo>
                    <a:pt x="132752" y="359655"/>
                  </a:lnTo>
                  <a:lnTo>
                    <a:pt x="163011" y="374770"/>
                  </a:lnTo>
                  <a:lnTo>
                    <a:pt x="192579" y="384140"/>
                  </a:lnTo>
                  <a:lnTo>
                    <a:pt x="229551" y="392075"/>
                  </a:lnTo>
                  <a:lnTo>
                    <a:pt x="240793" y="392131"/>
                  </a:lnTo>
                  <a:lnTo>
                    <a:pt x="279759" y="388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2" name="SMARTInkShape-203"/>
          <p:cNvSpPr/>
          <p:nvPr/>
        </p:nvSpPr>
        <p:spPr>
          <a:xfrm>
            <a:off x="937260" y="3589019"/>
            <a:ext cx="1691641" cy="45722"/>
          </a:xfrm>
          <a:custGeom>
            <a:avLst/>
            <a:gdLst/>
            <a:ahLst/>
            <a:cxnLst/>
            <a:rect l="0" t="0" r="0" b="0"/>
            <a:pathLst>
              <a:path w="1691641" h="45722">
                <a:moveTo>
                  <a:pt x="0" y="45721"/>
                </a:moveTo>
                <a:lnTo>
                  <a:pt x="6930" y="39637"/>
                </a:lnTo>
                <a:lnTo>
                  <a:pt x="29015" y="26159"/>
                </a:lnTo>
                <a:lnTo>
                  <a:pt x="61770" y="19250"/>
                </a:lnTo>
                <a:lnTo>
                  <a:pt x="92446" y="16033"/>
                </a:lnTo>
                <a:lnTo>
                  <a:pt x="130240" y="13139"/>
                </a:lnTo>
                <a:lnTo>
                  <a:pt x="160227" y="9255"/>
                </a:lnTo>
                <a:lnTo>
                  <a:pt x="192819" y="8105"/>
                </a:lnTo>
                <a:lnTo>
                  <a:pt x="229287" y="7764"/>
                </a:lnTo>
                <a:lnTo>
                  <a:pt x="255152" y="7684"/>
                </a:lnTo>
                <a:lnTo>
                  <a:pt x="283580" y="7649"/>
                </a:lnTo>
                <a:lnTo>
                  <a:pt x="313149" y="7633"/>
                </a:lnTo>
                <a:lnTo>
                  <a:pt x="343224" y="7626"/>
                </a:lnTo>
                <a:lnTo>
                  <a:pt x="373523" y="7623"/>
                </a:lnTo>
                <a:lnTo>
                  <a:pt x="403924" y="7622"/>
                </a:lnTo>
                <a:lnTo>
                  <a:pt x="434368" y="7621"/>
                </a:lnTo>
                <a:lnTo>
                  <a:pt x="464832" y="7621"/>
                </a:lnTo>
                <a:lnTo>
                  <a:pt x="497563" y="5363"/>
                </a:lnTo>
                <a:lnTo>
                  <a:pt x="531019" y="2384"/>
                </a:lnTo>
                <a:lnTo>
                  <a:pt x="562821" y="1060"/>
                </a:lnTo>
                <a:lnTo>
                  <a:pt x="596147" y="471"/>
                </a:lnTo>
                <a:lnTo>
                  <a:pt x="630714" y="209"/>
                </a:lnTo>
                <a:lnTo>
                  <a:pt x="665833" y="93"/>
                </a:lnTo>
                <a:lnTo>
                  <a:pt x="701196" y="42"/>
                </a:lnTo>
                <a:lnTo>
                  <a:pt x="736669" y="19"/>
                </a:lnTo>
                <a:lnTo>
                  <a:pt x="772191" y="9"/>
                </a:lnTo>
                <a:lnTo>
                  <a:pt x="807733" y="4"/>
                </a:lnTo>
                <a:lnTo>
                  <a:pt x="843286" y="2"/>
                </a:lnTo>
                <a:lnTo>
                  <a:pt x="878842" y="1"/>
                </a:lnTo>
                <a:lnTo>
                  <a:pt x="914401" y="1"/>
                </a:lnTo>
                <a:lnTo>
                  <a:pt x="949960" y="1"/>
                </a:lnTo>
                <a:lnTo>
                  <a:pt x="985520" y="0"/>
                </a:lnTo>
                <a:lnTo>
                  <a:pt x="1021080" y="0"/>
                </a:lnTo>
                <a:lnTo>
                  <a:pt x="1057486" y="0"/>
                </a:lnTo>
                <a:lnTo>
                  <a:pt x="1076677" y="0"/>
                </a:lnTo>
                <a:lnTo>
                  <a:pt x="1096245" y="0"/>
                </a:lnTo>
                <a:lnTo>
                  <a:pt x="1133791" y="0"/>
                </a:lnTo>
                <a:lnTo>
                  <a:pt x="1170233" y="0"/>
                </a:lnTo>
                <a:lnTo>
                  <a:pt x="1206186" y="0"/>
                </a:lnTo>
                <a:lnTo>
                  <a:pt x="1241920" y="0"/>
                </a:lnTo>
                <a:lnTo>
                  <a:pt x="1277557" y="0"/>
                </a:lnTo>
                <a:lnTo>
                  <a:pt x="1313152" y="0"/>
                </a:lnTo>
                <a:lnTo>
                  <a:pt x="1348727" y="0"/>
                </a:lnTo>
                <a:lnTo>
                  <a:pt x="1383447" y="0"/>
                </a:lnTo>
                <a:lnTo>
                  <a:pt x="1415812" y="0"/>
                </a:lnTo>
                <a:lnTo>
                  <a:pt x="1449387" y="0"/>
                </a:lnTo>
                <a:lnTo>
                  <a:pt x="1483219" y="0"/>
                </a:lnTo>
                <a:lnTo>
                  <a:pt x="1515188" y="0"/>
                </a:lnTo>
                <a:lnTo>
                  <a:pt x="1544072" y="0"/>
                </a:lnTo>
                <a:lnTo>
                  <a:pt x="1571021" y="847"/>
                </a:lnTo>
                <a:lnTo>
                  <a:pt x="1597109" y="4046"/>
                </a:lnTo>
                <a:lnTo>
                  <a:pt x="1631551" y="6561"/>
                </a:lnTo>
                <a:lnTo>
                  <a:pt x="1666600" y="7411"/>
                </a:lnTo>
                <a:lnTo>
                  <a:pt x="1691640"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3" name="SMARTInkShape-Group64"/>
          <p:cNvGrpSpPr/>
          <p:nvPr/>
        </p:nvGrpSpPr>
        <p:grpSpPr>
          <a:xfrm>
            <a:off x="4055195" y="5745480"/>
            <a:ext cx="1728386" cy="792031"/>
            <a:chOff x="4055195" y="5745480"/>
            <a:chExt cx="1728386" cy="792031"/>
          </a:xfrm>
        </p:grpSpPr>
        <p:sp>
          <p:nvSpPr>
            <p:cNvPr id="33" name="SMARTInkShape-204"/>
            <p:cNvSpPr/>
            <p:nvPr/>
          </p:nvSpPr>
          <p:spPr>
            <a:xfrm>
              <a:off x="4213859" y="5814060"/>
              <a:ext cx="243842" cy="99060"/>
            </a:xfrm>
            <a:custGeom>
              <a:avLst/>
              <a:gdLst/>
              <a:ahLst/>
              <a:cxnLst/>
              <a:rect l="0" t="0" r="0" b="0"/>
              <a:pathLst>
                <a:path w="243842" h="99060">
                  <a:moveTo>
                    <a:pt x="0" y="0"/>
                  </a:moveTo>
                  <a:lnTo>
                    <a:pt x="6931" y="6083"/>
                  </a:lnTo>
                  <a:lnTo>
                    <a:pt x="40615" y="22918"/>
                  </a:lnTo>
                  <a:lnTo>
                    <a:pt x="77378" y="36414"/>
                  </a:lnTo>
                  <a:lnTo>
                    <a:pt x="115035" y="51752"/>
                  </a:lnTo>
                  <a:lnTo>
                    <a:pt x="151040" y="67231"/>
                  </a:lnTo>
                  <a:lnTo>
                    <a:pt x="187849" y="80511"/>
                  </a:lnTo>
                  <a:lnTo>
                    <a:pt x="215941" y="91288"/>
                  </a:lnTo>
                  <a:lnTo>
                    <a:pt x="227107" y="96757"/>
                  </a:lnTo>
                  <a:lnTo>
                    <a:pt x="243841" y="990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05"/>
            <p:cNvSpPr/>
            <p:nvPr/>
          </p:nvSpPr>
          <p:spPr>
            <a:xfrm>
              <a:off x="4055195" y="5745480"/>
              <a:ext cx="181525" cy="175260"/>
            </a:xfrm>
            <a:custGeom>
              <a:avLst/>
              <a:gdLst/>
              <a:ahLst/>
              <a:cxnLst/>
              <a:rect l="0" t="0" r="0" b="0"/>
              <a:pathLst>
                <a:path w="181525" h="175260">
                  <a:moveTo>
                    <a:pt x="181524" y="0"/>
                  </a:moveTo>
                  <a:lnTo>
                    <a:pt x="163612" y="0"/>
                  </a:lnTo>
                  <a:lnTo>
                    <a:pt x="125723" y="9407"/>
                  </a:lnTo>
                  <a:lnTo>
                    <a:pt x="101263" y="14088"/>
                  </a:lnTo>
                  <a:lnTo>
                    <a:pt x="69652" y="15012"/>
                  </a:lnTo>
                  <a:lnTo>
                    <a:pt x="43088" y="17453"/>
                  </a:lnTo>
                  <a:lnTo>
                    <a:pt x="7672" y="23495"/>
                  </a:lnTo>
                  <a:lnTo>
                    <a:pt x="0" y="29393"/>
                  </a:lnTo>
                  <a:lnTo>
                    <a:pt x="395" y="30601"/>
                  </a:lnTo>
                  <a:lnTo>
                    <a:pt x="20637" y="58969"/>
                  </a:lnTo>
                  <a:lnTo>
                    <a:pt x="56152" y="88948"/>
                  </a:lnTo>
                  <a:lnTo>
                    <a:pt x="94025" y="119384"/>
                  </a:lnTo>
                  <a:lnTo>
                    <a:pt x="129811" y="147179"/>
                  </a:lnTo>
                  <a:lnTo>
                    <a:pt x="158664"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06"/>
            <p:cNvSpPr/>
            <p:nvPr/>
          </p:nvSpPr>
          <p:spPr>
            <a:xfrm>
              <a:off x="4534359" y="5928492"/>
              <a:ext cx="349203" cy="182748"/>
            </a:xfrm>
            <a:custGeom>
              <a:avLst/>
              <a:gdLst/>
              <a:ahLst/>
              <a:cxnLst/>
              <a:rect l="0" t="0" r="0" b="0"/>
              <a:pathLst>
                <a:path w="349203" h="182748">
                  <a:moveTo>
                    <a:pt x="113841" y="45588"/>
                  </a:moveTo>
                  <a:lnTo>
                    <a:pt x="113841" y="41542"/>
                  </a:lnTo>
                  <a:lnTo>
                    <a:pt x="116098" y="37298"/>
                  </a:lnTo>
                  <a:lnTo>
                    <a:pt x="119077" y="32590"/>
                  </a:lnTo>
                  <a:lnTo>
                    <a:pt x="120990" y="22669"/>
                  </a:lnTo>
                  <a:lnTo>
                    <a:pt x="121146" y="20148"/>
                  </a:lnTo>
                  <a:lnTo>
                    <a:pt x="119063" y="15090"/>
                  </a:lnTo>
                  <a:lnTo>
                    <a:pt x="110827" y="4944"/>
                  </a:lnTo>
                  <a:lnTo>
                    <a:pt x="103752" y="2124"/>
                  </a:lnTo>
                  <a:lnTo>
                    <a:pt x="70516" y="0"/>
                  </a:lnTo>
                  <a:lnTo>
                    <a:pt x="39210" y="8174"/>
                  </a:lnTo>
                  <a:lnTo>
                    <a:pt x="25123" y="15311"/>
                  </a:lnTo>
                  <a:lnTo>
                    <a:pt x="18531" y="21125"/>
                  </a:lnTo>
                  <a:lnTo>
                    <a:pt x="4780" y="43505"/>
                  </a:lnTo>
                  <a:lnTo>
                    <a:pt x="1093" y="54378"/>
                  </a:lnTo>
                  <a:lnTo>
                    <a:pt x="0" y="67007"/>
                  </a:lnTo>
                  <a:lnTo>
                    <a:pt x="2003" y="74298"/>
                  </a:lnTo>
                  <a:lnTo>
                    <a:pt x="10187" y="85878"/>
                  </a:lnTo>
                  <a:lnTo>
                    <a:pt x="17465" y="93744"/>
                  </a:lnTo>
                  <a:lnTo>
                    <a:pt x="24722" y="96623"/>
                  </a:lnTo>
                  <a:lnTo>
                    <a:pt x="43179" y="98473"/>
                  </a:lnTo>
                  <a:lnTo>
                    <a:pt x="50827" y="96467"/>
                  </a:lnTo>
                  <a:lnTo>
                    <a:pt x="86118" y="77665"/>
                  </a:lnTo>
                  <a:lnTo>
                    <a:pt x="119825" y="47185"/>
                  </a:lnTo>
                  <a:lnTo>
                    <a:pt x="120734" y="44039"/>
                  </a:lnTo>
                  <a:lnTo>
                    <a:pt x="121137" y="41513"/>
                  </a:lnTo>
                  <a:lnTo>
                    <a:pt x="121317" y="43212"/>
                  </a:lnTo>
                  <a:lnTo>
                    <a:pt x="120518" y="44004"/>
                  </a:lnTo>
                  <a:lnTo>
                    <a:pt x="117372" y="44884"/>
                  </a:lnTo>
                  <a:lnTo>
                    <a:pt x="116195" y="45965"/>
                  </a:lnTo>
                  <a:lnTo>
                    <a:pt x="114887" y="49424"/>
                  </a:lnTo>
                  <a:lnTo>
                    <a:pt x="111720" y="69287"/>
                  </a:lnTo>
                  <a:lnTo>
                    <a:pt x="107850" y="83937"/>
                  </a:lnTo>
                  <a:lnTo>
                    <a:pt x="106542" y="100012"/>
                  </a:lnTo>
                  <a:lnTo>
                    <a:pt x="108621" y="105901"/>
                  </a:lnTo>
                  <a:lnTo>
                    <a:pt x="124141" y="130850"/>
                  </a:lnTo>
                  <a:lnTo>
                    <a:pt x="129143" y="134282"/>
                  </a:lnTo>
                  <a:lnTo>
                    <a:pt x="135035" y="135807"/>
                  </a:lnTo>
                  <a:lnTo>
                    <a:pt x="153425" y="136867"/>
                  </a:lnTo>
                  <a:lnTo>
                    <a:pt x="165833" y="132934"/>
                  </a:lnTo>
                  <a:lnTo>
                    <a:pt x="201786" y="112550"/>
                  </a:lnTo>
                  <a:lnTo>
                    <a:pt x="210219" y="104700"/>
                  </a:lnTo>
                  <a:lnTo>
                    <a:pt x="217635" y="96413"/>
                  </a:lnTo>
                  <a:lnTo>
                    <a:pt x="237084" y="81486"/>
                  </a:lnTo>
                  <a:lnTo>
                    <a:pt x="240582" y="76218"/>
                  </a:lnTo>
                  <a:lnTo>
                    <a:pt x="243012" y="68624"/>
                  </a:lnTo>
                  <a:lnTo>
                    <a:pt x="243271" y="64361"/>
                  </a:lnTo>
                  <a:lnTo>
                    <a:pt x="243366" y="67742"/>
                  </a:lnTo>
                  <a:lnTo>
                    <a:pt x="239331" y="72284"/>
                  </a:lnTo>
                  <a:lnTo>
                    <a:pt x="237348" y="78901"/>
                  </a:lnTo>
                  <a:lnTo>
                    <a:pt x="236818" y="83037"/>
                  </a:lnTo>
                  <a:lnTo>
                    <a:pt x="234773" y="86640"/>
                  </a:lnTo>
                  <a:lnTo>
                    <a:pt x="223837" y="98508"/>
                  </a:lnTo>
                  <a:lnTo>
                    <a:pt x="221148" y="103821"/>
                  </a:lnTo>
                  <a:lnTo>
                    <a:pt x="215721" y="111572"/>
                  </a:lnTo>
                  <a:lnTo>
                    <a:pt x="214154" y="116683"/>
                  </a:lnTo>
                  <a:lnTo>
                    <a:pt x="212889" y="118384"/>
                  </a:lnTo>
                  <a:lnTo>
                    <a:pt x="211200" y="119519"/>
                  </a:lnTo>
                  <a:lnTo>
                    <a:pt x="205383" y="121748"/>
                  </a:lnTo>
                  <a:lnTo>
                    <a:pt x="205311" y="117730"/>
                  </a:lnTo>
                  <a:lnTo>
                    <a:pt x="207552" y="113493"/>
                  </a:lnTo>
                  <a:lnTo>
                    <a:pt x="230457" y="75851"/>
                  </a:lnTo>
                  <a:lnTo>
                    <a:pt x="252793" y="47826"/>
                  </a:lnTo>
                  <a:lnTo>
                    <a:pt x="269029" y="38630"/>
                  </a:lnTo>
                  <a:lnTo>
                    <a:pt x="289181" y="31984"/>
                  </a:lnTo>
                  <a:lnTo>
                    <a:pt x="313225" y="30491"/>
                  </a:lnTo>
                  <a:lnTo>
                    <a:pt x="319014" y="32669"/>
                  </a:lnTo>
                  <a:lnTo>
                    <a:pt x="336596" y="43353"/>
                  </a:lnTo>
                  <a:lnTo>
                    <a:pt x="345716" y="59833"/>
                  </a:lnTo>
                  <a:lnTo>
                    <a:pt x="349202" y="78913"/>
                  </a:lnTo>
                  <a:lnTo>
                    <a:pt x="349139" y="109961"/>
                  </a:lnTo>
                  <a:lnTo>
                    <a:pt x="339445" y="141052"/>
                  </a:lnTo>
                  <a:lnTo>
                    <a:pt x="329651" y="156135"/>
                  </a:lnTo>
                  <a:lnTo>
                    <a:pt x="322941" y="164608"/>
                  </a:lnTo>
                  <a:lnTo>
                    <a:pt x="317987" y="175057"/>
                  </a:lnTo>
                  <a:lnTo>
                    <a:pt x="311960" y="1827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207"/>
            <p:cNvSpPr/>
            <p:nvPr/>
          </p:nvSpPr>
          <p:spPr>
            <a:xfrm>
              <a:off x="4975860" y="5863071"/>
              <a:ext cx="129227" cy="292333"/>
            </a:xfrm>
            <a:custGeom>
              <a:avLst/>
              <a:gdLst/>
              <a:ahLst/>
              <a:cxnLst/>
              <a:rect l="0" t="0" r="0" b="0"/>
              <a:pathLst>
                <a:path w="129227" h="292333">
                  <a:moveTo>
                    <a:pt x="121920" y="11948"/>
                  </a:moveTo>
                  <a:lnTo>
                    <a:pt x="121920" y="4642"/>
                  </a:lnTo>
                  <a:lnTo>
                    <a:pt x="125965" y="376"/>
                  </a:lnTo>
                  <a:lnTo>
                    <a:pt x="127157" y="0"/>
                  </a:lnTo>
                  <a:lnTo>
                    <a:pt x="127950" y="596"/>
                  </a:lnTo>
                  <a:lnTo>
                    <a:pt x="128833" y="3516"/>
                  </a:lnTo>
                  <a:lnTo>
                    <a:pt x="129226" y="7636"/>
                  </a:lnTo>
                  <a:lnTo>
                    <a:pt x="127142" y="12290"/>
                  </a:lnTo>
                  <a:lnTo>
                    <a:pt x="125401" y="14715"/>
                  </a:lnTo>
                  <a:lnTo>
                    <a:pt x="118181" y="48445"/>
                  </a:lnTo>
                  <a:lnTo>
                    <a:pt x="108983" y="81058"/>
                  </a:lnTo>
                  <a:lnTo>
                    <a:pt x="99836" y="109378"/>
                  </a:lnTo>
                  <a:lnTo>
                    <a:pt x="82638" y="139218"/>
                  </a:lnTo>
                  <a:lnTo>
                    <a:pt x="66442" y="169508"/>
                  </a:lnTo>
                  <a:lnTo>
                    <a:pt x="51765" y="199086"/>
                  </a:lnTo>
                  <a:lnTo>
                    <a:pt x="36534" y="232264"/>
                  </a:lnTo>
                  <a:lnTo>
                    <a:pt x="15771" y="268044"/>
                  </a:lnTo>
                  <a:lnTo>
                    <a:pt x="3456" y="283336"/>
                  </a:lnTo>
                  <a:lnTo>
                    <a:pt x="455" y="292332"/>
                  </a:lnTo>
                  <a:lnTo>
                    <a:pt x="303" y="292004"/>
                  </a:lnTo>
                  <a:lnTo>
                    <a:pt x="0" y="2862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208"/>
            <p:cNvSpPr/>
            <p:nvPr/>
          </p:nvSpPr>
          <p:spPr>
            <a:xfrm>
              <a:off x="4991100" y="6019800"/>
              <a:ext cx="99061" cy="53340"/>
            </a:xfrm>
            <a:custGeom>
              <a:avLst/>
              <a:gdLst/>
              <a:ahLst/>
              <a:cxnLst/>
              <a:rect l="0" t="0" r="0" b="0"/>
              <a:pathLst>
                <a:path w="99061" h="53340">
                  <a:moveTo>
                    <a:pt x="0" y="0"/>
                  </a:moveTo>
                  <a:lnTo>
                    <a:pt x="17695" y="15437"/>
                  </a:lnTo>
                  <a:lnTo>
                    <a:pt x="54988" y="39592"/>
                  </a:lnTo>
                  <a:lnTo>
                    <a:pt x="92085" y="50598"/>
                  </a:lnTo>
                  <a:lnTo>
                    <a:pt x="99060"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209"/>
            <p:cNvSpPr/>
            <p:nvPr/>
          </p:nvSpPr>
          <p:spPr>
            <a:xfrm>
              <a:off x="5067300" y="6073139"/>
              <a:ext cx="83820" cy="114301"/>
            </a:xfrm>
            <a:custGeom>
              <a:avLst/>
              <a:gdLst/>
              <a:ahLst/>
              <a:cxnLst/>
              <a:rect l="0" t="0" r="0" b="0"/>
              <a:pathLst>
                <a:path w="83820" h="114301">
                  <a:moveTo>
                    <a:pt x="83819" y="0"/>
                  </a:moveTo>
                  <a:lnTo>
                    <a:pt x="79774" y="4045"/>
                  </a:lnTo>
                  <a:lnTo>
                    <a:pt x="77789" y="8289"/>
                  </a:lnTo>
                  <a:lnTo>
                    <a:pt x="77259" y="10607"/>
                  </a:lnTo>
                  <a:lnTo>
                    <a:pt x="58315" y="43638"/>
                  </a:lnTo>
                  <a:lnTo>
                    <a:pt x="43448" y="74672"/>
                  </a:lnTo>
                  <a:lnTo>
                    <a:pt x="9531" y="112322"/>
                  </a:lnTo>
                  <a:lnTo>
                    <a:pt x="8186" y="113715"/>
                  </a:lnTo>
                  <a:lnTo>
                    <a:pt x="0"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210"/>
            <p:cNvSpPr/>
            <p:nvPr/>
          </p:nvSpPr>
          <p:spPr>
            <a:xfrm>
              <a:off x="5189219" y="5996939"/>
              <a:ext cx="15242" cy="15242"/>
            </a:xfrm>
            <a:custGeom>
              <a:avLst/>
              <a:gdLst/>
              <a:ahLst/>
              <a:cxnLst/>
              <a:rect l="0" t="0" r="0" b="0"/>
              <a:pathLst>
                <a:path w="15242" h="15242">
                  <a:moveTo>
                    <a:pt x="15241" y="0"/>
                  </a:moveTo>
                  <a:lnTo>
                    <a:pt x="8680" y="0"/>
                  </a:lnTo>
                  <a:lnTo>
                    <a:pt x="8327" y="847"/>
                  </a:lnTo>
                  <a:lnTo>
                    <a:pt x="7934" y="4045"/>
                  </a:lnTo>
                  <a:lnTo>
                    <a:pt x="5502" y="8289"/>
                  </a:lnTo>
                  <a:lnTo>
                    <a:pt x="0" y="15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211"/>
            <p:cNvSpPr/>
            <p:nvPr/>
          </p:nvSpPr>
          <p:spPr>
            <a:xfrm>
              <a:off x="5082539" y="6111371"/>
              <a:ext cx="198122" cy="295400"/>
            </a:xfrm>
            <a:custGeom>
              <a:avLst/>
              <a:gdLst/>
              <a:ahLst/>
              <a:cxnLst/>
              <a:rect l="0" t="0" r="0" b="0"/>
              <a:pathLst>
                <a:path w="198122" h="295400">
                  <a:moveTo>
                    <a:pt x="198121" y="37968"/>
                  </a:moveTo>
                  <a:lnTo>
                    <a:pt x="198121" y="33923"/>
                  </a:lnTo>
                  <a:lnTo>
                    <a:pt x="195863" y="29680"/>
                  </a:lnTo>
                  <a:lnTo>
                    <a:pt x="192884" y="24971"/>
                  </a:lnTo>
                  <a:lnTo>
                    <a:pt x="190360" y="17560"/>
                  </a:lnTo>
                  <a:lnTo>
                    <a:pt x="186769" y="12529"/>
                  </a:lnTo>
                  <a:lnTo>
                    <a:pt x="175943" y="4937"/>
                  </a:lnTo>
                  <a:lnTo>
                    <a:pt x="162009" y="1371"/>
                  </a:lnTo>
                  <a:lnTo>
                    <a:pt x="138593" y="0"/>
                  </a:lnTo>
                  <a:lnTo>
                    <a:pt x="119162" y="5978"/>
                  </a:lnTo>
                  <a:lnTo>
                    <a:pt x="109123" y="10486"/>
                  </a:lnTo>
                  <a:lnTo>
                    <a:pt x="101275" y="17570"/>
                  </a:lnTo>
                  <a:lnTo>
                    <a:pt x="89338" y="35915"/>
                  </a:lnTo>
                  <a:lnTo>
                    <a:pt x="85456" y="50813"/>
                  </a:lnTo>
                  <a:lnTo>
                    <a:pt x="84305" y="65951"/>
                  </a:lnTo>
                  <a:lnTo>
                    <a:pt x="88009" y="81161"/>
                  </a:lnTo>
                  <a:lnTo>
                    <a:pt x="94431" y="89056"/>
                  </a:lnTo>
                  <a:lnTo>
                    <a:pt x="111998" y="102865"/>
                  </a:lnTo>
                  <a:lnTo>
                    <a:pt x="130941" y="106064"/>
                  </a:lnTo>
                  <a:lnTo>
                    <a:pt x="143408" y="102360"/>
                  </a:lnTo>
                  <a:lnTo>
                    <a:pt x="153782" y="95900"/>
                  </a:lnTo>
                  <a:lnTo>
                    <a:pt x="179566" y="70819"/>
                  </a:lnTo>
                  <a:lnTo>
                    <a:pt x="196920" y="46881"/>
                  </a:lnTo>
                  <a:lnTo>
                    <a:pt x="193720" y="50016"/>
                  </a:lnTo>
                  <a:lnTo>
                    <a:pt x="191932" y="56306"/>
                  </a:lnTo>
                  <a:lnTo>
                    <a:pt x="188368" y="83961"/>
                  </a:lnTo>
                  <a:lnTo>
                    <a:pt x="185319" y="94816"/>
                  </a:lnTo>
                  <a:lnTo>
                    <a:pt x="183201" y="129870"/>
                  </a:lnTo>
                  <a:lnTo>
                    <a:pt x="177708" y="166063"/>
                  </a:lnTo>
                  <a:lnTo>
                    <a:pt x="175743" y="203567"/>
                  </a:lnTo>
                  <a:lnTo>
                    <a:pt x="171311" y="235685"/>
                  </a:lnTo>
                  <a:lnTo>
                    <a:pt x="164683" y="254783"/>
                  </a:lnTo>
                  <a:lnTo>
                    <a:pt x="143263" y="282700"/>
                  </a:lnTo>
                  <a:lnTo>
                    <a:pt x="126833" y="291480"/>
                  </a:lnTo>
                  <a:lnTo>
                    <a:pt x="109924" y="295399"/>
                  </a:lnTo>
                  <a:lnTo>
                    <a:pt x="99373" y="294057"/>
                  </a:lnTo>
                  <a:lnTo>
                    <a:pt x="68465" y="283108"/>
                  </a:lnTo>
                  <a:lnTo>
                    <a:pt x="40960" y="260991"/>
                  </a:lnTo>
                  <a:lnTo>
                    <a:pt x="14234" y="224404"/>
                  </a:lnTo>
                  <a:lnTo>
                    <a:pt x="2770" y="187904"/>
                  </a:lnTo>
                  <a:lnTo>
                    <a:pt x="0" y="18274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212"/>
            <p:cNvSpPr/>
            <p:nvPr/>
          </p:nvSpPr>
          <p:spPr>
            <a:xfrm>
              <a:off x="5323333" y="6179819"/>
              <a:ext cx="307362" cy="266701"/>
            </a:xfrm>
            <a:custGeom>
              <a:avLst/>
              <a:gdLst/>
              <a:ahLst/>
              <a:cxnLst/>
              <a:rect l="0" t="0" r="0" b="0"/>
              <a:pathLst>
                <a:path w="307362" h="266701">
                  <a:moveTo>
                    <a:pt x="10667" y="0"/>
                  </a:moveTo>
                  <a:lnTo>
                    <a:pt x="10667" y="34050"/>
                  </a:lnTo>
                  <a:lnTo>
                    <a:pt x="11513" y="47719"/>
                  </a:lnTo>
                  <a:lnTo>
                    <a:pt x="14712" y="54511"/>
                  </a:lnTo>
                  <a:lnTo>
                    <a:pt x="43412" y="78705"/>
                  </a:lnTo>
                  <a:lnTo>
                    <a:pt x="50902" y="81546"/>
                  </a:lnTo>
                  <a:lnTo>
                    <a:pt x="55270" y="82304"/>
                  </a:lnTo>
                  <a:lnTo>
                    <a:pt x="62381" y="80889"/>
                  </a:lnTo>
                  <a:lnTo>
                    <a:pt x="77891" y="73081"/>
                  </a:lnTo>
                  <a:lnTo>
                    <a:pt x="85135" y="66066"/>
                  </a:lnTo>
                  <a:lnTo>
                    <a:pt x="106272" y="35603"/>
                  </a:lnTo>
                  <a:lnTo>
                    <a:pt x="108192" y="29088"/>
                  </a:lnTo>
                  <a:lnTo>
                    <a:pt x="106786" y="21112"/>
                  </a:lnTo>
                  <a:lnTo>
                    <a:pt x="105227" y="16615"/>
                  </a:lnTo>
                  <a:lnTo>
                    <a:pt x="103340" y="13617"/>
                  </a:lnTo>
                  <a:lnTo>
                    <a:pt x="101235" y="11618"/>
                  </a:lnTo>
                  <a:lnTo>
                    <a:pt x="98986" y="10286"/>
                  </a:lnTo>
                  <a:lnTo>
                    <a:pt x="83208" y="8147"/>
                  </a:lnTo>
                  <a:lnTo>
                    <a:pt x="68755" y="8623"/>
                  </a:lnTo>
                  <a:lnTo>
                    <a:pt x="58779" y="11735"/>
                  </a:lnTo>
                  <a:lnTo>
                    <a:pt x="38578" y="26715"/>
                  </a:lnTo>
                  <a:lnTo>
                    <a:pt x="24204" y="41877"/>
                  </a:lnTo>
                  <a:lnTo>
                    <a:pt x="8571" y="76697"/>
                  </a:lnTo>
                  <a:lnTo>
                    <a:pt x="638" y="95163"/>
                  </a:lnTo>
                  <a:lnTo>
                    <a:pt x="0" y="110593"/>
                  </a:lnTo>
                  <a:lnTo>
                    <a:pt x="6490" y="140003"/>
                  </a:lnTo>
                  <a:lnTo>
                    <a:pt x="13474" y="156818"/>
                  </a:lnTo>
                  <a:lnTo>
                    <a:pt x="28996" y="172524"/>
                  </a:lnTo>
                  <a:lnTo>
                    <a:pt x="51760" y="186918"/>
                  </a:lnTo>
                  <a:lnTo>
                    <a:pt x="72513" y="194425"/>
                  </a:lnTo>
                  <a:lnTo>
                    <a:pt x="93903" y="196179"/>
                  </a:lnTo>
                  <a:lnTo>
                    <a:pt x="105798" y="193588"/>
                  </a:lnTo>
                  <a:lnTo>
                    <a:pt x="132469" y="178944"/>
                  </a:lnTo>
                  <a:lnTo>
                    <a:pt x="170531" y="150730"/>
                  </a:lnTo>
                  <a:lnTo>
                    <a:pt x="183623" y="136666"/>
                  </a:lnTo>
                  <a:lnTo>
                    <a:pt x="189982" y="128474"/>
                  </a:lnTo>
                  <a:lnTo>
                    <a:pt x="207242" y="115616"/>
                  </a:lnTo>
                  <a:lnTo>
                    <a:pt x="207756" y="116023"/>
                  </a:lnTo>
                  <a:lnTo>
                    <a:pt x="208329" y="118736"/>
                  </a:lnTo>
                  <a:lnTo>
                    <a:pt x="207635" y="119797"/>
                  </a:lnTo>
                  <a:lnTo>
                    <a:pt x="206325" y="120505"/>
                  </a:lnTo>
                  <a:lnTo>
                    <a:pt x="204606" y="120977"/>
                  </a:lnTo>
                  <a:lnTo>
                    <a:pt x="203459" y="122985"/>
                  </a:lnTo>
                  <a:lnTo>
                    <a:pt x="200999" y="133054"/>
                  </a:lnTo>
                  <a:lnTo>
                    <a:pt x="180776" y="170437"/>
                  </a:lnTo>
                  <a:lnTo>
                    <a:pt x="168137" y="191569"/>
                  </a:lnTo>
                  <a:lnTo>
                    <a:pt x="147959" y="213225"/>
                  </a:lnTo>
                  <a:lnTo>
                    <a:pt x="147838" y="202743"/>
                  </a:lnTo>
                  <a:lnTo>
                    <a:pt x="150089" y="197918"/>
                  </a:lnTo>
                  <a:lnTo>
                    <a:pt x="176345" y="165678"/>
                  </a:lnTo>
                  <a:lnTo>
                    <a:pt x="209532" y="137571"/>
                  </a:lnTo>
                  <a:lnTo>
                    <a:pt x="246283" y="108974"/>
                  </a:lnTo>
                  <a:lnTo>
                    <a:pt x="256778" y="103467"/>
                  </a:lnTo>
                  <a:lnTo>
                    <a:pt x="267087" y="101019"/>
                  </a:lnTo>
                  <a:lnTo>
                    <a:pt x="277314" y="102189"/>
                  </a:lnTo>
                  <a:lnTo>
                    <a:pt x="293631" y="105793"/>
                  </a:lnTo>
                  <a:lnTo>
                    <a:pt x="296676" y="107782"/>
                  </a:lnTo>
                  <a:lnTo>
                    <a:pt x="302317" y="114508"/>
                  </a:lnTo>
                  <a:lnTo>
                    <a:pt x="305389" y="120884"/>
                  </a:lnTo>
                  <a:lnTo>
                    <a:pt x="307361" y="135921"/>
                  </a:lnTo>
                  <a:lnTo>
                    <a:pt x="306903" y="155197"/>
                  </a:lnTo>
                  <a:lnTo>
                    <a:pt x="292403" y="192774"/>
                  </a:lnTo>
                  <a:lnTo>
                    <a:pt x="279033" y="222816"/>
                  </a:lnTo>
                  <a:lnTo>
                    <a:pt x="265968" y="241444"/>
                  </a:lnTo>
                  <a:lnTo>
                    <a:pt x="262987" y="247855"/>
                  </a:lnTo>
                  <a:lnTo>
                    <a:pt x="257396" y="256225"/>
                  </a:lnTo>
                  <a:lnTo>
                    <a:pt x="255790" y="261480"/>
                  </a:lnTo>
                  <a:lnTo>
                    <a:pt x="256209" y="263221"/>
                  </a:lnTo>
                  <a:lnTo>
                    <a:pt x="257335" y="264380"/>
                  </a:lnTo>
                  <a:lnTo>
                    <a:pt x="262127"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213"/>
            <p:cNvSpPr/>
            <p:nvPr/>
          </p:nvSpPr>
          <p:spPr>
            <a:xfrm>
              <a:off x="5631180" y="6332351"/>
              <a:ext cx="152401" cy="205160"/>
            </a:xfrm>
            <a:custGeom>
              <a:avLst/>
              <a:gdLst/>
              <a:ahLst/>
              <a:cxnLst/>
              <a:rect l="0" t="0" r="0" b="0"/>
              <a:pathLst>
                <a:path w="152401" h="205160">
                  <a:moveTo>
                    <a:pt x="152400" y="45588"/>
                  </a:moveTo>
                  <a:lnTo>
                    <a:pt x="152400" y="34237"/>
                  </a:lnTo>
                  <a:lnTo>
                    <a:pt x="150142" y="29819"/>
                  </a:lnTo>
                  <a:lnTo>
                    <a:pt x="141793" y="20084"/>
                  </a:lnTo>
                  <a:lnTo>
                    <a:pt x="116354" y="4940"/>
                  </a:lnTo>
                  <a:lnTo>
                    <a:pt x="105501" y="1371"/>
                  </a:lnTo>
                  <a:lnTo>
                    <a:pt x="82458" y="0"/>
                  </a:lnTo>
                  <a:lnTo>
                    <a:pt x="76723" y="2185"/>
                  </a:lnTo>
                  <a:lnTo>
                    <a:pt x="74008" y="3953"/>
                  </a:lnTo>
                  <a:lnTo>
                    <a:pt x="66143" y="14531"/>
                  </a:lnTo>
                  <a:lnTo>
                    <a:pt x="62495" y="24345"/>
                  </a:lnTo>
                  <a:lnTo>
                    <a:pt x="65459" y="40705"/>
                  </a:lnTo>
                  <a:lnTo>
                    <a:pt x="78716" y="70398"/>
                  </a:lnTo>
                  <a:lnTo>
                    <a:pt x="100869" y="108308"/>
                  </a:lnTo>
                  <a:lnTo>
                    <a:pt x="121409" y="144134"/>
                  </a:lnTo>
                  <a:lnTo>
                    <a:pt x="125926" y="154580"/>
                  </a:lnTo>
                  <a:lnTo>
                    <a:pt x="129063" y="176133"/>
                  </a:lnTo>
                  <a:lnTo>
                    <a:pt x="127070" y="182066"/>
                  </a:lnTo>
                  <a:lnTo>
                    <a:pt x="125353" y="184834"/>
                  </a:lnTo>
                  <a:lnTo>
                    <a:pt x="114847" y="192773"/>
                  </a:lnTo>
                  <a:lnTo>
                    <a:pt x="96126" y="202195"/>
                  </a:lnTo>
                  <a:lnTo>
                    <a:pt x="71068" y="205159"/>
                  </a:lnTo>
                  <a:lnTo>
                    <a:pt x="45553" y="199437"/>
                  </a:lnTo>
                  <a:lnTo>
                    <a:pt x="9365" y="180803"/>
                  </a:lnTo>
                  <a:lnTo>
                    <a:pt x="0" y="1751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7" name="SMARTInkShape-Group65"/>
          <p:cNvGrpSpPr/>
          <p:nvPr/>
        </p:nvGrpSpPr>
        <p:grpSpPr>
          <a:xfrm>
            <a:off x="190509" y="2979556"/>
            <a:ext cx="601971" cy="1097145"/>
            <a:chOff x="190509" y="2979556"/>
            <a:chExt cx="601971" cy="1097145"/>
          </a:xfrm>
        </p:grpSpPr>
        <p:sp>
          <p:nvSpPr>
            <p:cNvPr id="44" name="SMARTInkShape-214"/>
            <p:cNvSpPr/>
            <p:nvPr/>
          </p:nvSpPr>
          <p:spPr>
            <a:xfrm>
              <a:off x="419100" y="3368040"/>
              <a:ext cx="68581" cy="708661"/>
            </a:xfrm>
            <a:custGeom>
              <a:avLst/>
              <a:gdLst/>
              <a:ahLst/>
              <a:cxnLst/>
              <a:rect l="0" t="0" r="0" b="0"/>
              <a:pathLst>
                <a:path w="68581" h="708661">
                  <a:moveTo>
                    <a:pt x="68580" y="0"/>
                  </a:moveTo>
                  <a:lnTo>
                    <a:pt x="60489" y="4045"/>
                  </a:lnTo>
                  <a:lnTo>
                    <a:pt x="58106" y="6083"/>
                  </a:lnTo>
                  <a:lnTo>
                    <a:pt x="49922" y="21956"/>
                  </a:lnTo>
                  <a:lnTo>
                    <a:pt x="46273" y="54224"/>
                  </a:lnTo>
                  <a:lnTo>
                    <a:pt x="45829" y="88040"/>
                  </a:lnTo>
                  <a:lnTo>
                    <a:pt x="49797" y="117337"/>
                  </a:lnTo>
                  <a:lnTo>
                    <a:pt x="52290" y="147467"/>
                  </a:lnTo>
                  <a:lnTo>
                    <a:pt x="53029" y="181889"/>
                  </a:lnTo>
                  <a:lnTo>
                    <a:pt x="53247" y="214853"/>
                  </a:lnTo>
                  <a:lnTo>
                    <a:pt x="51041" y="240270"/>
                  </a:lnTo>
                  <a:lnTo>
                    <a:pt x="48085" y="267653"/>
                  </a:lnTo>
                  <a:lnTo>
                    <a:pt x="46771" y="293934"/>
                  </a:lnTo>
                  <a:lnTo>
                    <a:pt x="46187" y="319726"/>
                  </a:lnTo>
                  <a:lnTo>
                    <a:pt x="45927" y="345300"/>
                  </a:lnTo>
                  <a:lnTo>
                    <a:pt x="44934" y="382651"/>
                  </a:lnTo>
                  <a:lnTo>
                    <a:pt x="40501" y="416391"/>
                  </a:lnTo>
                  <a:lnTo>
                    <a:pt x="38811" y="452822"/>
                  </a:lnTo>
                  <a:lnTo>
                    <a:pt x="38310" y="489581"/>
                  </a:lnTo>
                  <a:lnTo>
                    <a:pt x="37315" y="522298"/>
                  </a:lnTo>
                  <a:lnTo>
                    <a:pt x="32035" y="553440"/>
                  </a:lnTo>
                  <a:lnTo>
                    <a:pt x="25954" y="584117"/>
                  </a:lnTo>
                  <a:lnTo>
                    <a:pt x="23776" y="614655"/>
                  </a:lnTo>
                  <a:lnTo>
                    <a:pt x="23131" y="644306"/>
                  </a:lnTo>
                  <a:lnTo>
                    <a:pt x="20655" y="675251"/>
                  </a:lnTo>
                  <a:lnTo>
                    <a:pt x="14586" y="690294"/>
                  </a:lnTo>
                  <a:lnTo>
                    <a:pt x="0" y="7086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215"/>
            <p:cNvSpPr/>
            <p:nvPr/>
          </p:nvSpPr>
          <p:spPr>
            <a:xfrm>
              <a:off x="472439" y="3070859"/>
              <a:ext cx="320041" cy="358142"/>
            </a:xfrm>
            <a:custGeom>
              <a:avLst/>
              <a:gdLst/>
              <a:ahLst/>
              <a:cxnLst/>
              <a:rect l="0" t="0" r="0" b="0"/>
              <a:pathLst>
                <a:path w="320041" h="358142">
                  <a:moveTo>
                    <a:pt x="0" y="358141"/>
                  </a:moveTo>
                  <a:lnTo>
                    <a:pt x="6561" y="351580"/>
                  </a:lnTo>
                  <a:lnTo>
                    <a:pt x="8258" y="344646"/>
                  </a:lnTo>
                  <a:lnTo>
                    <a:pt x="39618" y="306885"/>
                  </a:lnTo>
                  <a:lnTo>
                    <a:pt x="64444" y="271754"/>
                  </a:lnTo>
                  <a:lnTo>
                    <a:pt x="99116" y="233961"/>
                  </a:lnTo>
                  <a:lnTo>
                    <a:pt x="116575" y="214949"/>
                  </a:lnTo>
                  <a:lnTo>
                    <a:pt x="147463" y="182086"/>
                  </a:lnTo>
                  <a:lnTo>
                    <a:pt x="183234" y="148721"/>
                  </a:lnTo>
                  <a:lnTo>
                    <a:pt x="214996" y="119847"/>
                  </a:lnTo>
                  <a:lnTo>
                    <a:pt x="250935" y="84308"/>
                  </a:lnTo>
                  <a:lnTo>
                    <a:pt x="285997" y="48436"/>
                  </a:lnTo>
                  <a:lnTo>
                    <a:pt x="310145" y="15398"/>
                  </a:lnTo>
                  <a:lnTo>
                    <a:pt x="310903" y="12805"/>
                  </a:lnTo>
                  <a:lnTo>
                    <a:pt x="312256" y="11077"/>
                  </a:lnTo>
                  <a:lnTo>
                    <a:pt x="317358" y="7798"/>
                  </a:lnTo>
                  <a:lnTo>
                    <a:pt x="3200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216"/>
            <p:cNvSpPr/>
            <p:nvPr/>
          </p:nvSpPr>
          <p:spPr>
            <a:xfrm>
              <a:off x="190509" y="2979556"/>
              <a:ext cx="259072" cy="418964"/>
            </a:xfrm>
            <a:custGeom>
              <a:avLst/>
              <a:gdLst/>
              <a:ahLst/>
              <a:cxnLst/>
              <a:rect l="0" t="0" r="0" b="0"/>
              <a:pathLst>
                <a:path w="259072" h="418964">
                  <a:moveTo>
                    <a:pt x="259071" y="418963"/>
                  </a:moveTo>
                  <a:lnTo>
                    <a:pt x="251459" y="418963"/>
                  </a:lnTo>
                  <a:lnTo>
                    <a:pt x="251453" y="414918"/>
                  </a:lnTo>
                  <a:lnTo>
                    <a:pt x="249194" y="410675"/>
                  </a:lnTo>
                  <a:lnTo>
                    <a:pt x="246214" y="405966"/>
                  </a:lnTo>
                  <a:lnTo>
                    <a:pt x="243690" y="398555"/>
                  </a:lnTo>
                  <a:lnTo>
                    <a:pt x="222594" y="362784"/>
                  </a:lnTo>
                  <a:lnTo>
                    <a:pt x="196114" y="326494"/>
                  </a:lnTo>
                  <a:lnTo>
                    <a:pt x="178964" y="296840"/>
                  </a:lnTo>
                  <a:lnTo>
                    <a:pt x="155664" y="266523"/>
                  </a:lnTo>
                  <a:lnTo>
                    <a:pt x="139992" y="230839"/>
                  </a:lnTo>
                  <a:lnTo>
                    <a:pt x="119211" y="196195"/>
                  </a:lnTo>
                  <a:lnTo>
                    <a:pt x="94942" y="161036"/>
                  </a:lnTo>
                  <a:lnTo>
                    <a:pt x="73842" y="129631"/>
                  </a:lnTo>
                  <a:lnTo>
                    <a:pt x="55626" y="98968"/>
                  </a:lnTo>
                  <a:lnTo>
                    <a:pt x="40933" y="66066"/>
                  </a:lnTo>
                  <a:lnTo>
                    <a:pt x="27970" y="34075"/>
                  </a:lnTo>
                  <a:lnTo>
                    <a:pt x="20610" y="25511"/>
                  </a:lnTo>
                  <a:lnTo>
                    <a:pt x="13388" y="18883"/>
                  </a:lnTo>
                  <a:lnTo>
                    <a:pt x="103" y="0"/>
                  </a:lnTo>
                  <a:lnTo>
                    <a:pt x="0" y="10481"/>
                  </a:lnTo>
                  <a:lnTo>
                    <a:pt x="2253" y="15307"/>
                  </a:lnTo>
                  <a:lnTo>
                    <a:pt x="6076" y="21967"/>
                  </a:lnTo>
                  <a:lnTo>
                    <a:pt x="21245" y="56189"/>
                  </a:lnTo>
                  <a:lnTo>
                    <a:pt x="36519" y="86531"/>
                  </a:lnTo>
                  <a:lnTo>
                    <a:pt x="47503" y="115007"/>
                  </a:lnTo>
                  <a:lnTo>
                    <a:pt x="63739" y="142636"/>
                  </a:lnTo>
                  <a:lnTo>
                    <a:pt x="82379" y="171424"/>
                  </a:lnTo>
                  <a:lnTo>
                    <a:pt x="100884" y="206765"/>
                  </a:lnTo>
                  <a:lnTo>
                    <a:pt x="122454" y="244048"/>
                  </a:lnTo>
                  <a:lnTo>
                    <a:pt x="142674" y="281906"/>
                  </a:lnTo>
                  <a:lnTo>
                    <a:pt x="161647" y="319934"/>
                  </a:lnTo>
                  <a:lnTo>
                    <a:pt x="181098" y="353497"/>
                  </a:lnTo>
                  <a:lnTo>
                    <a:pt x="198795" y="387593"/>
                  </a:lnTo>
                  <a:lnTo>
                    <a:pt x="205730" y="4037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Antibodies and WBC Image</a:t>
            </a:r>
            <a:endParaRPr lang="en-US" dirty="0"/>
          </a:p>
        </p:txBody>
      </p:sp>
      <p:pic>
        <p:nvPicPr>
          <p:cNvPr id="4" name="Picture 3"/>
          <p:cNvPicPr>
            <a:picLocks noChangeAspect="1"/>
          </p:cNvPicPr>
          <p:nvPr/>
        </p:nvPicPr>
        <p:blipFill>
          <a:blip r:embed="rId3"/>
          <a:stretch>
            <a:fillRect/>
          </a:stretch>
        </p:blipFill>
        <p:spPr>
          <a:xfrm>
            <a:off x="457200" y="1481328"/>
            <a:ext cx="3213100" cy="2527300"/>
          </a:xfrm>
          <a:prstGeom prst="rect">
            <a:avLst/>
          </a:prstGeom>
        </p:spPr>
      </p:pic>
      <p:pic>
        <p:nvPicPr>
          <p:cNvPr id="5" name="Picture 4"/>
          <p:cNvPicPr>
            <a:picLocks noChangeAspect="1"/>
          </p:cNvPicPr>
          <p:nvPr/>
        </p:nvPicPr>
        <p:blipFill>
          <a:blip r:embed="rId4"/>
          <a:stretch>
            <a:fillRect/>
          </a:stretch>
        </p:blipFill>
        <p:spPr>
          <a:xfrm>
            <a:off x="4571999" y="1481327"/>
            <a:ext cx="3619593" cy="3552974"/>
          </a:xfrm>
          <a:prstGeom prst="rect">
            <a:avLst/>
          </a:prstGeom>
        </p:spPr>
      </p:pic>
      <p:sp>
        <p:nvSpPr>
          <p:cNvPr id="6" name="SMARTInkShape-217"/>
          <p:cNvSpPr/>
          <p:nvPr/>
        </p:nvSpPr>
        <p:spPr>
          <a:xfrm>
            <a:off x="5334017" y="1318736"/>
            <a:ext cx="937244" cy="898615"/>
          </a:xfrm>
          <a:custGeom>
            <a:avLst/>
            <a:gdLst/>
            <a:ahLst/>
            <a:cxnLst/>
            <a:rect l="0" t="0" r="0" b="0"/>
            <a:pathLst>
              <a:path w="937244" h="898615">
                <a:moveTo>
                  <a:pt x="937243" y="151923"/>
                </a:moveTo>
                <a:lnTo>
                  <a:pt x="937243" y="115878"/>
                </a:lnTo>
                <a:lnTo>
                  <a:pt x="933197" y="96934"/>
                </a:lnTo>
                <a:lnTo>
                  <a:pt x="922591" y="79280"/>
                </a:lnTo>
                <a:lnTo>
                  <a:pt x="896629" y="52997"/>
                </a:lnTo>
                <a:lnTo>
                  <a:pt x="875538" y="39921"/>
                </a:lnTo>
                <a:lnTo>
                  <a:pt x="845655" y="23872"/>
                </a:lnTo>
                <a:lnTo>
                  <a:pt x="814809" y="13417"/>
                </a:lnTo>
                <a:lnTo>
                  <a:pt x="782903" y="4957"/>
                </a:lnTo>
                <a:lnTo>
                  <a:pt x="757733" y="1938"/>
                </a:lnTo>
                <a:lnTo>
                  <a:pt x="729614" y="597"/>
                </a:lnTo>
                <a:lnTo>
                  <a:pt x="700183" y="0"/>
                </a:lnTo>
                <a:lnTo>
                  <a:pt x="672428" y="1993"/>
                </a:lnTo>
                <a:lnTo>
                  <a:pt x="645133" y="5701"/>
                </a:lnTo>
                <a:lnTo>
                  <a:pt x="616069" y="10171"/>
                </a:lnTo>
                <a:lnTo>
                  <a:pt x="586219" y="14980"/>
                </a:lnTo>
                <a:lnTo>
                  <a:pt x="556019" y="19940"/>
                </a:lnTo>
                <a:lnTo>
                  <a:pt x="525663" y="24966"/>
                </a:lnTo>
                <a:lnTo>
                  <a:pt x="495238" y="30022"/>
                </a:lnTo>
                <a:lnTo>
                  <a:pt x="465630" y="35939"/>
                </a:lnTo>
                <a:lnTo>
                  <a:pt x="438359" y="44212"/>
                </a:lnTo>
                <a:lnTo>
                  <a:pt x="412128" y="53534"/>
                </a:lnTo>
                <a:lnTo>
                  <a:pt x="386358" y="63322"/>
                </a:lnTo>
                <a:lnTo>
                  <a:pt x="360794" y="73316"/>
                </a:lnTo>
                <a:lnTo>
                  <a:pt x="335321" y="83403"/>
                </a:lnTo>
                <a:lnTo>
                  <a:pt x="301695" y="98601"/>
                </a:lnTo>
                <a:lnTo>
                  <a:pt x="273388" y="118344"/>
                </a:lnTo>
                <a:lnTo>
                  <a:pt x="237527" y="151311"/>
                </a:lnTo>
                <a:lnTo>
                  <a:pt x="200748" y="182283"/>
                </a:lnTo>
                <a:lnTo>
                  <a:pt x="168145" y="215117"/>
                </a:lnTo>
                <a:lnTo>
                  <a:pt x="137245" y="249920"/>
                </a:lnTo>
                <a:lnTo>
                  <a:pt x="106683" y="287337"/>
                </a:lnTo>
                <a:lnTo>
                  <a:pt x="76186" y="325083"/>
                </a:lnTo>
                <a:lnTo>
                  <a:pt x="49748" y="361294"/>
                </a:lnTo>
                <a:lnTo>
                  <a:pt x="37493" y="391006"/>
                </a:lnTo>
                <a:lnTo>
                  <a:pt x="25768" y="426151"/>
                </a:lnTo>
                <a:lnTo>
                  <a:pt x="17877" y="454909"/>
                </a:lnTo>
                <a:lnTo>
                  <a:pt x="10176" y="484878"/>
                </a:lnTo>
                <a:lnTo>
                  <a:pt x="3379" y="515207"/>
                </a:lnTo>
                <a:lnTo>
                  <a:pt x="989" y="545642"/>
                </a:lnTo>
                <a:lnTo>
                  <a:pt x="281" y="576109"/>
                </a:lnTo>
                <a:lnTo>
                  <a:pt x="71" y="605738"/>
                </a:lnTo>
                <a:lnTo>
                  <a:pt x="0" y="641193"/>
                </a:lnTo>
                <a:lnTo>
                  <a:pt x="4031" y="676512"/>
                </a:lnTo>
                <a:lnTo>
                  <a:pt x="8591" y="707948"/>
                </a:lnTo>
                <a:lnTo>
                  <a:pt x="21783" y="738617"/>
                </a:lnTo>
                <a:lnTo>
                  <a:pt x="36249" y="775911"/>
                </a:lnTo>
                <a:lnTo>
                  <a:pt x="64614" y="810332"/>
                </a:lnTo>
                <a:lnTo>
                  <a:pt x="101748" y="841914"/>
                </a:lnTo>
                <a:lnTo>
                  <a:pt x="137499" y="861836"/>
                </a:lnTo>
                <a:lnTo>
                  <a:pt x="175289" y="875654"/>
                </a:lnTo>
                <a:lnTo>
                  <a:pt x="209777" y="885950"/>
                </a:lnTo>
                <a:lnTo>
                  <a:pt x="239191" y="889548"/>
                </a:lnTo>
                <a:lnTo>
                  <a:pt x="274234" y="896001"/>
                </a:lnTo>
                <a:lnTo>
                  <a:pt x="302975" y="897889"/>
                </a:lnTo>
                <a:lnTo>
                  <a:pt x="332940" y="898448"/>
                </a:lnTo>
                <a:lnTo>
                  <a:pt x="363267" y="898614"/>
                </a:lnTo>
                <a:lnTo>
                  <a:pt x="393701" y="897816"/>
                </a:lnTo>
                <a:lnTo>
                  <a:pt x="424168" y="892594"/>
                </a:lnTo>
                <a:lnTo>
                  <a:pt x="453797" y="885684"/>
                </a:lnTo>
                <a:lnTo>
                  <a:pt x="489251" y="873507"/>
                </a:lnTo>
                <a:lnTo>
                  <a:pt x="524571" y="859091"/>
                </a:lnTo>
                <a:lnTo>
                  <a:pt x="556007" y="842007"/>
                </a:lnTo>
                <a:lnTo>
                  <a:pt x="588934" y="822326"/>
                </a:lnTo>
                <a:lnTo>
                  <a:pt x="606332" y="811407"/>
                </a:lnTo>
                <a:lnTo>
                  <a:pt x="640805" y="780354"/>
                </a:lnTo>
                <a:lnTo>
                  <a:pt x="676002" y="745753"/>
                </a:lnTo>
                <a:lnTo>
                  <a:pt x="698055" y="715699"/>
                </a:lnTo>
                <a:lnTo>
                  <a:pt x="723108" y="680066"/>
                </a:lnTo>
                <a:lnTo>
                  <a:pt x="740224" y="645432"/>
                </a:lnTo>
                <a:lnTo>
                  <a:pt x="754689" y="616213"/>
                </a:lnTo>
                <a:lnTo>
                  <a:pt x="774747" y="580044"/>
                </a:lnTo>
                <a:lnTo>
                  <a:pt x="789778" y="542356"/>
                </a:lnTo>
                <a:lnTo>
                  <a:pt x="802486" y="512388"/>
                </a:lnTo>
                <a:lnTo>
                  <a:pt x="811143" y="482060"/>
                </a:lnTo>
                <a:lnTo>
                  <a:pt x="814931" y="451625"/>
                </a:lnTo>
                <a:lnTo>
                  <a:pt x="820192" y="421158"/>
                </a:lnTo>
                <a:lnTo>
                  <a:pt x="822128" y="391528"/>
                </a:lnTo>
                <a:lnTo>
                  <a:pt x="822781" y="356074"/>
                </a:lnTo>
                <a:lnTo>
                  <a:pt x="822911" y="320755"/>
                </a:lnTo>
                <a:lnTo>
                  <a:pt x="816852" y="288472"/>
                </a:lnTo>
                <a:lnTo>
                  <a:pt x="809097" y="261903"/>
                </a:lnTo>
                <a:lnTo>
                  <a:pt x="786896" y="227387"/>
                </a:lnTo>
                <a:lnTo>
                  <a:pt x="759661" y="192184"/>
                </a:lnTo>
                <a:lnTo>
                  <a:pt x="738434" y="177681"/>
                </a:lnTo>
                <a:lnTo>
                  <a:pt x="704462" y="161151"/>
                </a:lnTo>
                <a:lnTo>
                  <a:pt x="671222" y="147663"/>
                </a:lnTo>
                <a:lnTo>
                  <a:pt x="637939" y="139103"/>
                </a:lnTo>
                <a:lnTo>
                  <a:pt x="608953" y="135143"/>
                </a:lnTo>
                <a:lnTo>
                  <a:pt x="578916" y="130865"/>
                </a:lnTo>
                <a:lnTo>
                  <a:pt x="548567" y="129597"/>
                </a:lnTo>
                <a:lnTo>
                  <a:pt x="518126" y="131479"/>
                </a:lnTo>
                <a:lnTo>
                  <a:pt x="481545" y="135656"/>
                </a:lnTo>
                <a:lnTo>
                  <a:pt x="445469" y="141717"/>
                </a:lnTo>
                <a:lnTo>
                  <a:pt x="410756" y="148008"/>
                </a:lnTo>
                <a:lnTo>
                  <a:pt x="387774" y="157234"/>
                </a:lnTo>
                <a:lnTo>
                  <a:pt x="358122" y="1824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SMARTInkShape-Group67"/>
          <p:cNvGrpSpPr/>
          <p:nvPr/>
        </p:nvGrpSpPr>
        <p:grpSpPr>
          <a:xfrm>
            <a:off x="3761304" y="3276600"/>
            <a:ext cx="1229551" cy="478516"/>
            <a:chOff x="3761304" y="3276600"/>
            <a:chExt cx="1229551" cy="478516"/>
          </a:xfrm>
        </p:grpSpPr>
        <p:sp>
          <p:nvSpPr>
            <p:cNvPr id="7" name="SMARTInkShape-218"/>
            <p:cNvSpPr/>
            <p:nvPr/>
          </p:nvSpPr>
          <p:spPr>
            <a:xfrm>
              <a:off x="4488180" y="3493548"/>
              <a:ext cx="281940" cy="164053"/>
            </a:xfrm>
            <a:custGeom>
              <a:avLst/>
              <a:gdLst/>
              <a:ahLst/>
              <a:cxnLst/>
              <a:rect l="0" t="0" r="0" b="0"/>
              <a:pathLst>
                <a:path w="281940" h="164053">
                  <a:moveTo>
                    <a:pt x="0" y="42132"/>
                  </a:moveTo>
                  <a:lnTo>
                    <a:pt x="0" y="46177"/>
                  </a:lnTo>
                  <a:lnTo>
                    <a:pt x="2257" y="50420"/>
                  </a:lnTo>
                  <a:lnTo>
                    <a:pt x="4045" y="52737"/>
                  </a:lnTo>
                  <a:lnTo>
                    <a:pt x="8288" y="55312"/>
                  </a:lnTo>
                  <a:lnTo>
                    <a:pt x="40963" y="64205"/>
                  </a:lnTo>
                  <a:lnTo>
                    <a:pt x="71148" y="64075"/>
                  </a:lnTo>
                  <a:lnTo>
                    <a:pt x="95518" y="57225"/>
                  </a:lnTo>
                  <a:lnTo>
                    <a:pt x="109088" y="46857"/>
                  </a:lnTo>
                  <a:lnTo>
                    <a:pt x="111983" y="41974"/>
                  </a:lnTo>
                  <a:lnTo>
                    <a:pt x="113842" y="31940"/>
                  </a:lnTo>
                  <a:lnTo>
                    <a:pt x="114164" y="20297"/>
                  </a:lnTo>
                  <a:lnTo>
                    <a:pt x="111981" y="13236"/>
                  </a:lnTo>
                  <a:lnTo>
                    <a:pt x="110214" y="10168"/>
                  </a:lnTo>
                  <a:lnTo>
                    <a:pt x="108189" y="8122"/>
                  </a:lnTo>
                  <a:lnTo>
                    <a:pt x="96384" y="525"/>
                  </a:lnTo>
                  <a:lnTo>
                    <a:pt x="93043" y="0"/>
                  </a:lnTo>
                  <a:lnTo>
                    <a:pt x="80249" y="3307"/>
                  </a:lnTo>
                  <a:lnTo>
                    <a:pt x="70661" y="7379"/>
                  </a:lnTo>
                  <a:lnTo>
                    <a:pt x="63014" y="14268"/>
                  </a:lnTo>
                  <a:lnTo>
                    <a:pt x="53948" y="29925"/>
                  </a:lnTo>
                  <a:lnTo>
                    <a:pt x="48157" y="48393"/>
                  </a:lnTo>
                  <a:lnTo>
                    <a:pt x="45934" y="86143"/>
                  </a:lnTo>
                  <a:lnTo>
                    <a:pt x="46594" y="113027"/>
                  </a:lnTo>
                  <a:lnTo>
                    <a:pt x="51811" y="127578"/>
                  </a:lnTo>
                  <a:lnTo>
                    <a:pt x="56329" y="134577"/>
                  </a:lnTo>
                  <a:lnTo>
                    <a:pt x="59566" y="136782"/>
                  </a:lnTo>
                  <a:lnTo>
                    <a:pt x="81765" y="144656"/>
                  </a:lnTo>
                  <a:lnTo>
                    <a:pt x="91655" y="144707"/>
                  </a:lnTo>
                  <a:lnTo>
                    <a:pt x="124196" y="139242"/>
                  </a:lnTo>
                  <a:lnTo>
                    <a:pt x="137325" y="134398"/>
                  </a:lnTo>
                  <a:lnTo>
                    <a:pt x="175121" y="102843"/>
                  </a:lnTo>
                  <a:lnTo>
                    <a:pt x="193711" y="83742"/>
                  </a:lnTo>
                  <a:lnTo>
                    <a:pt x="203893" y="65048"/>
                  </a:lnTo>
                  <a:lnTo>
                    <a:pt x="205631" y="57821"/>
                  </a:lnTo>
                  <a:lnTo>
                    <a:pt x="205707" y="61550"/>
                  </a:lnTo>
                  <a:lnTo>
                    <a:pt x="198824" y="85548"/>
                  </a:lnTo>
                  <a:lnTo>
                    <a:pt x="198147" y="123520"/>
                  </a:lnTo>
                  <a:lnTo>
                    <a:pt x="198120" y="161283"/>
                  </a:lnTo>
                  <a:lnTo>
                    <a:pt x="198120" y="162821"/>
                  </a:lnTo>
                  <a:lnTo>
                    <a:pt x="198120" y="159642"/>
                  </a:lnTo>
                  <a:lnTo>
                    <a:pt x="197273" y="158572"/>
                  </a:lnTo>
                  <a:lnTo>
                    <a:pt x="194074" y="157383"/>
                  </a:lnTo>
                  <a:lnTo>
                    <a:pt x="192883" y="156219"/>
                  </a:lnTo>
                  <a:lnTo>
                    <a:pt x="191559" y="152668"/>
                  </a:lnTo>
                  <a:lnTo>
                    <a:pt x="198322" y="116959"/>
                  </a:lnTo>
                  <a:lnTo>
                    <a:pt x="208641" y="84096"/>
                  </a:lnTo>
                  <a:lnTo>
                    <a:pt x="219357" y="62713"/>
                  </a:lnTo>
                  <a:lnTo>
                    <a:pt x="231317" y="48983"/>
                  </a:lnTo>
                  <a:lnTo>
                    <a:pt x="237710" y="45177"/>
                  </a:lnTo>
                  <a:lnTo>
                    <a:pt x="250114" y="43034"/>
                  </a:lnTo>
                  <a:lnTo>
                    <a:pt x="257353" y="44790"/>
                  </a:lnTo>
                  <a:lnTo>
                    <a:pt x="268898" y="52816"/>
                  </a:lnTo>
                  <a:lnTo>
                    <a:pt x="276758" y="68157"/>
                  </a:lnTo>
                  <a:lnTo>
                    <a:pt x="280916" y="90860"/>
                  </a:lnTo>
                  <a:lnTo>
                    <a:pt x="281805" y="126348"/>
                  </a:lnTo>
                  <a:lnTo>
                    <a:pt x="281939" y="16405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19"/>
            <p:cNvSpPr/>
            <p:nvPr/>
          </p:nvSpPr>
          <p:spPr>
            <a:xfrm>
              <a:off x="4328292" y="3467506"/>
              <a:ext cx="140628" cy="287610"/>
            </a:xfrm>
            <a:custGeom>
              <a:avLst/>
              <a:gdLst/>
              <a:ahLst/>
              <a:cxnLst/>
              <a:rect l="0" t="0" r="0" b="0"/>
              <a:pathLst>
                <a:path w="140628" h="287610">
                  <a:moveTo>
                    <a:pt x="83688" y="14834"/>
                  </a:moveTo>
                  <a:lnTo>
                    <a:pt x="79642" y="14834"/>
                  </a:lnTo>
                  <a:lnTo>
                    <a:pt x="75398" y="12576"/>
                  </a:lnTo>
                  <a:lnTo>
                    <a:pt x="63280" y="2683"/>
                  </a:lnTo>
                  <a:lnTo>
                    <a:pt x="58248" y="967"/>
                  </a:lnTo>
                  <a:lnTo>
                    <a:pt x="46611" y="0"/>
                  </a:lnTo>
                  <a:lnTo>
                    <a:pt x="39551" y="2032"/>
                  </a:lnTo>
                  <a:lnTo>
                    <a:pt x="28120" y="10235"/>
                  </a:lnTo>
                  <a:lnTo>
                    <a:pt x="4956" y="43978"/>
                  </a:lnTo>
                  <a:lnTo>
                    <a:pt x="873" y="68568"/>
                  </a:lnTo>
                  <a:lnTo>
                    <a:pt x="0" y="91786"/>
                  </a:lnTo>
                  <a:lnTo>
                    <a:pt x="2184" y="97859"/>
                  </a:lnTo>
                  <a:lnTo>
                    <a:pt x="10485" y="108657"/>
                  </a:lnTo>
                  <a:lnTo>
                    <a:pt x="17569" y="111566"/>
                  </a:lnTo>
                  <a:lnTo>
                    <a:pt x="21828" y="112342"/>
                  </a:lnTo>
                  <a:lnTo>
                    <a:pt x="28819" y="110946"/>
                  </a:lnTo>
                  <a:lnTo>
                    <a:pt x="66348" y="90957"/>
                  </a:lnTo>
                  <a:lnTo>
                    <a:pt x="78193" y="80858"/>
                  </a:lnTo>
                  <a:lnTo>
                    <a:pt x="81246" y="73529"/>
                  </a:lnTo>
                  <a:lnTo>
                    <a:pt x="83449" y="65474"/>
                  </a:lnTo>
                  <a:lnTo>
                    <a:pt x="89504" y="53403"/>
                  </a:lnTo>
                  <a:lnTo>
                    <a:pt x="91202" y="39226"/>
                  </a:lnTo>
                  <a:lnTo>
                    <a:pt x="91276" y="42193"/>
                  </a:lnTo>
                  <a:lnTo>
                    <a:pt x="89036" y="46184"/>
                  </a:lnTo>
                  <a:lnTo>
                    <a:pt x="86064" y="50780"/>
                  </a:lnTo>
                  <a:lnTo>
                    <a:pt x="84744" y="55646"/>
                  </a:lnTo>
                  <a:lnTo>
                    <a:pt x="88046" y="67190"/>
                  </a:lnTo>
                  <a:lnTo>
                    <a:pt x="96909" y="91238"/>
                  </a:lnTo>
                  <a:lnTo>
                    <a:pt x="104745" y="122544"/>
                  </a:lnTo>
                  <a:lnTo>
                    <a:pt x="116805" y="155704"/>
                  </a:lnTo>
                  <a:lnTo>
                    <a:pt x="131956" y="191478"/>
                  </a:lnTo>
                  <a:lnTo>
                    <a:pt x="140627" y="225329"/>
                  </a:lnTo>
                  <a:lnTo>
                    <a:pt x="140603" y="235669"/>
                  </a:lnTo>
                  <a:lnTo>
                    <a:pt x="133689" y="256105"/>
                  </a:lnTo>
                  <a:lnTo>
                    <a:pt x="126631" y="267320"/>
                  </a:lnTo>
                  <a:lnTo>
                    <a:pt x="110577" y="278694"/>
                  </a:lnTo>
                  <a:lnTo>
                    <a:pt x="95230" y="285678"/>
                  </a:lnTo>
                  <a:lnTo>
                    <a:pt x="82044" y="287609"/>
                  </a:lnTo>
                  <a:lnTo>
                    <a:pt x="44384" y="282457"/>
                  </a:lnTo>
                  <a:lnTo>
                    <a:pt x="32070" y="277428"/>
                  </a:lnTo>
                  <a:lnTo>
                    <a:pt x="21800" y="269549"/>
                  </a:lnTo>
                  <a:lnTo>
                    <a:pt x="7488" y="2510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20"/>
            <p:cNvSpPr/>
            <p:nvPr/>
          </p:nvSpPr>
          <p:spPr>
            <a:xfrm>
              <a:off x="4290059" y="3368040"/>
              <a:ext cx="7622" cy="1"/>
            </a:xfrm>
            <a:custGeom>
              <a:avLst/>
              <a:gdLst/>
              <a:ahLst/>
              <a:cxnLst/>
              <a:rect l="0" t="0" r="0" b="0"/>
              <a:pathLst>
                <a:path w="7622" h="1">
                  <a:moveTo>
                    <a:pt x="7621"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21"/>
            <p:cNvSpPr/>
            <p:nvPr/>
          </p:nvSpPr>
          <p:spPr>
            <a:xfrm>
              <a:off x="4259580" y="3482340"/>
              <a:ext cx="22861" cy="91441"/>
            </a:xfrm>
            <a:custGeom>
              <a:avLst/>
              <a:gdLst/>
              <a:ahLst/>
              <a:cxnLst/>
              <a:rect l="0" t="0" r="0" b="0"/>
              <a:pathLst>
                <a:path w="22861" h="91441">
                  <a:moveTo>
                    <a:pt x="22860" y="0"/>
                  </a:moveTo>
                  <a:lnTo>
                    <a:pt x="18815" y="4045"/>
                  </a:lnTo>
                  <a:lnTo>
                    <a:pt x="16828" y="10546"/>
                  </a:lnTo>
                  <a:lnTo>
                    <a:pt x="13452" y="23726"/>
                  </a:lnTo>
                  <a:lnTo>
                    <a:pt x="2100" y="53415"/>
                  </a:lnTo>
                  <a:lnTo>
                    <a:pt x="0" y="914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22"/>
            <p:cNvSpPr/>
            <p:nvPr/>
          </p:nvSpPr>
          <p:spPr>
            <a:xfrm>
              <a:off x="4145280" y="3467100"/>
              <a:ext cx="76201" cy="1"/>
            </a:xfrm>
            <a:custGeom>
              <a:avLst/>
              <a:gdLst/>
              <a:ahLst/>
              <a:cxnLst/>
              <a:rect l="0" t="0" r="0" b="0"/>
              <a:pathLst>
                <a:path w="76201" h="1">
                  <a:moveTo>
                    <a:pt x="0" y="0"/>
                  </a:moveTo>
                  <a:lnTo>
                    <a:pt x="33563" y="0"/>
                  </a:lnTo>
                  <a:lnTo>
                    <a:pt x="71633" y="0"/>
                  </a:lnTo>
                  <a:lnTo>
                    <a:pt x="762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223"/>
            <p:cNvSpPr/>
            <p:nvPr/>
          </p:nvSpPr>
          <p:spPr>
            <a:xfrm>
              <a:off x="4183380" y="3276600"/>
              <a:ext cx="15240" cy="304801"/>
            </a:xfrm>
            <a:custGeom>
              <a:avLst/>
              <a:gdLst/>
              <a:ahLst/>
              <a:cxnLst/>
              <a:rect l="0" t="0" r="0" b="0"/>
              <a:pathLst>
                <a:path w="15240" h="304801">
                  <a:moveTo>
                    <a:pt x="15239" y="0"/>
                  </a:moveTo>
                  <a:lnTo>
                    <a:pt x="15239" y="37238"/>
                  </a:lnTo>
                  <a:lnTo>
                    <a:pt x="15239" y="66340"/>
                  </a:lnTo>
                  <a:lnTo>
                    <a:pt x="15239" y="94821"/>
                  </a:lnTo>
                  <a:lnTo>
                    <a:pt x="7149" y="128754"/>
                  </a:lnTo>
                  <a:lnTo>
                    <a:pt x="2118" y="165619"/>
                  </a:lnTo>
                  <a:lnTo>
                    <a:pt x="627" y="199308"/>
                  </a:lnTo>
                  <a:lnTo>
                    <a:pt x="186" y="230739"/>
                  </a:lnTo>
                  <a:lnTo>
                    <a:pt x="36" y="264770"/>
                  </a:lnTo>
                  <a:lnTo>
                    <a:pt x="0" y="302266"/>
                  </a:lnTo>
                  <a:lnTo>
                    <a:pt x="0" y="303110"/>
                  </a:lnTo>
                  <a:lnTo>
                    <a:pt x="846" y="303673"/>
                  </a:lnTo>
                  <a:lnTo>
                    <a:pt x="7620"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224"/>
            <p:cNvSpPr/>
            <p:nvPr/>
          </p:nvSpPr>
          <p:spPr>
            <a:xfrm>
              <a:off x="3761304" y="3368040"/>
              <a:ext cx="322056" cy="182880"/>
            </a:xfrm>
            <a:custGeom>
              <a:avLst/>
              <a:gdLst/>
              <a:ahLst/>
              <a:cxnLst/>
              <a:rect l="0" t="0" r="0" b="0"/>
              <a:pathLst>
                <a:path w="322056" h="182880">
                  <a:moveTo>
                    <a:pt x="147755" y="0"/>
                  </a:moveTo>
                  <a:lnTo>
                    <a:pt x="111711" y="0"/>
                  </a:lnTo>
                  <a:lnTo>
                    <a:pt x="91780" y="6083"/>
                  </a:lnTo>
                  <a:lnTo>
                    <a:pt x="76607" y="13843"/>
                  </a:lnTo>
                  <a:lnTo>
                    <a:pt x="62233" y="26491"/>
                  </a:lnTo>
                  <a:lnTo>
                    <a:pt x="49697" y="40963"/>
                  </a:lnTo>
                  <a:lnTo>
                    <a:pt x="28202" y="56822"/>
                  </a:lnTo>
                  <a:lnTo>
                    <a:pt x="15342" y="77231"/>
                  </a:lnTo>
                  <a:lnTo>
                    <a:pt x="726" y="110390"/>
                  </a:lnTo>
                  <a:lnTo>
                    <a:pt x="0" y="121311"/>
                  </a:lnTo>
                  <a:lnTo>
                    <a:pt x="2388" y="138074"/>
                  </a:lnTo>
                  <a:lnTo>
                    <a:pt x="4277" y="141156"/>
                  </a:lnTo>
                  <a:lnTo>
                    <a:pt x="10892" y="146838"/>
                  </a:lnTo>
                  <a:lnTo>
                    <a:pt x="19476" y="149928"/>
                  </a:lnTo>
                  <a:lnTo>
                    <a:pt x="38784" y="151911"/>
                  </a:lnTo>
                  <a:lnTo>
                    <a:pt x="53849" y="148210"/>
                  </a:lnTo>
                  <a:lnTo>
                    <a:pt x="88493" y="131983"/>
                  </a:lnTo>
                  <a:lnTo>
                    <a:pt x="95452" y="126957"/>
                  </a:lnTo>
                  <a:lnTo>
                    <a:pt x="106819" y="110748"/>
                  </a:lnTo>
                  <a:lnTo>
                    <a:pt x="122620" y="84429"/>
                  </a:lnTo>
                  <a:lnTo>
                    <a:pt x="124856" y="69036"/>
                  </a:lnTo>
                  <a:lnTo>
                    <a:pt x="120838" y="72760"/>
                  </a:lnTo>
                  <a:lnTo>
                    <a:pt x="118859" y="76929"/>
                  </a:lnTo>
                  <a:lnTo>
                    <a:pt x="117368" y="104628"/>
                  </a:lnTo>
                  <a:lnTo>
                    <a:pt x="119575" y="112259"/>
                  </a:lnTo>
                  <a:lnTo>
                    <a:pt x="122531" y="119320"/>
                  </a:lnTo>
                  <a:lnTo>
                    <a:pt x="128629" y="142566"/>
                  </a:lnTo>
                  <a:lnTo>
                    <a:pt x="137831" y="156540"/>
                  </a:lnTo>
                  <a:lnTo>
                    <a:pt x="142780" y="162142"/>
                  </a:lnTo>
                  <a:lnTo>
                    <a:pt x="147802" y="165196"/>
                  </a:lnTo>
                  <a:lnTo>
                    <a:pt x="157924" y="167157"/>
                  </a:lnTo>
                  <a:lnTo>
                    <a:pt x="175672" y="167597"/>
                  </a:lnTo>
                  <a:lnTo>
                    <a:pt x="179354" y="165363"/>
                  </a:lnTo>
                  <a:lnTo>
                    <a:pt x="183812" y="160701"/>
                  </a:lnTo>
                  <a:lnTo>
                    <a:pt x="196081" y="143165"/>
                  </a:lnTo>
                  <a:lnTo>
                    <a:pt x="198867" y="133056"/>
                  </a:lnTo>
                  <a:lnTo>
                    <a:pt x="200952" y="121789"/>
                  </a:lnTo>
                  <a:lnTo>
                    <a:pt x="206931" y="105399"/>
                  </a:lnTo>
                  <a:lnTo>
                    <a:pt x="208713" y="69035"/>
                  </a:lnTo>
                  <a:lnTo>
                    <a:pt x="208715" y="105110"/>
                  </a:lnTo>
                  <a:lnTo>
                    <a:pt x="208715" y="142679"/>
                  </a:lnTo>
                  <a:lnTo>
                    <a:pt x="208715" y="159876"/>
                  </a:lnTo>
                  <a:lnTo>
                    <a:pt x="209562" y="140931"/>
                  </a:lnTo>
                  <a:lnTo>
                    <a:pt x="224153" y="104345"/>
                  </a:lnTo>
                  <a:lnTo>
                    <a:pt x="237528" y="74356"/>
                  </a:lnTo>
                  <a:lnTo>
                    <a:pt x="250367" y="59472"/>
                  </a:lnTo>
                  <a:lnTo>
                    <a:pt x="267618" y="44171"/>
                  </a:lnTo>
                  <a:lnTo>
                    <a:pt x="273841" y="36565"/>
                  </a:lnTo>
                  <a:lnTo>
                    <a:pt x="279429" y="33184"/>
                  </a:lnTo>
                  <a:lnTo>
                    <a:pt x="291380" y="31281"/>
                  </a:lnTo>
                  <a:lnTo>
                    <a:pt x="298513" y="33093"/>
                  </a:lnTo>
                  <a:lnTo>
                    <a:pt x="301600" y="34762"/>
                  </a:lnTo>
                  <a:lnTo>
                    <a:pt x="309991" y="45201"/>
                  </a:lnTo>
                  <a:lnTo>
                    <a:pt x="310946" y="48761"/>
                  </a:lnTo>
                  <a:lnTo>
                    <a:pt x="310736" y="51980"/>
                  </a:lnTo>
                  <a:lnTo>
                    <a:pt x="309749" y="54973"/>
                  </a:lnTo>
                  <a:lnTo>
                    <a:pt x="310785" y="58662"/>
                  </a:lnTo>
                  <a:lnTo>
                    <a:pt x="318639" y="71944"/>
                  </a:lnTo>
                  <a:lnTo>
                    <a:pt x="321719" y="87450"/>
                  </a:lnTo>
                  <a:lnTo>
                    <a:pt x="322055" y="123775"/>
                  </a:lnTo>
                  <a:lnTo>
                    <a:pt x="315860" y="159979"/>
                  </a:lnTo>
                  <a:lnTo>
                    <a:pt x="314755" y="169315"/>
                  </a:lnTo>
                  <a:lnTo>
                    <a:pt x="307776"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25"/>
            <p:cNvSpPr/>
            <p:nvPr/>
          </p:nvSpPr>
          <p:spPr>
            <a:xfrm>
              <a:off x="4389119" y="3292298"/>
              <a:ext cx="601736" cy="190043"/>
            </a:xfrm>
            <a:custGeom>
              <a:avLst/>
              <a:gdLst/>
              <a:ahLst/>
              <a:cxnLst/>
              <a:rect l="0" t="0" r="0" b="0"/>
              <a:pathLst>
                <a:path w="601736" h="190043">
                  <a:moveTo>
                    <a:pt x="0" y="106221"/>
                  </a:moveTo>
                  <a:lnTo>
                    <a:pt x="0" y="102176"/>
                  </a:lnTo>
                  <a:lnTo>
                    <a:pt x="847" y="100985"/>
                  </a:lnTo>
                  <a:lnTo>
                    <a:pt x="2258" y="100191"/>
                  </a:lnTo>
                  <a:lnTo>
                    <a:pt x="10547" y="99072"/>
                  </a:lnTo>
                  <a:lnTo>
                    <a:pt x="42873" y="96385"/>
                  </a:lnTo>
                  <a:lnTo>
                    <a:pt x="75638" y="92049"/>
                  </a:lnTo>
                  <a:lnTo>
                    <a:pt x="113499" y="91192"/>
                  </a:lnTo>
                  <a:lnTo>
                    <a:pt x="148588" y="91044"/>
                  </a:lnTo>
                  <a:lnTo>
                    <a:pt x="185796" y="90153"/>
                  </a:lnTo>
                  <a:lnTo>
                    <a:pt x="222785" y="85750"/>
                  </a:lnTo>
                  <a:lnTo>
                    <a:pt x="255570" y="84069"/>
                  </a:lnTo>
                  <a:lnTo>
                    <a:pt x="286733" y="82725"/>
                  </a:lnTo>
                  <a:lnTo>
                    <a:pt x="316568" y="78187"/>
                  </a:lnTo>
                  <a:lnTo>
                    <a:pt x="349835" y="76225"/>
                  </a:lnTo>
                  <a:lnTo>
                    <a:pt x="386837" y="74958"/>
                  </a:lnTo>
                  <a:lnTo>
                    <a:pt x="411467" y="68124"/>
                  </a:lnTo>
                  <a:lnTo>
                    <a:pt x="411479" y="78728"/>
                  </a:lnTo>
                  <a:lnTo>
                    <a:pt x="404331" y="116315"/>
                  </a:lnTo>
                  <a:lnTo>
                    <a:pt x="403879" y="154140"/>
                  </a:lnTo>
                  <a:lnTo>
                    <a:pt x="403861" y="180883"/>
                  </a:lnTo>
                  <a:lnTo>
                    <a:pt x="403861" y="148014"/>
                  </a:lnTo>
                  <a:lnTo>
                    <a:pt x="403861" y="113325"/>
                  </a:lnTo>
                  <a:lnTo>
                    <a:pt x="403861" y="75673"/>
                  </a:lnTo>
                  <a:lnTo>
                    <a:pt x="403861" y="38304"/>
                  </a:lnTo>
                  <a:lnTo>
                    <a:pt x="403014" y="28623"/>
                  </a:lnTo>
                  <a:lnTo>
                    <a:pt x="397300" y="12726"/>
                  </a:lnTo>
                  <a:lnTo>
                    <a:pt x="396268" y="0"/>
                  </a:lnTo>
                  <a:lnTo>
                    <a:pt x="429793" y="27013"/>
                  </a:lnTo>
                  <a:lnTo>
                    <a:pt x="465871" y="42680"/>
                  </a:lnTo>
                  <a:lnTo>
                    <a:pt x="503059" y="55416"/>
                  </a:lnTo>
                  <a:lnTo>
                    <a:pt x="538781" y="68121"/>
                  </a:lnTo>
                  <a:lnTo>
                    <a:pt x="551032" y="72355"/>
                  </a:lnTo>
                  <a:lnTo>
                    <a:pt x="587801" y="75543"/>
                  </a:lnTo>
                  <a:lnTo>
                    <a:pt x="601735" y="75738"/>
                  </a:lnTo>
                  <a:lnTo>
                    <a:pt x="582885" y="76588"/>
                  </a:lnTo>
                  <a:lnTo>
                    <a:pt x="548564" y="91180"/>
                  </a:lnTo>
                  <a:lnTo>
                    <a:pt x="517147" y="108944"/>
                  </a:lnTo>
                  <a:lnTo>
                    <a:pt x="489738" y="123254"/>
                  </a:lnTo>
                  <a:lnTo>
                    <a:pt x="470792" y="134974"/>
                  </a:lnTo>
                  <a:lnTo>
                    <a:pt x="434865" y="151790"/>
                  </a:lnTo>
                  <a:lnTo>
                    <a:pt x="418169" y="162071"/>
                  </a:lnTo>
                  <a:lnTo>
                    <a:pt x="409417" y="169713"/>
                  </a:lnTo>
                  <a:lnTo>
                    <a:pt x="406330" y="174798"/>
                  </a:lnTo>
                  <a:lnTo>
                    <a:pt x="403861" y="19004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Most of the antibodies and </a:t>
            </a:r>
            <a:r>
              <a:rPr lang="en-US" dirty="0" err="1" smtClean="0"/>
              <a:t>WBCs</a:t>
            </a:r>
            <a:r>
              <a:rPr lang="en-US" dirty="0" smtClean="0"/>
              <a:t> that attack invaders break down soon after</a:t>
            </a:r>
          </a:p>
          <a:p>
            <a:r>
              <a:rPr lang="en-US" dirty="0" smtClean="0"/>
              <a:t>Some of the </a:t>
            </a:r>
            <a:r>
              <a:rPr lang="en-US" dirty="0" err="1" smtClean="0"/>
              <a:t>WBCs</a:t>
            </a:r>
            <a:r>
              <a:rPr lang="en-US" dirty="0" smtClean="0"/>
              <a:t> will remain</a:t>
            </a:r>
          </a:p>
          <a:p>
            <a:pPr lvl="1"/>
            <a:r>
              <a:rPr lang="en-US" dirty="0" smtClean="0"/>
              <a:t>These cells quickly divide and produce more antibodies of the same kind to fight off later invasions of microbes</a:t>
            </a:r>
          </a:p>
          <a:p>
            <a:pPr lvl="2"/>
            <a:r>
              <a:rPr lang="en-US" dirty="0" smtClean="0"/>
              <a:t>Microbes = microscopic organisms</a:t>
            </a:r>
          </a:p>
          <a:p>
            <a:r>
              <a:rPr lang="en-US" dirty="0" smtClean="0"/>
              <a:t>Antibodies are effective for years</a:t>
            </a:r>
            <a:endParaRPr lang="en-US" dirty="0"/>
          </a:p>
        </p:txBody>
      </p:sp>
      <p:sp>
        <p:nvSpPr>
          <p:cNvPr id="2" name="Title 1"/>
          <p:cNvSpPr>
            <a:spLocks noGrp="1"/>
          </p:cNvSpPr>
          <p:nvPr>
            <p:ph type="title"/>
          </p:nvPr>
        </p:nvSpPr>
        <p:spPr/>
        <p:txBody>
          <a:bodyPr>
            <a:normAutofit fontScale="90000"/>
          </a:bodyPr>
          <a:lstStyle/>
          <a:p>
            <a:r>
              <a:rPr lang="en-US" dirty="0" smtClean="0"/>
              <a:t>White Blood Cells and Antibodies</a:t>
            </a:r>
            <a:endParaRPr lang="en-US" dirty="0"/>
          </a:p>
        </p:txBody>
      </p:sp>
      <p:pic>
        <p:nvPicPr>
          <p:cNvPr id="4" name="Picture 3"/>
          <p:cNvPicPr>
            <a:picLocks noChangeAspect="1"/>
          </p:cNvPicPr>
          <p:nvPr/>
        </p:nvPicPr>
        <p:blipFill>
          <a:blip r:embed="rId3"/>
          <a:stretch>
            <a:fillRect/>
          </a:stretch>
        </p:blipFill>
        <p:spPr>
          <a:xfrm>
            <a:off x="6539946" y="4579454"/>
            <a:ext cx="2604053" cy="2278546"/>
          </a:xfrm>
          <a:prstGeom prst="rect">
            <a:avLst/>
          </a:prstGeom>
        </p:spPr>
      </p:pic>
      <p:sp>
        <p:nvSpPr>
          <p:cNvPr id="7" name="SMARTInkShape-40"/>
          <p:cNvSpPr/>
          <p:nvPr/>
        </p:nvSpPr>
        <p:spPr>
          <a:xfrm>
            <a:off x="1303020" y="4251959"/>
            <a:ext cx="1287781" cy="15242"/>
          </a:xfrm>
          <a:custGeom>
            <a:avLst/>
            <a:gdLst/>
            <a:ahLst/>
            <a:cxnLst/>
            <a:rect l="0" t="0" r="0" b="0"/>
            <a:pathLst>
              <a:path w="1287781" h="15242">
                <a:moveTo>
                  <a:pt x="0" y="7620"/>
                </a:moveTo>
                <a:lnTo>
                  <a:pt x="0" y="1060"/>
                </a:lnTo>
                <a:lnTo>
                  <a:pt x="844" y="707"/>
                </a:lnTo>
                <a:lnTo>
                  <a:pt x="36044" y="7"/>
                </a:lnTo>
                <a:lnTo>
                  <a:pt x="70126" y="0"/>
                </a:lnTo>
                <a:lnTo>
                  <a:pt x="100211" y="848"/>
                </a:lnTo>
                <a:lnTo>
                  <a:pt x="135629" y="6031"/>
                </a:lnTo>
                <a:lnTo>
                  <a:pt x="171383" y="7305"/>
                </a:lnTo>
                <a:lnTo>
                  <a:pt x="201015" y="7527"/>
                </a:lnTo>
                <a:lnTo>
                  <a:pt x="231244" y="7593"/>
                </a:lnTo>
                <a:lnTo>
                  <a:pt x="265696" y="7612"/>
                </a:lnTo>
                <a:lnTo>
                  <a:pt x="298670" y="7617"/>
                </a:lnTo>
                <a:lnTo>
                  <a:pt x="333932" y="11664"/>
                </a:lnTo>
                <a:lnTo>
                  <a:pt x="371191" y="14179"/>
                </a:lnTo>
                <a:lnTo>
                  <a:pt x="398654" y="14770"/>
                </a:lnTo>
                <a:lnTo>
                  <a:pt x="426944" y="15030"/>
                </a:lnTo>
                <a:lnTo>
                  <a:pt x="453629" y="15146"/>
                </a:lnTo>
                <a:lnTo>
                  <a:pt x="481860" y="15199"/>
                </a:lnTo>
                <a:lnTo>
                  <a:pt x="510491" y="15222"/>
                </a:lnTo>
                <a:lnTo>
                  <a:pt x="537330" y="15232"/>
                </a:lnTo>
                <a:lnTo>
                  <a:pt x="565626" y="15237"/>
                </a:lnTo>
                <a:lnTo>
                  <a:pt x="594288" y="15239"/>
                </a:lnTo>
                <a:lnTo>
                  <a:pt x="621137" y="15239"/>
                </a:lnTo>
                <a:lnTo>
                  <a:pt x="649442" y="15239"/>
                </a:lnTo>
                <a:lnTo>
                  <a:pt x="678953" y="15239"/>
                </a:lnTo>
                <a:lnTo>
                  <a:pt x="709004" y="15241"/>
                </a:lnTo>
                <a:lnTo>
                  <a:pt x="739290" y="15241"/>
                </a:lnTo>
                <a:lnTo>
                  <a:pt x="769687" y="15241"/>
                </a:lnTo>
                <a:lnTo>
                  <a:pt x="800128" y="15241"/>
                </a:lnTo>
                <a:lnTo>
                  <a:pt x="828334" y="15241"/>
                </a:lnTo>
                <a:lnTo>
                  <a:pt x="854981" y="15241"/>
                </a:lnTo>
                <a:lnTo>
                  <a:pt x="880936" y="15241"/>
                </a:lnTo>
                <a:lnTo>
                  <a:pt x="906581" y="12981"/>
                </a:lnTo>
                <a:lnTo>
                  <a:pt x="932092" y="10004"/>
                </a:lnTo>
                <a:lnTo>
                  <a:pt x="957541" y="8680"/>
                </a:lnTo>
                <a:lnTo>
                  <a:pt x="982961" y="8091"/>
                </a:lnTo>
                <a:lnTo>
                  <a:pt x="1008372" y="6981"/>
                </a:lnTo>
                <a:lnTo>
                  <a:pt x="1033774" y="3668"/>
                </a:lnTo>
                <a:lnTo>
                  <a:pt x="1059178" y="1629"/>
                </a:lnTo>
                <a:lnTo>
                  <a:pt x="1095021" y="481"/>
                </a:lnTo>
                <a:lnTo>
                  <a:pt x="1129348" y="143"/>
                </a:lnTo>
                <a:lnTo>
                  <a:pt x="1164073" y="43"/>
                </a:lnTo>
                <a:lnTo>
                  <a:pt x="1202099" y="7"/>
                </a:lnTo>
                <a:lnTo>
                  <a:pt x="1234073" y="2"/>
                </a:lnTo>
                <a:lnTo>
                  <a:pt x="1268444" y="0"/>
                </a:lnTo>
                <a:lnTo>
                  <a:pt x="1277211" y="2258"/>
                </a:lnTo>
                <a:lnTo>
                  <a:pt x="128778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Scientists have discovered that weakened microbes or parts of microbes can stimulate the immune system</a:t>
            </a:r>
          </a:p>
          <a:p>
            <a:r>
              <a:rPr lang="en-US" dirty="0" smtClean="0"/>
              <a:t>The antigens found on the live microbe is usually the same as the antigens found on weakened or killed microbes</a:t>
            </a:r>
          </a:p>
          <a:p>
            <a:r>
              <a:rPr lang="en-US" dirty="0" smtClean="0"/>
              <a:t>Vaccines use weakened or killed microbes to stimulate the immune system into creating antibodies to fight the microbe</a:t>
            </a:r>
            <a:endParaRPr lang="en-US" dirty="0"/>
          </a:p>
        </p:txBody>
      </p:sp>
      <p:sp>
        <p:nvSpPr>
          <p:cNvPr id="2" name="Title 1"/>
          <p:cNvSpPr>
            <a:spLocks noGrp="1"/>
          </p:cNvSpPr>
          <p:nvPr>
            <p:ph type="title"/>
          </p:nvPr>
        </p:nvSpPr>
        <p:spPr/>
        <p:txBody>
          <a:bodyPr/>
          <a:lstStyle/>
          <a:p>
            <a:r>
              <a:rPr lang="en-US" dirty="0" smtClean="0"/>
              <a:t>Vaccinations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the vaccine is given the immune system “remembers” the pathogen</a:t>
            </a:r>
          </a:p>
          <a:p>
            <a:r>
              <a:rPr lang="en-US" dirty="0" smtClean="0"/>
              <a:t>It as if the </a:t>
            </a:r>
            <a:r>
              <a:rPr lang="en-US" dirty="0" err="1" smtClean="0"/>
              <a:t>WBCs</a:t>
            </a:r>
            <a:r>
              <a:rPr lang="en-US" dirty="0" smtClean="0"/>
              <a:t> have actually attacked a live pathogen and antibodies are created</a:t>
            </a:r>
          </a:p>
          <a:p>
            <a:r>
              <a:rPr lang="en-US" dirty="0" smtClean="0"/>
              <a:t>If the person actually contracts the pathogen in live form, the immune response is quick and will hopefully will not even have time to develop before the immune system wipes it out</a:t>
            </a:r>
            <a:endParaRPr lang="en-US" dirty="0"/>
          </a:p>
        </p:txBody>
      </p:sp>
      <p:sp>
        <p:nvSpPr>
          <p:cNvPr id="2" name="Title 1"/>
          <p:cNvSpPr>
            <a:spLocks noGrp="1"/>
          </p:cNvSpPr>
          <p:nvPr>
            <p:ph type="title"/>
          </p:nvPr>
        </p:nvSpPr>
        <p:spPr/>
        <p:txBody>
          <a:bodyPr/>
          <a:lstStyle/>
          <a:p>
            <a:r>
              <a:rPr lang="en-US" dirty="0" smtClean="0"/>
              <a:t>Vaccinations</a:t>
            </a:r>
            <a:endParaRPr lang="en-US" dirty="0"/>
          </a:p>
        </p:txBody>
      </p:sp>
      <p:sp>
        <p:nvSpPr>
          <p:cNvPr id="4" name="SMARTInkShape-41"/>
          <p:cNvSpPr/>
          <p:nvPr/>
        </p:nvSpPr>
        <p:spPr>
          <a:xfrm>
            <a:off x="5206107" y="4991100"/>
            <a:ext cx="440313" cy="1714501"/>
          </a:xfrm>
          <a:custGeom>
            <a:avLst/>
            <a:gdLst/>
            <a:ahLst/>
            <a:cxnLst/>
            <a:rect l="0" t="0" r="0" b="0"/>
            <a:pathLst>
              <a:path w="440313" h="1714501">
                <a:moveTo>
                  <a:pt x="440312" y="0"/>
                </a:moveTo>
                <a:lnTo>
                  <a:pt x="407502" y="0"/>
                </a:lnTo>
                <a:lnTo>
                  <a:pt x="381465" y="10605"/>
                </a:lnTo>
                <a:lnTo>
                  <a:pt x="345461" y="35726"/>
                </a:lnTo>
                <a:lnTo>
                  <a:pt x="325849" y="49908"/>
                </a:lnTo>
                <a:lnTo>
                  <a:pt x="294340" y="80326"/>
                </a:lnTo>
                <a:lnTo>
                  <a:pt x="259533" y="114842"/>
                </a:lnTo>
                <a:lnTo>
                  <a:pt x="233482" y="144887"/>
                </a:lnTo>
                <a:lnTo>
                  <a:pt x="209114" y="180518"/>
                </a:lnTo>
                <a:lnTo>
                  <a:pt x="182977" y="215151"/>
                </a:lnTo>
                <a:lnTo>
                  <a:pt x="164252" y="244370"/>
                </a:lnTo>
                <a:lnTo>
                  <a:pt x="144874" y="274477"/>
                </a:lnTo>
                <a:lnTo>
                  <a:pt x="128409" y="307104"/>
                </a:lnTo>
                <a:lnTo>
                  <a:pt x="110548" y="341324"/>
                </a:lnTo>
                <a:lnTo>
                  <a:pt x="93684" y="375170"/>
                </a:lnTo>
                <a:lnTo>
                  <a:pt x="81068" y="412010"/>
                </a:lnTo>
                <a:lnTo>
                  <a:pt x="68863" y="449736"/>
                </a:lnTo>
                <a:lnTo>
                  <a:pt x="57626" y="487726"/>
                </a:lnTo>
                <a:lnTo>
                  <a:pt x="45831" y="525793"/>
                </a:lnTo>
                <a:lnTo>
                  <a:pt x="36974" y="563884"/>
                </a:lnTo>
                <a:lnTo>
                  <a:pt x="28987" y="601981"/>
                </a:lnTo>
                <a:lnTo>
                  <a:pt x="21258" y="640080"/>
                </a:lnTo>
                <a:lnTo>
                  <a:pt x="13606" y="678180"/>
                </a:lnTo>
                <a:lnTo>
                  <a:pt x="8234" y="716280"/>
                </a:lnTo>
                <a:lnTo>
                  <a:pt x="6643" y="754380"/>
                </a:lnTo>
                <a:lnTo>
                  <a:pt x="3913" y="790222"/>
                </a:lnTo>
                <a:lnTo>
                  <a:pt x="0" y="824548"/>
                </a:lnTo>
                <a:lnTo>
                  <a:pt x="1099" y="861531"/>
                </a:lnTo>
                <a:lnTo>
                  <a:pt x="4529" y="899299"/>
                </a:lnTo>
                <a:lnTo>
                  <a:pt x="5545" y="937301"/>
                </a:lnTo>
                <a:lnTo>
                  <a:pt x="8104" y="973114"/>
                </a:lnTo>
                <a:lnTo>
                  <a:pt x="11966" y="1007432"/>
                </a:lnTo>
                <a:lnTo>
                  <a:pt x="15368" y="1042153"/>
                </a:lnTo>
                <a:lnTo>
                  <a:pt x="21739" y="1073891"/>
                </a:lnTo>
                <a:lnTo>
                  <a:pt x="28988" y="1104743"/>
                </a:lnTo>
                <a:lnTo>
                  <a:pt x="36499" y="1135333"/>
                </a:lnTo>
                <a:lnTo>
                  <a:pt x="44086" y="1165846"/>
                </a:lnTo>
                <a:lnTo>
                  <a:pt x="51696" y="1196335"/>
                </a:lnTo>
                <a:lnTo>
                  <a:pt x="61572" y="1226818"/>
                </a:lnTo>
                <a:lnTo>
                  <a:pt x="80078" y="1263414"/>
                </a:lnTo>
                <a:lnTo>
                  <a:pt x="99194" y="1295103"/>
                </a:lnTo>
                <a:lnTo>
                  <a:pt x="114258" y="1325821"/>
                </a:lnTo>
                <a:lnTo>
                  <a:pt x="129245" y="1356348"/>
                </a:lnTo>
                <a:lnTo>
                  <a:pt x="149007" y="1392200"/>
                </a:lnTo>
                <a:lnTo>
                  <a:pt x="164069" y="1424799"/>
                </a:lnTo>
                <a:lnTo>
                  <a:pt x="190626" y="1462882"/>
                </a:lnTo>
                <a:lnTo>
                  <a:pt x="217956" y="1498591"/>
                </a:lnTo>
                <a:lnTo>
                  <a:pt x="244661" y="1534159"/>
                </a:lnTo>
                <a:lnTo>
                  <a:pt x="267158" y="1569719"/>
                </a:lnTo>
                <a:lnTo>
                  <a:pt x="289686" y="1597942"/>
                </a:lnTo>
                <a:lnTo>
                  <a:pt x="298014" y="1605123"/>
                </a:lnTo>
                <a:lnTo>
                  <a:pt x="325968" y="1640400"/>
                </a:lnTo>
                <a:lnTo>
                  <a:pt x="331919" y="1648547"/>
                </a:lnTo>
                <a:lnTo>
                  <a:pt x="358718" y="1671224"/>
                </a:lnTo>
                <a:lnTo>
                  <a:pt x="361715" y="1676357"/>
                </a:lnTo>
                <a:lnTo>
                  <a:pt x="363893" y="1681461"/>
                </a:lnTo>
                <a:lnTo>
                  <a:pt x="381983" y="1701799"/>
                </a:lnTo>
                <a:lnTo>
                  <a:pt x="387013" y="1704622"/>
                </a:lnTo>
                <a:lnTo>
                  <a:pt x="389539" y="1705374"/>
                </a:lnTo>
                <a:lnTo>
                  <a:pt x="391224" y="1706722"/>
                </a:lnTo>
                <a:lnTo>
                  <a:pt x="394593" y="1714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2"/>
          <p:cNvSpPr/>
          <p:nvPr/>
        </p:nvSpPr>
        <p:spPr>
          <a:xfrm>
            <a:off x="4800612" y="5433062"/>
            <a:ext cx="478948" cy="396239"/>
          </a:xfrm>
          <a:custGeom>
            <a:avLst/>
            <a:gdLst/>
            <a:ahLst/>
            <a:cxnLst/>
            <a:rect l="0" t="0" r="0" b="0"/>
            <a:pathLst>
              <a:path w="478948" h="396239">
                <a:moveTo>
                  <a:pt x="380988" y="15238"/>
                </a:moveTo>
                <a:lnTo>
                  <a:pt x="385033" y="15238"/>
                </a:lnTo>
                <a:lnTo>
                  <a:pt x="386224" y="16084"/>
                </a:lnTo>
                <a:lnTo>
                  <a:pt x="387019" y="17495"/>
                </a:lnTo>
                <a:lnTo>
                  <a:pt x="388398" y="22998"/>
                </a:lnTo>
                <a:lnTo>
                  <a:pt x="388580" y="33371"/>
                </a:lnTo>
                <a:lnTo>
                  <a:pt x="387742" y="34946"/>
                </a:lnTo>
                <a:lnTo>
                  <a:pt x="386337" y="35997"/>
                </a:lnTo>
                <a:lnTo>
                  <a:pt x="384554" y="36697"/>
                </a:lnTo>
                <a:lnTo>
                  <a:pt x="370694" y="55141"/>
                </a:lnTo>
                <a:lnTo>
                  <a:pt x="338409" y="75098"/>
                </a:lnTo>
                <a:lnTo>
                  <a:pt x="300424" y="90958"/>
                </a:lnTo>
                <a:lnTo>
                  <a:pt x="266974" y="106635"/>
                </a:lnTo>
                <a:lnTo>
                  <a:pt x="239902" y="121759"/>
                </a:lnTo>
                <a:lnTo>
                  <a:pt x="238671" y="123505"/>
                </a:lnTo>
                <a:lnTo>
                  <a:pt x="236251" y="129433"/>
                </a:lnTo>
                <a:lnTo>
                  <a:pt x="236211" y="122967"/>
                </a:lnTo>
                <a:lnTo>
                  <a:pt x="240253" y="118184"/>
                </a:lnTo>
                <a:lnTo>
                  <a:pt x="274565" y="92979"/>
                </a:lnTo>
                <a:lnTo>
                  <a:pt x="309883" y="69703"/>
                </a:lnTo>
                <a:lnTo>
                  <a:pt x="346910" y="47074"/>
                </a:lnTo>
                <a:lnTo>
                  <a:pt x="383466" y="25625"/>
                </a:lnTo>
                <a:lnTo>
                  <a:pt x="416826" y="9889"/>
                </a:lnTo>
                <a:lnTo>
                  <a:pt x="423162" y="7781"/>
                </a:lnTo>
                <a:lnTo>
                  <a:pt x="432690" y="1190"/>
                </a:lnTo>
                <a:lnTo>
                  <a:pt x="441916" y="0"/>
                </a:lnTo>
                <a:lnTo>
                  <a:pt x="420546" y="20553"/>
                </a:lnTo>
                <a:lnTo>
                  <a:pt x="394216" y="36425"/>
                </a:lnTo>
                <a:lnTo>
                  <a:pt x="379336" y="51753"/>
                </a:lnTo>
                <a:lnTo>
                  <a:pt x="344331" y="70696"/>
                </a:lnTo>
                <a:lnTo>
                  <a:pt x="325818" y="82188"/>
                </a:lnTo>
                <a:lnTo>
                  <a:pt x="306503" y="93213"/>
                </a:lnTo>
                <a:lnTo>
                  <a:pt x="273530" y="116224"/>
                </a:lnTo>
                <a:lnTo>
                  <a:pt x="240150" y="135708"/>
                </a:lnTo>
                <a:lnTo>
                  <a:pt x="205244" y="157903"/>
                </a:lnTo>
                <a:lnTo>
                  <a:pt x="184982" y="169269"/>
                </a:lnTo>
                <a:lnTo>
                  <a:pt x="165996" y="181103"/>
                </a:lnTo>
                <a:lnTo>
                  <a:pt x="130159" y="200581"/>
                </a:lnTo>
                <a:lnTo>
                  <a:pt x="96786" y="218208"/>
                </a:lnTo>
                <a:lnTo>
                  <a:pt x="60964" y="236204"/>
                </a:lnTo>
                <a:lnTo>
                  <a:pt x="24635" y="256819"/>
                </a:lnTo>
                <a:lnTo>
                  <a:pt x="18562" y="258920"/>
                </a:lnTo>
                <a:lnTo>
                  <a:pt x="0" y="274307"/>
                </a:lnTo>
                <a:lnTo>
                  <a:pt x="4036" y="274314"/>
                </a:lnTo>
                <a:lnTo>
                  <a:pt x="5227" y="275162"/>
                </a:lnTo>
                <a:lnTo>
                  <a:pt x="6020" y="276574"/>
                </a:lnTo>
                <a:lnTo>
                  <a:pt x="6549" y="278362"/>
                </a:lnTo>
                <a:lnTo>
                  <a:pt x="13911" y="280348"/>
                </a:lnTo>
                <a:lnTo>
                  <a:pt x="23955" y="282078"/>
                </a:lnTo>
                <a:lnTo>
                  <a:pt x="36064" y="286965"/>
                </a:lnTo>
                <a:lnTo>
                  <a:pt x="69305" y="289216"/>
                </a:lnTo>
                <a:lnTo>
                  <a:pt x="102991" y="297801"/>
                </a:lnTo>
                <a:lnTo>
                  <a:pt x="136421" y="307461"/>
                </a:lnTo>
                <a:lnTo>
                  <a:pt x="167484" y="317522"/>
                </a:lnTo>
                <a:lnTo>
                  <a:pt x="198079" y="327663"/>
                </a:lnTo>
                <a:lnTo>
                  <a:pt x="232628" y="337819"/>
                </a:lnTo>
                <a:lnTo>
                  <a:pt x="265133" y="347978"/>
                </a:lnTo>
                <a:lnTo>
                  <a:pt x="298133" y="360678"/>
                </a:lnTo>
                <a:lnTo>
                  <a:pt x="332366" y="369357"/>
                </a:lnTo>
                <a:lnTo>
                  <a:pt x="367420" y="378379"/>
                </a:lnTo>
                <a:lnTo>
                  <a:pt x="388603" y="380998"/>
                </a:lnTo>
                <a:lnTo>
                  <a:pt x="388607" y="380998"/>
                </a:lnTo>
                <a:lnTo>
                  <a:pt x="384562" y="380998"/>
                </a:lnTo>
                <a:lnTo>
                  <a:pt x="383370" y="380151"/>
                </a:lnTo>
                <a:lnTo>
                  <a:pt x="382577" y="378740"/>
                </a:lnTo>
                <a:lnTo>
                  <a:pt x="382047" y="376953"/>
                </a:lnTo>
                <a:lnTo>
                  <a:pt x="380847" y="375761"/>
                </a:lnTo>
                <a:lnTo>
                  <a:pt x="374519" y="373691"/>
                </a:lnTo>
                <a:lnTo>
                  <a:pt x="362275" y="372593"/>
                </a:lnTo>
                <a:lnTo>
                  <a:pt x="350825" y="367359"/>
                </a:lnTo>
                <a:lnTo>
                  <a:pt x="348179" y="366825"/>
                </a:lnTo>
                <a:lnTo>
                  <a:pt x="333038" y="359867"/>
                </a:lnTo>
                <a:lnTo>
                  <a:pt x="324963" y="358060"/>
                </a:lnTo>
                <a:lnTo>
                  <a:pt x="291735" y="340256"/>
                </a:lnTo>
                <a:lnTo>
                  <a:pt x="257531" y="325108"/>
                </a:lnTo>
                <a:lnTo>
                  <a:pt x="223023" y="314674"/>
                </a:lnTo>
                <a:lnTo>
                  <a:pt x="190601" y="307478"/>
                </a:lnTo>
                <a:lnTo>
                  <a:pt x="156854" y="299796"/>
                </a:lnTo>
                <a:lnTo>
                  <a:pt x="120941" y="296561"/>
                </a:lnTo>
                <a:lnTo>
                  <a:pt x="105222" y="291192"/>
                </a:lnTo>
                <a:lnTo>
                  <a:pt x="76191" y="289557"/>
                </a:lnTo>
                <a:lnTo>
                  <a:pt x="80234" y="293603"/>
                </a:lnTo>
                <a:lnTo>
                  <a:pt x="84477" y="295589"/>
                </a:lnTo>
                <a:lnTo>
                  <a:pt x="116278" y="301130"/>
                </a:lnTo>
                <a:lnTo>
                  <a:pt x="152649" y="306572"/>
                </a:lnTo>
                <a:lnTo>
                  <a:pt x="185285" y="317731"/>
                </a:lnTo>
                <a:lnTo>
                  <a:pt x="221286" y="330228"/>
                </a:lnTo>
                <a:lnTo>
                  <a:pt x="256747" y="341210"/>
                </a:lnTo>
                <a:lnTo>
                  <a:pt x="289089" y="356550"/>
                </a:lnTo>
                <a:lnTo>
                  <a:pt x="326740" y="370629"/>
                </a:lnTo>
                <a:lnTo>
                  <a:pt x="364755" y="385213"/>
                </a:lnTo>
                <a:lnTo>
                  <a:pt x="400443" y="395443"/>
                </a:lnTo>
                <a:lnTo>
                  <a:pt x="418731" y="396234"/>
                </a:lnTo>
                <a:lnTo>
                  <a:pt x="408450" y="396238"/>
                </a:lnTo>
                <a:lnTo>
                  <a:pt x="403636" y="393979"/>
                </a:lnTo>
                <a:lnTo>
                  <a:pt x="376589" y="375829"/>
                </a:lnTo>
                <a:lnTo>
                  <a:pt x="351897" y="367998"/>
                </a:lnTo>
                <a:lnTo>
                  <a:pt x="335679" y="364163"/>
                </a:lnTo>
                <a:lnTo>
                  <a:pt x="298793" y="350378"/>
                </a:lnTo>
                <a:lnTo>
                  <a:pt x="265898" y="337799"/>
                </a:lnTo>
                <a:lnTo>
                  <a:pt x="228484" y="325115"/>
                </a:lnTo>
                <a:lnTo>
                  <a:pt x="196505" y="314674"/>
                </a:lnTo>
                <a:lnTo>
                  <a:pt x="165033" y="311868"/>
                </a:lnTo>
                <a:lnTo>
                  <a:pt x="127763" y="304683"/>
                </a:lnTo>
                <a:lnTo>
                  <a:pt x="101690" y="298333"/>
                </a:lnTo>
                <a:lnTo>
                  <a:pt x="82134" y="296559"/>
                </a:lnTo>
                <a:lnTo>
                  <a:pt x="66983" y="291192"/>
                </a:lnTo>
                <a:lnTo>
                  <a:pt x="49042" y="288926"/>
                </a:lnTo>
                <a:lnTo>
                  <a:pt x="38244" y="283569"/>
                </a:lnTo>
                <a:lnTo>
                  <a:pt x="35652" y="283025"/>
                </a:lnTo>
                <a:lnTo>
                  <a:pt x="33924" y="281816"/>
                </a:lnTo>
                <a:lnTo>
                  <a:pt x="32772" y="280163"/>
                </a:lnTo>
                <a:lnTo>
                  <a:pt x="32004" y="278214"/>
                </a:lnTo>
                <a:lnTo>
                  <a:pt x="30645" y="276916"/>
                </a:lnTo>
                <a:lnTo>
                  <a:pt x="24041" y="274660"/>
                </a:lnTo>
                <a:lnTo>
                  <a:pt x="23378" y="272211"/>
                </a:lnTo>
                <a:lnTo>
                  <a:pt x="22878" y="262975"/>
                </a:lnTo>
                <a:lnTo>
                  <a:pt x="23715" y="261676"/>
                </a:lnTo>
                <a:lnTo>
                  <a:pt x="25119" y="260810"/>
                </a:lnTo>
                <a:lnTo>
                  <a:pt x="37501" y="255375"/>
                </a:lnTo>
                <a:lnTo>
                  <a:pt x="74012" y="233647"/>
                </a:lnTo>
                <a:lnTo>
                  <a:pt x="108205" y="218435"/>
                </a:lnTo>
                <a:lnTo>
                  <a:pt x="141917" y="196637"/>
                </a:lnTo>
                <a:lnTo>
                  <a:pt x="175876" y="180759"/>
                </a:lnTo>
                <a:lnTo>
                  <a:pt x="212583" y="163282"/>
                </a:lnTo>
                <a:lnTo>
                  <a:pt x="235555" y="150283"/>
                </a:lnTo>
                <a:lnTo>
                  <a:pt x="253512" y="138789"/>
                </a:lnTo>
                <a:lnTo>
                  <a:pt x="272662" y="127763"/>
                </a:lnTo>
                <a:lnTo>
                  <a:pt x="306901" y="104933"/>
                </a:lnTo>
                <a:lnTo>
                  <a:pt x="344662" y="84333"/>
                </a:lnTo>
                <a:lnTo>
                  <a:pt x="358070" y="78120"/>
                </a:lnTo>
                <a:lnTo>
                  <a:pt x="392302" y="53822"/>
                </a:lnTo>
                <a:lnTo>
                  <a:pt x="428954" y="33036"/>
                </a:lnTo>
                <a:lnTo>
                  <a:pt x="439415" y="26250"/>
                </a:lnTo>
                <a:lnTo>
                  <a:pt x="455433" y="21270"/>
                </a:lnTo>
                <a:lnTo>
                  <a:pt x="461488" y="17919"/>
                </a:lnTo>
                <a:lnTo>
                  <a:pt x="467001" y="16429"/>
                </a:lnTo>
                <a:lnTo>
                  <a:pt x="468810" y="15185"/>
                </a:lnTo>
                <a:lnTo>
                  <a:pt x="470016" y="13510"/>
                </a:lnTo>
                <a:lnTo>
                  <a:pt x="471951" y="8781"/>
                </a:lnTo>
                <a:lnTo>
                  <a:pt x="474474" y="8134"/>
                </a:lnTo>
                <a:lnTo>
                  <a:pt x="478947" y="7720"/>
                </a:lnTo>
                <a:lnTo>
                  <a:pt x="475676" y="7648"/>
                </a:lnTo>
                <a:lnTo>
                  <a:pt x="474593" y="8484"/>
                </a:lnTo>
                <a:lnTo>
                  <a:pt x="473390" y="11671"/>
                </a:lnTo>
                <a:lnTo>
                  <a:pt x="472223" y="12860"/>
                </a:lnTo>
                <a:lnTo>
                  <a:pt x="464265" y="17026"/>
                </a:lnTo>
                <a:lnTo>
                  <a:pt x="461906" y="18970"/>
                </a:lnTo>
                <a:lnTo>
                  <a:pt x="454769" y="21129"/>
                </a:lnTo>
                <a:lnTo>
                  <a:pt x="446799" y="22936"/>
                </a:lnTo>
                <a:lnTo>
                  <a:pt x="409607" y="44785"/>
                </a:lnTo>
                <a:lnTo>
                  <a:pt x="376190" y="63193"/>
                </a:lnTo>
                <a:lnTo>
                  <a:pt x="341407" y="78711"/>
                </a:lnTo>
                <a:lnTo>
                  <a:pt x="303598" y="100536"/>
                </a:lnTo>
                <a:lnTo>
                  <a:pt x="265524" y="120789"/>
                </a:lnTo>
                <a:lnTo>
                  <a:pt x="231471" y="143421"/>
                </a:lnTo>
                <a:lnTo>
                  <a:pt x="194117" y="162216"/>
                </a:lnTo>
                <a:lnTo>
                  <a:pt x="161740" y="177470"/>
                </a:lnTo>
                <a:lnTo>
                  <a:pt x="124549" y="200341"/>
                </a:lnTo>
                <a:lnTo>
                  <a:pt x="89843" y="220965"/>
                </a:lnTo>
                <a:lnTo>
                  <a:pt x="69098" y="233958"/>
                </a:lnTo>
                <a:lnTo>
                  <a:pt x="63723" y="236060"/>
                </a:lnTo>
                <a:lnTo>
                  <a:pt x="55937" y="241157"/>
                </a:lnTo>
                <a:lnTo>
                  <a:pt x="48268" y="243890"/>
                </a:lnTo>
                <a:lnTo>
                  <a:pt x="38088" y="2514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 name="SMARTInkShape-Group13"/>
          <p:cNvGrpSpPr/>
          <p:nvPr/>
        </p:nvGrpSpPr>
        <p:grpSpPr>
          <a:xfrm>
            <a:off x="5166467" y="5554983"/>
            <a:ext cx="1226714" cy="197991"/>
            <a:chOff x="5166467" y="5554983"/>
            <a:chExt cx="1226714" cy="197991"/>
          </a:xfrm>
        </p:grpSpPr>
        <p:sp>
          <p:nvSpPr>
            <p:cNvPr id="6" name="SMARTInkShape-43"/>
            <p:cNvSpPr/>
            <p:nvPr/>
          </p:nvSpPr>
          <p:spPr>
            <a:xfrm>
              <a:off x="5212080" y="5654058"/>
              <a:ext cx="708660" cy="38082"/>
            </a:xfrm>
            <a:custGeom>
              <a:avLst/>
              <a:gdLst/>
              <a:ahLst/>
              <a:cxnLst/>
              <a:rect l="0" t="0" r="0" b="0"/>
              <a:pathLst>
                <a:path w="708660" h="38082">
                  <a:moveTo>
                    <a:pt x="0" y="7602"/>
                  </a:moveTo>
                  <a:lnTo>
                    <a:pt x="4045" y="3557"/>
                  </a:lnTo>
                  <a:lnTo>
                    <a:pt x="8288" y="1570"/>
                  </a:lnTo>
                  <a:lnTo>
                    <a:pt x="40090" y="74"/>
                  </a:lnTo>
                  <a:lnTo>
                    <a:pt x="70666" y="0"/>
                  </a:lnTo>
                  <a:lnTo>
                    <a:pt x="103723" y="834"/>
                  </a:lnTo>
                  <a:lnTo>
                    <a:pt x="140329" y="5220"/>
                  </a:lnTo>
                  <a:lnTo>
                    <a:pt x="177986" y="6896"/>
                  </a:lnTo>
                  <a:lnTo>
                    <a:pt x="215955" y="8239"/>
                  </a:lnTo>
                  <a:lnTo>
                    <a:pt x="241324" y="11554"/>
                  </a:lnTo>
                  <a:lnTo>
                    <a:pt x="268968" y="13592"/>
                  </a:lnTo>
                  <a:lnTo>
                    <a:pt x="297341" y="15344"/>
                  </a:lnTo>
                  <a:lnTo>
                    <a:pt x="324062" y="18945"/>
                  </a:lnTo>
                  <a:lnTo>
                    <a:pt x="352308" y="21110"/>
                  </a:lnTo>
                  <a:lnTo>
                    <a:pt x="381794" y="22918"/>
                  </a:lnTo>
                  <a:lnTo>
                    <a:pt x="411833" y="26545"/>
                  </a:lnTo>
                  <a:lnTo>
                    <a:pt x="439859" y="28721"/>
                  </a:lnTo>
                  <a:lnTo>
                    <a:pt x="467272" y="30535"/>
                  </a:lnTo>
                  <a:lnTo>
                    <a:pt x="496390" y="34163"/>
                  </a:lnTo>
                  <a:lnTo>
                    <a:pt x="524007" y="36340"/>
                  </a:lnTo>
                  <a:lnTo>
                    <a:pt x="550392" y="37307"/>
                  </a:lnTo>
                  <a:lnTo>
                    <a:pt x="576229" y="37737"/>
                  </a:lnTo>
                  <a:lnTo>
                    <a:pt x="601824" y="37928"/>
                  </a:lnTo>
                  <a:lnTo>
                    <a:pt x="637776" y="38036"/>
                  </a:lnTo>
                  <a:lnTo>
                    <a:pt x="672135" y="38068"/>
                  </a:lnTo>
                  <a:lnTo>
                    <a:pt x="708659" y="380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4"/>
            <p:cNvSpPr/>
            <p:nvPr/>
          </p:nvSpPr>
          <p:spPr>
            <a:xfrm>
              <a:off x="5166467" y="5554983"/>
              <a:ext cx="220873" cy="190498"/>
            </a:xfrm>
            <a:custGeom>
              <a:avLst/>
              <a:gdLst/>
              <a:ahLst/>
              <a:cxnLst/>
              <a:rect l="0" t="0" r="0" b="0"/>
              <a:pathLst>
                <a:path w="220873" h="190498">
                  <a:moveTo>
                    <a:pt x="159913" y="7617"/>
                  </a:moveTo>
                  <a:lnTo>
                    <a:pt x="159913" y="11662"/>
                  </a:lnTo>
                  <a:lnTo>
                    <a:pt x="159066" y="12853"/>
                  </a:lnTo>
                  <a:lnTo>
                    <a:pt x="157655" y="13648"/>
                  </a:lnTo>
                  <a:lnTo>
                    <a:pt x="155867" y="14177"/>
                  </a:lnTo>
                  <a:lnTo>
                    <a:pt x="154676" y="15377"/>
                  </a:lnTo>
                  <a:lnTo>
                    <a:pt x="150505" y="23386"/>
                  </a:lnTo>
                  <a:lnTo>
                    <a:pt x="148561" y="25750"/>
                  </a:lnTo>
                  <a:lnTo>
                    <a:pt x="144142" y="28376"/>
                  </a:lnTo>
                  <a:lnTo>
                    <a:pt x="139357" y="30390"/>
                  </a:lnTo>
                  <a:lnTo>
                    <a:pt x="103729" y="57774"/>
                  </a:lnTo>
                  <a:lnTo>
                    <a:pt x="73526" y="72753"/>
                  </a:lnTo>
                  <a:lnTo>
                    <a:pt x="37991" y="82026"/>
                  </a:lnTo>
                  <a:lnTo>
                    <a:pt x="15183" y="83813"/>
                  </a:lnTo>
                  <a:lnTo>
                    <a:pt x="36388" y="63408"/>
                  </a:lnTo>
                  <a:lnTo>
                    <a:pt x="73688" y="36612"/>
                  </a:lnTo>
                  <a:lnTo>
                    <a:pt x="96712" y="25253"/>
                  </a:lnTo>
                  <a:lnTo>
                    <a:pt x="103037" y="23075"/>
                  </a:lnTo>
                  <a:lnTo>
                    <a:pt x="124422" y="10799"/>
                  </a:lnTo>
                  <a:lnTo>
                    <a:pt x="133780" y="7713"/>
                  </a:lnTo>
                  <a:lnTo>
                    <a:pt x="141915" y="2659"/>
                  </a:lnTo>
                  <a:lnTo>
                    <a:pt x="149688" y="786"/>
                  </a:lnTo>
                  <a:lnTo>
                    <a:pt x="164214" y="2"/>
                  </a:lnTo>
                  <a:lnTo>
                    <a:pt x="162389" y="0"/>
                  </a:lnTo>
                  <a:lnTo>
                    <a:pt x="161564" y="845"/>
                  </a:lnTo>
                  <a:lnTo>
                    <a:pt x="159555" y="6081"/>
                  </a:lnTo>
                  <a:lnTo>
                    <a:pt x="142019" y="25436"/>
                  </a:lnTo>
                  <a:lnTo>
                    <a:pt x="106370" y="51749"/>
                  </a:lnTo>
                  <a:lnTo>
                    <a:pt x="71161" y="80509"/>
                  </a:lnTo>
                  <a:lnTo>
                    <a:pt x="39380" y="101567"/>
                  </a:lnTo>
                  <a:lnTo>
                    <a:pt x="9434" y="113104"/>
                  </a:lnTo>
                  <a:lnTo>
                    <a:pt x="0" y="121814"/>
                  </a:lnTo>
                  <a:lnTo>
                    <a:pt x="10508" y="121907"/>
                  </a:lnTo>
                  <a:lnTo>
                    <a:pt x="15335" y="124171"/>
                  </a:lnTo>
                  <a:lnTo>
                    <a:pt x="17808" y="125959"/>
                  </a:lnTo>
                  <a:lnTo>
                    <a:pt x="29377" y="128477"/>
                  </a:lnTo>
                  <a:lnTo>
                    <a:pt x="53436" y="131655"/>
                  </a:lnTo>
                  <a:lnTo>
                    <a:pt x="84743" y="142515"/>
                  </a:lnTo>
                  <a:lnTo>
                    <a:pt x="117903" y="154973"/>
                  </a:lnTo>
                  <a:lnTo>
                    <a:pt x="150523" y="167642"/>
                  </a:lnTo>
                  <a:lnTo>
                    <a:pt x="187749" y="185417"/>
                  </a:lnTo>
                  <a:lnTo>
                    <a:pt x="202069" y="189493"/>
                  </a:lnTo>
                  <a:lnTo>
                    <a:pt x="220872" y="1904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5"/>
            <p:cNvSpPr/>
            <p:nvPr/>
          </p:nvSpPr>
          <p:spPr>
            <a:xfrm>
              <a:off x="6013789" y="5570256"/>
              <a:ext cx="379392" cy="182718"/>
            </a:xfrm>
            <a:custGeom>
              <a:avLst/>
              <a:gdLst/>
              <a:ahLst/>
              <a:cxnLst/>
              <a:rect l="0" t="0" r="0" b="0"/>
              <a:pathLst>
                <a:path w="379392" h="182718">
                  <a:moveTo>
                    <a:pt x="143171" y="22824"/>
                  </a:moveTo>
                  <a:lnTo>
                    <a:pt x="139125" y="18778"/>
                  </a:lnTo>
                  <a:lnTo>
                    <a:pt x="134882" y="16792"/>
                  </a:lnTo>
                  <a:lnTo>
                    <a:pt x="132564" y="16262"/>
                  </a:lnTo>
                  <a:lnTo>
                    <a:pt x="131020" y="15063"/>
                  </a:lnTo>
                  <a:lnTo>
                    <a:pt x="129304" y="11472"/>
                  </a:lnTo>
                  <a:lnTo>
                    <a:pt x="124025" y="7053"/>
                  </a:lnTo>
                  <a:lnTo>
                    <a:pt x="116882" y="3115"/>
                  </a:lnTo>
                  <a:lnTo>
                    <a:pt x="105396" y="586"/>
                  </a:lnTo>
                  <a:lnTo>
                    <a:pt x="76703" y="0"/>
                  </a:lnTo>
                  <a:lnTo>
                    <a:pt x="66780" y="4495"/>
                  </a:lnTo>
                  <a:lnTo>
                    <a:pt x="38732" y="24810"/>
                  </a:lnTo>
                  <a:lnTo>
                    <a:pt x="12281" y="62545"/>
                  </a:lnTo>
                  <a:lnTo>
                    <a:pt x="2012" y="86487"/>
                  </a:lnTo>
                  <a:lnTo>
                    <a:pt x="0" y="100225"/>
                  </a:lnTo>
                  <a:lnTo>
                    <a:pt x="2912" y="118195"/>
                  </a:lnTo>
                  <a:lnTo>
                    <a:pt x="16345" y="149723"/>
                  </a:lnTo>
                  <a:lnTo>
                    <a:pt x="23585" y="157681"/>
                  </a:lnTo>
                  <a:lnTo>
                    <a:pt x="42032" y="169688"/>
                  </a:lnTo>
                  <a:lnTo>
                    <a:pt x="60992" y="173584"/>
                  </a:lnTo>
                  <a:lnTo>
                    <a:pt x="97667" y="175008"/>
                  </a:lnTo>
                  <a:lnTo>
                    <a:pt x="111940" y="174280"/>
                  </a:lnTo>
                  <a:lnTo>
                    <a:pt x="140197" y="164605"/>
                  </a:lnTo>
                  <a:lnTo>
                    <a:pt x="171073" y="139178"/>
                  </a:lnTo>
                  <a:lnTo>
                    <a:pt x="190981" y="113186"/>
                  </a:lnTo>
                  <a:lnTo>
                    <a:pt x="194053" y="105035"/>
                  </a:lnTo>
                  <a:lnTo>
                    <a:pt x="196502" y="68224"/>
                  </a:lnTo>
                  <a:lnTo>
                    <a:pt x="196507" y="64733"/>
                  </a:lnTo>
                  <a:lnTo>
                    <a:pt x="195661" y="64310"/>
                  </a:lnTo>
                  <a:lnTo>
                    <a:pt x="189204" y="68329"/>
                  </a:lnTo>
                  <a:lnTo>
                    <a:pt x="188899" y="97801"/>
                  </a:lnTo>
                  <a:lnTo>
                    <a:pt x="191152" y="104972"/>
                  </a:lnTo>
                  <a:lnTo>
                    <a:pt x="211809" y="142641"/>
                  </a:lnTo>
                  <a:lnTo>
                    <a:pt x="225968" y="158533"/>
                  </a:lnTo>
                  <a:lnTo>
                    <a:pt x="235284" y="163573"/>
                  </a:lnTo>
                  <a:lnTo>
                    <a:pt x="244223" y="166658"/>
                  </a:lnTo>
                  <a:lnTo>
                    <a:pt x="268363" y="179596"/>
                  </a:lnTo>
                  <a:lnTo>
                    <a:pt x="301738" y="182717"/>
                  </a:lnTo>
                  <a:lnTo>
                    <a:pt x="309036" y="180529"/>
                  </a:lnTo>
                  <a:lnTo>
                    <a:pt x="340774" y="159923"/>
                  </a:lnTo>
                  <a:lnTo>
                    <a:pt x="346141" y="154030"/>
                  </a:lnTo>
                  <a:lnTo>
                    <a:pt x="360743" y="131901"/>
                  </a:lnTo>
                  <a:lnTo>
                    <a:pt x="365736" y="115991"/>
                  </a:lnTo>
                  <a:lnTo>
                    <a:pt x="367747" y="112875"/>
                  </a:lnTo>
                  <a:lnTo>
                    <a:pt x="370578" y="100400"/>
                  </a:lnTo>
                  <a:lnTo>
                    <a:pt x="371768" y="76526"/>
                  </a:lnTo>
                  <a:lnTo>
                    <a:pt x="371770" y="80316"/>
                  </a:lnTo>
                  <a:lnTo>
                    <a:pt x="370924" y="81472"/>
                  </a:lnTo>
                  <a:lnTo>
                    <a:pt x="365210" y="83479"/>
                  </a:lnTo>
                  <a:lnTo>
                    <a:pt x="364621" y="85906"/>
                  </a:lnTo>
                  <a:lnTo>
                    <a:pt x="364464" y="87738"/>
                  </a:lnTo>
                  <a:lnTo>
                    <a:pt x="362032" y="92032"/>
                  </a:lnTo>
                  <a:lnTo>
                    <a:pt x="358976" y="96763"/>
                  </a:lnTo>
                  <a:lnTo>
                    <a:pt x="357255" y="104186"/>
                  </a:lnTo>
                  <a:lnTo>
                    <a:pt x="356853" y="109221"/>
                  </a:lnTo>
                  <a:lnTo>
                    <a:pt x="363845" y="139351"/>
                  </a:lnTo>
                  <a:lnTo>
                    <a:pt x="364794" y="141148"/>
                  </a:lnTo>
                  <a:lnTo>
                    <a:pt x="366273" y="142347"/>
                  </a:lnTo>
                  <a:lnTo>
                    <a:pt x="368105" y="143145"/>
                  </a:lnTo>
                  <a:lnTo>
                    <a:pt x="369327" y="144525"/>
                  </a:lnTo>
                  <a:lnTo>
                    <a:pt x="371449" y="151164"/>
                  </a:lnTo>
                  <a:lnTo>
                    <a:pt x="373886" y="151831"/>
                  </a:lnTo>
                  <a:lnTo>
                    <a:pt x="379391" y="1523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SMARTInkShape-Group14"/>
          <p:cNvGrpSpPr/>
          <p:nvPr/>
        </p:nvGrpSpPr>
        <p:grpSpPr>
          <a:xfrm>
            <a:off x="6385560" y="5394960"/>
            <a:ext cx="1402080" cy="714499"/>
            <a:chOff x="6385560" y="5394960"/>
            <a:chExt cx="1402080" cy="714499"/>
          </a:xfrm>
        </p:grpSpPr>
        <p:sp>
          <p:nvSpPr>
            <p:cNvPr id="10" name="SMARTInkShape-46"/>
            <p:cNvSpPr/>
            <p:nvPr/>
          </p:nvSpPr>
          <p:spPr>
            <a:xfrm>
              <a:off x="6385560" y="5593529"/>
              <a:ext cx="135960" cy="228152"/>
            </a:xfrm>
            <a:custGeom>
              <a:avLst/>
              <a:gdLst/>
              <a:ahLst/>
              <a:cxnLst/>
              <a:rect l="0" t="0" r="0" b="0"/>
              <a:pathLst>
                <a:path w="135960" h="228152">
                  <a:moveTo>
                    <a:pt x="7620" y="14790"/>
                  </a:moveTo>
                  <a:lnTo>
                    <a:pt x="7620" y="51867"/>
                  </a:lnTo>
                  <a:lnTo>
                    <a:pt x="7620" y="85009"/>
                  </a:lnTo>
                  <a:lnTo>
                    <a:pt x="7620" y="118628"/>
                  </a:lnTo>
                  <a:lnTo>
                    <a:pt x="470" y="153528"/>
                  </a:lnTo>
                  <a:lnTo>
                    <a:pt x="0" y="174697"/>
                  </a:lnTo>
                  <a:lnTo>
                    <a:pt x="0" y="138764"/>
                  </a:lnTo>
                  <a:lnTo>
                    <a:pt x="10606" y="104682"/>
                  </a:lnTo>
                  <a:lnTo>
                    <a:pt x="16887" y="67926"/>
                  </a:lnTo>
                  <a:lnTo>
                    <a:pt x="28157" y="36934"/>
                  </a:lnTo>
                  <a:lnTo>
                    <a:pt x="35884" y="23273"/>
                  </a:lnTo>
                  <a:lnTo>
                    <a:pt x="36623" y="20445"/>
                  </a:lnTo>
                  <a:lnTo>
                    <a:pt x="41960" y="15046"/>
                  </a:lnTo>
                  <a:lnTo>
                    <a:pt x="59234" y="1071"/>
                  </a:lnTo>
                  <a:lnTo>
                    <a:pt x="62450" y="226"/>
                  </a:lnTo>
                  <a:lnTo>
                    <a:pt x="64493" y="0"/>
                  </a:lnTo>
                  <a:lnTo>
                    <a:pt x="66702" y="1544"/>
                  </a:lnTo>
                  <a:lnTo>
                    <a:pt x="78588" y="13930"/>
                  </a:lnTo>
                  <a:lnTo>
                    <a:pt x="86575" y="20335"/>
                  </a:lnTo>
                  <a:lnTo>
                    <a:pt x="109172" y="53311"/>
                  </a:lnTo>
                  <a:lnTo>
                    <a:pt x="124119" y="84597"/>
                  </a:lnTo>
                  <a:lnTo>
                    <a:pt x="131083" y="121632"/>
                  </a:lnTo>
                  <a:lnTo>
                    <a:pt x="135959" y="147937"/>
                  </a:lnTo>
                  <a:lnTo>
                    <a:pt x="130970" y="180648"/>
                  </a:lnTo>
                  <a:lnTo>
                    <a:pt x="129623" y="213841"/>
                  </a:lnTo>
                  <a:lnTo>
                    <a:pt x="128749" y="216071"/>
                  </a:lnTo>
                  <a:lnTo>
                    <a:pt x="127319" y="217557"/>
                  </a:lnTo>
                  <a:lnTo>
                    <a:pt x="125519" y="218548"/>
                  </a:lnTo>
                  <a:lnTo>
                    <a:pt x="124319" y="220056"/>
                  </a:lnTo>
                  <a:lnTo>
                    <a:pt x="121920" y="22815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7"/>
            <p:cNvSpPr/>
            <p:nvPr/>
          </p:nvSpPr>
          <p:spPr>
            <a:xfrm>
              <a:off x="6667500" y="5394960"/>
              <a:ext cx="30481" cy="434341"/>
            </a:xfrm>
            <a:custGeom>
              <a:avLst/>
              <a:gdLst/>
              <a:ahLst/>
              <a:cxnLst/>
              <a:rect l="0" t="0" r="0" b="0"/>
              <a:pathLst>
                <a:path w="30481" h="434341">
                  <a:moveTo>
                    <a:pt x="30480" y="0"/>
                  </a:moveTo>
                  <a:lnTo>
                    <a:pt x="30480" y="33465"/>
                  </a:lnTo>
                  <a:lnTo>
                    <a:pt x="30480" y="69640"/>
                  </a:lnTo>
                  <a:lnTo>
                    <a:pt x="30480" y="105206"/>
                  </a:lnTo>
                  <a:lnTo>
                    <a:pt x="30480" y="132271"/>
                  </a:lnTo>
                  <a:lnTo>
                    <a:pt x="30480" y="160387"/>
                  </a:lnTo>
                  <a:lnTo>
                    <a:pt x="30480" y="186994"/>
                  </a:lnTo>
                  <a:lnTo>
                    <a:pt x="30480" y="215188"/>
                  </a:lnTo>
                  <a:lnTo>
                    <a:pt x="29633" y="243806"/>
                  </a:lnTo>
                  <a:lnTo>
                    <a:pt x="26434" y="270636"/>
                  </a:lnTo>
                  <a:lnTo>
                    <a:pt x="24448" y="296671"/>
                  </a:lnTo>
                  <a:lnTo>
                    <a:pt x="21073" y="332870"/>
                  </a:lnTo>
                  <a:lnTo>
                    <a:pt x="16967" y="362788"/>
                  </a:lnTo>
                  <a:lnTo>
                    <a:pt x="11536" y="395652"/>
                  </a:lnTo>
                  <a:lnTo>
                    <a:pt x="935" y="423551"/>
                  </a:lnTo>
                  <a:lnTo>
                    <a:pt x="0" y="4343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8"/>
            <p:cNvSpPr/>
            <p:nvPr/>
          </p:nvSpPr>
          <p:spPr>
            <a:xfrm>
              <a:off x="6598919" y="5593080"/>
              <a:ext cx="220982" cy="22511"/>
            </a:xfrm>
            <a:custGeom>
              <a:avLst/>
              <a:gdLst/>
              <a:ahLst/>
              <a:cxnLst/>
              <a:rect l="0" t="0" r="0" b="0"/>
              <a:pathLst>
                <a:path w="220982" h="22511">
                  <a:moveTo>
                    <a:pt x="0" y="0"/>
                  </a:moveTo>
                  <a:lnTo>
                    <a:pt x="10607" y="0"/>
                  </a:lnTo>
                  <a:lnTo>
                    <a:pt x="47894" y="12150"/>
                  </a:lnTo>
                  <a:lnTo>
                    <a:pt x="84752" y="16887"/>
                  </a:lnTo>
                  <a:lnTo>
                    <a:pt x="114576" y="21090"/>
                  </a:lnTo>
                  <a:lnTo>
                    <a:pt x="150950" y="22510"/>
                  </a:lnTo>
                  <a:lnTo>
                    <a:pt x="186984" y="21943"/>
                  </a:lnTo>
                  <a:lnTo>
                    <a:pt x="220981"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49"/>
            <p:cNvSpPr/>
            <p:nvPr/>
          </p:nvSpPr>
          <p:spPr>
            <a:xfrm>
              <a:off x="6858000" y="5585460"/>
              <a:ext cx="22861" cy="228601"/>
            </a:xfrm>
            <a:custGeom>
              <a:avLst/>
              <a:gdLst/>
              <a:ahLst/>
              <a:cxnLst/>
              <a:rect l="0" t="0" r="0" b="0"/>
              <a:pathLst>
                <a:path w="22861" h="228601">
                  <a:moveTo>
                    <a:pt x="22860" y="0"/>
                  </a:moveTo>
                  <a:lnTo>
                    <a:pt x="18814" y="36608"/>
                  </a:lnTo>
                  <a:lnTo>
                    <a:pt x="11555" y="69978"/>
                  </a:lnTo>
                  <a:lnTo>
                    <a:pt x="12925" y="102673"/>
                  </a:lnTo>
                  <a:lnTo>
                    <a:pt x="9568" y="133338"/>
                  </a:lnTo>
                  <a:lnTo>
                    <a:pt x="8004" y="166885"/>
                  </a:lnTo>
                  <a:lnTo>
                    <a:pt x="5475" y="188018"/>
                  </a:lnTo>
                  <a:lnTo>
                    <a:pt x="720" y="214726"/>
                  </a:lnTo>
                  <a:lnTo>
                    <a:pt x="0"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50"/>
            <p:cNvSpPr/>
            <p:nvPr/>
          </p:nvSpPr>
          <p:spPr>
            <a:xfrm>
              <a:off x="6926580" y="5433060"/>
              <a:ext cx="1" cy="7621"/>
            </a:xfrm>
            <a:custGeom>
              <a:avLst/>
              <a:gdLst/>
              <a:ahLst/>
              <a:cxnLst/>
              <a:rect l="0" t="0" r="0" b="0"/>
              <a:pathLst>
                <a:path w="1" h="7621">
                  <a:moveTo>
                    <a:pt x="0" y="0"/>
                  </a:move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51"/>
            <p:cNvSpPr/>
            <p:nvPr/>
          </p:nvSpPr>
          <p:spPr>
            <a:xfrm>
              <a:off x="6918960" y="5595198"/>
              <a:ext cx="243184" cy="514261"/>
            </a:xfrm>
            <a:custGeom>
              <a:avLst/>
              <a:gdLst/>
              <a:ahLst/>
              <a:cxnLst/>
              <a:rect l="0" t="0" r="0" b="0"/>
              <a:pathLst>
                <a:path w="243184" h="514261">
                  <a:moveTo>
                    <a:pt x="205740" y="13121"/>
                  </a:moveTo>
                  <a:lnTo>
                    <a:pt x="193604" y="5031"/>
                  </a:lnTo>
                  <a:lnTo>
                    <a:pt x="165831" y="0"/>
                  </a:lnTo>
                  <a:lnTo>
                    <a:pt x="140589" y="1081"/>
                  </a:lnTo>
                  <a:lnTo>
                    <a:pt x="104591" y="8707"/>
                  </a:lnTo>
                  <a:lnTo>
                    <a:pt x="69672" y="22409"/>
                  </a:lnTo>
                  <a:lnTo>
                    <a:pt x="32882" y="50186"/>
                  </a:lnTo>
                  <a:lnTo>
                    <a:pt x="27001" y="55612"/>
                  </a:lnTo>
                  <a:lnTo>
                    <a:pt x="14679" y="79427"/>
                  </a:lnTo>
                  <a:lnTo>
                    <a:pt x="9711" y="99843"/>
                  </a:lnTo>
                  <a:lnTo>
                    <a:pt x="12285" y="120661"/>
                  </a:lnTo>
                  <a:lnTo>
                    <a:pt x="18409" y="138871"/>
                  </a:lnTo>
                  <a:lnTo>
                    <a:pt x="29631" y="154991"/>
                  </a:lnTo>
                  <a:lnTo>
                    <a:pt x="47726" y="170492"/>
                  </a:lnTo>
                  <a:lnTo>
                    <a:pt x="59593" y="176197"/>
                  </a:lnTo>
                  <a:lnTo>
                    <a:pt x="85055" y="179860"/>
                  </a:lnTo>
                  <a:lnTo>
                    <a:pt x="113697" y="174500"/>
                  </a:lnTo>
                  <a:lnTo>
                    <a:pt x="131148" y="166865"/>
                  </a:lnTo>
                  <a:lnTo>
                    <a:pt x="157356" y="144709"/>
                  </a:lnTo>
                  <a:lnTo>
                    <a:pt x="168638" y="129816"/>
                  </a:lnTo>
                  <a:lnTo>
                    <a:pt x="187869" y="92716"/>
                  </a:lnTo>
                  <a:lnTo>
                    <a:pt x="203476" y="67032"/>
                  </a:lnTo>
                  <a:lnTo>
                    <a:pt x="205292" y="60459"/>
                  </a:lnTo>
                  <a:lnTo>
                    <a:pt x="205441" y="60767"/>
                  </a:lnTo>
                  <a:lnTo>
                    <a:pt x="205734" y="92326"/>
                  </a:lnTo>
                  <a:lnTo>
                    <a:pt x="206585" y="128664"/>
                  </a:lnTo>
                  <a:lnTo>
                    <a:pt x="211823" y="157329"/>
                  </a:lnTo>
                  <a:lnTo>
                    <a:pt x="217890" y="191410"/>
                  </a:lnTo>
                  <a:lnTo>
                    <a:pt x="220911" y="225027"/>
                  </a:lnTo>
                  <a:lnTo>
                    <a:pt x="224618" y="252082"/>
                  </a:lnTo>
                  <a:lnTo>
                    <a:pt x="229088" y="278782"/>
                  </a:lnTo>
                  <a:lnTo>
                    <a:pt x="233897" y="304759"/>
                  </a:lnTo>
                  <a:lnTo>
                    <a:pt x="238856" y="330416"/>
                  </a:lnTo>
                  <a:lnTo>
                    <a:pt x="241624" y="355930"/>
                  </a:lnTo>
                  <a:lnTo>
                    <a:pt x="243183" y="391837"/>
                  </a:lnTo>
                  <a:lnTo>
                    <a:pt x="241387" y="423924"/>
                  </a:lnTo>
                  <a:lnTo>
                    <a:pt x="233235" y="452623"/>
                  </a:lnTo>
                  <a:lnTo>
                    <a:pt x="219355" y="485076"/>
                  </a:lnTo>
                  <a:lnTo>
                    <a:pt x="213970" y="491164"/>
                  </a:lnTo>
                  <a:lnTo>
                    <a:pt x="179552" y="510027"/>
                  </a:lnTo>
                  <a:lnTo>
                    <a:pt x="154988" y="514260"/>
                  </a:lnTo>
                  <a:lnTo>
                    <a:pt x="122431" y="509606"/>
                  </a:lnTo>
                  <a:lnTo>
                    <a:pt x="91540" y="498276"/>
                  </a:lnTo>
                  <a:lnTo>
                    <a:pt x="56934" y="475937"/>
                  </a:lnTo>
                  <a:lnTo>
                    <a:pt x="24003" y="439578"/>
                  </a:lnTo>
                  <a:lnTo>
                    <a:pt x="14901" y="424484"/>
                  </a:lnTo>
                  <a:lnTo>
                    <a:pt x="6800" y="391841"/>
                  </a:lnTo>
                  <a:lnTo>
                    <a:pt x="0" y="363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52"/>
            <p:cNvSpPr/>
            <p:nvPr/>
          </p:nvSpPr>
          <p:spPr>
            <a:xfrm>
              <a:off x="7269480" y="5587126"/>
              <a:ext cx="518160" cy="341235"/>
            </a:xfrm>
            <a:custGeom>
              <a:avLst/>
              <a:gdLst/>
              <a:ahLst/>
              <a:cxnLst/>
              <a:rect l="0" t="0" r="0" b="0"/>
              <a:pathLst>
                <a:path w="518160" h="341235">
                  <a:moveTo>
                    <a:pt x="0" y="74534"/>
                  </a:moveTo>
                  <a:lnTo>
                    <a:pt x="0" y="85140"/>
                  </a:lnTo>
                  <a:lnTo>
                    <a:pt x="2258" y="89972"/>
                  </a:lnTo>
                  <a:lnTo>
                    <a:pt x="4045" y="92445"/>
                  </a:lnTo>
                  <a:lnTo>
                    <a:pt x="23727" y="105031"/>
                  </a:lnTo>
                  <a:lnTo>
                    <a:pt x="48374" y="116869"/>
                  </a:lnTo>
                  <a:lnTo>
                    <a:pt x="77720" y="119808"/>
                  </a:lnTo>
                  <a:lnTo>
                    <a:pt x="99510" y="116077"/>
                  </a:lnTo>
                  <a:lnTo>
                    <a:pt x="109984" y="109648"/>
                  </a:lnTo>
                  <a:lnTo>
                    <a:pt x="122899" y="98767"/>
                  </a:lnTo>
                  <a:lnTo>
                    <a:pt x="127652" y="95769"/>
                  </a:lnTo>
                  <a:lnTo>
                    <a:pt x="135192" y="85665"/>
                  </a:lnTo>
                  <a:lnTo>
                    <a:pt x="148754" y="56369"/>
                  </a:lnTo>
                  <a:lnTo>
                    <a:pt x="150779" y="42754"/>
                  </a:lnTo>
                  <a:lnTo>
                    <a:pt x="147875" y="24853"/>
                  </a:lnTo>
                  <a:lnTo>
                    <a:pt x="141639" y="16329"/>
                  </a:lnTo>
                  <a:lnTo>
                    <a:pt x="127884" y="3958"/>
                  </a:lnTo>
                  <a:lnTo>
                    <a:pt x="120055" y="834"/>
                  </a:lnTo>
                  <a:lnTo>
                    <a:pt x="115597" y="0"/>
                  </a:lnTo>
                  <a:lnTo>
                    <a:pt x="97186" y="2873"/>
                  </a:lnTo>
                  <a:lnTo>
                    <a:pt x="79690" y="9086"/>
                  </a:lnTo>
                  <a:lnTo>
                    <a:pt x="63781" y="24379"/>
                  </a:lnTo>
                  <a:lnTo>
                    <a:pt x="38137" y="61971"/>
                  </a:lnTo>
                  <a:lnTo>
                    <a:pt x="25129" y="92824"/>
                  </a:lnTo>
                  <a:lnTo>
                    <a:pt x="18170" y="126519"/>
                  </a:lnTo>
                  <a:lnTo>
                    <a:pt x="16108" y="157952"/>
                  </a:lnTo>
                  <a:lnTo>
                    <a:pt x="17319" y="178495"/>
                  </a:lnTo>
                  <a:lnTo>
                    <a:pt x="27521" y="207407"/>
                  </a:lnTo>
                  <a:lnTo>
                    <a:pt x="55124" y="242780"/>
                  </a:lnTo>
                  <a:lnTo>
                    <a:pt x="80774" y="257123"/>
                  </a:lnTo>
                  <a:lnTo>
                    <a:pt x="114545" y="263471"/>
                  </a:lnTo>
                  <a:lnTo>
                    <a:pt x="143065" y="262877"/>
                  </a:lnTo>
                  <a:lnTo>
                    <a:pt x="172964" y="252729"/>
                  </a:lnTo>
                  <a:lnTo>
                    <a:pt x="202425" y="238152"/>
                  </a:lnTo>
                  <a:lnTo>
                    <a:pt x="235565" y="210899"/>
                  </a:lnTo>
                  <a:lnTo>
                    <a:pt x="266570" y="177011"/>
                  </a:lnTo>
                  <a:lnTo>
                    <a:pt x="291070" y="144635"/>
                  </a:lnTo>
                  <a:lnTo>
                    <a:pt x="313319" y="115708"/>
                  </a:lnTo>
                  <a:lnTo>
                    <a:pt x="319449" y="92831"/>
                  </a:lnTo>
                  <a:lnTo>
                    <a:pt x="319923" y="85987"/>
                  </a:lnTo>
                  <a:lnTo>
                    <a:pt x="320039" y="117422"/>
                  </a:lnTo>
                  <a:lnTo>
                    <a:pt x="317781" y="149924"/>
                  </a:lnTo>
                  <a:lnTo>
                    <a:pt x="309434" y="185099"/>
                  </a:lnTo>
                  <a:lnTo>
                    <a:pt x="299631" y="217729"/>
                  </a:lnTo>
                  <a:lnTo>
                    <a:pt x="281935" y="254915"/>
                  </a:lnTo>
                  <a:lnTo>
                    <a:pt x="266832" y="272508"/>
                  </a:lnTo>
                  <a:lnTo>
                    <a:pt x="266739" y="264520"/>
                  </a:lnTo>
                  <a:lnTo>
                    <a:pt x="277308" y="232780"/>
                  </a:lnTo>
                  <a:lnTo>
                    <a:pt x="288657" y="203077"/>
                  </a:lnTo>
                  <a:lnTo>
                    <a:pt x="306790" y="167466"/>
                  </a:lnTo>
                  <a:lnTo>
                    <a:pt x="324203" y="130103"/>
                  </a:lnTo>
                  <a:lnTo>
                    <a:pt x="344134" y="96267"/>
                  </a:lnTo>
                  <a:lnTo>
                    <a:pt x="368387" y="62269"/>
                  </a:lnTo>
                  <a:lnTo>
                    <a:pt x="400160" y="42574"/>
                  </a:lnTo>
                  <a:lnTo>
                    <a:pt x="416216" y="38253"/>
                  </a:lnTo>
                  <a:lnTo>
                    <a:pt x="426567" y="39500"/>
                  </a:lnTo>
                  <a:lnTo>
                    <a:pt x="451054" y="47199"/>
                  </a:lnTo>
                  <a:lnTo>
                    <a:pt x="463217" y="56458"/>
                  </a:lnTo>
                  <a:lnTo>
                    <a:pt x="489161" y="86013"/>
                  </a:lnTo>
                  <a:lnTo>
                    <a:pt x="502209" y="123775"/>
                  </a:lnTo>
                  <a:lnTo>
                    <a:pt x="510329" y="157139"/>
                  </a:lnTo>
                  <a:lnTo>
                    <a:pt x="515840" y="188474"/>
                  </a:lnTo>
                  <a:lnTo>
                    <a:pt x="517473" y="219207"/>
                  </a:lnTo>
                  <a:lnTo>
                    <a:pt x="517957" y="249762"/>
                  </a:lnTo>
                  <a:lnTo>
                    <a:pt x="518099" y="280264"/>
                  </a:lnTo>
                  <a:lnTo>
                    <a:pt x="518141" y="310751"/>
                  </a:lnTo>
                  <a:lnTo>
                    <a:pt x="518159" y="3412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SMARTInkShape-Group15"/>
          <p:cNvGrpSpPr/>
          <p:nvPr/>
        </p:nvGrpSpPr>
        <p:grpSpPr>
          <a:xfrm>
            <a:off x="3164478" y="5097780"/>
            <a:ext cx="1963783" cy="883873"/>
            <a:chOff x="3164478" y="5097780"/>
            <a:chExt cx="1963783" cy="883873"/>
          </a:xfrm>
        </p:grpSpPr>
        <p:sp>
          <p:nvSpPr>
            <p:cNvPr id="18" name="SMARTInkShape-53"/>
            <p:cNvSpPr/>
            <p:nvPr/>
          </p:nvSpPr>
          <p:spPr>
            <a:xfrm>
              <a:off x="4528405" y="5158739"/>
              <a:ext cx="531276" cy="357994"/>
            </a:xfrm>
            <a:custGeom>
              <a:avLst/>
              <a:gdLst/>
              <a:ahLst/>
              <a:cxnLst/>
              <a:rect l="0" t="0" r="0" b="0"/>
              <a:pathLst>
                <a:path w="531276" h="357994">
                  <a:moveTo>
                    <a:pt x="531275" y="0"/>
                  </a:moveTo>
                  <a:lnTo>
                    <a:pt x="527229" y="4045"/>
                  </a:lnTo>
                  <a:lnTo>
                    <a:pt x="522985" y="6032"/>
                  </a:lnTo>
                  <a:lnTo>
                    <a:pt x="520668" y="6561"/>
                  </a:lnTo>
                  <a:lnTo>
                    <a:pt x="488618" y="33553"/>
                  </a:lnTo>
                  <a:lnTo>
                    <a:pt x="453673" y="55704"/>
                  </a:lnTo>
                  <a:lnTo>
                    <a:pt x="421921" y="79158"/>
                  </a:lnTo>
                  <a:lnTo>
                    <a:pt x="385703" y="107557"/>
                  </a:lnTo>
                  <a:lnTo>
                    <a:pt x="359895" y="127390"/>
                  </a:lnTo>
                  <a:lnTo>
                    <a:pt x="331493" y="147494"/>
                  </a:lnTo>
                  <a:lnTo>
                    <a:pt x="301936" y="167718"/>
                  </a:lnTo>
                  <a:lnTo>
                    <a:pt x="272713" y="187995"/>
                  </a:lnTo>
                  <a:lnTo>
                    <a:pt x="245614" y="208296"/>
                  </a:lnTo>
                  <a:lnTo>
                    <a:pt x="219459" y="228607"/>
                  </a:lnTo>
                  <a:lnTo>
                    <a:pt x="193723" y="248077"/>
                  </a:lnTo>
                  <a:lnTo>
                    <a:pt x="168174" y="265196"/>
                  </a:lnTo>
                  <a:lnTo>
                    <a:pt x="142707" y="281272"/>
                  </a:lnTo>
                  <a:lnTo>
                    <a:pt x="106828" y="304603"/>
                  </a:lnTo>
                  <a:lnTo>
                    <a:pt x="74748" y="325344"/>
                  </a:lnTo>
                  <a:lnTo>
                    <a:pt x="37613" y="343478"/>
                  </a:lnTo>
                  <a:lnTo>
                    <a:pt x="0" y="357644"/>
                  </a:lnTo>
                  <a:lnTo>
                    <a:pt x="138" y="357809"/>
                  </a:lnTo>
                  <a:lnTo>
                    <a:pt x="2550" y="357993"/>
                  </a:lnTo>
                  <a:lnTo>
                    <a:pt x="6443" y="355817"/>
                  </a:lnTo>
                  <a:lnTo>
                    <a:pt x="43817" y="322040"/>
                  </a:lnTo>
                  <a:lnTo>
                    <a:pt x="58835" y="3124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54"/>
            <p:cNvSpPr/>
            <p:nvPr/>
          </p:nvSpPr>
          <p:spPr>
            <a:xfrm>
              <a:off x="4381500" y="5097780"/>
              <a:ext cx="746761" cy="640081"/>
            </a:xfrm>
            <a:custGeom>
              <a:avLst/>
              <a:gdLst/>
              <a:ahLst/>
              <a:cxnLst/>
              <a:rect l="0" t="0" r="0" b="0"/>
              <a:pathLst>
                <a:path w="746761" h="640081">
                  <a:moveTo>
                    <a:pt x="746760" y="0"/>
                  </a:moveTo>
                  <a:lnTo>
                    <a:pt x="746760" y="4045"/>
                  </a:lnTo>
                  <a:lnTo>
                    <a:pt x="745913" y="5237"/>
                  </a:lnTo>
                  <a:lnTo>
                    <a:pt x="744502" y="6030"/>
                  </a:lnTo>
                  <a:lnTo>
                    <a:pt x="742715" y="6560"/>
                  </a:lnTo>
                  <a:lnTo>
                    <a:pt x="732916" y="14341"/>
                  </a:lnTo>
                  <a:lnTo>
                    <a:pt x="698566" y="48222"/>
                  </a:lnTo>
                  <a:lnTo>
                    <a:pt x="661767" y="84149"/>
                  </a:lnTo>
                  <a:lnTo>
                    <a:pt x="624106" y="116623"/>
                  </a:lnTo>
                  <a:lnTo>
                    <a:pt x="591884" y="145468"/>
                  </a:lnTo>
                  <a:lnTo>
                    <a:pt x="555526" y="175464"/>
                  </a:lnTo>
                  <a:lnTo>
                    <a:pt x="517942" y="208057"/>
                  </a:lnTo>
                  <a:lnTo>
                    <a:pt x="479995" y="242269"/>
                  </a:lnTo>
                  <a:lnTo>
                    <a:pt x="453784" y="264308"/>
                  </a:lnTo>
                  <a:lnTo>
                    <a:pt x="425201" y="288214"/>
                  </a:lnTo>
                  <a:lnTo>
                    <a:pt x="397823" y="310693"/>
                  </a:lnTo>
                  <a:lnTo>
                    <a:pt x="371543" y="332819"/>
                  </a:lnTo>
                  <a:lnTo>
                    <a:pt x="345752" y="356764"/>
                  </a:lnTo>
                  <a:lnTo>
                    <a:pt x="320178" y="379259"/>
                  </a:lnTo>
                  <a:lnTo>
                    <a:pt x="294701" y="400546"/>
                  </a:lnTo>
                  <a:lnTo>
                    <a:pt x="269267" y="421296"/>
                  </a:lnTo>
                  <a:lnTo>
                    <a:pt x="243852" y="441807"/>
                  </a:lnTo>
                  <a:lnTo>
                    <a:pt x="218445" y="461365"/>
                  </a:lnTo>
                  <a:lnTo>
                    <a:pt x="181188" y="487503"/>
                  </a:lnTo>
                  <a:lnTo>
                    <a:pt x="149170" y="514627"/>
                  </a:lnTo>
                  <a:lnTo>
                    <a:pt x="115167" y="542078"/>
                  </a:lnTo>
                  <a:lnTo>
                    <a:pt x="82397" y="573175"/>
                  </a:lnTo>
                  <a:lnTo>
                    <a:pt x="54074" y="603518"/>
                  </a:lnTo>
                  <a:lnTo>
                    <a:pt x="51289" y="608085"/>
                  </a:lnTo>
                  <a:lnTo>
                    <a:pt x="47739" y="611130"/>
                  </a:lnTo>
                  <a:lnTo>
                    <a:pt x="26134" y="622769"/>
                  </a:lnTo>
                  <a:lnTo>
                    <a:pt x="9153" y="638593"/>
                  </a:lnTo>
                  <a:lnTo>
                    <a:pt x="6044" y="639419"/>
                  </a:lnTo>
                  <a:lnTo>
                    <a:pt x="0" y="640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55"/>
            <p:cNvSpPr/>
            <p:nvPr/>
          </p:nvSpPr>
          <p:spPr>
            <a:xfrm>
              <a:off x="4252251" y="5783580"/>
              <a:ext cx="848730" cy="198073"/>
            </a:xfrm>
            <a:custGeom>
              <a:avLst/>
              <a:gdLst/>
              <a:ahLst/>
              <a:cxnLst/>
              <a:rect l="0" t="0" r="0" b="0"/>
              <a:pathLst>
                <a:path w="848730" h="198073">
                  <a:moveTo>
                    <a:pt x="22568" y="7620"/>
                  </a:moveTo>
                  <a:lnTo>
                    <a:pt x="26614" y="7620"/>
                  </a:lnTo>
                  <a:lnTo>
                    <a:pt x="30858" y="9877"/>
                  </a:lnTo>
                  <a:lnTo>
                    <a:pt x="33175" y="11665"/>
                  </a:lnTo>
                  <a:lnTo>
                    <a:pt x="40265" y="13651"/>
                  </a:lnTo>
                  <a:lnTo>
                    <a:pt x="74852" y="20267"/>
                  </a:lnTo>
                  <a:lnTo>
                    <a:pt x="108438" y="24605"/>
                  </a:lnTo>
                  <a:lnTo>
                    <a:pt x="137476" y="28739"/>
                  </a:lnTo>
                  <a:lnTo>
                    <a:pt x="169786" y="32221"/>
                  </a:lnTo>
                  <a:lnTo>
                    <a:pt x="206171" y="38616"/>
                  </a:lnTo>
                  <a:lnTo>
                    <a:pt x="243763" y="45872"/>
                  </a:lnTo>
                  <a:lnTo>
                    <a:pt x="269890" y="50867"/>
                  </a:lnTo>
                  <a:lnTo>
                    <a:pt x="298436" y="55910"/>
                  </a:lnTo>
                  <a:lnTo>
                    <a:pt x="328057" y="60973"/>
                  </a:lnTo>
                  <a:lnTo>
                    <a:pt x="358154" y="66045"/>
                  </a:lnTo>
                  <a:lnTo>
                    <a:pt x="388464" y="71122"/>
                  </a:lnTo>
                  <a:lnTo>
                    <a:pt x="416611" y="78458"/>
                  </a:lnTo>
                  <a:lnTo>
                    <a:pt x="444079" y="86517"/>
                  </a:lnTo>
                  <a:lnTo>
                    <a:pt x="473220" y="92920"/>
                  </a:lnTo>
                  <a:lnTo>
                    <a:pt x="505362" y="100847"/>
                  </a:lnTo>
                  <a:lnTo>
                    <a:pt x="538557" y="109168"/>
                  </a:lnTo>
                  <a:lnTo>
                    <a:pt x="570243" y="115687"/>
                  </a:lnTo>
                  <a:lnTo>
                    <a:pt x="601260" y="123665"/>
                  </a:lnTo>
                  <a:lnTo>
                    <a:pt x="631978" y="132009"/>
                  </a:lnTo>
                  <a:lnTo>
                    <a:pt x="662564" y="138539"/>
                  </a:lnTo>
                  <a:lnTo>
                    <a:pt x="690833" y="144264"/>
                  </a:lnTo>
                  <a:lnTo>
                    <a:pt x="717508" y="150477"/>
                  </a:lnTo>
                  <a:lnTo>
                    <a:pt x="754633" y="162648"/>
                  </a:lnTo>
                  <a:lnTo>
                    <a:pt x="790791" y="172518"/>
                  </a:lnTo>
                  <a:lnTo>
                    <a:pt x="827239" y="181050"/>
                  </a:lnTo>
                  <a:lnTo>
                    <a:pt x="837284" y="182773"/>
                  </a:lnTo>
                  <a:lnTo>
                    <a:pt x="833678" y="178803"/>
                  </a:lnTo>
                  <a:lnTo>
                    <a:pt x="809374" y="164965"/>
                  </a:lnTo>
                  <a:lnTo>
                    <a:pt x="777364" y="154066"/>
                  </a:lnTo>
                  <a:lnTo>
                    <a:pt x="747532" y="142075"/>
                  </a:lnTo>
                  <a:lnTo>
                    <a:pt x="712259" y="131937"/>
                  </a:lnTo>
                  <a:lnTo>
                    <a:pt x="687520" y="123267"/>
                  </a:lnTo>
                  <a:lnTo>
                    <a:pt x="660156" y="113770"/>
                  </a:lnTo>
                  <a:lnTo>
                    <a:pt x="631061" y="104751"/>
                  </a:lnTo>
                  <a:lnTo>
                    <a:pt x="601196" y="97920"/>
                  </a:lnTo>
                  <a:lnTo>
                    <a:pt x="568732" y="89804"/>
                  </a:lnTo>
                  <a:lnTo>
                    <a:pt x="533701" y="81399"/>
                  </a:lnTo>
                  <a:lnTo>
                    <a:pt x="514877" y="77973"/>
                  </a:lnTo>
                  <a:lnTo>
                    <a:pt x="495554" y="74842"/>
                  </a:lnTo>
                  <a:lnTo>
                    <a:pt x="458280" y="69105"/>
                  </a:lnTo>
                  <a:lnTo>
                    <a:pt x="421111" y="63733"/>
                  </a:lnTo>
                  <a:lnTo>
                    <a:pt x="401717" y="61115"/>
                  </a:lnTo>
                  <a:lnTo>
                    <a:pt x="382014" y="58523"/>
                  </a:lnTo>
                  <a:lnTo>
                    <a:pt x="344318" y="53386"/>
                  </a:lnTo>
                  <a:lnTo>
                    <a:pt x="307808" y="48280"/>
                  </a:lnTo>
                  <a:lnTo>
                    <a:pt x="271826" y="43189"/>
                  </a:lnTo>
                  <a:lnTo>
                    <a:pt x="238336" y="38104"/>
                  </a:lnTo>
                  <a:lnTo>
                    <a:pt x="205672" y="33868"/>
                  </a:lnTo>
                  <a:lnTo>
                    <a:pt x="171399" y="31985"/>
                  </a:lnTo>
                  <a:lnTo>
                    <a:pt x="140926" y="28891"/>
                  </a:lnTo>
                  <a:lnTo>
                    <a:pt x="113272" y="25540"/>
                  </a:lnTo>
                  <a:lnTo>
                    <a:pt x="86870" y="24051"/>
                  </a:lnTo>
                  <a:lnTo>
                    <a:pt x="52251" y="23213"/>
                  </a:lnTo>
                  <a:lnTo>
                    <a:pt x="16516" y="22906"/>
                  </a:lnTo>
                  <a:lnTo>
                    <a:pt x="0" y="22860"/>
                  </a:lnTo>
                  <a:lnTo>
                    <a:pt x="32279" y="22859"/>
                  </a:lnTo>
                  <a:lnTo>
                    <a:pt x="61758" y="22859"/>
                  </a:lnTo>
                  <a:lnTo>
                    <a:pt x="97304" y="26904"/>
                  </a:lnTo>
                  <a:lnTo>
                    <a:pt x="134647" y="29420"/>
                  </a:lnTo>
                  <a:lnTo>
                    <a:pt x="162128" y="32267"/>
                  </a:lnTo>
                  <a:lnTo>
                    <a:pt x="192122" y="36354"/>
                  </a:lnTo>
                  <a:lnTo>
                    <a:pt x="225208" y="40993"/>
                  </a:lnTo>
                  <a:lnTo>
                    <a:pt x="259668" y="45876"/>
                  </a:lnTo>
                  <a:lnTo>
                    <a:pt x="294740" y="51716"/>
                  </a:lnTo>
                  <a:lnTo>
                    <a:pt x="330082" y="59956"/>
                  </a:lnTo>
                  <a:lnTo>
                    <a:pt x="367803" y="69262"/>
                  </a:lnTo>
                  <a:lnTo>
                    <a:pt x="387345" y="74115"/>
                  </a:lnTo>
                  <a:lnTo>
                    <a:pt x="424862" y="84022"/>
                  </a:lnTo>
                  <a:lnTo>
                    <a:pt x="461293" y="94069"/>
                  </a:lnTo>
                  <a:lnTo>
                    <a:pt x="497239" y="104179"/>
                  </a:lnTo>
                  <a:lnTo>
                    <a:pt x="532971" y="114317"/>
                  </a:lnTo>
                  <a:lnTo>
                    <a:pt x="567760" y="124467"/>
                  </a:lnTo>
                  <a:lnTo>
                    <a:pt x="600156" y="134623"/>
                  </a:lnTo>
                  <a:lnTo>
                    <a:pt x="631488" y="144781"/>
                  </a:lnTo>
                  <a:lnTo>
                    <a:pt x="661499" y="154094"/>
                  </a:lnTo>
                  <a:lnTo>
                    <a:pt x="688948" y="161055"/>
                  </a:lnTo>
                  <a:lnTo>
                    <a:pt x="715260" y="166971"/>
                  </a:lnTo>
                  <a:lnTo>
                    <a:pt x="751614" y="177319"/>
                  </a:lnTo>
                  <a:lnTo>
                    <a:pt x="781578" y="188852"/>
                  </a:lnTo>
                  <a:lnTo>
                    <a:pt x="806543" y="195374"/>
                  </a:lnTo>
                  <a:lnTo>
                    <a:pt x="842359" y="198013"/>
                  </a:lnTo>
                  <a:lnTo>
                    <a:pt x="847789" y="198072"/>
                  </a:lnTo>
                  <a:lnTo>
                    <a:pt x="848729" y="197241"/>
                  </a:lnTo>
                  <a:lnTo>
                    <a:pt x="848508" y="195841"/>
                  </a:lnTo>
                  <a:lnTo>
                    <a:pt x="842072" y="187510"/>
                  </a:lnTo>
                  <a:lnTo>
                    <a:pt x="819577" y="168634"/>
                  </a:lnTo>
                  <a:lnTo>
                    <a:pt x="785494" y="154791"/>
                  </a:lnTo>
                  <a:lnTo>
                    <a:pt x="756151" y="141443"/>
                  </a:lnTo>
                  <a:lnTo>
                    <a:pt x="724313" y="126763"/>
                  </a:lnTo>
                  <a:lnTo>
                    <a:pt x="697675" y="116735"/>
                  </a:lnTo>
                  <a:lnTo>
                    <a:pt x="668903" y="108891"/>
                  </a:lnTo>
                  <a:lnTo>
                    <a:pt x="638335" y="101736"/>
                  </a:lnTo>
                  <a:lnTo>
                    <a:pt x="604993" y="92911"/>
                  </a:lnTo>
                  <a:lnTo>
                    <a:pt x="570420" y="85602"/>
                  </a:lnTo>
                  <a:lnTo>
                    <a:pt x="534451" y="78686"/>
                  </a:lnTo>
                  <a:lnTo>
                    <a:pt x="515377" y="74470"/>
                  </a:lnTo>
                  <a:lnTo>
                    <a:pt x="495887" y="69967"/>
                  </a:lnTo>
                  <a:lnTo>
                    <a:pt x="476121" y="65271"/>
                  </a:lnTo>
                  <a:lnTo>
                    <a:pt x="456170" y="60447"/>
                  </a:lnTo>
                  <a:lnTo>
                    <a:pt x="436096" y="55538"/>
                  </a:lnTo>
                  <a:lnTo>
                    <a:pt x="416787" y="51418"/>
                  </a:lnTo>
                  <a:lnTo>
                    <a:pt x="379528" y="44584"/>
                  </a:lnTo>
                  <a:lnTo>
                    <a:pt x="359601" y="40728"/>
                  </a:lnTo>
                  <a:lnTo>
                    <a:pt x="338697" y="36465"/>
                  </a:lnTo>
                  <a:lnTo>
                    <a:pt x="317141" y="31930"/>
                  </a:lnTo>
                  <a:lnTo>
                    <a:pt x="296844" y="28060"/>
                  </a:lnTo>
                  <a:lnTo>
                    <a:pt x="277385" y="24633"/>
                  </a:lnTo>
                  <a:lnTo>
                    <a:pt x="258486" y="21502"/>
                  </a:lnTo>
                  <a:lnTo>
                    <a:pt x="239113" y="18568"/>
                  </a:lnTo>
                  <a:lnTo>
                    <a:pt x="219425" y="15765"/>
                  </a:lnTo>
                  <a:lnTo>
                    <a:pt x="199526" y="13050"/>
                  </a:lnTo>
                  <a:lnTo>
                    <a:pt x="163870" y="10033"/>
                  </a:lnTo>
                  <a:lnTo>
                    <a:pt x="131089" y="7846"/>
                  </a:lnTo>
                  <a:lnTo>
                    <a:pt x="99587" y="4051"/>
                  </a:lnTo>
                  <a:lnTo>
                    <a:pt x="73167" y="1800"/>
                  </a:lnTo>
                  <a:lnTo>
                    <a:pt x="41512" y="533"/>
                  </a:lnTo>
                  <a:lnTo>
                    <a:pt x="1494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56"/>
            <p:cNvSpPr/>
            <p:nvPr/>
          </p:nvSpPr>
          <p:spPr>
            <a:xfrm>
              <a:off x="3164478" y="5684624"/>
              <a:ext cx="1262742" cy="144573"/>
            </a:xfrm>
            <a:custGeom>
              <a:avLst/>
              <a:gdLst/>
              <a:ahLst/>
              <a:cxnLst/>
              <a:rect l="0" t="0" r="0" b="0"/>
              <a:pathLst>
                <a:path w="1262742" h="144573">
                  <a:moveTo>
                    <a:pt x="1232262" y="91336"/>
                  </a:moveTo>
                  <a:lnTo>
                    <a:pt x="1196151" y="91336"/>
                  </a:lnTo>
                  <a:lnTo>
                    <a:pt x="1162940" y="91336"/>
                  </a:lnTo>
                  <a:lnTo>
                    <a:pt x="1129010" y="91336"/>
                  </a:lnTo>
                  <a:lnTo>
                    <a:pt x="1095647" y="91336"/>
                  </a:lnTo>
                  <a:lnTo>
                    <a:pt x="1058951" y="91336"/>
                  </a:lnTo>
                  <a:lnTo>
                    <a:pt x="1031621" y="91336"/>
                  </a:lnTo>
                  <a:lnTo>
                    <a:pt x="1002541" y="91336"/>
                  </a:lnTo>
                  <a:lnTo>
                    <a:pt x="972684" y="91336"/>
                  </a:lnTo>
                  <a:lnTo>
                    <a:pt x="942481" y="91336"/>
                  </a:lnTo>
                  <a:lnTo>
                    <a:pt x="911277" y="92182"/>
                  </a:lnTo>
                  <a:lnTo>
                    <a:pt x="877653" y="95381"/>
                  </a:lnTo>
                  <a:lnTo>
                    <a:pt x="842953" y="97367"/>
                  </a:lnTo>
                  <a:lnTo>
                    <a:pt x="807776" y="99096"/>
                  </a:lnTo>
                  <a:lnTo>
                    <a:pt x="772385" y="102687"/>
                  </a:lnTo>
                  <a:lnTo>
                    <a:pt x="736901" y="107105"/>
                  </a:lnTo>
                  <a:lnTo>
                    <a:pt x="701375" y="111891"/>
                  </a:lnTo>
                  <a:lnTo>
                    <a:pt x="665830" y="116840"/>
                  </a:lnTo>
                  <a:lnTo>
                    <a:pt x="632534" y="119604"/>
                  </a:lnTo>
                  <a:lnTo>
                    <a:pt x="600803" y="121679"/>
                  </a:lnTo>
                  <a:lnTo>
                    <a:pt x="569766" y="125424"/>
                  </a:lnTo>
                  <a:lnTo>
                    <a:pt x="539040" y="129910"/>
                  </a:lnTo>
                  <a:lnTo>
                    <a:pt x="510143" y="133880"/>
                  </a:lnTo>
                  <a:lnTo>
                    <a:pt x="475681" y="136961"/>
                  </a:lnTo>
                  <a:lnTo>
                    <a:pt x="443110" y="142900"/>
                  </a:lnTo>
                  <a:lnTo>
                    <a:pt x="419067" y="144572"/>
                  </a:lnTo>
                  <a:lnTo>
                    <a:pt x="419199" y="143759"/>
                  </a:lnTo>
                  <a:lnTo>
                    <a:pt x="421602" y="140600"/>
                  </a:lnTo>
                  <a:lnTo>
                    <a:pt x="436975" y="131672"/>
                  </a:lnTo>
                  <a:lnTo>
                    <a:pt x="474940" y="119236"/>
                  </a:lnTo>
                  <a:lnTo>
                    <a:pt x="512006" y="107599"/>
                  </a:lnTo>
                  <a:lnTo>
                    <a:pt x="542719" y="100539"/>
                  </a:lnTo>
                  <a:lnTo>
                    <a:pt x="576125" y="94579"/>
                  </a:lnTo>
                  <a:lnTo>
                    <a:pt x="610727" y="89108"/>
                  </a:lnTo>
                  <a:lnTo>
                    <a:pt x="645862" y="83854"/>
                  </a:lnTo>
                  <a:lnTo>
                    <a:pt x="682079" y="77851"/>
                  </a:lnTo>
                  <a:lnTo>
                    <a:pt x="701220" y="73879"/>
                  </a:lnTo>
                  <a:lnTo>
                    <a:pt x="720754" y="69537"/>
                  </a:lnTo>
                  <a:lnTo>
                    <a:pt x="758263" y="62456"/>
                  </a:lnTo>
                  <a:lnTo>
                    <a:pt x="795535" y="57334"/>
                  </a:lnTo>
                  <a:lnTo>
                    <a:pt x="814957" y="55968"/>
                  </a:lnTo>
                  <a:lnTo>
                    <a:pt x="834679" y="55057"/>
                  </a:lnTo>
                  <a:lnTo>
                    <a:pt x="872396" y="51787"/>
                  </a:lnTo>
                  <a:lnTo>
                    <a:pt x="908914" y="48359"/>
                  </a:lnTo>
                  <a:lnTo>
                    <a:pt x="944901" y="46834"/>
                  </a:lnTo>
                  <a:lnTo>
                    <a:pt x="976135" y="43899"/>
                  </a:lnTo>
                  <a:lnTo>
                    <a:pt x="1004974" y="40620"/>
                  </a:lnTo>
                  <a:lnTo>
                    <a:pt x="1034725" y="39162"/>
                  </a:lnTo>
                  <a:lnTo>
                    <a:pt x="1067899" y="38341"/>
                  </a:lnTo>
                  <a:lnTo>
                    <a:pt x="1105254" y="38041"/>
                  </a:lnTo>
                  <a:lnTo>
                    <a:pt x="1123778" y="37998"/>
                  </a:lnTo>
                  <a:lnTo>
                    <a:pt x="1093495" y="35738"/>
                  </a:lnTo>
                  <a:lnTo>
                    <a:pt x="1056214" y="31435"/>
                  </a:lnTo>
                  <a:lnTo>
                    <a:pt x="1020456" y="34735"/>
                  </a:lnTo>
                  <a:lnTo>
                    <a:pt x="993346" y="36546"/>
                  </a:lnTo>
                  <a:lnTo>
                    <a:pt x="964363" y="38198"/>
                  </a:lnTo>
                  <a:lnTo>
                    <a:pt x="934549" y="41755"/>
                  </a:lnTo>
                  <a:lnTo>
                    <a:pt x="902107" y="43899"/>
                  </a:lnTo>
                  <a:lnTo>
                    <a:pt x="867933" y="45699"/>
                  </a:lnTo>
                  <a:lnTo>
                    <a:pt x="832989" y="49322"/>
                  </a:lnTo>
                  <a:lnTo>
                    <a:pt x="813679" y="50626"/>
                  </a:lnTo>
                  <a:lnTo>
                    <a:pt x="793187" y="51496"/>
                  </a:lnTo>
                  <a:lnTo>
                    <a:pt x="771905" y="52076"/>
                  </a:lnTo>
                  <a:lnTo>
                    <a:pt x="750944" y="53309"/>
                  </a:lnTo>
                  <a:lnTo>
                    <a:pt x="730197" y="54978"/>
                  </a:lnTo>
                  <a:lnTo>
                    <a:pt x="709591" y="56937"/>
                  </a:lnTo>
                  <a:lnTo>
                    <a:pt x="688235" y="58244"/>
                  </a:lnTo>
                  <a:lnTo>
                    <a:pt x="666377" y="59114"/>
                  </a:lnTo>
                  <a:lnTo>
                    <a:pt x="644185" y="59695"/>
                  </a:lnTo>
                  <a:lnTo>
                    <a:pt x="621771" y="60928"/>
                  </a:lnTo>
                  <a:lnTo>
                    <a:pt x="599207" y="62598"/>
                  </a:lnTo>
                  <a:lnTo>
                    <a:pt x="576545" y="64556"/>
                  </a:lnTo>
                  <a:lnTo>
                    <a:pt x="553817" y="66709"/>
                  </a:lnTo>
                  <a:lnTo>
                    <a:pt x="531046" y="68991"/>
                  </a:lnTo>
                  <a:lnTo>
                    <a:pt x="508244" y="71360"/>
                  </a:lnTo>
                  <a:lnTo>
                    <a:pt x="484577" y="73785"/>
                  </a:lnTo>
                  <a:lnTo>
                    <a:pt x="460331" y="76248"/>
                  </a:lnTo>
                  <a:lnTo>
                    <a:pt x="435701" y="78738"/>
                  </a:lnTo>
                  <a:lnTo>
                    <a:pt x="410815" y="81243"/>
                  </a:lnTo>
                  <a:lnTo>
                    <a:pt x="385757" y="83761"/>
                  </a:lnTo>
                  <a:lnTo>
                    <a:pt x="360585" y="86286"/>
                  </a:lnTo>
                  <a:lnTo>
                    <a:pt x="337030" y="87969"/>
                  </a:lnTo>
                  <a:lnTo>
                    <a:pt x="314554" y="89091"/>
                  </a:lnTo>
                  <a:lnTo>
                    <a:pt x="292797" y="89839"/>
                  </a:lnTo>
                  <a:lnTo>
                    <a:pt x="270672" y="91185"/>
                  </a:lnTo>
                  <a:lnTo>
                    <a:pt x="248302" y="92929"/>
                  </a:lnTo>
                  <a:lnTo>
                    <a:pt x="225768" y="94937"/>
                  </a:lnTo>
                  <a:lnTo>
                    <a:pt x="204819" y="96277"/>
                  </a:lnTo>
                  <a:lnTo>
                    <a:pt x="184927" y="97170"/>
                  </a:lnTo>
                  <a:lnTo>
                    <a:pt x="147866" y="98161"/>
                  </a:lnTo>
                  <a:lnTo>
                    <a:pt x="114461" y="98603"/>
                  </a:lnTo>
                  <a:lnTo>
                    <a:pt x="84939" y="98798"/>
                  </a:lnTo>
                  <a:lnTo>
                    <a:pt x="49034" y="98909"/>
                  </a:lnTo>
                  <a:lnTo>
                    <a:pt x="13095" y="98103"/>
                  </a:lnTo>
                  <a:lnTo>
                    <a:pt x="0" y="92394"/>
                  </a:lnTo>
                  <a:lnTo>
                    <a:pt x="121" y="91194"/>
                  </a:lnTo>
                  <a:lnTo>
                    <a:pt x="2512" y="87604"/>
                  </a:lnTo>
                  <a:lnTo>
                    <a:pt x="35954" y="73681"/>
                  </a:lnTo>
                  <a:lnTo>
                    <a:pt x="53716" y="65709"/>
                  </a:lnTo>
                  <a:lnTo>
                    <a:pt x="78543" y="59344"/>
                  </a:lnTo>
                  <a:lnTo>
                    <a:pt x="106511" y="53692"/>
                  </a:lnTo>
                  <a:lnTo>
                    <a:pt x="136722" y="47512"/>
                  </a:lnTo>
                  <a:lnTo>
                    <a:pt x="169904" y="39120"/>
                  </a:lnTo>
                  <a:lnTo>
                    <a:pt x="206665" y="32004"/>
                  </a:lnTo>
                  <a:lnTo>
                    <a:pt x="225950" y="28921"/>
                  </a:lnTo>
                  <a:lnTo>
                    <a:pt x="246427" y="26019"/>
                  </a:lnTo>
                  <a:lnTo>
                    <a:pt x="267699" y="23238"/>
                  </a:lnTo>
                  <a:lnTo>
                    <a:pt x="289500" y="20537"/>
                  </a:lnTo>
                  <a:lnTo>
                    <a:pt x="311654" y="17889"/>
                  </a:lnTo>
                  <a:lnTo>
                    <a:pt x="334043" y="15279"/>
                  </a:lnTo>
                  <a:lnTo>
                    <a:pt x="356589" y="12691"/>
                  </a:lnTo>
                  <a:lnTo>
                    <a:pt x="380087" y="10966"/>
                  </a:lnTo>
                  <a:lnTo>
                    <a:pt x="404218" y="9816"/>
                  </a:lnTo>
                  <a:lnTo>
                    <a:pt x="428773" y="9049"/>
                  </a:lnTo>
                  <a:lnTo>
                    <a:pt x="452762" y="7692"/>
                  </a:lnTo>
                  <a:lnTo>
                    <a:pt x="476375" y="5939"/>
                  </a:lnTo>
                  <a:lnTo>
                    <a:pt x="499737" y="3925"/>
                  </a:lnTo>
                  <a:lnTo>
                    <a:pt x="523779" y="2582"/>
                  </a:lnTo>
                  <a:lnTo>
                    <a:pt x="548273" y="1687"/>
                  </a:lnTo>
                  <a:lnTo>
                    <a:pt x="573069" y="1090"/>
                  </a:lnTo>
                  <a:lnTo>
                    <a:pt x="598067" y="691"/>
                  </a:lnTo>
                  <a:lnTo>
                    <a:pt x="623198" y="426"/>
                  </a:lnTo>
                  <a:lnTo>
                    <a:pt x="648419" y="249"/>
                  </a:lnTo>
                  <a:lnTo>
                    <a:pt x="672853" y="132"/>
                  </a:lnTo>
                  <a:lnTo>
                    <a:pt x="696763" y="53"/>
                  </a:lnTo>
                  <a:lnTo>
                    <a:pt x="720322" y="0"/>
                  </a:lnTo>
                  <a:lnTo>
                    <a:pt x="744495" y="812"/>
                  </a:lnTo>
                  <a:lnTo>
                    <a:pt x="769078" y="2200"/>
                  </a:lnTo>
                  <a:lnTo>
                    <a:pt x="793932" y="3972"/>
                  </a:lnTo>
                  <a:lnTo>
                    <a:pt x="817275" y="5153"/>
                  </a:lnTo>
                  <a:lnTo>
                    <a:pt x="839611" y="5941"/>
                  </a:lnTo>
                  <a:lnTo>
                    <a:pt x="861274" y="6465"/>
                  </a:lnTo>
                  <a:lnTo>
                    <a:pt x="883336" y="7662"/>
                  </a:lnTo>
                  <a:lnTo>
                    <a:pt x="905665" y="9306"/>
                  </a:lnTo>
                  <a:lnTo>
                    <a:pt x="928170" y="11250"/>
                  </a:lnTo>
                  <a:lnTo>
                    <a:pt x="948254" y="13392"/>
                  </a:lnTo>
                  <a:lnTo>
                    <a:pt x="984116" y="18029"/>
                  </a:lnTo>
                  <a:lnTo>
                    <a:pt x="1016988" y="20655"/>
                  </a:lnTo>
                  <a:lnTo>
                    <a:pt x="1046838" y="22668"/>
                  </a:lnTo>
                  <a:lnTo>
                    <a:pt x="1081836" y="27716"/>
                  </a:lnTo>
                  <a:lnTo>
                    <a:pt x="1116748" y="30025"/>
                  </a:lnTo>
                  <a:lnTo>
                    <a:pt x="1131367" y="30344"/>
                  </a:lnTo>
                  <a:lnTo>
                    <a:pt x="1113167" y="29527"/>
                  </a:lnTo>
                  <a:lnTo>
                    <a:pt x="1075185" y="23814"/>
                  </a:lnTo>
                  <a:lnTo>
                    <a:pt x="1042163" y="23069"/>
                  </a:lnTo>
                  <a:lnTo>
                    <a:pt x="1015693" y="22895"/>
                  </a:lnTo>
                  <a:lnTo>
                    <a:pt x="986996" y="22817"/>
                  </a:lnTo>
                  <a:lnTo>
                    <a:pt x="957308" y="22783"/>
                  </a:lnTo>
                  <a:lnTo>
                    <a:pt x="924922" y="22768"/>
                  </a:lnTo>
                  <a:lnTo>
                    <a:pt x="889926" y="22761"/>
                  </a:lnTo>
                  <a:lnTo>
                    <a:pt x="871112" y="22759"/>
                  </a:lnTo>
                  <a:lnTo>
                    <a:pt x="851795" y="22758"/>
                  </a:lnTo>
                  <a:lnTo>
                    <a:pt x="831297" y="23604"/>
                  </a:lnTo>
                  <a:lnTo>
                    <a:pt x="810012" y="25014"/>
                  </a:lnTo>
                  <a:lnTo>
                    <a:pt x="788202" y="26801"/>
                  </a:lnTo>
                  <a:lnTo>
                    <a:pt x="766888" y="28840"/>
                  </a:lnTo>
                  <a:lnTo>
                    <a:pt x="745906" y="31044"/>
                  </a:lnTo>
                  <a:lnTo>
                    <a:pt x="725145" y="33362"/>
                  </a:lnTo>
                  <a:lnTo>
                    <a:pt x="704530" y="34906"/>
                  </a:lnTo>
                  <a:lnTo>
                    <a:pt x="684014" y="35936"/>
                  </a:lnTo>
                  <a:lnTo>
                    <a:pt x="663563" y="36622"/>
                  </a:lnTo>
                  <a:lnTo>
                    <a:pt x="642309" y="38773"/>
                  </a:lnTo>
                  <a:lnTo>
                    <a:pt x="620520" y="41901"/>
                  </a:lnTo>
                  <a:lnTo>
                    <a:pt x="598374" y="45679"/>
                  </a:lnTo>
                  <a:lnTo>
                    <a:pt x="577683" y="49045"/>
                  </a:lnTo>
                  <a:lnTo>
                    <a:pt x="557963" y="52135"/>
                  </a:lnTo>
                  <a:lnTo>
                    <a:pt x="538889" y="55042"/>
                  </a:lnTo>
                  <a:lnTo>
                    <a:pt x="519400" y="56980"/>
                  </a:lnTo>
                  <a:lnTo>
                    <a:pt x="499634" y="58271"/>
                  </a:lnTo>
                  <a:lnTo>
                    <a:pt x="479683" y="59133"/>
                  </a:lnTo>
                  <a:lnTo>
                    <a:pt x="441711" y="62347"/>
                  </a:lnTo>
                  <a:lnTo>
                    <a:pt x="405926" y="66599"/>
                  </a:lnTo>
                  <a:lnTo>
                    <a:pt x="373088" y="71310"/>
                  </a:lnTo>
                  <a:lnTo>
                    <a:pt x="343817" y="73969"/>
                  </a:lnTo>
                  <a:lnTo>
                    <a:pt x="316697" y="75997"/>
                  </a:lnTo>
                  <a:lnTo>
                    <a:pt x="279323" y="81899"/>
                  </a:lnTo>
                  <a:lnTo>
                    <a:pt x="243080" y="89221"/>
                  </a:lnTo>
                  <a:lnTo>
                    <a:pt x="208445" y="91253"/>
                  </a:lnTo>
                  <a:lnTo>
                    <a:pt x="208510" y="91280"/>
                  </a:lnTo>
                  <a:lnTo>
                    <a:pt x="243128" y="89076"/>
                  </a:lnTo>
                  <a:lnTo>
                    <a:pt x="280522" y="80729"/>
                  </a:lnTo>
                  <a:lnTo>
                    <a:pt x="316299" y="73423"/>
                  </a:lnTo>
                  <a:lnTo>
                    <a:pt x="343414" y="70674"/>
                  </a:lnTo>
                  <a:lnTo>
                    <a:pt x="374092" y="68606"/>
                  </a:lnTo>
                  <a:lnTo>
                    <a:pt x="410304" y="64865"/>
                  </a:lnTo>
                  <a:lnTo>
                    <a:pt x="446718" y="60379"/>
                  </a:lnTo>
                  <a:lnTo>
                    <a:pt x="482658" y="56410"/>
                  </a:lnTo>
                  <a:lnTo>
                    <a:pt x="518387" y="54647"/>
                  </a:lnTo>
                  <a:lnTo>
                    <a:pt x="537905" y="53329"/>
                  </a:lnTo>
                  <a:lnTo>
                    <a:pt x="558537" y="51605"/>
                  </a:lnTo>
                  <a:lnTo>
                    <a:pt x="579912" y="49608"/>
                  </a:lnTo>
                  <a:lnTo>
                    <a:pt x="600935" y="48278"/>
                  </a:lnTo>
                  <a:lnTo>
                    <a:pt x="621724" y="47390"/>
                  </a:lnTo>
                  <a:lnTo>
                    <a:pt x="642356" y="46799"/>
                  </a:lnTo>
                  <a:lnTo>
                    <a:pt x="662885" y="47251"/>
                  </a:lnTo>
                  <a:lnTo>
                    <a:pt x="683344" y="48399"/>
                  </a:lnTo>
                  <a:lnTo>
                    <a:pt x="703756" y="50011"/>
                  </a:lnTo>
                  <a:lnTo>
                    <a:pt x="724138" y="51086"/>
                  </a:lnTo>
                  <a:lnTo>
                    <a:pt x="744499" y="51803"/>
                  </a:lnTo>
                  <a:lnTo>
                    <a:pt x="764847" y="52280"/>
                  </a:lnTo>
                  <a:lnTo>
                    <a:pt x="785185" y="53445"/>
                  </a:lnTo>
                  <a:lnTo>
                    <a:pt x="805517" y="55069"/>
                  </a:lnTo>
                  <a:lnTo>
                    <a:pt x="825845" y="56998"/>
                  </a:lnTo>
                  <a:lnTo>
                    <a:pt x="846170" y="58284"/>
                  </a:lnTo>
                  <a:lnTo>
                    <a:pt x="866494" y="59140"/>
                  </a:lnTo>
                  <a:lnTo>
                    <a:pt x="886817" y="59712"/>
                  </a:lnTo>
                  <a:lnTo>
                    <a:pt x="907138" y="60940"/>
                  </a:lnTo>
                  <a:lnTo>
                    <a:pt x="927459" y="62605"/>
                  </a:lnTo>
                  <a:lnTo>
                    <a:pt x="947780" y="64562"/>
                  </a:lnTo>
                  <a:lnTo>
                    <a:pt x="967254" y="66713"/>
                  </a:lnTo>
                  <a:lnTo>
                    <a:pt x="1004696" y="71361"/>
                  </a:lnTo>
                  <a:lnTo>
                    <a:pt x="1038834" y="76249"/>
                  </a:lnTo>
                  <a:lnTo>
                    <a:pt x="1070940" y="81244"/>
                  </a:lnTo>
                  <a:lnTo>
                    <a:pt x="1102143" y="86286"/>
                  </a:lnTo>
                  <a:lnTo>
                    <a:pt x="1130686" y="91349"/>
                  </a:lnTo>
                  <a:lnTo>
                    <a:pt x="1168299" y="98960"/>
                  </a:lnTo>
                  <a:lnTo>
                    <a:pt x="1198633" y="104319"/>
                  </a:lnTo>
                  <a:lnTo>
                    <a:pt x="1233384" y="107125"/>
                  </a:lnTo>
                  <a:lnTo>
                    <a:pt x="1262741" y="11419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 name="SMARTInkShape-Group16"/>
          <p:cNvGrpSpPr/>
          <p:nvPr/>
        </p:nvGrpSpPr>
        <p:grpSpPr>
          <a:xfrm>
            <a:off x="2346959" y="5234939"/>
            <a:ext cx="647142" cy="319804"/>
            <a:chOff x="2346959" y="5234939"/>
            <a:chExt cx="647142" cy="319804"/>
          </a:xfrm>
        </p:grpSpPr>
        <p:sp>
          <p:nvSpPr>
            <p:cNvPr id="23" name="SMARTInkShape-57"/>
            <p:cNvSpPr/>
            <p:nvPr/>
          </p:nvSpPr>
          <p:spPr>
            <a:xfrm>
              <a:off x="2346959" y="5234939"/>
              <a:ext cx="441961" cy="236222"/>
            </a:xfrm>
            <a:custGeom>
              <a:avLst/>
              <a:gdLst/>
              <a:ahLst/>
              <a:cxnLst/>
              <a:rect l="0" t="0" r="0" b="0"/>
              <a:pathLst>
                <a:path w="441961" h="236222">
                  <a:moveTo>
                    <a:pt x="0" y="0"/>
                  </a:moveTo>
                  <a:lnTo>
                    <a:pt x="4046" y="0"/>
                  </a:lnTo>
                  <a:lnTo>
                    <a:pt x="5237" y="847"/>
                  </a:lnTo>
                  <a:lnTo>
                    <a:pt x="6032" y="2258"/>
                  </a:lnTo>
                  <a:lnTo>
                    <a:pt x="6561" y="4045"/>
                  </a:lnTo>
                  <a:lnTo>
                    <a:pt x="15397" y="14652"/>
                  </a:lnTo>
                  <a:lnTo>
                    <a:pt x="46745" y="38357"/>
                  </a:lnTo>
                  <a:lnTo>
                    <a:pt x="84493" y="62516"/>
                  </a:lnTo>
                  <a:lnTo>
                    <a:pt x="120332" y="84282"/>
                  </a:lnTo>
                  <a:lnTo>
                    <a:pt x="157763" y="106817"/>
                  </a:lnTo>
                  <a:lnTo>
                    <a:pt x="185263" y="121981"/>
                  </a:lnTo>
                  <a:lnTo>
                    <a:pt x="214420" y="137187"/>
                  </a:lnTo>
                  <a:lnTo>
                    <a:pt x="244311" y="152412"/>
                  </a:lnTo>
                  <a:lnTo>
                    <a:pt x="272272" y="167646"/>
                  </a:lnTo>
                  <a:lnTo>
                    <a:pt x="298810" y="182036"/>
                  </a:lnTo>
                  <a:lnTo>
                    <a:pt x="336704" y="199658"/>
                  </a:lnTo>
                  <a:lnTo>
                    <a:pt x="369757" y="214757"/>
                  </a:lnTo>
                  <a:lnTo>
                    <a:pt x="406751" y="227873"/>
                  </a:lnTo>
                  <a:lnTo>
                    <a:pt x="425319" y="233747"/>
                  </a:lnTo>
                  <a:lnTo>
                    <a:pt x="441960" y="2362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58"/>
            <p:cNvSpPr/>
            <p:nvPr/>
          </p:nvSpPr>
          <p:spPr>
            <a:xfrm>
              <a:off x="2727959" y="5357035"/>
              <a:ext cx="266142" cy="197708"/>
            </a:xfrm>
            <a:custGeom>
              <a:avLst/>
              <a:gdLst/>
              <a:ahLst/>
              <a:cxnLst/>
              <a:rect l="0" t="0" r="0" b="0"/>
              <a:pathLst>
                <a:path w="266142" h="197708">
                  <a:moveTo>
                    <a:pt x="129541" y="30304"/>
                  </a:moveTo>
                  <a:lnTo>
                    <a:pt x="98333" y="63770"/>
                  </a:lnTo>
                  <a:lnTo>
                    <a:pt x="73565" y="99278"/>
                  </a:lnTo>
                  <a:lnTo>
                    <a:pt x="48248" y="137036"/>
                  </a:lnTo>
                  <a:lnTo>
                    <a:pt x="21824" y="172103"/>
                  </a:lnTo>
                  <a:lnTo>
                    <a:pt x="10458" y="191084"/>
                  </a:lnTo>
                  <a:lnTo>
                    <a:pt x="458" y="197677"/>
                  </a:lnTo>
                  <a:lnTo>
                    <a:pt x="13025" y="183239"/>
                  </a:lnTo>
                  <a:lnTo>
                    <a:pt x="25182" y="160703"/>
                  </a:lnTo>
                  <a:lnTo>
                    <a:pt x="47684" y="131603"/>
                  </a:lnTo>
                  <a:lnTo>
                    <a:pt x="70505" y="94090"/>
                  </a:lnTo>
                  <a:lnTo>
                    <a:pt x="91319" y="61342"/>
                  </a:lnTo>
                  <a:lnTo>
                    <a:pt x="115879" y="23402"/>
                  </a:lnTo>
                  <a:lnTo>
                    <a:pt x="125492" y="9915"/>
                  </a:lnTo>
                  <a:lnTo>
                    <a:pt x="129470" y="0"/>
                  </a:lnTo>
                  <a:lnTo>
                    <a:pt x="133565" y="3922"/>
                  </a:lnTo>
                  <a:lnTo>
                    <a:pt x="135563" y="8136"/>
                  </a:lnTo>
                  <a:lnTo>
                    <a:pt x="140890" y="21786"/>
                  </a:lnTo>
                  <a:lnTo>
                    <a:pt x="163104" y="54049"/>
                  </a:lnTo>
                  <a:lnTo>
                    <a:pt x="192443" y="91381"/>
                  </a:lnTo>
                  <a:lnTo>
                    <a:pt x="222407" y="129380"/>
                  </a:lnTo>
                  <a:lnTo>
                    <a:pt x="249659" y="164480"/>
                  </a:lnTo>
                  <a:lnTo>
                    <a:pt x="260334" y="175988"/>
                  </a:lnTo>
                  <a:lnTo>
                    <a:pt x="263871" y="184235"/>
                  </a:lnTo>
                  <a:lnTo>
                    <a:pt x="266141" y="195236"/>
                  </a:lnTo>
                  <a:lnTo>
                    <a:pt x="265481" y="196139"/>
                  </a:lnTo>
                  <a:lnTo>
                    <a:pt x="262490" y="197143"/>
                  </a:lnTo>
                  <a:lnTo>
                    <a:pt x="252000" y="197707"/>
                  </a:lnTo>
                  <a:lnTo>
                    <a:pt x="242952" y="193323"/>
                  </a:lnTo>
                  <a:lnTo>
                    <a:pt x="231592" y="186577"/>
                  </a:lnTo>
                  <a:lnTo>
                    <a:pt x="196704" y="175348"/>
                  </a:lnTo>
                  <a:lnTo>
                    <a:pt x="164963" y="165284"/>
                  </a:lnTo>
                  <a:lnTo>
                    <a:pt x="131005" y="153836"/>
                  </a:lnTo>
                  <a:lnTo>
                    <a:pt x="97237" y="147340"/>
                  </a:lnTo>
                  <a:lnTo>
                    <a:pt x="64936" y="143157"/>
                  </a:lnTo>
                  <a:lnTo>
                    <a:pt x="31266" y="138204"/>
                  </a:lnTo>
                  <a:lnTo>
                    <a:pt x="15944" y="137346"/>
                  </a:lnTo>
                  <a:lnTo>
                    <a:pt x="9062" y="139403"/>
                  </a:lnTo>
                  <a:lnTo>
                    <a:pt x="0" y="1446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 name="SMARTInkShape-Group17"/>
          <p:cNvGrpSpPr/>
          <p:nvPr/>
        </p:nvGrpSpPr>
        <p:grpSpPr>
          <a:xfrm>
            <a:off x="1569861" y="4838700"/>
            <a:ext cx="1752459" cy="502920"/>
            <a:chOff x="1569861" y="4838700"/>
            <a:chExt cx="1752459" cy="502920"/>
          </a:xfrm>
        </p:grpSpPr>
        <p:sp>
          <p:nvSpPr>
            <p:cNvPr id="26" name="SMARTInkShape-59"/>
            <p:cNvSpPr/>
            <p:nvPr/>
          </p:nvSpPr>
          <p:spPr>
            <a:xfrm>
              <a:off x="1706879" y="4922519"/>
              <a:ext cx="15242" cy="15242"/>
            </a:xfrm>
            <a:custGeom>
              <a:avLst/>
              <a:gdLst/>
              <a:ahLst/>
              <a:cxnLst/>
              <a:rect l="0" t="0" r="0" b="0"/>
              <a:pathLst>
                <a:path w="15242" h="15242">
                  <a:moveTo>
                    <a:pt x="15241" y="15241"/>
                  </a:moveTo>
                  <a:lnTo>
                    <a:pt x="11195" y="15241"/>
                  </a:lnTo>
                  <a:lnTo>
                    <a:pt x="10004" y="14394"/>
                  </a:lnTo>
                  <a:lnTo>
                    <a:pt x="9209" y="12983"/>
                  </a:lnTo>
                  <a:lnTo>
                    <a:pt x="8680" y="11196"/>
                  </a:lnTo>
                  <a:lnTo>
                    <a:pt x="7480" y="10004"/>
                  </a:lnTo>
                  <a:lnTo>
                    <a:pt x="3889" y="8680"/>
                  </a:lnTo>
                  <a:lnTo>
                    <a:pt x="2593" y="7480"/>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60"/>
            <p:cNvSpPr/>
            <p:nvPr/>
          </p:nvSpPr>
          <p:spPr>
            <a:xfrm>
              <a:off x="1623059" y="4983622"/>
              <a:ext cx="243842" cy="148723"/>
            </a:xfrm>
            <a:custGeom>
              <a:avLst/>
              <a:gdLst/>
              <a:ahLst/>
              <a:cxnLst/>
              <a:rect l="0" t="0" r="0" b="0"/>
              <a:pathLst>
                <a:path w="243842" h="148723">
                  <a:moveTo>
                    <a:pt x="0" y="76058"/>
                  </a:moveTo>
                  <a:lnTo>
                    <a:pt x="6561" y="82618"/>
                  </a:lnTo>
                  <a:lnTo>
                    <a:pt x="18732" y="88705"/>
                  </a:lnTo>
                  <a:lnTo>
                    <a:pt x="32811" y="90956"/>
                  </a:lnTo>
                  <a:lnTo>
                    <a:pt x="53982" y="82964"/>
                  </a:lnTo>
                  <a:lnTo>
                    <a:pt x="84893" y="65855"/>
                  </a:lnTo>
                  <a:lnTo>
                    <a:pt x="93546" y="54220"/>
                  </a:lnTo>
                  <a:lnTo>
                    <a:pt x="104877" y="17296"/>
                  </a:lnTo>
                  <a:lnTo>
                    <a:pt x="106725" y="10995"/>
                  </a:lnTo>
                  <a:lnTo>
                    <a:pt x="114198" y="0"/>
                  </a:lnTo>
                  <a:lnTo>
                    <a:pt x="114300" y="35904"/>
                  </a:lnTo>
                  <a:lnTo>
                    <a:pt x="120384" y="55834"/>
                  </a:lnTo>
                  <a:lnTo>
                    <a:pt x="132213" y="81151"/>
                  </a:lnTo>
                  <a:lnTo>
                    <a:pt x="164543" y="115852"/>
                  </a:lnTo>
                  <a:lnTo>
                    <a:pt x="196717" y="139425"/>
                  </a:lnTo>
                  <a:lnTo>
                    <a:pt x="225123" y="148722"/>
                  </a:lnTo>
                  <a:lnTo>
                    <a:pt x="227976" y="148208"/>
                  </a:lnTo>
                  <a:lnTo>
                    <a:pt x="236036" y="145695"/>
                  </a:lnTo>
                  <a:lnTo>
                    <a:pt x="243841" y="1446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61"/>
            <p:cNvSpPr/>
            <p:nvPr/>
          </p:nvSpPr>
          <p:spPr>
            <a:xfrm>
              <a:off x="1569861" y="4914916"/>
              <a:ext cx="243699" cy="167624"/>
            </a:xfrm>
            <a:custGeom>
              <a:avLst/>
              <a:gdLst/>
              <a:ahLst/>
              <a:cxnLst/>
              <a:rect l="0" t="0" r="0" b="0"/>
              <a:pathLst>
                <a:path w="243699" h="167624">
                  <a:moveTo>
                    <a:pt x="144639" y="22844"/>
                  </a:moveTo>
                  <a:lnTo>
                    <a:pt x="140593" y="22844"/>
                  </a:lnTo>
                  <a:lnTo>
                    <a:pt x="139402" y="21997"/>
                  </a:lnTo>
                  <a:lnTo>
                    <a:pt x="138607" y="20586"/>
                  </a:lnTo>
                  <a:lnTo>
                    <a:pt x="138078" y="18799"/>
                  </a:lnTo>
                  <a:lnTo>
                    <a:pt x="136878" y="17607"/>
                  </a:lnTo>
                  <a:lnTo>
                    <a:pt x="133287" y="16283"/>
                  </a:lnTo>
                  <a:lnTo>
                    <a:pt x="131991" y="15083"/>
                  </a:lnTo>
                  <a:lnTo>
                    <a:pt x="122939" y="1384"/>
                  </a:lnTo>
                  <a:lnTo>
                    <a:pt x="85361" y="0"/>
                  </a:lnTo>
                  <a:lnTo>
                    <a:pt x="78500" y="838"/>
                  </a:lnTo>
                  <a:lnTo>
                    <a:pt x="58040" y="10532"/>
                  </a:lnTo>
                  <a:lnTo>
                    <a:pt x="24483" y="36774"/>
                  </a:lnTo>
                  <a:lnTo>
                    <a:pt x="5316" y="66132"/>
                  </a:lnTo>
                  <a:lnTo>
                    <a:pt x="937" y="85519"/>
                  </a:lnTo>
                  <a:lnTo>
                    <a:pt x="0" y="105185"/>
                  </a:lnTo>
                  <a:lnTo>
                    <a:pt x="4437" y="114756"/>
                  </a:lnTo>
                  <a:lnTo>
                    <a:pt x="17038" y="130651"/>
                  </a:lnTo>
                  <a:lnTo>
                    <a:pt x="39386" y="147180"/>
                  </a:lnTo>
                  <a:lnTo>
                    <a:pt x="49600" y="150070"/>
                  </a:lnTo>
                  <a:lnTo>
                    <a:pt x="68763" y="151927"/>
                  </a:lnTo>
                  <a:lnTo>
                    <a:pt x="81987" y="148203"/>
                  </a:lnTo>
                  <a:lnTo>
                    <a:pt x="119554" y="129459"/>
                  </a:lnTo>
                  <a:lnTo>
                    <a:pt x="125870" y="123568"/>
                  </a:lnTo>
                  <a:lnTo>
                    <a:pt x="141165" y="101441"/>
                  </a:lnTo>
                  <a:lnTo>
                    <a:pt x="144181" y="78370"/>
                  </a:lnTo>
                  <a:lnTo>
                    <a:pt x="144638" y="46060"/>
                  </a:lnTo>
                  <a:lnTo>
                    <a:pt x="144638" y="49854"/>
                  </a:lnTo>
                  <a:lnTo>
                    <a:pt x="145485" y="51011"/>
                  </a:lnTo>
                  <a:lnTo>
                    <a:pt x="148684" y="52295"/>
                  </a:lnTo>
                  <a:lnTo>
                    <a:pt x="149875" y="53485"/>
                  </a:lnTo>
                  <a:lnTo>
                    <a:pt x="151199" y="57065"/>
                  </a:lnTo>
                  <a:lnTo>
                    <a:pt x="154377" y="70980"/>
                  </a:lnTo>
                  <a:lnTo>
                    <a:pt x="157433" y="79797"/>
                  </a:lnTo>
                  <a:lnTo>
                    <a:pt x="160001" y="93435"/>
                  </a:lnTo>
                  <a:lnTo>
                    <a:pt x="175274" y="120135"/>
                  </a:lnTo>
                  <a:lnTo>
                    <a:pt x="199468" y="146141"/>
                  </a:lnTo>
                  <a:lnTo>
                    <a:pt x="207390" y="149609"/>
                  </a:lnTo>
                  <a:lnTo>
                    <a:pt x="215708" y="151997"/>
                  </a:lnTo>
                  <a:lnTo>
                    <a:pt x="227947" y="160429"/>
                  </a:lnTo>
                  <a:lnTo>
                    <a:pt x="233311" y="164426"/>
                  </a:lnTo>
                  <a:lnTo>
                    <a:pt x="243698" y="1676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62"/>
            <p:cNvSpPr/>
            <p:nvPr/>
          </p:nvSpPr>
          <p:spPr>
            <a:xfrm>
              <a:off x="1859593" y="4945380"/>
              <a:ext cx="159708" cy="179258"/>
            </a:xfrm>
            <a:custGeom>
              <a:avLst/>
              <a:gdLst/>
              <a:ahLst/>
              <a:cxnLst/>
              <a:rect l="0" t="0" r="0" b="0"/>
              <a:pathLst>
                <a:path w="159708" h="179258">
                  <a:moveTo>
                    <a:pt x="7307" y="0"/>
                  </a:moveTo>
                  <a:lnTo>
                    <a:pt x="3261" y="4045"/>
                  </a:lnTo>
                  <a:lnTo>
                    <a:pt x="1275" y="8288"/>
                  </a:lnTo>
                  <a:lnTo>
                    <a:pt x="0" y="21957"/>
                  </a:lnTo>
                  <a:lnTo>
                    <a:pt x="6275" y="54989"/>
                  </a:lnTo>
                  <a:lnTo>
                    <a:pt x="7216" y="92643"/>
                  </a:lnTo>
                  <a:lnTo>
                    <a:pt x="13372" y="116074"/>
                  </a:lnTo>
                  <a:lnTo>
                    <a:pt x="20483" y="137008"/>
                  </a:lnTo>
                  <a:lnTo>
                    <a:pt x="22536" y="166408"/>
                  </a:lnTo>
                  <a:lnTo>
                    <a:pt x="22547" y="134071"/>
                  </a:lnTo>
                  <a:lnTo>
                    <a:pt x="23393" y="103043"/>
                  </a:lnTo>
                  <a:lnTo>
                    <a:pt x="30835" y="69617"/>
                  </a:lnTo>
                  <a:lnTo>
                    <a:pt x="42955" y="36700"/>
                  </a:lnTo>
                  <a:lnTo>
                    <a:pt x="51359" y="21504"/>
                  </a:lnTo>
                  <a:lnTo>
                    <a:pt x="68941" y="8356"/>
                  </a:lnTo>
                  <a:lnTo>
                    <a:pt x="81448" y="2476"/>
                  </a:lnTo>
                  <a:lnTo>
                    <a:pt x="101166" y="144"/>
                  </a:lnTo>
                  <a:lnTo>
                    <a:pt x="108571" y="4579"/>
                  </a:lnTo>
                  <a:lnTo>
                    <a:pt x="116660" y="12195"/>
                  </a:lnTo>
                  <a:lnTo>
                    <a:pt x="134095" y="41665"/>
                  </a:lnTo>
                  <a:lnTo>
                    <a:pt x="141017" y="62016"/>
                  </a:lnTo>
                  <a:lnTo>
                    <a:pt x="148058" y="99199"/>
                  </a:lnTo>
                  <a:lnTo>
                    <a:pt x="151556" y="134920"/>
                  </a:lnTo>
                  <a:lnTo>
                    <a:pt x="152073" y="172275"/>
                  </a:lnTo>
                  <a:lnTo>
                    <a:pt x="152084" y="178715"/>
                  </a:lnTo>
                  <a:lnTo>
                    <a:pt x="152931" y="179257"/>
                  </a:lnTo>
                  <a:lnTo>
                    <a:pt x="154343" y="178771"/>
                  </a:lnTo>
                  <a:lnTo>
                    <a:pt x="159707"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63"/>
            <p:cNvSpPr/>
            <p:nvPr/>
          </p:nvSpPr>
          <p:spPr>
            <a:xfrm>
              <a:off x="2156459" y="4846319"/>
              <a:ext cx="15242" cy="284908"/>
            </a:xfrm>
            <a:custGeom>
              <a:avLst/>
              <a:gdLst/>
              <a:ahLst/>
              <a:cxnLst/>
              <a:rect l="0" t="0" r="0" b="0"/>
              <a:pathLst>
                <a:path w="15242" h="284908">
                  <a:moveTo>
                    <a:pt x="0" y="0"/>
                  </a:moveTo>
                  <a:lnTo>
                    <a:pt x="0" y="32723"/>
                  </a:lnTo>
                  <a:lnTo>
                    <a:pt x="0" y="63661"/>
                  </a:lnTo>
                  <a:lnTo>
                    <a:pt x="0" y="92241"/>
                  </a:lnTo>
                  <a:lnTo>
                    <a:pt x="0" y="126673"/>
                  </a:lnTo>
                  <a:lnTo>
                    <a:pt x="0" y="153666"/>
                  </a:lnTo>
                  <a:lnTo>
                    <a:pt x="0" y="179774"/>
                  </a:lnTo>
                  <a:lnTo>
                    <a:pt x="0" y="214227"/>
                  </a:lnTo>
                  <a:lnTo>
                    <a:pt x="847" y="249280"/>
                  </a:lnTo>
                  <a:lnTo>
                    <a:pt x="6084" y="266995"/>
                  </a:lnTo>
                  <a:lnTo>
                    <a:pt x="13181" y="280995"/>
                  </a:lnTo>
                  <a:lnTo>
                    <a:pt x="14325" y="284907"/>
                  </a:lnTo>
                  <a:lnTo>
                    <a:pt x="14630" y="284765"/>
                  </a:lnTo>
                  <a:lnTo>
                    <a:pt x="15241"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64"/>
            <p:cNvSpPr/>
            <p:nvPr/>
          </p:nvSpPr>
          <p:spPr>
            <a:xfrm>
              <a:off x="2104179" y="5006339"/>
              <a:ext cx="158962" cy="11993"/>
            </a:xfrm>
            <a:custGeom>
              <a:avLst/>
              <a:gdLst/>
              <a:ahLst/>
              <a:cxnLst/>
              <a:rect l="0" t="0" r="0" b="0"/>
              <a:pathLst>
                <a:path w="158962" h="11993">
                  <a:moveTo>
                    <a:pt x="6561" y="0"/>
                  </a:moveTo>
                  <a:lnTo>
                    <a:pt x="0" y="0"/>
                  </a:lnTo>
                  <a:lnTo>
                    <a:pt x="3300" y="0"/>
                  </a:lnTo>
                  <a:lnTo>
                    <a:pt x="31531" y="6561"/>
                  </a:lnTo>
                  <a:lnTo>
                    <a:pt x="67799" y="7481"/>
                  </a:lnTo>
                  <a:lnTo>
                    <a:pt x="90463" y="9837"/>
                  </a:lnTo>
                  <a:lnTo>
                    <a:pt x="105657" y="11992"/>
                  </a:lnTo>
                  <a:lnTo>
                    <a:pt x="139680" y="8364"/>
                  </a:lnTo>
                  <a:lnTo>
                    <a:pt x="158961"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65"/>
            <p:cNvSpPr/>
            <p:nvPr/>
          </p:nvSpPr>
          <p:spPr>
            <a:xfrm>
              <a:off x="2324251" y="4968239"/>
              <a:ext cx="15090" cy="163728"/>
            </a:xfrm>
            <a:custGeom>
              <a:avLst/>
              <a:gdLst/>
              <a:ahLst/>
              <a:cxnLst/>
              <a:rect l="0" t="0" r="0" b="0"/>
              <a:pathLst>
                <a:path w="15090" h="163728">
                  <a:moveTo>
                    <a:pt x="15089" y="0"/>
                  </a:moveTo>
                  <a:lnTo>
                    <a:pt x="11043" y="4045"/>
                  </a:lnTo>
                  <a:lnTo>
                    <a:pt x="9057" y="8289"/>
                  </a:lnTo>
                  <a:lnTo>
                    <a:pt x="617" y="42657"/>
                  </a:lnTo>
                  <a:lnTo>
                    <a:pt x="0" y="75345"/>
                  </a:lnTo>
                  <a:lnTo>
                    <a:pt x="2151" y="98806"/>
                  </a:lnTo>
                  <a:lnTo>
                    <a:pt x="6768" y="136280"/>
                  </a:lnTo>
                  <a:lnTo>
                    <a:pt x="7376" y="156560"/>
                  </a:lnTo>
                  <a:lnTo>
                    <a:pt x="9685" y="160740"/>
                  </a:lnTo>
                  <a:lnTo>
                    <a:pt x="11486" y="163040"/>
                  </a:lnTo>
                  <a:lnTo>
                    <a:pt x="12687" y="163727"/>
                  </a:lnTo>
                  <a:lnTo>
                    <a:pt x="13488" y="163338"/>
                  </a:lnTo>
                  <a:lnTo>
                    <a:pt x="15089" y="1600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66"/>
            <p:cNvSpPr/>
            <p:nvPr/>
          </p:nvSpPr>
          <p:spPr>
            <a:xfrm>
              <a:off x="2461259" y="4838700"/>
              <a:ext cx="167051" cy="311692"/>
            </a:xfrm>
            <a:custGeom>
              <a:avLst/>
              <a:gdLst/>
              <a:ahLst/>
              <a:cxnLst/>
              <a:rect l="0" t="0" r="0" b="0"/>
              <a:pathLst>
                <a:path w="167051" h="311692">
                  <a:moveTo>
                    <a:pt x="7621" y="0"/>
                  </a:moveTo>
                  <a:lnTo>
                    <a:pt x="7621" y="4045"/>
                  </a:lnTo>
                  <a:lnTo>
                    <a:pt x="6774" y="5236"/>
                  </a:lnTo>
                  <a:lnTo>
                    <a:pt x="5363" y="6031"/>
                  </a:lnTo>
                  <a:lnTo>
                    <a:pt x="3575" y="6560"/>
                  </a:lnTo>
                  <a:lnTo>
                    <a:pt x="2384" y="7760"/>
                  </a:lnTo>
                  <a:lnTo>
                    <a:pt x="1060" y="11351"/>
                  </a:lnTo>
                  <a:lnTo>
                    <a:pt x="93" y="29550"/>
                  </a:lnTo>
                  <a:lnTo>
                    <a:pt x="6570" y="62606"/>
                  </a:lnTo>
                  <a:lnTo>
                    <a:pt x="8260" y="97848"/>
                  </a:lnTo>
                  <a:lnTo>
                    <a:pt x="12796" y="127393"/>
                  </a:lnTo>
                  <a:lnTo>
                    <a:pt x="14516" y="158443"/>
                  </a:lnTo>
                  <a:lnTo>
                    <a:pt x="15026" y="192384"/>
                  </a:lnTo>
                  <a:lnTo>
                    <a:pt x="15198" y="227467"/>
                  </a:lnTo>
                  <a:lnTo>
                    <a:pt x="15235" y="264857"/>
                  </a:lnTo>
                  <a:lnTo>
                    <a:pt x="15241" y="295594"/>
                  </a:lnTo>
                  <a:lnTo>
                    <a:pt x="16087" y="257535"/>
                  </a:lnTo>
                  <a:lnTo>
                    <a:pt x="25846" y="220776"/>
                  </a:lnTo>
                  <a:lnTo>
                    <a:pt x="36495" y="186069"/>
                  </a:lnTo>
                  <a:lnTo>
                    <a:pt x="49290" y="167644"/>
                  </a:lnTo>
                  <a:lnTo>
                    <a:pt x="69751" y="150529"/>
                  </a:lnTo>
                  <a:lnTo>
                    <a:pt x="73594" y="149459"/>
                  </a:lnTo>
                  <a:lnTo>
                    <a:pt x="106208" y="152876"/>
                  </a:lnTo>
                  <a:lnTo>
                    <a:pt x="114373" y="156280"/>
                  </a:lnTo>
                  <a:lnTo>
                    <a:pt x="147474" y="185795"/>
                  </a:lnTo>
                  <a:lnTo>
                    <a:pt x="157549" y="195746"/>
                  </a:lnTo>
                  <a:lnTo>
                    <a:pt x="163155" y="208072"/>
                  </a:lnTo>
                  <a:lnTo>
                    <a:pt x="167050" y="243300"/>
                  </a:lnTo>
                  <a:lnTo>
                    <a:pt x="166619" y="260707"/>
                  </a:lnTo>
                  <a:lnTo>
                    <a:pt x="163517" y="271374"/>
                  </a:lnTo>
                  <a:lnTo>
                    <a:pt x="152966" y="286899"/>
                  </a:lnTo>
                  <a:lnTo>
                    <a:pt x="139116" y="298178"/>
                  </a:lnTo>
                  <a:lnTo>
                    <a:pt x="120242" y="306883"/>
                  </a:lnTo>
                  <a:lnTo>
                    <a:pt x="85858" y="311691"/>
                  </a:lnTo>
                  <a:lnTo>
                    <a:pt x="73719" y="311249"/>
                  </a:lnTo>
                  <a:lnTo>
                    <a:pt x="54299" y="306240"/>
                  </a:lnTo>
                  <a:lnTo>
                    <a:pt x="18771" y="289495"/>
                  </a:lnTo>
                  <a:lnTo>
                    <a:pt x="5778" y="279387"/>
                  </a:lnTo>
                  <a:lnTo>
                    <a:pt x="2568" y="274314"/>
                  </a:lnTo>
                  <a:lnTo>
                    <a:pt x="0"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67"/>
            <p:cNvSpPr/>
            <p:nvPr/>
          </p:nvSpPr>
          <p:spPr>
            <a:xfrm>
              <a:off x="2677410" y="5021580"/>
              <a:ext cx="164362" cy="155429"/>
            </a:xfrm>
            <a:custGeom>
              <a:avLst/>
              <a:gdLst/>
              <a:ahLst/>
              <a:cxnLst/>
              <a:rect l="0" t="0" r="0" b="0"/>
              <a:pathLst>
                <a:path w="164362" h="155429">
                  <a:moveTo>
                    <a:pt x="126749" y="0"/>
                  </a:moveTo>
                  <a:lnTo>
                    <a:pt x="111353" y="0"/>
                  </a:lnTo>
                  <a:lnTo>
                    <a:pt x="104949" y="2257"/>
                  </a:lnTo>
                  <a:lnTo>
                    <a:pt x="102056" y="4045"/>
                  </a:lnTo>
                  <a:lnTo>
                    <a:pt x="80009" y="8607"/>
                  </a:lnTo>
                  <a:lnTo>
                    <a:pt x="58470" y="24058"/>
                  </a:lnTo>
                  <a:lnTo>
                    <a:pt x="28419" y="49264"/>
                  </a:lnTo>
                  <a:lnTo>
                    <a:pt x="6629" y="84286"/>
                  </a:lnTo>
                  <a:lnTo>
                    <a:pt x="0" y="106818"/>
                  </a:lnTo>
                  <a:lnTo>
                    <a:pt x="708" y="119723"/>
                  </a:lnTo>
                  <a:lnTo>
                    <a:pt x="3844" y="130257"/>
                  </a:lnTo>
                  <a:lnTo>
                    <a:pt x="8060" y="137760"/>
                  </a:lnTo>
                  <a:lnTo>
                    <a:pt x="17272" y="143917"/>
                  </a:lnTo>
                  <a:lnTo>
                    <a:pt x="39837" y="154769"/>
                  </a:lnTo>
                  <a:lnTo>
                    <a:pt x="52562" y="155428"/>
                  </a:lnTo>
                  <a:lnTo>
                    <a:pt x="88914" y="146715"/>
                  </a:lnTo>
                  <a:lnTo>
                    <a:pt x="110741" y="138674"/>
                  </a:lnTo>
                  <a:lnTo>
                    <a:pt x="128309" y="125096"/>
                  </a:lnTo>
                  <a:lnTo>
                    <a:pt x="143392" y="105363"/>
                  </a:lnTo>
                  <a:lnTo>
                    <a:pt x="159285" y="72451"/>
                  </a:lnTo>
                  <a:lnTo>
                    <a:pt x="163750" y="51063"/>
                  </a:lnTo>
                  <a:lnTo>
                    <a:pt x="164361" y="40756"/>
                  </a:lnTo>
                  <a:lnTo>
                    <a:pt x="162375" y="32789"/>
                  </a:lnTo>
                  <a:lnTo>
                    <a:pt x="151823" y="13694"/>
                  </a:lnTo>
                  <a:lnTo>
                    <a:pt x="136881" y="2916"/>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SMARTInkShape-68"/>
            <p:cNvSpPr/>
            <p:nvPr/>
          </p:nvSpPr>
          <p:spPr>
            <a:xfrm>
              <a:off x="2877781" y="4885013"/>
              <a:ext cx="238800" cy="304063"/>
            </a:xfrm>
            <a:custGeom>
              <a:avLst/>
              <a:gdLst/>
              <a:ahLst/>
              <a:cxnLst/>
              <a:rect l="0" t="0" r="0" b="0"/>
              <a:pathLst>
                <a:path w="238800" h="304063">
                  <a:moveTo>
                    <a:pt x="109259" y="159426"/>
                  </a:moveTo>
                  <a:lnTo>
                    <a:pt x="109259" y="155381"/>
                  </a:lnTo>
                  <a:lnTo>
                    <a:pt x="107001" y="151138"/>
                  </a:lnTo>
                  <a:lnTo>
                    <a:pt x="91347" y="133987"/>
                  </a:lnTo>
                  <a:lnTo>
                    <a:pt x="81824" y="131187"/>
                  </a:lnTo>
                  <a:lnTo>
                    <a:pt x="63105" y="129389"/>
                  </a:lnTo>
                  <a:lnTo>
                    <a:pt x="49958" y="133123"/>
                  </a:lnTo>
                  <a:lnTo>
                    <a:pt x="35338" y="143637"/>
                  </a:lnTo>
                  <a:lnTo>
                    <a:pt x="7784" y="178170"/>
                  </a:lnTo>
                  <a:lnTo>
                    <a:pt x="1223" y="191463"/>
                  </a:lnTo>
                  <a:lnTo>
                    <a:pt x="0" y="205839"/>
                  </a:lnTo>
                  <a:lnTo>
                    <a:pt x="4610" y="242639"/>
                  </a:lnTo>
                  <a:lnTo>
                    <a:pt x="13140" y="263446"/>
                  </a:lnTo>
                  <a:lnTo>
                    <a:pt x="16393" y="266873"/>
                  </a:lnTo>
                  <a:lnTo>
                    <a:pt x="38620" y="276869"/>
                  </a:lnTo>
                  <a:lnTo>
                    <a:pt x="57566" y="280020"/>
                  </a:lnTo>
                  <a:lnTo>
                    <a:pt x="75221" y="276909"/>
                  </a:lnTo>
                  <a:lnTo>
                    <a:pt x="95222" y="270624"/>
                  </a:lnTo>
                  <a:lnTo>
                    <a:pt x="107536" y="261341"/>
                  </a:lnTo>
                  <a:lnTo>
                    <a:pt x="139587" y="223741"/>
                  </a:lnTo>
                  <a:lnTo>
                    <a:pt x="152676" y="194005"/>
                  </a:lnTo>
                  <a:lnTo>
                    <a:pt x="164174" y="158383"/>
                  </a:lnTo>
                  <a:lnTo>
                    <a:pt x="176048" y="123275"/>
                  </a:lnTo>
                  <a:lnTo>
                    <a:pt x="182670" y="91423"/>
                  </a:lnTo>
                  <a:lnTo>
                    <a:pt x="188953" y="54366"/>
                  </a:lnTo>
                  <a:lnTo>
                    <a:pt x="192716" y="17774"/>
                  </a:lnTo>
                  <a:lnTo>
                    <a:pt x="193047" y="1409"/>
                  </a:lnTo>
                  <a:lnTo>
                    <a:pt x="192211" y="742"/>
                  </a:lnTo>
                  <a:lnTo>
                    <a:pt x="189024" y="0"/>
                  </a:lnTo>
                  <a:lnTo>
                    <a:pt x="187835" y="649"/>
                  </a:lnTo>
                  <a:lnTo>
                    <a:pt x="187043" y="1928"/>
                  </a:lnTo>
                  <a:lnTo>
                    <a:pt x="172523" y="38906"/>
                  </a:lnTo>
                  <a:lnTo>
                    <a:pt x="162552" y="70520"/>
                  </a:lnTo>
                  <a:lnTo>
                    <a:pt x="157222" y="99217"/>
                  </a:lnTo>
                  <a:lnTo>
                    <a:pt x="153385" y="129169"/>
                  </a:lnTo>
                  <a:lnTo>
                    <a:pt x="150884" y="149365"/>
                  </a:lnTo>
                  <a:lnTo>
                    <a:pt x="153389" y="178929"/>
                  </a:lnTo>
                  <a:lnTo>
                    <a:pt x="156922" y="212103"/>
                  </a:lnTo>
                  <a:lnTo>
                    <a:pt x="165432" y="235431"/>
                  </a:lnTo>
                  <a:lnTo>
                    <a:pt x="185039" y="273040"/>
                  </a:lnTo>
                  <a:lnTo>
                    <a:pt x="191199" y="282735"/>
                  </a:lnTo>
                  <a:lnTo>
                    <a:pt x="212676" y="300496"/>
                  </a:lnTo>
                  <a:lnTo>
                    <a:pt x="220804" y="303107"/>
                  </a:lnTo>
                  <a:lnTo>
                    <a:pt x="229645" y="304062"/>
                  </a:lnTo>
                  <a:lnTo>
                    <a:pt x="238799" y="2965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69"/>
            <p:cNvSpPr/>
            <p:nvPr/>
          </p:nvSpPr>
          <p:spPr>
            <a:xfrm>
              <a:off x="3131819" y="5036819"/>
              <a:ext cx="106682" cy="106682"/>
            </a:xfrm>
            <a:custGeom>
              <a:avLst/>
              <a:gdLst/>
              <a:ahLst/>
              <a:cxnLst/>
              <a:rect l="0" t="0" r="0" b="0"/>
              <a:pathLst>
                <a:path w="106682" h="106682">
                  <a:moveTo>
                    <a:pt x="0" y="0"/>
                  </a:moveTo>
                  <a:lnTo>
                    <a:pt x="0" y="4046"/>
                  </a:lnTo>
                  <a:lnTo>
                    <a:pt x="2258" y="8290"/>
                  </a:lnTo>
                  <a:lnTo>
                    <a:pt x="32001" y="43638"/>
                  </a:lnTo>
                  <a:lnTo>
                    <a:pt x="66481" y="81581"/>
                  </a:lnTo>
                  <a:lnTo>
                    <a:pt x="88818" y="103206"/>
                  </a:lnTo>
                  <a:lnTo>
                    <a:pt x="97545" y="106223"/>
                  </a:lnTo>
                  <a:lnTo>
                    <a:pt x="106681" y="1066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70"/>
            <p:cNvSpPr/>
            <p:nvPr/>
          </p:nvSpPr>
          <p:spPr>
            <a:xfrm>
              <a:off x="3192780" y="4991100"/>
              <a:ext cx="129540" cy="350520"/>
            </a:xfrm>
            <a:custGeom>
              <a:avLst/>
              <a:gdLst/>
              <a:ahLst/>
              <a:cxnLst/>
              <a:rect l="0" t="0" r="0" b="0"/>
              <a:pathLst>
                <a:path w="129540" h="350520">
                  <a:moveTo>
                    <a:pt x="129539" y="0"/>
                  </a:moveTo>
                  <a:lnTo>
                    <a:pt x="122979" y="6560"/>
                  </a:lnTo>
                  <a:lnTo>
                    <a:pt x="118188" y="15396"/>
                  </a:lnTo>
                  <a:lnTo>
                    <a:pt x="110595" y="47461"/>
                  </a:lnTo>
                  <a:lnTo>
                    <a:pt x="101370" y="78237"/>
                  </a:lnTo>
                  <a:lnTo>
                    <a:pt x="93065" y="110482"/>
                  </a:lnTo>
                  <a:lnTo>
                    <a:pt x="81103" y="142708"/>
                  </a:lnTo>
                  <a:lnTo>
                    <a:pt x="70127" y="178691"/>
                  </a:lnTo>
                  <a:lnTo>
                    <a:pt x="52387" y="215317"/>
                  </a:lnTo>
                  <a:lnTo>
                    <a:pt x="36876" y="247994"/>
                  </a:lnTo>
                  <a:lnTo>
                    <a:pt x="26542" y="278279"/>
                  </a:lnTo>
                  <a:lnTo>
                    <a:pt x="15465" y="311696"/>
                  </a:lnTo>
                  <a:lnTo>
                    <a:pt x="0" y="3505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person’s immune system can be weakened by many factors</a:t>
            </a:r>
          </a:p>
          <a:p>
            <a:pPr lvl="1"/>
            <a:r>
              <a:rPr lang="en-US" dirty="0" smtClean="0"/>
              <a:t>Age, stress, fatigue, AIDS</a:t>
            </a:r>
          </a:p>
          <a:p>
            <a:pPr lvl="1"/>
            <a:r>
              <a:rPr lang="en-US" dirty="0" smtClean="0"/>
              <a:t>AIDS is a viral disease that attacks the immune system</a:t>
            </a:r>
          </a:p>
          <a:p>
            <a:pPr lvl="2"/>
            <a:r>
              <a:rPr lang="en-US" dirty="0" smtClean="0"/>
              <a:t>A person with AIDS is left unable to fight infections and cancerous cells</a:t>
            </a:r>
            <a:endParaRPr lang="en-US" dirty="0"/>
          </a:p>
        </p:txBody>
      </p:sp>
      <p:sp>
        <p:nvSpPr>
          <p:cNvPr id="2" name="Title 1"/>
          <p:cNvSpPr>
            <a:spLocks noGrp="1"/>
          </p:cNvSpPr>
          <p:nvPr>
            <p:ph type="title"/>
          </p:nvPr>
        </p:nvSpPr>
        <p:spPr/>
        <p:txBody>
          <a:bodyPr/>
          <a:lstStyle/>
          <a:p>
            <a:r>
              <a:rPr lang="en-US" dirty="0" smtClean="0"/>
              <a:t>Damage to the Immune System</a:t>
            </a:r>
            <a:endParaRPr lang="en-US" dirty="0"/>
          </a:p>
        </p:txBody>
      </p:sp>
      <p:pic>
        <p:nvPicPr>
          <p:cNvPr id="4" name="Picture 3"/>
          <p:cNvPicPr>
            <a:picLocks noChangeAspect="1"/>
          </p:cNvPicPr>
          <p:nvPr/>
        </p:nvPicPr>
        <p:blipFill>
          <a:blip r:embed="rId3"/>
          <a:stretch>
            <a:fillRect/>
          </a:stretch>
        </p:blipFill>
        <p:spPr>
          <a:xfrm>
            <a:off x="5534731" y="3987800"/>
            <a:ext cx="2832100" cy="28702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02668" y="3890843"/>
            <a:ext cx="4284132" cy="2967158"/>
          </a:xfrm>
          <a:prstGeom prst="rect">
            <a:avLst/>
          </a:prstGeom>
        </p:spPr>
      </p:pic>
      <p:sp>
        <p:nvSpPr>
          <p:cNvPr id="3" name="Content Placeholder 2"/>
          <p:cNvSpPr>
            <a:spLocks noGrp="1"/>
          </p:cNvSpPr>
          <p:nvPr>
            <p:ph idx="1"/>
          </p:nvPr>
        </p:nvSpPr>
        <p:spPr/>
        <p:txBody>
          <a:bodyPr/>
          <a:lstStyle/>
          <a:p>
            <a:r>
              <a:rPr lang="en-US" dirty="0" smtClean="0"/>
              <a:t>Sometimes the immune system can cause problems </a:t>
            </a:r>
          </a:p>
          <a:p>
            <a:r>
              <a:rPr lang="en-US" dirty="0" smtClean="0"/>
              <a:t>Allergies = a rapid immune system reaction to environmental substances that are normally harmless</a:t>
            </a:r>
          </a:p>
          <a:p>
            <a:pPr lvl="1"/>
            <a:r>
              <a:rPr lang="en-US" dirty="0" smtClean="0"/>
              <a:t>Types of allergies = food, pollen, chemical</a:t>
            </a:r>
            <a:endParaRPr lang="en-US" dirty="0"/>
          </a:p>
        </p:txBody>
      </p:sp>
      <p:sp>
        <p:nvSpPr>
          <p:cNvPr id="2" name="Title 1"/>
          <p:cNvSpPr>
            <a:spLocks noGrp="1"/>
          </p:cNvSpPr>
          <p:nvPr>
            <p:ph type="title"/>
          </p:nvPr>
        </p:nvSpPr>
        <p:spPr/>
        <p:txBody>
          <a:bodyPr>
            <a:normAutofit fontScale="90000"/>
          </a:bodyPr>
          <a:lstStyle/>
          <a:p>
            <a:r>
              <a:rPr lang="en-US" dirty="0" smtClean="0"/>
              <a:t>Problems Associated with the Immune Response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People with allergies, the immune system releases histamines</a:t>
            </a:r>
          </a:p>
          <a:p>
            <a:pPr lvl="1"/>
            <a:r>
              <a:rPr lang="en-US" dirty="0" smtClean="0"/>
              <a:t>This can lead to: running nose, sneezing, rash, swelling</a:t>
            </a:r>
          </a:p>
          <a:p>
            <a:pPr lvl="1"/>
            <a:r>
              <a:rPr lang="en-US" dirty="0" smtClean="0"/>
              <a:t>Swelling can be dangerous because it can interfere with breathing</a:t>
            </a:r>
          </a:p>
          <a:p>
            <a:r>
              <a:rPr lang="en-US" dirty="0" smtClean="0"/>
              <a:t>People with allergies often take antihistamines to reduce the effect of the histamines and symptoms caused by them</a:t>
            </a:r>
            <a:endParaRPr lang="en-US" dirty="0"/>
          </a:p>
        </p:txBody>
      </p:sp>
      <p:sp>
        <p:nvSpPr>
          <p:cNvPr id="2" name="Title 1"/>
          <p:cNvSpPr>
            <a:spLocks noGrp="1"/>
          </p:cNvSpPr>
          <p:nvPr>
            <p:ph type="title"/>
          </p:nvPr>
        </p:nvSpPr>
        <p:spPr/>
        <p:txBody>
          <a:bodyPr>
            <a:normAutofit fontScale="90000"/>
          </a:bodyPr>
          <a:lstStyle/>
          <a:p>
            <a:r>
              <a:rPr lang="en-US" dirty="0" smtClean="0"/>
              <a:t>Problems Associated with the Immune Response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Sometimes the body does not recognize cells as “self” and attacks them</a:t>
            </a:r>
          </a:p>
          <a:p>
            <a:r>
              <a:rPr lang="en-US" dirty="0" smtClean="0"/>
              <a:t>If the body attacks the pancreas cells that produce insulin, diabetes can result</a:t>
            </a:r>
            <a:endParaRPr lang="en-US" dirty="0"/>
          </a:p>
        </p:txBody>
      </p:sp>
      <p:sp>
        <p:nvSpPr>
          <p:cNvPr id="2" name="Title 1"/>
          <p:cNvSpPr>
            <a:spLocks noGrp="1"/>
          </p:cNvSpPr>
          <p:nvPr>
            <p:ph type="title"/>
          </p:nvPr>
        </p:nvSpPr>
        <p:spPr/>
        <p:txBody>
          <a:bodyPr>
            <a:normAutofit fontScale="90000"/>
          </a:bodyPr>
          <a:lstStyle/>
          <a:p>
            <a:r>
              <a:rPr lang="en-US" dirty="0" smtClean="0"/>
              <a:t>Problems Associated with the Immune Response</a:t>
            </a:r>
            <a:endParaRPr lang="en-US" dirty="0"/>
          </a:p>
        </p:txBody>
      </p:sp>
      <p:pic>
        <p:nvPicPr>
          <p:cNvPr id="4" name="Picture 3"/>
          <p:cNvPicPr>
            <a:picLocks noChangeAspect="1"/>
          </p:cNvPicPr>
          <p:nvPr/>
        </p:nvPicPr>
        <p:blipFill>
          <a:blip r:embed="rId3"/>
          <a:stretch>
            <a:fillRect/>
          </a:stretch>
        </p:blipFill>
        <p:spPr>
          <a:xfrm>
            <a:off x="5401490" y="3217938"/>
            <a:ext cx="3285310" cy="364006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368449" y="72397"/>
            <a:ext cx="8318351" cy="6785603"/>
          </a:xfrm>
          <a:prstGeom prst="rect">
            <a:avLst/>
          </a:prstGeom>
        </p:spPr>
      </p:pic>
      <p:grpSp>
        <p:nvGrpSpPr>
          <p:cNvPr id="11" name="SMARTInkShape-Group31"/>
          <p:cNvGrpSpPr/>
          <p:nvPr/>
        </p:nvGrpSpPr>
        <p:grpSpPr>
          <a:xfrm>
            <a:off x="4533900" y="3657600"/>
            <a:ext cx="1021081" cy="266701"/>
            <a:chOff x="4533900" y="3657600"/>
            <a:chExt cx="1021081" cy="266701"/>
          </a:xfrm>
        </p:grpSpPr>
        <p:sp>
          <p:nvSpPr>
            <p:cNvPr id="5" name="SMARTInkShape-105"/>
            <p:cNvSpPr/>
            <p:nvPr/>
          </p:nvSpPr>
          <p:spPr>
            <a:xfrm>
              <a:off x="5448300" y="3657600"/>
              <a:ext cx="106681" cy="266701"/>
            </a:xfrm>
            <a:custGeom>
              <a:avLst/>
              <a:gdLst/>
              <a:ahLst/>
              <a:cxnLst/>
              <a:rect l="0" t="0" r="0" b="0"/>
              <a:pathLst>
                <a:path w="106681" h="266701">
                  <a:moveTo>
                    <a:pt x="106680" y="0"/>
                  </a:moveTo>
                  <a:lnTo>
                    <a:pt x="102634" y="0"/>
                  </a:lnTo>
                  <a:lnTo>
                    <a:pt x="101443" y="846"/>
                  </a:lnTo>
                  <a:lnTo>
                    <a:pt x="100648" y="2257"/>
                  </a:lnTo>
                  <a:lnTo>
                    <a:pt x="100118" y="4045"/>
                  </a:lnTo>
                  <a:lnTo>
                    <a:pt x="83663" y="37238"/>
                  </a:lnTo>
                  <a:lnTo>
                    <a:pt x="73628" y="66340"/>
                  </a:lnTo>
                  <a:lnTo>
                    <a:pt x="66030" y="94821"/>
                  </a:lnTo>
                  <a:lnTo>
                    <a:pt x="54372" y="124709"/>
                  </a:lnTo>
                  <a:lnTo>
                    <a:pt x="40193" y="159058"/>
                  </a:lnTo>
                  <a:lnTo>
                    <a:pt x="25267" y="196047"/>
                  </a:lnTo>
                  <a:lnTo>
                    <a:pt x="14165" y="229773"/>
                  </a:lnTo>
                  <a:lnTo>
                    <a:pt x="0"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06"/>
            <p:cNvSpPr/>
            <p:nvPr/>
          </p:nvSpPr>
          <p:spPr>
            <a:xfrm>
              <a:off x="5402894" y="3733800"/>
              <a:ext cx="98746" cy="60960"/>
            </a:xfrm>
            <a:custGeom>
              <a:avLst/>
              <a:gdLst/>
              <a:ahLst/>
              <a:cxnLst/>
              <a:rect l="0" t="0" r="0" b="0"/>
              <a:pathLst>
                <a:path w="98746" h="60960">
                  <a:moveTo>
                    <a:pt x="7306" y="0"/>
                  </a:moveTo>
                  <a:lnTo>
                    <a:pt x="745" y="0"/>
                  </a:lnTo>
                  <a:lnTo>
                    <a:pt x="391" y="846"/>
                  </a:lnTo>
                  <a:lnTo>
                    <a:pt x="0" y="4045"/>
                  </a:lnTo>
                  <a:lnTo>
                    <a:pt x="2083" y="8289"/>
                  </a:lnTo>
                  <a:lnTo>
                    <a:pt x="28500" y="40804"/>
                  </a:lnTo>
                  <a:lnTo>
                    <a:pt x="50935" y="55567"/>
                  </a:lnTo>
                  <a:lnTo>
                    <a:pt x="61814" y="59362"/>
                  </a:lnTo>
                  <a:lnTo>
                    <a:pt x="98745" y="609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07"/>
            <p:cNvSpPr/>
            <p:nvPr/>
          </p:nvSpPr>
          <p:spPr>
            <a:xfrm>
              <a:off x="5235422" y="3703421"/>
              <a:ext cx="155300" cy="220193"/>
            </a:xfrm>
            <a:custGeom>
              <a:avLst/>
              <a:gdLst/>
              <a:ahLst/>
              <a:cxnLst/>
              <a:rect l="0" t="0" r="0" b="0"/>
              <a:pathLst>
                <a:path w="155300" h="220193">
                  <a:moveTo>
                    <a:pt x="83338" y="15138"/>
                  </a:moveTo>
                  <a:lnTo>
                    <a:pt x="89898" y="15138"/>
                  </a:lnTo>
                  <a:lnTo>
                    <a:pt x="90251" y="14292"/>
                  </a:lnTo>
                  <a:lnTo>
                    <a:pt x="90865" y="8578"/>
                  </a:lnTo>
                  <a:lnTo>
                    <a:pt x="86884" y="3787"/>
                  </a:lnTo>
                  <a:lnTo>
                    <a:pt x="82656" y="1626"/>
                  </a:lnTo>
                  <a:lnTo>
                    <a:pt x="69701" y="126"/>
                  </a:lnTo>
                  <a:lnTo>
                    <a:pt x="61472" y="0"/>
                  </a:lnTo>
                  <a:lnTo>
                    <a:pt x="54428" y="2201"/>
                  </a:lnTo>
                  <a:lnTo>
                    <a:pt x="20448" y="28069"/>
                  </a:lnTo>
                  <a:lnTo>
                    <a:pt x="5012" y="51063"/>
                  </a:lnTo>
                  <a:lnTo>
                    <a:pt x="1145" y="62001"/>
                  </a:lnTo>
                  <a:lnTo>
                    <a:pt x="0" y="74649"/>
                  </a:lnTo>
                  <a:lnTo>
                    <a:pt x="1990" y="81946"/>
                  </a:lnTo>
                  <a:lnTo>
                    <a:pt x="3705" y="85077"/>
                  </a:lnTo>
                  <a:lnTo>
                    <a:pt x="5696" y="87164"/>
                  </a:lnTo>
                  <a:lnTo>
                    <a:pt x="25171" y="96209"/>
                  </a:lnTo>
                  <a:lnTo>
                    <a:pt x="31521" y="97736"/>
                  </a:lnTo>
                  <a:lnTo>
                    <a:pt x="34400" y="97297"/>
                  </a:lnTo>
                  <a:lnTo>
                    <a:pt x="47361" y="92767"/>
                  </a:lnTo>
                  <a:lnTo>
                    <a:pt x="55495" y="91127"/>
                  </a:lnTo>
                  <a:lnTo>
                    <a:pt x="64834" y="85443"/>
                  </a:lnTo>
                  <a:lnTo>
                    <a:pt x="78162" y="73451"/>
                  </a:lnTo>
                  <a:lnTo>
                    <a:pt x="81037" y="68430"/>
                  </a:lnTo>
                  <a:lnTo>
                    <a:pt x="82883" y="58309"/>
                  </a:lnTo>
                  <a:lnTo>
                    <a:pt x="83333" y="38445"/>
                  </a:lnTo>
                  <a:lnTo>
                    <a:pt x="83337" y="48644"/>
                  </a:lnTo>
                  <a:lnTo>
                    <a:pt x="85595" y="53454"/>
                  </a:lnTo>
                  <a:lnTo>
                    <a:pt x="88574" y="58414"/>
                  </a:lnTo>
                  <a:lnTo>
                    <a:pt x="101470" y="95809"/>
                  </a:lnTo>
                  <a:lnTo>
                    <a:pt x="119895" y="130027"/>
                  </a:lnTo>
                  <a:lnTo>
                    <a:pt x="136542" y="166921"/>
                  </a:lnTo>
                  <a:lnTo>
                    <a:pt x="155299" y="202071"/>
                  </a:lnTo>
                  <a:lnTo>
                    <a:pt x="155018" y="204954"/>
                  </a:lnTo>
                  <a:lnTo>
                    <a:pt x="152449" y="210414"/>
                  </a:lnTo>
                  <a:lnTo>
                    <a:pt x="148485" y="215663"/>
                  </a:lnTo>
                  <a:lnTo>
                    <a:pt x="143901" y="218561"/>
                  </a:lnTo>
                  <a:lnTo>
                    <a:pt x="134302" y="220192"/>
                  </a:lnTo>
                  <a:lnTo>
                    <a:pt x="110118" y="219941"/>
                  </a:lnTo>
                  <a:lnTo>
                    <a:pt x="75230" y="210261"/>
                  </a:lnTo>
                  <a:lnTo>
                    <a:pt x="40561" y="195438"/>
                  </a:lnTo>
                  <a:lnTo>
                    <a:pt x="22378" y="1827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08"/>
            <p:cNvSpPr/>
            <p:nvPr/>
          </p:nvSpPr>
          <p:spPr>
            <a:xfrm>
              <a:off x="4945380" y="3665666"/>
              <a:ext cx="274321" cy="165899"/>
            </a:xfrm>
            <a:custGeom>
              <a:avLst/>
              <a:gdLst/>
              <a:ahLst/>
              <a:cxnLst/>
              <a:rect l="0" t="0" r="0" b="0"/>
              <a:pathLst>
                <a:path w="274321" h="165899">
                  <a:moveTo>
                    <a:pt x="0" y="37653"/>
                  </a:moveTo>
                  <a:lnTo>
                    <a:pt x="0" y="49005"/>
                  </a:lnTo>
                  <a:lnTo>
                    <a:pt x="846" y="50301"/>
                  </a:lnTo>
                  <a:lnTo>
                    <a:pt x="2257" y="51166"/>
                  </a:lnTo>
                  <a:lnTo>
                    <a:pt x="28517" y="59353"/>
                  </a:lnTo>
                  <a:lnTo>
                    <a:pt x="43351" y="56124"/>
                  </a:lnTo>
                  <a:lnTo>
                    <a:pt x="66345" y="45030"/>
                  </a:lnTo>
                  <a:lnTo>
                    <a:pt x="86229" y="27479"/>
                  </a:lnTo>
                  <a:lnTo>
                    <a:pt x="89124" y="22407"/>
                  </a:lnTo>
                  <a:lnTo>
                    <a:pt x="90982" y="12252"/>
                  </a:lnTo>
                  <a:lnTo>
                    <a:pt x="88978" y="7173"/>
                  </a:lnTo>
                  <a:lnTo>
                    <a:pt x="87259" y="4634"/>
                  </a:lnTo>
                  <a:lnTo>
                    <a:pt x="85266" y="2940"/>
                  </a:lnTo>
                  <a:lnTo>
                    <a:pt x="80793" y="1059"/>
                  </a:lnTo>
                  <a:lnTo>
                    <a:pt x="73515" y="0"/>
                  </a:lnTo>
                  <a:lnTo>
                    <a:pt x="61952" y="3731"/>
                  </a:lnTo>
                  <a:lnTo>
                    <a:pt x="48957" y="12577"/>
                  </a:lnTo>
                  <a:lnTo>
                    <a:pt x="31606" y="29041"/>
                  </a:lnTo>
                  <a:lnTo>
                    <a:pt x="13021" y="64670"/>
                  </a:lnTo>
                  <a:lnTo>
                    <a:pt x="9220" y="84605"/>
                  </a:lnTo>
                  <a:lnTo>
                    <a:pt x="12139" y="106598"/>
                  </a:lnTo>
                  <a:lnTo>
                    <a:pt x="25573" y="134819"/>
                  </a:lnTo>
                  <a:lnTo>
                    <a:pt x="32814" y="142362"/>
                  </a:lnTo>
                  <a:lnTo>
                    <a:pt x="48669" y="151370"/>
                  </a:lnTo>
                  <a:lnTo>
                    <a:pt x="67196" y="157143"/>
                  </a:lnTo>
                  <a:lnTo>
                    <a:pt x="88626" y="159093"/>
                  </a:lnTo>
                  <a:lnTo>
                    <a:pt x="122553" y="151221"/>
                  </a:lnTo>
                  <a:lnTo>
                    <a:pt x="136594" y="145702"/>
                  </a:lnTo>
                  <a:lnTo>
                    <a:pt x="169060" y="123844"/>
                  </a:lnTo>
                  <a:lnTo>
                    <a:pt x="194638" y="93761"/>
                  </a:lnTo>
                  <a:lnTo>
                    <a:pt x="197661" y="84908"/>
                  </a:lnTo>
                  <a:lnTo>
                    <a:pt x="198079" y="76948"/>
                  </a:lnTo>
                  <a:lnTo>
                    <a:pt x="198116" y="86464"/>
                  </a:lnTo>
                  <a:lnTo>
                    <a:pt x="190970" y="121693"/>
                  </a:lnTo>
                  <a:lnTo>
                    <a:pt x="190505" y="158625"/>
                  </a:lnTo>
                  <a:lnTo>
                    <a:pt x="190500" y="165898"/>
                  </a:lnTo>
                  <a:lnTo>
                    <a:pt x="190500" y="130393"/>
                  </a:lnTo>
                  <a:lnTo>
                    <a:pt x="197060" y="94484"/>
                  </a:lnTo>
                  <a:lnTo>
                    <a:pt x="208633" y="56576"/>
                  </a:lnTo>
                  <a:lnTo>
                    <a:pt x="215774" y="48039"/>
                  </a:lnTo>
                  <a:lnTo>
                    <a:pt x="249706" y="18212"/>
                  </a:lnTo>
                  <a:lnTo>
                    <a:pt x="265831" y="15093"/>
                  </a:lnTo>
                  <a:lnTo>
                    <a:pt x="274320" y="147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09"/>
            <p:cNvSpPr/>
            <p:nvPr/>
          </p:nvSpPr>
          <p:spPr>
            <a:xfrm>
              <a:off x="4533900" y="3658082"/>
              <a:ext cx="365761" cy="181903"/>
            </a:xfrm>
            <a:custGeom>
              <a:avLst/>
              <a:gdLst/>
              <a:ahLst/>
              <a:cxnLst/>
              <a:rect l="0" t="0" r="0" b="0"/>
              <a:pathLst>
                <a:path w="365761" h="181903">
                  <a:moveTo>
                    <a:pt x="0" y="37618"/>
                  </a:moveTo>
                  <a:lnTo>
                    <a:pt x="0" y="62311"/>
                  </a:lnTo>
                  <a:lnTo>
                    <a:pt x="2257" y="67784"/>
                  </a:lnTo>
                  <a:lnTo>
                    <a:pt x="10605" y="78196"/>
                  </a:lnTo>
                  <a:lnTo>
                    <a:pt x="17695" y="81052"/>
                  </a:lnTo>
                  <a:lnTo>
                    <a:pt x="50943" y="89764"/>
                  </a:lnTo>
                  <a:lnTo>
                    <a:pt x="86368" y="83127"/>
                  </a:lnTo>
                  <a:lnTo>
                    <a:pt x="111761" y="72815"/>
                  </a:lnTo>
                  <a:lnTo>
                    <a:pt x="119662" y="65679"/>
                  </a:lnTo>
                  <a:lnTo>
                    <a:pt x="133476" y="47616"/>
                  </a:lnTo>
                  <a:lnTo>
                    <a:pt x="136432" y="29464"/>
                  </a:lnTo>
                  <a:lnTo>
                    <a:pt x="136674" y="24562"/>
                  </a:lnTo>
                  <a:lnTo>
                    <a:pt x="135143" y="20447"/>
                  </a:lnTo>
                  <a:lnTo>
                    <a:pt x="119950" y="5012"/>
                  </a:lnTo>
                  <a:lnTo>
                    <a:pt x="112295" y="1960"/>
                  </a:lnTo>
                  <a:lnTo>
                    <a:pt x="93584" y="0"/>
                  </a:lnTo>
                  <a:lnTo>
                    <a:pt x="78622" y="3706"/>
                  </a:lnTo>
                  <a:lnTo>
                    <a:pt x="63465" y="10166"/>
                  </a:lnTo>
                  <a:lnTo>
                    <a:pt x="48249" y="25533"/>
                  </a:lnTo>
                  <a:lnTo>
                    <a:pt x="22858" y="60893"/>
                  </a:lnTo>
                  <a:lnTo>
                    <a:pt x="9877" y="85718"/>
                  </a:lnTo>
                  <a:lnTo>
                    <a:pt x="1951" y="116358"/>
                  </a:lnTo>
                  <a:lnTo>
                    <a:pt x="4623" y="137430"/>
                  </a:lnTo>
                  <a:lnTo>
                    <a:pt x="10777" y="155715"/>
                  </a:lnTo>
                  <a:lnTo>
                    <a:pt x="20029" y="164330"/>
                  </a:lnTo>
                  <a:lnTo>
                    <a:pt x="42621" y="176759"/>
                  </a:lnTo>
                  <a:lnTo>
                    <a:pt x="69473" y="181284"/>
                  </a:lnTo>
                  <a:lnTo>
                    <a:pt x="84216" y="181902"/>
                  </a:lnTo>
                  <a:lnTo>
                    <a:pt x="99236" y="177662"/>
                  </a:lnTo>
                  <a:lnTo>
                    <a:pt x="133620" y="165187"/>
                  </a:lnTo>
                  <a:lnTo>
                    <a:pt x="168762" y="143703"/>
                  </a:lnTo>
                  <a:lnTo>
                    <a:pt x="204194" y="117972"/>
                  </a:lnTo>
                  <a:lnTo>
                    <a:pt x="221929" y="94789"/>
                  </a:lnTo>
                  <a:lnTo>
                    <a:pt x="230715" y="86733"/>
                  </a:lnTo>
                  <a:lnTo>
                    <a:pt x="239574" y="73525"/>
                  </a:lnTo>
                  <a:lnTo>
                    <a:pt x="242576" y="63873"/>
                  </a:lnTo>
                  <a:lnTo>
                    <a:pt x="243790" y="53337"/>
                  </a:lnTo>
                  <a:lnTo>
                    <a:pt x="243839" y="88907"/>
                  </a:lnTo>
                  <a:lnTo>
                    <a:pt x="241582" y="116140"/>
                  </a:lnTo>
                  <a:lnTo>
                    <a:pt x="234432" y="149195"/>
                  </a:lnTo>
                  <a:lnTo>
                    <a:pt x="231192" y="155787"/>
                  </a:lnTo>
                  <a:lnTo>
                    <a:pt x="228521" y="164259"/>
                  </a:lnTo>
                  <a:lnTo>
                    <a:pt x="223590" y="172131"/>
                  </a:lnTo>
                  <a:lnTo>
                    <a:pt x="221323" y="180878"/>
                  </a:lnTo>
                  <a:lnTo>
                    <a:pt x="221208" y="180538"/>
                  </a:lnTo>
                  <a:lnTo>
                    <a:pt x="221832" y="148119"/>
                  </a:lnTo>
                  <a:lnTo>
                    <a:pt x="229270" y="118430"/>
                  </a:lnTo>
                  <a:lnTo>
                    <a:pt x="238676" y="92324"/>
                  </a:lnTo>
                  <a:lnTo>
                    <a:pt x="257025" y="60747"/>
                  </a:lnTo>
                  <a:lnTo>
                    <a:pt x="272565" y="36134"/>
                  </a:lnTo>
                  <a:lnTo>
                    <a:pt x="297482" y="13862"/>
                  </a:lnTo>
                  <a:lnTo>
                    <a:pt x="306063" y="10126"/>
                  </a:lnTo>
                  <a:lnTo>
                    <a:pt x="325369" y="7728"/>
                  </a:lnTo>
                  <a:lnTo>
                    <a:pt x="333133" y="9658"/>
                  </a:lnTo>
                  <a:lnTo>
                    <a:pt x="345015" y="17795"/>
                  </a:lnTo>
                  <a:lnTo>
                    <a:pt x="352934" y="29110"/>
                  </a:lnTo>
                  <a:lnTo>
                    <a:pt x="356597" y="47232"/>
                  </a:lnTo>
                  <a:lnTo>
                    <a:pt x="357937" y="83600"/>
                  </a:lnTo>
                  <a:lnTo>
                    <a:pt x="358122" y="120792"/>
                  </a:lnTo>
                  <a:lnTo>
                    <a:pt x="358139" y="150269"/>
                  </a:lnTo>
                  <a:lnTo>
                    <a:pt x="358139" y="147384"/>
                  </a:lnTo>
                  <a:lnTo>
                    <a:pt x="358986" y="146355"/>
                  </a:lnTo>
                  <a:lnTo>
                    <a:pt x="365760" y="1442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SMARTInkShape-Group32"/>
          <p:cNvGrpSpPr/>
          <p:nvPr/>
        </p:nvGrpSpPr>
        <p:grpSpPr>
          <a:xfrm>
            <a:off x="7301180" y="5098224"/>
            <a:ext cx="1857501" cy="967296"/>
            <a:chOff x="7301180" y="5098224"/>
            <a:chExt cx="1857501" cy="967296"/>
          </a:xfrm>
        </p:grpSpPr>
        <p:sp>
          <p:nvSpPr>
            <p:cNvPr id="12" name="SMARTInkShape-110"/>
            <p:cNvSpPr/>
            <p:nvPr/>
          </p:nvSpPr>
          <p:spPr>
            <a:xfrm>
              <a:off x="8267700" y="5654039"/>
              <a:ext cx="22861" cy="281942"/>
            </a:xfrm>
            <a:custGeom>
              <a:avLst/>
              <a:gdLst/>
              <a:ahLst/>
              <a:cxnLst/>
              <a:rect l="0" t="0" r="0" b="0"/>
              <a:pathLst>
                <a:path w="22861" h="281942">
                  <a:moveTo>
                    <a:pt x="0" y="0"/>
                  </a:moveTo>
                  <a:lnTo>
                    <a:pt x="0" y="33422"/>
                  </a:lnTo>
                  <a:lnTo>
                    <a:pt x="846" y="60892"/>
                  </a:lnTo>
                  <a:lnTo>
                    <a:pt x="5236" y="96312"/>
                  </a:lnTo>
                  <a:lnTo>
                    <a:pt x="6560" y="124086"/>
                  </a:lnTo>
                  <a:lnTo>
                    <a:pt x="9407" y="151105"/>
                  </a:lnTo>
                  <a:lnTo>
                    <a:pt x="12647" y="177225"/>
                  </a:lnTo>
                  <a:lnTo>
                    <a:pt x="14471" y="214036"/>
                  </a:lnTo>
                  <a:lnTo>
                    <a:pt x="15089" y="250089"/>
                  </a:lnTo>
                  <a:lnTo>
                    <a:pt x="16019" y="264398"/>
                  </a:lnTo>
                  <a:lnTo>
                    <a:pt x="22860" y="2819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11"/>
            <p:cNvSpPr/>
            <p:nvPr/>
          </p:nvSpPr>
          <p:spPr>
            <a:xfrm>
              <a:off x="8001000" y="5623560"/>
              <a:ext cx="60961" cy="53341"/>
            </a:xfrm>
            <a:custGeom>
              <a:avLst/>
              <a:gdLst/>
              <a:ahLst/>
              <a:cxnLst/>
              <a:rect l="0" t="0" r="0" b="0"/>
              <a:pathLst>
                <a:path w="60961" h="53341">
                  <a:moveTo>
                    <a:pt x="0" y="53340"/>
                  </a:moveTo>
                  <a:lnTo>
                    <a:pt x="4044" y="53340"/>
                  </a:lnTo>
                  <a:lnTo>
                    <a:pt x="8289" y="48824"/>
                  </a:lnTo>
                  <a:lnTo>
                    <a:pt x="13844" y="42019"/>
                  </a:lnTo>
                  <a:lnTo>
                    <a:pt x="50944" y="9767"/>
                  </a:lnTo>
                  <a:lnTo>
                    <a:pt x="609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12"/>
            <p:cNvSpPr/>
            <p:nvPr/>
          </p:nvSpPr>
          <p:spPr>
            <a:xfrm>
              <a:off x="8084819" y="5288280"/>
              <a:ext cx="53342" cy="541021"/>
            </a:xfrm>
            <a:custGeom>
              <a:avLst/>
              <a:gdLst/>
              <a:ahLst/>
              <a:cxnLst/>
              <a:rect l="0" t="0" r="0" b="0"/>
              <a:pathLst>
                <a:path w="53342" h="541021">
                  <a:moveTo>
                    <a:pt x="7620" y="0"/>
                  </a:moveTo>
                  <a:lnTo>
                    <a:pt x="3575" y="4045"/>
                  </a:lnTo>
                  <a:lnTo>
                    <a:pt x="1588" y="8288"/>
                  </a:lnTo>
                  <a:lnTo>
                    <a:pt x="93" y="40090"/>
                  </a:lnTo>
                  <a:lnTo>
                    <a:pt x="19" y="76749"/>
                  </a:lnTo>
                  <a:lnTo>
                    <a:pt x="9" y="102690"/>
                  </a:lnTo>
                  <a:lnTo>
                    <a:pt x="4" y="128895"/>
                  </a:lnTo>
                  <a:lnTo>
                    <a:pt x="2" y="156346"/>
                  </a:lnTo>
                  <a:lnTo>
                    <a:pt x="1" y="188303"/>
                  </a:lnTo>
                  <a:lnTo>
                    <a:pt x="0" y="224519"/>
                  </a:lnTo>
                  <a:lnTo>
                    <a:pt x="847" y="262346"/>
                  </a:lnTo>
                  <a:lnTo>
                    <a:pt x="4046" y="298913"/>
                  </a:lnTo>
                  <a:lnTo>
                    <a:pt x="8290" y="332664"/>
                  </a:lnTo>
                  <a:lnTo>
                    <a:pt x="12998" y="364597"/>
                  </a:lnTo>
                  <a:lnTo>
                    <a:pt x="17912" y="395723"/>
                  </a:lnTo>
                  <a:lnTo>
                    <a:pt x="21394" y="433716"/>
                  </a:lnTo>
                  <a:lnTo>
                    <a:pt x="26471" y="466423"/>
                  </a:lnTo>
                  <a:lnTo>
                    <a:pt x="35772" y="500884"/>
                  </a:lnTo>
                  <a:lnTo>
                    <a:pt x="52343" y="538893"/>
                  </a:lnTo>
                  <a:lnTo>
                    <a:pt x="53341" y="541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13"/>
            <p:cNvSpPr/>
            <p:nvPr/>
          </p:nvSpPr>
          <p:spPr>
            <a:xfrm>
              <a:off x="7973749" y="5334000"/>
              <a:ext cx="50112" cy="530127"/>
            </a:xfrm>
            <a:custGeom>
              <a:avLst/>
              <a:gdLst/>
              <a:ahLst/>
              <a:cxnLst/>
              <a:rect l="0" t="0" r="0" b="0"/>
              <a:pathLst>
                <a:path w="50112" h="530127">
                  <a:moveTo>
                    <a:pt x="4390" y="0"/>
                  </a:moveTo>
                  <a:lnTo>
                    <a:pt x="3543" y="14690"/>
                  </a:lnTo>
                  <a:lnTo>
                    <a:pt x="0" y="32574"/>
                  </a:lnTo>
                  <a:lnTo>
                    <a:pt x="3273" y="63631"/>
                  </a:lnTo>
                  <a:lnTo>
                    <a:pt x="4059" y="94489"/>
                  </a:lnTo>
                  <a:lnTo>
                    <a:pt x="4243" y="119042"/>
                  </a:lnTo>
                  <a:lnTo>
                    <a:pt x="4325" y="146887"/>
                  </a:lnTo>
                  <a:lnTo>
                    <a:pt x="4362" y="178454"/>
                  </a:lnTo>
                  <a:lnTo>
                    <a:pt x="4377" y="212239"/>
                  </a:lnTo>
                  <a:lnTo>
                    <a:pt x="4385" y="247011"/>
                  </a:lnTo>
                  <a:lnTo>
                    <a:pt x="4388" y="282220"/>
                  </a:lnTo>
                  <a:lnTo>
                    <a:pt x="4390" y="316777"/>
                  </a:lnTo>
                  <a:lnTo>
                    <a:pt x="4390" y="349070"/>
                  </a:lnTo>
                  <a:lnTo>
                    <a:pt x="6648" y="380355"/>
                  </a:lnTo>
                  <a:lnTo>
                    <a:pt x="9627" y="410347"/>
                  </a:lnTo>
                  <a:lnTo>
                    <a:pt x="10951" y="437788"/>
                  </a:lnTo>
                  <a:lnTo>
                    <a:pt x="11696" y="472991"/>
                  </a:lnTo>
                  <a:lnTo>
                    <a:pt x="18032" y="508296"/>
                  </a:lnTo>
                  <a:lnTo>
                    <a:pt x="25869" y="529759"/>
                  </a:lnTo>
                  <a:lnTo>
                    <a:pt x="27176" y="530126"/>
                  </a:lnTo>
                  <a:lnTo>
                    <a:pt x="30886" y="528275"/>
                  </a:lnTo>
                  <a:lnTo>
                    <a:pt x="37735" y="518429"/>
                  </a:lnTo>
                  <a:lnTo>
                    <a:pt x="50111" y="4724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14"/>
            <p:cNvSpPr/>
            <p:nvPr/>
          </p:nvSpPr>
          <p:spPr>
            <a:xfrm>
              <a:off x="7666802" y="5753100"/>
              <a:ext cx="180254" cy="312420"/>
            </a:xfrm>
            <a:custGeom>
              <a:avLst/>
              <a:gdLst/>
              <a:ahLst/>
              <a:cxnLst/>
              <a:rect l="0" t="0" r="0" b="0"/>
              <a:pathLst>
                <a:path w="180254" h="312420">
                  <a:moveTo>
                    <a:pt x="75117" y="0"/>
                  </a:moveTo>
                  <a:lnTo>
                    <a:pt x="71072" y="4045"/>
                  </a:lnTo>
                  <a:lnTo>
                    <a:pt x="69086" y="8289"/>
                  </a:lnTo>
                  <a:lnTo>
                    <a:pt x="68556" y="10605"/>
                  </a:lnTo>
                  <a:lnTo>
                    <a:pt x="63766" y="17912"/>
                  </a:lnTo>
                  <a:lnTo>
                    <a:pt x="40194" y="48565"/>
                  </a:lnTo>
                  <a:lnTo>
                    <a:pt x="24373" y="84849"/>
                  </a:lnTo>
                  <a:lnTo>
                    <a:pt x="11625" y="122055"/>
                  </a:lnTo>
                  <a:lnTo>
                    <a:pt x="4950" y="160037"/>
                  </a:lnTo>
                  <a:lnTo>
                    <a:pt x="109" y="194548"/>
                  </a:lnTo>
                  <a:lnTo>
                    <a:pt x="0" y="227894"/>
                  </a:lnTo>
                  <a:lnTo>
                    <a:pt x="5509" y="262561"/>
                  </a:lnTo>
                  <a:lnTo>
                    <a:pt x="10596" y="273610"/>
                  </a:lnTo>
                  <a:lnTo>
                    <a:pt x="28082" y="298780"/>
                  </a:lnTo>
                  <a:lnTo>
                    <a:pt x="39819" y="305793"/>
                  </a:lnTo>
                  <a:lnTo>
                    <a:pt x="56663" y="310456"/>
                  </a:lnTo>
                  <a:lnTo>
                    <a:pt x="67198" y="309289"/>
                  </a:lnTo>
                  <a:lnTo>
                    <a:pt x="87758" y="301641"/>
                  </a:lnTo>
                  <a:lnTo>
                    <a:pt x="123375" y="275836"/>
                  </a:lnTo>
                  <a:lnTo>
                    <a:pt x="153010" y="241767"/>
                  </a:lnTo>
                  <a:lnTo>
                    <a:pt x="173979" y="205767"/>
                  </a:lnTo>
                  <a:lnTo>
                    <a:pt x="178323" y="195591"/>
                  </a:lnTo>
                  <a:lnTo>
                    <a:pt x="180253" y="185425"/>
                  </a:lnTo>
                  <a:lnTo>
                    <a:pt x="178853" y="177520"/>
                  </a:lnTo>
                  <a:lnTo>
                    <a:pt x="175102" y="169591"/>
                  </a:lnTo>
                  <a:lnTo>
                    <a:pt x="173947" y="168940"/>
                  </a:lnTo>
                  <a:lnTo>
                    <a:pt x="170406" y="168218"/>
                  </a:lnTo>
                  <a:lnTo>
                    <a:pt x="166010" y="170154"/>
                  </a:lnTo>
                  <a:lnTo>
                    <a:pt x="133219" y="194988"/>
                  </a:lnTo>
                  <a:lnTo>
                    <a:pt x="108266" y="231377"/>
                  </a:lnTo>
                  <a:lnTo>
                    <a:pt x="89005" y="263020"/>
                  </a:lnTo>
                  <a:lnTo>
                    <a:pt x="78714" y="300483"/>
                  </a:lnTo>
                  <a:lnTo>
                    <a:pt x="79208" y="303615"/>
                  </a:lnTo>
                  <a:lnTo>
                    <a:pt x="80385" y="306550"/>
                  </a:lnTo>
                  <a:lnTo>
                    <a:pt x="82016" y="308506"/>
                  </a:lnTo>
                  <a:lnTo>
                    <a:pt x="89092" y="311904"/>
                  </a:lnTo>
                  <a:lnTo>
                    <a:pt x="97978" y="3124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15"/>
            <p:cNvSpPr/>
            <p:nvPr/>
          </p:nvSpPr>
          <p:spPr>
            <a:xfrm>
              <a:off x="7301180" y="5440680"/>
              <a:ext cx="273101" cy="532516"/>
            </a:xfrm>
            <a:custGeom>
              <a:avLst/>
              <a:gdLst/>
              <a:ahLst/>
              <a:cxnLst/>
              <a:rect l="0" t="0" r="0" b="0"/>
              <a:pathLst>
                <a:path w="273101" h="532516">
                  <a:moveTo>
                    <a:pt x="250239" y="0"/>
                  </a:moveTo>
                  <a:lnTo>
                    <a:pt x="242149" y="0"/>
                  </a:lnTo>
                  <a:lnTo>
                    <a:pt x="235920" y="2257"/>
                  </a:lnTo>
                  <a:lnTo>
                    <a:pt x="200107" y="21957"/>
                  </a:lnTo>
                  <a:lnTo>
                    <a:pt x="163581" y="42162"/>
                  </a:lnTo>
                  <a:lnTo>
                    <a:pt x="139614" y="62163"/>
                  </a:lnTo>
                  <a:lnTo>
                    <a:pt x="108254" y="91677"/>
                  </a:lnTo>
                  <a:lnTo>
                    <a:pt x="80768" y="128897"/>
                  </a:lnTo>
                  <a:lnTo>
                    <a:pt x="59197" y="163874"/>
                  </a:lnTo>
                  <a:lnTo>
                    <a:pt x="38412" y="200202"/>
                  </a:lnTo>
                  <a:lnTo>
                    <a:pt x="25292" y="233638"/>
                  </a:lnTo>
                  <a:lnTo>
                    <a:pt x="11903" y="269133"/>
                  </a:lnTo>
                  <a:lnTo>
                    <a:pt x="3045" y="302322"/>
                  </a:lnTo>
                  <a:lnTo>
                    <a:pt x="43" y="337744"/>
                  </a:lnTo>
                  <a:lnTo>
                    <a:pt x="0" y="370064"/>
                  </a:lnTo>
                  <a:lnTo>
                    <a:pt x="5821" y="401090"/>
                  </a:lnTo>
                  <a:lnTo>
                    <a:pt x="20271" y="437399"/>
                  </a:lnTo>
                  <a:lnTo>
                    <a:pt x="35574" y="465424"/>
                  </a:lnTo>
                  <a:lnTo>
                    <a:pt x="60987" y="489335"/>
                  </a:lnTo>
                  <a:lnTo>
                    <a:pt x="98004" y="515503"/>
                  </a:lnTo>
                  <a:lnTo>
                    <a:pt x="115410" y="521212"/>
                  </a:lnTo>
                  <a:lnTo>
                    <a:pt x="150135" y="528923"/>
                  </a:lnTo>
                  <a:lnTo>
                    <a:pt x="186690" y="532515"/>
                  </a:lnTo>
                  <a:lnTo>
                    <a:pt x="219247" y="530967"/>
                  </a:lnTo>
                  <a:lnTo>
                    <a:pt x="256099" y="525616"/>
                  </a:lnTo>
                  <a:lnTo>
                    <a:pt x="273100" y="518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16"/>
            <p:cNvSpPr/>
            <p:nvPr/>
          </p:nvSpPr>
          <p:spPr>
            <a:xfrm>
              <a:off x="8301409" y="5602334"/>
              <a:ext cx="255852" cy="354408"/>
            </a:xfrm>
            <a:custGeom>
              <a:avLst/>
              <a:gdLst/>
              <a:ahLst/>
              <a:cxnLst/>
              <a:rect l="0" t="0" r="0" b="0"/>
              <a:pathLst>
                <a:path w="255852" h="354408">
                  <a:moveTo>
                    <a:pt x="4391" y="89805"/>
                  </a:moveTo>
                  <a:lnTo>
                    <a:pt x="346" y="85760"/>
                  </a:lnTo>
                  <a:lnTo>
                    <a:pt x="0" y="82875"/>
                  </a:lnTo>
                  <a:lnTo>
                    <a:pt x="6318" y="57479"/>
                  </a:lnTo>
                  <a:lnTo>
                    <a:pt x="22283" y="23658"/>
                  </a:lnTo>
                  <a:lnTo>
                    <a:pt x="29558" y="15815"/>
                  </a:lnTo>
                  <a:lnTo>
                    <a:pt x="48027" y="3882"/>
                  </a:lnTo>
                  <a:lnTo>
                    <a:pt x="66991" y="0"/>
                  </a:lnTo>
                  <a:lnTo>
                    <a:pt x="84651" y="2895"/>
                  </a:lnTo>
                  <a:lnTo>
                    <a:pt x="100609" y="9115"/>
                  </a:lnTo>
                  <a:lnTo>
                    <a:pt x="116061" y="24410"/>
                  </a:lnTo>
                  <a:lnTo>
                    <a:pt x="136453" y="59265"/>
                  </a:lnTo>
                  <a:lnTo>
                    <a:pt x="150012" y="93833"/>
                  </a:lnTo>
                  <a:lnTo>
                    <a:pt x="154783" y="130886"/>
                  </a:lnTo>
                  <a:lnTo>
                    <a:pt x="156196" y="168676"/>
                  </a:lnTo>
                  <a:lnTo>
                    <a:pt x="155767" y="206684"/>
                  </a:lnTo>
                  <a:lnTo>
                    <a:pt x="149808" y="243910"/>
                  </a:lnTo>
                  <a:lnTo>
                    <a:pt x="138541" y="275919"/>
                  </a:lnTo>
                  <a:lnTo>
                    <a:pt x="124461" y="309919"/>
                  </a:lnTo>
                  <a:lnTo>
                    <a:pt x="105904" y="341841"/>
                  </a:lnTo>
                  <a:lnTo>
                    <a:pt x="97203" y="349424"/>
                  </a:lnTo>
                  <a:lnTo>
                    <a:pt x="87691" y="353359"/>
                  </a:lnTo>
                  <a:lnTo>
                    <a:pt x="82784" y="354407"/>
                  </a:lnTo>
                  <a:lnTo>
                    <a:pt x="79513" y="354260"/>
                  </a:lnTo>
                  <a:lnTo>
                    <a:pt x="77332" y="353315"/>
                  </a:lnTo>
                  <a:lnTo>
                    <a:pt x="69787" y="345715"/>
                  </a:lnTo>
                  <a:lnTo>
                    <a:pt x="62620" y="330449"/>
                  </a:lnTo>
                  <a:lnTo>
                    <a:pt x="58696" y="307771"/>
                  </a:lnTo>
                  <a:lnTo>
                    <a:pt x="57858" y="272288"/>
                  </a:lnTo>
                  <a:lnTo>
                    <a:pt x="61813" y="253753"/>
                  </a:lnTo>
                  <a:lnTo>
                    <a:pt x="68348" y="237537"/>
                  </a:lnTo>
                  <a:lnTo>
                    <a:pt x="75431" y="229406"/>
                  </a:lnTo>
                  <a:lnTo>
                    <a:pt x="84224" y="223817"/>
                  </a:lnTo>
                  <a:lnTo>
                    <a:pt x="104629" y="219934"/>
                  </a:lnTo>
                  <a:lnTo>
                    <a:pt x="127202" y="220309"/>
                  </a:lnTo>
                  <a:lnTo>
                    <a:pt x="138278" y="223442"/>
                  </a:lnTo>
                  <a:lnTo>
                    <a:pt x="173472" y="243823"/>
                  </a:lnTo>
                  <a:lnTo>
                    <a:pt x="211316" y="259904"/>
                  </a:lnTo>
                  <a:lnTo>
                    <a:pt x="248849" y="264763"/>
                  </a:lnTo>
                  <a:lnTo>
                    <a:pt x="255851" y="2650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17"/>
            <p:cNvSpPr/>
            <p:nvPr/>
          </p:nvSpPr>
          <p:spPr>
            <a:xfrm>
              <a:off x="8542187" y="5098224"/>
              <a:ext cx="365044" cy="672867"/>
            </a:xfrm>
            <a:custGeom>
              <a:avLst/>
              <a:gdLst/>
              <a:ahLst/>
              <a:cxnLst/>
              <a:rect l="0" t="0" r="0" b="0"/>
              <a:pathLst>
                <a:path w="365044" h="672867">
                  <a:moveTo>
                    <a:pt x="220813" y="37656"/>
                  </a:moveTo>
                  <a:lnTo>
                    <a:pt x="220813" y="33610"/>
                  </a:lnTo>
                  <a:lnTo>
                    <a:pt x="218554" y="29366"/>
                  </a:lnTo>
                  <a:lnTo>
                    <a:pt x="202900" y="12216"/>
                  </a:lnTo>
                  <a:lnTo>
                    <a:pt x="191328" y="4624"/>
                  </a:lnTo>
                  <a:lnTo>
                    <a:pt x="177175" y="1057"/>
                  </a:lnTo>
                  <a:lnTo>
                    <a:pt x="162256" y="0"/>
                  </a:lnTo>
                  <a:lnTo>
                    <a:pt x="147112" y="3733"/>
                  </a:lnTo>
                  <a:lnTo>
                    <a:pt x="127855" y="14246"/>
                  </a:lnTo>
                  <a:lnTo>
                    <a:pt x="97105" y="46206"/>
                  </a:lnTo>
                  <a:lnTo>
                    <a:pt x="68059" y="79984"/>
                  </a:lnTo>
                  <a:lnTo>
                    <a:pt x="45448" y="109276"/>
                  </a:lnTo>
                  <a:lnTo>
                    <a:pt x="30752" y="143449"/>
                  </a:lnTo>
                  <a:lnTo>
                    <a:pt x="16990" y="180385"/>
                  </a:lnTo>
                  <a:lnTo>
                    <a:pt x="9433" y="207771"/>
                  </a:lnTo>
                  <a:lnTo>
                    <a:pt x="4099" y="236876"/>
                  </a:lnTo>
                  <a:lnTo>
                    <a:pt x="1730" y="266745"/>
                  </a:lnTo>
                  <a:lnTo>
                    <a:pt x="676" y="296953"/>
                  </a:lnTo>
                  <a:lnTo>
                    <a:pt x="207" y="328159"/>
                  </a:lnTo>
                  <a:lnTo>
                    <a:pt x="0" y="361783"/>
                  </a:lnTo>
                  <a:lnTo>
                    <a:pt x="4423" y="394226"/>
                  </a:lnTo>
                  <a:lnTo>
                    <a:pt x="11186" y="426424"/>
                  </a:lnTo>
                  <a:lnTo>
                    <a:pt x="17014" y="460490"/>
                  </a:lnTo>
                  <a:lnTo>
                    <a:pt x="24684" y="493128"/>
                  </a:lnTo>
                  <a:lnTo>
                    <a:pt x="34584" y="524568"/>
                  </a:lnTo>
                  <a:lnTo>
                    <a:pt x="47451" y="555474"/>
                  </a:lnTo>
                  <a:lnTo>
                    <a:pt x="64931" y="593344"/>
                  </a:lnTo>
                  <a:lnTo>
                    <a:pt x="92089" y="630397"/>
                  </a:lnTo>
                  <a:lnTo>
                    <a:pt x="115221" y="652703"/>
                  </a:lnTo>
                  <a:lnTo>
                    <a:pt x="150691" y="668683"/>
                  </a:lnTo>
                  <a:lnTo>
                    <a:pt x="166787" y="672866"/>
                  </a:lnTo>
                  <a:lnTo>
                    <a:pt x="182409" y="671902"/>
                  </a:lnTo>
                  <a:lnTo>
                    <a:pt x="213979" y="658302"/>
                  </a:lnTo>
                  <a:lnTo>
                    <a:pt x="241271" y="642532"/>
                  </a:lnTo>
                  <a:lnTo>
                    <a:pt x="264974" y="617163"/>
                  </a:lnTo>
                  <a:lnTo>
                    <a:pt x="283945" y="587351"/>
                  </a:lnTo>
                  <a:lnTo>
                    <a:pt x="303583" y="551236"/>
                  </a:lnTo>
                  <a:lnTo>
                    <a:pt x="312069" y="523301"/>
                  </a:lnTo>
                  <a:lnTo>
                    <a:pt x="320920" y="493951"/>
                  </a:lnTo>
                  <a:lnTo>
                    <a:pt x="329651" y="463127"/>
                  </a:lnTo>
                  <a:lnTo>
                    <a:pt x="336354" y="429672"/>
                  </a:lnTo>
                  <a:lnTo>
                    <a:pt x="344413" y="397304"/>
                  </a:lnTo>
                  <a:lnTo>
                    <a:pt x="352793" y="365986"/>
                  </a:lnTo>
                  <a:lnTo>
                    <a:pt x="359340" y="335134"/>
                  </a:lnTo>
                  <a:lnTo>
                    <a:pt x="362814" y="304488"/>
                  </a:lnTo>
                  <a:lnTo>
                    <a:pt x="364357" y="274781"/>
                  </a:lnTo>
                  <a:lnTo>
                    <a:pt x="365043" y="247467"/>
                  </a:lnTo>
                  <a:lnTo>
                    <a:pt x="363091" y="221216"/>
                  </a:lnTo>
                  <a:lnTo>
                    <a:pt x="359401" y="195438"/>
                  </a:lnTo>
                  <a:lnTo>
                    <a:pt x="352563" y="157972"/>
                  </a:lnTo>
                  <a:lnTo>
                    <a:pt x="344328" y="125046"/>
                  </a:lnTo>
                  <a:lnTo>
                    <a:pt x="330693" y="94688"/>
                  </a:lnTo>
                  <a:lnTo>
                    <a:pt x="303759" y="63502"/>
                  </a:lnTo>
                  <a:lnTo>
                    <a:pt x="271654" y="35509"/>
                  </a:lnTo>
                  <a:lnTo>
                    <a:pt x="243179" y="17131"/>
                  </a:lnTo>
                  <a:lnTo>
                    <a:pt x="228214" y="11600"/>
                  </a:lnTo>
                  <a:lnTo>
                    <a:pt x="190304" y="7758"/>
                  </a:lnTo>
                  <a:lnTo>
                    <a:pt x="152232" y="1479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18"/>
            <p:cNvSpPr/>
            <p:nvPr/>
          </p:nvSpPr>
          <p:spPr>
            <a:xfrm>
              <a:off x="8909285" y="5463539"/>
              <a:ext cx="249396" cy="463906"/>
            </a:xfrm>
            <a:custGeom>
              <a:avLst/>
              <a:gdLst/>
              <a:ahLst/>
              <a:cxnLst/>
              <a:rect l="0" t="0" r="0" b="0"/>
              <a:pathLst>
                <a:path w="249396" h="463906">
                  <a:moveTo>
                    <a:pt x="89934" y="0"/>
                  </a:moveTo>
                  <a:lnTo>
                    <a:pt x="83373" y="0"/>
                  </a:lnTo>
                  <a:lnTo>
                    <a:pt x="78583" y="4045"/>
                  </a:lnTo>
                  <a:lnTo>
                    <a:pt x="76423" y="8289"/>
                  </a:lnTo>
                  <a:lnTo>
                    <a:pt x="75847" y="10607"/>
                  </a:lnTo>
                  <a:lnTo>
                    <a:pt x="70690" y="15438"/>
                  </a:lnTo>
                  <a:lnTo>
                    <a:pt x="66946" y="17913"/>
                  </a:lnTo>
                  <a:lnTo>
                    <a:pt x="64449" y="22102"/>
                  </a:lnTo>
                  <a:lnTo>
                    <a:pt x="53810" y="57173"/>
                  </a:lnTo>
                  <a:lnTo>
                    <a:pt x="44103" y="92699"/>
                  </a:lnTo>
                  <a:lnTo>
                    <a:pt x="34032" y="128284"/>
                  </a:lnTo>
                  <a:lnTo>
                    <a:pt x="26428" y="160118"/>
                  </a:lnTo>
                  <a:lnTo>
                    <a:pt x="18813" y="196362"/>
                  </a:lnTo>
                  <a:lnTo>
                    <a:pt x="11194" y="233912"/>
                  </a:lnTo>
                  <a:lnTo>
                    <a:pt x="3574" y="267804"/>
                  </a:lnTo>
                  <a:lnTo>
                    <a:pt x="0" y="303340"/>
                  </a:lnTo>
                  <a:lnTo>
                    <a:pt x="2986" y="336635"/>
                  </a:lnTo>
                  <a:lnTo>
                    <a:pt x="9233" y="367950"/>
                  </a:lnTo>
                  <a:lnTo>
                    <a:pt x="20491" y="398676"/>
                  </a:lnTo>
                  <a:lnTo>
                    <a:pt x="38404" y="432989"/>
                  </a:lnTo>
                  <a:lnTo>
                    <a:pt x="57272" y="454393"/>
                  </a:lnTo>
                  <a:lnTo>
                    <a:pt x="67233" y="460186"/>
                  </a:lnTo>
                  <a:lnTo>
                    <a:pt x="87426" y="463905"/>
                  </a:lnTo>
                  <a:lnTo>
                    <a:pt x="112958" y="463793"/>
                  </a:lnTo>
                  <a:lnTo>
                    <a:pt x="130718" y="457837"/>
                  </a:lnTo>
                  <a:lnTo>
                    <a:pt x="166488" y="436295"/>
                  </a:lnTo>
                  <a:lnTo>
                    <a:pt x="198250" y="403115"/>
                  </a:lnTo>
                  <a:lnTo>
                    <a:pt x="215444" y="380779"/>
                  </a:lnTo>
                  <a:lnTo>
                    <a:pt x="236880" y="343718"/>
                  </a:lnTo>
                  <a:lnTo>
                    <a:pt x="245705" y="325269"/>
                  </a:lnTo>
                  <a:lnTo>
                    <a:pt x="249395" y="293291"/>
                  </a:lnTo>
                  <a:lnTo>
                    <a:pt x="243345" y="265770"/>
                  </a:lnTo>
                  <a:lnTo>
                    <a:pt x="242161" y="263540"/>
                  </a:lnTo>
                  <a:lnTo>
                    <a:pt x="240525" y="262054"/>
                  </a:lnTo>
                  <a:lnTo>
                    <a:pt x="236451" y="260402"/>
                  </a:lnTo>
                  <a:lnTo>
                    <a:pt x="231818" y="259668"/>
                  </a:lnTo>
                  <a:lnTo>
                    <a:pt x="215861" y="265280"/>
                  </a:lnTo>
                  <a:lnTo>
                    <a:pt x="206297" y="269738"/>
                  </a:lnTo>
                  <a:lnTo>
                    <a:pt x="172207" y="305736"/>
                  </a:lnTo>
                  <a:lnTo>
                    <a:pt x="148206" y="336312"/>
                  </a:lnTo>
                  <a:lnTo>
                    <a:pt x="122142" y="374086"/>
                  </a:lnTo>
                  <a:lnTo>
                    <a:pt x="104481" y="410115"/>
                  </a:lnTo>
                  <a:lnTo>
                    <a:pt x="89934" y="4419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Transplants of organs create an issue.</a:t>
            </a:r>
          </a:p>
          <a:p>
            <a:r>
              <a:rPr lang="en-US" dirty="0" smtClean="0"/>
              <a:t>The organ of another individual can be recognized as “non-self” and attacked as well.  </a:t>
            </a:r>
          </a:p>
          <a:p>
            <a:r>
              <a:rPr lang="en-US" dirty="0" smtClean="0"/>
              <a:t>If the body attacks the organ the transplant would have been useless, the body will kill the organ, called rejection</a:t>
            </a:r>
          </a:p>
          <a:p>
            <a:pPr lvl="1"/>
            <a:r>
              <a:rPr lang="en-US" dirty="0" smtClean="0"/>
              <a:t>To avoid rejection the person is given injections of special drugs to reduce the effectiveness of the immune system</a:t>
            </a:r>
          </a:p>
          <a:p>
            <a:pPr lvl="1"/>
            <a:r>
              <a:rPr lang="en-US" dirty="0" smtClean="0"/>
              <a:t>The person is no longer good at fighting off disease, can become ill easily</a:t>
            </a:r>
            <a:endParaRPr lang="en-US" dirty="0"/>
          </a:p>
        </p:txBody>
      </p:sp>
      <p:sp>
        <p:nvSpPr>
          <p:cNvPr id="2" name="Title 1"/>
          <p:cNvSpPr>
            <a:spLocks noGrp="1"/>
          </p:cNvSpPr>
          <p:nvPr>
            <p:ph type="title"/>
          </p:nvPr>
        </p:nvSpPr>
        <p:spPr/>
        <p:txBody>
          <a:bodyPr>
            <a:normAutofit fontScale="90000"/>
          </a:bodyPr>
          <a:lstStyle/>
          <a:p>
            <a:r>
              <a:rPr lang="en-US" dirty="0" smtClean="0"/>
              <a:t>Problems Associated with the Immune Response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17638"/>
          <a:ext cx="8229600" cy="5093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smtClean="0"/>
              <a:t>Preparation and use of a vaccine</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Researching diseases and how they effect us has led to knowledge on how to diagnose, prevent, control, and cure diseases</a:t>
            </a:r>
            <a:endParaRPr lang="en-US" dirty="0"/>
          </a:p>
        </p:txBody>
      </p:sp>
      <p:sp>
        <p:nvSpPr>
          <p:cNvPr id="2" name="Title 1"/>
          <p:cNvSpPr>
            <a:spLocks noGrp="1"/>
          </p:cNvSpPr>
          <p:nvPr>
            <p:ph type="title"/>
          </p:nvPr>
        </p:nvSpPr>
        <p:spPr/>
        <p:txBody>
          <a:bodyPr>
            <a:normAutofit fontScale="90000"/>
          </a:bodyPr>
          <a:lstStyle/>
          <a:p>
            <a:r>
              <a:rPr lang="en-US" dirty="0" smtClean="0"/>
              <a:t>Research and Progress Against Disease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481138"/>
          <a:ext cx="9144000" cy="5308600"/>
        </p:xfrm>
        <a:graphic>
          <a:graphicData uri="http://schemas.openxmlformats.org/drawingml/2006/table">
            <a:tbl>
              <a:tblPr firstRow="1" bandRow="1">
                <a:tableStyleId>{5C22544A-7EE6-4342-B048-85BDC9FD1C3A}</a:tableStyleId>
              </a:tblPr>
              <a:tblGrid>
                <a:gridCol w="2557637"/>
                <a:gridCol w="6586363"/>
              </a:tblGrid>
              <a:tr h="370840">
                <a:tc>
                  <a:txBody>
                    <a:bodyPr/>
                    <a:lstStyle/>
                    <a:p>
                      <a:r>
                        <a:rPr lang="en-US" dirty="0" smtClean="0"/>
                        <a:t>Category of Research</a:t>
                      </a:r>
                      <a:endParaRPr lang="en-US" dirty="0"/>
                    </a:p>
                  </a:txBody>
                  <a:tcPr/>
                </a:tc>
                <a:tc>
                  <a:txBody>
                    <a:bodyPr/>
                    <a:lstStyle/>
                    <a:p>
                      <a:r>
                        <a:rPr lang="en-US" dirty="0" smtClean="0"/>
                        <a:t>Methods Developed</a:t>
                      </a:r>
                      <a:endParaRPr lang="en-US" dirty="0"/>
                    </a:p>
                  </a:txBody>
                  <a:tcPr/>
                </a:tc>
              </a:tr>
              <a:tr h="370840">
                <a:tc>
                  <a:txBody>
                    <a:bodyPr/>
                    <a:lstStyle/>
                    <a:p>
                      <a:r>
                        <a:rPr lang="en-US" dirty="0" smtClean="0"/>
                        <a:t>Diagnosing Disease</a:t>
                      </a:r>
                      <a:endParaRPr lang="en-US" dirty="0"/>
                    </a:p>
                  </a:txBody>
                  <a:tcPr/>
                </a:tc>
                <a:tc>
                  <a:txBody>
                    <a:bodyPr/>
                    <a:lstStyle/>
                    <a:p>
                      <a:r>
                        <a:rPr lang="en-US" dirty="0" smtClean="0"/>
                        <a:t>-Culturing (growing) bacteria from the infected person to determine what pathogen is responsible</a:t>
                      </a:r>
                    </a:p>
                    <a:p>
                      <a:r>
                        <a:rPr lang="en-US" dirty="0" smtClean="0"/>
                        <a:t>-Use X-rays, CAT scans, Ultrasound, blood pressure devices,</a:t>
                      </a:r>
                      <a:r>
                        <a:rPr lang="en-US" baseline="0" dirty="0" smtClean="0"/>
                        <a:t> &amp; other detection methods.</a:t>
                      </a:r>
                    </a:p>
                    <a:p>
                      <a:r>
                        <a:rPr lang="en-US" baseline="0" dirty="0" smtClean="0"/>
                        <a:t>-Detect genetic abnormalities that may be present.</a:t>
                      </a:r>
                      <a:endParaRPr lang="en-US" dirty="0"/>
                    </a:p>
                  </a:txBody>
                  <a:tcPr/>
                </a:tc>
              </a:tr>
              <a:tr h="370840">
                <a:tc>
                  <a:txBody>
                    <a:bodyPr/>
                    <a:lstStyle/>
                    <a:p>
                      <a:r>
                        <a:rPr lang="en-US" dirty="0" smtClean="0"/>
                        <a:t>Preventing and Controlling Disease</a:t>
                      </a:r>
                      <a:endParaRPr lang="en-US" dirty="0"/>
                    </a:p>
                  </a:txBody>
                  <a:tcPr/>
                </a:tc>
                <a:tc>
                  <a:txBody>
                    <a:bodyPr/>
                    <a:lstStyle/>
                    <a:p>
                      <a:r>
                        <a:rPr lang="en-US" dirty="0" smtClean="0"/>
                        <a:t>-Promoting sanitation,</a:t>
                      </a:r>
                      <a:r>
                        <a:rPr lang="en-US" baseline="0" dirty="0" smtClean="0"/>
                        <a:t> (washing hands), garage disposal, sewage treatment.</a:t>
                      </a:r>
                    </a:p>
                    <a:p>
                      <a:r>
                        <a:rPr lang="en-US" baseline="0" dirty="0" smtClean="0"/>
                        <a:t>-Sterilizing surgical equipment, treating wounds.</a:t>
                      </a:r>
                    </a:p>
                    <a:p>
                      <a:r>
                        <a:rPr lang="en-US" baseline="0" dirty="0" smtClean="0"/>
                        <a:t>-controlling populations of disease carrying organisms.</a:t>
                      </a:r>
                    </a:p>
                    <a:p>
                      <a:r>
                        <a:rPr lang="en-US" baseline="0" dirty="0" smtClean="0"/>
                        <a:t>-Treating milk, water, and other foods to reduce pathogens</a:t>
                      </a:r>
                    </a:p>
                    <a:p>
                      <a:r>
                        <a:rPr lang="en-US" baseline="0" dirty="0" smtClean="0"/>
                        <a:t>-Vaccinating to promote immunity</a:t>
                      </a:r>
                    </a:p>
                    <a:p>
                      <a:r>
                        <a:rPr lang="en-US" baseline="0" dirty="0" smtClean="0"/>
                        <a:t>-Identifying the dangers of risky behavior</a:t>
                      </a:r>
                      <a:endParaRPr lang="en-US" dirty="0"/>
                    </a:p>
                  </a:txBody>
                  <a:tcPr/>
                </a:tc>
              </a:tr>
              <a:tr h="370840">
                <a:tc>
                  <a:txBody>
                    <a:bodyPr/>
                    <a:lstStyle/>
                    <a:p>
                      <a:r>
                        <a:rPr lang="en-US" dirty="0" smtClean="0"/>
                        <a:t>Treating and Curing Disease</a:t>
                      </a:r>
                      <a:endParaRPr lang="en-US" dirty="0"/>
                    </a:p>
                  </a:txBody>
                  <a:tcPr/>
                </a:tc>
                <a:tc>
                  <a:txBody>
                    <a:bodyPr/>
                    <a:lstStyle/>
                    <a:p>
                      <a:r>
                        <a:rPr lang="en-US" dirty="0" smtClean="0"/>
                        <a:t>-Developing antibiotics and other drugs to kill pathogens</a:t>
                      </a:r>
                    </a:p>
                    <a:p>
                      <a:r>
                        <a:rPr lang="en-US" dirty="0" smtClean="0"/>
                        <a:t>-Developing medical procedures to remove damaged and diseased tissue from the body.  </a:t>
                      </a:r>
                      <a:endParaRPr lang="en-US" dirty="0"/>
                    </a:p>
                  </a:txBody>
                  <a:tcPr/>
                </a:tc>
              </a:tr>
            </a:tbl>
          </a:graphicData>
        </a:graphic>
      </p:graphicFrame>
      <p:sp>
        <p:nvSpPr>
          <p:cNvPr id="2" name="Title 1"/>
          <p:cNvSpPr>
            <a:spLocks noGrp="1"/>
          </p:cNvSpPr>
          <p:nvPr>
            <p:ph type="title"/>
          </p:nvPr>
        </p:nvSpPr>
        <p:spPr/>
        <p:txBody>
          <a:bodyPr/>
          <a:lstStyle/>
          <a:p>
            <a:r>
              <a:rPr lang="en-US" dirty="0" smtClean="0"/>
              <a:t>Biological Research of Diseases</a:t>
            </a:r>
            <a:endParaRPr lang="en-US" dirty="0"/>
          </a:p>
        </p:txBody>
      </p:sp>
      <p:sp>
        <p:nvSpPr>
          <p:cNvPr id="5" name="SMARTInkShape-71"/>
          <p:cNvSpPr/>
          <p:nvPr/>
        </p:nvSpPr>
        <p:spPr>
          <a:xfrm>
            <a:off x="4038600" y="5573449"/>
            <a:ext cx="1261629" cy="400632"/>
          </a:xfrm>
          <a:custGeom>
            <a:avLst/>
            <a:gdLst/>
            <a:ahLst/>
            <a:cxnLst/>
            <a:rect l="0" t="0" r="0" b="0"/>
            <a:pathLst>
              <a:path w="1261629" h="400632">
                <a:moveTo>
                  <a:pt x="167640" y="65351"/>
                </a:moveTo>
                <a:lnTo>
                  <a:pt x="163595" y="61305"/>
                </a:lnTo>
                <a:lnTo>
                  <a:pt x="159351" y="59319"/>
                </a:lnTo>
                <a:lnTo>
                  <a:pt x="157033" y="58790"/>
                </a:lnTo>
                <a:lnTo>
                  <a:pt x="155489" y="57590"/>
                </a:lnTo>
                <a:lnTo>
                  <a:pt x="141914" y="39846"/>
                </a:lnTo>
                <a:lnTo>
                  <a:pt x="134757" y="37082"/>
                </a:lnTo>
                <a:lnTo>
                  <a:pt x="126779" y="35007"/>
                </a:lnTo>
                <a:lnTo>
                  <a:pt x="89579" y="16997"/>
                </a:lnTo>
                <a:lnTo>
                  <a:pt x="52075" y="5580"/>
                </a:lnTo>
                <a:lnTo>
                  <a:pt x="38100" y="4390"/>
                </a:lnTo>
                <a:lnTo>
                  <a:pt x="38100" y="10951"/>
                </a:lnTo>
                <a:lnTo>
                  <a:pt x="31539" y="29084"/>
                </a:lnTo>
                <a:lnTo>
                  <a:pt x="30541" y="61373"/>
                </a:lnTo>
                <a:lnTo>
                  <a:pt x="29651" y="80823"/>
                </a:lnTo>
                <a:lnTo>
                  <a:pt x="23921" y="112272"/>
                </a:lnTo>
                <a:lnTo>
                  <a:pt x="22999" y="147070"/>
                </a:lnTo>
                <a:lnTo>
                  <a:pt x="22878" y="180377"/>
                </a:lnTo>
                <a:lnTo>
                  <a:pt x="22862" y="217847"/>
                </a:lnTo>
                <a:lnTo>
                  <a:pt x="22860" y="249831"/>
                </a:lnTo>
                <a:lnTo>
                  <a:pt x="22859" y="285802"/>
                </a:lnTo>
                <a:lnTo>
                  <a:pt x="22859" y="321860"/>
                </a:lnTo>
                <a:lnTo>
                  <a:pt x="22859" y="345653"/>
                </a:lnTo>
                <a:lnTo>
                  <a:pt x="30387" y="354805"/>
                </a:lnTo>
                <a:lnTo>
                  <a:pt x="67641" y="354911"/>
                </a:lnTo>
                <a:lnTo>
                  <a:pt x="94779" y="355757"/>
                </a:lnTo>
                <a:lnTo>
                  <a:pt x="119484" y="361471"/>
                </a:lnTo>
                <a:lnTo>
                  <a:pt x="150825" y="364649"/>
                </a:lnTo>
                <a:lnTo>
                  <a:pt x="172408" y="369064"/>
                </a:lnTo>
                <a:lnTo>
                  <a:pt x="209108" y="370933"/>
                </a:lnTo>
                <a:lnTo>
                  <a:pt x="244283" y="376703"/>
                </a:lnTo>
                <a:lnTo>
                  <a:pt x="275967" y="383661"/>
                </a:lnTo>
                <a:lnTo>
                  <a:pt x="307400" y="385163"/>
                </a:lnTo>
                <a:lnTo>
                  <a:pt x="335793" y="387604"/>
                </a:lnTo>
                <a:lnTo>
                  <a:pt x="368210" y="392299"/>
                </a:lnTo>
                <a:lnTo>
                  <a:pt x="405611" y="392948"/>
                </a:lnTo>
                <a:lnTo>
                  <a:pt x="442894" y="393005"/>
                </a:lnTo>
                <a:lnTo>
                  <a:pt x="480183" y="393010"/>
                </a:lnTo>
                <a:lnTo>
                  <a:pt x="515918" y="395268"/>
                </a:lnTo>
                <a:lnTo>
                  <a:pt x="542082" y="399571"/>
                </a:lnTo>
                <a:lnTo>
                  <a:pt x="573228" y="400491"/>
                </a:lnTo>
                <a:lnTo>
                  <a:pt x="609827" y="400612"/>
                </a:lnTo>
                <a:lnTo>
                  <a:pt x="643684" y="400628"/>
                </a:lnTo>
                <a:lnTo>
                  <a:pt x="678654" y="400630"/>
                </a:lnTo>
                <a:lnTo>
                  <a:pt x="711105" y="400631"/>
                </a:lnTo>
                <a:lnTo>
                  <a:pt x="739623" y="398373"/>
                </a:lnTo>
                <a:lnTo>
                  <a:pt x="772066" y="393717"/>
                </a:lnTo>
                <a:lnTo>
                  <a:pt x="803997" y="393103"/>
                </a:lnTo>
                <a:lnTo>
                  <a:pt x="838712" y="393023"/>
                </a:lnTo>
                <a:lnTo>
                  <a:pt x="871130" y="393012"/>
                </a:lnTo>
                <a:lnTo>
                  <a:pt x="903057" y="393011"/>
                </a:lnTo>
                <a:lnTo>
                  <a:pt x="935515" y="393011"/>
                </a:lnTo>
                <a:lnTo>
                  <a:pt x="967667" y="393011"/>
                </a:lnTo>
                <a:lnTo>
                  <a:pt x="1001377" y="393011"/>
                </a:lnTo>
                <a:lnTo>
                  <a:pt x="1038133" y="393011"/>
                </a:lnTo>
                <a:lnTo>
                  <a:pt x="1069275" y="392164"/>
                </a:lnTo>
                <a:lnTo>
                  <a:pt x="1104896" y="385861"/>
                </a:lnTo>
                <a:lnTo>
                  <a:pt x="1140459" y="385418"/>
                </a:lnTo>
                <a:lnTo>
                  <a:pt x="1168259" y="384546"/>
                </a:lnTo>
                <a:lnTo>
                  <a:pt x="1183287" y="378830"/>
                </a:lnTo>
                <a:lnTo>
                  <a:pt x="1193730" y="377133"/>
                </a:lnTo>
                <a:lnTo>
                  <a:pt x="1202445" y="371237"/>
                </a:lnTo>
                <a:lnTo>
                  <a:pt x="1216948" y="370246"/>
                </a:lnTo>
                <a:lnTo>
                  <a:pt x="1226710" y="362624"/>
                </a:lnTo>
                <a:lnTo>
                  <a:pt x="1238476" y="362531"/>
                </a:lnTo>
                <a:lnTo>
                  <a:pt x="1239671" y="361684"/>
                </a:lnTo>
                <a:lnTo>
                  <a:pt x="1240467" y="360273"/>
                </a:lnTo>
                <a:lnTo>
                  <a:pt x="1242032" y="355003"/>
                </a:lnTo>
                <a:lnTo>
                  <a:pt x="1242057" y="344313"/>
                </a:lnTo>
                <a:lnTo>
                  <a:pt x="1244317" y="339476"/>
                </a:lnTo>
                <a:lnTo>
                  <a:pt x="1247296" y="334504"/>
                </a:lnTo>
                <a:lnTo>
                  <a:pt x="1249209" y="324414"/>
                </a:lnTo>
                <a:lnTo>
                  <a:pt x="1250521" y="290407"/>
                </a:lnTo>
                <a:lnTo>
                  <a:pt x="1256593" y="266079"/>
                </a:lnTo>
                <a:lnTo>
                  <a:pt x="1257937" y="252578"/>
                </a:lnTo>
                <a:lnTo>
                  <a:pt x="1261628" y="238700"/>
                </a:lnTo>
                <a:lnTo>
                  <a:pt x="1257518" y="204728"/>
                </a:lnTo>
                <a:lnTo>
                  <a:pt x="1256496" y="185514"/>
                </a:lnTo>
                <a:lnTo>
                  <a:pt x="1251277" y="170429"/>
                </a:lnTo>
                <a:lnTo>
                  <a:pt x="1249707" y="132554"/>
                </a:lnTo>
                <a:lnTo>
                  <a:pt x="1249680" y="95984"/>
                </a:lnTo>
                <a:lnTo>
                  <a:pt x="1249680" y="74134"/>
                </a:lnTo>
                <a:lnTo>
                  <a:pt x="1242374" y="65695"/>
                </a:lnTo>
                <a:lnTo>
                  <a:pt x="1214050" y="64505"/>
                </a:lnTo>
                <a:lnTo>
                  <a:pt x="1205632" y="60114"/>
                </a:lnTo>
                <a:lnTo>
                  <a:pt x="1168267" y="57824"/>
                </a:lnTo>
                <a:lnTo>
                  <a:pt x="1142817" y="56902"/>
                </a:lnTo>
                <a:lnTo>
                  <a:pt x="1111325" y="51172"/>
                </a:lnTo>
                <a:lnTo>
                  <a:pt x="1074263" y="44219"/>
                </a:lnTo>
                <a:lnTo>
                  <a:pt x="1043909" y="38786"/>
                </a:lnTo>
                <a:lnTo>
                  <a:pt x="1008216" y="35644"/>
                </a:lnTo>
                <a:lnTo>
                  <a:pt x="973571" y="32765"/>
                </a:lnTo>
                <a:lnTo>
                  <a:pt x="944350" y="28885"/>
                </a:lnTo>
                <a:lnTo>
                  <a:pt x="914243" y="27735"/>
                </a:lnTo>
                <a:lnTo>
                  <a:pt x="883873" y="25136"/>
                </a:lnTo>
                <a:lnTo>
                  <a:pt x="853426" y="21262"/>
                </a:lnTo>
                <a:lnTo>
                  <a:pt x="820697" y="17856"/>
                </a:lnTo>
                <a:lnTo>
                  <a:pt x="786447" y="13743"/>
                </a:lnTo>
                <a:lnTo>
                  <a:pt x="754850" y="12523"/>
                </a:lnTo>
                <a:lnTo>
                  <a:pt x="724039" y="12162"/>
                </a:lnTo>
                <a:lnTo>
                  <a:pt x="691203" y="9798"/>
                </a:lnTo>
                <a:lnTo>
                  <a:pt x="656921" y="5993"/>
                </a:lnTo>
                <a:lnTo>
                  <a:pt x="623056" y="4865"/>
                </a:lnTo>
                <a:lnTo>
                  <a:pt x="586211" y="4531"/>
                </a:lnTo>
                <a:lnTo>
                  <a:pt x="550741" y="4432"/>
                </a:lnTo>
                <a:lnTo>
                  <a:pt x="516525" y="4403"/>
                </a:lnTo>
                <a:lnTo>
                  <a:pt x="479575" y="4395"/>
                </a:lnTo>
                <a:lnTo>
                  <a:pt x="441816" y="4392"/>
                </a:lnTo>
                <a:lnTo>
                  <a:pt x="403817" y="2133"/>
                </a:lnTo>
                <a:lnTo>
                  <a:pt x="377594" y="0"/>
                </a:lnTo>
                <a:lnTo>
                  <a:pt x="349006" y="1875"/>
                </a:lnTo>
                <a:lnTo>
                  <a:pt x="312441" y="3646"/>
                </a:lnTo>
                <a:lnTo>
                  <a:pt x="276114" y="8215"/>
                </a:lnTo>
                <a:lnTo>
                  <a:pt x="248870" y="10324"/>
                </a:lnTo>
                <a:lnTo>
                  <a:pt x="220675" y="12107"/>
                </a:lnTo>
                <a:lnTo>
                  <a:pt x="194033" y="15722"/>
                </a:lnTo>
                <a:lnTo>
                  <a:pt x="168081" y="20152"/>
                </a:lnTo>
                <a:lnTo>
                  <a:pt x="142436" y="24096"/>
                </a:lnTo>
                <a:lnTo>
                  <a:pt x="116926" y="25848"/>
                </a:lnTo>
                <a:lnTo>
                  <a:pt x="91478" y="28885"/>
                </a:lnTo>
                <a:lnTo>
                  <a:pt x="55609" y="33097"/>
                </a:lnTo>
                <a:lnTo>
                  <a:pt x="25790" y="36603"/>
                </a:lnTo>
                <a:lnTo>
                  <a:pt x="0" y="424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SMARTInkShape-Group19"/>
          <p:cNvGrpSpPr/>
          <p:nvPr/>
        </p:nvGrpSpPr>
        <p:grpSpPr>
          <a:xfrm>
            <a:off x="5013960" y="5783580"/>
            <a:ext cx="2529841" cy="441788"/>
            <a:chOff x="5013960" y="5783580"/>
            <a:chExt cx="2529841" cy="441788"/>
          </a:xfrm>
        </p:grpSpPr>
        <p:sp>
          <p:nvSpPr>
            <p:cNvPr id="6" name="SMARTInkShape-72"/>
            <p:cNvSpPr/>
            <p:nvPr/>
          </p:nvSpPr>
          <p:spPr>
            <a:xfrm>
              <a:off x="7265122" y="5959364"/>
              <a:ext cx="278679" cy="243317"/>
            </a:xfrm>
            <a:custGeom>
              <a:avLst/>
              <a:gdLst/>
              <a:ahLst/>
              <a:cxnLst/>
              <a:rect l="0" t="0" r="0" b="0"/>
              <a:pathLst>
                <a:path w="278679" h="243317">
                  <a:moveTo>
                    <a:pt x="179617" y="22336"/>
                  </a:moveTo>
                  <a:lnTo>
                    <a:pt x="175572" y="18290"/>
                  </a:lnTo>
                  <a:lnTo>
                    <a:pt x="173585" y="14046"/>
                  </a:lnTo>
                  <a:lnTo>
                    <a:pt x="173057" y="11730"/>
                  </a:lnTo>
                  <a:lnTo>
                    <a:pt x="171857" y="10185"/>
                  </a:lnTo>
                  <a:lnTo>
                    <a:pt x="168266" y="8468"/>
                  </a:lnTo>
                  <a:lnTo>
                    <a:pt x="166970" y="7164"/>
                  </a:lnTo>
                  <a:lnTo>
                    <a:pt x="165529" y="3457"/>
                  </a:lnTo>
                  <a:lnTo>
                    <a:pt x="163452" y="2130"/>
                  </a:lnTo>
                  <a:lnTo>
                    <a:pt x="147951" y="0"/>
                  </a:lnTo>
                  <a:lnTo>
                    <a:pt x="137604" y="555"/>
                  </a:lnTo>
                  <a:lnTo>
                    <a:pt x="117498" y="6475"/>
                  </a:lnTo>
                  <a:lnTo>
                    <a:pt x="85691" y="25474"/>
                  </a:lnTo>
                  <a:lnTo>
                    <a:pt x="56961" y="46126"/>
                  </a:lnTo>
                  <a:lnTo>
                    <a:pt x="25002" y="75859"/>
                  </a:lnTo>
                  <a:lnTo>
                    <a:pt x="7747" y="102635"/>
                  </a:lnTo>
                  <a:lnTo>
                    <a:pt x="0" y="127972"/>
                  </a:lnTo>
                  <a:lnTo>
                    <a:pt x="1749" y="151566"/>
                  </a:lnTo>
                  <a:lnTo>
                    <a:pt x="7714" y="162463"/>
                  </a:lnTo>
                  <a:lnTo>
                    <a:pt x="25341" y="180401"/>
                  </a:lnTo>
                  <a:lnTo>
                    <a:pt x="37390" y="185721"/>
                  </a:lnTo>
                  <a:lnTo>
                    <a:pt x="65822" y="189135"/>
                  </a:lnTo>
                  <a:lnTo>
                    <a:pt x="92372" y="181636"/>
                  </a:lnTo>
                  <a:lnTo>
                    <a:pt x="127415" y="159066"/>
                  </a:lnTo>
                  <a:lnTo>
                    <a:pt x="147217" y="141871"/>
                  </a:lnTo>
                  <a:lnTo>
                    <a:pt x="173438" y="105841"/>
                  </a:lnTo>
                  <a:lnTo>
                    <a:pt x="185253" y="76105"/>
                  </a:lnTo>
                  <a:lnTo>
                    <a:pt x="187202" y="42070"/>
                  </a:lnTo>
                  <a:lnTo>
                    <a:pt x="187222" y="43242"/>
                  </a:lnTo>
                  <a:lnTo>
                    <a:pt x="181998" y="51740"/>
                  </a:lnTo>
                  <a:lnTo>
                    <a:pt x="180676" y="59675"/>
                  </a:lnTo>
                  <a:lnTo>
                    <a:pt x="186271" y="92577"/>
                  </a:lnTo>
                  <a:lnTo>
                    <a:pt x="193977" y="126961"/>
                  </a:lnTo>
                  <a:lnTo>
                    <a:pt x="210927" y="161347"/>
                  </a:lnTo>
                  <a:lnTo>
                    <a:pt x="230581" y="192410"/>
                  </a:lnTo>
                  <a:lnTo>
                    <a:pt x="265140" y="229614"/>
                  </a:lnTo>
                  <a:lnTo>
                    <a:pt x="278678" y="24331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73"/>
            <p:cNvSpPr/>
            <p:nvPr/>
          </p:nvSpPr>
          <p:spPr>
            <a:xfrm>
              <a:off x="7254239" y="5867400"/>
              <a:ext cx="15242" cy="22861"/>
            </a:xfrm>
            <a:custGeom>
              <a:avLst/>
              <a:gdLst/>
              <a:ahLst/>
              <a:cxnLst/>
              <a:rect l="0" t="0" r="0" b="0"/>
              <a:pathLst>
                <a:path w="15242" h="22861">
                  <a:moveTo>
                    <a:pt x="0" y="0"/>
                  </a:moveTo>
                  <a:lnTo>
                    <a:pt x="0" y="4045"/>
                  </a:lnTo>
                  <a:lnTo>
                    <a:pt x="2259" y="8289"/>
                  </a:lnTo>
                  <a:lnTo>
                    <a:pt x="15241"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74"/>
            <p:cNvSpPr/>
            <p:nvPr/>
          </p:nvSpPr>
          <p:spPr>
            <a:xfrm>
              <a:off x="7178039" y="5989319"/>
              <a:ext cx="15242" cy="182882"/>
            </a:xfrm>
            <a:custGeom>
              <a:avLst/>
              <a:gdLst/>
              <a:ahLst/>
              <a:cxnLst/>
              <a:rect l="0" t="0" r="0" b="0"/>
              <a:pathLst>
                <a:path w="15242" h="182882">
                  <a:moveTo>
                    <a:pt x="15241" y="0"/>
                  </a:moveTo>
                  <a:lnTo>
                    <a:pt x="15241" y="33466"/>
                  </a:lnTo>
                  <a:lnTo>
                    <a:pt x="15241" y="65595"/>
                  </a:lnTo>
                  <a:lnTo>
                    <a:pt x="14394" y="98471"/>
                  </a:lnTo>
                  <a:lnTo>
                    <a:pt x="9209" y="129424"/>
                  </a:lnTo>
                  <a:lnTo>
                    <a:pt x="5502" y="166961"/>
                  </a:lnTo>
                  <a:lnTo>
                    <a:pt x="0" y="1828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75"/>
            <p:cNvSpPr/>
            <p:nvPr/>
          </p:nvSpPr>
          <p:spPr>
            <a:xfrm>
              <a:off x="6503089" y="5929895"/>
              <a:ext cx="591131" cy="257057"/>
            </a:xfrm>
            <a:custGeom>
              <a:avLst/>
              <a:gdLst/>
              <a:ahLst/>
              <a:cxnLst/>
              <a:rect l="0" t="0" r="0" b="0"/>
              <a:pathLst>
                <a:path w="591131" h="257057">
                  <a:moveTo>
                    <a:pt x="4391" y="44185"/>
                  </a:moveTo>
                  <a:lnTo>
                    <a:pt x="345" y="44185"/>
                  </a:lnTo>
                  <a:lnTo>
                    <a:pt x="0" y="45031"/>
                  </a:lnTo>
                  <a:lnTo>
                    <a:pt x="1875" y="48230"/>
                  </a:lnTo>
                  <a:lnTo>
                    <a:pt x="18821" y="66142"/>
                  </a:lnTo>
                  <a:lnTo>
                    <a:pt x="36889" y="76184"/>
                  </a:lnTo>
                  <a:lnTo>
                    <a:pt x="71832" y="87163"/>
                  </a:lnTo>
                  <a:lnTo>
                    <a:pt x="109090" y="95227"/>
                  </a:lnTo>
                  <a:lnTo>
                    <a:pt x="145205" y="97070"/>
                  </a:lnTo>
                  <a:lnTo>
                    <a:pt x="166810" y="93345"/>
                  </a:lnTo>
                  <a:lnTo>
                    <a:pt x="188434" y="84501"/>
                  </a:lnTo>
                  <a:lnTo>
                    <a:pt x="195690" y="79600"/>
                  </a:lnTo>
                  <a:lnTo>
                    <a:pt x="204535" y="68037"/>
                  </a:lnTo>
                  <a:lnTo>
                    <a:pt x="208472" y="57931"/>
                  </a:lnTo>
                  <a:lnTo>
                    <a:pt x="210127" y="36699"/>
                  </a:lnTo>
                  <a:lnTo>
                    <a:pt x="210130" y="47182"/>
                  </a:lnTo>
                  <a:lnTo>
                    <a:pt x="212387" y="52008"/>
                  </a:lnTo>
                  <a:lnTo>
                    <a:pt x="228042" y="76157"/>
                  </a:lnTo>
                  <a:lnTo>
                    <a:pt x="239615" y="84514"/>
                  </a:lnTo>
                  <a:lnTo>
                    <a:pt x="268686" y="93476"/>
                  </a:lnTo>
                  <a:lnTo>
                    <a:pt x="278771" y="93468"/>
                  </a:lnTo>
                  <a:lnTo>
                    <a:pt x="314274" y="86068"/>
                  </a:lnTo>
                  <a:lnTo>
                    <a:pt x="322175" y="79450"/>
                  </a:lnTo>
                  <a:lnTo>
                    <a:pt x="349791" y="42786"/>
                  </a:lnTo>
                  <a:lnTo>
                    <a:pt x="352635" y="34814"/>
                  </a:lnTo>
                  <a:lnTo>
                    <a:pt x="353394" y="30318"/>
                  </a:lnTo>
                  <a:lnTo>
                    <a:pt x="351979" y="23064"/>
                  </a:lnTo>
                  <a:lnTo>
                    <a:pt x="346421" y="14220"/>
                  </a:lnTo>
                  <a:lnTo>
                    <a:pt x="340978" y="8854"/>
                  </a:lnTo>
                  <a:lnTo>
                    <a:pt x="332913" y="3646"/>
                  </a:lnTo>
                  <a:lnTo>
                    <a:pt x="314808" y="0"/>
                  </a:lnTo>
                  <a:lnTo>
                    <a:pt x="297403" y="2964"/>
                  </a:lnTo>
                  <a:lnTo>
                    <a:pt x="262922" y="13963"/>
                  </a:lnTo>
                  <a:lnTo>
                    <a:pt x="232882" y="27961"/>
                  </a:lnTo>
                  <a:lnTo>
                    <a:pt x="208572" y="47878"/>
                  </a:lnTo>
                  <a:lnTo>
                    <a:pt x="189722" y="75395"/>
                  </a:lnTo>
                  <a:lnTo>
                    <a:pt x="184127" y="90229"/>
                  </a:lnTo>
                  <a:lnTo>
                    <a:pt x="180240" y="128047"/>
                  </a:lnTo>
                  <a:lnTo>
                    <a:pt x="183870" y="150877"/>
                  </a:lnTo>
                  <a:lnTo>
                    <a:pt x="194353" y="173728"/>
                  </a:lnTo>
                  <a:lnTo>
                    <a:pt x="203400" y="184451"/>
                  </a:lnTo>
                  <a:lnTo>
                    <a:pt x="234111" y="206307"/>
                  </a:lnTo>
                  <a:lnTo>
                    <a:pt x="257030" y="215175"/>
                  </a:lnTo>
                  <a:lnTo>
                    <a:pt x="292427" y="218601"/>
                  </a:lnTo>
                  <a:lnTo>
                    <a:pt x="324129" y="219278"/>
                  </a:lnTo>
                  <a:lnTo>
                    <a:pt x="343156" y="215350"/>
                  </a:lnTo>
                  <a:lnTo>
                    <a:pt x="369993" y="200354"/>
                  </a:lnTo>
                  <a:lnTo>
                    <a:pt x="392478" y="178828"/>
                  </a:lnTo>
                  <a:lnTo>
                    <a:pt x="417494" y="143760"/>
                  </a:lnTo>
                  <a:lnTo>
                    <a:pt x="440277" y="110493"/>
                  </a:lnTo>
                  <a:lnTo>
                    <a:pt x="452675" y="84246"/>
                  </a:lnTo>
                  <a:lnTo>
                    <a:pt x="455652" y="83157"/>
                  </a:lnTo>
                  <a:lnTo>
                    <a:pt x="461243" y="82336"/>
                  </a:lnTo>
                  <a:lnTo>
                    <a:pt x="461487" y="86345"/>
                  </a:lnTo>
                  <a:lnTo>
                    <a:pt x="454670" y="116538"/>
                  </a:lnTo>
                  <a:lnTo>
                    <a:pt x="454108" y="146248"/>
                  </a:lnTo>
                  <a:lnTo>
                    <a:pt x="453142" y="183120"/>
                  </a:lnTo>
                  <a:lnTo>
                    <a:pt x="447058" y="221137"/>
                  </a:lnTo>
                  <a:lnTo>
                    <a:pt x="446353" y="257056"/>
                  </a:lnTo>
                  <a:lnTo>
                    <a:pt x="446350" y="223284"/>
                  </a:lnTo>
                  <a:lnTo>
                    <a:pt x="446350" y="188467"/>
                  </a:lnTo>
                  <a:lnTo>
                    <a:pt x="447197" y="153149"/>
                  </a:lnTo>
                  <a:lnTo>
                    <a:pt x="454639" y="120836"/>
                  </a:lnTo>
                  <a:lnTo>
                    <a:pt x="471995" y="83191"/>
                  </a:lnTo>
                  <a:lnTo>
                    <a:pt x="482077" y="66372"/>
                  </a:lnTo>
                  <a:lnTo>
                    <a:pt x="505698" y="42721"/>
                  </a:lnTo>
                  <a:lnTo>
                    <a:pt x="540701" y="31869"/>
                  </a:lnTo>
                  <a:lnTo>
                    <a:pt x="576836" y="23964"/>
                  </a:lnTo>
                  <a:lnTo>
                    <a:pt x="591130" y="213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76"/>
            <p:cNvSpPr/>
            <p:nvPr/>
          </p:nvSpPr>
          <p:spPr>
            <a:xfrm>
              <a:off x="6560822" y="5859780"/>
              <a:ext cx="38098" cy="346101"/>
            </a:xfrm>
            <a:custGeom>
              <a:avLst/>
              <a:gdLst/>
              <a:ahLst/>
              <a:cxnLst/>
              <a:rect l="0" t="0" r="0" b="0"/>
              <a:pathLst>
                <a:path w="38098" h="346101">
                  <a:moveTo>
                    <a:pt x="38097" y="0"/>
                  </a:moveTo>
                  <a:lnTo>
                    <a:pt x="38097" y="10605"/>
                  </a:lnTo>
                  <a:lnTo>
                    <a:pt x="35839" y="15438"/>
                  </a:lnTo>
                  <a:lnTo>
                    <a:pt x="34052" y="17911"/>
                  </a:lnTo>
                  <a:lnTo>
                    <a:pt x="31536" y="33529"/>
                  </a:lnTo>
                  <a:lnTo>
                    <a:pt x="30687" y="67645"/>
                  </a:lnTo>
                  <a:lnTo>
                    <a:pt x="29693" y="96995"/>
                  </a:lnTo>
                  <a:lnTo>
                    <a:pt x="25259" y="127987"/>
                  </a:lnTo>
                  <a:lnTo>
                    <a:pt x="22722" y="163605"/>
                  </a:lnTo>
                  <a:lnTo>
                    <a:pt x="16985" y="200969"/>
                  </a:lnTo>
                  <a:lnTo>
                    <a:pt x="10769" y="238005"/>
                  </a:lnTo>
                  <a:lnTo>
                    <a:pt x="7704" y="269956"/>
                  </a:lnTo>
                  <a:lnTo>
                    <a:pt x="1771" y="303937"/>
                  </a:lnTo>
                  <a:lnTo>
                    <a:pt x="67" y="339731"/>
                  </a:lnTo>
                  <a:lnTo>
                    <a:pt x="18" y="346100"/>
                  </a:lnTo>
                  <a:lnTo>
                    <a:pt x="0" y="339443"/>
                  </a:lnTo>
                  <a:lnTo>
                    <a:pt x="2257" y="334872"/>
                  </a:lnTo>
                  <a:lnTo>
                    <a:pt x="5235" y="330018"/>
                  </a:lnTo>
                  <a:lnTo>
                    <a:pt x="7617" y="3200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77"/>
            <p:cNvSpPr/>
            <p:nvPr/>
          </p:nvSpPr>
          <p:spPr>
            <a:xfrm>
              <a:off x="6301911" y="6004690"/>
              <a:ext cx="136990" cy="188817"/>
            </a:xfrm>
            <a:custGeom>
              <a:avLst/>
              <a:gdLst/>
              <a:ahLst/>
              <a:cxnLst/>
              <a:rect l="0" t="0" r="0" b="0"/>
              <a:pathLst>
                <a:path w="136990" h="188817">
                  <a:moveTo>
                    <a:pt x="136989" y="30349"/>
                  </a:moveTo>
                  <a:lnTo>
                    <a:pt x="136989" y="26304"/>
                  </a:lnTo>
                  <a:lnTo>
                    <a:pt x="134730" y="22061"/>
                  </a:lnTo>
                  <a:lnTo>
                    <a:pt x="119076" y="4910"/>
                  </a:lnTo>
                  <a:lnTo>
                    <a:pt x="111812" y="2110"/>
                  </a:lnTo>
                  <a:lnTo>
                    <a:pt x="78433" y="0"/>
                  </a:lnTo>
                  <a:lnTo>
                    <a:pt x="63288" y="3953"/>
                  </a:lnTo>
                  <a:lnTo>
                    <a:pt x="43000" y="18958"/>
                  </a:lnTo>
                  <a:lnTo>
                    <a:pt x="13374" y="49091"/>
                  </a:lnTo>
                  <a:lnTo>
                    <a:pt x="4218" y="68640"/>
                  </a:lnTo>
                  <a:lnTo>
                    <a:pt x="214" y="106500"/>
                  </a:lnTo>
                  <a:lnTo>
                    <a:pt x="0" y="118099"/>
                  </a:lnTo>
                  <a:lnTo>
                    <a:pt x="17011" y="156189"/>
                  </a:lnTo>
                  <a:lnTo>
                    <a:pt x="24680" y="164736"/>
                  </a:lnTo>
                  <a:lnTo>
                    <a:pt x="58365" y="185127"/>
                  </a:lnTo>
                  <a:lnTo>
                    <a:pt x="77568" y="188816"/>
                  </a:lnTo>
                  <a:lnTo>
                    <a:pt x="114128" y="18274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78"/>
            <p:cNvSpPr/>
            <p:nvPr/>
          </p:nvSpPr>
          <p:spPr>
            <a:xfrm>
              <a:off x="6006643" y="6019931"/>
              <a:ext cx="264618" cy="175130"/>
            </a:xfrm>
            <a:custGeom>
              <a:avLst/>
              <a:gdLst/>
              <a:ahLst/>
              <a:cxnLst/>
              <a:rect l="0" t="0" r="0" b="0"/>
              <a:pathLst>
                <a:path w="264618" h="175130">
                  <a:moveTo>
                    <a:pt x="180796" y="30349"/>
                  </a:moveTo>
                  <a:lnTo>
                    <a:pt x="187357" y="30349"/>
                  </a:lnTo>
                  <a:lnTo>
                    <a:pt x="187710" y="29502"/>
                  </a:lnTo>
                  <a:lnTo>
                    <a:pt x="188103" y="26303"/>
                  </a:lnTo>
                  <a:lnTo>
                    <a:pt x="186020" y="22059"/>
                  </a:lnTo>
                  <a:lnTo>
                    <a:pt x="170496" y="4909"/>
                  </a:lnTo>
                  <a:lnTo>
                    <a:pt x="163236" y="2109"/>
                  </a:lnTo>
                  <a:lnTo>
                    <a:pt x="125816" y="0"/>
                  </a:lnTo>
                  <a:lnTo>
                    <a:pt x="104110" y="3953"/>
                  </a:lnTo>
                  <a:lnTo>
                    <a:pt x="81593" y="14531"/>
                  </a:lnTo>
                  <a:lnTo>
                    <a:pt x="43617" y="46516"/>
                  </a:lnTo>
                  <a:lnTo>
                    <a:pt x="17198" y="76251"/>
                  </a:lnTo>
                  <a:lnTo>
                    <a:pt x="4947" y="98983"/>
                  </a:lnTo>
                  <a:lnTo>
                    <a:pt x="0" y="117760"/>
                  </a:lnTo>
                  <a:lnTo>
                    <a:pt x="1100" y="128747"/>
                  </a:lnTo>
                  <a:lnTo>
                    <a:pt x="8706" y="149598"/>
                  </a:lnTo>
                  <a:lnTo>
                    <a:pt x="15694" y="157573"/>
                  </a:lnTo>
                  <a:lnTo>
                    <a:pt x="24444" y="163092"/>
                  </a:lnTo>
                  <a:lnTo>
                    <a:pt x="43859" y="166636"/>
                  </a:lnTo>
                  <a:lnTo>
                    <a:pt x="54742" y="166274"/>
                  </a:lnTo>
                  <a:lnTo>
                    <a:pt x="68045" y="163291"/>
                  </a:lnTo>
                  <a:lnTo>
                    <a:pt x="85770" y="152806"/>
                  </a:lnTo>
                  <a:lnTo>
                    <a:pt x="112078" y="126887"/>
                  </a:lnTo>
                  <a:lnTo>
                    <a:pt x="140427" y="91757"/>
                  </a:lnTo>
                  <a:lnTo>
                    <a:pt x="160344" y="55775"/>
                  </a:lnTo>
                  <a:lnTo>
                    <a:pt x="164527" y="46754"/>
                  </a:lnTo>
                  <a:lnTo>
                    <a:pt x="165421" y="39292"/>
                  </a:lnTo>
                  <a:lnTo>
                    <a:pt x="165544" y="44646"/>
                  </a:lnTo>
                  <a:lnTo>
                    <a:pt x="170791" y="57569"/>
                  </a:lnTo>
                  <a:lnTo>
                    <a:pt x="174808" y="95449"/>
                  </a:lnTo>
                  <a:lnTo>
                    <a:pt x="193082" y="131309"/>
                  </a:lnTo>
                  <a:lnTo>
                    <a:pt x="201840" y="146152"/>
                  </a:lnTo>
                  <a:lnTo>
                    <a:pt x="219542" y="159182"/>
                  </a:lnTo>
                  <a:lnTo>
                    <a:pt x="247176" y="172809"/>
                  </a:lnTo>
                  <a:lnTo>
                    <a:pt x="264617" y="1751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79"/>
            <p:cNvSpPr/>
            <p:nvPr/>
          </p:nvSpPr>
          <p:spPr>
            <a:xfrm>
              <a:off x="5737890" y="5783580"/>
              <a:ext cx="228112" cy="417773"/>
            </a:xfrm>
            <a:custGeom>
              <a:avLst/>
              <a:gdLst/>
              <a:ahLst/>
              <a:cxnLst/>
              <a:rect l="0" t="0" r="0" b="0"/>
              <a:pathLst>
                <a:path w="228112" h="417773">
                  <a:moveTo>
                    <a:pt x="30449" y="0"/>
                  </a:moveTo>
                  <a:lnTo>
                    <a:pt x="26404" y="0"/>
                  </a:lnTo>
                  <a:lnTo>
                    <a:pt x="25213" y="846"/>
                  </a:lnTo>
                  <a:lnTo>
                    <a:pt x="24418" y="2257"/>
                  </a:lnTo>
                  <a:lnTo>
                    <a:pt x="23300" y="10546"/>
                  </a:lnTo>
                  <a:lnTo>
                    <a:pt x="22892" y="40335"/>
                  </a:lnTo>
                  <a:lnTo>
                    <a:pt x="22848" y="68301"/>
                  </a:lnTo>
                  <a:lnTo>
                    <a:pt x="21988" y="103022"/>
                  </a:lnTo>
                  <a:lnTo>
                    <a:pt x="17594" y="139274"/>
                  </a:lnTo>
                  <a:lnTo>
                    <a:pt x="15916" y="172687"/>
                  </a:lnTo>
                  <a:lnTo>
                    <a:pt x="15419" y="209022"/>
                  </a:lnTo>
                  <a:lnTo>
                    <a:pt x="15272" y="246599"/>
                  </a:lnTo>
                  <a:lnTo>
                    <a:pt x="15228" y="283698"/>
                  </a:lnTo>
                  <a:lnTo>
                    <a:pt x="14368" y="315669"/>
                  </a:lnTo>
                  <a:lnTo>
                    <a:pt x="9180" y="349656"/>
                  </a:lnTo>
                  <a:lnTo>
                    <a:pt x="5802" y="370866"/>
                  </a:lnTo>
                  <a:lnTo>
                    <a:pt x="738" y="392365"/>
                  </a:lnTo>
                  <a:lnTo>
                    <a:pt x="0" y="403362"/>
                  </a:lnTo>
                  <a:lnTo>
                    <a:pt x="817" y="369599"/>
                  </a:lnTo>
                  <a:lnTo>
                    <a:pt x="6530" y="334782"/>
                  </a:lnTo>
                  <a:lnTo>
                    <a:pt x="15739" y="297114"/>
                  </a:lnTo>
                  <a:lnTo>
                    <a:pt x="27979" y="259917"/>
                  </a:lnTo>
                  <a:lnTo>
                    <a:pt x="36397" y="242301"/>
                  </a:lnTo>
                  <a:lnTo>
                    <a:pt x="49239" y="227203"/>
                  </a:lnTo>
                  <a:lnTo>
                    <a:pt x="73763" y="211305"/>
                  </a:lnTo>
                  <a:lnTo>
                    <a:pt x="88909" y="207389"/>
                  </a:lnTo>
                  <a:lnTo>
                    <a:pt x="104121" y="206228"/>
                  </a:lnTo>
                  <a:lnTo>
                    <a:pt x="119353" y="209930"/>
                  </a:lnTo>
                  <a:lnTo>
                    <a:pt x="153039" y="229486"/>
                  </a:lnTo>
                  <a:lnTo>
                    <a:pt x="184474" y="249726"/>
                  </a:lnTo>
                  <a:lnTo>
                    <a:pt x="199511" y="268444"/>
                  </a:lnTo>
                  <a:lnTo>
                    <a:pt x="215388" y="305029"/>
                  </a:lnTo>
                  <a:lnTo>
                    <a:pt x="226249" y="342930"/>
                  </a:lnTo>
                  <a:lnTo>
                    <a:pt x="228111" y="369340"/>
                  </a:lnTo>
                  <a:lnTo>
                    <a:pt x="224389" y="385635"/>
                  </a:lnTo>
                  <a:lnTo>
                    <a:pt x="217923" y="401188"/>
                  </a:lnTo>
                  <a:lnTo>
                    <a:pt x="213113" y="406906"/>
                  </a:lnTo>
                  <a:lnTo>
                    <a:pt x="195037" y="414621"/>
                  </a:lnTo>
                  <a:lnTo>
                    <a:pt x="178370" y="417772"/>
                  </a:lnTo>
                  <a:lnTo>
                    <a:pt x="146248" y="412754"/>
                  </a:lnTo>
                  <a:lnTo>
                    <a:pt x="114565" y="403609"/>
                  </a:lnTo>
                  <a:lnTo>
                    <a:pt x="83848" y="389605"/>
                  </a:lnTo>
                  <a:lnTo>
                    <a:pt x="47955" y="367813"/>
                  </a:lnTo>
                  <a:lnTo>
                    <a:pt x="37383" y="360745"/>
                  </a:lnTo>
                  <a:lnTo>
                    <a:pt x="18982" y="338605"/>
                  </a:lnTo>
                  <a:lnTo>
                    <a:pt x="15210" y="3276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80"/>
            <p:cNvSpPr/>
            <p:nvPr/>
          </p:nvSpPr>
          <p:spPr>
            <a:xfrm>
              <a:off x="5013960" y="5859780"/>
              <a:ext cx="615675" cy="365588"/>
            </a:xfrm>
            <a:custGeom>
              <a:avLst/>
              <a:gdLst/>
              <a:ahLst/>
              <a:cxnLst/>
              <a:rect l="0" t="0" r="0" b="0"/>
              <a:pathLst>
                <a:path w="615675" h="365588">
                  <a:moveTo>
                    <a:pt x="15240" y="0"/>
                  </a:moveTo>
                  <a:lnTo>
                    <a:pt x="15240" y="34093"/>
                  </a:lnTo>
                  <a:lnTo>
                    <a:pt x="15240" y="68643"/>
                  </a:lnTo>
                  <a:lnTo>
                    <a:pt x="14393" y="78767"/>
                  </a:lnTo>
                  <a:lnTo>
                    <a:pt x="8325" y="109222"/>
                  </a:lnTo>
                  <a:lnTo>
                    <a:pt x="7661" y="144780"/>
                  </a:lnTo>
                  <a:lnTo>
                    <a:pt x="6791" y="154093"/>
                  </a:lnTo>
                  <a:lnTo>
                    <a:pt x="1592" y="169228"/>
                  </a:lnTo>
                  <a:lnTo>
                    <a:pt x="0" y="205728"/>
                  </a:lnTo>
                  <a:lnTo>
                    <a:pt x="22177" y="205739"/>
                  </a:lnTo>
                  <a:lnTo>
                    <a:pt x="29047" y="207997"/>
                  </a:lnTo>
                  <a:lnTo>
                    <a:pt x="35770" y="210976"/>
                  </a:lnTo>
                  <a:lnTo>
                    <a:pt x="73767" y="219827"/>
                  </a:lnTo>
                  <a:lnTo>
                    <a:pt x="107363" y="223085"/>
                  </a:lnTo>
                  <a:lnTo>
                    <a:pt x="141340" y="231555"/>
                  </a:lnTo>
                  <a:lnTo>
                    <a:pt x="175427" y="240535"/>
                  </a:lnTo>
                  <a:lnTo>
                    <a:pt x="204002" y="243707"/>
                  </a:lnTo>
                  <a:lnTo>
                    <a:pt x="241740" y="251935"/>
                  </a:lnTo>
                  <a:lnTo>
                    <a:pt x="273904" y="257668"/>
                  </a:lnTo>
                  <a:lnTo>
                    <a:pt x="304718" y="264884"/>
                  </a:lnTo>
                  <a:lnTo>
                    <a:pt x="338844" y="272910"/>
                  </a:lnTo>
                  <a:lnTo>
                    <a:pt x="355143" y="274888"/>
                  </a:lnTo>
                  <a:lnTo>
                    <a:pt x="379130" y="281615"/>
                  </a:lnTo>
                  <a:lnTo>
                    <a:pt x="395073" y="281937"/>
                  </a:lnTo>
                  <a:lnTo>
                    <a:pt x="395462" y="281091"/>
                  </a:lnTo>
                  <a:lnTo>
                    <a:pt x="396137" y="275378"/>
                  </a:lnTo>
                  <a:lnTo>
                    <a:pt x="398452" y="274790"/>
                  </a:lnTo>
                  <a:lnTo>
                    <a:pt x="400254" y="274633"/>
                  </a:lnTo>
                  <a:lnTo>
                    <a:pt x="401456" y="273682"/>
                  </a:lnTo>
                  <a:lnTo>
                    <a:pt x="409750" y="258894"/>
                  </a:lnTo>
                  <a:lnTo>
                    <a:pt x="410326" y="256415"/>
                  </a:lnTo>
                  <a:lnTo>
                    <a:pt x="424615" y="230183"/>
                  </a:lnTo>
                  <a:lnTo>
                    <a:pt x="434398" y="195344"/>
                  </a:lnTo>
                  <a:lnTo>
                    <a:pt x="441184" y="171162"/>
                  </a:lnTo>
                  <a:lnTo>
                    <a:pt x="441959" y="152411"/>
                  </a:lnTo>
                  <a:lnTo>
                    <a:pt x="441959" y="186302"/>
                  </a:lnTo>
                  <a:lnTo>
                    <a:pt x="441959" y="222061"/>
                  </a:lnTo>
                  <a:lnTo>
                    <a:pt x="441959" y="259222"/>
                  </a:lnTo>
                  <a:lnTo>
                    <a:pt x="441959" y="291167"/>
                  </a:lnTo>
                  <a:lnTo>
                    <a:pt x="441959" y="327131"/>
                  </a:lnTo>
                  <a:lnTo>
                    <a:pt x="441959" y="365178"/>
                  </a:lnTo>
                  <a:lnTo>
                    <a:pt x="441959" y="365587"/>
                  </a:lnTo>
                  <a:lnTo>
                    <a:pt x="441959" y="361663"/>
                  </a:lnTo>
                  <a:lnTo>
                    <a:pt x="444217" y="357448"/>
                  </a:lnTo>
                  <a:lnTo>
                    <a:pt x="446005" y="355139"/>
                  </a:lnTo>
                  <a:lnTo>
                    <a:pt x="448873" y="334028"/>
                  </a:lnTo>
                  <a:lnTo>
                    <a:pt x="453532" y="299419"/>
                  </a:lnTo>
                  <a:lnTo>
                    <a:pt x="457322" y="267142"/>
                  </a:lnTo>
                  <a:lnTo>
                    <a:pt x="463088" y="236307"/>
                  </a:lnTo>
                  <a:lnTo>
                    <a:pt x="464592" y="198978"/>
                  </a:lnTo>
                  <a:lnTo>
                    <a:pt x="463953" y="165397"/>
                  </a:lnTo>
                  <a:lnTo>
                    <a:pt x="457513" y="139122"/>
                  </a:lnTo>
                  <a:lnTo>
                    <a:pt x="456561" y="138468"/>
                  </a:lnTo>
                  <a:lnTo>
                    <a:pt x="450666" y="137332"/>
                  </a:lnTo>
                  <a:lnTo>
                    <a:pt x="453947" y="137210"/>
                  </a:lnTo>
                  <a:lnTo>
                    <a:pt x="455031" y="138040"/>
                  </a:lnTo>
                  <a:lnTo>
                    <a:pt x="460959" y="147770"/>
                  </a:lnTo>
                  <a:lnTo>
                    <a:pt x="495546" y="185353"/>
                  </a:lnTo>
                  <a:lnTo>
                    <a:pt x="521578" y="215222"/>
                  </a:lnTo>
                  <a:lnTo>
                    <a:pt x="558096" y="251557"/>
                  </a:lnTo>
                  <a:lnTo>
                    <a:pt x="592061" y="287159"/>
                  </a:lnTo>
                  <a:lnTo>
                    <a:pt x="606757" y="301096"/>
                  </a:lnTo>
                  <a:lnTo>
                    <a:pt x="612005" y="303154"/>
                  </a:lnTo>
                  <a:lnTo>
                    <a:pt x="613743" y="304549"/>
                  </a:lnTo>
                  <a:lnTo>
                    <a:pt x="615674" y="308357"/>
                  </a:lnTo>
                  <a:lnTo>
                    <a:pt x="615343" y="309711"/>
                  </a:lnTo>
                  <a:lnTo>
                    <a:pt x="614275" y="310614"/>
                  </a:lnTo>
                  <a:lnTo>
                    <a:pt x="610831" y="311617"/>
                  </a:lnTo>
                  <a:lnTo>
                    <a:pt x="577078" y="313246"/>
                  </a:lnTo>
                  <a:lnTo>
                    <a:pt x="540751" y="318978"/>
                  </a:lnTo>
                  <a:lnTo>
                    <a:pt x="502884" y="325931"/>
                  </a:lnTo>
                  <a:lnTo>
                    <a:pt x="482307" y="329405"/>
                  </a:lnTo>
                  <a:lnTo>
                    <a:pt x="463227" y="333539"/>
                  </a:lnTo>
                  <a:lnTo>
                    <a:pt x="450565" y="335352"/>
                  </a:lnTo>
                  <a:lnTo>
                    <a:pt x="433280" y="341158"/>
                  </a:lnTo>
                  <a:lnTo>
                    <a:pt x="428553" y="341739"/>
                  </a:lnTo>
                  <a:lnTo>
                    <a:pt x="425402" y="342972"/>
                  </a:lnTo>
                  <a:lnTo>
                    <a:pt x="423301" y="344642"/>
                  </a:lnTo>
                  <a:lnTo>
                    <a:pt x="419930" y="349358"/>
                  </a:lnTo>
                  <a:lnTo>
                    <a:pt x="419100" y="3581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Photosynthesis happens in steps</a:t>
            </a:r>
          </a:p>
          <a:p>
            <a:pPr lvl="1"/>
            <a:r>
              <a:rPr lang="en-US" dirty="0" smtClean="0"/>
              <a:t>The first two steps are “light reactions”</a:t>
            </a:r>
          </a:p>
          <a:p>
            <a:pPr lvl="2"/>
            <a:r>
              <a:rPr lang="en-US" dirty="0" smtClean="0"/>
              <a:t>They require light</a:t>
            </a:r>
          </a:p>
          <a:p>
            <a:pPr lvl="1"/>
            <a:r>
              <a:rPr lang="en-US" dirty="0" smtClean="0"/>
              <a:t>The third step is a “dark reaction”</a:t>
            </a:r>
          </a:p>
          <a:p>
            <a:pPr lvl="2"/>
            <a:r>
              <a:rPr lang="en-US" dirty="0" smtClean="0"/>
              <a:t>Also called the Calvin Cycle and does not require light</a:t>
            </a:r>
          </a:p>
          <a:p>
            <a:pPr lvl="3"/>
            <a:r>
              <a:rPr lang="en-US" dirty="0" smtClean="0"/>
              <a:t>It can occur with or without light	</a:t>
            </a:r>
          </a:p>
          <a:p>
            <a:pPr>
              <a:buNone/>
            </a:pPr>
            <a:endParaRPr lang="en-US" dirty="0" smtClean="0"/>
          </a:p>
          <a:p>
            <a:pPr lvl="2"/>
            <a:endParaRPr lang="en-US" dirty="0"/>
          </a:p>
        </p:txBody>
      </p:sp>
      <p:sp>
        <p:nvSpPr>
          <p:cNvPr id="3" name="Title 2"/>
          <p:cNvSpPr>
            <a:spLocks noGrp="1"/>
          </p:cNvSpPr>
          <p:nvPr>
            <p:ph type="title"/>
          </p:nvPr>
        </p:nvSpPr>
        <p:spPr/>
        <p:txBody>
          <a:bodyPr/>
          <a:lstStyle/>
          <a:p>
            <a:r>
              <a:rPr lang="en-US" dirty="0" smtClean="0"/>
              <a:t>How Light is captured</a:t>
            </a:r>
            <a:endParaRPr lang="en-US" dirty="0"/>
          </a:p>
        </p:txBody>
      </p:sp>
      <p:pic>
        <p:nvPicPr>
          <p:cNvPr id="4" name="Picture 3"/>
          <p:cNvPicPr>
            <a:picLocks noChangeAspect="1"/>
          </p:cNvPicPr>
          <p:nvPr/>
        </p:nvPicPr>
        <p:blipFill>
          <a:blip r:embed="rId2"/>
          <a:stretch>
            <a:fillRect/>
          </a:stretch>
        </p:blipFill>
        <p:spPr>
          <a:xfrm>
            <a:off x="2377911" y="3826362"/>
            <a:ext cx="4457327" cy="3031638"/>
          </a:xfrm>
          <a:prstGeom prst="rect">
            <a:avLst/>
          </a:prstGeom>
        </p:spPr>
      </p:pic>
      <p:sp>
        <p:nvSpPr>
          <p:cNvPr id="5" name="Rectangle 4"/>
          <p:cNvSpPr/>
          <p:nvPr/>
        </p:nvSpPr>
        <p:spPr>
          <a:xfrm>
            <a:off x="0" y="6611779"/>
            <a:ext cx="4572000" cy="246221"/>
          </a:xfrm>
          <a:prstGeom prst="rect">
            <a:avLst/>
          </a:prstGeom>
        </p:spPr>
        <p:txBody>
          <a:bodyPr>
            <a:spAutoFit/>
          </a:bodyPr>
          <a:lstStyle/>
          <a:p>
            <a:r>
              <a:rPr lang="en-US" sz="1000" dirty="0" smtClean="0"/>
              <a:t>https://www.youtube.com/watch?v=pE82qtKSSH4</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Organisms that conduct photosynthesis convert inorganic molecules (carbon dioxide and water) into energy-rich organic molecules.</a:t>
            </a:r>
          </a:p>
          <a:p>
            <a:r>
              <a:rPr lang="en-US" dirty="0" smtClean="0"/>
              <a:t>One of the most important organic molecules is glucose</a:t>
            </a:r>
          </a:p>
          <a:p>
            <a:pPr lvl="1"/>
            <a:r>
              <a:rPr lang="en-US" dirty="0" smtClean="0"/>
              <a:t>Glucose = a simple carbohydrate</a:t>
            </a:r>
          </a:p>
          <a:p>
            <a:pPr lvl="1"/>
            <a:r>
              <a:rPr lang="en-US" dirty="0" smtClean="0"/>
              <a:t>Oxygen gas is also released</a:t>
            </a:r>
            <a:endParaRPr lang="en-US" dirty="0"/>
          </a:p>
        </p:txBody>
      </p:sp>
      <p:sp>
        <p:nvSpPr>
          <p:cNvPr id="2" name="Title 1"/>
          <p:cNvSpPr>
            <a:spLocks noGrp="1"/>
          </p:cNvSpPr>
          <p:nvPr>
            <p:ph type="title"/>
          </p:nvPr>
        </p:nvSpPr>
        <p:spPr/>
        <p:txBody>
          <a:bodyPr/>
          <a:lstStyle/>
          <a:p>
            <a:r>
              <a:rPr lang="en-US" dirty="0" smtClean="0"/>
              <a:t>Storing Energy: Photosynthesis</a:t>
            </a:r>
            <a:endParaRPr lang="en-US" dirty="0"/>
          </a:p>
        </p:txBody>
      </p:sp>
      <p:pic>
        <p:nvPicPr>
          <p:cNvPr id="5" name="Picture 4"/>
          <p:cNvPicPr>
            <a:picLocks noChangeAspect="1"/>
          </p:cNvPicPr>
          <p:nvPr/>
        </p:nvPicPr>
        <p:blipFill>
          <a:blip r:embed="rId3"/>
          <a:stretch>
            <a:fillRect/>
          </a:stretch>
        </p:blipFill>
        <p:spPr>
          <a:xfrm>
            <a:off x="6604000" y="4540250"/>
            <a:ext cx="2540000" cy="2222500"/>
          </a:xfrm>
          <a:prstGeom prst="rect">
            <a:avLst/>
          </a:prstGeom>
        </p:spPr>
      </p:pic>
      <p:grpSp>
        <p:nvGrpSpPr>
          <p:cNvPr id="14" name="SMARTInkShape-Group33"/>
          <p:cNvGrpSpPr/>
          <p:nvPr/>
        </p:nvGrpSpPr>
        <p:grpSpPr>
          <a:xfrm>
            <a:off x="2606048" y="1859279"/>
            <a:ext cx="1104893" cy="182582"/>
            <a:chOff x="2606048" y="1859279"/>
            <a:chExt cx="1104893" cy="182582"/>
          </a:xfrm>
        </p:grpSpPr>
        <p:sp>
          <p:nvSpPr>
            <p:cNvPr id="6" name="SMARTInkShape-119"/>
            <p:cNvSpPr/>
            <p:nvPr/>
          </p:nvSpPr>
          <p:spPr>
            <a:xfrm>
              <a:off x="3459480" y="1905000"/>
              <a:ext cx="7527" cy="112755"/>
            </a:xfrm>
            <a:custGeom>
              <a:avLst/>
              <a:gdLst/>
              <a:ahLst/>
              <a:cxnLst/>
              <a:rect l="0" t="0" r="0" b="0"/>
              <a:pathLst>
                <a:path w="7527" h="112755">
                  <a:moveTo>
                    <a:pt x="0" y="0"/>
                  </a:moveTo>
                  <a:lnTo>
                    <a:pt x="0" y="4045"/>
                  </a:lnTo>
                  <a:lnTo>
                    <a:pt x="2257" y="8288"/>
                  </a:lnTo>
                  <a:lnTo>
                    <a:pt x="4045" y="10605"/>
                  </a:lnTo>
                  <a:lnTo>
                    <a:pt x="6030" y="17695"/>
                  </a:lnTo>
                  <a:lnTo>
                    <a:pt x="7526" y="48428"/>
                  </a:lnTo>
                  <a:lnTo>
                    <a:pt x="700" y="85374"/>
                  </a:lnTo>
                  <a:lnTo>
                    <a:pt x="8" y="112754"/>
                  </a:lnTo>
                  <a:lnTo>
                    <a:pt x="0" y="1066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20"/>
            <p:cNvSpPr/>
            <p:nvPr/>
          </p:nvSpPr>
          <p:spPr>
            <a:xfrm>
              <a:off x="3399579" y="1950720"/>
              <a:ext cx="120862" cy="22860"/>
            </a:xfrm>
            <a:custGeom>
              <a:avLst/>
              <a:gdLst/>
              <a:ahLst/>
              <a:cxnLst/>
              <a:rect l="0" t="0" r="0" b="0"/>
              <a:pathLst>
                <a:path w="120862" h="22860">
                  <a:moveTo>
                    <a:pt x="6561" y="22859"/>
                  </a:moveTo>
                  <a:lnTo>
                    <a:pt x="0" y="22859"/>
                  </a:lnTo>
                  <a:lnTo>
                    <a:pt x="25450" y="22013"/>
                  </a:lnTo>
                  <a:lnTo>
                    <a:pt x="61002" y="15099"/>
                  </a:lnTo>
                  <a:lnTo>
                    <a:pt x="94100" y="4727"/>
                  </a:lnTo>
                  <a:lnTo>
                    <a:pt x="1208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21"/>
            <p:cNvSpPr/>
            <p:nvPr/>
          </p:nvSpPr>
          <p:spPr>
            <a:xfrm>
              <a:off x="3589019" y="1882140"/>
              <a:ext cx="38101" cy="137161"/>
            </a:xfrm>
            <a:custGeom>
              <a:avLst/>
              <a:gdLst/>
              <a:ahLst/>
              <a:cxnLst/>
              <a:rect l="0" t="0" r="0" b="0"/>
              <a:pathLst>
                <a:path w="38101" h="137161">
                  <a:moveTo>
                    <a:pt x="38100" y="0"/>
                  </a:moveTo>
                  <a:lnTo>
                    <a:pt x="34055" y="0"/>
                  </a:lnTo>
                  <a:lnTo>
                    <a:pt x="32864" y="846"/>
                  </a:lnTo>
                  <a:lnTo>
                    <a:pt x="32070" y="2257"/>
                  </a:lnTo>
                  <a:lnTo>
                    <a:pt x="30951" y="10546"/>
                  </a:lnTo>
                  <a:lnTo>
                    <a:pt x="29696" y="28168"/>
                  </a:lnTo>
                  <a:lnTo>
                    <a:pt x="24461" y="48524"/>
                  </a:lnTo>
                  <a:lnTo>
                    <a:pt x="21077" y="67153"/>
                  </a:lnTo>
                  <a:lnTo>
                    <a:pt x="16970" y="85654"/>
                  </a:lnTo>
                  <a:lnTo>
                    <a:pt x="13495" y="104966"/>
                  </a:lnTo>
                  <a:lnTo>
                    <a:pt x="5879" y="128720"/>
                  </a:lnTo>
                  <a:lnTo>
                    <a:pt x="0"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22"/>
            <p:cNvSpPr/>
            <p:nvPr/>
          </p:nvSpPr>
          <p:spPr>
            <a:xfrm>
              <a:off x="3665219" y="1859279"/>
              <a:ext cx="22862" cy="167642"/>
            </a:xfrm>
            <a:custGeom>
              <a:avLst/>
              <a:gdLst/>
              <a:ahLst/>
              <a:cxnLst/>
              <a:rect l="0" t="0" r="0" b="0"/>
              <a:pathLst>
                <a:path w="22862" h="167642">
                  <a:moveTo>
                    <a:pt x="0" y="0"/>
                  </a:moveTo>
                  <a:lnTo>
                    <a:pt x="0" y="4046"/>
                  </a:lnTo>
                  <a:lnTo>
                    <a:pt x="2258" y="8289"/>
                  </a:lnTo>
                  <a:lnTo>
                    <a:pt x="5237" y="12998"/>
                  </a:lnTo>
                  <a:lnTo>
                    <a:pt x="13513" y="41045"/>
                  </a:lnTo>
                  <a:lnTo>
                    <a:pt x="20250" y="76588"/>
                  </a:lnTo>
                  <a:lnTo>
                    <a:pt x="22517" y="114352"/>
                  </a:lnTo>
                  <a:lnTo>
                    <a:pt x="16270" y="149419"/>
                  </a:lnTo>
                  <a:lnTo>
                    <a:pt x="15331" y="165651"/>
                  </a:lnTo>
                  <a:lnTo>
                    <a:pt x="16147" y="166314"/>
                  </a:lnTo>
                  <a:lnTo>
                    <a:pt x="22861"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23"/>
            <p:cNvSpPr/>
            <p:nvPr/>
          </p:nvSpPr>
          <p:spPr>
            <a:xfrm>
              <a:off x="3596640" y="1935479"/>
              <a:ext cx="114301" cy="30481"/>
            </a:xfrm>
            <a:custGeom>
              <a:avLst/>
              <a:gdLst/>
              <a:ahLst/>
              <a:cxnLst/>
              <a:rect l="0" t="0" r="0" b="0"/>
              <a:pathLst>
                <a:path w="114301" h="30481">
                  <a:moveTo>
                    <a:pt x="0" y="30480"/>
                  </a:moveTo>
                  <a:lnTo>
                    <a:pt x="4045" y="26435"/>
                  </a:lnTo>
                  <a:lnTo>
                    <a:pt x="8288" y="24449"/>
                  </a:lnTo>
                  <a:lnTo>
                    <a:pt x="40090" y="18908"/>
                  </a:lnTo>
                  <a:lnTo>
                    <a:pt x="70666" y="9882"/>
                  </a:lnTo>
                  <a:lnTo>
                    <a:pt x="107717" y="1469"/>
                  </a:lnTo>
                  <a:lnTo>
                    <a:pt x="1143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24"/>
            <p:cNvSpPr/>
            <p:nvPr/>
          </p:nvSpPr>
          <p:spPr>
            <a:xfrm>
              <a:off x="3140443" y="1874520"/>
              <a:ext cx="166638" cy="167341"/>
            </a:xfrm>
            <a:custGeom>
              <a:avLst/>
              <a:gdLst/>
              <a:ahLst/>
              <a:cxnLst/>
              <a:rect l="0" t="0" r="0" b="0"/>
              <a:pathLst>
                <a:path w="166638" h="167341">
                  <a:moveTo>
                    <a:pt x="120916" y="0"/>
                  </a:moveTo>
                  <a:lnTo>
                    <a:pt x="86823" y="846"/>
                  </a:lnTo>
                  <a:lnTo>
                    <a:pt x="73185" y="6083"/>
                  </a:lnTo>
                  <a:lnTo>
                    <a:pt x="36795" y="32000"/>
                  </a:lnTo>
                  <a:lnTo>
                    <a:pt x="8907" y="58776"/>
                  </a:lnTo>
                  <a:lnTo>
                    <a:pt x="6450" y="64584"/>
                  </a:lnTo>
                  <a:lnTo>
                    <a:pt x="1254" y="100914"/>
                  </a:lnTo>
                  <a:lnTo>
                    <a:pt x="0" y="111455"/>
                  </a:lnTo>
                  <a:lnTo>
                    <a:pt x="3339" y="126909"/>
                  </a:lnTo>
                  <a:lnTo>
                    <a:pt x="9691" y="138168"/>
                  </a:lnTo>
                  <a:lnTo>
                    <a:pt x="25506" y="149557"/>
                  </a:lnTo>
                  <a:lnTo>
                    <a:pt x="54974" y="164226"/>
                  </a:lnTo>
                  <a:lnTo>
                    <a:pt x="90602" y="167340"/>
                  </a:lnTo>
                  <a:lnTo>
                    <a:pt x="107513" y="166704"/>
                  </a:lnTo>
                  <a:lnTo>
                    <a:pt x="143735" y="160485"/>
                  </a:lnTo>
                  <a:lnTo>
                    <a:pt x="153071" y="159380"/>
                  </a:lnTo>
                  <a:lnTo>
                    <a:pt x="166637"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25"/>
            <p:cNvSpPr/>
            <p:nvPr/>
          </p:nvSpPr>
          <p:spPr>
            <a:xfrm>
              <a:off x="2785538" y="1920240"/>
              <a:ext cx="93281" cy="106544"/>
            </a:xfrm>
            <a:custGeom>
              <a:avLst/>
              <a:gdLst/>
              <a:ahLst/>
              <a:cxnLst/>
              <a:rect l="0" t="0" r="0" b="0"/>
              <a:pathLst>
                <a:path w="93281" h="106544">
                  <a:moveTo>
                    <a:pt x="64342" y="0"/>
                  </a:moveTo>
                  <a:lnTo>
                    <a:pt x="52990" y="0"/>
                  </a:lnTo>
                  <a:lnTo>
                    <a:pt x="42163" y="4045"/>
                  </a:lnTo>
                  <a:lnTo>
                    <a:pt x="35294" y="10546"/>
                  </a:lnTo>
                  <a:lnTo>
                    <a:pt x="13597" y="42306"/>
                  </a:lnTo>
                  <a:lnTo>
                    <a:pt x="0" y="77259"/>
                  </a:lnTo>
                  <a:lnTo>
                    <a:pt x="2769" y="93450"/>
                  </a:lnTo>
                  <a:lnTo>
                    <a:pt x="5367" y="98824"/>
                  </a:lnTo>
                  <a:lnTo>
                    <a:pt x="7245" y="101443"/>
                  </a:lnTo>
                  <a:lnTo>
                    <a:pt x="11590" y="104352"/>
                  </a:lnTo>
                  <a:lnTo>
                    <a:pt x="17190" y="105645"/>
                  </a:lnTo>
                  <a:lnTo>
                    <a:pt x="35377" y="106543"/>
                  </a:lnTo>
                  <a:lnTo>
                    <a:pt x="57256" y="98373"/>
                  </a:lnTo>
                  <a:lnTo>
                    <a:pt x="73102" y="88764"/>
                  </a:lnTo>
                  <a:lnTo>
                    <a:pt x="84385" y="77866"/>
                  </a:lnTo>
                  <a:lnTo>
                    <a:pt x="91353" y="65875"/>
                  </a:lnTo>
                  <a:lnTo>
                    <a:pt x="93280" y="59475"/>
                  </a:lnTo>
                  <a:lnTo>
                    <a:pt x="91878" y="51551"/>
                  </a:lnTo>
                  <a:lnTo>
                    <a:pt x="86330" y="39827"/>
                  </a:lnTo>
                  <a:lnTo>
                    <a:pt x="76869" y="28281"/>
                  </a:lnTo>
                  <a:lnTo>
                    <a:pt x="65325" y="20421"/>
                  </a:lnTo>
                  <a:lnTo>
                    <a:pt x="51181" y="16775"/>
                  </a:lnTo>
                  <a:lnTo>
                    <a:pt x="26242"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26"/>
            <p:cNvSpPr/>
            <p:nvPr/>
          </p:nvSpPr>
          <p:spPr>
            <a:xfrm>
              <a:off x="2606048" y="1905000"/>
              <a:ext cx="121912" cy="121921"/>
            </a:xfrm>
            <a:custGeom>
              <a:avLst/>
              <a:gdLst/>
              <a:ahLst/>
              <a:cxnLst/>
              <a:rect l="0" t="0" r="0" b="0"/>
              <a:pathLst>
                <a:path w="121912" h="121921">
                  <a:moveTo>
                    <a:pt x="7611" y="0"/>
                  </a:moveTo>
                  <a:lnTo>
                    <a:pt x="7611" y="34049"/>
                  </a:lnTo>
                  <a:lnTo>
                    <a:pt x="7611" y="68640"/>
                  </a:lnTo>
                  <a:lnTo>
                    <a:pt x="7611" y="93537"/>
                  </a:lnTo>
                  <a:lnTo>
                    <a:pt x="5354" y="98863"/>
                  </a:lnTo>
                  <a:lnTo>
                    <a:pt x="1051" y="105136"/>
                  </a:lnTo>
                  <a:lnTo>
                    <a:pt x="84" y="113105"/>
                  </a:lnTo>
                  <a:lnTo>
                    <a:pt x="0" y="107634"/>
                  </a:lnTo>
                  <a:lnTo>
                    <a:pt x="6023" y="90227"/>
                  </a:lnTo>
                  <a:lnTo>
                    <a:pt x="9398" y="75840"/>
                  </a:lnTo>
                  <a:lnTo>
                    <a:pt x="13504" y="60853"/>
                  </a:lnTo>
                  <a:lnTo>
                    <a:pt x="16977" y="45688"/>
                  </a:lnTo>
                  <a:lnTo>
                    <a:pt x="30625" y="17495"/>
                  </a:lnTo>
                  <a:lnTo>
                    <a:pt x="40662" y="5525"/>
                  </a:lnTo>
                  <a:lnTo>
                    <a:pt x="45725" y="2455"/>
                  </a:lnTo>
                  <a:lnTo>
                    <a:pt x="55874" y="485"/>
                  </a:lnTo>
                  <a:lnTo>
                    <a:pt x="60953" y="2473"/>
                  </a:lnTo>
                  <a:lnTo>
                    <a:pt x="85292" y="17924"/>
                  </a:lnTo>
                  <a:lnTo>
                    <a:pt x="88703" y="25182"/>
                  </a:lnTo>
                  <a:lnTo>
                    <a:pt x="97832" y="62601"/>
                  </a:lnTo>
                  <a:lnTo>
                    <a:pt x="101149" y="90987"/>
                  </a:lnTo>
                  <a:lnTo>
                    <a:pt x="105581" y="107625"/>
                  </a:lnTo>
                  <a:lnTo>
                    <a:pt x="110702" y="113591"/>
                  </a:lnTo>
                  <a:lnTo>
                    <a:pt x="121911" y="1219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SMARTInkShape-Group34"/>
          <p:cNvGrpSpPr/>
          <p:nvPr/>
        </p:nvGrpSpPr>
        <p:grpSpPr>
          <a:xfrm>
            <a:off x="7887234" y="1611829"/>
            <a:ext cx="700506" cy="392231"/>
            <a:chOff x="7887234" y="1611829"/>
            <a:chExt cx="700506" cy="392231"/>
          </a:xfrm>
        </p:grpSpPr>
        <p:sp>
          <p:nvSpPr>
            <p:cNvPr id="15" name="SMARTInkShape-127"/>
            <p:cNvSpPr/>
            <p:nvPr/>
          </p:nvSpPr>
          <p:spPr>
            <a:xfrm>
              <a:off x="7887234" y="1623059"/>
              <a:ext cx="220447" cy="311316"/>
            </a:xfrm>
            <a:custGeom>
              <a:avLst/>
              <a:gdLst/>
              <a:ahLst/>
              <a:cxnLst/>
              <a:rect l="0" t="0" r="0" b="0"/>
              <a:pathLst>
                <a:path w="220447" h="311316">
                  <a:moveTo>
                    <a:pt x="174726" y="0"/>
                  </a:moveTo>
                  <a:lnTo>
                    <a:pt x="162559" y="847"/>
                  </a:lnTo>
                  <a:lnTo>
                    <a:pt x="127826" y="13844"/>
                  </a:lnTo>
                  <a:lnTo>
                    <a:pt x="98293" y="33466"/>
                  </a:lnTo>
                  <a:lnTo>
                    <a:pt x="61242" y="68974"/>
                  </a:lnTo>
                  <a:lnTo>
                    <a:pt x="38229" y="101396"/>
                  </a:lnTo>
                  <a:lnTo>
                    <a:pt x="24779" y="130233"/>
                  </a:lnTo>
                  <a:lnTo>
                    <a:pt x="8605" y="166272"/>
                  </a:lnTo>
                  <a:lnTo>
                    <a:pt x="2174" y="194140"/>
                  </a:lnTo>
                  <a:lnTo>
                    <a:pt x="0" y="228661"/>
                  </a:lnTo>
                  <a:lnTo>
                    <a:pt x="1317" y="255618"/>
                  </a:lnTo>
                  <a:lnTo>
                    <a:pt x="11679" y="275082"/>
                  </a:lnTo>
                  <a:lnTo>
                    <a:pt x="20698" y="286230"/>
                  </a:lnTo>
                  <a:lnTo>
                    <a:pt x="39341" y="297981"/>
                  </a:lnTo>
                  <a:lnTo>
                    <a:pt x="75327" y="308690"/>
                  </a:lnTo>
                  <a:lnTo>
                    <a:pt x="108397" y="311315"/>
                  </a:lnTo>
                  <a:lnTo>
                    <a:pt x="136728" y="310400"/>
                  </a:lnTo>
                  <a:lnTo>
                    <a:pt x="168641" y="301003"/>
                  </a:lnTo>
                  <a:lnTo>
                    <a:pt x="205575" y="287189"/>
                  </a:lnTo>
                  <a:lnTo>
                    <a:pt x="220446" y="2819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28"/>
            <p:cNvSpPr/>
            <p:nvPr/>
          </p:nvSpPr>
          <p:spPr>
            <a:xfrm>
              <a:off x="8111289" y="1611829"/>
              <a:ext cx="256960" cy="299843"/>
            </a:xfrm>
            <a:custGeom>
              <a:avLst/>
              <a:gdLst/>
              <a:ahLst/>
              <a:cxnLst/>
              <a:rect l="0" t="0" r="0" b="0"/>
              <a:pathLst>
                <a:path w="256960" h="299843">
                  <a:moveTo>
                    <a:pt x="186891" y="26471"/>
                  </a:moveTo>
                  <a:lnTo>
                    <a:pt x="186891" y="22425"/>
                  </a:lnTo>
                  <a:lnTo>
                    <a:pt x="184633" y="18181"/>
                  </a:lnTo>
                  <a:lnTo>
                    <a:pt x="179960" y="13473"/>
                  </a:lnTo>
                  <a:lnTo>
                    <a:pt x="168656" y="6909"/>
                  </a:lnTo>
                  <a:lnTo>
                    <a:pt x="150101" y="0"/>
                  </a:lnTo>
                  <a:lnTo>
                    <a:pt x="138366" y="30"/>
                  </a:lnTo>
                  <a:lnTo>
                    <a:pt x="114182" y="6948"/>
                  </a:lnTo>
                  <a:lnTo>
                    <a:pt x="94227" y="18052"/>
                  </a:lnTo>
                  <a:lnTo>
                    <a:pt x="63221" y="52487"/>
                  </a:lnTo>
                  <a:lnTo>
                    <a:pt x="43850" y="80746"/>
                  </a:lnTo>
                  <a:lnTo>
                    <a:pt x="27386" y="112825"/>
                  </a:lnTo>
                  <a:lnTo>
                    <a:pt x="11784" y="149142"/>
                  </a:lnTo>
                  <a:lnTo>
                    <a:pt x="952" y="186713"/>
                  </a:lnTo>
                  <a:lnTo>
                    <a:pt x="0" y="222399"/>
                  </a:lnTo>
                  <a:lnTo>
                    <a:pt x="5079" y="252163"/>
                  </a:lnTo>
                  <a:lnTo>
                    <a:pt x="10412" y="268172"/>
                  </a:lnTo>
                  <a:lnTo>
                    <a:pt x="18427" y="280931"/>
                  </a:lnTo>
                  <a:lnTo>
                    <a:pt x="29891" y="289989"/>
                  </a:lnTo>
                  <a:lnTo>
                    <a:pt x="44300" y="295990"/>
                  </a:lnTo>
                  <a:lnTo>
                    <a:pt x="81145" y="299842"/>
                  </a:lnTo>
                  <a:lnTo>
                    <a:pt x="100946" y="298676"/>
                  </a:lnTo>
                  <a:lnTo>
                    <a:pt x="131134" y="288499"/>
                  </a:lnTo>
                  <a:lnTo>
                    <a:pt x="160680" y="273912"/>
                  </a:lnTo>
                  <a:lnTo>
                    <a:pt x="193849" y="246657"/>
                  </a:lnTo>
                  <a:lnTo>
                    <a:pt x="224860" y="208723"/>
                  </a:lnTo>
                  <a:lnTo>
                    <a:pt x="243766" y="176897"/>
                  </a:lnTo>
                  <a:lnTo>
                    <a:pt x="256048" y="146018"/>
                  </a:lnTo>
                  <a:lnTo>
                    <a:pt x="256959" y="115420"/>
                  </a:lnTo>
                  <a:lnTo>
                    <a:pt x="249681" y="81670"/>
                  </a:lnTo>
                  <a:lnTo>
                    <a:pt x="244995" y="69066"/>
                  </a:lnTo>
                  <a:lnTo>
                    <a:pt x="212875" y="36802"/>
                  </a:lnTo>
                  <a:lnTo>
                    <a:pt x="189133" y="25486"/>
                  </a:lnTo>
                  <a:lnTo>
                    <a:pt x="151344" y="19724"/>
                  </a:lnTo>
                  <a:lnTo>
                    <a:pt x="118311" y="1885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29"/>
            <p:cNvSpPr/>
            <p:nvPr/>
          </p:nvSpPr>
          <p:spPr>
            <a:xfrm>
              <a:off x="8374380" y="1731821"/>
              <a:ext cx="213360" cy="272239"/>
            </a:xfrm>
            <a:custGeom>
              <a:avLst/>
              <a:gdLst/>
              <a:ahLst/>
              <a:cxnLst/>
              <a:rect l="0" t="0" r="0" b="0"/>
              <a:pathLst>
                <a:path w="213360" h="272239">
                  <a:moveTo>
                    <a:pt x="0" y="135079"/>
                  </a:moveTo>
                  <a:lnTo>
                    <a:pt x="0" y="124473"/>
                  </a:lnTo>
                  <a:lnTo>
                    <a:pt x="2258" y="119640"/>
                  </a:lnTo>
                  <a:lnTo>
                    <a:pt x="4045" y="117166"/>
                  </a:lnTo>
                  <a:lnTo>
                    <a:pt x="15396" y="80835"/>
                  </a:lnTo>
                  <a:lnTo>
                    <a:pt x="38454" y="43519"/>
                  </a:lnTo>
                  <a:lnTo>
                    <a:pt x="49264" y="29192"/>
                  </a:lnTo>
                  <a:lnTo>
                    <a:pt x="80241" y="4943"/>
                  </a:lnTo>
                  <a:lnTo>
                    <a:pt x="100257" y="0"/>
                  </a:lnTo>
                  <a:lnTo>
                    <a:pt x="112574" y="1101"/>
                  </a:lnTo>
                  <a:lnTo>
                    <a:pt x="134278" y="8707"/>
                  </a:lnTo>
                  <a:lnTo>
                    <a:pt x="149758" y="23975"/>
                  </a:lnTo>
                  <a:lnTo>
                    <a:pt x="161024" y="44586"/>
                  </a:lnTo>
                  <a:lnTo>
                    <a:pt x="162441" y="61557"/>
                  </a:lnTo>
                  <a:lnTo>
                    <a:pt x="158479" y="90152"/>
                  </a:lnTo>
                  <a:lnTo>
                    <a:pt x="149685" y="122331"/>
                  </a:lnTo>
                  <a:lnTo>
                    <a:pt x="134098" y="156419"/>
                  </a:lnTo>
                  <a:lnTo>
                    <a:pt x="106075" y="194233"/>
                  </a:lnTo>
                  <a:lnTo>
                    <a:pt x="68500" y="231643"/>
                  </a:lnTo>
                  <a:lnTo>
                    <a:pt x="33399" y="256110"/>
                  </a:lnTo>
                  <a:lnTo>
                    <a:pt x="29886" y="258947"/>
                  </a:lnTo>
                  <a:lnTo>
                    <a:pt x="21467" y="262097"/>
                  </a:lnTo>
                  <a:lnTo>
                    <a:pt x="6310" y="264120"/>
                  </a:lnTo>
                  <a:lnTo>
                    <a:pt x="4207" y="263440"/>
                  </a:lnTo>
                  <a:lnTo>
                    <a:pt x="2804" y="262140"/>
                  </a:lnTo>
                  <a:lnTo>
                    <a:pt x="1869" y="260426"/>
                  </a:lnTo>
                  <a:lnTo>
                    <a:pt x="553" y="249924"/>
                  </a:lnTo>
                  <a:lnTo>
                    <a:pt x="4209" y="236087"/>
                  </a:lnTo>
                  <a:lnTo>
                    <a:pt x="10619" y="228514"/>
                  </a:lnTo>
                  <a:lnTo>
                    <a:pt x="28178" y="214928"/>
                  </a:lnTo>
                  <a:lnTo>
                    <a:pt x="46268" y="211999"/>
                  </a:lnTo>
                  <a:lnTo>
                    <a:pt x="56124" y="212445"/>
                  </a:lnTo>
                  <a:lnTo>
                    <a:pt x="81311" y="221927"/>
                  </a:lnTo>
                  <a:lnTo>
                    <a:pt x="116842" y="246161"/>
                  </a:lnTo>
                  <a:lnTo>
                    <a:pt x="154658" y="268352"/>
                  </a:lnTo>
                  <a:lnTo>
                    <a:pt x="190029" y="271897"/>
                  </a:lnTo>
                  <a:lnTo>
                    <a:pt x="213359" y="2722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SMARTInkShape-Group35"/>
          <p:cNvGrpSpPr/>
          <p:nvPr/>
        </p:nvGrpSpPr>
        <p:grpSpPr>
          <a:xfrm>
            <a:off x="365760" y="2362200"/>
            <a:ext cx="577943" cy="510541"/>
            <a:chOff x="365760" y="2362200"/>
            <a:chExt cx="577943" cy="510541"/>
          </a:xfrm>
        </p:grpSpPr>
        <p:sp>
          <p:nvSpPr>
            <p:cNvPr id="19" name="SMARTInkShape-130"/>
            <p:cNvSpPr/>
            <p:nvPr/>
          </p:nvSpPr>
          <p:spPr>
            <a:xfrm>
              <a:off x="365760" y="2491740"/>
              <a:ext cx="114301" cy="381001"/>
            </a:xfrm>
            <a:custGeom>
              <a:avLst/>
              <a:gdLst/>
              <a:ahLst/>
              <a:cxnLst/>
              <a:rect l="0" t="0" r="0" b="0"/>
              <a:pathLst>
                <a:path w="114301" h="381001">
                  <a:moveTo>
                    <a:pt x="0" y="0"/>
                  </a:moveTo>
                  <a:lnTo>
                    <a:pt x="846" y="14690"/>
                  </a:lnTo>
                  <a:lnTo>
                    <a:pt x="10606" y="46651"/>
                  </a:lnTo>
                  <a:lnTo>
                    <a:pt x="20408" y="83314"/>
                  </a:lnTo>
                  <a:lnTo>
                    <a:pt x="28812" y="119041"/>
                  </a:lnTo>
                  <a:lnTo>
                    <a:pt x="37076" y="146887"/>
                  </a:lnTo>
                  <a:lnTo>
                    <a:pt x="46394" y="173938"/>
                  </a:lnTo>
                  <a:lnTo>
                    <a:pt x="55332" y="200919"/>
                  </a:lnTo>
                  <a:lnTo>
                    <a:pt x="62127" y="229844"/>
                  </a:lnTo>
                  <a:lnTo>
                    <a:pt x="70227" y="259633"/>
                  </a:lnTo>
                  <a:lnTo>
                    <a:pt x="77779" y="288112"/>
                  </a:lnTo>
                  <a:lnTo>
                    <a:pt x="83723" y="322339"/>
                  </a:lnTo>
                  <a:lnTo>
                    <a:pt x="95528" y="354831"/>
                  </a:lnTo>
                  <a:lnTo>
                    <a:pt x="98362" y="373761"/>
                  </a:lnTo>
                  <a:lnTo>
                    <a:pt x="100288" y="376174"/>
                  </a:lnTo>
                  <a:lnTo>
                    <a:pt x="114300" y="3810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31"/>
            <p:cNvSpPr/>
            <p:nvPr/>
          </p:nvSpPr>
          <p:spPr>
            <a:xfrm>
              <a:off x="451698" y="2362200"/>
              <a:ext cx="157903" cy="449581"/>
            </a:xfrm>
            <a:custGeom>
              <a:avLst/>
              <a:gdLst/>
              <a:ahLst/>
              <a:cxnLst/>
              <a:rect l="0" t="0" r="0" b="0"/>
              <a:pathLst>
                <a:path w="157903" h="449581">
                  <a:moveTo>
                    <a:pt x="13121" y="0"/>
                  </a:moveTo>
                  <a:lnTo>
                    <a:pt x="5031" y="4045"/>
                  </a:lnTo>
                  <a:lnTo>
                    <a:pt x="2648" y="6930"/>
                  </a:lnTo>
                  <a:lnTo>
                    <a:pt x="0" y="14651"/>
                  </a:lnTo>
                  <a:lnTo>
                    <a:pt x="4192" y="48903"/>
                  </a:lnTo>
                  <a:lnTo>
                    <a:pt x="6613" y="67454"/>
                  </a:lnTo>
                  <a:lnTo>
                    <a:pt x="16649" y="98632"/>
                  </a:lnTo>
                  <a:lnTo>
                    <a:pt x="22592" y="125116"/>
                  </a:lnTo>
                  <a:lnTo>
                    <a:pt x="30313" y="151563"/>
                  </a:lnTo>
                  <a:lnTo>
                    <a:pt x="39389" y="179121"/>
                  </a:lnTo>
                  <a:lnTo>
                    <a:pt x="49067" y="211125"/>
                  </a:lnTo>
                  <a:lnTo>
                    <a:pt x="59013" y="242846"/>
                  </a:lnTo>
                  <a:lnTo>
                    <a:pt x="69078" y="273878"/>
                  </a:lnTo>
                  <a:lnTo>
                    <a:pt x="79195" y="304603"/>
                  </a:lnTo>
                  <a:lnTo>
                    <a:pt x="98457" y="342371"/>
                  </a:lnTo>
                  <a:lnTo>
                    <a:pt x="116205" y="375010"/>
                  </a:lnTo>
                  <a:lnTo>
                    <a:pt x="131289" y="408603"/>
                  </a:lnTo>
                  <a:lnTo>
                    <a:pt x="154483" y="445280"/>
                  </a:lnTo>
                  <a:lnTo>
                    <a:pt x="157902" y="4495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132"/>
            <p:cNvSpPr/>
            <p:nvPr/>
          </p:nvSpPr>
          <p:spPr>
            <a:xfrm>
              <a:off x="426719" y="2667000"/>
              <a:ext cx="76201" cy="129541"/>
            </a:xfrm>
            <a:custGeom>
              <a:avLst/>
              <a:gdLst/>
              <a:ahLst/>
              <a:cxnLst/>
              <a:rect l="0" t="0" r="0" b="0"/>
              <a:pathLst>
                <a:path w="76201" h="129541">
                  <a:moveTo>
                    <a:pt x="0" y="129540"/>
                  </a:moveTo>
                  <a:lnTo>
                    <a:pt x="0" y="111627"/>
                  </a:lnTo>
                  <a:lnTo>
                    <a:pt x="10607" y="81857"/>
                  </a:lnTo>
                  <a:lnTo>
                    <a:pt x="21958" y="64423"/>
                  </a:lnTo>
                  <a:lnTo>
                    <a:pt x="57505" y="26540"/>
                  </a:lnTo>
                  <a:lnTo>
                    <a:pt x="762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33"/>
            <p:cNvSpPr/>
            <p:nvPr/>
          </p:nvSpPr>
          <p:spPr>
            <a:xfrm>
              <a:off x="624839" y="2622916"/>
              <a:ext cx="213362" cy="219293"/>
            </a:xfrm>
            <a:custGeom>
              <a:avLst/>
              <a:gdLst/>
              <a:ahLst/>
              <a:cxnLst/>
              <a:rect l="0" t="0" r="0" b="0"/>
              <a:pathLst>
                <a:path w="213362" h="219293">
                  <a:moveTo>
                    <a:pt x="0" y="82184"/>
                  </a:moveTo>
                  <a:lnTo>
                    <a:pt x="0" y="78138"/>
                  </a:lnTo>
                  <a:lnTo>
                    <a:pt x="15439" y="43827"/>
                  </a:lnTo>
                  <a:lnTo>
                    <a:pt x="33032" y="12554"/>
                  </a:lnTo>
                  <a:lnTo>
                    <a:pt x="40644" y="3885"/>
                  </a:lnTo>
                  <a:lnTo>
                    <a:pt x="45722" y="818"/>
                  </a:lnTo>
                  <a:lnTo>
                    <a:pt x="48262" y="0"/>
                  </a:lnTo>
                  <a:lnTo>
                    <a:pt x="50801" y="301"/>
                  </a:lnTo>
                  <a:lnTo>
                    <a:pt x="55881" y="2893"/>
                  </a:lnTo>
                  <a:lnTo>
                    <a:pt x="63501" y="9113"/>
                  </a:lnTo>
                  <a:lnTo>
                    <a:pt x="71120" y="20363"/>
                  </a:lnTo>
                  <a:lnTo>
                    <a:pt x="80434" y="45419"/>
                  </a:lnTo>
                  <a:lnTo>
                    <a:pt x="83151" y="77085"/>
                  </a:lnTo>
                  <a:lnTo>
                    <a:pt x="83622" y="105791"/>
                  </a:lnTo>
                  <a:lnTo>
                    <a:pt x="83781" y="141786"/>
                  </a:lnTo>
                  <a:lnTo>
                    <a:pt x="71753" y="178807"/>
                  </a:lnTo>
                  <a:lnTo>
                    <a:pt x="65162" y="201082"/>
                  </a:lnTo>
                  <a:lnTo>
                    <a:pt x="58160" y="212616"/>
                  </a:lnTo>
                  <a:lnTo>
                    <a:pt x="53225" y="216353"/>
                  </a:lnTo>
                  <a:lnTo>
                    <a:pt x="47203" y="218753"/>
                  </a:lnTo>
                  <a:lnTo>
                    <a:pt x="39290" y="219292"/>
                  </a:lnTo>
                  <a:lnTo>
                    <a:pt x="38893" y="218462"/>
                  </a:lnTo>
                  <a:lnTo>
                    <a:pt x="38453" y="215283"/>
                  </a:lnTo>
                  <a:lnTo>
                    <a:pt x="40515" y="211048"/>
                  </a:lnTo>
                  <a:lnTo>
                    <a:pt x="43407" y="206343"/>
                  </a:lnTo>
                  <a:lnTo>
                    <a:pt x="44692" y="201430"/>
                  </a:lnTo>
                  <a:lnTo>
                    <a:pt x="49779" y="196424"/>
                  </a:lnTo>
                  <a:lnTo>
                    <a:pt x="66418" y="184622"/>
                  </a:lnTo>
                  <a:lnTo>
                    <a:pt x="101489" y="175410"/>
                  </a:lnTo>
                  <a:lnTo>
                    <a:pt x="138963" y="173781"/>
                  </a:lnTo>
                  <a:lnTo>
                    <a:pt x="152355" y="172847"/>
                  </a:lnTo>
                  <a:lnTo>
                    <a:pt x="190349" y="158189"/>
                  </a:lnTo>
                  <a:lnTo>
                    <a:pt x="199747" y="152370"/>
                  </a:lnTo>
                  <a:lnTo>
                    <a:pt x="213361" y="1355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134"/>
            <p:cNvSpPr/>
            <p:nvPr/>
          </p:nvSpPr>
          <p:spPr>
            <a:xfrm>
              <a:off x="688116" y="2362200"/>
              <a:ext cx="255587" cy="312157"/>
            </a:xfrm>
            <a:custGeom>
              <a:avLst/>
              <a:gdLst/>
              <a:ahLst/>
              <a:cxnLst/>
              <a:rect l="0" t="0" r="0" b="0"/>
              <a:pathLst>
                <a:path w="255587" h="312157">
                  <a:moveTo>
                    <a:pt x="111984" y="0"/>
                  </a:moveTo>
                  <a:lnTo>
                    <a:pt x="101378" y="0"/>
                  </a:lnTo>
                  <a:lnTo>
                    <a:pt x="71020" y="8607"/>
                  </a:lnTo>
                  <a:lnTo>
                    <a:pt x="45901" y="28738"/>
                  </a:lnTo>
                  <a:lnTo>
                    <a:pt x="26462" y="54501"/>
                  </a:lnTo>
                  <a:lnTo>
                    <a:pt x="13591" y="88564"/>
                  </a:lnTo>
                  <a:lnTo>
                    <a:pt x="5501" y="121068"/>
                  </a:lnTo>
                  <a:lnTo>
                    <a:pt x="0" y="154405"/>
                  </a:lnTo>
                  <a:lnTo>
                    <a:pt x="628" y="188836"/>
                  </a:lnTo>
                  <a:lnTo>
                    <a:pt x="8434" y="220487"/>
                  </a:lnTo>
                  <a:lnTo>
                    <a:pt x="26242" y="257477"/>
                  </a:lnTo>
                  <a:lnTo>
                    <a:pt x="46912" y="283160"/>
                  </a:lnTo>
                  <a:lnTo>
                    <a:pt x="77920" y="305660"/>
                  </a:lnTo>
                  <a:lnTo>
                    <a:pt x="97940" y="310417"/>
                  </a:lnTo>
                  <a:lnTo>
                    <a:pt x="135001" y="312156"/>
                  </a:lnTo>
                  <a:lnTo>
                    <a:pt x="150153" y="310609"/>
                  </a:lnTo>
                  <a:lnTo>
                    <a:pt x="188193" y="291192"/>
                  </a:lnTo>
                  <a:lnTo>
                    <a:pt x="217819" y="270754"/>
                  </a:lnTo>
                  <a:lnTo>
                    <a:pt x="234594" y="250403"/>
                  </a:lnTo>
                  <a:lnTo>
                    <a:pt x="248276" y="218513"/>
                  </a:lnTo>
                  <a:lnTo>
                    <a:pt x="255087" y="183898"/>
                  </a:lnTo>
                  <a:lnTo>
                    <a:pt x="255586" y="147364"/>
                  </a:lnTo>
                  <a:lnTo>
                    <a:pt x="249735" y="122685"/>
                  </a:lnTo>
                  <a:lnTo>
                    <a:pt x="233017" y="91591"/>
                  </a:lnTo>
                  <a:lnTo>
                    <a:pt x="222503" y="77113"/>
                  </a:lnTo>
                  <a:lnTo>
                    <a:pt x="185468" y="44330"/>
                  </a:lnTo>
                  <a:lnTo>
                    <a:pt x="164519" y="34959"/>
                  </a:lnTo>
                  <a:lnTo>
                    <a:pt x="127118" y="31069"/>
                  </a:lnTo>
                  <a:lnTo>
                    <a:pt x="102806" y="31443"/>
                  </a:lnTo>
                  <a:lnTo>
                    <a:pt x="66263"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 name="SMARTInkShape-Group36"/>
          <p:cNvGrpSpPr/>
          <p:nvPr/>
        </p:nvGrpSpPr>
        <p:grpSpPr>
          <a:xfrm>
            <a:off x="4572000" y="2659380"/>
            <a:ext cx="1127761" cy="364668"/>
            <a:chOff x="4572000" y="2659380"/>
            <a:chExt cx="1127761" cy="364668"/>
          </a:xfrm>
        </p:grpSpPr>
        <p:sp>
          <p:nvSpPr>
            <p:cNvPr id="25" name="SMARTInkShape-135"/>
            <p:cNvSpPr/>
            <p:nvPr/>
          </p:nvSpPr>
          <p:spPr>
            <a:xfrm>
              <a:off x="4572000" y="2743293"/>
              <a:ext cx="204543" cy="280755"/>
            </a:xfrm>
            <a:custGeom>
              <a:avLst/>
              <a:gdLst/>
              <a:ahLst/>
              <a:cxnLst/>
              <a:rect l="0" t="0" r="0" b="0"/>
              <a:pathLst>
                <a:path w="204543" h="280755">
                  <a:moveTo>
                    <a:pt x="190500" y="7526"/>
                  </a:moveTo>
                  <a:lnTo>
                    <a:pt x="183939" y="7526"/>
                  </a:lnTo>
                  <a:lnTo>
                    <a:pt x="165806" y="966"/>
                  </a:lnTo>
                  <a:lnTo>
                    <a:pt x="128709" y="0"/>
                  </a:lnTo>
                  <a:lnTo>
                    <a:pt x="91330" y="8208"/>
                  </a:lnTo>
                  <a:lnTo>
                    <a:pt x="60938" y="21866"/>
                  </a:lnTo>
                  <a:lnTo>
                    <a:pt x="38093" y="39997"/>
                  </a:lnTo>
                  <a:lnTo>
                    <a:pt x="16576" y="74111"/>
                  </a:lnTo>
                  <a:lnTo>
                    <a:pt x="10274" y="88498"/>
                  </a:lnTo>
                  <a:lnTo>
                    <a:pt x="8144" y="104989"/>
                  </a:lnTo>
                  <a:lnTo>
                    <a:pt x="10110" y="112368"/>
                  </a:lnTo>
                  <a:lnTo>
                    <a:pt x="11820" y="115521"/>
                  </a:lnTo>
                  <a:lnTo>
                    <a:pt x="13806" y="117623"/>
                  </a:lnTo>
                  <a:lnTo>
                    <a:pt x="18271" y="119958"/>
                  </a:lnTo>
                  <a:lnTo>
                    <a:pt x="29590" y="121273"/>
                  </a:lnTo>
                  <a:lnTo>
                    <a:pt x="65125" y="115217"/>
                  </a:lnTo>
                  <a:lnTo>
                    <a:pt x="103000" y="97128"/>
                  </a:lnTo>
                  <a:lnTo>
                    <a:pt x="123388" y="85559"/>
                  </a:lnTo>
                  <a:lnTo>
                    <a:pt x="148919" y="55999"/>
                  </a:lnTo>
                  <a:lnTo>
                    <a:pt x="151368" y="48230"/>
                  </a:lnTo>
                  <a:lnTo>
                    <a:pt x="152264" y="39520"/>
                  </a:lnTo>
                  <a:lnTo>
                    <a:pt x="153244" y="58441"/>
                  </a:lnTo>
                  <a:lnTo>
                    <a:pt x="157636" y="66827"/>
                  </a:lnTo>
                  <a:lnTo>
                    <a:pt x="165047" y="99424"/>
                  </a:lnTo>
                  <a:lnTo>
                    <a:pt x="168564" y="116976"/>
                  </a:lnTo>
                  <a:lnTo>
                    <a:pt x="184705" y="152671"/>
                  </a:lnTo>
                  <a:lnTo>
                    <a:pt x="194591" y="177622"/>
                  </a:lnTo>
                  <a:lnTo>
                    <a:pt x="203047" y="215019"/>
                  </a:lnTo>
                  <a:lnTo>
                    <a:pt x="204542" y="225616"/>
                  </a:lnTo>
                  <a:lnTo>
                    <a:pt x="201340" y="241103"/>
                  </a:lnTo>
                  <a:lnTo>
                    <a:pt x="195029" y="256416"/>
                  </a:lnTo>
                  <a:lnTo>
                    <a:pt x="187997" y="264335"/>
                  </a:lnTo>
                  <a:lnTo>
                    <a:pt x="169685" y="276318"/>
                  </a:lnTo>
                  <a:lnTo>
                    <a:pt x="138441" y="280754"/>
                  </a:lnTo>
                  <a:lnTo>
                    <a:pt x="104675" y="279373"/>
                  </a:lnTo>
                  <a:lnTo>
                    <a:pt x="69689" y="271198"/>
                  </a:lnTo>
                  <a:lnTo>
                    <a:pt x="33928" y="261430"/>
                  </a:lnTo>
                  <a:lnTo>
                    <a:pt x="11060" y="251348"/>
                  </a:lnTo>
                  <a:lnTo>
                    <a:pt x="0" y="2437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136"/>
            <p:cNvSpPr/>
            <p:nvPr/>
          </p:nvSpPr>
          <p:spPr>
            <a:xfrm>
              <a:off x="4800971" y="2659380"/>
              <a:ext cx="30110" cy="251461"/>
            </a:xfrm>
            <a:custGeom>
              <a:avLst/>
              <a:gdLst/>
              <a:ahLst/>
              <a:cxnLst/>
              <a:rect l="0" t="0" r="0" b="0"/>
              <a:pathLst>
                <a:path w="30110" h="251461">
                  <a:moveTo>
                    <a:pt x="30109" y="0"/>
                  </a:moveTo>
                  <a:lnTo>
                    <a:pt x="30109" y="34252"/>
                  </a:lnTo>
                  <a:lnTo>
                    <a:pt x="27851" y="63962"/>
                  </a:lnTo>
                  <a:lnTo>
                    <a:pt x="24077" y="92329"/>
                  </a:lnTo>
                  <a:lnTo>
                    <a:pt x="18444" y="124441"/>
                  </a:lnTo>
                  <a:lnTo>
                    <a:pt x="10566" y="156251"/>
                  </a:lnTo>
                  <a:lnTo>
                    <a:pt x="3858" y="193800"/>
                  </a:lnTo>
                  <a:lnTo>
                    <a:pt x="0" y="228809"/>
                  </a:lnTo>
                  <a:lnTo>
                    <a:pt x="2052" y="235184"/>
                  </a:lnTo>
                  <a:lnTo>
                    <a:pt x="6222" y="242130"/>
                  </a:lnTo>
                  <a:lnTo>
                    <a:pt x="7248" y="251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137"/>
            <p:cNvSpPr/>
            <p:nvPr/>
          </p:nvSpPr>
          <p:spPr>
            <a:xfrm>
              <a:off x="4899702" y="2766059"/>
              <a:ext cx="114210" cy="121878"/>
            </a:xfrm>
            <a:custGeom>
              <a:avLst/>
              <a:gdLst/>
              <a:ahLst/>
              <a:cxnLst/>
              <a:rect l="0" t="0" r="0" b="0"/>
              <a:pathLst>
                <a:path w="114210" h="121878">
                  <a:moveTo>
                    <a:pt x="15198" y="0"/>
                  </a:moveTo>
                  <a:lnTo>
                    <a:pt x="11152" y="0"/>
                  </a:lnTo>
                  <a:lnTo>
                    <a:pt x="9961" y="847"/>
                  </a:lnTo>
                  <a:lnTo>
                    <a:pt x="9166" y="2258"/>
                  </a:lnTo>
                  <a:lnTo>
                    <a:pt x="682" y="33553"/>
                  </a:lnTo>
                  <a:lnTo>
                    <a:pt x="0" y="70869"/>
                  </a:lnTo>
                  <a:lnTo>
                    <a:pt x="810" y="100052"/>
                  </a:lnTo>
                  <a:lnTo>
                    <a:pt x="4005" y="107403"/>
                  </a:lnTo>
                  <a:lnTo>
                    <a:pt x="10564" y="116302"/>
                  </a:lnTo>
                  <a:lnTo>
                    <a:pt x="17654" y="119423"/>
                  </a:lnTo>
                  <a:lnTo>
                    <a:pt x="53832" y="121856"/>
                  </a:lnTo>
                  <a:lnTo>
                    <a:pt x="58734" y="121877"/>
                  </a:lnTo>
                  <a:lnTo>
                    <a:pt x="68696" y="117386"/>
                  </a:lnTo>
                  <a:lnTo>
                    <a:pt x="101423" y="93254"/>
                  </a:lnTo>
                  <a:lnTo>
                    <a:pt x="107989" y="84909"/>
                  </a:lnTo>
                  <a:lnTo>
                    <a:pt x="111471" y="75555"/>
                  </a:lnTo>
                  <a:lnTo>
                    <a:pt x="114095" y="40603"/>
                  </a:lnTo>
                  <a:lnTo>
                    <a:pt x="114209" y="29434"/>
                  </a:lnTo>
                  <a:lnTo>
                    <a:pt x="111978" y="23524"/>
                  </a:lnTo>
                  <a:lnTo>
                    <a:pt x="109011" y="18076"/>
                  </a:lnTo>
                  <a:lnTo>
                    <a:pt x="107693" y="12832"/>
                  </a:lnTo>
                  <a:lnTo>
                    <a:pt x="106494" y="11095"/>
                  </a:lnTo>
                  <a:lnTo>
                    <a:pt x="104849" y="9937"/>
                  </a:lnTo>
                  <a:lnTo>
                    <a:pt x="99017"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138"/>
            <p:cNvSpPr/>
            <p:nvPr/>
          </p:nvSpPr>
          <p:spPr>
            <a:xfrm>
              <a:off x="5098327" y="2767119"/>
              <a:ext cx="90893" cy="128482"/>
            </a:xfrm>
            <a:custGeom>
              <a:avLst/>
              <a:gdLst/>
              <a:ahLst/>
              <a:cxnLst/>
              <a:rect l="0" t="0" r="0" b="0"/>
              <a:pathLst>
                <a:path w="90893" h="128482">
                  <a:moveTo>
                    <a:pt x="90892" y="6561"/>
                  </a:moveTo>
                  <a:lnTo>
                    <a:pt x="84332" y="0"/>
                  </a:lnTo>
                  <a:lnTo>
                    <a:pt x="83132" y="493"/>
                  </a:lnTo>
                  <a:lnTo>
                    <a:pt x="77398" y="4387"/>
                  </a:lnTo>
                  <a:lnTo>
                    <a:pt x="72759" y="5594"/>
                  </a:lnTo>
                  <a:lnTo>
                    <a:pt x="35058" y="35209"/>
                  </a:lnTo>
                  <a:lnTo>
                    <a:pt x="5692" y="72727"/>
                  </a:lnTo>
                  <a:lnTo>
                    <a:pt x="1302" y="87878"/>
                  </a:lnTo>
                  <a:lnTo>
                    <a:pt x="0" y="99047"/>
                  </a:lnTo>
                  <a:lnTo>
                    <a:pt x="3660" y="111763"/>
                  </a:lnTo>
                  <a:lnTo>
                    <a:pt x="10071" y="119075"/>
                  </a:lnTo>
                  <a:lnTo>
                    <a:pt x="18566" y="124300"/>
                  </a:lnTo>
                  <a:lnTo>
                    <a:pt x="37816" y="127655"/>
                  </a:lnTo>
                  <a:lnTo>
                    <a:pt x="75644" y="128432"/>
                  </a:lnTo>
                  <a:lnTo>
                    <a:pt x="83273" y="128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139"/>
            <p:cNvSpPr/>
            <p:nvPr/>
          </p:nvSpPr>
          <p:spPr>
            <a:xfrm>
              <a:off x="5253769" y="2788919"/>
              <a:ext cx="117101" cy="114253"/>
            </a:xfrm>
            <a:custGeom>
              <a:avLst/>
              <a:gdLst/>
              <a:ahLst/>
              <a:cxnLst/>
              <a:rect l="0" t="0" r="0" b="0"/>
              <a:pathLst>
                <a:path w="117101" h="114253">
                  <a:moveTo>
                    <a:pt x="72611" y="0"/>
                  </a:moveTo>
                  <a:lnTo>
                    <a:pt x="47917" y="0"/>
                  </a:lnTo>
                  <a:lnTo>
                    <a:pt x="42444" y="2258"/>
                  </a:lnTo>
                  <a:lnTo>
                    <a:pt x="39800" y="4046"/>
                  </a:lnTo>
                  <a:lnTo>
                    <a:pt x="24660" y="21470"/>
                  </a:lnTo>
                  <a:lnTo>
                    <a:pt x="20324" y="24474"/>
                  </a:lnTo>
                  <a:lnTo>
                    <a:pt x="13247" y="34584"/>
                  </a:lnTo>
                  <a:lnTo>
                    <a:pt x="6762" y="52298"/>
                  </a:lnTo>
                  <a:lnTo>
                    <a:pt x="0" y="77757"/>
                  </a:lnTo>
                  <a:lnTo>
                    <a:pt x="3332" y="97562"/>
                  </a:lnTo>
                  <a:lnTo>
                    <a:pt x="5258" y="101448"/>
                  </a:lnTo>
                  <a:lnTo>
                    <a:pt x="11914" y="108024"/>
                  </a:lnTo>
                  <a:lnTo>
                    <a:pt x="18259" y="111511"/>
                  </a:lnTo>
                  <a:lnTo>
                    <a:pt x="28848" y="113474"/>
                  </a:lnTo>
                  <a:lnTo>
                    <a:pt x="62565" y="114252"/>
                  </a:lnTo>
                  <a:lnTo>
                    <a:pt x="82793" y="108208"/>
                  </a:lnTo>
                  <a:lnTo>
                    <a:pt x="92940" y="103690"/>
                  </a:lnTo>
                  <a:lnTo>
                    <a:pt x="100837" y="96603"/>
                  </a:lnTo>
                  <a:lnTo>
                    <a:pt x="106323" y="88655"/>
                  </a:lnTo>
                  <a:lnTo>
                    <a:pt x="115562" y="65238"/>
                  </a:lnTo>
                  <a:lnTo>
                    <a:pt x="117100" y="55524"/>
                  </a:lnTo>
                  <a:lnTo>
                    <a:pt x="115526" y="47820"/>
                  </a:lnTo>
                  <a:lnTo>
                    <a:pt x="109879" y="38722"/>
                  </a:lnTo>
                  <a:lnTo>
                    <a:pt x="104414" y="33297"/>
                  </a:lnTo>
                  <a:lnTo>
                    <a:pt x="67589" y="11014"/>
                  </a:lnTo>
                  <a:lnTo>
                    <a:pt x="42131"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140"/>
            <p:cNvSpPr/>
            <p:nvPr/>
          </p:nvSpPr>
          <p:spPr>
            <a:xfrm>
              <a:off x="5417819" y="2766059"/>
              <a:ext cx="106196" cy="121859"/>
            </a:xfrm>
            <a:custGeom>
              <a:avLst/>
              <a:gdLst/>
              <a:ahLst/>
              <a:cxnLst/>
              <a:rect l="0" t="0" r="0" b="0"/>
              <a:pathLst>
                <a:path w="106196" h="121859">
                  <a:moveTo>
                    <a:pt x="91441" y="0"/>
                  </a:moveTo>
                  <a:lnTo>
                    <a:pt x="64949" y="847"/>
                  </a:lnTo>
                  <a:lnTo>
                    <a:pt x="30417" y="9408"/>
                  </a:lnTo>
                  <a:lnTo>
                    <a:pt x="8284" y="16986"/>
                  </a:lnTo>
                  <a:lnTo>
                    <a:pt x="1637" y="21700"/>
                  </a:lnTo>
                  <a:lnTo>
                    <a:pt x="728" y="24603"/>
                  </a:lnTo>
                  <a:lnTo>
                    <a:pt x="485" y="26562"/>
                  </a:lnTo>
                  <a:lnTo>
                    <a:pt x="2474" y="30997"/>
                  </a:lnTo>
                  <a:lnTo>
                    <a:pt x="4190" y="33365"/>
                  </a:lnTo>
                  <a:lnTo>
                    <a:pt x="14694" y="40742"/>
                  </a:lnTo>
                  <a:lnTo>
                    <a:pt x="38651" y="49974"/>
                  </a:lnTo>
                  <a:lnTo>
                    <a:pt x="70946" y="59128"/>
                  </a:lnTo>
                  <a:lnTo>
                    <a:pt x="81203" y="63815"/>
                  </a:lnTo>
                  <a:lnTo>
                    <a:pt x="89148" y="70978"/>
                  </a:lnTo>
                  <a:lnTo>
                    <a:pt x="102992" y="89060"/>
                  </a:lnTo>
                  <a:lnTo>
                    <a:pt x="106195" y="108071"/>
                  </a:lnTo>
                  <a:lnTo>
                    <a:pt x="104207" y="113790"/>
                  </a:lnTo>
                  <a:lnTo>
                    <a:pt x="102492" y="116500"/>
                  </a:lnTo>
                  <a:lnTo>
                    <a:pt x="99655" y="118307"/>
                  </a:lnTo>
                  <a:lnTo>
                    <a:pt x="87571" y="120850"/>
                  </a:lnTo>
                  <a:lnTo>
                    <a:pt x="53263" y="121858"/>
                  </a:lnTo>
                  <a:lnTo>
                    <a:pt x="28777" y="121065"/>
                  </a:lnTo>
                  <a:lnTo>
                    <a:pt x="18781" y="115835"/>
                  </a:lnTo>
                  <a:lnTo>
                    <a:pt x="10457" y="109769"/>
                  </a:lnTo>
                  <a:lnTo>
                    <a:pt x="0" y="1066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141"/>
            <p:cNvSpPr/>
            <p:nvPr/>
          </p:nvSpPr>
          <p:spPr>
            <a:xfrm>
              <a:off x="5526451" y="2736034"/>
              <a:ext cx="173310" cy="125533"/>
            </a:xfrm>
            <a:custGeom>
              <a:avLst/>
              <a:gdLst/>
              <a:ahLst/>
              <a:cxnLst/>
              <a:rect l="0" t="0" r="0" b="0"/>
              <a:pathLst>
                <a:path w="173310" h="125533">
                  <a:moveTo>
                    <a:pt x="5668" y="68125"/>
                  </a:moveTo>
                  <a:lnTo>
                    <a:pt x="12230" y="68125"/>
                  </a:lnTo>
                  <a:lnTo>
                    <a:pt x="30362" y="74686"/>
                  </a:lnTo>
                  <a:lnTo>
                    <a:pt x="63025" y="75704"/>
                  </a:lnTo>
                  <a:lnTo>
                    <a:pt x="74340" y="74881"/>
                  </a:lnTo>
                  <a:lnTo>
                    <a:pt x="99367" y="62747"/>
                  </a:lnTo>
                  <a:lnTo>
                    <a:pt x="122398" y="42714"/>
                  </a:lnTo>
                  <a:lnTo>
                    <a:pt x="125281" y="35382"/>
                  </a:lnTo>
                  <a:lnTo>
                    <a:pt x="127133" y="20924"/>
                  </a:lnTo>
                  <a:lnTo>
                    <a:pt x="125128" y="15256"/>
                  </a:lnTo>
                  <a:lnTo>
                    <a:pt x="116942" y="4718"/>
                  </a:lnTo>
                  <a:lnTo>
                    <a:pt x="109875" y="1845"/>
                  </a:lnTo>
                  <a:lnTo>
                    <a:pt x="91540" y="0"/>
                  </a:lnTo>
                  <a:lnTo>
                    <a:pt x="76644" y="3725"/>
                  </a:lnTo>
                  <a:lnTo>
                    <a:pt x="46296" y="17470"/>
                  </a:lnTo>
                  <a:lnTo>
                    <a:pt x="11594" y="55025"/>
                  </a:lnTo>
                  <a:lnTo>
                    <a:pt x="2438" y="70547"/>
                  </a:lnTo>
                  <a:lnTo>
                    <a:pt x="0" y="80773"/>
                  </a:lnTo>
                  <a:lnTo>
                    <a:pt x="1173" y="90962"/>
                  </a:lnTo>
                  <a:lnTo>
                    <a:pt x="2672" y="96050"/>
                  </a:lnTo>
                  <a:lnTo>
                    <a:pt x="8852" y="103961"/>
                  </a:lnTo>
                  <a:lnTo>
                    <a:pt x="18090" y="110299"/>
                  </a:lnTo>
                  <a:lnTo>
                    <a:pt x="37571" y="117780"/>
                  </a:lnTo>
                  <a:lnTo>
                    <a:pt x="69167" y="122995"/>
                  </a:lnTo>
                  <a:lnTo>
                    <a:pt x="87230" y="125532"/>
                  </a:lnTo>
                  <a:lnTo>
                    <a:pt x="119522" y="122520"/>
                  </a:lnTo>
                  <a:lnTo>
                    <a:pt x="154406" y="117629"/>
                  </a:lnTo>
                  <a:lnTo>
                    <a:pt x="173309" y="1138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 name="SMARTInkShape-Group37"/>
          <p:cNvGrpSpPr/>
          <p:nvPr/>
        </p:nvGrpSpPr>
        <p:grpSpPr>
          <a:xfrm>
            <a:off x="5562600" y="5197433"/>
            <a:ext cx="828486" cy="409332"/>
            <a:chOff x="5562600" y="5197433"/>
            <a:chExt cx="828486" cy="409332"/>
          </a:xfrm>
        </p:grpSpPr>
        <p:sp>
          <p:nvSpPr>
            <p:cNvPr id="33" name="SMARTInkShape-142"/>
            <p:cNvSpPr/>
            <p:nvPr/>
          </p:nvSpPr>
          <p:spPr>
            <a:xfrm>
              <a:off x="5562600" y="5273039"/>
              <a:ext cx="426720" cy="99062"/>
            </a:xfrm>
            <a:custGeom>
              <a:avLst/>
              <a:gdLst/>
              <a:ahLst/>
              <a:cxnLst/>
              <a:rect l="0" t="0" r="0" b="0"/>
              <a:pathLst>
                <a:path w="426720" h="99062">
                  <a:moveTo>
                    <a:pt x="0" y="0"/>
                  </a:moveTo>
                  <a:lnTo>
                    <a:pt x="35392" y="15438"/>
                  </a:lnTo>
                  <a:lnTo>
                    <a:pt x="66930" y="22919"/>
                  </a:lnTo>
                  <a:lnTo>
                    <a:pt x="94093" y="28813"/>
                  </a:lnTo>
                  <a:lnTo>
                    <a:pt x="123099" y="37077"/>
                  </a:lnTo>
                  <a:lnTo>
                    <a:pt x="152924" y="44137"/>
                  </a:lnTo>
                  <a:lnTo>
                    <a:pt x="183113" y="50097"/>
                  </a:lnTo>
                  <a:lnTo>
                    <a:pt x="213463" y="55568"/>
                  </a:lnTo>
                  <a:lnTo>
                    <a:pt x="243885" y="60822"/>
                  </a:lnTo>
                  <a:lnTo>
                    <a:pt x="274340" y="65979"/>
                  </a:lnTo>
                  <a:lnTo>
                    <a:pt x="304809" y="71093"/>
                  </a:lnTo>
                  <a:lnTo>
                    <a:pt x="335284" y="76188"/>
                  </a:lnTo>
                  <a:lnTo>
                    <a:pt x="364068" y="81275"/>
                  </a:lnTo>
                  <a:lnTo>
                    <a:pt x="397620" y="88899"/>
                  </a:lnTo>
                  <a:lnTo>
                    <a:pt x="426719" y="990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143"/>
            <p:cNvSpPr/>
            <p:nvPr/>
          </p:nvSpPr>
          <p:spPr>
            <a:xfrm>
              <a:off x="5996939" y="5197433"/>
              <a:ext cx="394147" cy="409332"/>
            </a:xfrm>
            <a:custGeom>
              <a:avLst/>
              <a:gdLst/>
              <a:ahLst/>
              <a:cxnLst/>
              <a:rect l="0" t="0" r="0" b="0"/>
              <a:pathLst>
                <a:path w="394147" h="409332">
                  <a:moveTo>
                    <a:pt x="129541" y="90847"/>
                  </a:moveTo>
                  <a:lnTo>
                    <a:pt x="125495" y="86801"/>
                  </a:lnTo>
                  <a:lnTo>
                    <a:pt x="121251" y="84815"/>
                  </a:lnTo>
                  <a:lnTo>
                    <a:pt x="118934" y="84285"/>
                  </a:lnTo>
                  <a:lnTo>
                    <a:pt x="117390" y="83086"/>
                  </a:lnTo>
                  <a:lnTo>
                    <a:pt x="115673" y="79495"/>
                  </a:lnTo>
                  <a:lnTo>
                    <a:pt x="114370" y="78199"/>
                  </a:lnTo>
                  <a:lnTo>
                    <a:pt x="110662" y="76759"/>
                  </a:lnTo>
                  <a:lnTo>
                    <a:pt x="109335" y="77221"/>
                  </a:lnTo>
                  <a:lnTo>
                    <a:pt x="108450" y="78376"/>
                  </a:lnTo>
                  <a:lnTo>
                    <a:pt x="107467" y="82764"/>
                  </a:lnTo>
                  <a:lnTo>
                    <a:pt x="106067" y="94754"/>
                  </a:lnTo>
                  <a:lnTo>
                    <a:pt x="93704" y="130070"/>
                  </a:lnTo>
                  <a:lnTo>
                    <a:pt x="83766" y="161906"/>
                  </a:lnTo>
                  <a:lnTo>
                    <a:pt x="78442" y="192899"/>
                  </a:lnTo>
                  <a:lnTo>
                    <a:pt x="74607" y="228893"/>
                  </a:lnTo>
                  <a:lnTo>
                    <a:pt x="68108" y="264111"/>
                  </a:lnTo>
                  <a:lnTo>
                    <a:pt x="63078" y="295995"/>
                  </a:lnTo>
                  <a:lnTo>
                    <a:pt x="56003" y="333449"/>
                  </a:lnTo>
                  <a:lnTo>
                    <a:pt x="53574" y="345919"/>
                  </a:lnTo>
                  <a:lnTo>
                    <a:pt x="53350" y="327846"/>
                  </a:lnTo>
                  <a:lnTo>
                    <a:pt x="59373" y="291170"/>
                  </a:lnTo>
                  <a:lnTo>
                    <a:pt x="62748" y="254624"/>
                  </a:lnTo>
                  <a:lnTo>
                    <a:pt x="66835" y="226290"/>
                  </a:lnTo>
                  <a:lnTo>
                    <a:pt x="71474" y="196764"/>
                  </a:lnTo>
                  <a:lnTo>
                    <a:pt x="74100" y="166708"/>
                  </a:lnTo>
                  <a:lnTo>
                    <a:pt x="76114" y="138109"/>
                  </a:lnTo>
                  <a:lnTo>
                    <a:pt x="81160" y="102969"/>
                  </a:lnTo>
                  <a:lnTo>
                    <a:pt x="83032" y="71955"/>
                  </a:lnTo>
                  <a:lnTo>
                    <a:pt x="83716" y="34454"/>
                  </a:lnTo>
                  <a:lnTo>
                    <a:pt x="90372" y="6170"/>
                  </a:lnTo>
                  <a:lnTo>
                    <a:pt x="91575" y="3915"/>
                  </a:lnTo>
                  <a:lnTo>
                    <a:pt x="93223" y="2413"/>
                  </a:lnTo>
                  <a:lnTo>
                    <a:pt x="97313" y="742"/>
                  </a:lnTo>
                  <a:lnTo>
                    <a:pt x="101953" y="0"/>
                  </a:lnTo>
                  <a:lnTo>
                    <a:pt x="104375" y="1496"/>
                  </a:lnTo>
                  <a:lnTo>
                    <a:pt x="116605" y="13805"/>
                  </a:lnTo>
                  <a:lnTo>
                    <a:pt x="153272" y="46390"/>
                  </a:lnTo>
                  <a:lnTo>
                    <a:pt x="187098" y="79901"/>
                  </a:lnTo>
                  <a:lnTo>
                    <a:pt x="216398" y="105101"/>
                  </a:lnTo>
                  <a:lnTo>
                    <a:pt x="246527" y="128655"/>
                  </a:lnTo>
                  <a:lnTo>
                    <a:pt x="276904" y="151720"/>
                  </a:lnTo>
                  <a:lnTo>
                    <a:pt x="307353" y="170596"/>
                  </a:lnTo>
                  <a:lnTo>
                    <a:pt x="341900" y="192144"/>
                  </a:lnTo>
                  <a:lnTo>
                    <a:pt x="376823" y="217807"/>
                  </a:lnTo>
                  <a:lnTo>
                    <a:pt x="391527" y="232075"/>
                  </a:lnTo>
                  <a:lnTo>
                    <a:pt x="394146" y="237717"/>
                  </a:lnTo>
                  <a:lnTo>
                    <a:pt x="393997" y="239560"/>
                  </a:lnTo>
                  <a:lnTo>
                    <a:pt x="393051" y="240789"/>
                  </a:lnTo>
                  <a:lnTo>
                    <a:pt x="357062" y="253709"/>
                  </a:lnTo>
                  <a:lnTo>
                    <a:pt x="326871" y="265161"/>
                  </a:lnTo>
                  <a:lnTo>
                    <a:pt x="301063" y="274435"/>
                  </a:lnTo>
                  <a:lnTo>
                    <a:pt x="272659" y="284202"/>
                  </a:lnTo>
                  <a:lnTo>
                    <a:pt x="243102" y="294186"/>
                  </a:lnTo>
                  <a:lnTo>
                    <a:pt x="213032" y="306527"/>
                  </a:lnTo>
                  <a:lnTo>
                    <a:pt x="182734" y="320477"/>
                  </a:lnTo>
                  <a:lnTo>
                    <a:pt x="152336" y="335145"/>
                  </a:lnTo>
                  <a:lnTo>
                    <a:pt x="124150" y="350130"/>
                  </a:lnTo>
                  <a:lnTo>
                    <a:pt x="86739" y="370589"/>
                  </a:lnTo>
                  <a:lnTo>
                    <a:pt x="54205" y="385118"/>
                  </a:lnTo>
                  <a:lnTo>
                    <a:pt x="25007" y="397612"/>
                  </a:lnTo>
                  <a:lnTo>
                    <a:pt x="8237" y="408553"/>
                  </a:lnTo>
                  <a:lnTo>
                    <a:pt x="5492" y="409331"/>
                  </a:lnTo>
                  <a:lnTo>
                    <a:pt x="3662" y="409003"/>
                  </a:lnTo>
                  <a:lnTo>
                    <a:pt x="2442" y="407937"/>
                  </a:lnTo>
                  <a:lnTo>
                    <a:pt x="0" y="4032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SMARTInkShape-Group38"/>
          <p:cNvGrpSpPr/>
          <p:nvPr/>
        </p:nvGrpSpPr>
        <p:grpSpPr>
          <a:xfrm>
            <a:off x="4127819" y="4853940"/>
            <a:ext cx="1312862" cy="669527"/>
            <a:chOff x="4127819" y="4853940"/>
            <a:chExt cx="1312862" cy="669527"/>
          </a:xfrm>
        </p:grpSpPr>
        <p:sp>
          <p:nvSpPr>
            <p:cNvPr id="36" name="SMARTInkShape-144"/>
            <p:cNvSpPr/>
            <p:nvPr/>
          </p:nvSpPr>
          <p:spPr>
            <a:xfrm>
              <a:off x="4127819" y="4926134"/>
              <a:ext cx="358086" cy="597333"/>
            </a:xfrm>
            <a:custGeom>
              <a:avLst/>
              <a:gdLst/>
              <a:ahLst/>
              <a:cxnLst/>
              <a:rect l="0" t="0" r="0" b="0"/>
              <a:pathLst>
                <a:path w="358086" h="597333">
                  <a:moveTo>
                    <a:pt x="261300" y="95446"/>
                  </a:moveTo>
                  <a:lnTo>
                    <a:pt x="260454" y="62040"/>
                  </a:lnTo>
                  <a:lnTo>
                    <a:pt x="250695" y="36975"/>
                  </a:lnTo>
                  <a:lnTo>
                    <a:pt x="239343" y="21770"/>
                  </a:lnTo>
                  <a:lnTo>
                    <a:pt x="225255" y="10586"/>
                  </a:lnTo>
                  <a:lnTo>
                    <a:pt x="193158" y="4459"/>
                  </a:lnTo>
                  <a:lnTo>
                    <a:pt x="164157" y="0"/>
                  </a:lnTo>
                  <a:lnTo>
                    <a:pt x="134116" y="3289"/>
                  </a:lnTo>
                  <a:lnTo>
                    <a:pt x="103766" y="11319"/>
                  </a:lnTo>
                  <a:lnTo>
                    <a:pt x="74171" y="29032"/>
                  </a:lnTo>
                  <a:lnTo>
                    <a:pt x="40986" y="57774"/>
                  </a:lnTo>
                  <a:lnTo>
                    <a:pt x="14017" y="87910"/>
                  </a:lnTo>
                  <a:lnTo>
                    <a:pt x="1671" y="110710"/>
                  </a:lnTo>
                  <a:lnTo>
                    <a:pt x="0" y="125937"/>
                  </a:lnTo>
                  <a:lnTo>
                    <a:pt x="5827" y="156408"/>
                  </a:lnTo>
                  <a:lnTo>
                    <a:pt x="14830" y="169389"/>
                  </a:lnTo>
                  <a:lnTo>
                    <a:pt x="41306" y="191520"/>
                  </a:lnTo>
                  <a:lnTo>
                    <a:pt x="72688" y="206114"/>
                  </a:lnTo>
                  <a:lnTo>
                    <a:pt x="105038" y="213655"/>
                  </a:lnTo>
                  <a:lnTo>
                    <a:pt x="136449" y="215420"/>
                  </a:lnTo>
                  <a:lnTo>
                    <a:pt x="166358" y="210957"/>
                  </a:lnTo>
                  <a:lnTo>
                    <a:pt x="199648" y="199605"/>
                  </a:lnTo>
                  <a:lnTo>
                    <a:pt x="213579" y="190845"/>
                  </a:lnTo>
                  <a:lnTo>
                    <a:pt x="236473" y="166418"/>
                  </a:lnTo>
                  <a:lnTo>
                    <a:pt x="241799" y="156340"/>
                  </a:lnTo>
                  <a:lnTo>
                    <a:pt x="245686" y="134209"/>
                  </a:lnTo>
                  <a:lnTo>
                    <a:pt x="245811" y="131447"/>
                  </a:lnTo>
                  <a:lnTo>
                    <a:pt x="243692" y="126121"/>
                  </a:lnTo>
                  <a:lnTo>
                    <a:pt x="238531" y="118441"/>
                  </a:lnTo>
                  <a:lnTo>
                    <a:pt x="253882" y="151445"/>
                  </a:lnTo>
                  <a:lnTo>
                    <a:pt x="271644" y="188082"/>
                  </a:lnTo>
                  <a:lnTo>
                    <a:pt x="285953" y="225724"/>
                  </a:lnTo>
                  <a:lnTo>
                    <a:pt x="299932" y="257942"/>
                  </a:lnTo>
                  <a:lnTo>
                    <a:pt x="314798" y="292041"/>
                  </a:lnTo>
                  <a:lnTo>
                    <a:pt x="327669" y="325852"/>
                  </a:lnTo>
                  <a:lnTo>
                    <a:pt x="336845" y="360423"/>
                  </a:lnTo>
                  <a:lnTo>
                    <a:pt x="344926" y="394373"/>
                  </a:lnTo>
                  <a:lnTo>
                    <a:pt x="352683" y="428986"/>
                  </a:lnTo>
                  <a:lnTo>
                    <a:pt x="358085" y="460690"/>
                  </a:lnTo>
                  <a:lnTo>
                    <a:pt x="357428" y="489275"/>
                  </a:lnTo>
                  <a:lnTo>
                    <a:pt x="345576" y="525734"/>
                  </a:lnTo>
                  <a:lnTo>
                    <a:pt x="331803" y="547400"/>
                  </a:lnTo>
                  <a:lnTo>
                    <a:pt x="312952" y="564544"/>
                  </a:lnTo>
                  <a:lnTo>
                    <a:pt x="277743" y="579424"/>
                  </a:lnTo>
                  <a:lnTo>
                    <a:pt x="248204" y="587861"/>
                  </a:lnTo>
                  <a:lnTo>
                    <a:pt x="218003" y="594877"/>
                  </a:lnTo>
                  <a:lnTo>
                    <a:pt x="188453" y="597332"/>
                  </a:lnTo>
                  <a:lnTo>
                    <a:pt x="153025" y="595904"/>
                  </a:lnTo>
                  <a:lnTo>
                    <a:pt x="125926" y="587758"/>
                  </a:lnTo>
                  <a:lnTo>
                    <a:pt x="87969" y="564952"/>
                  </a:lnTo>
                  <a:lnTo>
                    <a:pt x="78995" y="555011"/>
                  </a:lnTo>
                  <a:lnTo>
                    <a:pt x="64366" y="517954"/>
                  </a:lnTo>
                  <a:lnTo>
                    <a:pt x="63181" y="5145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145"/>
            <p:cNvSpPr/>
            <p:nvPr/>
          </p:nvSpPr>
          <p:spPr>
            <a:xfrm>
              <a:off x="4512536" y="4853940"/>
              <a:ext cx="59465" cy="403861"/>
            </a:xfrm>
            <a:custGeom>
              <a:avLst/>
              <a:gdLst/>
              <a:ahLst/>
              <a:cxnLst/>
              <a:rect l="0" t="0" r="0" b="0"/>
              <a:pathLst>
                <a:path w="59465" h="403861">
                  <a:moveTo>
                    <a:pt x="59464" y="0"/>
                  </a:moveTo>
                  <a:lnTo>
                    <a:pt x="58617" y="19927"/>
                  </a:lnTo>
                  <a:lnTo>
                    <a:pt x="52903" y="58002"/>
                  </a:lnTo>
                  <a:lnTo>
                    <a:pt x="48112" y="86989"/>
                  </a:lnTo>
                  <a:lnTo>
                    <a:pt x="45375" y="121071"/>
                  </a:lnTo>
                  <a:lnTo>
                    <a:pt x="40520" y="157980"/>
                  </a:lnTo>
                  <a:lnTo>
                    <a:pt x="33719" y="195728"/>
                  </a:lnTo>
                  <a:lnTo>
                    <a:pt x="31088" y="223303"/>
                  </a:lnTo>
                  <a:lnTo>
                    <a:pt x="29072" y="251646"/>
                  </a:lnTo>
                  <a:lnTo>
                    <a:pt x="25354" y="278353"/>
                  </a:lnTo>
                  <a:lnTo>
                    <a:pt x="18501" y="313144"/>
                  </a:lnTo>
                  <a:lnTo>
                    <a:pt x="8600" y="349157"/>
                  </a:lnTo>
                  <a:lnTo>
                    <a:pt x="0" y="384395"/>
                  </a:lnTo>
                  <a:lnTo>
                    <a:pt x="1427" y="393233"/>
                  </a:lnTo>
                  <a:lnTo>
                    <a:pt x="6123" y="403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146"/>
            <p:cNvSpPr/>
            <p:nvPr/>
          </p:nvSpPr>
          <p:spPr>
            <a:xfrm>
              <a:off x="4648906" y="5052060"/>
              <a:ext cx="135969" cy="167497"/>
            </a:xfrm>
            <a:custGeom>
              <a:avLst/>
              <a:gdLst/>
              <a:ahLst/>
              <a:cxnLst/>
              <a:rect l="0" t="0" r="0" b="0"/>
              <a:pathLst>
                <a:path w="135969" h="167497">
                  <a:moveTo>
                    <a:pt x="6913" y="30479"/>
                  </a:moveTo>
                  <a:lnTo>
                    <a:pt x="6913" y="34524"/>
                  </a:lnTo>
                  <a:lnTo>
                    <a:pt x="0" y="63885"/>
                  </a:lnTo>
                  <a:lnTo>
                    <a:pt x="202" y="99250"/>
                  </a:lnTo>
                  <a:lnTo>
                    <a:pt x="7906" y="131873"/>
                  </a:lnTo>
                  <a:lnTo>
                    <a:pt x="23988" y="153407"/>
                  </a:lnTo>
                  <a:lnTo>
                    <a:pt x="36150" y="162106"/>
                  </a:lnTo>
                  <a:lnTo>
                    <a:pt x="50477" y="166000"/>
                  </a:lnTo>
                  <a:lnTo>
                    <a:pt x="80607" y="167496"/>
                  </a:lnTo>
                  <a:lnTo>
                    <a:pt x="95823" y="163552"/>
                  </a:lnTo>
                  <a:lnTo>
                    <a:pt x="111056" y="152976"/>
                  </a:lnTo>
                  <a:lnTo>
                    <a:pt x="125291" y="134231"/>
                  </a:lnTo>
                  <a:lnTo>
                    <a:pt x="132770" y="118418"/>
                  </a:lnTo>
                  <a:lnTo>
                    <a:pt x="135968" y="83359"/>
                  </a:lnTo>
                  <a:lnTo>
                    <a:pt x="135511" y="58485"/>
                  </a:lnTo>
                  <a:lnTo>
                    <a:pt x="128684" y="21952"/>
                  </a:lnTo>
                  <a:lnTo>
                    <a:pt x="121134" y="3753"/>
                  </a:lnTo>
                  <a:lnTo>
                    <a:pt x="119467" y="2502"/>
                  </a:lnTo>
                  <a:lnTo>
                    <a:pt x="11359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147"/>
            <p:cNvSpPr/>
            <p:nvPr/>
          </p:nvSpPr>
          <p:spPr>
            <a:xfrm>
              <a:off x="4832622" y="5082539"/>
              <a:ext cx="97491" cy="167642"/>
            </a:xfrm>
            <a:custGeom>
              <a:avLst/>
              <a:gdLst/>
              <a:ahLst/>
              <a:cxnLst/>
              <a:rect l="0" t="0" r="0" b="0"/>
              <a:pathLst>
                <a:path w="97491" h="167642">
                  <a:moveTo>
                    <a:pt x="89897" y="0"/>
                  </a:moveTo>
                  <a:lnTo>
                    <a:pt x="97490" y="0"/>
                  </a:lnTo>
                  <a:lnTo>
                    <a:pt x="93464" y="0"/>
                  </a:lnTo>
                  <a:lnTo>
                    <a:pt x="92275" y="847"/>
                  </a:lnTo>
                  <a:lnTo>
                    <a:pt x="91483" y="2258"/>
                  </a:lnTo>
                  <a:lnTo>
                    <a:pt x="90954" y="4045"/>
                  </a:lnTo>
                  <a:lnTo>
                    <a:pt x="89755" y="5237"/>
                  </a:lnTo>
                  <a:lnTo>
                    <a:pt x="54833" y="20556"/>
                  </a:lnTo>
                  <a:lnTo>
                    <a:pt x="31208" y="37097"/>
                  </a:lnTo>
                  <a:lnTo>
                    <a:pt x="14331" y="61163"/>
                  </a:lnTo>
                  <a:lnTo>
                    <a:pt x="3663" y="85365"/>
                  </a:lnTo>
                  <a:lnTo>
                    <a:pt x="0" y="103094"/>
                  </a:lnTo>
                  <a:lnTo>
                    <a:pt x="1400" y="113835"/>
                  </a:lnTo>
                  <a:lnTo>
                    <a:pt x="9199" y="134529"/>
                  </a:lnTo>
                  <a:lnTo>
                    <a:pt x="16213" y="142482"/>
                  </a:lnTo>
                  <a:lnTo>
                    <a:pt x="49404" y="162426"/>
                  </a:lnTo>
                  <a:lnTo>
                    <a:pt x="86487" y="167335"/>
                  </a:lnTo>
                  <a:lnTo>
                    <a:pt x="89897"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148"/>
            <p:cNvSpPr/>
            <p:nvPr/>
          </p:nvSpPr>
          <p:spPr>
            <a:xfrm>
              <a:off x="4976316" y="5059680"/>
              <a:ext cx="120979" cy="190357"/>
            </a:xfrm>
            <a:custGeom>
              <a:avLst/>
              <a:gdLst/>
              <a:ahLst/>
              <a:cxnLst/>
              <a:rect l="0" t="0" r="0" b="0"/>
              <a:pathLst>
                <a:path w="120979" h="190357">
                  <a:moveTo>
                    <a:pt x="98603" y="22859"/>
                  </a:moveTo>
                  <a:lnTo>
                    <a:pt x="80692" y="22859"/>
                  </a:lnTo>
                  <a:lnTo>
                    <a:pt x="69119" y="26904"/>
                  </a:lnTo>
                  <a:lnTo>
                    <a:pt x="55275" y="36703"/>
                  </a:lnTo>
                  <a:lnTo>
                    <a:pt x="28094" y="64670"/>
                  </a:lnTo>
                  <a:lnTo>
                    <a:pt x="9980" y="101768"/>
                  </a:lnTo>
                  <a:lnTo>
                    <a:pt x="1856" y="127817"/>
                  </a:lnTo>
                  <a:lnTo>
                    <a:pt x="0" y="149519"/>
                  </a:lnTo>
                  <a:lnTo>
                    <a:pt x="3724" y="164999"/>
                  </a:lnTo>
                  <a:lnTo>
                    <a:pt x="10190" y="176264"/>
                  </a:lnTo>
                  <a:lnTo>
                    <a:pt x="21513" y="184964"/>
                  </a:lnTo>
                  <a:lnTo>
                    <a:pt x="35592" y="188860"/>
                  </a:lnTo>
                  <a:lnTo>
                    <a:pt x="65626" y="190356"/>
                  </a:lnTo>
                  <a:lnTo>
                    <a:pt x="80836" y="186412"/>
                  </a:lnTo>
                  <a:lnTo>
                    <a:pt x="96068" y="175836"/>
                  </a:lnTo>
                  <a:lnTo>
                    <a:pt x="110301" y="157092"/>
                  </a:lnTo>
                  <a:lnTo>
                    <a:pt x="117780" y="141278"/>
                  </a:lnTo>
                  <a:lnTo>
                    <a:pt x="120978" y="106218"/>
                  </a:lnTo>
                  <a:lnTo>
                    <a:pt x="120521" y="76955"/>
                  </a:lnTo>
                  <a:lnTo>
                    <a:pt x="110845" y="48694"/>
                  </a:lnTo>
                  <a:lnTo>
                    <a:pt x="89463" y="21863"/>
                  </a:lnTo>
                  <a:lnTo>
                    <a:pt x="6050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149"/>
            <p:cNvSpPr/>
            <p:nvPr/>
          </p:nvSpPr>
          <p:spPr>
            <a:xfrm>
              <a:off x="5135880" y="5090160"/>
              <a:ext cx="112636" cy="182497"/>
            </a:xfrm>
            <a:custGeom>
              <a:avLst/>
              <a:gdLst/>
              <a:ahLst/>
              <a:cxnLst/>
              <a:rect l="0" t="0" r="0" b="0"/>
              <a:pathLst>
                <a:path w="112636" h="182497">
                  <a:moveTo>
                    <a:pt x="91439" y="0"/>
                  </a:moveTo>
                  <a:lnTo>
                    <a:pt x="98745" y="0"/>
                  </a:lnTo>
                  <a:lnTo>
                    <a:pt x="94921" y="4045"/>
                  </a:lnTo>
                  <a:lnTo>
                    <a:pt x="90730" y="6031"/>
                  </a:lnTo>
                  <a:lnTo>
                    <a:pt x="55421" y="7592"/>
                  </a:lnTo>
                  <a:lnTo>
                    <a:pt x="27207" y="8464"/>
                  </a:lnTo>
                  <a:lnTo>
                    <a:pt x="4326" y="15380"/>
                  </a:lnTo>
                  <a:lnTo>
                    <a:pt x="2884" y="17026"/>
                  </a:lnTo>
                  <a:lnTo>
                    <a:pt x="1282" y="21114"/>
                  </a:lnTo>
                  <a:lnTo>
                    <a:pt x="168" y="33124"/>
                  </a:lnTo>
                  <a:lnTo>
                    <a:pt x="4590" y="40404"/>
                  </a:lnTo>
                  <a:lnTo>
                    <a:pt x="12199" y="48437"/>
                  </a:lnTo>
                  <a:lnTo>
                    <a:pt x="45839" y="76730"/>
                  </a:lnTo>
                  <a:lnTo>
                    <a:pt x="82241" y="112758"/>
                  </a:lnTo>
                  <a:lnTo>
                    <a:pt x="105872" y="138613"/>
                  </a:lnTo>
                  <a:lnTo>
                    <a:pt x="111803" y="150572"/>
                  </a:lnTo>
                  <a:lnTo>
                    <a:pt x="112635" y="153721"/>
                  </a:lnTo>
                  <a:lnTo>
                    <a:pt x="111302" y="161736"/>
                  </a:lnTo>
                  <a:lnTo>
                    <a:pt x="109761" y="166243"/>
                  </a:lnTo>
                  <a:lnTo>
                    <a:pt x="107887" y="169249"/>
                  </a:lnTo>
                  <a:lnTo>
                    <a:pt x="105791" y="171252"/>
                  </a:lnTo>
                  <a:lnTo>
                    <a:pt x="93016" y="179969"/>
                  </a:lnTo>
                  <a:lnTo>
                    <a:pt x="70658" y="182496"/>
                  </a:lnTo>
                  <a:lnTo>
                    <a:pt x="55743" y="178721"/>
                  </a:lnTo>
                  <a:lnTo>
                    <a:pt x="35533" y="169013"/>
                  </a:lnTo>
                  <a:lnTo>
                    <a:pt x="6771" y="147998"/>
                  </a:lnTo>
                  <a:lnTo>
                    <a:pt x="0" y="137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150"/>
            <p:cNvSpPr/>
            <p:nvPr/>
          </p:nvSpPr>
          <p:spPr>
            <a:xfrm>
              <a:off x="5303519" y="5105882"/>
              <a:ext cx="137162" cy="235738"/>
            </a:xfrm>
            <a:custGeom>
              <a:avLst/>
              <a:gdLst/>
              <a:ahLst/>
              <a:cxnLst/>
              <a:rect l="0" t="0" r="0" b="0"/>
              <a:pathLst>
                <a:path w="137162" h="235738">
                  <a:moveTo>
                    <a:pt x="0" y="60478"/>
                  </a:moveTo>
                  <a:lnTo>
                    <a:pt x="20556" y="80186"/>
                  </a:lnTo>
                  <a:lnTo>
                    <a:pt x="46404" y="89184"/>
                  </a:lnTo>
                  <a:lnTo>
                    <a:pt x="81320" y="90854"/>
                  </a:lnTo>
                  <a:lnTo>
                    <a:pt x="96532" y="86881"/>
                  </a:lnTo>
                  <a:lnTo>
                    <a:pt x="107719" y="80342"/>
                  </a:lnTo>
                  <a:lnTo>
                    <a:pt x="132041" y="50620"/>
                  </a:lnTo>
                  <a:lnTo>
                    <a:pt x="134886" y="43114"/>
                  </a:lnTo>
                  <a:lnTo>
                    <a:pt x="137027" y="13598"/>
                  </a:lnTo>
                  <a:lnTo>
                    <a:pt x="134844" y="7751"/>
                  </a:lnTo>
                  <a:lnTo>
                    <a:pt x="133076" y="5007"/>
                  </a:lnTo>
                  <a:lnTo>
                    <a:pt x="131051" y="3177"/>
                  </a:lnTo>
                  <a:lnTo>
                    <a:pt x="126543" y="1144"/>
                  </a:lnTo>
                  <a:lnTo>
                    <a:pt x="115200" y="0"/>
                  </a:lnTo>
                  <a:lnTo>
                    <a:pt x="101115" y="3706"/>
                  </a:lnTo>
                  <a:lnTo>
                    <a:pt x="67033" y="21487"/>
                  </a:lnTo>
                  <a:lnTo>
                    <a:pt x="38565" y="53744"/>
                  </a:lnTo>
                  <a:lnTo>
                    <a:pt x="14455" y="91074"/>
                  </a:lnTo>
                  <a:lnTo>
                    <a:pt x="8970" y="123718"/>
                  </a:lnTo>
                  <a:lnTo>
                    <a:pt x="7887" y="158483"/>
                  </a:lnTo>
                  <a:lnTo>
                    <a:pt x="12254" y="172051"/>
                  </a:lnTo>
                  <a:lnTo>
                    <a:pt x="38507" y="205018"/>
                  </a:lnTo>
                  <a:lnTo>
                    <a:pt x="49288" y="214464"/>
                  </a:lnTo>
                  <a:lnTo>
                    <a:pt x="79163" y="227428"/>
                  </a:lnTo>
                  <a:lnTo>
                    <a:pt x="107558" y="233275"/>
                  </a:lnTo>
                  <a:lnTo>
                    <a:pt x="137161" y="23573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3" name="SMARTInkShape-Group39"/>
          <p:cNvGrpSpPr/>
          <p:nvPr/>
        </p:nvGrpSpPr>
        <p:grpSpPr>
          <a:xfrm>
            <a:off x="6455500" y="3695700"/>
            <a:ext cx="2002525" cy="714404"/>
            <a:chOff x="6455500" y="3695700"/>
            <a:chExt cx="2002525" cy="714404"/>
          </a:xfrm>
        </p:grpSpPr>
        <p:sp>
          <p:nvSpPr>
            <p:cNvPr id="44" name="SMARTInkShape-151"/>
            <p:cNvSpPr/>
            <p:nvPr/>
          </p:nvSpPr>
          <p:spPr>
            <a:xfrm>
              <a:off x="6455500" y="3703328"/>
              <a:ext cx="364401" cy="517052"/>
            </a:xfrm>
            <a:custGeom>
              <a:avLst/>
              <a:gdLst/>
              <a:ahLst/>
              <a:cxnLst/>
              <a:rect l="0" t="0" r="0" b="0"/>
              <a:pathLst>
                <a:path w="364401" h="517052">
                  <a:moveTo>
                    <a:pt x="341539" y="7612"/>
                  </a:moveTo>
                  <a:lnTo>
                    <a:pt x="341539" y="3567"/>
                  </a:lnTo>
                  <a:lnTo>
                    <a:pt x="340692" y="2375"/>
                  </a:lnTo>
                  <a:lnTo>
                    <a:pt x="339282" y="1580"/>
                  </a:lnTo>
                  <a:lnTo>
                    <a:pt x="333779" y="200"/>
                  </a:lnTo>
                  <a:lnTo>
                    <a:pt x="316035" y="0"/>
                  </a:lnTo>
                  <a:lnTo>
                    <a:pt x="279273" y="13836"/>
                  </a:lnTo>
                  <a:lnTo>
                    <a:pt x="247583" y="31200"/>
                  </a:lnTo>
                  <a:lnTo>
                    <a:pt x="218873" y="48185"/>
                  </a:lnTo>
                  <a:lnTo>
                    <a:pt x="188919" y="69305"/>
                  </a:lnTo>
                  <a:lnTo>
                    <a:pt x="158594" y="91648"/>
                  </a:lnTo>
                  <a:lnTo>
                    <a:pt x="128160" y="116614"/>
                  </a:lnTo>
                  <a:lnTo>
                    <a:pt x="97693" y="147717"/>
                  </a:lnTo>
                  <a:lnTo>
                    <a:pt x="69476" y="181487"/>
                  </a:lnTo>
                  <a:lnTo>
                    <a:pt x="47286" y="215199"/>
                  </a:lnTo>
                  <a:lnTo>
                    <a:pt x="29987" y="251999"/>
                  </a:lnTo>
                  <a:lnTo>
                    <a:pt x="14136" y="289713"/>
                  </a:lnTo>
                  <a:lnTo>
                    <a:pt x="3231" y="327699"/>
                  </a:lnTo>
                  <a:lnTo>
                    <a:pt x="0" y="363508"/>
                  </a:lnTo>
                  <a:lnTo>
                    <a:pt x="937" y="385074"/>
                  </a:lnTo>
                  <a:lnTo>
                    <a:pt x="10985" y="415409"/>
                  </a:lnTo>
                  <a:lnTo>
                    <a:pt x="31809" y="448844"/>
                  </a:lnTo>
                  <a:lnTo>
                    <a:pt x="46401" y="463642"/>
                  </a:lnTo>
                  <a:lnTo>
                    <a:pt x="81107" y="486938"/>
                  </a:lnTo>
                  <a:lnTo>
                    <a:pt x="98792" y="496659"/>
                  </a:lnTo>
                  <a:lnTo>
                    <a:pt x="131701" y="506892"/>
                  </a:lnTo>
                  <a:lnTo>
                    <a:pt x="164125" y="514439"/>
                  </a:lnTo>
                  <a:lnTo>
                    <a:pt x="199320" y="517051"/>
                  </a:lnTo>
                  <a:lnTo>
                    <a:pt x="232419" y="516979"/>
                  </a:lnTo>
                  <a:lnTo>
                    <a:pt x="266968" y="512818"/>
                  </a:lnTo>
                  <a:lnTo>
                    <a:pt x="302256" y="508725"/>
                  </a:lnTo>
                  <a:lnTo>
                    <a:pt x="339691" y="498440"/>
                  </a:lnTo>
                  <a:lnTo>
                    <a:pt x="364400" y="49529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152"/>
            <p:cNvSpPr/>
            <p:nvPr/>
          </p:nvSpPr>
          <p:spPr>
            <a:xfrm>
              <a:off x="6877428" y="4076700"/>
              <a:ext cx="207551" cy="318094"/>
            </a:xfrm>
            <a:custGeom>
              <a:avLst/>
              <a:gdLst/>
              <a:ahLst/>
              <a:cxnLst/>
              <a:rect l="0" t="0" r="0" b="0"/>
              <a:pathLst>
                <a:path w="207551" h="318094">
                  <a:moveTo>
                    <a:pt x="94872" y="0"/>
                  </a:moveTo>
                  <a:lnTo>
                    <a:pt x="94872" y="4045"/>
                  </a:lnTo>
                  <a:lnTo>
                    <a:pt x="94025" y="5236"/>
                  </a:lnTo>
                  <a:lnTo>
                    <a:pt x="92613" y="6031"/>
                  </a:lnTo>
                  <a:lnTo>
                    <a:pt x="90827" y="6560"/>
                  </a:lnTo>
                  <a:lnTo>
                    <a:pt x="84266" y="11351"/>
                  </a:lnTo>
                  <a:lnTo>
                    <a:pt x="81691" y="15769"/>
                  </a:lnTo>
                  <a:lnTo>
                    <a:pt x="69146" y="43657"/>
                  </a:lnTo>
                  <a:lnTo>
                    <a:pt x="48439" y="76931"/>
                  </a:lnTo>
                  <a:lnTo>
                    <a:pt x="32737" y="106824"/>
                  </a:lnTo>
                  <a:lnTo>
                    <a:pt x="20635" y="143271"/>
                  </a:lnTo>
                  <a:lnTo>
                    <a:pt x="7331" y="180826"/>
                  </a:lnTo>
                  <a:lnTo>
                    <a:pt x="157" y="212954"/>
                  </a:lnTo>
                  <a:lnTo>
                    <a:pt x="0" y="228419"/>
                  </a:lnTo>
                  <a:lnTo>
                    <a:pt x="9064" y="265829"/>
                  </a:lnTo>
                  <a:lnTo>
                    <a:pt x="17142" y="283469"/>
                  </a:lnTo>
                  <a:lnTo>
                    <a:pt x="25330" y="294190"/>
                  </a:lnTo>
                  <a:lnTo>
                    <a:pt x="43504" y="305701"/>
                  </a:lnTo>
                  <a:lnTo>
                    <a:pt x="72401" y="316329"/>
                  </a:lnTo>
                  <a:lnTo>
                    <a:pt x="94986" y="318093"/>
                  </a:lnTo>
                  <a:lnTo>
                    <a:pt x="132987" y="309289"/>
                  </a:lnTo>
                  <a:lnTo>
                    <a:pt x="166558" y="297102"/>
                  </a:lnTo>
                  <a:lnTo>
                    <a:pt x="184385" y="282959"/>
                  </a:lnTo>
                  <a:lnTo>
                    <a:pt x="203700" y="253866"/>
                  </a:lnTo>
                  <a:lnTo>
                    <a:pt x="207550" y="238720"/>
                  </a:lnTo>
                  <a:lnTo>
                    <a:pt x="206193" y="230840"/>
                  </a:lnTo>
                  <a:lnTo>
                    <a:pt x="198423" y="214837"/>
                  </a:lnTo>
                  <a:lnTo>
                    <a:pt x="195233" y="211804"/>
                  </a:lnTo>
                  <a:lnTo>
                    <a:pt x="173114" y="202493"/>
                  </a:lnTo>
                  <a:lnTo>
                    <a:pt x="163230" y="202321"/>
                  </a:lnTo>
                  <a:lnTo>
                    <a:pt x="126921" y="207697"/>
                  </a:lnTo>
                  <a:lnTo>
                    <a:pt x="115889" y="212536"/>
                  </a:lnTo>
                  <a:lnTo>
                    <a:pt x="85619" y="233896"/>
                  </a:lnTo>
                  <a:lnTo>
                    <a:pt x="69926" y="256902"/>
                  </a:lnTo>
                  <a:lnTo>
                    <a:pt x="66031" y="271887"/>
                  </a:lnTo>
                  <a:lnTo>
                    <a:pt x="67378" y="279730"/>
                  </a:lnTo>
                  <a:lnTo>
                    <a:pt x="72896" y="288904"/>
                  </a:lnTo>
                  <a:lnTo>
                    <a:pt x="75141" y="291663"/>
                  </a:lnTo>
                  <a:lnTo>
                    <a:pt x="82152" y="294727"/>
                  </a:lnTo>
                  <a:lnTo>
                    <a:pt x="94872" y="2971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153"/>
            <p:cNvSpPr/>
            <p:nvPr/>
          </p:nvSpPr>
          <p:spPr>
            <a:xfrm>
              <a:off x="7224949" y="3733800"/>
              <a:ext cx="90252" cy="509910"/>
            </a:xfrm>
            <a:custGeom>
              <a:avLst/>
              <a:gdLst/>
              <a:ahLst/>
              <a:cxnLst/>
              <a:rect l="0" t="0" r="0" b="0"/>
              <a:pathLst>
                <a:path w="90252" h="509910">
                  <a:moveTo>
                    <a:pt x="90251" y="0"/>
                  </a:moveTo>
                  <a:lnTo>
                    <a:pt x="86206" y="0"/>
                  </a:lnTo>
                  <a:lnTo>
                    <a:pt x="81961" y="4515"/>
                  </a:lnTo>
                  <a:lnTo>
                    <a:pt x="78100" y="12167"/>
                  </a:lnTo>
                  <a:lnTo>
                    <a:pt x="69198" y="47746"/>
                  </a:lnTo>
                  <a:lnTo>
                    <a:pt x="61883" y="84721"/>
                  </a:lnTo>
                  <a:lnTo>
                    <a:pt x="58139" y="116825"/>
                  </a:lnTo>
                  <a:lnTo>
                    <a:pt x="53925" y="153148"/>
                  </a:lnTo>
                  <a:lnTo>
                    <a:pt x="52092" y="178978"/>
                  </a:lnTo>
                  <a:lnTo>
                    <a:pt x="48456" y="207393"/>
                  </a:lnTo>
                  <a:lnTo>
                    <a:pt x="46275" y="236954"/>
                  </a:lnTo>
                  <a:lnTo>
                    <a:pt x="43613" y="266179"/>
                  </a:lnTo>
                  <a:lnTo>
                    <a:pt x="36785" y="293279"/>
                  </a:lnTo>
                  <a:lnTo>
                    <a:pt x="32621" y="321693"/>
                  </a:lnTo>
                  <a:lnTo>
                    <a:pt x="29924" y="350408"/>
                  </a:lnTo>
                  <a:lnTo>
                    <a:pt x="25903" y="377281"/>
                  </a:lnTo>
                  <a:lnTo>
                    <a:pt x="18880" y="412165"/>
                  </a:lnTo>
                  <a:lnTo>
                    <a:pt x="11436" y="443950"/>
                  </a:lnTo>
                  <a:lnTo>
                    <a:pt x="6573" y="478101"/>
                  </a:lnTo>
                  <a:lnTo>
                    <a:pt x="0" y="503362"/>
                  </a:lnTo>
                  <a:lnTo>
                    <a:pt x="450" y="505754"/>
                  </a:lnTo>
                  <a:lnTo>
                    <a:pt x="1597" y="507350"/>
                  </a:lnTo>
                  <a:lnTo>
                    <a:pt x="5476" y="509909"/>
                  </a:lnTo>
                  <a:lnTo>
                    <a:pt x="10193" y="506307"/>
                  </a:lnTo>
                  <a:lnTo>
                    <a:pt x="21670" y="495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154"/>
            <p:cNvSpPr/>
            <p:nvPr/>
          </p:nvSpPr>
          <p:spPr>
            <a:xfrm>
              <a:off x="7406660" y="3718559"/>
              <a:ext cx="22841" cy="449582"/>
            </a:xfrm>
            <a:custGeom>
              <a:avLst/>
              <a:gdLst/>
              <a:ahLst/>
              <a:cxnLst/>
              <a:rect l="0" t="0" r="0" b="0"/>
              <a:pathLst>
                <a:path w="22841" h="449582">
                  <a:moveTo>
                    <a:pt x="22840" y="0"/>
                  </a:moveTo>
                  <a:lnTo>
                    <a:pt x="16279" y="6561"/>
                  </a:lnTo>
                  <a:lnTo>
                    <a:pt x="15533" y="11352"/>
                  </a:lnTo>
                  <a:lnTo>
                    <a:pt x="15238" y="47091"/>
                  </a:lnTo>
                  <a:lnTo>
                    <a:pt x="15222" y="84001"/>
                  </a:lnTo>
                  <a:lnTo>
                    <a:pt x="15220" y="114824"/>
                  </a:lnTo>
                  <a:lnTo>
                    <a:pt x="15220" y="146723"/>
                  </a:lnTo>
                  <a:lnTo>
                    <a:pt x="11174" y="181669"/>
                  </a:lnTo>
                  <a:lnTo>
                    <a:pt x="8658" y="218834"/>
                  </a:lnTo>
                  <a:lnTo>
                    <a:pt x="3869" y="256657"/>
                  </a:lnTo>
                  <a:lnTo>
                    <a:pt x="1132" y="290630"/>
                  </a:lnTo>
                  <a:lnTo>
                    <a:pt x="321" y="322145"/>
                  </a:lnTo>
                  <a:lnTo>
                    <a:pt x="80" y="352932"/>
                  </a:lnTo>
                  <a:lnTo>
                    <a:pt x="0" y="386745"/>
                  </a:lnTo>
                  <a:lnTo>
                    <a:pt x="832" y="405092"/>
                  </a:lnTo>
                  <a:lnTo>
                    <a:pt x="7460" y="442858"/>
                  </a:lnTo>
                  <a:lnTo>
                    <a:pt x="7600" y="4495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155"/>
            <p:cNvSpPr/>
            <p:nvPr/>
          </p:nvSpPr>
          <p:spPr>
            <a:xfrm>
              <a:off x="7223760" y="4008119"/>
              <a:ext cx="236221" cy="38101"/>
            </a:xfrm>
            <a:custGeom>
              <a:avLst/>
              <a:gdLst/>
              <a:ahLst/>
              <a:cxnLst/>
              <a:rect l="0" t="0" r="0" b="0"/>
              <a:pathLst>
                <a:path w="236221" h="38101">
                  <a:moveTo>
                    <a:pt x="0" y="38100"/>
                  </a:moveTo>
                  <a:lnTo>
                    <a:pt x="0" y="34055"/>
                  </a:lnTo>
                  <a:lnTo>
                    <a:pt x="847" y="32864"/>
                  </a:lnTo>
                  <a:lnTo>
                    <a:pt x="2257" y="32070"/>
                  </a:lnTo>
                  <a:lnTo>
                    <a:pt x="40335" y="22782"/>
                  </a:lnTo>
                  <a:lnTo>
                    <a:pt x="77143" y="16981"/>
                  </a:lnTo>
                  <a:lnTo>
                    <a:pt x="109217" y="13499"/>
                  </a:lnTo>
                  <a:lnTo>
                    <a:pt x="141016" y="9362"/>
                  </a:lnTo>
                  <a:lnTo>
                    <a:pt x="174516" y="7964"/>
                  </a:lnTo>
                  <a:lnTo>
                    <a:pt x="211004" y="1635"/>
                  </a:lnTo>
                  <a:lnTo>
                    <a:pt x="2362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156"/>
            <p:cNvSpPr/>
            <p:nvPr/>
          </p:nvSpPr>
          <p:spPr>
            <a:xfrm>
              <a:off x="7513319" y="4000500"/>
              <a:ext cx="30482" cy="251460"/>
            </a:xfrm>
            <a:custGeom>
              <a:avLst/>
              <a:gdLst/>
              <a:ahLst/>
              <a:cxnLst/>
              <a:rect l="0" t="0" r="0" b="0"/>
              <a:pathLst>
                <a:path w="30482" h="251460">
                  <a:moveTo>
                    <a:pt x="30481" y="0"/>
                  </a:moveTo>
                  <a:lnTo>
                    <a:pt x="30481" y="4045"/>
                  </a:lnTo>
                  <a:lnTo>
                    <a:pt x="29634" y="5236"/>
                  </a:lnTo>
                  <a:lnTo>
                    <a:pt x="28222" y="6031"/>
                  </a:lnTo>
                  <a:lnTo>
                    <a:pt x="26436" y="6560"/>
                  </a:lnTo>
                  <a:lnTo>
                    <a:pt x="25244" y="8607"/>
                  </a:lnTo>
                  <a:lnTo>
                    <a:pt x="23331" y="26316"/>
                  </a:lnTo>
                  <a:lnTo>
                    <a:pt x="22923" y="62262"/>
                  </a:lnTo>
                  <a:lnTo>
                    <a:pt x="20614" y="99818"/>
                  </a:lnTo>
                  <a:lnTo>
                    <a:pt x="16833" y="129764"/>
                  </a:lnTo>
                  <a:lnTo>
                    <a:pt x="15712" y="160086"/>
                  </a:lnTo>
                  <a:lnTo>
                    <a:pt x="11289" y="196627"/>
                  </a:lnTo>
                  <a:lnTo>
                    <a:pt x="6988" y="232292"/>
                  </a:lnTo>
                  <a:lnTo>
                    <a:pt x="1632" y="243565"/>
                  </a:lnTo>
                  <a:lnTo>
                    <a:pt x="0" y="2514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157"/>
            <p:cNvSpPr/>
            <p:nvPr/>
          </p:nvSpPr>
          <p:spPr>
            <a:xfrm>
              <a:off x="7597139" y="4019272"/>
              <a:ext cx="297181" cy="293648"/>
            </a:xfrm>
            <a:custGeom>
              <a:avLst/>
              <a:gdLst/>
              <a:ahLst/>
              <a:cxnLst/>
              <a:rect l="0" t="0" r="0" b="0"/>
              <a:pathLst>
                <a:path w="297181" h="293648">
                  <a:moveTo>
                    <a:pt x="0" y="65047"/>
                  </a:moveTo>
                  <a:lnTo>
                    <a:pt x="0" y="54442"/>
                  </a:lnTo>
                  <a:lnTo>
                    <a:pt x="1694" y="52050"/>
                  </a:lnTo>
                  <a:lnTo>
                    <a:pt x="14320" y="39871"/>
                  </a:lnTo>
                  <a:lnTo>
                    <a:pt x="20758" y="31845"/>
                  </a:lnTo>
                  <a:lnTo>
                    <a:pt x="58537" y="9260"/>
                  </a:lnTo>
                  <a:lnTo>
                    <a:pt x="92124" y="2511"/>
                  </a:lnTo>
                  <a:lnTo>
                    <a:pt x="106138" y="0"/>
                  </a:lnTo>
                  <a:lnTo>
                    <a:pt x="123547" y="3347"/>
                  </a:lnTo>
                  <a:lnTo>
                    <a:pt x="160097" y="17792"/>
                  </a:lnTo>
                  <a:lnTo>
                    <a:pt x="171626" y="25983"/>
                  </a:lnTo>
                  <a:lnTo>
                    <a:pt x="180136" y="37526"/>
                  </a:lnTo>
                  <a:lnTo>
                    <a:pt x="192498" y="65632"/>
                  </a:lnTo>
                  <a:lnTo>
                    <a:pt x="196455" y="92126"/>
                  </a:lnTo>
                  <a:lnTo>
                    <a:pt x="193582" y="121425"/>
                  </a:lnTo>
                  <a:lnTo>
                    <a:pt x="185026" y="156429"/>
                  </a:lnTo>
                  <a:lnTo>
                    <a:pt x="175990" y="184316"/>
                  </a:lnTo>
                  <a:lnTo>
                    <a:pt x="153297" y="216924"/>
                  </a:lnTo>
                  <a:lnTo>
                    <a:pt x="135168" y="237894"/>
                  </a:lnTo>
                  <a:lnTo>
                    <a:pt x="99555" y="262286"/>
                  </a:lnTo>
                  <a:lnTo>
                    <a:pt x="89120" y="267009"/>
                  </a:lnTo>
                  <a:lnTo>
                    <a:pt x="78838" y="269108"/>
                  </a:lnTo>
                  <a:lnTo>
                    <a:pt x="68624" y="267783"/>
                  </a:lnTo>
                  <a:lnTo>
                    <a:pt x="46393" y="261315"/>
                  </a:lnTo>
                  <a:lnTo>
                    <a:pt x="43629" y="259393"/>
                  </a:lnTo>
                  <a:lnTo>
                    <a:pt x="40558" y="254998"/>
                  </a:lnTo>
                  <a:lnTo>
                    <a:pt x="39193" y="249377"/>
                  </a:lnTo>
                  <a:lnTo>
                    <a:pt x="38244" y="227130"/>
                  </a:lnTo>
                  <a:lnTo>
                    <a:pt x="42188" y="212226"/>
                  </a:lnTo>
                  <a:lnTo>
                    <a:pt x="48719" y="201131"/>
                  </a:lnTo>
                  <a:lnTo>
                    <a:pt x="70101" y="184556"/>
                  </a:lnTo>
                  <a:lnTo>
                    <a:pt x="78005" y="181662"/>
                  </a:lnTo>
                  <a:lnTo>
                    <a:pt x="82483" y="180891"/>
                  </a:lnTo>
                  <a:lnTo>
                    <a:pt x="91976" y="182291"/>
                  </a:lnTo>
                  <a:lnTo>
                    <a:pt x="116064" y="192435"/>
                  </a:lnTo>
                  <a:lnTo>
                    <a:pt x="150177" y="222989"/>
                  </a:lnTo>
                  <a:lnTo>
                    <a:pt x="186929" y="246487"/>
                  </a:lnTo>
                  <a:lnTo>
                    <a:pt x="218350" y="271919"/>
                  </a:lnTo>
                  <a:lnTo>
                    <a:pt x="252118" y="285842"/>
                  </a:lnTo>
                  <a:lnTo>
                    <a:pt x="278025" y="292105"/>
                  </a:lnTo>
                  <a:lnTo>
                    <a:pt x="297180" y="2936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158"/>
            <p:cNvSpPr/>
            <p:nvPr/>
          </p:nvSpPr>
          <p:spPr>
            <a:xfrm>
              <a:off x="7895532" y="3695700"/>
              <a:ext cx="340587" cy="502128"/>
            </a:xfrm>
            <a:custGeom>
              <a:avLst/>
              <a:gdLst/>
              <a:ahLst/>
              <a:cxnLst/>
              <a:rect l="0" t="0" r="0" b="0"/>
              <a:pathLst>
                <a:path w="340587" h="502128">
                  <a:moveTo>
                    <a:pt x="273107" y="53340"/>
                  </a:moveTo>
                  <a:lnTo>
                    <a:pt x="269062" y="53340"/>
                  </a:lnTo>
                  <a:lnTo>
                    <a:pt x="267870" y="52493"/>
                  </a:lnTo>
                  <a:lnTo>
                    <a:pt x="267075" y="51082"/>
                  </a:lnTo>
                  <a:lnTo>
                    <a:pt x="266547" y="49295"/>
                  </a:lnTo>
                  <a:lnTo>
                    <a:pt x="265347" y="48103"/>
                  </a:lnTo>
                  <a:lnTo>
                    <a:pt x="258767" y="44732"/>
                  </a:lnTo>
                  <a:lnTo>
                    <a:pt x="246469" y="35455"/>
                  </a:lnTo>
                  <a:lnTo>
                    <a:pt x="232100" y="31954"/>
                  </a:lnTo>
                  <a:lnTo>
                    <a:pt x="202975" y="30674"/>
                  </a:lnTo>
                  <a:lnTo>
                    <a:pt x="181207" y="38627"/>
                  </a:lnTo>
                  <a:lnTo>
                    <a:pt x="143507" y="61364"/>
                  </a:lnTo>
                  <a:lnTo>
                    <a:pt x="113075" y="85404"/>
                  </a:lnTo>
                  <a:lnTo>
                    <a:pt x="83452" y="120696"/>
                  </a:lnTo>
                  <a:lnTo>
                    <a:pt x="64984" y="151096"/>
                  </a:lnTo>
                  <a:lnTo>
                    <a:pt x="44648" y="185692"/>
                  </a:lnTo>
                  <a:lnTo>
                    <a:pt x="28368" y="219461"/>
                  </a:lnTo>
                  <a:lnTo>
                    <a:pt x="20966" y="246551"/>
                  </a:lnTo>
                  <a:lnTo>
                    <a:pt x="12596" y="273267"/>
                  </a:lnTo>
                  <a:lnTo>
                    <a:pt x="2878" y="309850"/>
                  </a:lnTo>
                  <a:lnTo>
                    <a:pt x="0" y="344396"/>
                  </a:lnTo>
                  <a:lnTo>
                    <a:pt x="1020" y="368118"/>
                  </a:lnTo>
                  <a:lnTo>
                    <a:pt x="11114" y="400513"/>
                  </a:lnTo>
                  <a:lnTo>
                    <a:pt x="24829" y="430714"/>
                  </a:lnTo>
                  <a:lnTo>
                    <a:pt x="46892" y="464103"/>
                  </a:lnTo>
                  <a:lnTo>
                    <a:pt x="61654" y="478048"/>
                  </a:lnTo>
                  <a:lnTo>
                    <a:pt x="98725" y="493899"/>
                  </a:lnTo>
                  <a:lnTo>
                    <a:pt x="128589" y="500247"/>
                  </a:lnTo>
                  <a:lnTo>
                    <a:pt x="158884" y="502127"/>
                  </a:lnTo>
                  <a:lnTo>
                    <a:pt x="179162" y="500874"/>
                  </a:lnTo>
                  <a:lnTo>
                    <a:pt x="208771" y="490648"/>
                  </a:lnTo>
                  <a:lnTo>
                    <a:pt x="244219" y="472023"/>
                  </a:lnTo>
                  <a:lnTo>
                    <a:pt x="279537" y="447992"/>
                  </a:lnTo>
                  <a:lnTo>
                    <a:pt x="304889" y="412703"/>
                  </a:lnTo>
                  <a:lnTo>
                    <a:pt x="320154" y="383149"/>
                  </a:lnTo>
                  <a:lnTo>
                    <a:pt x="330415" y="352944"/>
                  </a:lnTo>
                  <a:lnTo>
                    <a:pt x="337971" y="322545"/>
                  </a:lnTo>
                  <a:lnTo>
                    <a:pt x="340586" y="291243"/>
                  </a:lnTo>
                  <a:lnTo>
                    <a:pt x="340515" y="256380"/>
                  </a:lnTo>
                  <a:lnTo>
                    <a:pt x="336354" y="223378"/>
                  </a:lnTo>
                  <a:lnTo>
                    <a:pt x="333052" y="188012"/>
                  </a:lnTo>
                  <a:lnTo>
                    <a:pt x="322948" y="155707"/>
                  </a:lnTo>
                  <a:lnTo>
                    <a:pt x="313369" y="125534"/>
                  </a:lnTo>
                  <a:lnTo>
                    <a:pt x="297648" y="89896"/>
                  </a:lnTo>
                  <a:lnTo>
                    <a:pt x="286588" y="65018"/>
                  </a:lnTo>
                  <a:lnTo>
                    <a:pt x="263745" y="27062"/>
                  </a:lnTo>
                  <a:lnTo>
                    <a:pt x="230863" y="3550"/>
                  </a:lnTo>
                  <a:lnTo>
                    <a:pt x="221396" y="467"/>
                  </a:lnTo>
                  <a:lnTo>
                    <a:pt x="21214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159"/>
            <p:cNvSpPr/>
            <p:nvPr/>
          </p:nvSpPr>
          <p:spPr>
            <a:xfrm>
              <a:off x="8239924" y="4130040"/>
              <a:ext cx="218101" cy="280064"/>
            </a:xfrm>
            <a:custGeom>
              <a:avLst/>
              <a:gdLst/>
              <a:ahLst/>
              <a:cxnLst/>
              <a:rect l="0" t="0" r="0" b="0"/>
              <a:pathLst>
                <a:path w="218101" h="280064">
                  <a:moveTo>
                    <a:pt x="149695" y="0"/>
                  </a:moveTo>
                  <a:lnTo>
                    <a:pt x="138124" y="0"/>
                  </a:lnTo>
                  <a:lnTo>
                    <a:pt x="133828" y="2257"/>
                  </a:lnTo>
                  <a:lnTo>
                    <a:pt x="98439" y="36044"/>
                  </a:lnTo>
                  <a:lnTo>
                    <a:pt x="64330" y="70127"/>
                  </a:lnTo>
                  <a:lnTo>
                    <a:pt x="35861" y="106883"/>
                  </a:lnTo>
                  <a:lnTo>
                    <a:pt x="15294" y="143960"/>
                  </a:lnTo>
                  <a:lnTo>
                    <a:pt x="3381" y="162411"/>
                  </a:lnTo>
                  <a:lnTo>
                    <a:pt x="0" y="176322"/>
                  </a:lnTo>
                  <a:lnTo>
                    <a:pt x="2142" y="198434"/>
                  </a:lnTo>
                  <a:lnTo>
                    <a:pt x="8139" y="217027"/>
                  </a:lnTo>
                  <a:lnTo>
                    <a:pt x="28535" y="243654"/>
                  </a:lnTo>
                  <a:lnTo>
                    <a:pt x="39120" y="253070"/>
                  </a:lnTo>
                  <a:lnTo>
                    <a:pt x="73986" y="268782"/>
                  </a:lnTo>
                  <a:lnTo>
                    <a:pt x="111660" y="279621"/>
                  </a:lnTo>
                  <a:lnTo>
                    <a:pt x="126864" y="280063"/>
                  </a:lnTo>
                  <a:lnTo>
                    <a:pt x="164939" y="275243"/>
                  </a:lnTo>
                  <a:lnTo>
                    <a:pt x="189332" y="268419"/>
                  </a:lnTo>
                  <a:lnTo>
                    <a:pt x="208200" y="258918"/>
                  </a:lnTo>
                  <a:lnTo>
                    <a:pt x="213797" y="253928"/>
                  </a:lnTo>
                  <a:lnTo>
                    <a:pt x="216285" y="248888"/>
                  </a:lnTo>
                  <a:lnTo>
                    <a:pt x="218100" y="227116"/>
                  </a:lnTo>
                  <a:lnTo>
                    <a:pt x="215939" y="221449"/>
                  </a:lnTo>
                  <a:lnTo>
                    <a:pt x="207654" y="210912"/>
                  </a:lnTo>
                  <a:lnTo>
                    <a:pt x="196313" y="203227"/>
                  </a:lnTo>
                  <a:lnTo>
                    <a:pt x="182229" y="199633"/>
                  </a:lnTo>
                  <a:lnTo>
                    <a:pt x="161453" y="199265"/>
                  </a:lnTo>
                  <a:lnTo>
                    <a:pt x="124994" y="211143"/>
                  </a:lnTo>
                  <a:lnTo>
                    <a:pt x="103033" y="223562"/>
                  </a:lnTo>
                  <a:lnTo>
                    <a:pt x="86335" y="238763"/>
                  </a:lnTo>
                  <a:lnTo>
                    <a:pt x="85443" y="241302"/>
                  </a:lnTo>
                  <a:lnTo>
                    <a:pt x="85694" y="243841"/>
                  </a:lnTo>
                  <a:lnTo>
                    <a:pt x="87834" y="251460"/>
                  </a:lnTo>
                  <a:lnTo>
                    <a:pt x="88736"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4" name="SMARTInkShape-160"/>
          <p:cNvSpPr/>
          <p:nvPr/>
        </p:nvSpPr>
        <p:spPr>
          <a:xfrm>
            <a:off x="7385073" y="5015018"/>
            <a:ext cx="158728" cy="174162"/>
          </a:xfrm>
          <a:custGeom>
            <a:avLst/>
            <a:gdLst/>
            <a:ahLst/>
            <a:cxnLst/>
            <a:rect l="0" t="0" r="0" b="0"/>
            <a:pathLst>
              <a:path w="158728" h="174162">
                <a:moveTo>
                  <a:pt x="128246" y="6562"/>
                </a:moveTo>
                <a:lnTo>
                  <a:pt x="124201" y="2516"/>
                </a:lnTo>
                <a:lnTo>
                  <a:pt x="119958" y="530"/>
                </a:lnTo>
                <a:lnTo>
                  <a:pt x="117641" y="0"/>
                </a:lnTo>
                <a:lnTo>
                  <a:pt x="96247" y="5595"/>
                </a:lnTo>
                <a:lnTo>
                  <a:pt x="90600" y="8390"/>
                </a:lnTo>
                <a:lnTo>
                  <a:pt x="54117" y="29469"/>
                </a:lnTo>
                <a:lnTo>
                  <a:pt x="19833" y="61689"/>
                </a:lnTo>
                <a:lnTo>
                  <a:pt x="12329" y="70009"/>
                </a:lnTo>
                <a:lnTo>
                  <a:pt x="3072" y="89006"/>
                </a:lnTo>
                <a:lnTo>
                  <a:pt x="0" y="103426"/>
                </a:lnTo>
                <a:lnTo>
                  <a:pt x="1539" y="111137"/>
                </a:lnTo>
                <a:lnTo>
                  <a:pt x="16453" y="136586"/>
                </a:lnTo>
                <a:lnTo>
                  <a:pt x="29929" y="149228"/>
                </a:lnTo>
                <a:lnTo>
                  <a:pt x="53699" y="161084"/>
                </a:lnTo>
                <a:lnTo>
                  <a:pt x="88106" y="171889"/>
                </a:lnTo>
                <a:lnTo>
                  <a:pt x="120514" y="173897"/>
                </a:lnTo>
                <a:lnTo>
                  <a:pt x="144172" y="174161"/>
                </a:lnTo>
                <a:lnTo>
                  <a:pt x="146484" y="173328"/>
                </a:lnTo>
                <a:lnTo>
                  <a:pt x="148025" y="171926"/>
                </a:lnTo>
                <a:lnTo>
                  <a:pt x="150498" y="167637"/>
                </a:lnTo>
                <a:lnTo>
                  <a:pt x="153094" y="167050"/>
                </a:lnTo>
                <a:lnTo>
                  <a:pt x="154972" y="166894"/>
                </a:lnTo>
                <a:lnTo>
                  <a:pt x="156223" y="165943"/>
                </a:lnTo>
                <a:lnTo>
                  <a:pt x="158727" y="1589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7" name="SMARTInkShape-Group41"/>
          <p:cNvGrpSpPr/>
          <p:nvPr/>
        </p:nvGrpSpPr>
        <p:grpSpPr>
          <a:xfrm>
            <a:off x="6829180" y="5593080"/>
            <a:ext cx="676521" cy="723440"/>
            <a:chOff x="6829180" y="5593080"/>
            <a:chExt cx="676521" cy="723440"/>
          </a:xfrm>
        </p:grpSpPr>
        <p:sp>
          <p:nvSpPr>
            <p:cNvPr id="55" name="SMARTInkShape-161"/>
            <p:cNvSpPr/>
            <p:nvPr/>
          </p:nvSpPr>
          <p:spPr>
            <a:xfrm>
              <a:off x="6829180" y="5593080"/>
              <a:ext cx="143121" cy="175221"/>
            </a:xfrm>
            <a:custGeom>
              <a:avLst/>
              <a:gdLst/>
              <a:ahLst/>
              <a:cxnLst/>
              <a:rect l="0" t="0" r="0" b="0"/>
              <a:pathLst>
                <a:path w="143121" h="175221">
                  <a:moveTo>
                    <a:pt x="120259" y="0"/>
                  </a:moveTo>
                  <a:lnTo>
                    <a:pt x="93767" y="846"/>
                  </a:lnTo>
                  <a:lnTo>
                    <a:pt x="58222" y="13866"/>
                  </a:lnTo>
                  <a:lnTo>
                    <a:pt x="41651" y="26289"/>
                  </a:lnTo>
                  <a:lnTo>
                    <a:pt x="15325" y="53912"/>
                  </a:lnTo>
                  <a:lnTo>
                    <a:pt x="10121" y="63754"/>
                  </a:lnTo>
                  <a:lnTo>
                    <a:pt x="172" y="99074"/>
                  </a:lnTo>
                  <a:lnTo>
                    <a:pt x="0" y="109226"/>
                  </a:lnTo>
                  <a:lnTo>
                    <a:pt x="2747" y="119382"/>
                  </a:lnTo>
                  <a:lnTo>
                    <a:pt x="9047" y="127283"/>
                  </a:lnTo>
                  <a:lnTo>
                    <a:pt x="41700" y="153749"/>
                  </a:lnTo>
                  <a:lnTo>
                    <a:pt x="75232" y="167483"/>
                  </a:lnTo>
                  <a:lnTo>
                    <a:pt x="101111" y="173723"/>
                  </a:lnTo>
                  <a:lnTo>
                    <a:pt x="137559" y="175220"/>
                  </a:lnTo>
                  <a:lnTo>
                    <a:pt x="139412" y="174386"/>
                  </a:lnTo>
                  <a:lnTo>
                    <a:pt x="140648" y="172984"/>
                  </a:lnTo>
                  <a:lnTo>
                    <a:pt x="143120" y="167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162"/>
            <p:cNvSpPr/>
            <p:nvPr/>
          </p:nvSpPr>
          <p:spPr>
            <a:xfrm>
              <a:off x="7347325" y="6099438"/>
              <a:ext cx="158376" cy="217082"/>
            </a:xfrm>
            <a:custGeom>
              <a:avLst/>
              <a:gdLst/>
              <a:ahLst/>
              <a:cxnLst/>
              <a:rect l="0" t="0" r="0" b="0"/>
              <a:pathLst>
                <a:path w="158376" h="217082">
                  <a:moveTo>
                    <a:pt x="158375" y="11801"/>
                  </a:moveTo>
                  <a:lnTo>
                    <a:pt x="147769" y="11801"/>
                  </a:lnTo>
                  <a:lnTo>
                    <a:pt x="142936" y="9544"/>
                  </a:lnTo>
                  <a:lnTo>
                    <a:pt x="137966" y="6565"/>
                  </a:lnTo>
                  <a:lnTo>
                    <a:pt x="130408" y="4041"/>
                  </a:lnTo>
                  <a:lnTo>
                    <a:pt x="125342" y="450"/>
                  </a:lnTo>
                  <a:lnTo>
                    <a:pt x="121960" y="0"/>
                  </a:lnTo>
                  <a:lnTo>
                    <a:pt x="89340" y="4550"/>
                  </a:lnTo>
                  <a:lnTo>
                    <a:pt x="51721" y="17137"/>
                  </a:lnTo>
                  <a:lnTo>
                    <a:pt x="34675" y="25424"/>
                  </a:lnTo>
                  <a:lnTo>
                    <a:pt x="19747" y="38228"/>
                  </a:lnTo>
                  <a:lnTo>
                    <a:pt x="3910" y="62737"/>
                  </a:lnTo>
                  <a:lnTo>
                    <a:pt x="0" y="81927"/>
                  </a:lnTo>
                  <a:lnTo>
                    <a:pt x="4763" y="111167"/>
                  </a:lnTo>
                  <a:lnTo>
                    <a:pt x="12294" y="132966"/>
                  </a:lnTo>
                  <a:lnTo>
                    <a:pt x="34412" y="165273"/>
                  </a:lnTo>
                  <a:lnTo>
                    <a:pt x="49302" y="183334"/>
                  </a:lnTo>
                  <a:lnTo>
                    <a:pt x="86208" y="204291"/>
                  </a:lnTo>
                  <a:lnTo>
                    <a:pt x="107368" y="214047"/>
                  </a:lnTo>
                  <a:lnTo>
                    <a:pt x="128902" y="217081"/>
                  </a:lnTo>
                  <a:lnTo>
                    <a:pt x="134833" y="215079"/>
                  </a:lnTo>
                  <a:lnTo>
                    <a:pt x="143135" y="2099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SMARTInkShape-Group42"/>
          <p:cNvGrpSpPr/>
          <p:nvPr/>
        </p:nvGrpSpPr>
        <p:grpSpPr>
          <a:xfrm>
            <a:off x="8260347" y="5593181"/>
            <a:ext cx="746493" cy="700451"/>
            <a:chOff x="8260347" y="5593181"/>
            <a:chExt cx="746493" cy="700451"/>
          </a:xfrm>
        </p:grpSpPr>
        <p:sp>
          <p:nvSpPr>
            <p:cNvPr id="58" name="SMARTInkShape-163"/>
            <p:cNvSpPr/>
            <p:nvPr/>
          </p:nvSpPr>
          <p:spPr>
            <a:xfrm>
              <a:off x="8260347" y="6118896"/>
              <a:ext cx="152134" cy="174736"/>
            </a:xfrm>
            <a:custGeom>
              <a:avLst/>
              <a:gdLst/>
              <a:ahLst/>
              <a:cxnLst/>
              <a:rect l="0" t="0" r="0" b="0"/>
              <a:pathLst>
                <a:path w="152134" h="174736">
                  <a:moveTo>
                    <a:pt x="152133" y="30443"/>
                  </a:moveTo>
                  <a:lnTo>
                    <a:pt x="152133" y="23883"/>
                  </a:lnTo>
                  <a:lnTo>
                    <a:pt x="151286" y="23530"/>
                  </a:lnTo>
                  <a:lnTo>
                    <a:pt x="147742" y="23032"/>
                  </a:lnTo>
                  <a:lnTo>
                    <a:pt x="151387" y="22851"/>
                  </a:lnTo>
                  <a:lnTo>
                    <a:pt x="145506" y="16265"/>
                  </a:lnTo>
                  <a:lnTo>
                    <a:pt x="111662" y="3115"/>
                  </a:lnTo>
                  <a:lnTo>
                    <a:pt x="74944" y="240"/>
                  </a:lnTo>
                  <a:lnTo>
                    <a:pt x="41747" y="0"/>
                  </a:lnTo>
                  <a:lnTo>
                    <a:pt x="20324" y="6054"/>
                  </a:lnTo>
                  <a:lnTo>
                    <a:pt x="10014" y="10573"/>
                  </a:lnTo>
                  <a:lnTo>
                    <a:pt x="6587" y="13809"/>
                  </a:lnTo>
                  <a:lnTo>
                    <a:pt x="2778" y="21922"/>
                  </a:lnTo>
                  <a:lnTo>
                    <a:pt x="0" y="54952"/>
                  </a:lnTo>
                  <a:lnTo>
                    <a:pt x="3857" y="72607"/>
                  </a:lnTo>
                  <a:lnTo>
                    <a:pt x="19676" y="99826"/>
                  </a:lnTo>
                  <a:lnTo>
                    <a:pt x="49646" y="133184"/>
                  </a:lnTo>
                  <a:lnTo>
                    <a:pt x="87495" y="160896"/>
                  </a:lnTo>
                  <a:lnTo>
                    <a:pt x="111624" y="172751"/>
                  </a:lnTo>
                  <a:lnTo>
                    <a:pt x="127762" y="174735"/>
                  </a:lnTo>
                  <a:lnTo>
                    <a:pt x="135092" y="172749"/>
                  </a:lnTo>
                  <a:lnTo>
                    <a:pt x="141172" y="169891"/>
                  </a:lnTo>
                  <a:lnTo>
                    <a:pt x="146697" y="168620"/>
                  </a:lnTo>
                  <a:lnTo>
                    <a:pt x="148509" y="167435"/>
                  </a:lnTo>
                  <a:lnTo>
                    <a:pt x="149717" y="165797"/>
                  </a:lnTo>
                  <a:lnTo>
                    <a:pt x="152133" y="1599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164"/>
            <p:cNvSpPr/>
            <p:nvPr/>
          </p:nvSpPr>
          <p:spPr>
            <a:xfrm>
              <a:off x="8798307" y="5593181"/>
              <a:ext cx="208533" cy="190400"/>
            </a:xfrm>
            <a:custGeom>
              <a:avLst/>
              <a:gdLst/>
              <a:ahLst/>
              <a:cxnLst/>
              <a:rect l="0" t="0" r="0" b="0"/>
              <a:pathLst>
                <a:path w="208533" h="190400">
                  <a:moveTo>
                    <a:pt x="208532" y="37999"/>
                  </a:moveTo>
                  <a:lnTo>
                    <a:pt x="208532" y="26647"/>
                  </a:lnTo>
                  <a:lnTo>
                    <a:pt x="206275" y="22228"/>
                  </a:lnTo>
                  <a:lnTo>
                    <a:pt x="204487" y="19865"/>
                  </a:lnTo>
                  <a:lnTo>
                    <a:pt x="200244" y="17240"/>
                  </a:lnTo>
                  <a:lnTo>
                    <a:pt x="197926" y="16539"/>
                  </a:lnTo>
                  <a:lnTo>
                    <a:pt x="196382" y="15226"/>
                  </a:lnTo>
                  <a:lnTo>
                    <a:pt x="194666" y="11508"/>
                  </a:lnTo>
                  <a:lnTo>
                    <a:pt x="193361" y="10178"/>
                  </a:lnTo>
                  <a:lnTo>
                    <a:pt x="177908" y="1643"/>
                  </a:lnTo>
                  <a:lnTo>
                    <a:pt x="149658" y="0"/>
                  </a:lnTo>
                  <a:lnTo>
                    <a:pt x="118382" y="5155"/>
                  </a:lnTo>
                  <a:lnTo>
                    <a:pt x="84609" y="9310"/>
                  </a:lnTo>
                  <a:lnTo>
                    <a:pt x="55539" y="15669"/>
                  </a:lnTo>
                  <a:lnTo>
                    <a:pt x="37242" y="21301"/>
                  </a:lnTo>
                  <a:lnTo>
                    <a:pt x="23466" y="29449"/>
                  </a:lnTo>
                  <a:lnTo>
                    <a:pt x="10235" y="43556"/>
                  </a:lnTo>
                  <a:lnTo>
                    <a:pt x="952" y="58460"/>
                  </a:lnTo>
                  <a:lnTo>
                    <a:pt x="0" y="70799"/>
                  </a:lnTo>
                  <a:lnTo>
                    <a:pt x="6286" y="99417"/>
                  </a:lnTo>
                  <a:lnTo>
                    <a:pt x="21325" y="121955"/>
                  </a:lnTo>
                  <a:lnTo>
                    <a:pt x="56566" y="151648"/>
                  </a:lnTo>
                  <a:lnTo>
                    <a:pt x="94289" y="175919"/>
                  </a:lnTo>
                  <a:lnTo>
                    <a:pt x="128295" y="185920"/>
                  </a:lnTo>
                  <a:lnTo>
                    <a:pt x="147573" y="1903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4000</TotalTime>
  <Words>3891</Words>
  <Application>Microsoft Office PowerPoint</Application>
  <PresentationFormat>On-screen Show (4:3)</PresentationFormat>
  <Paragraphs>503</Paragraphs>
  <Slides>74</Slides>
  <Notes>63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Concourse</vt:lpstr>
      <vt:lpstr>Homeostasis in Organisms</vt:lpstr>
      <vt:lpstr>Overview</vt:lpstr>
      <vt:lpstr>Basic Biochemical Processes of Living Organisms</vt:lpstr>
      <vt:lpstr>Basic Biochemical Processes of Living Organisms</vt:lpstr>
      <vt:lpstr>Storing Energy: Photosynthesis</vt:lpstr>
      <vt:lpstr>Chloroplasts </vt:lpstr>
      <vt:lpstr>Slide 7</vt:lpstr>
      <vt:lpstr>How Light is captured</vt:lpstr>
      <vt:lpstr>Storing Energy: Photosynthesis</vt:lpstr>
      <vt:lpstr>Storing Energy: Photosynthesis</vt:lpstr>
      <vt:lpstr>What happens to the Sugar produced by Photosynthesis?</vt:lpstr>
      <vt:lpstr>Using Glucose to make ATP</vt:lpstr>
      <vt:lpstr>Complex Molecules and Their Functions </vt:lpstr>
      <vt:lpstr>Using Glucose to Build Complex Molecules</vt:lpstr>
      <vt:lpstr>Summary of Photosynthesis</vt:lpstr>
      <vt:lpstr>Releasing Energy: Cell Respiration</vt:lpstr>
      <vt:lpstr>Releasing Energy: Cell Respiration</vt:lpstr>
      <vt:lpstr>Releasing Energy: Cell Respiration</vt:lpstr>
      <vt:lpstr>Cell Respiration and Photosynthesis</vt:lpstr>
      <vt:lpstr>Two Types </vt:lpstr>
      <vt:lpstr>Stages of Respiration</vt:lpstr>
      <vt:lpstr>Stages of Respiration</vt:lpstr>
      <vt:lpstr>Stage of Respiration</vt:lpstr>
      <vt:lpstr>Summary of Cell Respiration</vt:lpstr>
      <vt:lpstr>Slide 25</vt:lpstr>
      <vt:lpstr>Oxygen</vt:lpstr>
      <vt:lpstr>ATP</vt:lpstr>
      <vt:lpstr>ATP Cycle</vt:lpstr>
      <vt:lpstr>Enzymes</vt:lpstr>
      <vt:lpstr>Function of Enzymes</vt:lpstr>
      <vt:lpstr>Importance of Molecular Shape</vt:lpstr>
      <vt:lpstr>Enzyme Reaction Rates</vt:lpstr>
      <vt:lpstr>Shape</vt:lpstr>
      <vt:lpstr>Temerpature</vt:lpstr>
      <vt:lpstr>pH</vt:lpstr>
      <vt:lpstr>Slide 36</vt:lpstr>
      <vt:lpstr>Feedback and Homeostasis</vt:lpstr>
      <vt:lpstr>Responses to Environmental Change </vt:lpstr>
      <vt:lpstr>Dynamic Equilibrium</vt:lpstr>
      <vt:lpstr>Dynamic Equilibirum</vt:lpstr>
      <vt:lpstr>Feedback Mechanisms</vt:lpstr>
      <vt:lpstr>Feedback Mechanisms </vt:lpstr>
      <vt:lpstr>Feedback Mechanisms</vt:lpstr>
      <vt:lpstr>Positive Feedback</vt:lpstr>
      <vt:lpstr>Negative Feedback</vt:lpstr>
      <vt:lpstr>Negative Feedback</vt:lpstr>
      <vt:lpstr>Negative Feedback </vt:lpstr>
      <vt:lpstr>Negative Feedback and Cell/Organ System Interaction</vt:lpstr>
      <vt:lpstr>Feedback System for Glucose</vt:lpstr>
      <vt:lpstr>Negative Feedback and Cell/Organ System Interaction</vt:lpstr>
      <vt:lpstr>Disease as a Failure of Homeostasis</vt:lpstr>
      <vt:lpstr>Disease as a Failure of Homeostasis</vt:lpstr>
      <vt:lpstr>Causes of Disease</vt:lpstr>
      <vt:lpstr>Pathogens</vt:lpstr>
      <vt:lpstr>Pathogens and Disease</vt:lpstr>
      <vt:lpstr>Cancer </vt:lpstr>
      <vt:lpstr>Cancer</vt:lpstr>
      <vt:lpstr>The Immune System</vt:lpstr>
      <vt:lpstr>The Immune System</vt:lpstr>
      <vt:lpstr>The Immune System</vt:lpstr>
      <vt:lpstr>White Blood Cells and Antibodies</vt:lpstr>
      <vt:lpstr>Antibodies and WBC Image</vt:lpstr>
      <vt:lpstr>White Blood Cells and Antibodies</vt:lpstr>
      <vt:lpstr>Vaccinations</vt:lpstr>
      <vt:lpstr>Vaccinations</vt:lpstr>
      <vt:lpstr>Damage to the Immune System</vt:lpstr>
      <vt:lpstr>Problems Associated with the Immune Response</vt:lpstr>
      <vt:lpstr>Problems Associated with the Immune Response</vt:lpstr>
      <vt:lpstr>Problems Associated with the Immune Response</vt:lpstr>
      <vt:lpstr>Problems Associated with the Immune Response</vt:lpstr>
      <vt:lpstr>Preparation and use of a vaccine</vt:lpstr>
      <vt:lpstr>Research and Progress Against Disease</vt:lpstr>
      <vt:lpstr>Biological Research of Diseases</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Homeostasis in Organisms</dc:title>
  <dc:creator>Jessica O'Mara</dc:creator>
  <cp:lastModifiedBy>Windows User</cp:lastModifiedBy>
  <cp:revision>107</cp:revision>
  <dcterms:created xsi:type="dcterms:W3CDTF">2014-10-19T21:49:43Z</dcterms:created>
  <dcterms:modified xsi:type="dcterms:W3CDTF">2015-10-27T15:16:10Z</dcterms:modified>
</cp:coreProperties>
</file>